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"/>
  </p:notesMasterIdLst>
  <p:sldIdLst>
    <p:sldId id="1173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301"/>
    <p:restoredTop sz="94674"/>
  </p:normalViewPr>
  <p:slideViewPr>
    <p:cSldViewPr>
      <p:cViewPr varScale="1">
        <p:scale>
          <a:sx n="83" d="100"/>
          <a:sy n="83" d="100"/>
        </p:scale>
        <p:origin x="917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CDECF-6776-4742-B5EE-5982B0C8DAE5}" type="datetimeFigureOut">
              <a:rPr lang="de-DE" smtClean="0"/>
              <a:t>18.02.2020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4A21D-DAF7-734D-956A-AB6C5552C2D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491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51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0992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74A21D-DAF7-734D-956A-AB6C5552C2DA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0992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5938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7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1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24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3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64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06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47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8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29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A. Yamamoto, 190513b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B0898-1056-4046-813E-77E50C8D40D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604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A. Yamamoto, 190513b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B0898-1056-4046-813E-77E50C8D40D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873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724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724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A. Yamamoto, 190513b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B0898-1056-4046-813E-77E50C8D40D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986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93421" y="1443550"/>
            <a:ext cx="8177747" cy="4659556"/>
          </a:xfrm>
          <a:prstGeom prst="rect">
            <a:avLst/>
          </a:prstGeom>
        </p:spPr>
        <p:txBody>
          <a:bodyPr lIns="0" rIns="0"/>
          <a:lstStyle>
            <a:lvl2pPr marL="310044" indent="-310044">
              <a:defRPr sz="1650">
                <a:latin typeface="+mj-lt"/>
                <a:cs typeface="Arial"/>
              </a:defRPr>
            </a:lvl2pPr>
            <a:lvl3pPr marL="545810" indent="-235766">
              <a:defRPr sz="1350">
                <a:latin typeface="+mj-lt"/>
                <a:cs typeface="Arial"/>
              </a:defRPr>
            </a:lvl3pPr>
            <a:lvl4pPr marL="775115" indent="-229320">
              <a:buFont typeface="Lucida Grande"/>
              <a:buChar char="‒"/>
              <a:defRPr sz="1200">
                <a:latin typeface="+mj-lt"/>
                <a:cs typeface="Arial"/>
              </a:defRPr>
            </a:lvl4pPr>
            <a:lvl5pPr marL="930131" indent="-155024">
              <a:defRPr sz="1200">
                <a:latin typeface="+mj-lt"/>
                <a:cs typeface="Arial"/>
              </a:defRPr>
            </a:lvl5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1791" y="6383898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50">
                <a:solidFill>
                  <a:srgbClr val="7F7F7F"/>
                </a:solidFill>
                <a:latin typeface="+mn-lt"/>
                <a:cs typeface="Arial"/>
              </a:defRPr>
            </a:lvl1pPr>
          </a:lstStyle>
          <a:p>
            <a:pPr algn="r"/>
            <a:fld id="{AAB6FA28-7AEC-3F43-9C2D-3DB969CFEC6A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1283" y="773552"/>
            <a:ext cx="7481456" cy="500303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025" b="1">
                <a:latin typeface="+mj-lt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08276" y="6383898"/>
            <a:ext cx="210342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50">
                <a:solidFill>
                  <a:srgbClr val="7F7F7F"/>
                </a:solidFill>
                <a:latin typeface="+mn-lt"/>
                <a:cs typeface="Arial"/>
              </a:defRPr>
            </a:lvl1pPr>
          </a:lstStyle>
          <a:p>
            <a:r>
              <a:rPr lang="en-US" altLang="ja-JP"/>
              <a:t>A. Yamamoto, 190513b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6730" y="6383898"/>
            <a:ext cx="1639455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750">
                <a:solidFill>
                  <a:srgbClr val="7F7F7F"/>
                </a:solidFill>
                <a:latin typeface="+mn-lt"/>
                <a:cs typeface="Arial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39435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00549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82"/>
            <a:ext cx="397764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82"/>
            <a:ext cx="397764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A. Yamamoto, 190513b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8899BD"/>
                </a:solidFill>
                <a:latin typeface="Arial"/>
                <a:cs typeface="Arial"/>
              </a:defRPr>
            </a:lvl1pPr>
          </a:lstStyle>
          <a:p>
            <a:pPr marL="18958">
              <a:lnSpc>
                <a:spcPts val="1073"/>
              </a:lnSpc>
            </a:pPr>
            <a:fld id="{81D60167-4931-47E6-BA6A-407CBD079E47}" type="slidenum">
              <a:rPr lang="en-US" altLang="ja-JP" smtClean="0"/>
              <a:pPr marL="18958">
                <a:lnSpc>
                  <a:spcPts val="1073"/>
                </a:lnSpc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62229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A. Yamamoto, 190513b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B0898-1056-4046-813E-77E50C8D40D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13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5" y="4406990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5" y="2906755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1218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244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365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6487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06103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4731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3885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2976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A. Yamamoto, 190513b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B0898-1056-4046-813E-77E50C8D40D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376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2" y="1600248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48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A. Yamamoto, 190513b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B0898-1056-4046-813E-77E50C8D40D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224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12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1218" indent="0">
              <a:buNone/>
              <a:defRPr sz="1500" b="1"/>
            </a:lvl2pPr>
            <a:lvl3pPr marL="682442" indent="0">
              <a:buNone/>
              <a:defRPr sz="1350" b="1"/>
            </a:lvl3pPr>
            <a:lvl4pPr marL="1023658" indent="0">
              <a:buNone/>
              <a:defRPr sz="1200" b="1"/>
            </a:lvl4pPr>
            <a:lvl5pPr marL="1364879" indent="0">
              <a:buNone/>
              <a:defRPr sz="1200" b="1"/>
            </a:lvl5pPr>
            <a:lvl6pPr marL="1706103" indent="0">
              <a:buNone/>
              <a:defRPr sz="1200" b="1"/>
            </a:lvl6pPr>
            <a:lvl7pPr marL="2047316" indent="0">
              <a:buNone/>
              <a:defRPr sz="1200" b="1"/>
            </a:lvl7pPr>
            <a:lvl8pPr marL="2388540" indent="0">
              <a:buNone/>
              <a:defRPr sz="1200" b="1"/>
            </a:lvl8pPr>
            <a:lvl9pPr marL="272976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12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6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1218" indent="0">
              <a:buNone/>
              <a:defRPr sz="1500" b="1"/>
            </a:lvl2pPr>
            <a:lvl3pPr marL="682442" indent="0">
              <a:buNone/>
              <a:defRPr sz="1350" b="1"/>
            </a:lvl3pPr>
            <a:lvl4pPr marL="1023658" indent="0">
              <a:buNone/>
              <a:defRPr sz="1200" b="1"/>
            </a:lvl4pPr>
            <a:lvl5pPr marL="1364879" indent="0">
              <a:buNone/>
              <a:defRPr sz="1200" b="1"/>
            </a:lvl5pPr>
            <a:lvl6pPr marL="1706103" indent="0">
              <a:buNone/>
              <a:defRPr sz="1200" b="1"/>
            </a:lvl6pPr>
            <a:lvl7pPr marL="2047316" indent="0">
              <a:buNone/>
              <a:defRPr sz="1200" b="1"/>
            </a:lvl7pPr>
            <a:lvl8pPr marL="2388540" indent="0">
              <a:buNone/>
              <a:defRPr sz="1200" b="1"/>
            </a:lvl8pPr>
            <a:lvl9pPr marL="272976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6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A. Yamamoto, 190513b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B0898-1056-4046-813E-77E50C8D40D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149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A. Yamamoto, 190513b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B0898-1056-4046-813E-77E50C8D40D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94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A. Yamamoto, 190513b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B0898-1056-4046-813E-77E50C8D40D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898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84" y="273138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1218" indent="0">
              <a:buNone/>
              <a:defRPr sz="900"/>
            </a:lvl2pPr>
            <a:lvl3pPr marL="682442" indent="0">
              <a:buNone/>
              <a:defRPr sz="750"/>
            </a:lvl3pPr>
            <a:lvl4pPr marL="1023658" indent="0">
              <a:buNone/>
              <a:defRPr sz="675"/>
            </a:lvl4pPr>
            <a:lvl5pPr marL="1364879" indent="0">
              <a:buNone/>
              <a:defRPr sz="675"/>
            </a:lvl5pPr>
            <a:lvl6pPr marL="1706103" indent="0">
              <a:buNone/>
              <a:defRPr sz="675"/>
            </a:lvl6pPr>
            <a:lvl7pPr marL="2047316" indent="0">
              <a:buNone/>
              <a:defRPr sz="675"/>
            </a:lvl7pPr>
            <a:lvl8pPr marL="2388540" indent="0">
              <a:buNone/>
              <a:defRPr sz="675"/>
            </a:lvl8pPr>
            <a:lvl9pPr marL="2729760" indent="0">
              <a:buNone/>
              <a:defRPr sz="6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A. Yamamoto, 190513b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B0898-1056-4046-813E-77E50C8D40D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93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91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91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1218" indent="0">
              <a:buNone/>
              <a:defRPr sz="2100"/>
            </a:lvl2pPr>
            <a:lvl3pPr marL="682442" indent="0">
              <a:buNone/>
              <a:defRPr sz="1800"/>
            </a:lvl3pPr>
            <a:lvl4pPr marL="1023658" indent="0">
              <a:buNone/>
              <a:defRPr sz="1500"/>
            </a:lvl4pPr>
            <a:lvl5pPr marL="1364879" indent="0">
              <a:buNone/>
              <a:defRPr sz="1500"/>
            </a:lvl5pPr>
            <a:lvl6pPr marL="1706103" indent="0">
              <a:buNone/>
              <a:defRPr sz="1500"/>
            </a:lvl6pPr>
            <a:lvl7pPr marL="2047316" indent="0">
              <a:buNone/>
              <a:defRPr sz="1500"/>
            </a:lvl7pPr>
            <a:lvl8pPr marL="2388540" indent="0">
              <a:buNone/>
              <a:defRPr sz="1500"/>
            </a:lvl8pPr>
            <a:lvl9pPr marL="272976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91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1218" indent="0">
              <a:buNone/>
              <a:defRPr sz="900"/>
            </a:lvl2pPr>
            <a:lvl3pPr marL="682442" indent="0">
              <a:buNone/>
              <a:defRPr sz="750"/>
            </a:lvl3pPr>
            <a:lvl4pPr marL="1023658" indent="0">
              <a:buNone/>
              <a:defRPr sz="675"/>
            </a:lvl4pPr>
            <a:lvl5pPr marL="1364879" indent="0">
              <a:buNone/>
              <a:defRPr sz="675"/>
            </a:lvl5pPr>
            <a:lvl6pPr marL="1706103" indent="0">
              <a:buNone/>
              <a:defRPr sz="675"/>
            </a:lvl6pPr>
            <a:lvl7pPr marL="2047316" indent="0">
              <a:buNone/>
              <a:defRPr sz="675"/>
            </a:lvl7pPr>
            <a:lvl8pPr marL="2388540" indent="0">
              <a:buNone/>
              <a:defRPr sz="675"/>
            </a:lvl8pPr>
            <a:lvl9pPr marL="2729760" indent="0">
              <a:buNone/>
              <a:defRPr sz="6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A. Yamamoto, 190513b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B0898-1056-4046-813E-77E50C8D40D9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37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0989" tIns="45509" rIns="90989" bIns="45509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48"/>
            <a:ext cx="8229600" cy="4525963"/>
          </a:xfrm>
          <a:prstGeom prst="rect">
            <a:avLst/>
          </a:prstGeom>
        </p:spPr>
        <p:txBody>
          <a:bodyPr vert="horz" lIns="90989" tIns="45509" rIns="90989" bIns="45509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440"/>
            <a:ext cx="2133600" cy="365125"/>
          </a:xfrm>
          <a:prstGeom prst="rect">
            <a:avLst/>
          </a:prstGeom>
        </p:spPr>
        <p:txBody>
          <a:bodyPr vert="horz" lIns="90989" tIns="45509" rIns="90989" bIns="4550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1218"/>
            <a:r>
              <a:rPr kumimoji="1" lang="en-US" altLang="ja-JP">
                <a:solidFill>
                  <a:prstClr val="black">
                    <a:tint val="75000"/>
                  </a:prstClr>
                </a:solidFill>
              </a:rPr>
              <a:t>A. Yamamoto, 190513b</a:t>
            </a:r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6" y="6356440"/>
            <a:ext cx="2895600" cy="365125"/>
          </a:xfrm>
          <a:prstGeom prst="rect">
            <a:avLst/>
          </a:prstGeom>
        </p:spPr>
        <p:txBody>
          <a:bodyPr vert="horz" lIns="90989" tIns="45509" rIns="90989" bIns="4550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1218"/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2" y="6356440"/>
            <a:ext cx="2133600" cy="365125"/>
          </a:xfrm>
          <a:prstGeom prst="rect">
            <a:avLst/>
          </a:prstGeom>
        </p:spPr>
        <p:txBody>
          <a:bodyPr vert="horz" lIns="90989" tIns="45509" rIns="90989" bIns="4550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1218"/>
            <a:fld id="{31CB0898-1056-4046-813E-77E50C8D40D9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 defTabSz="341218"/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261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hdr="0" ftr="0"/>
  <p:txStyles>
    <p:titleStyle>
      <a:lvl1pPr algn="ctr" defTabSz="341218" rtl="0" eaLnBrk="1" latinLnBrk="0" hangingPunct="1"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5914" indent="-255914" algn="l" defTabSz="341218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4479" indent="-213264" algn="l" defTabSz="341218" rtl="0" eaLnBrk="1" latinLnBrk="0" hangingPunct="1">
        <a:spcBef>
          <a:spcPct val="20000"/>
        </a:spcBef>
        <a:buFont typeface="Arial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3049" indent="-170612" algn="l" defTabSz="341218" rtl="0" eaLnBrk="1" latinLnBrk="0" hangingPunct="1">
        <a:spcBef>
          <a:spcPct val="200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94272" indent="-170612" algn="l" defTabSz="341218" rtl="0" eaLnBrk="1" latinLnBrk="0" hangingPunct="1">
        <a:spcBef>
          <a:spcPct val="20000"/>
        </a:spcBef>
        <a:buFont typeface="Arial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35486" indent="-170612" algn="l" defTabSz="341218" rtl="0" eaLnBrk="1" latinLnBrk="0" hangingPunct="1">
        <a:spcBef>
          <a:spcPct val="20000"/>
        </a:spcBef>
        <a:buFont typeface="Arial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76708" indent="-170612" algn="l" defTabSz="341218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17932" indent="-170612" algn="l" defTabSz="341218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59146" indent="-170612" algn="l" defTabSz="341218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00369" indent="-170612" algn="l" defTabSz="341218" rtl="0" eaLnBrk="1" latinLnBrk="0" hangingPunct="1">
        <a:spcBef>
          <a:spcPct val="20000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4121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1218" algn="l" defTabSz="34121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2442" algn="l" defTabSz="34121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3658" algn="l" defTabSz="34121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64879" algn="l" defTabSz="34121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06103" algn="l" defTabSz="34121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47316" algn="l" defTabSz="34121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388540" algn="l" defTabSz="34121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29760" algn="l" defTabSz="341218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D58E8F-530A-CE40-8AF3-701109BC7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021109"/>
            <a:ext cx="8229600" cy="409670"/>
          </a:xfrm>
        </p:spPr>
        <p:txBody>
          <a:bodyPr>
            <a:normAutofit fontScale="90000"/>
          </a:bodyPr>
          <a:lstStyle/>
          <a:p>
            <a:r>
              <a:rPr lang="en-US" altLang="ja-JP" sz="2700" b="1" dirty="0">
                <a:latin typeface="Helvetica" pitchFamily="2" charset="0"/>
              </a:rPr>
              <a:t>Timelines for major projects of JINR</a:t>
            </a:r>
            <a:endParaRPr lang="ja-JP" altLang="en-US" sz="2700" b="1" dirty="0">
              <a:latin typeface="Helvetica" pitchFamily="2" charset="0"/>
            </a:endParaRPr>
          </a:p>
        </p:txBody>
      </p:sp>
      <p:graphicFrame>
        <p:nvGraphicFramePr>
          <p:cNvPr id="6" name="コンテンツ プレースホルダー 5">
            <a:extLst>
              <a:ext uri="{FF2B5EF4-FFF2-40B4-BE49-F238E27FC236}">
                <a16:creationId xmlns:a16="http://schemas.microsoft.com/office/drawing/2014/main" id="{44DBD454-AEDC-ED40-844D-2203DD4C31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19356"/>
              </p:ext>
            </p:extLst>
          </p:nvPr>
        </p:nvGraphicFramePr>
        <p:xfrm>
          <a:off x="48463" y="1646803"/>
          <a:ext cx="9159103" cy="443413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184071">
                  <a:extLst>
                    <a:ext uri="{9D8B030D-6E8A-4147-A177-3AD203B41FA5}">
                      <a16:colId xmlns:a16="http://schemas.microsoft.com/office/drawing/2014/main" val="2183073539"/>
                    </a:ext>
                  </a:extLst>
                </a:gridCol>
                <a:gridCol w="1068629">
                  <a:extLst>
                    <a:ext uri="{9D8B030D-6E8A-4147-A177-3AD203B41FA5}">
                      <a16:colId xmlns:a16="http://schemas.microsoft.com/office/drawing/2014/main" val="3946105079"/>
                    </a:ext>
                  </a:extLst>
                </a:gridCol>
                <a:gridCol w="462626">
                  <a:extLst>
                    <a:ext uri="{9D8B030D-6E8A-4147-A177-3AD203B41FA5}">
                      <a16:colId xmlns:a16="http://schemas.microsoft.com/office/drawing/2014/main" val="1813617358"/>
                    </a:ext>
                  </a:extLst>
                </a:gridCol>
                <a:gridCol w="825789">
                  <a:extLst>
                    <a:ext uri="{9D8B030D-6E8A-4147-A177-3AD203B41FA5}">
                      <a16:colId xmlns:a16="http://schemas.microsoft.com/office/drawing/2014/main" val="1790351134"/>
                    </a:ext>
                  </a:extLst>
                </a:gridCol>
                <a:gridCol w="106073">
                  <a:extLst>
                    <a:ext uri="{9D8B030D-6E8A-4147-A177-3AD203B41FA5}">
                      <a16:colId xmlns:a16="http://schemas.microsoft.com/office/drawing/2014/main" val="3821005061"/>
                    </a:ext>
                  </a:extLst>
                </a:gridCol>
                <a:gridCol w="588333">
                  <a:extLst>
                    <a:ext uri="{9D8B030D-6E8A-4147-A177-3AD203B41FA5}">
                      <a16:colId xmlns:a16="http://schemas.microsoft.com/office/drawing/2014/main" val="3288128908"/>
                    </a:ext>
                  </a:extLst>
                </a:gridCol>
                <a:gridCol w="5305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3580">
                  <a:extLst>
                    <a:ext uri="{9D8B030D-6E8A-4147-A177-3AD203B41FA5}">
                      <a16:colId xmlns:a16="http://schemas.microsoft.com/office/drawing/2014/main" val="137509815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494506013"/>
                    </a:ext>
                  </a:extLst>
                </a:gridCol>
                <a:gridCol w="1627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5294">
                  <a:extLst>
                    <a:ext uri="{9D8B030D-6E8A-4147-A177-3AD203B41FA5}">
                      <a16:colId xmlns:a16="http://schemas.microsoft.com/office/drawing/2014/main" val="3337433433"/>
                    </a:ext>
                  </a:extLst>
                </a:gridCol>
                <a:gridCol w="59848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01747">
                  <a:extLst>
                    <a:ext uri="{9D8B030D-6E8A-4147-A177-3AD203B41FA5}">
                      <a16:colId xmlns:a16="http://schemas.microsoft.com/office/drawing/2014/main" val="1152114191"/>
                    </a:ext>
                  </a:extLst>
                </a:gridCol>
                <a:gridCol w="321912">
                  <a:extLst>
                    <a:ext uri="{9D8B030D-6E8A-4147-A177-3AD203B41FA5}">
                      <a16:colId xmlns:a16="http://schemas.microsoft.com/office/drawing/2014/main" val="1269600352"/>
                    </a:ext>
                  </a:extLst>
                </a:gridCol>
                <a:gridCol w="673119">
                  <a:extLst>
                    <a:ext uri="{9D8B030D-6E8A-4147-A177-3AD203B41FA5}">
                      <a16:colId xmlns:a16="http://schemas.microsoft.com/office/drawing/2014/main" val="2899597504"/>
                    </a:ext>
                  </a:extLst>
                </a:gridCol>
                <a:gridCol w="220959">
                  <a:extLst>
                    <a:ext uri="{9D8B030D-6E8A-4147-A177-3AD203B41FA5}">
                      <a16:colId xmlns:a16="http://schemas.microsoft.com/office/drawing/2014/main" val="2195375051"/>
                    </a:ext>
                  </a:extLst>
                </a:gridCol>
                <a:gridCol w="64805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71070">
                  <a:extLst>
                    <a:ext uri="{9D8B030D-6E8A-4147-A177-3AD203B41FA5}">
                      <a16:colId xmlns:a16="http://schemas.microsoft.com/office/drawing/2014/main" val="399537424"/>
                    </a:ext>
                  </a:extLst>
                </a:gridCol>
              </a:tblGrid>
              <a:tr h="35143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Timeline</a:t>
                      </a:r>
                      <a:endParaRPr kumimoji="1" lang="ja-JP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kumimoji="1" lang="ja-JP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solidFill>
                      <a:srgbClr val="00206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kumimoji="1" lang="en-US" altLang="ja-JP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kumimoji="1" lang="ja-JP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en-US" altLang="ja-JP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kumimoji="1" lang="ja-JP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kumimoji="1" lang="en-US" altLang="ja-JP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2029</a:t>
                      </a:r>
                      <a:endParaRPr kumimoji="1" lang="ja-JP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en-US" altLang="ja-JP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~ 2032</a:t>
                      </a:r>
                      <a:endParaRPr kumimoji="1" lang="ja-JP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kumimoji="1" lang="en-US" altLang="ja-JP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~ 2035</a:t>
                      </a:r>
                      <a:endParaRPr kumimoji="1" lang="ja-JP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~</a:t>
                      </a:r>
                      <a:r>
                        <a:rPr kumimoji="1" lang="en-US" altLang="ja-JP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2038</a:t>
                      </a:r>
                      <a:endParaRPr kumimoji="1" lang="ja-JP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097045"/>
                  </a:ext>
                </a:extLst>
              </a:tr>
              <a:tr h="538871">
                <a:tc gridSpan="18">
                  <a:txBody>
                    <a:bodyPr/>
                    <a:lstStyle/>
                    <a:p>
                      <a:endParaRPr kumimoji="1" lang="en-US" altLang="ja-JP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1" lang="en-US" altLang="ja-JP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</a:t>
                      </a:r>
                    </a:p>
                  </a:txBody>
                  <a:tcPr marL="68580" marR="68580" marT="34290" marB="34290" anchor="ctr">
                    <a:gradFill flip="none" rotWithShape="1">
                      <a:gsLst>
                        <a:gs pos="0">
                          <a:schemeClr val="bg1">
                            <a:lumMod val="9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9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95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400"/>
                    </a:p>
                  </a:txBody>
                  <a:tcPr anchor="ctr">
                    <a:gradFill>
                      <a:gsLst>
                        <a:gs pos="93000">
                          <a:schemeClr val="accent3">
                            <a:lumMod val="40000"/>
                            <a:lumOff val="60000"/>
                          </a:schemeClr>
                        </a:gs>
                        <a:gs pos="14000">
                          <a:schemeClr val="accent3">
                            <a:lumMod val="20000"/>
                            <a:lumOff val="80000"/>
                          </a:schemeClr>
                        </a:gs>
                        <a:gs pos="0">
                          <a:srgbClr val="FFFF00"/>
                        </a:gs>
                      </a:gsLst>
                      <a:lin ang="108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400"/>
                    </a:p>
                  </a:txBody>
                  <a:tcPr anchor="ctr">
                    <a:gradFill>
                      <a:gsLst>
                        <a:gs pos="100000">
                          <a:srgbClr val="FFFF00"/>
                        </a:gs>
                        <a:gs pos="84000">
                          <a:schemeClr val="accent6">
                            <a:lumMod val="40000"/>
                            <a:lumOff val="6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108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40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gradFill>
                      <a:gsLst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  <a:gs pos="84000">
                          <a:schemeClr val="accent6">
                            <a:lumMod val="40000"/>
                            <a:lumOff val="60000"/>
                          </a:schemeClr>
                        </a:gs>
                        <a:gs pos="0">
                          <a:schemeClr val="accent6">
                            <a:lumMod val="75000"/>
                          </a:schemeClr>
                        </a:gs>
                      </a:gsLst>
                      <a:lin ang="108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en-US" altLang="ja-JP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gradFill flip="none" rotWithShape="1">
                      <a:gsLst>
                        <a:gs pos="0">
                          <a:schemeClr val="bg1">
                            <a:lumMod val="95000"/>
                            <a:shade val="30000"/>
                            <a:satMod val="115000"/>
                          </a:schemeClr>
                        </a:gs>
                        <a:gs pos="50000">
                          <a:schemeClr val="bg1">
                            <a:lumMod val="95000"/>
                            <a:shade val="67500"/>
                            <a:satMod val="115000"/>
                          </a:schemeClr>
                        </a:gs>
                        <a:gs pos="100000">
                          <a:schemeClr val="bg1">
                            <a:lumMod val="95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42456899"/>
                  </a:ext>
                </a:extLst>
              </a:tr>
              <a:tr h="486490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SHE-Factory</a:t>
                      </a:r>
                    </a:p>
                  </a:txBody>
                  <a:tcPr marL="68580" marR="68580" marT="34290" marB="34290" anchor="ctr"/>
                </a:tc>
                <a:tc gridSpan="16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Operation</a:t>
                      </a:r>
                      <a:r>
                        <a:rPr kumimoji="1" lang="en-US" altLang="ja-JP" sz="12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Development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0">
                          <a:srgbClr val="00B050"/>
                        </a:gs>
                        <a:gs pos="74000">
                          <a:srgbClr val="FFFF00"/>
                        </a:gs>
                      </a:gsLst>
                      <a:lin ang="108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40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0">
                          <a:schemeClr val="accent3">
                            <a:lumMod val="20000"/>
                            <a:lumOff val="80000"/>
                          </a:schemeClr>
                        </a:gs>
                        <a:gs pos="74000">
                          <a:srgbClr val="FFFF00"/>
                        </a:gs>
                      </a:gsLst>
                      <a:lin ang="108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gradFill>
                      <a:gsLst>
                        <a:gs pos="97000">
                          <a:schemeClr val="accent3">
                            <a:lumMod val="40000"/>
                            <a:lumOff val="60000"/>
                          </a:schemeClr>
                        </a:gs>
                        <a:gs pos="1000">
                          <a:srgbClr val="00B050"/>
                        </a:gs>
                        <a:gs pos="92000">
                          <a:srgbClr val="00B050"/>
                        </a:gs>
                      </a:gsLst>
                      <a:lin ang="108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solidFill>
                          <a:srgbClr val="FF0000"/>
                        </a:solidFill>
                        <a:latin typeface="Helvetica" pitchFamily="2" charset="0"/>
                      </a:endParaRPr>
                    </a:p>
                  </a:txBody>
                  <a:tcPr marL="68580" marR="68580" anchor="ctr">
                    <a:gradFill>
                      <a:gsLst>
                        <a:gs pos="100000">
                          <a:srgbClr val="FFFF00"/>
                        </a:gs>
                        <a:gs pos="84000">
                          <a:schemeClr val="accent6">
                            <a:lumMod val="40000"/>
                            <a:lumOff val="6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108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000" b="1">
                        <a:solidFill>
                          <a:srgbClr val="FFFF00"/>
                        </a:solidFill>
                        <a:latin typeface="Helvetica" pitchFamily="2" charset="0"/>
                      </a:endParaRPr>
                    </a:p>
                  </a:txBody>
                  <a:tcPr marL="68580" marR="68580" anchor="ctr">
                    <a:gradFill>
                      <a:gsLst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  <a:gs pos="84000">
                          <a:schemeClr val="accent6">
                            <a:lumMod val="40000"/>
                            <a:lumOff val="60000"/>
                          </a:schemeClr>
                        </a:gs>
                        <a:gs pos="0">
                          <a:schemeClr val="accent6">
                            <a:lumMod val="75000"/>
                          </a:schemeClr>
                        </a:gs>
                      </a:gsLst>
                      <a:lin ang="108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68580" marR="68580" marT="34290" marB="34290" anchor="ctr">
                    <a:gradFill>
                      <a:gsLst>
                        <a:gs pos="97000">
                          <a:schemeClr val="accent3">
                            <a:lumMod val="40000"/>
                            <a:lumOff val="60000"/>
                          </a:schemeClr>
                        </a:gs>
                        <a:gs pos="1000">
                          <a:srgbClr val="00B050"/>
                        </a:gs>
                        <a:gs pos="92000">
                          <a:srgbClr val="00B050"/>
                        </a:gs>
                      </a:gsLst>
                      <a:lin ang="108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68580" marR="68580" marT="34290" marB="34290" anchor="ctr">
                    <a:gradFill>
                      <a:gsLst>
                        <a:gs pos="97000">
                          <a:schemeClr val="accent3">
                            <a:lumMod val="40000"/>
                            <a:lumOff val="60000"/>
                          </a:schemeClr>
                        </a:gs>
                        <a:gs pos="1000">
                          <a:srgbClr val="00B050"/>
                        </a:gs>
                        <a:gs pos="92000">
                          <a:srgbClr val="00B050"/>
                        </a:gs>
                      </a:gsLst>
                      <a:lin ang="108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638078304"/>
                  </a:ext>
                </a:extLst>
              </a:tr>
              <a:tr h="438269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DERICA</a:t>
                      </a:r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de-DE" altLang="ja-JP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R&amp;D</a:t>
                      </a:r>
                      <a:endParaRPr kumimoji="1" lang="ja-JP" altLang="en-US" sz="1200" b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gradFill>
                      <a:gsLst>
                        <a:gs pos="1000">
                          <a:schemeClr val="accent5">
                            <a:lumMod val="60000"/>
                            <a:lumOff val="40000"/>
                          </a:schemeClr>
                        </a:gs>
                        <a:gs pos="0">
                          <a:schemeClr val="accent3">
                            <a:lumMod val="20000"/>
                            <a:lumOff val="80000"/>
                          </a:schemeClr>
                        </a:gs>
                        <a:gs pos="0">
                          <a:schemeClr val="tx2">
                            <a:lumMod val="20000"/>
                            <a:lumOff val="80000"/>
                          </a:schemeClr>
                        </a:gs>
                      </a:gsLst>
                      <a:lin ang="108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40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de-DE" altLang="ja-JP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Design &amp; </a:t>
                      </a:r>
                      <a:r>
                        <a:rPr kumimoji="1" lang="de-DE" altLang="ja-JP" sz="1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Prototyping</a:t>
                      </a:r>
                      <a:endParaRPr lang="de-DE" sz="1400" dirty="0"/>
                    </a:p>
                  </a:txBody>
                  <a:tcPr marL="68580" marR="68580" marT="34290" marB="34290" anchor="ctr">
                    <a:gradFill>
                      <a:gsLst>
                        <a:gs pos="2000">
                          <a:schemeClr val="tx2">
                            <a:lumMod val="40000"/>
                            <a:lumOff val="60000"/>
                          </a:schemeClr>
                        </a:gs>
                        <a:gs pos="1000">
                          <a:schemeClr val="accent3">
                            <a:lumMod val="20000"/>
                            <a:lumOff val="80000"/>
                          </a:schemeClr>
                        </a:gs>
                        <a:gs pos="0">
                          <a:srgbClr val="FFFF00"/>
                        </a:gs>
                      </a:gsLst>
                      <a:lin ang="108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000" b="1">
                        <a:solidFill>
                          <a:srgbClr val="FF0000"/>
                        </a:solidFill>
                        <a:latin typeface="Helvetica" pitchFamily="2" charset="0"/>
                      </a:endParaRPr>
                    </a:p>
                  </a:txBody>
                  <a:tcPr marL="68580" marR="68580" anchor="ctr">
                    <a:gradFill>
                      <a:gsLst>
                        <a:gs pos="100000">
                          <a:srgbClr val="FFFF00"/>
                        </a:gs>
                        <a:gs pos="84000">
                          <a:schemeClr val="accent6">
                            <a:lumMod val="40000"/>
                            <a:lumOff val="6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108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Decision</a:t>
                      </a:r>
                    </a:p>
                  </a:txBody>
                  <a:tcPr marL="68580" marR="68580" marT="34290" marB="34290" anchor="ctr">
                    <a:gradFill>
                      <a:gsLst>
                        <a:gs pos="2000">
                          <a:srgbClr val="FF0000"/>
                        </a:gs>
                        <a:gs pos="0">
                          <a:schemeClr val="accent3">
                            <a:lumMod val="20000"/>
                            <a:lumOff val="80000"/>
                          </a:schemeClr>
                        </a:gs>
                        <a:gs pos="0">
                          <a:srgbClr val="FFFF00"/>
                        </a:gs>
                      </a:gsLst>
                      <a:lin ang="10800000" scaled="1"/>
                    </a:gra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Phased Construction</a:t>
                      </a:r>
                      <a:endParaRPr kumimoji="1" lang="ja-JP" altLang="en-US" sz="1500" b="1">
                        <a:solidFill>
                          <a:srgbClr val="FF0000"/>
                        </a:solidFill>
                        <a:latin typeface="Helvetica" pitchFamily="2" charset="0"/>
                      </a:endParaRPr>
                    </a:p>
                  </a:txBody>
                  <a:tcPr marL="68580" marR="68580" marT="34290" marB="34290" anchor="ctr">
                    <a:gradFill flip="none" rotWithShape="1">
                      <a:gsLst>
                        <a:gs pos="96000">
                          <a:srgbClr val="00B050"/>
                        </a:gs>
                        <a:gs pos="0">
                          <a:schemeClr val="accent3">
                            <a:lumMod val="20000"/>
                            <a:lumOff val="80000"/>
                          </a:schemeClr>
                        </a:gs>
                        <a:gs pos="52000">
                          <a:srgbClr val="FFFF00"/>
                        </a:gs>
                      </a:gsLst>
                      <a:lin ang="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marL="68580" marR="68580" anchor="ctr">
                    <a:gradFill flip="none" rotWithShape="1"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0">
                          <a:schemeClr val="accent3">
                            <a:lumMod val="20000"/>
                            <a:lumOff val="80000"/>
                          </a:schemeClr>
                        </a:gs>
                        <a:gs pos="0">
                          <a:srgbClr val="FFFF00"/>
                        </a:gs>
                      </a:gsLst>
                      <a:lin ang="108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000" b="1">
                        <a:solidFill>
                          <a:srgbClr val="FFFF00"/>
                        </a:solidFill>
                        <a:latin typeface="Helvetica" pitchFamily="2" charset="0"/>
                      </a:endParaRPr>
                    </a:p>
                  </a:txBody>
                  <a:tcPr marL="68580" marR="68580" anchor="ctr">
                    <a:gradFill>
                      <a:gsLst>
                        <a:gs pos="100000">
                          <a:schemeClr val="accent6">
                            <a:lumMod val="40000"/>
                            <a:lumOff val="60000"/>
                          </a:schemeClr>
                        </a:gs>
                        <a:gs pos="84000">
                          <a:schemeClr val="accent6">
                            <a:lumMod val="40000"/>
                            <a:lumOff val="60000"/>
                          </a:schemeClr>
                        </a:gs>
                        <a:gs pos="0">
                          <a:schemeClr val="accent6">
                            <a:lumMod val="75000"/>
                          </a:schemeClr>
                        </a:gs>
                      </a:gsLst>
                      <a:lin ang="108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de-DE" altLang="ja-JP" sz="1400" b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Operation</a:t>
                      </a:r>
                      <a:endParaRPr lang="de-DE" sz="14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gradFill>
                      <a:gsLst>
                        <a:gs pos="2000">
                          <a:srgbClr val="00B050"/>
                        </a:gs>
                        <a:gs pos="0">
                          <a:schemeClr val="accent3">
                            <a:lumMod val="20000"/>
                            <a:lumOff val="80000"/>
                          </a:schemeClr>
                        </a:gs>
                        <a:gs pos="0">
                          <a:srgbClr val="FFFF00"/>
                        </a:gs>
                      </a:gsLst>
                      <a:lin ang="108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gradFill>
                      <a:gsLst>
                        <a:gs pos="2000">
                          <a:srgbClr val="00B050"/>
                        </a:gs>
                        <a:gs pos="0">
                          <a:schemeClr val="accent3">
                            <a:lumMod val="20000"/>
                            <a:lumOff val="80000"/>
                          </a:schemeClr>
                        </a:gs>
                        <a:gs pos="0">
                          <a:srgbClr val="FFFF00"/>
                        </a:gs>
                      </a:gsLst>
                      <a:lin ang="108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848666729"/>
                  </a:ext>
                </a:extLst>
              </a:tr>
              <a:tr h="486490">
                <a:tc>
                  <a:txBody>
                    <a:bodyPr/>
                    <a:lstStyle/>
                    <a:p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NICA MPD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Construction</a:t>
                      </a:r>
                      <a:endParaRPr kumimoji="1" lang="ja-JP" altLang="en-US" sz="12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gradFill>
                      <a:gsLst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0">
                          <a:schemeClr val="accent3">
                            <a:lumMod val="20000"/>
                            <a:lumOff val="80000"/>
                          </a:schemeClr>
                        </a:gs>
                        <a:gs pos="0">
                          <a:srgbClr val="FFFF00"/>
                        </a:gs>
                      </a:gsLst>
                      <a:lin ang="108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Operation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gradFill flip="none" rotWithShape="1">
                      <a:gsLst>
                        <a:gs pos="41000">
                          <a:srgbClr val="00B050"/>
                        </a:gs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Upgrade</a:t>
                      </a:r>
                      <a:endParaRPr kumimoji="1" lang="ja-JP" altLang="en-US" sz="12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gradFill flip="none" rotWithShape="1">
                      <a:gsLst>
                        <a:gs pos="51000">
                          <a:srgbClr val="00B050"/>
                        </a:gs>
                        <a:gs pos="4000">
                          <a:schemeClr val="accent6">
                            <a:lumMod val="75000"/>
                          </a:schemeClr>
                        </a:gs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Operation</a:t>
                      </a:r>
                      <a:r>
                        <a:rPr kumimoji="1" lang="en-US" altLang="ja-JP" sz="1200" b="0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1" lang="ja-JP" altLang="en-US" sz="120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gradFill>
                      <a:gsLst>
                        <a:gs pos="0">
                          <a:schemeClr val="accent6">
                            <a:lumMod val="75000"/>
                          </a:schemeClr>
                        </a:gs>
                        <a:gs pos="1000">
                          <a:srgbClr val="00B050"/>
                        </a:gs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00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gradFill>
                      <a:gsLst>
                        <a:gs pos="0">
                          <a:schemeClr val="accent6">
                            <a:lumMod val="75000"/>
                          </a:schemeClr>
                        </a:gs>
                        <a:gs pos="1000">
                          <a:srgbClr val="00B050"/>
                        </a:gs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582159790"/>
                  </a:ext>
                </a:extLst>
              </a:tr>
              <a:tr h="538871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NICA</a:t>
                      </a:r>
                      <a:r>
                        <a:rPr kumimoji="1" lang="en-US" altLang="ja-JP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SPD</a:t>
                      </a:r>
                      <a:endParaRPr kumimoji="1" lang="en-US" altLang="ja-JP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de-DE" altLang="ja-JP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R&amp;D &amp; Design</a:t>
                      </a:r>
                      <a:endParaRPr kumimoji="1" lang="ja-JP" altLang="en-US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gradFill>
                      <a:gsLst>
                        <a:gs pos="4000">
                          <a:schemeClr val="tx2">
                            <a:lumMod val="40000"/>
                            <a:lumOff val="60000"/>
                          </a:schemeClr>
                        </a:gs>
                        <a:gs pos="1000">
                          <a:schemeClr val="accent3">
                            <a:lumMod val="20000"/>
                            <a:lumOff val="80000"/>
                          </a:schemeClr>
                        </a:gs>
                        <a:gs pos="0">
                          <a:srgbClr val="FFFF00"/>
                        </a:gs>
                      </a:gsLst>
                      <a:lin ang="108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solidFill>
                            <a:srgbClr val="00B050"/>
                          </a:solidFill>
                          <a:latin typeface="Helvetica" pitchFamily="2" charset="0"/>
                        </a:rPr>
                        <a:t>Construction</a:t>
                      </a:r>
                      <a:r>
                        <a:rPr kumimoji="1" lang="en-US" altLang="ja-JP" sz="2000" b="1" dirty="0">
                          <a:solidFill>
                            <a:srgbClr val="00B050"/>
                          </a:solidFill>
                          <a:latin typeface="Helvetica" pitchFamily="2" charset="0"/>
                        </a:rPr>
                        <a:t>   &amp;</a:t>
                      </a:r>
                      <a:r>
                        <a:rPr kumimoji="1" lang="en-US" altLang="ja-JP" sz="2000" b="1" baseline="0" dirty="0">
                          <a:solidFill>
                            <a:srgbClr val="00B050"/>
                          </a:solidFill>
                          <a:latin typeface="Helvetica" pitchFamily="2" charset="0"/>
                        </a:rPr>
                        <a:t>    </a:t>
                      </a:r>
                      <a:r>
                        <a:rPr kumimoji="1" lang="en-US" altLang="ja-JP" sz="1600" b="1" dirty="0">
                          <a:solidFill>
                            <a:srgbClr val="00B050"/>
                          </a:solidFill>
                          <a:latin typeface="Helvetica" pitchFamily="2" charset="0"/>
                        </a:rPr>
                        <a:t>Commissioning</a:t>
                      </a:r>
                      <a:endParaRPr kumimoji="1" lang="ja-JP" altLang="en-US" sz="1200" b="1" dirty="0">
                        <a:solidFill>
                          <a:srgbClr val="00B050"/>
                        </a:solidFill>
                        <a:latin typeface="Helvetica" pitchFamily="2" charset="0"/>
                      </a:endParaRPr>
                    </a:p>
                  </a:txBody>
                  <a:tcPr marL="68580" marR="6858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Construction</a:t>
                      </a:r>
                      <a:r>
                        <a:rPr kumimoji="1" lang="en-US" altLang="ja-JP" sz="15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&amp;</a:t>
                      </a:r>
                      <a:r>
                        <a:rPr kumimoji="1" lang="en-US" altLang="ja-JP" sz="15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Commissioning</a:t>
                      </a:r>
                      <a:endParaRPr lang="de-DE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gradFill>
                      <a:gsLst>
                        <a:gs pos="81000">
                          <a:srgbClr val="00B050"/>
                        </a:gs>
                        <a:gs pos="5000">
                          <a:srgbClr val="FFFF00"/>
                        </a:gs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gradFill>
                      <a:gsLst>
                        <a:gs pos="81000">
                          <a:srgbClr val="00B050"/>
                        </a:gs>
                        <a:gs pos="5000">
                          <a:srgbClr val="FFFF00"/>
                        </a:gs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Physics Experiment</a:t>
                      </a:r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Operation</a:t>
                      </a:r>
                      <a:endParaRPr lang="de-DE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gradFill flip="none" rotWithShape="1">
                      <a:gsLst>
                        <a:gs pos="20000">
                          <a:srgbClr val="00B050"/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Up-grade</a:t>
                      </a:r>
                      <a:endParaRPr kumimoji="1" lang="ja-JP" altLang="en-US" sz="2000">
                        <a:solidFill>
                          <a:schemeClr val="bg1"/>
                        </a:solidFill>
                      </a:endParaRPr>
                    </a:p>
                  </a:txBody>
                  <a:tcPr marL="68580" marR="68580" anchor="ctr">
                    <a:gradFill flip="none" rotWithShape="1">
                      <a:gsLst>
                        <a:gs pos="73000">
                          <a:srgbClr val="00B050"/>
                        </a:gs>
                        <a:gs pos="30000">
                          <a:schemeClr val="accent6">
                            <a:lumMod val="40000"/>
                            <a:lumOff val="60000"/>
                          </a:schemeClr>
                        </a:gs>
                        <a:gs pos="0">
                          <a:schemeClr val="accent6">
                            <a:lumMod val="7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Up-grade</a:t>
                      </a:r>
                      <a:endParaRPr lang="de-DE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gradFill flip="none" rotWithShape="1">
                      <a:gsLst>
                        <a:gs pos="73000">
                          <a:srgbClr val="00B050"/>
                        </a:gs>
                        <a:gs pos="30000">
                          <a:schemeClr val="accent6">
                            <a:lumMod val="40000"/>
                            <a:lumOff val="60000"/>
                          </a:schemeClr>
                        </a:gs>
                        <a:gs pos="0">
                          <a:schemeClr val="accent6">
                            <a:lumMod val="7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gradFill flip="none" rotWithShape="1">
                      <a:gsLst>
                        <a:gs pos="73000">
                          <a:srgbClr val="00B050"/>
                        </a:gs>
                        <a:gs pos="30000">
                          <a:schemeClr val="accent6">
                            <a:lumMod val="40000"/>
                            <a:lumOff val="60000"/>
                          </a:schemeClr>
                        </a:gs>
                        <a:gs pos="0">
                          <a:schemeClr val="accent6">
                            <a:lumMod val="7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889918752"/>
                  </a:ext>
                </a:extLst>
              </a:tr>
              <a:tr h="515960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IBR-3</a:t>
                      </a:r>
                    </a:p>
                  </a:txBody>
                  <a:tcPr marL="68580" marR="68580" marT="34290" marB="3429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Technical Design &amp; Prototyping</a:t>
                      </a:r>
                      <a:endParaRPr kumimoji="1" lang="ja-JP" alt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gradFill>
                      <a:gsLst>
                        <a:gs pos="3000">
                          <a:schemeClr val="tx2">
                            <a:lumMod val="40000"/>
                            <a:lumOff val="60000"/>
                          </a:schemeClr>
                        </a:gs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</a:gsLst>
                      <a:lin ang="108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de-DE" altLang="ja-JP" sz="12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Decision</a:t>
                      </a:r>
                      <a:endParaRPr kumimoji="1" lang="ja-JP" alt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Construction</a:t>
                      </a:r>
                      <a:endParaRPr lang="de-DE" sz="1400" dirty="0"/>
                    </a:p>
                  </a:txBody>
                  <a:tcPr marL="68580" marR="68580" marT="34290" marB="34290" anchor="ctr">
                    <a:gradFill>
                      <a:gsLst>
                        <a:gs pos="4000">
                          <a:srgbClr val="FFFF00"/>
                        </a:gs>
                        <a:gs pos="3000">
                          <a:schemeClr val="accent3">
                            <a:lumMod val="40000"/>
                            <a:lumOff val="60000"/>
                          </a:schemeClr>
                        </a:gs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</a:gsLst>
                      <a:lin ang="108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Construction</a:t>
                      </a:r>
                      <a:endParaRPr lang="de-DE" dirty="0"/>
                    </a:p>
                  </a:txBody>
                  <a:tcPr marL="68580" marR="68580" anchor="ctr">
                    <a:gradFill>
                      <a:gsLst>
                        <a:gs pos="4000">
                          <a:srgbClr val="FFFF00"/>
                        </a:gs>
                        <a:gs pos="3000">
                          <a:schemeClr val="accent3">
                            <a:lumMod val="40000"/>
                            <a:lumOff val="60000"/>
                          </a:schemeClr>
                        </a:gs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</a:gsLst>
                      <a:lin ang="108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solidFill>
                          <a:srgbClr val="FF0000"/>
                        </a:solidFill>
                        <a:latin typeface="Helvetica" pitchFamily="2" charset="0"/>
                      </a:endParaRPr>
                    </a:p>
                  </a:txBody>
                  <a:tcPr marL="68580" marR="68580" anchor="ctr">
                    <a:gradFill>
                      <a:gsLst>
                        <a:gs pos="100000">
                          <a:srgbClr val="FFFF00"/>
                        </a:gs>
                        <a:gs pos="84000">
                          <a:schemeClr val="accent6">
                            <a:lumMod val="40000"/>
                            <a:lumOff val="60000"/>
                          </a:schemeClr>
                        </a:gs>
                        <a:gs pos="0">
                          <a:schemeClr val="accent6">
                            <a:lumMod val="40000"/>
                            <a:lumOff val="60000"/>
                          </a:schemeClr>
                        </a:gs>
                      </a:gsLst>
                      <a:lin ang="108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Operation</a:t>
                      </a:r>
                      <a:endParaRPr lang="de-DE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Operation</a:t>
                      </a:r>
                      <a:endParaRPr lang="de-DE" sz="1400" dirty="0"/>
                    </a:p>
                  </a:txBody>
                  <a:tcPr marL="68580" marR="68580" marT="34290" marB="3429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400" dirty="0"/>
                    </a:p>
                  </a:txBody>
                  <a:tcPr marL="68580" marR="68580" marT="34290" marB="3429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59382"/>
                  </a:ext>
                </a:extLst>
              </a:tr>
              <a:tr h="538871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Baikal-</a:t>
                      </a:r>
                      <a:r>
                        <a:rPr kumimoji="1" lang="en-US" altLang="ja-JP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GVD</a:t>
                      </a:r>
                      <a:endParaRPr kumimoji="1" lang="en-US" altLang="ja-JP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/>
                </a:tc>
                <a:tc gridSpan="5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Construction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kumimoji="1" lang="en-US" altLang="ja-JP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en-US" altLang="ja-JP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 Taking</a:t>
                      </a:r>
                      <a:endParaRPr kumimoji="1" lang="ja-JP" altLang="en-US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gradFill>
                      <a:gsLst>
                        <a:gs pos="1000">
                          <a:srgbClr val="00B050"/>
                        </a:gs>
                        <a:gs pos="0">
                          <a:schemeClr val="accent3">
                            <a:lumMod val="20000"/>
                            <a:lumOff val="80000"/>
                          </a:schemeClr>
                        </a:gs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</a:gsLst>
                      <a:lin ang="108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Upgrade + Data Taking</a:t>
                      </a:r>
                      <a:endParaRPr kumimoji="1" lang="ja-JP" altLang="en-US"/>
                    </a:p>
                  </a:txBody>
                  <a:tcPr marL="68580" marR="68580" anchor="ctr">
                    <a:gradFill>
                      <a:gsLst>
                        <a:gs pos="20000">
                          <a:srgbClr val="00B050"/>
                        </a:gs>
                        <a:gs pos="0">
                          <a:schemeClr val="accent3">
                            <a:lumMod val="20000"/>
                            <a:lumOff val="80000"/>
                          </a:schemeClr>
                        </a:gs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</a:gsLst>
                      <a:lin ang="10800000" scaled="1"/>
                    </a:gradFill>
                  </a:tcPr>
                </a:tc>
                <a:tc gridSpan="10">
                  <a:txBody>
                    <a:bodyPr/>
                    <a:lstStyle/>
                    <a:p>
                      <a:r>
                        <a:rPr kumimoji="1" lang="en-US" altLang="ja-JP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Upgrade + Data Taking</a:t>
                      </a:r>
                      <a:endParaRPr lang="de-DE" sz="1400" dirty="0"/>
                    </a:p>
                  </a:txBody>
                  <a:tcPr marL="68580" marR="68580" marT="34290" marB="34290" anchor="ctr">
                    <a:gradFill>
                      <a:gsLst>
                        <a:gs pos="20000">
                          <a:srgbClr val="00B050"/>
                        </a:gs>
                        <a:gs pos="0">
                          <a:schemeClr val="accent3">
                            <a:lumMod val="20000"/>
                            <a:lumOff val="80000"/>
                          </a:schemeClr>
                        </a:gs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</a:gsLst>
                      <a:lin ang="108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Upgrade + Data Taking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anchor="ctr">
                    <a:gradFill>
                      <a:gsLst>
                        <a:gs pos="20000">
                          <a:srgbClr val="00B050"/>
                        </a:gs>
                        <a:gs pos="0">
                          <a:schemeClr val="accent3">
                            <a:lumMod val="20000"/>
                            <a:lumOff val="80000"/>
                          </a:schemeClr>
                        </a:gs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</a:gsLst>
                      <a:lin ang="108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Upgrade + Data Taking</a:t>
                      </a:r>
                      <a:endParaRPr lang="de-DE" dirty="0"/>
                    </a:p>
                  </a:txBody>
                  <a:tcPr marL="68580" marR="68580" anchor="ctr">
                    <a:gradFill>
                      <a:gsLst>
                        <a:gs pos="20000">
                          <a:srgbClr val="00B050"/>
                        </a:gs>
                        <a:gs pos="0">
                          <a:schemeClr val="accent3">
                            <a:lumMod val="20000"/>
                            <a:lumOff val="80000"/>
                          </a:schemeClr>
                        </a:gs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</a:gsLst>
                      <a:lin ang="108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2000" b="1" dirty="0">
                        <a:solidFill>
                          <a:srgbClr val="00B050"/>
                        </a:solidFill>
                        <a:latin typeface="Helvetica" pitchFamily="2" charset="0"/>
                      </a:endParaRPr>
                    </a:p>
                  </a:txBody>
                  <a:tcPr marL="68580" marR="6858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kumimoji="1" lang="de-DE" altLang="ja-JP" sz="1600" b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 Taking</a:t>
                      </a:r>
                      <a:endParaRPr kumimoji="1" lang="ja-JP" altLang="en-US" dirty="0"/>
                    </a:p>
                  </a:txBody>
                  <a:tcPr marL="68580" marR="68580" anchor="ctr">
                    <a:gradFill>
                      <a:gsLst>
                        <a:gs pos="8000">
                          <a:srgbClr val="00B050"/>
                        </a:gs>
                        <a:gs pos="0">
                          <a:schemeClr val="accent3">
                            <a:lumMod val="20000"/>
                            <a:lumOff val="80000"/>
                          </a:schemeClr>
                        </a:gs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</a:gsLst>
                      <a:lin ang="10800000" scaled="1"/>
                    </a:gra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de-DE" altLang="ja-JP" sz="1200" b="1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 Taking</a:t>
                      </a:r>
                      <a:endParaRPr lang="de-DE" sz="1400" dirty="0"/>
                    </a:p>
                  </a:txBody>
                  <a:tcPr marL="68580" marR="68580" marT="34290" marB="34290" anchor="ctr">
                    <a:gradFill>
                      <a:gsLst>
                        <a:gs pos="8000">
                          <a:srgbClr val="00B050"/>
                        </a:gs>
                        <a:gs pos="0">
                          <a:schemeClr val="accent3">
                            <a:lumMod val="20000"/>
                            <a:lumOff val="80000"/>
                          </a:schemeClr>
                        </a:gs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</a:gsLst>
                      <a:lin ang="108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 sz="1400" dirty="0"/>
                    </a:p>
                  </a:txBody>
                  <a:tcPr marL="68580" marR="68580" marT="34290" marB="34290" anchor="ctr">
                    <a:gradFill>
                      <a:gsLst>
                        <a:gs pos="8000">
                          <a:srgbClr val="00B050"/>
                        </a:gs>
                        <a:gs pos="0">
                          <a:schemeClr val="accent3">
                            <a:lumMod val="20000"/>
                            <a:lumOff val="80000"/>
                          </a:schemeClr>
                        </a:gs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</a:gsLst>
                      <a:lin ang="108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97057641"/>
                  </a:ext>
                </a:extLst>
              </a:tr>
              <a:tr h="538871"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FCC </a:t>
                      </a:r>
                      <a:r>
                        <a:rPr kumimoji="1" lang="en-US" altLang="ja-JP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 ILC</a:t>
                      </a:r>
                      <a:endParaRPr kumimoji="1" lang="en-US" altLang="ja-JP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kumimoji="1" lang="de-DE" altLang="ja-JP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kumimoji="1" lang="en-GB" altLang="ja-JP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Participation in </a:t>
                      </a:r>
                      <a:r>
                        <a:rPr kumimoji="1" lang="de-DE" altLang="ja-JP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1" lang="en-GB" altLang="ja-JP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Design-Study</a:t>
                      </a:r>
                    </a:p>
                  </a:txBody>
                  <a:tcPr marL="68580" marR="68580" marT="34290" marB="34290" anchor="ctr">
                    <a:gradFill>
                      <a:gsLst>
                        <a:gs pos="2000">
                          <a:schemeClr val="tx2">
                            <a:lumMod val="40000"/>
                            <a:lumOff val="60000"/>
                          </a:schemeClr>
                        </a:gs>
                        <a:gs pos="1000">
                          <a:schemeClr val="accent3">
                            <a:lumMod val="20000"/>
                            <a:lumOff val="80000"/>
                          </a:schemeClr>
                        </a:gs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</a:gsLst>
                      <a:lin ang="108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GB" altLang="ja-JP" sz="11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Decision</a:t>
                      </a:r>
                      <a:r>
                        <a:rPr kumimoji="1" lang="en-GB" altLang="ja-JP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de-DE" sz="1400" dirty="0"/>
                    </a:p>
                  </a:txBody>
                  <a:tcPr marL="68580" marR="68580" marT="34290" marB="34290" anchor="ctr">
                    <a:gradFill>
                      <a:gsLst>
                        <a:gs pos="0">
                          <a:schemeClr val="bg1"/>
                        </a:gs>
                        <a:gs pos="11000">
                          <a:srgbClr val="FF0000"/>
                        </a:gs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</a:gsLst>
                      <a:lin ang="108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 marL="68580" marR="68580" anchor="ctr">
                    <a:gradFill>
                      <a:gsLst>
                        <a:gs pos="0">
                          <a:schemeClr val="bg1"/>
                        </a:gs>
                        <a:gs pos="11000">
                          <a:srgbClr val="FF0000"/>
                        </a:gs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</a:gsLst>
                      <a:lin ang="10800000" scaled="1"/>
                    </a:gra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kumimoji="1" lang="en-GB" altLang="ja-JP" sz="1200" noProof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Participation in Construction</a:t>
                      </a:r>
                      <a:endParaRPr lang="de-DE" sz="1400" dirty="0"/>
                    </a:p>
                  </a:txBody>
                  <a:tcPr marL="68580" marR="68580" marT="34290" marB="34290" anchor="ctr">
                    <a:gradFill>
                      <a:gsLst>
                        <a:gs pos="93000">
                          <a:srgbClr val="FFFF00"/>
                        </a:gs>
                        <a:gs pos="0">
                          <a:schemeClr val="accent3">
                            <a:lumMod val="20000"/>
                            <a:lumOff val="80000"/>
                          </a:schemeClr>
                        </a:gs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</a:gsLst>
                      <a:lin ang="108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marL="68580" marR="68580" anchor="ctr">
                    <a:gradFill>
                      <a:gsLst>
                        <a:gs pos="93000">
                          <a:srgbClr val="FFFF00"/>
                        </a:gs>
                        <a:gs pos="0">
                          <a:schemeClr val="accent3">
                            <a:lumMod val="20000"/>
                            <a:lumOff val="80000"/>
                          </a:schemeClr>
                        </a:gs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</a:gsLst>
                      <a:lin ang="108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kumimoji="1" lang="en-GB" altLang="ja-JP" sz="1600" noProof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Operation</a:t>
                      </a:r>
                      <a:endParaRPr lang="de-DE" dirty="0"/>
                    </a:p>
                  </a:txBody>
                  <a:tcPr marL="68580" marR="68580" anchor="ctr">
                    <a:gradFill flip="none" rotWithShape="1">
                      <a:gsLst>
                        <a:gs pos="13000">
                          <a:srgbClr val="00B050"/>
                        </a:gs>
                        <a:gs pos="1000">
                          <a:schemeClr val="accent3">
                            <a:lumMod val="20000"/>
                            <a:lumOff val="80000"/>
                          </a:schemeClr>
                        </a:gs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GB" altLang="ja-JP" sz="1200" noProof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Operation</a:t>
                      </a:r>
                      <a:endParaRPr lang="de-DE" sz="1400" dirty="0"/>
                    </a:p>
                  </a:txBody>
                  <a:tcPr marL="68580" marR="68580" marT="34290" marB="34290" anchor="ctr">
                    <a:gradFill flip="none" rotWithShape="1">
                      <a:gsLst>
                        <a:gs pos="13000">
                          <a:srgbClr val="00B050"/>
                        </a:gs>
                        <a:gs pos="1000">
                          <a:schemeClr val="accent3">
                            <a:lumMod val="20000"/>
                            <a:lumOff val="80000"/>
                          </a:schemeClr>
                        </a:gs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400" dirty="0"/>
                    </a:p>
                  </a:txBody>
                  <a:tcPr marL="68580" marR="68580" marT="34290" marB="34290" anchor="ctr">
                    <a:gradFill flip="none" rotWithShape="1">
                      <a:gsLst>
                        <a:gs pos="13000">
                          <a:srgbClr val="00B050"/>
                        </a:gs>
                        <a:gs pos="1000">
                          <a:schemeClr val="accent3">
                            <a:lumMod val="20000"/>
                            <a:lumOff val="80000"/>
                          </a:schemeClr>
                        </a:gs>
                        <a:gs pos="0">
                          <a:schemeClr val="accent3">
                            <a:lumMod val="40000"/>
                            <a:lumOff val="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30665276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EE4E992-4A41-9149-914A-DFBA165AA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73242" y="5693160"/>
            <a:ext cx="2133600" cy="273844"/>
          </a:xfrm>
        </p:spPr>
        <p:txBody>
          <a:bodyPr/>
          <a:lstStyle/>
          <a:p>
            <a:pPr defTabSz="682442"/>
            <a:fld id="{31CB0898-1056-4046-813E-77E50C8D40D9}" type="slidenum">
              <a:rPr lang="ja-JP" altLang="en-US">
                <a:solidFill>
                  <a:prstClr val="black">
                    <a:tint val="75000"/>
                  </a:prstClr>
                </a:solidFill>
                <a:latin typeface="Helvetica" pitchFamily="2" charset="0"/>
                <a:ea typeface="ＭＳ Ｐゴシック" panose="020B0600070205080204" pitchFamily="34" charset="-128"/>
              </a:rPr>
              <a:pPr defTabSz="682442"/>
              <a:t>1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Helvetica" pitchFamily="2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1934686"/>
      </p:ext>
    </p:extLst>
  </p:cSld>
  <p:clrMapOvr>
    <a:masterClrMapping/>
  </p:clrMapOvr>
</p:sld>
</file>

<file path=ppt/theme/theme1.xml><?xml version="1.0" encoding="utf-8"?>
<a:theme xmlns:a="http://schemas.openxmlformats.org/drawingml/2006/main" name="4_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86</Words>
  <Application>Microsoft Office PowerPoint</Application>
  <PresentationFormat>Экран (4:3)</PresentationFormat>
  <Paragraphs>46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Helvetica</vt:lpstr>
      <vt:lpstr>Lucida Grande</vt:lpstr>
      <vt:lpstr>Times New Roman</vt:lpstr>
      <vt:lpstr>4_ホワイト</vt:lpstr>
      <vt:lpstr>Timelines for major projects of JINR</vt:lpstr>
    </vt:vector>
  </TitlesOfParts>
  <Company>GSI Helmholzzentrum für Schwerionenforschung 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Sharkov, Boris Prof.</dc:creator>
  <cp:lastModifiedBy>Windows User</cp:lastModifiedBy>
  <cp:revision>36</cp:revision>
  <dcterms:created xsi:type="dcterms:W3CDTF">2020-01-01T18:45:06Z</dcterms:created>
  <dcterms:modified xsi:type="dcterms:W3CDTF">2020-02-18T08:46:25Z</dcterms:modified>
</cp:coreProperties>
</file>