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00.xml" ContentType="application/vnd.openxmlformats-officedocument.presentationml.slideMaster+xml"/>
  <Override PartName="/ppt/slideMasters/slideMaster201.xml" ContentType="application/vnd.openxmlformats-officedocument.presentationml.slideMaster+xml"/>
  <Override PartName="/ppt/slideMasters/slideMaster202.xml" ContentType="application/vnd.openxmlformats-officedocument.presentationml.slideMaster+xml"/>
  <Override PartName="/ppt/slideMasters/slideMaster203.xml" ContentType="application/vnd.openxmlformats-officedocument.presentationml.slideMaster+xml"/>
  <Override PartName="/ppt/slideMasters/slideMaster204.xml" ContentType="application/vnd.openxmlformats-officedocument.presentationml.slideMaster+xml"/>
  <Override PartName="/ppt/slideMasters/slideMaster205.xml" ContentType="application/vnd.openxmlformats-officedocument.presentationml.slideMaster+xml"/>
  <Override PartName="/ppt/slideMasters/slideMaster206.xml" ContentType="application/vnd.openxmlformats-officedocument.presentationml.slideMaster+xml"/>
  <Override PartName="/ppt/slideMasters/slideMaster207.xml" ContentType="application/vnd.openxmlformats-officedocument.presentationml.slideMaster+xml"/>
  <Override PartName="/ppt/slideMasters/slideMaster208.xml" ContentType="application/vnd.openxmlformats-officedocument.presentationml.slideMaster+xml"/>
  <Override PartName="/ppt/slideMasters/slideMaster209.xml" ContentType="application/vnd.openxmlformats-officedocument.presentationml.slideMaster+xml"/>
  <Override PartName="/ppt/slideMasters/slideMaster210.xml" ContentType="application/vnd.openxmlformats-officedocument.presentationml.slideMaster+xml"/>
  <Override PartName="/ppt/slideMasters/slideMaster211.xml" ContentType="application/vnd.openxmlformats-officedocument.presentationml.slideMaster+xml"/>
  <Override PartName="/ppt/slideMasters/slideMaster212.xml" ContentType="application/vnd.openxmlformats-officedocument.presentationml.slideMaster+xml"/>
  <Override PartName="/ppt/slideMasters/slideMaster213.xml" ContentType="application/vnd.openxmlformats-officedocument.presentationml.slideMaster+xml"/>
  <Override PartName="/ppt/slideMasters/slideMaster214.xml" ContentType="application/vnd.openxmlformats-officedocument.presentationml.slideMaster+xml"/>
  <Override PartName="/ppt/slideMasters/slideMaster215.xml" ContentType="application/vnd.openxmlformats-officedocument.presentationml.slideMaster+xml"/>
  <Override PartName="/ppt/slideMasters/slideMaster216.xml" ContentType="application/vnd.openxmlformats-officedocument.presentationml.slideMaster+xml"/>
  <Override PartName="/ppt/slideMasters/slideMaster217.xml" ContentType="application/vnd.openxmlformats-officedocument.presentationml.slideMaster+xml"/>
  <Override PartName="/ppt/slideMasters/slideMaster218.xml" ContentType="application/vnd.openxmlformats-officedocument.presentationml.slideMaster+xml"/>
  <Override PartName="/ppt/slideMasters/slideMaster219.xml" ContentType="application/vnd.openxmlformats-officedocument.presentationml.slideMaster+xml"/>
  <Override PartName="/ppt/slideMasters/slideMaster220.xml" ContentType="application/vnd.openxmlformats-officedocument.presentationml.slideMaster+xml"/>
  <Override PartName="/ppt/slideMasters/slideMaster221.xml" ContentType="application/vnd.openxmlformats-officedocument.presentationml.slideMaster+xml"/>
  <Override PartName="/ppt/slideMasters/slideMaster222.xml" ContentType="application/vnd.openxmlformats-officedocument.presentationml.slideMaster+xml"/>
  <Override PartName="/ppt/slideMasters/slideMaster223.xml" ContentType="application/vnd.openxmlformats-officedocument.presentationml.slideMaster+xml"/>
  <Override PartName="/ppt/slideMasters/slideMaster224.xml" ContentType="application/vnd.openxmlformats-officedocument.presentationml.slideMaster+xml"/>
  <Override PartName="/ppt/slideMasters/slideMaster225.xml" ContentType="application/vnd.openxmlformats-officedocument.presentationml.slideMaster+xml"/>
  <Override PartName="/ppt/slideMasters/slideMaster226.xml" ContentType="application/vnd.openxmlformats-officedocument.presentationml.slideMaster+xml"/>
  <Override PartName="/ppt/slideMasters/slideMaster227.xml" ContentType="application/vnd.openxmlformats-officedocument.presentationml.slideMaster+xml"/>
  <Override PartName="/ppt/slideMasters/slideMaster228.xml" ContentType="application/vnd.openxmlformats-officedocument.presentationml.slideMaster+xml"/>
  <Override PartName="/ppt/slideMasters/slideMaster229.xml" ContentType="application/vnd.openxmlformats-officedocument.presentationml.slideMaster+xml"/>
  <Override PartName="/ppt/slideMasters/slideMaster230.xml" ContentType="application/vnd.openxmlformats-officedocument.presentationml.slideMaster+xml"/>
  <Override PartName="/ppt/slideMasters/slideMaster231.xml" ContentType="application/vnd.openxmlformats-officedocument.presentationml.slideMaster+xml"/>
  <Override PartName="/ppt/slideMasters/slideMaster232.xml" ContentType="application/vnd.openxmlformats-officedocument.presentationml.slideMaster+xml"/>
  <Override PartName="/ppt/slideMasters/slideMaster233.xml" ContentType="application/vnd.openxmlformats-officedocument.presentationml.slideMaster+xml"/>
  <Override PartName="/ppt/slideMasters/slideMaster234.xml" ContentType="application/vnd.openxmlformats-officedocument.presentationml.slideMaster+xml"/>
  <Override PartName="/ppt/slideMasters/slideMaster235.xml" ContentType="application/vnd.openxmlformats-officedocument.presentationml.slideMaster+xml"/>
  <Override PartName="/ppt/slideMasters/slideMaster236.xml" ContentType="application/vnd.openxmlformats-officedocument.presentationml.slideMaster+xml"/>
  <Override PartName="/ppt/slideMasters/slideMaster237.xml" ContentType="application/vnd.openxmlformats-officedocument.presentationml.slideMaster+xml"/>
  <Override PartName="/ppt/slideMasters/slideMaster238.xml" ContentType="application/vnd.openxmlformats-officedocument.presentationml.slideMaster+xml"/>
  <Override PartName="/ppt/slideMasters/slideMaster239.xml" ContentType="application/vnd.openxmlformats-officedocument.presentationml.slideMaster+xml"/>
  <Override PartName="/ppt/slideMasters/slideMaster240.xml" ContentType="application/vnd.openxmlformats-officedocument.presentationml.slideMaster+xml"/>
  <Override PartName="/ppt/slideMasters/slideMaster241.xml" ContentType="application/vnd.openxmlformats-officedocument.presentationml.slideMaster+xml"/>
  <Override PartName="/ppt/slideMasters/slideMaster242.xml" ContentType="application/vnd.openxmlformats-officedocument.presentationml.slideMaster+xml"/>
  <Override PartName="/ppt/slideMasters/slideMaster243.xml" ContentType="application/vnd.openxmlformats-officedocument.presentationml.slideMaster+xml"/>
  <Override PartName="/ppt/slideMasters/slideMaster244.xml" ContentType="application/vnd.openxmlformats-officedocument.presentationml.slideMaster+xml"/>
  <Override PartName="/ppt/slideMasters/slideMaster245.xml" ContentType="application/vnd.openxmlformats-officedocument.presentationml.slideMaster+xml"/>
  <Override PartName="/ppt/slideMasters/slideMaster246.xml" ContentType="application/vnd.openxmlformats-officedocument.presentationml.slideMaster+xml"/>
  <Override PartName="/ppt/slideMasters/slideMaster247.xml" ContentType="application/vnd.openxmlformats-officedocument.presentationml.slideMaster+xml"/>
  <Override PartName="/ppt/slideMasters/slideMaster248.xml" ContentType="application/vnd.openxmlformats-officedocument.presentationml.slideMaster+xml"/>
  <Override PartName="/ppt/slideMasters/slideMaster249.xml" ContentType="application/vnd.openxmlformats-officedocument.presentationml.slideMaster+xml"/>
  <Override PartName="/ppt/slideMasters/slideMaster250.xml" ContentType="application/vnd.openxmlformats-officedocument.presentationml.slideMaster+xml"/>
  <Override PartName="/ppt/slideMasters/slideMaster251.xml" ContentType="application/vnd.openxmlformats-officedocument.presentationml.slideMaster+xml"/>
  <Override PartName="/ppt/slideMasters/slideMaster252.xml" ContentType="application/vnd.openxmlformats-officedocument.presentationml.slideMaster+xml"/>
  <Override PartName="/ppt/slideMasters/slideMaster253.xml" ContentType="application/vnd.openxmlformats-officedocument.presentationml.slideMaster+xml"/>
  <Override PartName="/ppt/slideMasters/slideMaster254.xml" ContentType="application/vnd.openxmlformats-officedocument.presentationml.slideMaster+xml"/>
  <Override PartName="/ppt/slideMasters/slideMaster255.xml" ContentType="application/vnd.openxmlformats-officedocument.presentationml.slideMaster+xml"/>
  <Override PartName="/ppt/slideMasters/slideMaster256.xml" ContentType="application/vnd.openxmlformats-officedocument.presentationml.slideMaster+xml"/>
  <Override PartName="/ppt/slideMasters/slideMaster257.xml" ContentType="application/vnd.openxmlformats-officedocument.presentationml.slideMaster+xml"/>
  <Override PartName="/ppt/slideMasters/slideMaster258.xml" ContentType="application/vnd.openxmlformats-officedocument.presentationml.slideMaster+xml"/>
  <Override PartName="/ppt/slideMasters/slideMaster259.xml" ContentType="application/vnd.openxmlformats-officedocument.presentationml.slideMaster+xml"/>
  <Override PartName="/ppt/slideMasters/slideMaster260.xml" ContentType="application/vnd.openxmlformats-officedocument.presentationml.slideMaster+xml"/>
  <Override PartName="/ppt/slideMasters/slideMaster261.xml" ContentType="application/vnd.openxmlformats-officedocument.presentationml.slideMaster+xml"/>
  <Override PartName="/ppt/slideMasters/slideMaster262.xml" ContentType="application/vnd.openxmlformats-officedocument.presentationml.slideMaster+xml"/>
  <Override PartName="/ppt/slideMasters/slideMaster263.xml" ContentType="application/vnd.openxmlformats-officedocument.presentationml.slideMaster+xml"/>
  <Override PartName="/ppt/slideMasters/slideMaster264.xml" ContentType="application/vnd.openxmlformats-officedocument.presentationml.slideMaster+xml"/>
  <Override PartName="/ppt/slideMasters/slideMaster265.xml" ContentType="application/vnd.openxmlformats-officedocument.presentationml.slideMaster+xml"/>
  <Override PartName="/ppt/slideMasters/slideMaster266.xml" ContentType="application/vnd.openxmlformats-officedocument.presentationml.slideMaster+xml"/>
  <Override PartName="/ppt/slideMasters/slideMaster267.xml" ContentType="application/vnd.openxmlformats-officedocument.presentationml.slideMaster+xml"/>
  <Override PartName="/ppt/slideMasters/slideMaster268.xml" ContentType="application/vnd.openxmlformats-officedocument.presentationml.slideMaster+xml"/>
  <Override PartName="/ppt/slideMasters/slideMaster269.xml" ContentType="application/vnd.openxmlformats-officedocument.presentationml.slideMaster+xml"/>
  <Override PartName="/ppt/slideMasters/slideMaster270.xml" ContentType="application/vnd.openxmlformats-officedocument.presentationml.slideMaster+xml"/>
  <Override PartName="/ppt/slideMasters/slideMaster271.xml" ContentType="application/vnd.openxmlformats-officedocument.presentationml.slideMaster+xml"/>
  <Override PartName="/ppt/slideMasters/slideMaster272.xml" ContentType="application/vnd.openxmlformats-officedocument.presentationml.slideMaster+xml"/>
  <Override PartName="/ppt/slideMasters/slideMaster273.xml" ContentType="application/vnd.openxmlformats-officedocument.presentationml.slideMaster+xml"/>
  <Override PartName="/ppt/slideMasters/slideMaster274.xml" ContentType="application/vnd.openxmlformats-officedocument.presentationml.slideMaster+xml"/>
  <Override PartName="/ppt/slideMasters/slideMaster275.xml" ContentType="application/vnd.openxmlformats-officedocument.presentationml.slideMaster+xml"/>
  <Override PartName="/ppt/slideMasters/slideMaster276.xml" ContentType="application/vnd.openxmlformats-officedocument.presentationml.slideMaster+xml"/>
  <Override PartName="/ppt/slideMasters/slideMaster277.xml" ContentType="application/vnd.openxmlformats-officedocument.presentationml.slideMaster+xml"/>
  <Override PartName="/ppt/slideMasters/slideMaster278.xml" ContentType="application/vnd.openxmlformats-officedocument.presentationml.slideMaster+xml"/>
  <Override PartName="/ppt/slideMasters/slideMaster279.xml" ContentType="application/vnd.openxmlformats-officedocument.presentationml.slideMaster+xml"/>
  <Override PartName="/ppt/slideMasters/slideMaster280.xml" ContentType="application/vnd.openxmlformats-officedocument.presentationml.slideMaster+xml"/>
  <Override PartName="/ppt/slideMasters/slideMaster281.xml" ContentType="application/vnd.openxmlformats-officedocument.presentationml.slideMaster+xml"/>
  <Override PartName="/ppt/slideMasters/slideMaster282.xml" ContentType="application/vnd.openxmlformats-officedocument.presentationml.slideMaster+xml"/>
  <Override PartName="/ppt/slideMasters/slideMaster283.xml" ContentType="application/vnd.openxmlformats-officedocument.presentationml.slideMaster+xml"/>
  <Override PartName="/ppt/slideMasters/slideMaster284.xml" ContentType="application/vnd.openxmlformats-officedocument.presentationml.slideMaster+xml"/>
  <Override PartName="/ppt/slideMasters/slideMaster285.xml" ContentType="application/vnd.openxmlformats-officedocument.presentationml.slideMaster+xml"/>
  <Override PartName="/ppt/slideMasters/slideMaster286.xml" ContentType="application/vnd.openxmlformats-officedocument.presentationml.slideMaster+xml"/>
  <Override PartName="/ppt/slideMasters/slideMaster287.xml" ContentType="application/vnd.openxmlformats-officedocument.presentationml.slideMaster+xml"/>
  <Override PartName="/ppt/slideMasters/slideMaster288.xml" ContentType="application/vnd.openxmlformats-officedocument.presentationml.slideMaster+xml"/>
  <Override PartName="/ppt/slideMasters/slideMaster289.xml" ContentType="application/vnd.openxmlformats-officedocument.presentationml.slideMaster+xml"/>
  <Override PartName="/ppt/slideMasters/slideMaster290.xml" ContentType="application/vnd.openxmlformats-officedocument.presentationml.slideMaster+xml"/>
  <Override PartName="/ppt/slideMasters/slideMaster291.xml" ContentType="application/vnd.openxmlformats-officedocument.presentationml.slideMaster+xml"/>
  <Override PartName="/ppt/slideMasters/slideMaster292.xml" ContentType="application/vnd.openxmlformats-officedocument.presentationml.slideMaster+xml"/>
  <Override PartName="/ppt/slideMasters/slideMaster293.xml" ContentType="application/vnd.openxmlformats-officedocument.presentationml.slideMaster+xml"/>
  <Override PartName="/ppt/slideMasters/slideMaster294.xml" ContentType="application/vnd.openxmlformats-officedocument.presentationml.slideMaster+xml"/>
  <Override PartName="/ppt/slideMasters/slideMaster295.xml" ContentType="application/vnd.openxmlformats-officedocument.presentationml.slideMaster+xml"/>
  <Override PartName="/ppt/slideMasters/slideMaster296.xml" ContentType="application/vnd.openxmlformats-officedocument.presentationml.slideMaster+xml"/>
  <Override PartName="/ppt/slideMasters/slideMaster297.xml" ContentType="application/vnd.openxmlformats-officedocument.presentationml.slideMaster+xml"/>
  <Override PartName="/ppt/slideMasters/slideMaster298.xml" ContentType="application/vnd.openxmlformats-officedocument.presentationml.slideMaster+xml"/>
  <Override PartName="/ppt/slideMasters/slideMaster299.xml" ContentType="application/vnd.openxmlformats-officedocument.presentationml.slideMaster+xml"/>
  <Override PartName="/ppt/slideMasters/slideMaster300.xml" ContentType="application/vnd.openxmlformats-officedocument.presentationml.slideMaster+xml"/>
  <Override PartName="/ppt/slideMasters/slideMaster301.xml" ContentType="application/vnd.openxmlformats-officedocument.presentationml.slideMaster+xml"/>
  <Override PartName="/ppt/slideMasters/slideMaster302.xml" ContentType="application/vnd.openxmlformats-officedocument.presentationml.slideMaster+xml"/>
  <Override PartName="/ppt/slideMasters/slideMaster303.xml" ContentType="application/vnd.openxmlformats-officedocument.presentationml.slideMaster+xml"/>
  <Override PartName="/ppt/slideMasters/slideMaster304.xml" ContentType="application/vnd.openxmlformats-officedocument.presentationml.slideMaster+xml"/>
  <Override PartName="/ppt/slideMasters/slideMaster305.xml" ContentType="application/vnd.openxmlformats-officedocument.presentationml.slideMaster+xml"/>
  <Override PartName="/ppt/slideMasters/slideMaster306.xml" ContentType="application/vnd.openxmlformats-officedocument.presentationml.slideMaster+xml"/>
  <Override PartName="/ppt/slideMasters/slideMaster307.xml" ContentType="application/vnd.openxmlformats-officedocument.presentationml.slideMaster+xml"/>
  <Override PartName="/ppt/slideMasters/slideMaster308.xml" ContentType="application/vnd.openxmlformats-officedocument.presentationml.slideMaster+xml"/>
  <Override PartName="/ppt/slideMasters/slideMaster309.xml" ContentType="application/vnd.openxmlformats-officedocument.presentationml.slideMaster+xml"/>
  <Override PartName="/ppt/slideMasters/slideMaster310.xml" ContentType="application/vnd.openxmlformats-officedocument.presentationml.slideMaster+xml"/>
  <Override PartName="/ppt/slideMasters/slideMaster311.xml" ContentType="application/vnd.openxmlformats-officedocument.presentationml.slideMaster+xml"/>
  <Override PartName="/ppt/slideMasters/slideMaster312.xml" ContentType="application/vnd.openxmlformats-officedocument.presentationml.slideMaster+xml"/>
  <Override PartName="/ppt/slideMasters/slideMaster313.xml" ContentType="application/vnd.openxmlformats-officedocument.presentationml.slideMaster+xml"/>
  <Override PartName="/ppt/slideMasters/slideMaster314.xml" ContentType="application/vnd.openxmlformats-officedocument.presentationml.slideMaster+xml"/>
  <Override PartName="/ppt/slideMasters/slideMaster315.xml" ContentType="application/vnd.openxmlformats-officedocument.presentationml.slideMaster+xml"/>
  <Override PartName="/ppt/slideMasters/slideMaster316.xml" ContentType="application/vnd.openxmlformats-officedocument.presentationml.slideMaster+xml"/>
  <Override PartName="/ppt/slideMasters/slideMaster317.xml" ContentType="application/vnd.openxmlformats-officedocument.presentationml.slideMaster+xml"/>
  <Override PartName="/ppt/slideMasters/slideMaster318.xml" ContentType="application/vnd.openxmlformats-officedocument.presentationml.slideMaster+xml"/>
  <Override PartName="/ppt/slideMasters/slideMaster319.xml" ContentType="application/vnd.openxmlformats-officedocument.presentationml.slideMaster+xml"/>
  <Override PartName="/ppt/slideMasters/slideMaster320.xml" ContentType="application/vnd.openxmlformats-officedocument.presentationml.slideMaster+xml"/>
  <Override PartName="/ppt/slideMasters/slideMaster321.xml" ContentType="application/vnd.openxmlformats-officedocument.presentationml.slideMaster+xml"/>
  <Override PartName="/ppt/slideMasters/slideMaster322.xml" ContentType="application/vnd.openxmlformats-officedocument.presentationml.slideMaster+xml"/>
  <Override PartName="/ppt/slideMasters/slideMaster323.xml" ContentType="application/vnd.openxmlformats-officedocument.presentationml.slideMaster+xml"/>
  <Override PartName="/ppt/slideMasters/slideMaster324.xml" ContentType="application/vnd.openxmlformats-officedocument.presentationml.slideMaster+xml"/>
  <Override PartName="/ppt/slideMasters/slideMaster325.xml" ContentType="application/vnd.openxmlformats-officedocument.presentationml.slideMaster+xml"/>
  <Override PartName="/ppt/slideMasters/slideMaster326.xml" ContentType="application/vnd.openxmlformats-officedocument.presentationml.slideMaster+xml"/>
  <Override PartName="/ppt/slideMasters/slideMaster327.xml" ContentType="application/vnd.openxmlformats-officedocument.presentationml.slideMaster+xml"/>
  <Override PartName="/ppt/slideMasters/slideMaster328.xml" ContentType="application/vnd.openxmlformats-officedocument.presentationml.slideMaster+xml"/>
  <Override PartName="/ppt/slideMasters/slideMaster329.xml" ContentType="application/vnd.openxmlformats-officedocument.presentationml.slideMaster+xml"/>
  <Override PartName="/ppt/slideMasters/slideMaster330.xml" ContentType="application/vnd.openxmlformats-officedocument.presentationml.slideMaster+xml"/>
  <Override PartName="/ppt/slideMasters/slideMaster331.xml" ContentType="application/vnd.openxmlformats-officedocument.presentationml.slideMaster+xml"/>
  <Override PartName="/ppt/slideMasters/slideMaster332.xml" ContentType="application/vnd.openxmlformats-officedocument.presentationml.slideMaster+xml"/>
  <Override PartName="/ppt/slideMasters/slideMaster33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8.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9.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0.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11.xml" ContentType="application/vnd.openxmlformats-officedocument.theme+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12.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13.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4.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15.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16.xml" ContentType="application/vnd.openxmlformats-officedocument.theme+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theme/theme17.xml" ContentType="application/vnd.openxmlformats-officedocument.theme+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8.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19.xml" ContentType="application/vnd.openxmlformats-officedocument.theme+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20.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1.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22.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23.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4.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5.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6.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27.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28.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29.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30.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1.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32.xml" ContentType="application/vnd.openxmlformats-officedocument.theme+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33.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4.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35.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6.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7.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38.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39.xml" ContentType="application/vnd.openxmlformats-officedocument.theme+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40.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41.xml" ContentType="application/vnd.openxmlformats-officedocument.theme+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42.xml" ContentType="application/vnd.openxmlformats-officedocument.theme+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43.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44.xml" ContentType="application/vnd.openxmlformats-officedocument.theme+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theme/theme45.xml" ContentType="application/vnd.openxmlformats-officedocument.theme+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theme/theme46.xml" ContentType="application/vnd.openxmlformats-officedocument.theme+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theme/theme47.xml" ContentType="application/vnd.openxmlformats-officedocument.theme+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theme/theme48.xml" ContentType="application/vnd.openxmlformats-officedocument.theme+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theme/theme49.xml" ContentType="application/vnd.openxmlformats-officedocument.theme+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50.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1.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2.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53.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54.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55.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56.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theme/theme57.xml" ContentType="application/vnd.openxmlformats-officedocument.theme+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theme/theme58.xml" ContentType="application/vnd.openxmlformats-officedocument.theme+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59.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60.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61.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62.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63.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64.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65.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66.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theme/theme67.xml" ContentType="application/vnd.openxmlformats-officedocument.theme+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theme/theme68.xml" ContentType="application/vnd.openxmlformats-officedocument.theme+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theme/theme69.xml" ContentType="application/vnd.openxmlformats-officedocument.theme+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theme/theme70.xml" ContentType="application/vnd.openxmlformats-officedocument.theme+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theme/theme71.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theme/theme72.xml" ContentType="application/vnd.openxmlformats-officedocument.theme+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theme/theme73.xml" ContentType="application/vnd.openxmlformats-officedocument.theme+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theme/theme74.xml" ContentType="application/vnd.openxmlformats-officedocument.theme+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theme/theme75.xml" ContentType="application/vnd.openxmlformats-officedocument.theme+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theme/theme76.xml" ContentType="application/vnd.openxmlformats-officedocument.theme+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theme/theme77.xml" ContentType="application/vnd.openxmlformats-officedocument.theme+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78.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79.xml" ContentType="application/vnd.openxmlformats-officedocument.theme+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theme/theme80.xml" ContentType="application/vnd.openxmlformats-officedocument.theme+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theme/theme81.xml" ContentType="application/vnd.openxmlformats-officedocument.theme+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theme/theme82.xml" ContentType="application/vnd.openxmlformats-officedocument.theme+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theme/theme83.xml" ContentType="application/vnd.openxmlformats-officedocument.theme+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84.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theme/theme85.xml" ContentType="application/vnd.openxmlformats-officedocument.theme+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theme/theme86.xml" ContentType="application/vnd.openxmlformats-officedocument.theme+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theme/theme87.xml" ContentType="application/vnd.openxmlformats-officedocument.theme+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theme/theme88.xml" ContentType="application/vnd.openxmlformats-officedocument.theme+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theme/theme89.xml" ContentType="application/vnd.openxmlformats-officedocument.theme+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theme/theme90.xml" ContentType="application/vnd.openxmlformats-officedocument.theme+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theme/theme91.xml" ContentType="application/vnd.openxmlformats-officedocument.theme+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theme/theme92.xml" ContentType="application/vnd.openxmlformats-officedocument.theme+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theme/theme93.xml" ContentType="application/vnd.openxmlformats-officedocument.theme+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theme/theme94.xml" ContentType="application/vnd.openxmlformats-officedocument.theme+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theme/theme95.xml" ContentType="application/vnd.openxmlformats-officedocument.theme+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theme/theme96.xml" ContentType="application/vnd.openxmlformats-officedocument.theme+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theme/theme97.xml" ContentType="application/vnd.openxmlformats-officedocument.theme+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theme/theme98.xml" ContentType="application/vnd.openxmlformats-officedocument.theme+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theme/theme99.xml" ContentType="application/vnd.openxmlformats-officedocument.theme+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theme/theme100.xml" ContentType="application/vnd.openxmlformats-officedocument.theme+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theme/theme101.xml" ContentType="application/vnd.openxmlformats-officedocument.theme+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theme/theme102.xml" ContentType="application/vnd.openxmlformats-officedocument.theme+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theme/theme103.xml" ContentType="application/vnd.openxmlformats-officedocument.theme+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theme/theme104.xml" ContentType="application/vnd.openxmlformats-officedocument.theme+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theme/theme105.xml" ContentType="application/vnd.openxmlformats-officedocument.theme+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theme/theme106.xml" ContentType="application/vnd.openxmlformats-officedocument.theme+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theme/theme107.xml" ContentType="application/vnd.openxmlformats-officedocument.theme+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theme/theme108.xml" ContentType="application/vnd.openxmlformats-officedocument.theme+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theme/theme109.xml" ContentType="application/vnd.openxmlformats-officedocument.theme+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theme/theme110.xml" ContentType="application/vnd.openxmlformats-officedocument.theme+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theme/theme111.xml" ContentType="application/vnd.openxmlformats-officedocument.theme+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theme/theme112.xml" ContentType="application/vnd.openxmlformats-officedocument.theme+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theme/theme113.xml" ContentType="application/vnd.openxmlformats-officedocument.theme+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theme/theme114.xml" ContentType="application/vnd.openxmlformats-officedocument.theme+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theme/theme115.xml" ContentType="application/vnd.openxmlformats-officedocument.theme+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theme/theme116.xml" ContentType="application/vnd.openxmlformats-officedocument.theme+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theme/theme117.xml" ContentType="application/vnd.openxmlformats-officedocument.theme+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theme/theme118.xml" ContentType="application/vnd.openxmlformats-officedocument.theme+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theme/theme119.xml" ContentType="application/vnd.openxmlformats-officedocument.theme+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theme/theme120.xml" ContentType="application/vnd.openxmlformats-officedocument.theme+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theme/theme121.xml" ContentType="application/vnd.openxmlformats-officedocument.theme+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theme/theme122.xml" ContentType="application/vnd.openxmlformats-officedocument.theme+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theme/theme123.xml" ContentType="application/vnd.openxmlformats-officedocument.theme+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theme/theme124.xml" ContentType="application/vnd.openxmlformats-officedocument.theme+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theme/theme125.xml" ContentType="application/vnd.openxmlformats-officedocument.theme+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theme/theme126.xml" ContentType="application/vnd.openxmlformats-officedocument.theme+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theme/theme127.xml" ContentType="application/vnd.openxmlformats-officedocument.theme+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theme/theme128.xml" ContentType="application/vnd.openxmlformats-officedocument.theme+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theme/theme129.xml" ContentType="application/vnd.openxmlformats-officedocument.theme+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theme/theme130.xml" ContentType="application/vnd.openxmlformats-officedocument.theme+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theme/theme131.xml" ContentType="application/vnd.openxmlformats-officedocument.theme+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theme/theme132.xml" ContentType="application/vnd.openxmlformats-officedocument.theme+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theme/theme133.xml" ContentType="application/vnd.openxmlformats-officedocument.theme+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theme/theme134.xml" ContentType="application/vnd.openxmlformats-officedocument.theme+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theme/theme135.xml" ContentType="application/vnd.openxmlformats-officedocument.theme+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theme/theme136.xml" ContentType="application/vnd.openxmlformats-officedocument.theme+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theme/theme137.xml" ContentType="application/vnd.openxmlformats-officedocument.theme+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theme/theme138.xml" ContentType="application/vnd.openxmlformats-officedocument.theme+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theme/theme139.xml" ContentType="application/vnd.openxmlformats-officedocument.theme+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theme/theme140.xml" ContentType="application/vnd.openxmlformats-officedocument.theme+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theme/theme141.xml" ContentType="application/vnd.openxmlformats-officedocument.theme+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theme/theme142.xml" ContentType="application/vnd.openxmlformats-officedocument.theme+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theme/theme143.xml" ContentType="application/vnd.openxmlformats-officedocument.theme+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theme/theme144.xml" ContentType="application/vnd.openxmlformats-officedocument.theme+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theme/theme145.xml" ContentType="application/vnd.openxmlformats-officedocument.theme+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theme/theme146.xml" ContentType="application/vnd.openxmlformats-officedocument.theme+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theme/theme147.xml" ContentType="application/vnd.openxmlformats-officedocument.theme+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theme/theme148.xml" ContentType="application/vnd.openxmlformats-officedocument.theme+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theme/theme149.xml" ContentType="application/vnd.openxmlformats-officedocument.theme+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theme/theme150.xml" ContentType="application/vnd.openxmlformats-officedocument.theme+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theme/theme151.xml" ContentType="application/vnd.openxmlformats-officedocument.theme+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theme/theme152.xml" ContentType="application/vnd.openxmlformats-officedocument.theme+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theme/theme153.xml" ContentType="application/vnd.openxmlformats-officedocument.theme+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theme/theme154.xml" ContentType="application/vnd.openxmlformats-officedocument.theme+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theme/theme155.xml" ContentType="application/vnd.openxmlformats-officedocument.theme+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theme/theme156.xml" ContentType="application/vnd.openxmlformats-officedocument.theme+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theme/theme157.xml" ContentType="application/vnd.openxmlformats-officedocument.theme+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theme/theme158.xml" ContentType="application/vnd.openxmlformats-officedocument.theme+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theme/theme159.xml" ContentType="application/vnd.openxmlformats-officedocument.theme+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theme/theme160.xml" ContentType="application/vnd.openxmlformats-officedocument.theme+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theme/theme161.xml" ContentType="application/vnd.openxmlformats-officedocument.theme+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theme/theme162.xml" ContentType="application/vnd.openxmlformats-officedocument.theme+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theme/theme163.xml" ContentType="application/vnd.openxmlformats-officedocument.theme+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theme/theme164.xml" ContentType="application/vnd.openxmlformats-officedocument.theme+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theme/theme165.xml" ContentType="application/vnd.openxmlformats-officedocument.theme+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theme/theme166.xml" ContentType="application/vnd.openxmlformats-officedocument.theme+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theme/theme167.xml" ContentType="application/vnd.openxmlformats-officedocument.theme+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theme/theme168.xml" ContentType="application/vnd.openxmlformats-officedocument.theme+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theme/theme169.xml" ContentType="application/vnd.openxmlformats-officedocument.theme+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theme/theme170.xml" ContentType="application/vnd.openxmlformats-officedocument.theme+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theme/theme171.xml" ContentType="application/vnd.openxmlformats-officedocument.theme+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theme/theme172.xml" ContentType="application/vnd.openxmlformats-officedocument.theme+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theme/theme173.xml" ContentType="application/vnd.openxmlformats-officedocument.theme+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theme/theme174.xml" ContentType="application/vnd.openxmlformats-officedocument.theme+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theme/theme175.xml" ContentType="application/vnd.openxmlformats-officedocument.theme+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theme/theme176.xml" ContentType="application/vnd.openxmlformats-officedocument.theme+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theme/theme177.xml" ContentType="application/vnd.openxmlformats-officedocument.theme+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theme/theme178.xml" ContentType="application/vnd.openxmlformats-officedocument.theme+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theme/theme179.xml" ContentType="application/vnd.openxmlformats-officedocument.theme+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theme/theme180.xml" ContentType="application/vnd.openxmlformats-officedocument.theme+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theme/theme181.xml" ContentType="application/vnd.openxmlformats-officedocument.theme+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theme/theme182.xml" ContentType="application/vnd.openxmlformats-officedocument.theme+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theme/theme183.xml" ContentType="application/vnd.openxmlformats-officedocument.theme+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theme/theme184.xml" ContentType="application/vnd.openxmlformats-officedocument.theme+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theme/theme185.xml" ContentType="application/vnd.openxmlformats-officedocument.theme+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theme/theme186.xml" ContentType="application/vnd.openxmlformats-officedocument.theme+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theme/theme187.xml" ContentType="application/vnd.openxmlformats-officedocument.theme+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theme/theme188.xml" ContentType="application/vnd.openxmlformats-officedocument.theme+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theme/theme189.xml" ContentType="application/vnd.openxmlformats-officedocument.theme+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theme/theme190.xml" ContentType="application/vnd.openxmlformats-officedocument.theme+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theme/theme191.xml" ContentType="application/vnd.openxmlformats-officedocument.theme+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theme/theme192.xml" ContentType="application/vnd.openxmlformats-officedocument.theme+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theme/theme193.xml" ContentType="application/vnd.openxmlformats-officedocument.theme+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theme/theme194.xml" ContentType="application/vnd.openxmlformats-officedocument.theme+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theme/theme195.xml" ContentType="application/vnd.openxmlformats-officedocument.theme+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theme/theme196.xml" ContentType="application/vnd.openxmlformats-officedocument.theme+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theme/theme197.xml" ContentType="application/vnd.openxmlformats-officedocument.theme+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theme/theme198.xml" ContentType="application/vnd.openxmlformats-officedocument.theme+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theme/theme199.xml" ContentType="application/vnd.openxmlformats-officedocument.theme+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theme/theme200.xml" ContentType="application/vnd.openxmlformats-officedocument.theme+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theme/theme201.xml" ContentType="application/vnd.openxmlformats-officedocument.theme+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theme/theme202.xml" ContentType="application/vnd.openxmlformats-officedocument.theme+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theme/theme203.xml" ContentType="application/vnd.openxmlformats-officedocument.theme+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theme/theme204.xml" ContentType="application/vnd.openxmlformats-officedocument.theme+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theme/theme205.xml" ContentType="application/vnd.openxmlformats-officedocument.theme+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theme/theme206.xml" ContentType="application/vnd.openxmlformats-officedocument.theme+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theme/theme207.xml" ContentType="application/vnd.openxmlformats-officedocument.theme+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theme/theme208.xml" ContentType="application/vnd.openxmlformats-officedocument.theme+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slideLayouts/slideLayout2302.xml" ContentType="application/vnd.openxmlformats-officedocument.presentationml.slideLayout+xml"/>
  <Override PartName="/ppt/theme/theme209.xml" ContentType="application/vnd.openxmlformats-officedocument.theme+xml"/>
  <Override PartName="/ppt/slideLayouts/slideLayout2303.xml" ContentType="application/vnd.openxmlformats-officedocument.presentationml.slideLayout+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slideLayouts/slideLayout2309.xml" ContentType="application/vnd.openxmlformats-officedocument.presentationml.slideLayout+xml"/>
  <Override PartName="/ppt/slideLayouts/slideLayout2310.xml" ContentType="application/vnd.openxmlformats-officedocument.presentationml.slideLayout+xml"/>
  <Override PartName="/ppt/slideLayouts/slideLayout2311.xml" ContentType="application/vnd.openxmlformats-officedocument.presentationml.slideLayout+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theme/theme210.xml" ContentType="application/vnd.openxmlformats-officedocument.theme+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slideLayouts/slideLayout2322.xml" ContentType="application/vnd.openxmlformats-officedocument.presentationml.slideLayout+xml"/>
  <Override PartName="/ppt/slideLayouts/slideLayout2323.xml" ContentType="application/vnd.openxmlformats-officedocument.presentationml.slideLayout+xml"/>
  <Override PartName="/ppt/slideLayouts/slideLayout2324.xml" ContentType="application/vnd.openxmlformats-officedocument.presentationml.slideLayout+xml"/>
  <Override PartName="/ppt/theme/theme211.xml" ContentType="application/vnd.openxmlformats-officedocument.theme+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0.xml" ContentType="application/vnd.openxmlformats-officedocument.presentationml.slideLayout+xml"/>
  <Override PartName="/ppt/slideLayouts/slideLayout2331.xml" ContentType="application/vnd.openxmlformats-officedocument.presentationml.slideLayout+xml"/>
  <Override PartName="/ppt/slideLayouts/slideLayout2332.xml" ContentType="application/vnd.openxmlformats-officedocument.presentationml.slideLayout+xml"/>
  <Override PartName="/ppt/slideLayouts/slideLayout2333.xml" ContentType="application/vnd.openxmlformats-officedocument.presentationml.slideLayout+xml"/>
  <Override PartName="/ppt/slideLayouts/slideLayout2334.xml" ContentType="application/vnd.openxmlformats-officedocument.presentationml.slideLayout+xml"/>
  <Override PartName="/ppt/slideLayouts/slideLayout2335.xml" ContentType="application/vnd.openxmlformats-officedocument.presentationml.slideLayout+xml"/>
  <Override PartName="/ppt/theme/theme212.xml" ContentType="application/vnd.openxmlformats-officedocument.theme+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slideLayouts/slideLayout2343.xml" ContentType="application/vnd.openxmlformats-officedocument.presentationml.slideLayout+xml"/>
  <Override PartName="/ppt/slideLayouts/slideLayout2344.xml" ContentType="application/vnd.openxmlformats-officedocument.presentationml.slideLayout+xml"/>
  <Override PartName="/ppt/slideLayouts/slideLayout2345.xml" ContentType="application/vnd.openxmlformats-officedocument.presentationml.slideLayout+xml"/>
  <Override PartName="/ppt/slideLayouts/slideLayout2346.xml" ContentType="application/vnd.openxmlformats-officedocument.presentationml.slideLayout+xml"/>
  <Override PartName="/ppt/theme/theme213.xml" ContentType="application/vnd.openxmlformats-officedocument.theme+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slideLayouts/slideLayout2357.xml" ContentType="application/vnd.openxmlformats-officedocument.presentationml.slideLayout+xml"/>
  <Override PartName="/ppt/theme/theme214.xml" ContentType="application/vnd.openxmlformats-officedocument.theme+xml"/>
  <Override PartName="/ppt/slideLayouts/slideLayout2358.xml" ContentType="application/vnd.openxmlformats-officedocument.presentationml.slideLayout+xml"/>
  <Override PartName="/ppt/slideLayouts/slideLayout2359.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slideLayouts/slideLayout2368.xml" ContentType="application/vnd.openxmlformats-officedocument.presentationml.slideLayout+xml"/>
  <Override PartName="/ppt/theme/theme215.xml" ContentType="application/vnd.openxmlformats-officedocument.theme+xml"/>
  <Override PartName="/ppt/slideLayouts/slideLayout2369.xml" ContentType="application/vnd.openxmlformats-officedocument.presentationml.slideLayout+xml"/>
  <Override PartName="/ppt/slideLayouts/slideLayout2370.xml" ContentType="application/vnd.openxmlformats-officedocument.presentationml.slideLayout+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slideLayouts/slideLayout2379.xml" ContentType="application/vnd.openxmlformats-officedocument.presentationml.slideLayout+xml"/>
  <Override PartName="/ppt/theme/theme216.xml" ContentType="application/vnd.openxmlformats-officedocument.theme+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slideLayouts/slideLayout2382.xml" ContentType="application/vnd.openxmlformats-officedocument.presentationml.slideLayout+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slideLayouts/slideLayout2390.xml" ContentType="application/vnd.openxmlformats-officedocument.presentationml.slideLayout+xml"/>
  <Override PartName="/ppt/theme/theme217.xml" ContentType="application/vnd.openxmlformats-officedocument.theme+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slideLayouts/slideLayout2393.xml" ContentType="application/vnd.openxmlformats-officedocument.presentationml.slideLayout+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slideLayouts/slideLayout2398.xml" ContentType="application/vnd.openxmlformats-officedocument.presentationml.slideLayout+xml"/>
  <Override PartName="/ppt/slideLayouts/slideLayout2399.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theme/theme218.xml" ContentType="application/vnd.openxmlformats-officedocument.theme+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slideLayouts/slideLayout2404.xml" ContentType="application/vnd.openxmlformats-officedocument.presentationml.slideLayout+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slideLayouts/slideLayout2407.xml" ContentType="application/vnd.openxmlformats-officedocument.presentationml.slideLayout+xml"/>
  <Override PartName="/ppt/slideLayouts/slideLayout2408.xml" ContentType="application/vnd.openxmlformats-officedocument.presentationml.slideLayout+xml"/>
  <Override PartName="/ppt/slideLayouts/slideLayout2409.xml" ContentType="application/vnd.openxmlformats-officedocument.presentationml.slideLayout+xml"/>
  <Override PartName="/ppt/slideLayouts/slideLayout2410.xml" ContentType="application/vnd.openxmlformats-officedocument.presentationml.slideLayout+xml"/>
  <Override PartName="/ppt/slideLayouts/slideLayout2411.xml" ContentType="application/vnd.openxmlformats-officedocument.presentationml.slideLayout+xml"/>
  <Override PartName="/ppt/slideLayouts/slideLayout2412.xml" ContentType="application/vnd.openxmlformats-officedocument.presentationml.slideLayout+xml"/>
  <Override PartName="/ppt/theme/theme219.xml" ContentType="application/vnd.openxmlformats-officedocument.theme+xml"/>
  <Override PartName="/ppt/slideLayouts/slideLayout2413.xml" ContentType="application/vnd.openxmlformats-officedocument.presentationml.slideLayout+xml"/>
  <Override PartName="/ppt/slideLayouts/slideLayout2414.xml" ContentType="application/vnd.openxmlformats-officedocument.presentationml.slideLayout+xml"/>
  <Override PartName="/ppt/slideLayouts/slideLayout2415.xml" ContentType="application/vnd.openxmlformats-officedocument.presentationml.slideLayout+xml"/>
  <Override PartName="/ppt/slideLayouts/slideLayout2416.xml" ContentType="application/vnd.openxmlformats-officedocument.presentationml.slideLayout+xml"/>
  <Override PartName="/ppt/slideLayouts/slideLayout2417.xml" ContentType="application/vnd.openxmlformats-officedocument.presentationml.slideLayout+xml"/>
  <Override PartName="/ppt/slideLayouts/slideLayout2418.xml" ContentType="application/vnd.openxmlformats-officedocument.presentationml.slideLayout+xml"/>
  <Override PartName="/ppt/slideLayouts/slideLayout2419.xml" ContentType="application/vnd.openxmlformats-officedocument.presentationml.slideLayout+xml"/>
  <Override PartName="/ppt/slideLayouts/slideLayout2420.xml" ContentType="application/vnd.openxmlformats-officedocument.presentationml.slideLayout+xml"/>
  <Override PartName="/ppt/slideLayouts/slideLayout2421.xml" ContentType="application/vnd.openxmlformats-officedocument.presentationml.slideLayout+xml"/>
  <Override PartName="/ppt/slideLayouts/slideLayout2422.xml" ContentType="application/vnd.openxmlformats-officedocument.presentationml.slideLayout+xml"/>
  <Override PartName="/ppt/slideLayouts/slideLayout2423.xml" ContentType="application/vnd.openxmlformats-officedocument.presentationml.slideLayout+xml"/>
  <Override PartName="/ppt/theme/theme220.xml" ContentType="application/vnd.openxmlformats-officedocument.theme+xml"/>
  <Override PartName="/ppt/slideLayouts/slideLayout2424.xml" ContentType="application/vnd.openxmlformats-officedocument.presentationml.slideLayout+xml"/>
  <Override PartName="/ppt/slideLayouts/slideLayout2425.xml" ContentType="application/vnd.openxmlformats-officedocument.presentationml.slideLayout+xml"/>
  <Override PartName="/ppt/slideLayouts/slideLayout2426.xml" ContentType="application/vnd.openxmlformats-officedocument.presentationml.slideLayout+xml"/>
  <Override PartName="/ppt/slideLayouts/slideLayout2427.xml" ContentType="application/vnd.openxmlformats-officedocument.presentationml.slideLayout+xml"/>
  <Override PartName="/ppt/slideLayouts/slideLayout2428.xml" ContentType="application/vnd.openxmlformats-officedocument.presentationml.slideLayout+xml"/>
  <Override PartName="/ppt/slideLayouts/slideLayout2429.xml" ContentType="application/vnd.openxmlformats-officedocument.presentationml.slideLayout+xml"/>
  <Override PartName="/ppt/slideLayouts/slideLayout2430.xml" ContentType="application/vnd.openxmlformats-officedocument.presentationml.slideLayout+xml"/>
  <Override PartName="/ppt/slideLayouts/slideLayout2431.xml" ContentType="application/vnd.openxmlformats-officedocument.presentationml.slideLayout+xml"/>
  <Override PartName="/ppt/slideLayouts/slideLayout2432.xml" ContentType="application/vnd.openxmlformats-officedocument.presentationml.slideLayout+xml"/>
  <Override PartName="/ppt/slideLayouts/slideLayout2433.xml" ContentType="application/vnd.openxmlformats-officedocument.presentationml.slideLayout+xml"/>
  <Override PartName="/ppt/slideLayouts/slideLayout2434.xml" ContentType="application/vnd.openxmlformats-officedocument.presentationml.slideLayout+xml"/>
  <Override PartName="/ppt/theme/theme221.xml" ContentType="application/vnd.openxmlformats-officedocument.theme+xml"/>
  <Override PartName="/ppt/slideLayouts/slideLayout2435.xml" ContentType="application/vnd.openxmlformats-officedocument.presentationml.slideLayout+xml"/>
  <Override PartName="/ppt/slideLayouts/slideLayout2436.xml" ContentType="application/vnd.openxmlformats-officedocument.presentationml.slideLayout+xml"/>
  <Override PartName="/ppt/slideLayouts/slideLayout2437.xml" ContentType="application/vnd.openxmlformats-officedocument.presentationml.slideLayout+xml"/>
  <Override PartName="/ppt/slideLayouts/slideLayout2438.xml" ContentType="application/vnd.openxmlformats-officedocument.presentationml.slideLayout+xml"/>
  <Override PartName="/ppt/slideLayouts/slideLayout2439.xml" ContentType="application/vnd.openxmlformats-officedocument.presentationml.slideLayout+xml"/>
  <Override PartName="/ppt/slideLayouts/slideLayout2440.xml" ContentType="application/vnd.openxmlformats-officedocument.presentationml.slideLayout+xml"/>
  <Override PartName="/ppt/slideLayouts/slideLayout2441.xml" ContentType="application/vnd.openxmlformats-officedocument.presentationml.slideLayout+xml"/>
  <Override PartName="/ppt/slideLayouts/slideLayout2442.xml" ContentType="application/vnd.openxmlformats-officedocument.presentationml.slideLayout+xml"/>
  <Override PartName="/ppt/slideLayouts/slideLayout2443.xml" ContentType="application/vnd.openxmlformats-officedocument.presentationml.slideLayout+xml"/>
  <Override PartName="/ppt/slideLayouts/slideLayout2444.xml" ContentType="application/vnd.openxmlformats-officedocument.presentationml.slideLayout+xml"/>
  <Override PartName="/ppt/slideLayouts/slideLayout2445.xml" ContentType="application/vnd.openxmlformats-officedocument.presentationml.slideLayout+xml"/>
  <Override PartName="/ppt/theme/theme222.xml" ContentType="application/vnd.openxmlformats-officedocument.theme+xml"/>
  <Override PartName="/ppt/slideLayouts/slideLayout2446.xml" ContentType="application/vnd.openxmlformats-officedocument.presentationml.slideLayout+xml"/>
  <Override PartName="/ppt/slideLayouts/slideLayout2447.xml" ContentType="application/vnd.openxmlformats-officedocument.presentationml.slideLayout+xml"/>
  <Override PartName="/ppt/slideLayouts/slideLayout2448.xml" ContentType="application/vnd.openxmlformats-officedocument.presentationml.slideLayout+xml"/>
  <Override PartName="/ppt/slideLayouts/slideLayout2449.xml" ContentType="application/vnd.openxmlformats-officedocument.presentationml.slideLayout+xml"/>
  <Override PartName="/ppt/slideLayouts/slideLayout2450.xml" ContentType="application/vnd.openxmlformats-officedocument.presentationml.slideLayout+xml"/>
  <Override PartName="/ppt/slideLayouts/slideLayout2451.xml" ContentType="application/vnd.openxmlformats-officedocument.presentationml.slideLayout+xml"/>
  <Override PartName="/ppt/slideLayouts/slideLayout2452.xml" ContentType="application/vnd.openxmlformats-officedocument.presentationml.slideLayout+xml"/>
  <Override PartName="/ppt/slideLayouts/slideLayout2453.xml" ContentType="application/vnd.openxmlformats-officedocument.presentationml.slideLayout+xml"/>
  <Override PartName="/ppt/slideLayouts/slideLayout2454.xml" ContentType="application/vnd.openxmlformats-officedocument.presentationml.slideLayout+xml"/>
  <Override PartName="/ppt/slideLayouts/slideLayout2455.xml" ContentType="application/vnd.openxmlformats-officedocument.presentationml.slideLayout+xml"/>
  <Override PartName="/ppt/slideLayouts/slideLayout2456.xml" ContentType="application/vnd.openxmlformats-officedocument.presentationml.slideLayout+xml"/>
  <Override PartName="/ppt/theme/theme223.xml" ContentType="application/vnd.openxmlformats-officedocument.theme+xml"/>
  <Override PartName="/ppt/slideLayouts/slideLayout2457.xml" ContentType="application/vnd.openxmlformats-officedocument.presentationml.slideLayout+xml"/>
  <Override PartName="/ppt/slideLayouts/slideLayout2458.xml" ContentType="application/vnd.openxmlformats-officedocument.presentationml.slideLayout+xml"/>
  <Override PartName="/ppt/slideLayouts/slideLayout2459.xml" ContentType="application/vnd.openxmlformats-officedocument.presentationml.slideLayout+xml"/>
  <Override PartName="/ppt/slideLayouts/slideLayout2460.xml" ContentType="application/vnd.openxmlformats-officedocument.presentationml.slideLayout+xml"/>
  <Override PartName="/ppt/slideLayouts/slideLayout2461.xml" ContentType="application/vnd.openxmlformats-officedocument.presentationml.slideLayout+xml"/>
  <Override PartName="/ppt/slideLayouts/slideLayout2462.xml" ContentType="application/vnd.openxmlformats-officedocument.presentationml.slideLayout+xml"/>
  <Override PartName="/ppt/slideLayouts/slideLayout2463.xml" ContentType="application/vnd.openxmlformats-officedocument.presentationml.slideLayout+xml"/>
  <Override PartName="/ppt/slideLayouts/slideLayout2464.xml" ContentType="application/vnd.openxmlformats-officedocument.presentationml.slideLayout+xml"/>
  <Override PartName="/ppt/slideLayouts/slideLayout2465.xml" ContentType="application/vnd.openxmlformats-officedocument.presentationml.slideLayout+xml"/>
  <Override PartName="/ppt/slideLayouts/slideLayout2466.xml" ContentType="application/vnd.openxmlformats-officedocument.presentationml.slideLayout+xml"/>
  <Override PartName="/ppt/slideLayouts/slideLayout2467.xml" ContentType="application/vnd.openxmlformats-officedocument.presentationml.slideLayout+xml"/>
  <Override PartName="/ppt/theme/theme224.xml" ContentType="application/vnd.openxmlformats-officedocument.theme+xml"/>
  <Override PartName="/ppt/slideLayouts/slideLayout2468.xml" ContentType="application/vnd.openxmlformats-officedocument.presentationml.slideLayout+xml"/>
  <Override PartName="/ppt/slideLayouts/slideLayout2469.xml" ContentType="application/vnd.openxmlformats-officedocument.presentationml.slideLayout+xml"/>
  <Override PartName="/ppt/slideLayouts/slideLayout2470.xml" ContentType="application/vnd.openxmlformats-officedocument.presentationml.slideLayout+xml"/>
  <Override PartName="/ppt/slideLayouts/slideLayout2471.xml" ContentType="application/vnd.openxmlformats-officedocument.presentationml.slideLayout+xml"/>
  <Override PartName="/ppt/slideLayouts/slideLayout2472.xml" ContentType="application/vnd.openxmlformats-officedocument.presentationml.slideLayout+xml"/>
  <Override PartName="/ppt/slideLayouts/slideLayout2473.xml" ContentType="application/vnd.openxmlformats-officedocument.presentationml.slideLayout+xml"/>
  <Override PartName="/ppt/slideLayouts/slideLayout2474.xml" ContentType="application/vnd.openxmlformats-officedocument.presentationml.slideLayout+xml"/>
  <Override PartName="/ppt/slideLayouts/slideLayout2475.xml" ContentType="application/vnd.openxmlformats-officedocument.presentationml.slideLayout+xml"/>
  <Override PartName="/ppt/slideLayouts/slideLayout2476.xml" ContentType="application/vnd.openxmlformats-officedocument.presentationml.slideLayout+xml"/>
  <Override PartName="/ppt/slideLayouts/slideLayout2477.xml" ContentType="application/vnd.openxmlformats-officedocument.presentationml.slideLayout+xml"/>
  <Override PartName="/ppt/slideLayouts/slideLayout2478.xml" ContentType="application/vnd.openxmlformats-officedocument.presentationml.slideLayout+xml"/>
  <Override PartName="/ppt/theme/theme225.xml" ContentType="application/vnd.openxmlformats-officedocument.theme+xml"/>
  <Override PartName="/ppt/slideLayouts/slideLayout2479.xml" ContentType="application/vnd.openxmlformats-officedocument.presentationml.slideLayout+xml"/>
  <Override PartName="/ppt/slideLayouts/slideLayout2480.xml" ContentType="application/vnd.openxmlformats-officedocument.presentationml.slideLayout+xml"/>
  <Override PartName="/ppt/slideLayouts/slideLayout2481.xml" ContentType="application/vnd.openxmlformats-officedocument.presentationml.slideLayout+xml"/>
  <Override PartName="/ppt/slideLayouts/slideLayout2482.xml" ContentType="application/vnd.openxmlformats-officedocument.presentationml.slideLayout+xml"/>
  <Override PartName="/ppt/slideLayouts/slideLayout2483.xml" ContentType="application/vnd.openxmlformats-officedocument.presentationml.slideLayout+xml"/>
  <Override PartName="/ppt/slideLayouts/slideLayout2484.xml" ContentType="application/vnd.openxmlformats-officedocument.presentationml.slideLayout+xml"/>
  <Override PartName="/ppt/slideLayouts/slideLayout2485.xml" ContentType="application/vnd.openxmlformats-officedocument.presentationml.slideLayout+xml"/>
  <Override PartName="/ppt/slideLayouts/slideLayout2486.xml" ContentType="application/vnd.openxmlformats-officedocument.presentationml.slideLayout+xml"/>
  <Override PartName="/ppt/slideLayouts/slideLayout2487.xml" ContentType="application/vnd.openxmlformats-officedocument.presentationml.slideLayout+xml"/>
  <Override PartName="/ppt/slideLayouts/slideLayout2488.xml" ContentType="application/vnd.openxmlformats-officedocument.presentationml.slideLayout+xml"/>
  <Override PartName="/ppt/slideLayouts/slideLayout2489.xml" ContentType="application/vnd.openxmlformats-officedocument.presentationml.slideLayout+xml"/>
  <Override PartName="/ppt/theme/theme226.xml" ContentType="application/vnd.openxmlformats-officedocument.theme+xml"/>
  <Override PartName="/ppt/slideLayouts/slideLayout2490.xml" ContentType="application/vnd.openxmlformats-officedocument.presentationml.slideLayout+xml"/>
  <Override PartName="/ppt/slideLayouts/slideLayout2491.xml" ContentType="application/vnd.openxmlformats-officedocument.presentationml.slideLayout+xml"/>
  <Override PartName="/ppt/slideLayouts/slideLayout2492.xml" ContentType="application/vnd.openxmlformats-officedocument.presentationml.slideLayout+xml"/>
  <Override PartName="/ppt/slideLayouts/slideLayout2493.xml" ContentType="application/vnd.openxmlformats-officedocument.presentationml.slideLayout+xml"/>
  <Override PartName="/ppt/slideLayouts/slideLayout2494.xml" ContentType="application/vnd.openxmlformats-officedocument.presentationml.slideLayout+xml"/>
  <Override PartName="/ppt/slideLayouts/slideLayout2495.xml" ContentType="application/vnd.openxmlformats-officedocument.presentationml.slideLayout+xml"/>
  <Override PartName="/ppt/slideLayouts/slideLayout2496.xml" ContentType="application/vnd.openxmlformats-officedocument.presentationml.slideLayout+xml"/>
  <Override PartName="/ppt/slideLayouts/slideLayout2497.xml" ContentType="application/vnd.openxmlformats-officedocument.presentationml.slideLayout+xml"/>
  <Override PartName="/ppt/slideLayouts/slideLayout2498.xml" ContentType="application/vnd.openxmlformats-officedocument.presentationml.slideLayout+xml"/>
  <Override PartName="/ppt/slideLayouts/slideLayout2499.xml" ContentType="application/vnd.openxmlformats-officedocument.presentationml.slideLayout+xml"/>
  <Override PartName="/ppt/slideLayouts/slideLayout2500.xml" ContentType="application/vnd.openxmlformats-officedocument.presentationml.slideLayout+xml"/>
  <Override PartName="/ppt/theme/theme227.xml" ContentType="application/vnd.openxmlformats-officedocument.theme+xml"/>
  <Override PartName="/ppt/slideLayouts/slideLayout2501.xml" ContentType="application/vnd.openxmlformats-officedocument.presentationml.slideLayout+xml"/>
  <Override PartName="/ppt/slideLayouts/slideLayout2502.xml" ContentType="application/vnd.openxmlformats-officedocument.presentationml.slideLayout+xml"/>
  <Override PartName="/ppt/slideLayouts/slideLayout2503.xml" ContentType="application/vnd.openxmlformats-officedocument.presentationml.slideLayout+xml"/>
  <Override PartName="/ppt/slideLayouts/slideLayout2504.xml" ContentType="application/vnd.openxmlformats-officedocument.presentationml.slideLayout+xml"/>
  <Override PartName="/ppt/slideLayouts/slideLayout2505.xml" ContentType="application/vnd.openxmlformats-officedocument.presentationml.slideLayout+xml"/>
  <Override PartName="/ppt/slideLayouts/slideLayout2506.xml" ContentType="application/vnd.openxmlformats-officedocument.presentationml.slideLayout+xml"/>
  <Override PartName="/ppt/slideLayouts/slideLayout2507.xml" ContentType="application/vnd.openxmlformats-officedocument.presentationml.slideLayout+xml"/>
  <Override PartName="/ppt/slideLayouts/slideLayout2508.xml" ContentType="application/vnd.openxmlformats-officedocument.presentationml.slideLayout+xml"/>
  <Override PartName="/ppt/slideLayouts/slideLayout2509.xml" ContentType="application/vnd.openxmlformats-officedocument.presentationml.slideLayout+xml"/>
  <Override PartName="/ppt/slideLayouts/slideLayout2510.xml" ContentType="application/vnd.openxmlformats-officedocument.presentationml.slideLayout+xml"/>
  <Override PartName="/ppt/slideLayouts/slideLayout2511.xml" ContentType="application/vnd.openxmlformats-officedocument.presentationml.slideLayout+xml"/>
  <Override PartName="/ppt/theme/theme228.xml" ContentType="application/vnd.openxmlformats-officedocument.theme+xml"/>
  <Override PartName="/ppt/slideLayouts/slideLayout2512.xml" ContentType="application/vnd.openxmlformats-officedocument.presentationml.slideLayout+xml"/>
  <Override PartName="/ppt/slideLayouts/slideLayout2513.xml" ContentType="application/vnd.openxmlformats-officedocument.presentationml.slideLayout+xml"/>
  <Override PartName="/ppt/slideLayouts/slideLayout2514.xml" ContentType="application/vnd.openxmlformats-officedocument.presentationml.slideLayout+xml"/>
  <Override PartName="/ppt/slideLayouts/slideLayout2515.xml" ContentType="application/vnd.openxmlformats-officedocument.presentationml.slideLayout+xml"/>
  <Override PartName="/ppt/slideLayouts/slideLayout2516.xml" ContentType="application/vnd.openxmlformats-officedocument.presentationml.slideLayout+xml"/>
  <Override PartName="/ppt/slideLayouts/slideLayout2517.xml" ContentType="application/vnd.openxmlformats-officedocument.presentationml.slideLayout+xml"/>
  <Override PartName="/ppt/slideLayouts/slideLayout2518.xml" ContentType="application/vnd.openxmlformats-officedocument.presentationml.slideLayout+xml"/>
  <Override PartName="/ppt/slideLayouts/slideLayout2519.xml" ContentType="application/vnd.openxmlformats-officedocument.presentationml.slideLayout+xml"/>
  <Override PartName="/ppt/slideLayouts/slideLayout2520.xml" ContentType="application/vnd.openxmlformats-officedocument.presentationml.slideLayout+xml"/>
  <Override PartName="/ppt/slideLayouts/slideLayout2521.xml" ContentType="application/vnd.openxmlformats-officedocument.presentationml.slideLayout+xml"/>
  <Override PartName="/ppt/slideLayouts/slideLayout2522.xml" ContentType="application/vnd.openxmlformats-officedocument.presentationml.slideLayout+xml"/>
  <Override PartName="/ppt/theme/theme229.xml" ContentType="application/vnd.openxmlformats-officedocument.theme+xml"/>
  <Override PartName="/ppt/slideLayouts/slideLayout2523.xml" ContentType="application/vnd.openxmlformats-officedocument.presentationml.slideLayout+xml"/>
  <Override PartName="/ppt/slideLayouts/slideLayout2524.xml" ContentType="application/vnd.openxmlformats-officedocument.presentationml.slideLayout+xml"/>
  <Override PartName="/ppt/slideLayouts/slideLayout2525.xml" ContentType="application/vnd.openxmlformats-officedocument.presentationml.slideLayout+xml"/>
  <Override PartName="/ppt/slideLayouts/slideLayout2526.xml" ContentType="application/vnd.openxmlformats-officedocument.presentationml.slideLayout+xml"/>
  <Override PartName="/ppt/slideLayouts/slideLayout2527.xml" ContentType="application/vnd.openxmlformats-officedocument.presentationml.slideLayout+xml"/>
  <Override PartName="/ppt/slideLayouts/slideLayout2528.xml" ContentType="application/vnd.openxmlformats-officedocument.presentationml.slideLayout+xml"/>
  <Override PartName="/ppt/slideLayouts/slideLayout2529.xml" ContentType="application/vnd.openxmlformats-officedocument.presentationml.slideLayout+xml"/>
  <Override PartName="/ppt/slideLayouts/slideLayout2530.xml" ContentType="application/vnd.openxmlformats-officedocument.presentationml.slideLayout+xml"/>
  <Override PartName="/ppt/slideLayouts/slideLayout2531.xml" ContentType="application/vnd.openxmlformats-officedocument.presentationml.slideLayout+xml"/>
  <Override PartName="/ppt/slideLayouts/slideLayout2532.xml" ContentType="application/vnd.openxmlformats-officedocument.presentationml.slideLayout+xml"/>
  <Override PartName="/ppt/slideLayouts/slideLayout2533.xml" ContentType="application/vnd.openxmlformats-officedocument.presentationml.slideLayout+xml"/>
  <Override PartName="/ppt/theme/theme230.xml" ContentType="application/vnd.openxmlformats-officedocument.theme+xml"/>
  <Override PartName="/ppt/slideLayouts/slideLayout2534.xml" ContentType="application/vnd.openxmlformats-officedocument.presentationml.slideLayout+xml"/>
  <Override PartName="/ppt/slideLayouts/slideLayout2535.xml" ContentType="application/vnd.openxmlformats-officedocument.presentationml.slideLayout+xml"/>
  <Override PartName="/ppt/slideLayouts/slideLayout2536.xml" ContentType="application/vnd.openxmlformats-officedocument.presentationml.slideLayout+xml"/>
  <Override PartName="/ppt/slideLayouts/slideLayout2537.xml" ContentType="application/vnd.openxmlformats-officedocument.presentationml.slideLayout+xml"/>
  <Override PartName="/ppt/slideLayouts/slideLayout2538.xml" ContentType="application/vnd.openxmlformats-officedocument.presentationml.slideLayout+xml"/>
  <Override PartName="/ppt/slideLayouts/slideLayout2539.xml" ContentType="application/vnd.openxmlformats-officedocument.presentationml.slideLayout+xml"/>
  <Override PartName="/ppt/slideLayouts/slideLayout2540.xml" ContentType="application/vnd.openxmlformats-officedocument.presentationml.slideLayout+xml"/>
  <Override PartName="/ppt/slideLayouts/slideLayout2541.xml" ContentType="application/vnd.openxmlformats-officedocument.presentationml.slideLayout+xml"/>
  <Override PartName="/ppt/slideLayouts/slideLayout2542.xml" ContentType="application/vnd.openxmlformats-officedocument.presentationml.slideLayout+xml"/>
  <Override PartName="/ppt/slideLayouts/slideLayout2543.xml" ContentType="application/vnd.openxmlformats-officedocument.presentationml.slideLayout+xml"/>
  <Override PartName="/ppt/slideLayouts/slideLayout2544.xml" ContentType="application/vnd.openxmlformats-officedocument.presentationml.slideLayout+xml"/>
  <Override PartName="/ppt/theme/theme231.xml" ContentType="application/vnd.openxmlformats-officedocument.theme+xml"/>
  <Override PartName="/ppt/slideLayouts/slideLayout2545.xml" ContentType="application/vnd.openxmlformats-officedocument.presentationml.slideLayout+xml"/>
  <Override PartName="/ppt/slideLayouts/slideLayout2546.xml" ContentType="application/vnd.openxmlformats-officedocument.presentationml.slideLayout+xml"/>
  <Override PartName="/ppt/slideLayouts/slideLayout2547.xml" ContentType="application/vnd.openxmlformats-officedocument.presentationml.slideLayout+xml"/>
  <Override PartName="/ppt/slideLayouts/slideLayout2548.xml" ContentType="application/vnd.openxmlformats-officedocument.presentationml.slideLayout+xml"/>
  <Override PartName="/ppt/slideLayouts/slideLayout2549.xml" ContentType="application/vnd.openxmlformats-officedocument.presentationml.slideLayout+xml"/>
  <Override PartName="/ppt/slideLayouts/slideLayout2550.xml" ContentType="application/vnd.openxmlformats-officedocument.presentationml.slideLayout+xml"/>
  <Override PartName="/ppt/slideLayouts/slideLayout2551.xml" ContentType="application/vnd.openxmlformats-officedocument.presentationml.slideLayout+xml"/>
  <Override PartName="/ppt/slideLayouts/slideLayout2552.xml" ContentType="application/vnd.openxmlformats-officedocument.presentationml.slideLayout+xml"/>
  <Override PartName="/ppt/slideLayouts/slideLayout2553.xml" ContentType="application/vnd.openxmlformats-officedocument.presentationml.slideLayout+xml"/>
  <Override PartName="/ppt/slideLayouts/slideLayout2554.xml" ContentType="application/vnd.openxmlformats-officedocument.presentationml.slideLayout+xml"/>
  <Override PartName="/ppt/slideLayouts/slideLayout2555.xml" ContentType="application/vnd.openxmlformats-officedocument.presentationml.slideLayout+xml"/>
  <Override PartName="/ppt/theme/theme232.xml" ContentType="application/vnd.openxmlformats-officedocument.theme+xml"/>
  <Override PartName="/ppt/slideLayouts/slideLayout2556.xml" ContentType="application/vnd.openxmlformats-officedocument.presentationml.slideLayout+xml"/>
  <Override PartName="/ppt/slideLayouts/slideLayout2557.xml" ContentType="application/vnd.openxmlformats-officedocument.presentationml.slideLayout+xml"/>
  <Override PartName="/ppt/slideLayouts/slideLayout2558.xml" ContentType="application/vnd.openxmlformats-officedocument.presentationml.slideLayout+xml"/>
  <Override PartName="/ppt/slideLayouts/slideLayout2559.xml" ContentType="application/vnd.openxmlformats-officedocument.presentationml.slideLayout+xml"/>
  <Override PartName="/ppt/slideLayouts/slideLayout2560.xml" ContentType="application/vnd.openxmlformats-officedocument.presentationml.slideLayout+xml"/>
  <Override PartName="/ppt/slideLayouts/slideLayout2561.xml" ContentType="application/vnd.openxmlformats-officedocument.presentationml.slideLayout+xml"/>
  <Override PartName="/ppt/slideLayouts/slideLayout2562.xml" ContentType="application/vnd.openxmlformats-officedocument.presentationml.slideLayout+xml"/>
  <Override PartName="/ppt/slideLayouts/slideLayout2563.xml" ContentType="application/vnd.openxmlformats-officedocument.presentationml.slideLayout+xml"/>
  <Override PartName="/ppt/slideLayouts/slideLayout2564.xml" ContentType="application/vnd.openxmlformats-officedocument.presentationml.slideLayout+xml"/>
  <Override PartName="/ppt/slideLayouts/slideLayout2565.xml" ContentType="application/vnd.openxmlformats-officedocument.presentationml.slideLayout+xml"/>
  <Override PartName="/ppt/slideLayouts/slideLayout2566.xml" ContentType="application/vnd.openxmlformats-officedocument.presentationml.slideLayout+xml"/>
  <Override PartName="/ppt/theme/theme233.xml" ContentType="application/vnd.openxmlformats-officedocument.theme+xml"/>
  <Override PartName="/ppt/slideLayouts/slideLayout2567.xml" ContentType="application/vnd.openxmlformats-officedocument.presentationml.slideLayout+xml"/>
  <Override PartName="/ppt/slideLayouts/slideLayout2568.xml" ContentType="application/vnd.openxmlformats-officedocument.presentationml.slideLayout+xml"/>
  <Override PartName="/ppt/slideLayouts/slideLayout2569.xml" ContentType="application/vnd.openxmlformats-officedocument.presentationml.slideLayout+xml"/>
  <Override PartName="/ppt/slideLayouts/slideLayout2570.xml" ContentType="application/vnd.openxmlformats-officedocument.presentationml.slideLayout+xml"/>
  <Override PartName="/ppt/slideLayouts/slideLayout2571.xml" ContentType="application/vnd.openxmlformats-officedocument.presentationml.slideLayout+xml"/>
  <Override PartName="/ppt/slideLayouts/slideLayout2572.xml" ContentType="application/vnd.openxmlformats-officedocument.presentationml.slideLayout+xml"/>
  <Override PartName="/ppt/slideLayouts/slideLayout2573.xml" ContentType="application/vnd.openxmlformats-officedocument.presentationml.slideLayout+xml"/>
  <Override PartName="/ppt/slideLayouts/slideLayout2574.xml" ContentType="application/vnd.openxmlformats-officedocument.presentationml.slideLayout+xml"/>
  <Override PartName="/ppt/slideLayouts/slideLayout2575.xml" ContentType="application/vnd.openxmlformats-officedocument.presentationml.slideLayout+xml"/>
  <Override PartName="/ppt/slideLayouts/slideLayout2576.xml" ContentType="application/vnd.openxmlformats-officedocument.presentationml.slideLayout+xml"/>
  <Override PartName="/ppt/slideLayouts/slideLayout2577.xml" ContentType="application/vnd.openxmlformats-officedocument.presentationml.slideLayout+xml"/>
  <Override PartName="/ppt/theme/theme234.xml" ContentType="application/vnd.openxmlformats-officedocument.theme+xml"/>
  <Override PartName="/ppt/slideLayouts/slideLayout2578.xml" ContentType="application/vnd.openxmlformats-officedocument.presentationml.slideLayout+xml"/>
  <Override PartName="/ppt/slideLayouts/slideLayout2579.xml" ContentType="application/vnd.openxmlformats-officedocument.presentationml.slideLayout+xml"/>
  <Override PartName="/ppt/slideLayouts/slideLayout2580.xml" ContentType="application/vnd.openxmlformats-officedocument.presentationml.slideLayout+xml"/>
  <Override PartName="/ppt/slideLayouts/slideLayout2581.xml" ContentType="application/vnd.openxmlformats-officedocument.presentationml.slideLayout+xml"/>
  <Override PartName="/ppt/slideLayouts/slideLayout2582.xml" ContentType="application/vnd.openxmlformats-officedocument.presentationml.slideLayout+xml"/>
  <Override PartName="/ppt/slideLayouts/slideLayout2583.xml" ContentType="application/vnd.openxmlformats-officedocument.presentationml.slideLayout+xml"/>
  <Override PartName="/ppt/slideLayouts/slideLayout2584.xml" ContentType="application/vnd.openxmlformats-officedocument.presentationml.slideLayout+xml"/>
  <Override PartName="/ppt/slideLayouts/slideLayout2585.xml" ContentType="application/vnd.openxmlformats-officedocument.presentationml.slideLayout+xml"/>
  <Override PartName="/ppt/slideLayouts/slideLayout2586.xml" ContentType="application/vnd.openxmlformats-officedocument.presentationml.slideLayout+xml"/>
  <Override PartName="/ppt/slideLayouts/slideLayout2587.xml" ContentType="application/vnd.openxmlformats-officedocument.presentationml.slideLayout+xml"/>
  <Override PartName="/ppt/slideLayouts/slideLayout2588.xml" ContentType="application/vnd.openxmlformats-officedocument.presentationml.slideLayout+xml"/>
  <Override PartName="/ppt/theme/theme235.xml" ContentType="application/vnd.openxmlformats-officedocument.theme+xml"/>
  <Override PartName="/ppt/slideLayouts/slideLayout2589.xml" ContentType="application/vnd.openxmlformats-officedocument.presentationml.slideLayout+xml"/>
  <Override PartName="/ppt/slideLayouts/slideLayout2590.xml" ContentType="application/vnd.openxmlformats-officedocument.presentationml.slideLayout+xml"/>
  <Override PartName="/ppt/slideLayouts/slideLayout2591.xml" ContentType="application/vnd.openxmlformats-officedocument.presentationml.slideLayout+xml"/>
  <Override PartName="/ppt/slideLayouts/slideLayout2592.xml" ContentType="application/vnd.openxmlformats-officedocument.presentationml.slideLayout+xml"/>
  <Override PartName="/ppt/slideLayouts/slideLayout2593.xml" ContentType="application/vnd.openxmlformats-officedocument.presentationml.slideLayout+xml"/>
  <Override PartName="/ppt/slideLayouts/slideLayout2594.xml" ContentType="application/vnd.openxmlformats-officedocument.presentationml.slideLayout+xml"/>
  <Override PartName="/ppt/slideLayouts/slideLayout2595.xml" ContentType="application/vnd.openxmlformats-officedocument.presentationml.slideLayout+xml"/>
  <Override PartName="/ppt/slideLayouts/slideLayout2596.xml" ContentType="application/vnd.openxmlformats-officedocument.presentationml.slideLayout+xml"/>
  <Override PartName="/ppt/slideLayouts/slideLayout2597.xml" ContentType="application/vnd.openxmlformats-officedocument.presentationml.slideLayout+xml"/>
  <Override PartName="/ppt/slideLayouts/slideLayout2598.xml" ContentType="application/vnd.openxmlformats-officedocument.presentationml.slideLayout+xml"/>
  <Override PartName="/ppt/slideLayouts/slideLayout2599.xml" ContentType="application/vnd.openxmlformats-officedocument.presentationml.slideLayout+xml"/>
  <Override PartName="/ppt/theme/theme236.xml" ContentType="application/vnd.openxmlformats-officedocument.theme+xml"/>
  <Override PartName="/ppt/slideLayouts/slideLayout2600.xml" ContentType="application/vnd.openxmlformats-officedocument.presentationml.slideLayout+xml"/>
  <Override PartName="/ppt/slideLayouts/slideLayout2601.xml" ContentType="application/vnd.openxmlformats-officedocument.presentationml.slideLayout+xml"/>
  <Override PartName="/ppt/slideLayouts/slideLayout2602.xml" ContentType="application/vnd.openxmlformats-officedocument.presentationml.slideLayout+xml"/>
  <Override PartName="/ppt/slideLayouts/slideLayout2603.xml" ContentType="application/vnd.openxmlformats-officedocument.presentationml.slideLayout+xml"/>
  <Override PartName="/ppt/slideLayouts/slideLayout2604.xml" ContentType="application/vnd.openxmlformats-officedocument.presentationml.slideLayout+xml"/>
  <Override PartName="/ppt/slideLayouts/slideLayout2605.xml" ContentType="application/vnd.openxmlformats-officedocument.presentationml.slideLayout+xml"/>
  <Override PartName="/ppt/slideLayouts/slideLayout2606.xml" ContentType="application/vnd.openxmlformats-officedocument.presentationml.slideLayout+xml"/>
  <Override PartName="/ppt/slideLayouts/slideLayout2607.xml" ContentType="application/vnd.openxmlformats-officedocument.presentationml.slideLayout+xml"/>
  <Override PartName="/ppt/slideLayouts/slideLayout2608.xml" ContentType="application/vnd.openxmlformats-officedocument.presentationml.slideLayout+xml"/>
  <Override PartName="/ppt/slideLayouts/slideLayout2609.xml" ContentType="application/vnd.openxmlformats-officedocument.presentationml.slideLayout+xml"/>
  <Override PartName="/ppt/slideLayouts/slideLayout2610.xml" ContentType="application/vnd.openxmlformats-officedocument.presentationml.slideLayout+xml"/>
  <Override PartName="/ppt/theme/theme237.xml" ContentType="application/vnd.openxmlformats-officedocument.theme+xml"/>
  <Override PartName="/ppt/slideLayouts/slideLayout2611.xml" ContentType="application/vnd.openxmlformats-officedocument.presentationml.slideLayout+xml"/>
  <Override PartName="/ppt/slideLayouts/slideLayout2612.xml" ContentType="application/vnd.openxmlformats-officedocument.presentationml.slideLayout+xml"/>
  <Override PartName="/ppt/slideLayouts/slideLayout2613.xml" ContentType="application/vnd.openxmlformats-officedocument.presentationml.slideLayout+xml"/>
  <Override PartName="/ppt/slideLayouts/slideLayout2614.xml" ContentType="application/vnd.openxmlformats-officedocument.presentationml.slideLayout+xml"/>
  <Override PartName="/ppt/slideLayouts/slideLayout2615.xml" ContentType="application/vnd.openxmlformats-officedocument.presentationml.slideLayout+xml"/>
  <Override PartName="/ppt/slideLayouts/slideLayout2616.xml" ContentType="application/vnd.openxmlformats-officedocument.presentationml.slideLayout+xml"/>
  <Override PartName="/ppt/slideLayouts/slideLayout2617.xml" ContentType="application/vnd.openxmlformats-officedocument.presentationml.slideLayout+xml"/>
  <Override PartName="/ppt/slideLayouts/slideLayout2618.xml" ContentType="application/vnd.openxmlformats-officedocument.presentationml.slideLayout+xml"/>
  <Override PartName="/ppt/slideLayouts/slideLayout2619.xml" ContentType="application/vnd.openxmlformats-officedocument.presentationml.slideLayout+xml"/>
  <Override PartName="/ppt/slideLayouts/slideLayout2620.xml" ContentType="application/vnd.openxmlformats-officedocument.presentationml.slideLayout+xml"/>
  <Override PartName="/ppt/slideLayouts/slideLayout2621.xml" ContentType="application/vnd.openxmlformats-officedocument.presentationml.slideLayout+xml"/>
  <Override PartName="/ppt/theme/theme238.xml" ContentType="application/vnd.openxmlformats-officedocument.theme+xml"/>
  <Override PartName="/ppt/slideLayouts/slideLayout2622.xml" ContentType="application/vnd.openxmlformats-officedocument.presentationml.slideLayout+xml"/>
  <Override PartName="/ppt/slideLayouts/slideLayout2623.xml" ContentType="application/vnd.openxmlformats-officedocument.presentationml.slideLayout+xml"/>
  <Override PartName="/ppt/slideLayouts/slideLayout2624.xml" ContentType="application/vnd.openxmlformats-officedocument.presentationml.slideLayout+xml"/>
  <Override PartName="/ppt/slideLayouts/slideLayout2625.xml" ContentType="application/vnd.openxmlformats-officedocument.presentationml.slideLayout+xml"/>
  <Override PartName="/ppt/slideLayouts/slideLayout2626.xml" ContentType="application/vnd.openxmlformats-officedocument.presentationml.slideLayout+xml"/>
  <Override PartName="/ppt/slideLayouts/slideLayout2627.xml" ContentType="application/vnd.openxmlformats-officedocument.presentationml.slideLayout+xml"/>
  <Override PartName="/ppt/slideLayouts/slideLayout2628.xml" ContentType="application/vnd.openxmlformats-officedocument.presentationml.slideLayout+xml"/>
  <Override PartName="/ppt/slideLayouts/slideLayout2629.xml" ContentType="application/vnd.openxmlformats-officedocument.presentationml.slideLayout+xml"/>
  <Override PartName="/ppt/slideLayouts/slideLayout2630.xml" ContentType="application/vnd.openxmlformats-officedocument.presentationml.slideLayout+xml"/>
  <Override PartName="/ppt/slideLayouts/slideLayout2631.xml" ContentType="application/vnd.openxmlformats-officedocument.presentationml.slideLayout+xml"/>
  <Override PartName="/ppt/slideLayouts/slideLayout2632.xml" ContentType="application/vnd.openxmlformats-officedocument.presentationml.slideLayout+xml"/>
  <Override PartName="/ppt/theme/theme239.xml" ContentType="application/vnd.openxmlformats-officedocument.theme+xml"/>
  <Override PartName="/ppt/slideLayouts/slideLayout2633.xml" ContentType="application/vnd.openxmlformats-officedocument.presentationml.slideLayout+xml"/>
  <Override PartName="/ppt/slideLayouts/slideLayout2634.xml" ContentType="application/vnd.openxmlformats-officedocument.presentationml.slideLayout+xml"/>
  <Override PartName="/ppt/slideLayouts/slideLayout2635.xml" ContentType="application/vnd.openxmlformats-officedocument.presentationml.slideLayout+xml"/>
  <Override PartName="/ppt/slideLayouts/slideLayout2636.xml" ContentType="application/vnd.openxmlformats-officedocument.presentationml.slideLayout+xml"/>
  <Override PartName="/ppt/slideLayouts/slideLayout2637.xml" ContentType="application/vnd.openxmlformats-officedocument.presentationml.slideLayout+xml"/>
  <Override PartName="/ppt/slideLayouts/slideLayout2638.xml" ContentType="application/vnd.openxmlformats-officedocument.presentationml.slideLayout+xml"/>
  <Override PartName="/ppt/slideLayouts/slideLayout2639.xml" ContentType="application/vnd.openxmlformats-officedocument.presentationml.slideLayout+xml"/>
  <Override PartName="/ppt/slideLayouts/slideLayout2640.xml" ContentType="application/vnd.openxmlformats-officedocument.presentationml.slideLayout+xml"/>
  <Override PartName="/ppt/slideLayouts/slideLayout2641.xml" ContentType="application/vnd.openxmlformats-officedocument.presentationml.slideLayout+xml"/>
  <Override PartName="/ppt/slideLayouts/slideLayout2642.xml" ContentType="application/vnd.openxmlformats-officedocument.presentationml.slideLayout+xml"/>
  <Override PartName="/ppt/slideLayouts/slideLayout2643.xml" ContentType="application/vnd.openxmlformats-officedocument.presentationml.slideLayout+xml"/>
  <Override PartName="/ppt/theme/theme240.xml" ContentType="application/vnd.openxmlformats-officedocument.theme+xml"/>
  <Override PartName="/ppt/slideLayouts/slideLayout2644.xml" ContentType="application/vnd.openxmlformats-officedocument.presentationml.slideLayout+xml"/>
  <Override PartName="/ppt/slideLayouts/slideLayout2645.xml" ContentType="application/vnd.openxmlformats-officedocument.presentationml.slideLayout+xml"/>
  <Override PartName="/ppt/slideLayouts/slideLayout2646.xml" ContentType="application/vnd.openxmlformats-officedocument.presentationml.slideLayout+xml"/>
  <Override PartName="/ppt/slideLayouts/slideLayout2647.xml" ContentType="application/vnd.openxmlformats-officedocument.presentationml.slideLayout+xml"/>
  <Override PartName="/ppt/slideLayouts/slideLayout2648.xml" ContentType="application/vnd.openxmlformats-officedocument.presentationml.slideLayout+xml"/>
  <Override PartName="/ppt/slideLayouts/slideLayout2649.xml" ContentType="application/vnd.openxmlformats-officedocument.presentationml.slideLayout+xml"/>
  <Override PartName="/ppt/slideLayouts/slideLayout2650.xml" ContentType="application/vnd.openxmlformats-officedocument.presentationml.slideLayout+xml"/>
  <Override PartName="/ppt/slideLayouts/slideLayout2651.xml" ContentType="application/vnd.openxmlformats-officedocument.presentationml.slideLayout+xml"/>
  <Override PartName="/ppt/slideLayouts/slideLayout2652.xml" ContentType="application/vnd.openxmlformats-officedocument.presentationml.slideLayout+xml"/>
  <Override PartName="/ppt/slideLayouts/slideLayout2653.xml" ContentType="application/vnd.openxmlformats-officedocument.presentationml.slideLayout+xml"/>
  <Override PartName="/ppt/slideLayouts/slideLayout2654.xml" ContentType="application/vnd.openxmlformats-officedocument.presentationml.slideLayout+xml"/>
  <Override PartName="/ppt/theme/theme241.xml" ContentType="application/vnd.openxmlformats-officedocument.theme+xml"/>
  <Override PartName="/ppt/slideLayouts/slideLayout2655.xml" ContentType="application/vnd.openxmlformats-officedocument.presentationml.slideLayout+xml"/>
  <Override PartName="/ppt/slideLayouts/slideLayout2656.xml" ContentType="application/vnd.openxmlformats-officedocument.presentationml.slideLayout+xml"/>
  <Override PartName="/ppt/slideLayouts/slideLayout2657.xml" ContentType="application/vnd.openxmlformats-officedocument.presentationml.slideLayout+xml"/>
  <Override PartName="/ppt/slideLayouts/slideLayout2658.xml" ContentType="application/vnd.openxmlformats-officedocument.presentationml.slideLayout+xml"/>
  <Override PartName="/ppt/slideLayouts/slideLayout2659.xml" ContentType="application/vnd.openxmlformats-officedocument.presentationml.slideLayout+xml"/>
  <Override PartName="/ppt/slideLayouts/slideLayout2660.xml" ContentType="application/vnd.openxmlformats-officedocument.presentationml.slideLayout+xml"/>
  <Override PartName="/ppt/slideLayouts/slideLayout2661.xml" ContentType="application/vnd.openxmlformats-officedocument.presentationml.slideLayout+xml"/>
  <Override PartName="/ppt/slideLayouts/slideLayout2662.xml" ContentType="application/vnd.openxmlformats-officedocument.presentationml.slideLayout+xml"/>
  <Override PartName="/ppt/slideLayouts/slideLayout2663.xml" ContentType="application/vnd.openxmlformats-officedocument.presentationml.slideLayout+xml"/>
  <Override PartName="/ppt/slideLayouts/slideLayout2664.xml" ContentType="application/vnd.openxmlformats-officedocument.presentationml.slideLayout+xml"/>
  <Override PartName="/ppt/slideLayouts/slideLayout2665.xml" ContentType="application/vnd.openxmlformats-officedocument.presentationml.slideLayout+xml"/>
  <Override PartName="/ppt/theme/theme242.xml" ContentType="application/vnd.openxmlformats-officedocument.theme+xml"/>
  <Override PartName="/ppt/slideLayouts/slideLayout2666.xml" ContentType="application/vnd.openxmlformats-officedocument.presentationml.slideLayout+xml"/>
  <Override PartName="/ppt/slideLayouts/slideLayout2667.xml" ContentType="application/vnd.openxmlformats-officedocument.presentationml.slideLayout+xml"/>
  <Override PartName="/ppt/slideLayouts/slideLayout2668.xml" ContentType="application/vnd.openxmlformats-officedocument.presentationml.slideLayout+xml"/>
  <Override PartName="/ppt/slideLayouts/slideLayout2669.xml" ContentType="application/vnd.openxmlformats-officedocument.presentationml.slideLayout+xml"/>
  <Override PartName="/ppt/slideLayouts/slideLayout2670.xml" ContentType="application/vnd.openxmlformats-officedocument.presentationml.slideLayout+xml"/>
  <Override PartName="/ppt/slideLayouts/slideLayout2671.xml" ContentType="application/vnd.openxmlformats-officedocument.presentationml.slideLayout+xml"/>
  <Override PartName="/ppt/slideLayouts/slideLayout2672.xml" ContentType="application/vnd.openxmlformats-officedocument.presentationml.slideLayout+xml"/>
  <Override PartName="/ppt/slideLayouts/slideLayout2673.xml" ContentType="application/vnd.openxmlformats-officedocument.presentationml.slideLayout+xml"/>
  <Override PartName="/ppt/slideLayouts/slideLayout2674.xml" ContentType="application/vnd.openxmlformats-officedocument.presentationml.slideLayout+xml"/>
  <Override PartName="/ppt/slideLayouts/slideLayout2675.xml" ContentType="application/vnd.openxmlformats-officedocument.presentationml.slideLayout+xml"/>
  <Override PartName="/ppt/slideLayouts/slideLayout2676.xml" ContentType="application/vnd.openxmlformats-officedocument.presentationml.slideLayout+xml"/>
  <Override PartName="/ppt/theme/theme243.xml" ContentType="application/vnd.openxmlformats-officedocument.theme+xml"/>
  <Override PartName="/ppt/slideLayouts/slideLayout2677.xml" ContentType="application/vnd.openxmlformats-officedocument.presentationml.slideLayout+xml"/>
  <Override PartName="/ppt/slideLayouts/slideLayout2678.xml" ContentType="application/vnd.openxmlformats-officedocument.presentationml.slideLayout+xml"/>
  <Override PartName="/ppt/slideLayouts/slideLayout2679.xml" ContentType="application/vnd.openxmlformats-officedocument.presentationml.slideLayout+xml"/>
  <Override PartName="/ppt/slideLayouts/slideLayout2680.xml" ContentType="application/vnd.openxmlformats-officedocument.presentationml.slideLayout+xml"/>
  <Override PartName="/ppt/slideLayouts/slideLayout2681.xml" ContentType="application/vnd.openxmlformats-officedocument.presentationml.slideLayout+xml"/>
  <Override PartName="/ppt/slideLayouts/slideLayout2682.xml" ContentType="application/vnd.openxmlformats-officedocument.presentationml.slideLayout+xml"/>
  <Override PartName="/ppt/slideLayouts/slideLayout2683.xml" ContentType="application/vnd.openxmlformats-officedocument.presentationml.slideLayout+xml"/>
  <Override PartName="/ppt/slideLayouts/slideLayout2684.xml" ContentType="application/vnd.openxmlformats-officedocument.presentationml.slideLayout+xml"/>
  <Override PartName="/ppt/slideLayouts/slideLayout2685.xml" ContentType="application/vnd.openxmlformats-officedocument.presentationml.slideLayout+xml"/>
  <Override PartName="/ppt/slideLayouts/slideLayout2686.xml" ContentType="application/vnd.openxmlformats-officedocument.presentationml.slideLayout+xml"/>
  <Override PartName="/ppt/slideLayouts/slideLayout2687.xml" ContentType="application/vnd.openxmlformats-officedocument.presentationml.slideLayout+xml"/>
  <Override PartName="/ppt/theme/theme244.xml" ContentType="application/vnd.openxmlformats-officedocument.theme+xml"/>
  <Override PartName="/ppt/slideLayouts/slideLayout2688.xml" ContentType="application/vnd.openxmlformats-officedocument.presentationml.slideLayout+xml"/>
  <Override PartName="/ppt/slideLayouts/slideLayout2689.xml" ContentType="application/vnd.openxmlformats-officedocument.presentationml.slideLayout+xml"/>
  <Override PartName="/ppt/slideLayouts/slideLayout2690.xml" ContentType="application/vnd.openxmlformats-officedocument.presentationml.slideLayout+xml"/>
  <Override PartName="/ppt/slideLayouts/slideLayout2691.xml" ContentType="application/vnd.openxmlformats-officedocument.presentationml.slideLayout+xml"/>
  <Override PartName="/ppt/slideLayouts/slideLayout2692.xml" ContentType="application/vnd.openxmlformats-officedocument.presentationml.slideLayout+xml"/>
  <Override PartName="/ppt/slideLayouts/slideLayout2693.xml" ContentType="application/vnd.openxmlformats-officedocument.presentationml.slideLayout+xml"/>
  <Override PartName="/ppt/slideLayouts/slideLayout2694.xml" ContentType="application/vnd.openxmlformats-officedocument.presentationml.slideLayout+xml"/>
  <Override PartName="/ppt/slideLayouts/slideLayout2695.xml" ContentType="application/vnd.openxmlformats-officedocument.presentationml.slideLayout+xml"/>
  <Override PartName="/ppt/slideLayouts/slideLayout2696.xml" ContentType="application/vnd.openxmlformats-officedocument.presentationml.slideLayout+xml"/>
  <Override PartName="/ppt/slideLayouts/slideLayout2697.xml" ContentType="application/vnd.openxmlformats-officedocument.presentationml.slideLayout+xml"/>
  <Override PartName="/ppt/slideLayouts/slideLayout2698.xml" ContentType="application/vnd.openxmlformats-officedocument.presentationml.slideLayout+xml"/>
  <Override PartName="/ppt/theme/theme245.xml" ContentType="application/vnd.openxmlformats-officedocument.theme+xml"/>
  <Override PartName="/ppt/slideLayouts/slideLayout2699.xml" ContentType="application/vnd.openxmlformats-officedocument.presentationml.slideLayout+xml"/>
  <Override PartName="/ppt/slideLayouts/slideLayout2700.xml" ContentType="application/vnd.openxmlformats-officedocument.presentationml.slideLayout+xml"/>
  <Override PartName="/ppt/slideLayouts/slideLayout2701.xml" ContentType="application/vnd.openxmlformats-officedocument.presentationml.slideLayout+xml"/>
  <Override PartName="/ppt/slideLayouts/slideLayout2702.xml" ContentType="application/vnd.openxmlformats-officedocument.presentationml.slideLayout+xml"/>
  <Override PartName="/ppt/slideLayouts/slideLayout2703.xml" ContentType="application/vnd.openxmlformats-officedocument.presentationml.slideLayout+xml"/>
  <Override PartName="/ppt/slideLayouts/slideLayout2704.xml" ContentType="application/vnd.openxmlformats-officedocument.presentationml.slideLayout+xml"/>
  <Override PartName="/ppt/slideLayouts/slideLayout2705.xml" ContentType="application/vnd.openxmlformats-officedocument.presentationml.slideLayout+xml"/>
  <Override PartName="/ppt/slideLayouts/slideLayout2706.xml" ContentType="application/vnd.openxmlformats-officedocument.presentationml.slideLayout+xml"/>
  <Override PartName="/ppt/slideLayouts/slideLayout2707.xml" ContentType="application/vnd.openxmlformats-officedocument.presentationml.slideLayout+xml"/>
  <Override PartName="/ppt/slideLayouts/slideLayout2708.xml" ContentType="application/vnd.openxmlformats-officedocument.presentationml.slideLayout+xml"/>
  <Override PartName="/ppt/slideLayouts/slideLayout2709.xml" ContentType="application/vnd.openxmlformats-officedocument.presentationml.slideLayout+xml"/>
  <Override PartName="/ppt/theme/theme246.xml" ContentType="application/vnd.openxmlformats-officedocument.theme+xml"/>
  <Override PartName="/ppt/slideLayouts/slideLayout2710.xml" ContentType="application/vnd.openxmlformats-officedocument.presentationml.slideLayout+xml"/>
  <Override PartName="/ppt/slideLayouts/slideLayout2711.xml" ContentType="application/vnd.openxmlformats-officedocument.presentationml.slideLayout+xml"/>
  <Override PartName="/ppt/slideLayouts/slideLayout2712.xml" ContentType="application/vnd.openxmlformats-officedocument.presentationml.slideLayout+xml"/>
  <Override PartName="/ppt/slideLayouts/slideLayout2713.xml" ContentType="application/vnd.openxmlformats-officedocument.presentationml.slideLayout+xml"/>
  <Override PartName="/ppt/slideLayouts/slideLayout2714.xml" ContentType="application/vnd.openxmlformats-officedocument.presentationml.slideLayout+xml"/>
  <Override PartName="/ppt/slideLayouts/slideLayout2715.xml" ContentType="application/vnd.openxmlformats-officedocument.presentationml.slideLayout+xml"/>
  <Override PartName="/ppt/slideLayouts/slideLayout2716.xml" ContentType="application/vnd.openxmlformats-officedocument.presentationml.slideLayout+xml"/>
  <Override PartName="/ppt/slideLayouts/slideLayout2717.xml" ContentType="application/vnd.openxmlformats-officedocument.presentationml.slideLayout+xml"/>
  <Override PartName="/ppt/slideLayouts/slideLayout2718.xml" ContentType="application/vnd.openxmlformats-officedocument.presentationml.slideLayout+xml"/>
  <Override PartName="/ppt/slideLayouts/slideLayout2719.xml" ContentType="application/vnd.openxmlformats-officedocument.presentationml.slideLayout+xml"/>
  <Override PartName="/ppt/slideLayouts/slideLayout2720.xml" ContentType="application/vnd.openxmlformats-officedocument.presentationml.slideLayout+xml"/>
  <Override PartName="/ppt/theme/theme247.xml" ContentType="application/vnd.openxmlformats-officedocument.theme+xml"/>
  <Override PartName="/ppt/slideLayouts/slideLayout2721.xml" ContentType="application/vnd.openxmlformats-officedocument.presentationml.slideLayout+xml"/>
  <Override PartName="/ppt/slideLayouts/slideLayout2722.xml" ContentType="application/vnd.openxmlformats-officedocument.presentationml.slideLayout+xml"/>
  <Override PartName="/ppt/slideLayouts/slideLayout2723.xml" ContentType="application/vnd.openxmlformats-officedocument.presentationml.slideLayout+xml"/>
  <Override PartName="/ppt/slideLayouts/slideLayout2724.xml" ContentType="application/vnd.openxmlformats-officedocument.presentationml.slideLayout+xml"/>
  <Override PartName="/ppt/slideLayouts/slideLayout2725.xml" ContentType="application/vnd.openxmlformats-officedocument.presentationml.slideLayout+xml"/>
  <Override PartName="/ppt/slideLayouts/slideLayout2726.xml" ContentType="application/vnd.openxmlformats-officedocument.presentationml.slideLayout+xml"/>
  <Override PartName="/ppt/slideLayouts/slideLayout2727.xml" ContentType="application/vnd.openxmlformats-officedocument.presentationml.slideLayout+xml"/>
  <Override PartName="/ppt/slideLayouts/slideLayout2728.xml" ContentType="application/vnd.openxmlformats-officedocument.presentationml.slideLayout+xml"/>
  <Override PartName="/ppt/slideLayouts/slideLayout2729.xml" ContentType="application/vnd.openxmlformats-officedocument.presentationml.slideLayout+xml"/>
  <Override PartName="/ppt/slideLayouts/slideLayout2730.xml" ContentType="application/vnd.openxmlformats-officedocument.presentationml.slideLayout+xml"/>
  <Override PartName="/ppt/slideLayouts/slideLayout2731.xml" ContentType="application/vnd.openxmlformats-officedocument.presentationml.slideLayout+xml"/>
  <Override PartName="/ppt/theme/theme248.xml" ContentType="application/vnd.openxmlformats-officedocument.theme+xml"/>
  <Override PartName="/ppt/slideLayouts/slideLayout2732.xml" ContentType="application/vnd.openxmlformats-officedocument.presentationml.slideLayout+xml"/>
  <Override PartName="/ppt/slideLayouts/slideLayout2733.xml" ContentType="application/vnd.openxmlformats-officedocument.presentationml.slideLayout+xml"/>
  <Override PartName="/ppt/slideLayouts/slideLayout2734.xml" ContentType="application/vnd.openxmlformats-officedocument.presentationml.slideLayout+xml"/>
  <Override PartName="/ppt/slideLayouts/slideLayout2735.xml" ContentType="application/vnd.openxmlformats-officedocument.presentationml.slideLayout+xml"/>
  <Override PartName="/ppt/slideLayouts/slideLayout2736.xml" ContentType="application/vnd.openxmlformats-officedocument.presentationml.slideLayout+xml"/>
  <Override PartName="/ppt/slideLayouts/slideLayout2737.xml" ContentType="application/vnd.openxmlformats-officedocument.presentationml.slideLayout+xml"/>
  <Override PartName="/ppt/slideLayouts/slideLayout2738.xml" ContentType="application/vnd.openxmlformats-officedocument.presentationml.slideLayout+xml"/>
  <Override PartName="/ppt/slideLayouts/slideLayout2739.xml" ContentType="application/vnd.openxmlformats-officedocument.presentationml.slideLayout+xml"/>
  <Override PartName="/ppt/slideLayouts/slideLayout2740.xml" ContentType="application/vnd.openxmlformats-officedocument.presentationml.slideLayout+xml"/>
  <Override PartName="/ppt/slideLayouts/slideLayout2741.xml" ContentType="application/vnd.openxmlformats-officedocument.presentationml.slideLayout+xml"/>
  <Override PartName="/ppt/slideLayouts/slideLayout2742.xml" ContentType="application/vnd.openxmlformats-officedocument.presentationml.slideLayout+xml"/>
  <Override PartName="/ppt/theme/theme249.xml" ContentType="application/vnd.openxmlformats-officedocument.theme+xml"/>
  <Override PartName="/ppt/slideLayouts/slideLayout2743.xml" ContentType="application/vnd.openxmlformats-officedocument.presentationml.slideLayout+xml"/>
  <Override PartName="/ppt/slideLayouts/slideLayout2744.xml" ContentType="application/vnd.openxmlformats-officedocument.presentationml.slideLayout+xml"/>
  <Override PartName="/ppt/slideLayouts/slideLayout2745.xml" ContentType="application/vnd.openxmlformats-officedocument.presentationml.slideLayout+xml"/>
  <Override PartName="/ppt/slideLayouts/slideLayout2746.xml" ContentType="application/vnd.openxmlformats-officedocument.presentationml.slideLayout+xml"/>
  <Override PartName="/ppt/slideLayouts/slideLayout2747.xml" ContentType="application/vnd.openxmlformats-officedocument.presentationml.slideLayout+xml"/>
  <Override PartName="/ppt/slideLayouts/slideLayout2748.xml" ContentType="application/vnd.openxmlformats-officedocument.presentationml.slideLayout+xml"/>
  <Override PartName="/ppt/slideLayouts/slideLayout2749.xml" ContentType="application/vnd.openxmlformats-officedocument.presentationml.slideLayout+xml"/>
  <Override PartName="/ppt/slideLayouts/slideLayout2750.xml" ContentType="application/vnd.openxmlformats-officedocument.presentationml.slideLayout+xml"/>
  <Override PartName="/ppt/slideLayouts/slideLayout2751.xml" ContentType="application/vnd.openxmlformats-officedocument.presentationml.slideLayout+xml"/>
  <Override PartName="/ppt/slideLayouts/slideLayout2752.xml" ContentType="application/vnd.openxmlformats-officedocument.presentationml.slideLayout+xml"/>
  <Override PartName="/ppt/slideLayouts/slideLayout2753.xml" ContentType="application/vnd.openxmlformats-officedocument.presentationml.slideLayout+xml"/>
  <Override PartName="/ppt/theme/theme250.xml" ContentType="application/vnd.openxmlformats-officedocument.theme+xml"/>
  <Override PartName="/ppt/slideLayouts/slideLayout2754.xml" ContentType="application/vnd.openxmlformats-officedocument.presentationml.slideLayout+xml"/>
  <Override PartName="/ppt/slideLayouts/slideLayout2755.xml" ContentType="application/vnd.openxmlformats-officedocument.presentationml.slideLayout+xml"/>
  <Override PartName="/ppt/slideLayouts/slideLayout2756.xml" ContentType="application/vnd.openxmlformats-officedocument.presentationml.slideLayout+xml"/>
  <Override PartName="/ppt/slideLayouts/slideLayout2757.xml" ContentType="application/vnd.openxmlformats-officedocument.presentationml.slideLayout+xml"/>
  <Override PartName="/ppt/slideLayouts/slideLayout2758.xml" ContentType="application/vnd.openxmlformats-officedocument.presentationml.slideLayout+xml"/>
  <Override PartName="/ppt/slideLayouts/slideLayout2759.xml" ContentType="application/vnd.openxmlformats-officedocument.presentationml.slideLayout+xml"/>
  <Override PartName="/ppt/slideLayouts/slideLayout2760.xml" ContentType="application/vnd.openxmlformats-officedocument.presentationml.slideLayout+xml"/>
  <Override PartName="/ppt/slideLayouts/slideLayout2761.xml" ContentType="application/vnd.openxmlformats-officedocument.presentationml.slideLayout+xml"/>
  <Override PartName="/ppt/slideLayouts/slideLayout2762.xml" ContentType="application/vnd.openxmlformats-officedocument.presentationml.slideLayout+xml"/>
  <Override PartName="/ppt/slideLayouts/slideLayout2763.xml" ContentType="application/vnd.openxmlformats-officedocument.presentationml.slideLayout+xml"/>
  <Override PartName="/ppt/slideLayouts/slideLayout2764.xml" ContentType="application/vnd.openxmlformats-officedocument.presentationml.slideLayout+xml"/>
  <Override PartName="/ppt/theme/theme251.xml" ContentType="application/vnd.openxmlformats-officedocument.theme+xml"/>
  <Override PartName="/ppt/slideLayouts/slideLayout2765.xml" ContentType="application/vnd.openxmlformats-officedocument.presentationml.slideLayout+xml"/>
  <Override PartName="/ppt/slideLayouts/slideLayout2766.xml" ContentType="application/vnd.openxmlformats-officedocument.presentationml.slideLayout+xml"/>
  <Override PartName="/ppt/slideLayouts/slideLayout2767.xml" ContentType="application/vnd.openxmlformats-officedocument.presentationml.slideLayout+xml"/>
  <Override PartName="/ppt/slideLayouts/slideLayout2768.xml" ContentType="application/vnd.openxmlformats-officedocument.presentationml.slideLayout+xml"/>
  <Override PartName="/ppt/slideLayouts/slideLayout2769.xml" ContentType="application/vnd.openxmlformats-officedocument.presentationml.slideLayout+xml"/>
  <Override PartName="/ppt/slideLayouts/slideLayout2770.xml" ContentType="application/vnd.openxmlformats-officedocument.presentationml.slideLayout+xml"/>
  <Override PartName="/ppt/slideLayouts/slideLayout2771.xml" ContentType="application/vnd.openxmlformats-officedocument.presentationml.slideLayout+xml"/>
  <Override PartName="/ppt/slideLayouts/slideLayout2772.xml" ContentType="application/vnd.openxmlformats-officedocument.presentationml.slideLayout+xml"/>
  <Override PartName="/ppt/slideLayouts/slideLayout2773.xml" ContentType="application/vnd.openxmlformats-officedocument.presentationml.slideLayout+xml"/>
  <Override PartName="/ppt/slideLayouts/slideLayout2774.xml" ContentType="application/vnd.openxmlformats-officedocument.presentationml.slideLayout+xml"/>
  <Override PartName="/ppt/slideLayouts/slideLayout2775.xml" ContentType="application/vnd.openxmlformats-officedocument.presentationml.slideLayout+xml"/>
  <Override PartName="/ppt/theme/theme252.xml" ContentType="application/vnd.openxmlformats-officedocument.theme+xml"/>
  <Override PartName="/ppt/slideLayouts/slideLayout2776.xml" ContentType="application/vnd.openxmlformats-officedocument.presentationml.slideLayout+xml"/>
  <Override PartName="/ppt/slideLayouts/slideLayout2777.xml" ContentType="application/vnd.openxmlformats-officedocument.presentationml.slideLayout+xml"/>
  <Override PartName="/ppt/slideLayouts/slideLayout2778.xml" ContentType="application/vnd.openxmlformats-officedocument.presentationml.slideLayout+xml"/>
  <Override PartName="/ppt/slideLayouts/slideLayout2779.xml" ContentType="application/vnd.openxmlformats-officedocument.presentationml.slideLayout+xml"/>
  <Override PartName="/ppt/slideLayouts/slideLayout2780.xml" ContentType="application/vnd.openxmlformats-officedocument.presentationml.slideLayout+xml"/>
  <Override PartName="/ppt/slideLayouts/slideLayout2781.xml" ContentType="application/vnd.openxmlformats-officedocument.presentationml.slideLayout+xml"/>
  <Override PartName="/ppt/slideLayouts/slideLayout2782.xml" ContentType="application/vnd.openxmlformats-officedocument.presentationml.slideLayout+xml"/>
  <Override PartName="/ppt/slideLayouts/slideLayout2783.xml" ContentType="application/vnd.openxmlformats-officedocument.presentationml.slideLayout+xml"/>
  <Override PartName="/ppt/slideLayouts/slideLayout2784.xml" ContentType="application/vnd.openxmlformats-officedocument.presentationml.slideLayout+xml"/>
  <Override PartName="/ppt/slideLayouts/slideLayout2785.xml" ContentType="application/vnd.openxmlformats-officedocument.presentationml.slideLayout+xml"/>
  <Override PartName="/ppt/slideLayouts/slideLayout2786.xml" ContentType="application/vnd.openxmlformats-officedocument.presentationml.slideLayout+xml"/>
  <Override PartName="/ppt/theme/theme253.xml" ContentType="application/vnd.openxmlformats-officedocument.theme+xml"/>
  <Override PartName="/ppt/slideLayouts/slideLayout2787.xml" ContentType="application/vnd.openxmlformats-officedocument.presentationml.slideLayout+xml"/>
  <Override PartName="/ppt/slideLayouts/slideLayout2788.xml" ContentType="application/vnd.openxmlformats-officedocument.presentationml.slideLayout+xml"/>
  <Override PartName="/ppt/slideLayouts/slideLayout2789.xml" ContentType="application/vnd.openxmlformats-officedocument.presentationml.slideLayout+xml"/>
  <Override PartName="/ppt/slideLayouts/slideLayout2790.xml" ContentType="application/vnd.openxmlformats-officedocument.presentationml.slideLayout+xml"/>
  <Override PartName="/ppt/slideLayouts/slideLayout2791.xml" ContentType="application/vnd.openxmlformats-officedocument.presentationml.slideLayout+xml"/>
  <Override PartName="/ppt/slideLayouts/slideLayout2792.xml" ContentType="application/vnd.openxmlformats-officedocument.presentationml.slideLayout+xml"/>
  <Override PartName="/ppt/slideLayouts/slideLayout2793.xml" ContentType="application/vnd.openxmlformats-officedocument.presentationml.slideLayout+xml"/>
  <Override PartName="/ppt/slideLayouts/slideLayout2794.xml" ContentType="application/vnd.openxmlformats-officedocument.presentationml.slideLayout+xml"/>
  <Override PartName="/ppt/slideLayouts/slideLayout2795.xml" ContentType="application/vnd.openxmlformats-officedocument.presentationml.slideLayout+xml"/>
  <Override PartName="/ppt/slideLayouts/slideLayout2796.xml" ContentType="application/vnd.openxmlformats-officedocument.presentationml.slideLayout+xml"/>
  <Override PartName="/ppt/slideLayouts/slideLayout2797.xml" ContentType="application/vnd.openxmlformats-officedocument.presentationml.slideLayout+xml"/>
  <Override PartName="/ppt/theme/theme254.xml" ContentType="application/vnd.openxmlformats-officedocument.theme+xml"/>
  <Override PartName="/ppt/slideLayouts/slideLayout2798.xml" ContentType="application/vnd.openxmlformats-officedocument.presentationml.slideLayout+xml"/>
  <Override PartName="/ppt/slideLayouts/slideLayout2799.xml" ContentType="application/vnd.openxmlformats-officedocument.presentationml.slideLayout+xml"/>
  <Override PartName="/ppt/slideLayouts/slideLayout2800.xml" ContentType="application/vnd.openxmlformats-officedocument.presentationml.slideLayout+xml"/>
  <Override PartName="/ppt/slideLayouts/slideLayout2801.xml" ContentType="application/vnd.openxmlformats-officedocument.presentationml.slideLayout+xml"/>
  <Override PartName="/ppt/slideLayouts/slideLayout2802.xml" ContentType="application/vnd.openxmlformats-officedocument.presentationml.slideLayout+xml"/>
  <Override PartName="/ppt/slideLayouts/slideLayout2803.xml" ContentType="application/vnd.openxmlformats-officedocument.presentationml.slideLayout+xml"/>
  <Override PartName="/ppt/slideLayouts/slideLayout2804.xml" ContentType="application/vnd.openxmlformats-officedocument.presentationml.slideLayout+xml"/>
  <Override PartName="/ppt/slideLayouts/slideLayout2805.xml" ContentType="application/vnd.openxmlformats-officedocument.presentationml.slideLayout+xml"/>
  <Override PartName="/ppt/slideLayouts/slideLayout2806.xml" ContentType="application/vnd.openxmlformats-officedocument.presentationml.slideLayout+xml"/>
  <Override PartName="/ppt/slideLayouts/slideLayout2807.xml" ContentType="application/vnd.openxmlformats-officedocument.presentationml.slideLayout+xml"/>
  <Override PartName="/ppt/slideLayouts/slideLayout2808.xml" ContentType="application/vnd.openxmlformats-officedocument.presentationml.slideLayout+xml"/>
  <Override PartName="/ppt/theme/theme255.xml" ContentType="application/vnd.openxmlformats-officedocument.theme+xml"/>
  <Override PartName="/ppt/slideLayouts/slideLayout2809.xml" ContentType="application/vnd.openxmlformats-officedocument.presentationml.slideLayout+xml"/>
  <Override PartName="/ppt/slideLayouts/slideLayout2810.xml" ContentType="application/vnd.openxmlformats-officedocument.presentationml.slideLayout+xml"/>
  <Override PartName="/ppt/slideLayouts/slideLayout2811.xml" ContentType="application/vnd.openxmlformats-officedocument.presentationml.slideLayout+xml"/>
  <Override PartName="/ppt/slideLayouts/slideLayout2812.xml" ContentType="application/vnd.openxmlformats-officedocument.presentationml.slideLayout+xml"/>
  <Override PartName="/ppt/slideLayouts/slideLayout2813.xml" ContentType="application/vnd.openxmlformats-officedocument.presentationml.slideLayout+xml"/>
  <Override PartName="/ppt/slideLayouts/slideLayout2814.xml" ContentType="application/vnd.openxmlformats-officedocument.presentationml.slideLayout+xml"/>
  <Override PartName="/ppt/slideLayouts/slideLayout2815.xml" ContentType="application/vnd.openxmlformats-officedocument.presentationml.slideLayout+xml"/>
  <Override PartName="/ppt/slideLayouts/slideLayout2816.xml" ContentType="application/vnd.openxmlformats-officedocument.presentationml.slideLayout+xml"/>
  <Override PartName="/ppt/slideLayouts/slideLayout2817.xml" ContentType="application/vnd.openxmlformats-officedocument.presentationml.slideLayout+xml"/>
  <Override PartName="/ppt/slideLayouts/slideLayout2818.xml" ContentType="application/vnd.openxmlformats-officedocument.presentationml.slideLayout+xml"/>
  <Override PartName="/ppt/slideLayouts/slideLayout2819.xml" ContentType="application/vnd.openxmlformats-officedocument.presentationml.slideLayout+xml"/>
  <Override PartName="/ppt/theme/theme256.xml" ContentType="application/vnd.openxmlformats-officedocument.theme+xml"/>
  <Override PartName="/ppt/slideLayouts/slideLayout2820.xml" ContentType="application/vnd.openxmlformats-officedocument.presentationml.slideLayout+xml"/>
  <Override PartName="/ppt/slideLayouts/slideLayout2821.xml" ContentType="application/vnd.openxmlformats-officedocument.presentationml.slideLayout+xml"/>
  <Override PartName="/ppt/slideLayouts/slideLayout2822.xml" ContentType="application/vnd.openxmlformats-officedocument.presentationml.slideLayout+xml"/>
  <Override PartName="/ppt/slideLayouts/slideLayout2823.xml" ContentType="application/vnd.openxmlformats-officedocument.presentationml.slideLayout+xml"/>
  <Override PartName="/ppt/slideLayouts/slideLayout2824.xml" ContentType="application/vnd.openxmlformats-officedocument.presentationml.slideLayout+xml"/>
  <Override PartName="/ppt/slideLayouts/slideLayout2825.xml" ContentType="application/vnd.openxmlformats-officedocument.presentationml.slideLayout+xml"/>
  <Override PartName="/ppt/slideLayouts/slideLayout2826.xml" ContentType="application/vnd.openxmlformats-officedocument.presentationml.slideLayout+xml"/>
  <Override PartName="/ppt/slideLayouts/slideLayout2827.xml" ContentType="application/vnd.openxmlformats-officedocument.presentationml.slideLayout+xml"/>
  <Override PartName="/ppt/slideLayouts/slideLayout2828.xml" ContentType="application/vnd.openxmlformats-officedocument.presentationml.slideLayout+xml"/>
  <Override PartName="/ppt/slideLayouts/slideLayout2829.xml" ContentType="application/vnd.openxmlformats-officedocument.presentationml.slideLayout+xml"/>
  <Override PartName="/ppt/slideLayouts/slideLayout2830.xml" ContentType="application/vnd.openxmlformats-officedocument.presentationml.slideLayout+xml"/>
  <Override PartName="/ppt/theme/theme257.xml" ContentType="application/vnd.openxmlformats-officedocument.theme+xml"/>
  <Override PartName="/ppt/slideLayouts/slideLayout2831.xml" ContentType="application/vnd.openxmlformats-officedocument.presentationml.slideLayout+xml"/>
  <Override PartName="/ppt/slideLayouts/slideLayout2832.xml" ContentType="application/vnd.openxmlformats-officedocument.presentationml.slideLayout+xml"/>
  <Override PartName="/ppt/slideLayouts/slideLayout2833.xml" ContentType="application/vnd.openxmlformats-officedocument.presentationml.slideLayout+xml"/>
  <Override PartName="/ppt/slideLayouts/slideLayout2834.xml" ContentType="application/vnd.openxmlformats-officedocument.presentationml.slideLayout+xml"/>
  <Override PartName="/ppt/slideLayouts/slideLayout2835.xml" ContentType="application/vnd.openxmlformats-officedocument.presentationml.slideLayout+xml"/>
  <Override PartName="/ppt/slideLayouts/slideLayout2836.xml" ContentType="application/vnd.openxmlformats-officedocument.presentationml.slideLayout+xml"/>
  <Override PartName="/ppt/slideLayouts/slideLayout2837.xml" ContentType="application/vnd.openxmlformats-officedocument.presentationml.slideLayout+xml"/>
  <Override PartName="/ppt/slideLayouts/slideLayout2838.xml" ContentType="application/vnd.openxmlformats-officedocument.presentationml.slideLayout+xml"/>
  <Override PartName="/ppt/slideLayouts/slideLayout2839.xml" ContentType="application/vnd.openxmlformats-officedocument.presentationml.slideLayout+xml"/>
  <Override PartName="/ppt/slideLayouts/slideLayout2840.xml" ContentType="application/vnd.openxmlformats-officedocument.presentationml.slideLayout+xml"/>
  <Override PartName="/ppt/slideLayouts/slideLayout2841.xml" ContentType="application/vnd.openxmlformats-officedocument.presentationml.slideLayout+xml"/>
  <Override PartName="/ppt/theme/theme258.xml" ContentType="application/vnd.openxmlformats-officedocument.theme+xml"/>
  <Override PartName="/ppt/slideLayouts/slideLayout2842.xml" ContentType="application/vnd.openxmlformats-officedocument.presentationml.slideLayout+xml"/>
  <Override PartName="/ppt/slideLayouts/slideLayout2843.xml" ContentType="application/vnd.openxmlformats-officedocument.presentationml.slideLayout+xml"/>
  <Override PartName="/ppt/slideLayouts/slideLayout2844.xml" ContentType="application/vnd.openxmlformats-officedocument.presentationml.slideLayout+xml"/>
  <Override PartName="/ppt/slideLayouts/slideLayout2845.xml" ContentType="application/vnd.openxmlformats-officedocument.presentationml.slideLayout+xml"/>
  <Override PartName="/ppt/slideLayouts/slideLayout2846.xml" ContentType="application/vnd.openxmlformats-officedocument.presentationml.slideLayout+xml"/>
  <Override PartName="/ppt/slideLayouts/slideLayout2847.xml" ContentType="application/vnd.openxmlformats-officedocument.presentationml.slideLayout+xml"/>
  <Override PartName="/ppt/slideLayouts/slideLayout2848.xml" ContentType="application/vnd.openxmlformats-officedocument.presentationml.slideLayout+xml"/>
  <Override PartName="/ppt/slideLayouts/slideLayout2849.xml" ContentType="application/vnd.openxmlformats-officedocument.presentationml.slideLayout+xml"/>
  <Override PartName="/ppt/slideLayouts/slideLayout2850.xml" ContentType="application/vnd.openxmlformats-officedocument.presentationml.slideLayout+xml"/>
  <Override PartName="/ppt/slideLayouts/slideLayout2851.xml" ContentType="application/vnd.openxmlformats-officedocument.presentationml.slideLayout+xml"/>
  <Override PartName="/ppt/slideLayouts/slideLayout2852.xml" ContentType="application/vnd.openxmlformats-officedocument.presentationml.slideLayout+xml"/>
  <Override PartName="/ppt/theme/theme259.xml" ContentType="application/vnd.openxmlformats-officedocument.theme+xml"/>
  <Override PartName="/ppt/slideLayouts/slideLayout2853.xml" ContentType="application/vnd.openxmlformats-officedocument.presentationml.slideLayout+xml"/>
  <Override PartName="/ppt/slideLayouts/slideLayout2854.xml" ContentType="application/vnd.openxmlformats-officedocument.presentationml.slideLayout+xml"/>
  <Override PartName="/ppt/slideLayouts/slideLayout2855.xml" ContentType="application/vnd.openxmlformats-officedocument.presentationml.slideLayout+xml"/>
  <Override PartName="/ppt/slideLayouts/slideLayout2856.xml" ContentType="application/vnd.openxmlformats-officedocument.presentationml.slideLayout+xml"/>
  <Override PartName="/ppt/slideLayouts/slideLayout2857.xml" ContentType="application/vnd.openxmlformats-officedocument.presentationml.slideLayout+xml"/>
  <Override PartName="/ppt/slideLayouts/slideLayout2858.xml" ContentType="application/vnd.openxmlformats-officedocument.presentationml.slideLayout+xml"/>
  <Override PartName="/ppt/slideLayouts/slideLayout2859.xml" ContentType="application/vnd.openxmlformats-officedocument.presentationml.slideLayout+xml"/>
  <Override PartName="/ppt/slideLayouts/slideLayout2860.xml" ContentType="application/vnd.openxmlformats-officedocument.presentationml.slideLayout+xml"/>
  <Override PartName="/ppt/slideLayouts/slideLayout2861.xml" ContentType="application/vnd.openxmlformats-officedocument.presentationml.slideLayout+xml"/>
  <Override PartName="/ppt/slideLayouts/slideLayout2862.xml" ContentType="application/vnd.openxmlformats-officedocument.presentationml.slideLayout+xml"/>
  <Override PartName="/ppt/slideLayouts/slideLayout2863.xml" ContentType="application/vnd.openxmlformats-officedocument.presentationml.slideLayout+xml"/>
  <Override PartName="/ppt/theme/theme260.xml" ContentType="application/vnd.openxmlformats-officedocument.theme+xml"/>
  <Override PartName="/ppt/slideLayouts/slideLayout2864.xml" ContentType="application/vnd.openxmlformats-officedocument.presentationml.slideLayout+xml"/>
  <Override PartName="/ppt/slideLayouts/slideLayout2865.xml" ContentType="application/vnd.openxmlformats-officedocument.presentationml.slideLayout+xml"/>
  <Override PartName="/ppt/slideLayouts/slideLayout2866.xml" ContentType="application/vnd.openxmlformats-officedocument.presentationml.slideLayout+xml"/>
  <Override PartName="/ppt/slideLayouts/slideLayout2867.xml" ContentType="application/vnd.openxmlformats-officedocument.presentationml.slideLayout+xml"/>
  <Override PartName="/ppt/slideLayouts/slideLayout2868.xml" ContentType="application/vnd.openxmlformats-officedocument.presentationml.slideLayout+xml"/>
  <Override PartName="/ppt/slideLayouts/slideLayout2869.xml" ContentType="application/vnd.openxmlformats-officedocument.presentationml.slideLayout+xml"/>
  <Override PartName="/ppt/slideLayouts/slideLayout2870.xml" ContentType="application/vnd.openxmlformats-officedocument.presentationml.slideLayout+xml"/>
  <Override PartName="/ppt/slideLayouts/slideLayout2871.xml" ContentType="application/vnd.openxmlformats-officedocument.presentationml.slideLayout+xml"/>
  <Override PartName="/ppt/slideLayouts/slideLayout2872.xml" ContentType="application/vnd.openxmlformats-officedocument.presentationml.slideLayout+xml"/>
  <Override PartName="/ppt/slideLayouts/slideLayout2873.xml" ContentType="application/vnd.openxmlformats-officedocument.presentationml.slideLayout+xml"/>
  <Override PartName="/ppt/slideLayouts/slideLayout2874.xml" ContentType="application/vnd.openxmlformats-officedocument.presentationml.slideLayout+xml"/>
  <Override PartName="/ppt/theme/theme261.xml" ContentType="application/vnd.openxmlformats-officedocument.theme+xml"/>
  <Override PartName="/ppt/slideLayouts/slideLayout2875.xml" ContentType="application/vnd.openxmlformats-officedocument.presentationml.slideLayout+xml"/>
  <Override PartName="/ppt/slideLayouts/slideLayout2876.xml" ContentType="application/vnd.openxmlformats-officedocument.presentationml.slideLayout+xml"/>
  <Override PartName="/ppt/slideLayouts/slideLayout2877.xml" ContentType="application/vnd.openxmlformats-officedocument.presentationml.slideLayout+xml"/>
  <Override PartName="/ppt/slideLayouts/slideLayout2878.xml" ContentType="application/vnd.openxmlformats-officedocument.presentationml.slideLayout+xml"/>
  <Override PartName="/ppt/slideLayouts/slideLayout2879.xml" ContentType="application/vnd.openxmlformats-officedocument.presentationml.slideLayout+xml"/>
  <Override PartName="/ppt/slideLayouts/slideLayout2880.xml" ContentType="application/vnd.openxmlformats-officedocument.presentationml.slideLayout+xml"/>
  <Override PartName="/ppt/slideLayouts/slideLayout2881.xml" ContentType="application/vnd.openxmlformats-officedocument.presentationml.slideLayout+xml"/>
  <Override PartName="/ppt/slideLayouts/slideLayout2882.xml" ContentType="application/vnd.openxmlformats-officedocument.presentationml.slideLayout+xml"/>
  <Override PartName="/ppt/slideLayouts/slideLayout2883.xml" ContentType="application/vnd.openxmlformats-officedocument.presentationml.slideLayout+xml"/>
  <Override PartName="/ppt/slideLayouts/slideLayout2884.xml" ContentType="application/vnd.openxmlformats-officedocument.presentationml.slideLayout+xml"/>
  <Override PartName="/ppt/slideLayouts/slideLayout2885.xml" ContentType="application/vnd.openxmlformats-officedocument.presentationml.slideLayout+xml"/>
  <Override PartName="/ppt/theme/theme262.xml" ContentType="application/vnd.openxmlformats-officedocument.theme+xml"/>
  <Override PartName="/ppt/slideLayouts/slideLayout2886.xml" ContentType="application/vnd.openxmlformats-officedocument.presentationml.slideLayout+xml"/>
  <Override PartName="/ppt/slideLayouts/slideLayout2887.xml" ContentType="application/vnd.openxmlformats-officedocument.presentationml.slideLayout+xml"/>
  <Override PartName="/ppt/slideLayouts/slideLayout2888.xml" ContentType="application/vnd.openxmlformats-officedocument.presentationml.slideLayout+xml"/>
  <Override PartName="/ppt/slideLayouts/slideLayout2889.xml" ContentType="application/vnd.openxmlformats-officedocument.presentationml.slideLayout+xml"/>
  <Override PartName="/ppt/slideLayouts/slideLayout2890.xml" ContentType="application/vnd.openxmlformats-officedocument.presentationml.slideLayout+xml"/>
  <Override PartName="/ppt/slideLayouts/slideLayout2891.xml" ContentType="application/vnd.openxmlformats-officedocument.presentationml.slideLayout+xml"/>
  <Override PartName="/ppt/slideLayouts/slideLayout2892.xml" ContentType="application/vnd.openxmlformats-officedocument.presentationml.slideLayout+xml"/>
  <Override PartName="/ppt/slideLayouts/slideLayout2893.xml" ContentType="application/vnd.openxmlformats-officedocument.presentationml.slideLayout+xml"/>
  <Override PartName="/ppt/slideLayouts/slideLayout2894.xml" ContentType="application/vnd.openxmlformats-officedocument.presentationml.slideLayout+xml"/>
  <Override PartName="/ppt/slideLayouts/slideLayout2895.xml" ContentType="application/vnd.openxmlformats-officedocument.presentationml.slideLayout+xml"/>
  <Override PartName="/ppt/slideLayouts/slideLayout2896.xml" ContentType="application/vnd.openxmlformats-officedocument.presentationml.slideLayout+xml"/>
  <Override PartName="/ppt/theme/theme263.xml" ContentType="application/vnd.openxmlformats-officedocument.theme+xml"/>
  <Override PartName="/ppt/slideLayouts/slideLayout2897.xml" ContentType="application/vnd.openxmlformats-officedocument.presentationml.slideLayout+xml"/>
  <Override PartName="/ppt/slideLayouts/slideLayout2898.xml" ContentType="application/vnd.openxmlformats-officedocument.presentationml.slideLayout+xml"/>
  <Override PartName="/ppt/slideLayouts/slideLayout2899.xml" ContentType="application/vnd.openxmlformats-officedocument.presentationml.slideLayout+xml"/>
  <Override PartName="/ppt/slideLayouts/slideLayout2900.xml" ContentType="application/vnd.openxmlformats-officedocument.presentationml.slideLayout+xml"/>
  <Override PartName="/ppt/slideLayouts/slideLayout2901.xml" ContentType="application/vnd.openxmlformats-officedocument.presentationml.slideLayout+xml"/>
  <Override PartName="/ppt/slideLayouts/slideLayout2902.xml" ContentType="application/vnd.openxmlformats-officedocument.presentationml.slideLayout+xml"/>
  <Override PartName="/ppt/slideLayouts/slideLayout2903.xml" ContentType="application/vnd.openxmlformats-officedocument.presentationml.slideLayout+xml"/>
  <Override PartName="/ppt/slideLayouts/slideLayout2904.xml" ContentType="application/vnd.openxmlformats-officedocument.presentationml.slideLayout+xml"/>
  <Override PartName="/ppt/slideLayouts/slideLayout2905.xml" ContentType="application/vnd.openxmlformats-officedocument.presentationml.slideLayout+xml"/>
  <Override PartName="/ppt/slideLayouts/slideLayout2906.xml" ContentType="application/vnd.openxmlformats-officedocument.presentationml.slideLayout+xml"/>
  <Override PartName="/ppt/slideLayouts/slideLayout2907.xml" ContentType="application/vnd.openxmlformats-officedocument.presentationml.slideLayout+xml"/>
  <Override PartName="/ppt/theme/theme264.xml" ContentType="application/vnd.openxmlformats-officedocument.theme+xml"/>
  <Override PartName="/ppt/slideLayouts/slideLayout2908.xml" ContentType="application/vnd.openxmlformats-officedocument.presentationml.slideLayout+xml"/>
  <Override PartName="/ppt/slideLayouts/slideLayout2909.xml" ContentType="application/vnd.openxmlformats-officedocument.presentationml.slideLayout+xml"/>
  <Override PartName="/ppt/slideLayouts/slideLayout2910.xml" ContentType="application/vnd.openxmlformats-officedocument.presentationml.slideLayout+xml"/>
  <Override PartName="/ppt/slideLayouts/slideLayout2911.xml" ContentType="application/vnd.openxmlformats-officedocument.presentationml.slideLayout+xml"/>
  <Override PartName="/ppt/slideLayouts/slideLayout2912.xml" ContentType="application/vnd.openxmlformats-officedocument.presentationml.slideLayout+xml"/>
  <Override PartName="/ppt/slideLayouts/slideLayout2913.xml" ContentType="application/vnd.openxmlformats-officedocument.presentationml.slideLayout+xml"/>
  <Override PartName="/ppt/slideLayouts/slideLayout2914.xml" ContentType="application/vnd.openxmlformats-officedocument.presentationml.slideLayout+xml"/>
  <Override PartName="/ppt/slideLayouts/slideLayout2915.xml" ContentType="application/vnd.openxmlformats-officedocument.presentationml.slideLayout+xml"/>
  <Override PartName="/ppt/slideLayouts/slideLayout2916.xml" ContentType="application/vnd.openxmlformats-officedocument.presentationml.slideLayout+xml"/>
  <Override PartName="/ppt/slideLayouts/slideLayout2917.xml" ContentType="application/vnd.openxmlformats-officedocument.presentationml.slideLayout+xml"/>
  <Override PartName="/ppt/slideLayouts/slideLayout2918.xml" ContentType="application/vnd.openxmlformats-officedocument.presentationml.slideLayout+xml"/>
  <Override PartName="/ppt/theme/theme265.xml" ContentType="application/vnd.openxmlformats-officedocument.theme+xml"/>
  <Override PartName="/ppt/slideLayouts/slideLayout2919.xml" ContentType="application/vnd.openxmlformats-officedocument.presentationml.slideLayout+xml"/>
  <Override PartName="/ppt/slideLayouts/slideLayout2920.xml" ContentType="application/vnd.openxmlformats-officedocument.presentationml.slideLayout+xml"/>
  <Override PartName="/ppt/slideLayouts/slideLayout2921.xml" ContentType="application/vnd.openxmlformats-officedocument.presentationml.slideLayout+xml"/>
  <Override PartName="/ppt/slideLayouts/slideLayout2922.xml" ContentType="application/vnd.openxmlformats-officedocument.presentationml.slideLayout+xml"/>
  <Override PartName="/ppt/slideLayouts/slideLayout2923.xml" ContentType="application/vnd.openxmlformats-officedocument.presentationml.slideLayout+xml"/>
  <Override PartName="/ppt/slideLayouts/slideLayout2924.xml" ContentType="application/vnd.openxmlformats-officedocument.presentationml.slideLayout+xml"/>
  <Override PartName="/ppt/slideLayouts/slideLayout2925.xml" ContentType="application/vnd.openxmlformats-officedocument.presentationml.slideLayout+xml"/>
  <Override PartName="/ppt/slideLayouts/slideLayout2926.xml" ContentType="application/vnd.openxmlformats-officedocument.presentationml.slideLayout+xml"/>
  <Override PartName="/ppt/slideLayouts/slideLayout2927.xml" ContentType="application/vnd.openxmlformats-officedocument.presentationml.slideLayout+xml"/>
  <Override PartName="/ppt/slideLayouts/slideLayout2928.xml" ContentType="application/vnd.openxmlformats-officedocument.presentationml.slideLayout+xml"/>
  <Override PartName="/ppt/slideLayouts/slideLayout2929.xml" ContentType="application/vnd.openxmlformats-officedocument.presentationml.slideLayout+xml"/>
  <Override PartName="/ppt/theme/theme266.xml" ContentType="application/vnd.openxmlformats-officedocument.theme+xml"/>
  <Override PartName="/ppt/slideLayouts/slideLayout2930.xml" ContentType="application/vnd.openxmlformats-officedocument.presentationml.slideLayout+xml"/>
  <Override PartName="/ppt/slideLayouts/slideLayout2931.xml" ContentType="application/vnd.openxmlformats-officedocument.presentationml.slideLayout+xml"/>
  <Override PartName="/ppt/slideLayouts/slideLayout2932.xml" ContentType="application/vnd.openxmlformats-officedocument.presentationml.slideLayout+xml"/>
  <Override PartName="/ppt/slideLayouts/slideLayout2933.xml" ContentType="application/vnd.openxmlformats-officedocument.presentationml.slideLayout+xml"/>
  <Override PartName="/ppt/slideLayouts/slideLayout2934.xml" ContentType="application/vnd.openxmlformats-officedocument.presentationml.slideLayout+xml"/>
  <Override PartName="/ppt/slideLayouts/slideLayout2935.xml" ContentType="application/vnd.openxmlformats-officedocument.presentationml.slideLayout+xml"/>
  <Override PartName="/ppt/slideLayouts/slideLayout2936.xml" ContentType="application/vnd.openxmlformats-officedocument.presentationml.slideLayout+xml"/>
  <Override PartName="/ppt/slideLayouts/slideLayout2937.xml" ContentType="application/vnd.openxmlformats-officedocument.presentationml.slideLayout+xml"/>
  <Override PartName="/ppt/slideLayouts/slideLayout2938.xml" ContentType="application/vnd.openxmlformats-officedocument.presentationml.slideLayout+xml"/>
  <Override PartName="/ppt/slideLayouts/slideLayout2939.xml" ContentType="application/vnd.openxmlformats-officedocument.presentationml.slideLayout+xml"/>
  <Override PartName="/ppt/slideLayouts/slideLayout2940.xml" ContentType="application/vnd.openxmlformats-officedocument.presentationml.slideLayout+xml"/>
  <Override PartName="/ppt/theme/theme267.xml" ContentType="application/vnd.openxmlformats-officedocument.theme+xml"/>
  <Override PartName="/ppt/slideLayouts/slideLayout2941.xml" ContentType="application/vnd.openxmlformats-officedocument.presentationml.slideLayout+xml"/>
  <Override PartName="/ppt/slideLayouts/slideLayout2942.xml" ContentType="application/vnd.openxmlformats-officedocument.presentationml.slideLayout+xml"/>
  <Override PartName="/ppt/slideLayouts/slideLayout2943.xml" ContentType="application/vnd.openxmlformats-officedocument.presentationml.slideLayout+xml"/>
  <Override PartName="/ppt/slideLayouts/slideLayout2944.xml" ContentType="application/vnd.openxmlformats-officedocument.presentationml.slideLayout+xml"/>
  <Override PartName="/ppt/slideLayouts/slideLayout2945.xml" ContentType="application/vnd.openxmlformats-officedocument.presentationml.slideLayout+xml"/>
  <Override PartName="/ppt/slideLayouts/slideLayout2946.xml" ContentType="application/vnd.openxmlformats-officedocument.presentationml.slideLayout+xml"/>
  <Override PartName="/ppt/slideLayouts/slideLayout2947.xml" ContentType="application/vnd.openxmlformats-officedocument.presentationml.slideLayout+xml"/>
  <Override PartName="/ppt/slideLayouts/slideLayout2948.xml" ContentType="application/vnd.openxmlformats-officedocument.presentationml.slideLayout+xml"/>
  <Override PartName="/ppt/slideLayouts/slideLayout2949.xml" ContentType="application/vnd.openxmlformats-officedocument.presentationml.slideLayout+xml"/>
  <Override PartName="/ppt/slideLayouts/slideLayout2950.xml" ContentType="application/vnd.openxmlformats-officedocument.presentationml.slideLayout+xml"/>
  <Override PartName="/ppt/slideLayouts/slideLayout2951.xml" ContentType="application/vnd.openxmlformats-officedocument.presentationml.slideLayout+xml"/>
  <Override PartName="/ppt/theme/theme268.xml" ContentType="application/vnd.openxmlformats-officedocument.theme+xml"/>
  <Override PartName="/ppt/slideLayouts/slideLayout2952.xml" ContentType="application/vnd.openxmlformats-officedocument.presentationml.slideLayout+xml"/>
  <Override PartName="/ppt/slideLayouts/slideLayout2953.xml" ContentType="application/vnd.openxmlformats-officedocument.presentationml.slideLayout+xml"/>
  <Override PartName="/ppt/slideLayouts/slideLayout2954.xml" ContentType="application/vnd.openxmlformats-officedocument.presentationml.slideLayout+xml"/>
  <Override PartName="/ppt/slideLayouts/slideLayout2955.xml" ContentType="application/vnd.openxmlformats-officedocument.presentationml.slideLayout+xml"/>
  <Override PartName="/ppt/slideLayouts/slideLayout2956.xml" ContentType="application/vnd.openxmlformats-officedocument.presentationml.slideLayout+xml"/>
  <Override PartName="/ppt/slideLayouts/slideLayout2957.xml" ContentType="application/vnd.openxmlformats-officedocument.presentationml.slideLayout+xml"/>
  <Override PartName="/ppt/slideLayouts/slideLayout2958.xml" ContentType="application/vnd.openxmlformats-officedocument.presentationml.slideLayout+xml"/>
  <Override PartName="/ppt/slideLayouts/slideLayout2959.xml" ContentType="application/vnd.openxmlformats-officedocument.presentationml.slideLayout+xml"/>
  <Override PartName="/ppt/slideLayouts/slideLayout2960.xml" ContentType="application/vnd.openxmlformats-officedocument.presentationml.slideLayout+xml"/>
  <Override PartName="/ppt/slideLayouts/slideLayout2961.xml" ContentType="application/vnd.openxmlformats-officedocument.presentationml.slideLayout+xml"/>
  <Override PartName="/ppt/slideLayouts/slideLayout2962.xml" ContentType="application/vnd.openxmlformats-officedocument.presentationml.slideLayout+xml"/>
  <Override PartName="/ppt/theme/theme269.xml" ContentType="application/vnd.openxmlformats-officedocument.theme+xml"/>
  <Override PartName="/ppt/slideLayouts/slideLayout2963.xml" ContentType="application/vnd.openxmlformats-officedocument.presentationml.slideLayout+xml"/>
  <Override PartName="/ppt/slideLayouts/slideLayout2964.xml" ContentType="application/vnd.openxmlformats-officedocument.presentationml.slideLayout+xml"/>
  <Override PartName="/ppt/slideLayouts/slideLayout2965.xml" ContentType="application/vnd.openxmlformats-officedocument.presentationml.slideLayout+xml"/>
  <Override PartName="/ppt/slideLayouts/slideLayout2966.xml" ContentType="application/vnd.openxmlformats-officedocument.presentationml.slideLayout+xml"/>
  <Override PartName="/ppt/slideLayouts/slideLayout2967.xml" ContentType="application/vnd.openxmlformats-officedocument.presentationml.slideLayout+xml"/>
  <Override PartName="/ppt/slideLayouts/slideLayout2968.xml" ContentType="application/vnd.openxmlformats-officedocument.presentationml.slideLayout+xml"/>
  <Override PartName="/ppt/slideLayouts/slideLayout2969.xml" ContentType="application/vnd.openxmlformats-officedocument.presentationml.slideLayout+xml"/>
  <Override PartName="/ppt/slideLayouts/slideLayout2970.xml" ContentType="application/vnd.openxmlformats-officedocument.presentationml.slideLayout+xml"/>
  <Override PartName="/ppt/slideLayouts/slideLayout2971.xml" ContentType="application/vnd.openxmlformats-officedocument.presentationml.slideLayout+xml"/>
  <Override PartName="/ppt/slideLayouts/slideLayout2972.xml" ContentType="application/vnd.openxmlformats-officedocument.presentationml.slideLayout+xml"/>
  <Override PartName="/ppt/slideLayouts/slideLayout2973.xml" ContentType="application/vnd.openxmlformats-officedocument.presentationml.slideLayout+xml"/>
  <Override PartName="/ppt/theme/theme270.xml" ContentType="application/vnd.openxmlformats-officedocument.theme+xml"/>
  <Override PartName="/ppt/slideLayouts/slideLayout2974.xml" ContentType="application/vnd.openxmlformats-officedocument.presentationml.slideLayout+xml"/>
  <Override PartName="/ppt/slideLayouts/slideLayout2975.xml" ContentType="application/vnd.openxmlformats-officedocument.presentationml.slideLayout+xml"/>
  <Override PartName="/ppt/slideLayouts/slideLayout2976.xml" ContentType="application/vnd.openxmlformats-officedocument.presentationml.slideLayout+xml"/>
  <Override PartName="/ppt/slideLayouts/slideLayout2977.xml" ContentType="application/vnd.openxmlformats-officedocument.presentationml.slideLayout+xml"/>
  <Override PartName="/ppt/slideLayouts/slideLayout2978.xml" ContentType="application/vnd.openxmlformats-officedocument.presentationml.slideLayout+xml"/>
  <Override PartName="/ppt/slideLayouts/slideLayout2979.xml" ContentType="application/vnd.openxmlformats-officedocument.presentationml.slideLayout+xml"/>
  <Override PartName="/ppt/slideLayouts/slideLayout2980.xml" ContentType="application/vnd.openxmlformats-officedocument.presentationml.slideLayout+xml"/>
  <Override PartName="/ppt/slideLayouts/slideLayout2981.xml" ContentType="application/vnd.openxmlformats-officedocument.presentationml.slideLayout+xml"/>
  <Override PartName="/ppt/slideLayouts/slideLayout2982.xml" ContentType="application/vnd.openxmlformats-officedocument.presentationml.slideLayout+xml"/>
  <Override PartName="/ppt/slideLayouts/slideLayout2983.xml" ContentType="application/vnd.openxmlformats-officedocument.presentationml.slideLayout+xml"/>
  <Override PartName="/ppt/slideLayouts/slideLayout2984.xml" ContentType="application/vnd.openxmlformats-officedocument.presentationml.slideLayout+xml"/>
  <Override PartName="/ppt/theme/theme271.xml" ContentType="application/vnd.openxmlformats-officedocument.theme+xml"/>
  <Override PartName="/ppt/slideLayouts/slideLayout2985.xml" ContentType="application/vnd.openxmlformats-officedocument.presentationml.slideLayout+xml"/>
  <Override PartName="/ppt/slideLayouts/slideLayout2986.xml" ContentType="application/vnd.openxmlformats-officedocument.presentationml.slideLayout+xml"/>
  <Override PartName="/ppt/slideLayouts/slideLayout2987.xml" ContentType="application/vnd.openxmlformats-officedocument.presentationml.slideLayout+xml"/>
  <Override PartName="/ppt/slideLayouts/slideLayout2988.xml" ContentType="application/vnd.openxmlformats-officedocument.presentationml.slideLayout+xml"/>
  <Override PartName="/ppt/slideLayouts/slideLayout2989.xml" ContentType="application/vnd.openxmlformats-officedocument.presentationml.slideLayout+xml"/>
  <Override PartName="/ppt/slideLayouts/slideLayout2990.xml" ContentType="application/vnd.openxmlformats-officedocument.presentationml.slideLayout+xml"/>
  <Override PartName="/ppt/slideLayouts/slideLayout2991.xml" ContentType="application/vnd.openxmlformats-officedocument.presentationml.slideLayout+xml"/>
  <Override PartName="/ppt/slideLayouts/slideLayout2992.xml" ContentType="application/vnd.openxmlformats-officedocument.presentationml.slideLayout+xml"/>
  <Override PartName="/ppt/slideLayouts/slideLayout2993.xml" ContentType="application/vnd.openxmlformats-officedocument.presentationml.slideLayout+xml"/>
  <Override PartName="/ppt/slideLayouts/slideLayout2994.xml" ContentType="application/vnd.openxmlformats-officedocument.presentationml.slideLayout+xml"/>
  <Override PartName="/ppt/slideLayouts/slideLayout2995.xml" ContentType="application/vnd.openxmlformats-officedocument.presentationml.slideLayout+xml"/>
  <Override PartName="/ppt/theme/theme272.xml" ContentType="application/vnd.openxmlformats-officedocument.theme+xml"/>
  <Override PartName="/ppt/slideLayouts/slideLayout2996.xml" ContentType="application/vnd.openxmlformats-officedocument.presentationml.slideLayout+xml"/>
  <Override PartName="/ppt/slideLayouts/slideLayout2997.xml" ContentType="application/vnd.openxmlformats-officedocument.presentationml.slideLayout+xml"/>
  <Override PartName="/ppt/slideLayouts/slideLayout2998.xml" ContentType="application/vnd.openxmlformats-officedocument.presentationml.slideLayout+xml"/>
  <Override PartName="/ppt/slideLayouts/slideLayout2999.xml" ContentType="application/vnd.openxmlformats-officedocument.presentationml.slideLayout+xml"/>
  <Override PartName="/ppt/slideLayouts/slideLayout3000.xml" ContentType="application/vnd.openxmlformats-officedocument.presentationml.slideLayout+xml"/>
  <Override PartName="/ppt/slideLayouts/slideLayout3001.xml" ContentType="application/vnd.openxmlformats-officedocument.presentationml.slideLayout+xml"/>
  <Override PartName="/ppt/slideLayouts/slideLayout3002.xml" ContentType="application/vnd.openxmlformats-officedocument.presentationml.slideLayout+xml"/>
  <Override PartName="/ppt/slideLayouts/slideLayout3003.xml" ContentType="application/vnd.openxmlformats-officedocument.presentationml.slideLayout+xml"/>
  <Override PartName="/ppt/slideLayouts/slideLayout3004.xml" ContentType="application/vnd.openxmlformats-officedocument.presentationml.slideLayout+xml"/>
  <Override PartName="/ppt/slideLayouts/slideLayout3005.xml" ContentType="application/vnd.openxmlformats-officedocument.presentationml.slideLayout+xml"/>
  <Override PartName="/ppt/slideLayouts/slideLayout3006.xml" ContentType="application/vnd.openxmlformats-officedocument.presentationml.slideLayout+xml"/>
  <Override PartName="/ppt/theme/theme273.xml" ContentType="application/vnd.openxmlformats-officedocument.theme+xml"/>
  <Override PartName="/ppt/slideLayouts/slideLayout3007.xml" ContentType="application/vnd.openxmlformats-officedocument.presentationml.slideLayout+xml"/>
  <Override PartName="/ppt/slideLayouts/slideLayout3008.xml" ContentType="application/vnd.openxmlformats-officedocument.presentationml.slideLayout+xml"/>
  <Override PartName="/ppt/slideLayouts/slideLayout3009.xml" ContentType="application/vnd.openxmlformats-officedocument.presentationml.slideLayout+xml"/>
  <Override PartName="/ppt/slideLayouts/slideLayout3010.xml" ContentType="application/vnd.openxmlformats-officedocument.presentationml.slideLayout+xml"/>
  <Override PartName="/ppt/slideLayouts/slideLayout3011.xml" ContentType="application/vnd.openxmlformats-officedocument.presentationml.slideLayout+xml"/>
  <Override PartName="/ppt/slideLayouts/slideLayout3012.xml" ContentType="application/vnd.openxmlformats-officedocument.presentationml.slideLayout+xml"/>
  <Override PartName="/ppt/slideLayouts/slideLayout3013.xml" ContentType="application/vnd.openxmlformats-officedocument.presentationml.slideLayout+xml"/>
  <Override PartName="/ppt/slideLayouts/slideLayout3014.xml" ContentType="application/vnd.openxmlformats-officedocument.presentationml.slideLayout+xml"/>
  <Override PartName="/ppt/slideLayouts/slideLayout3015.xml" ContentType="application/vnd.openxmlformats-officedocument.presentationml.slideLayout+xml"/>
  <Override PartName="/ppt/slideLayouts/slideLayout3016.xml" ContentType="application/vnd.openxmlformats-officedocument.presentationml.slideLayout+xml"/>
  <Override PartName="/ppt/slideLayouts/slideLayout3017.xml" ContentType="application/vnd.openxmlformats-officedocument.presentationml.slideLayout+xml"/>
  <Override PartName="/ppt/theme/theme274.xml" ContentType="application/vnd.openxmlformats-officedocument.theme+xml"/>
  <Override PartName="/ppt/slideLayouts/slideLayout3018.xml" ContentType="application/vnd.openxmlformats-officedocument.presentationml.slideLayout+xml"/>
  <Override PartName="/ppt/slideLayouts/slideLayout3019.xml" ContentType="application/vnd.openxmlformats-officedocument.presentationml.slideLayout+xml"/>
  <Override PartName="/ppt/slideLayouts/slideLayout3020.xml" ContentType="application/vnd.openxmlformats-officedocument.presentationml.slideLayout+xml"/>
  <Override PartName="/ppt/slideLayouts/slideLayout3021.xml" ContentType="application/vnd.openxmlformats-officedocument.presentationml.slideLayout+xml"/>
  <Override PartName="/ppt/slideLayouts/slideLayout3022.xml" ContentType="application/vnd.openxmlformats-officedocument.presentationml.slideLayout+xml"/>
  <Override PartName="/ppt/slideLayouts/slideLayout3023.xml" ContentType="application/vnd.openxmlformats-officedocument.presentationml.slideLayout+xml"/>
  <Override PartName="/ppt/slideLayouts/slideLayout3024.xml" ContentType="application/vnd.openxmlformats-officedocument.presentationml.slideLayout+xml"/>
  <Override PartName="/ppt/slideLayouts/slideLayout3025.xml" ContentType="application/vnd.openxmlformats-officedocument.presentationml.slideLayout+xml"/>
  <Override PartName="/ppt/slideLayouts/slideLayout3026.xml" ContentType="application/vnd.openxmlformats-officedocument.presentationml.slideLayout+xml"/>
  <Override PartName="/ppt/slideLayouts/slideLayout3027.xml" ContentType="application/vnd.openxmlformats-officedocument.presentationml.slideLayout+xml"/>
  <Override PartName="/ppt/slideLayouts/slideLayout3028.xml" ContentType="application/vnd.openxmlformats-officedocument.presentationml.slideLayout+xml"/>
  <Override PartName="/ppt/theme/theme275.xml" ContentType="application/vnd.openxmlformats-officedocument.theme+xml"/>
  <Override PartName="/ppt/slideLayouts/slideLayout3029.xml" ContentType="application/vnd.openxmlformats-officedocument.presentationml.slideLayout+xml"/>
  <Override PartName="/ppt/slideLayouts/slideLayout3030.xml" ContentType="application/vnd.openxmlformats-officedocument.presentationml.slideLayout+xml"/>
  <Override PartName="/ppt/slideLayouts/slideLayout3031.xml" ContentType="application/vnd.openxmlformats-officedocument.presentationml.slideLayout+xml"/>
  <Override PartName="/ppt/slideLayouts/slideLayout3032.xml" ContentType="application/vnd.openxmlformats-officedocument.presentationml.slideLayout+xml"/>
  <Override PartName="/ppt/slideLayouts/slideLayout3033.xml" ContentType="application/vnd.openxmlformats-officedocument.presentationml.slideLayout+xml"/>
  <Override PartName="/ppt/slideLayouts/slideLayout3034.xml" ContentType="application/vnd.openxmlformats-officedocument.presentationml.slideLayout+xml"/>
  <Override PartName="/ppt/slideLayouts/slideLayout3035.xml" ContentType="application/vnd.openxmlformats-officedocument.presentationml.slideLayout+xml"/>
  <Override PartName="/ppt/slideLayouts/slideLayout3036.xml" ContentType="application/vnd.openxmlformats-officedocument.presentationml.slideLayout+xml"/>
  <Override PartName="/ppt/slideLayouts/slideLayout3037.xml" ContentType="application/vnd.openxmlformats-officedocument.presentationml.slideLayout+xml"/>
  <Override PartName="/ppt/slideLayouts/slideLayout3038.xml" ContentType="application/vnd.openxmlformats-officedocument.presentationml.slideLayout+xml"/>
  <Override PartName="/ppt/slideLayouts/slideLayout3039.xml" ContentType="application/vnd.openxmlformats-officedocument.presentationml.slideLayout+xml"/>
  <Override PartName="/ppt/theme/theme276.xml" ContentType="application/vnd.openxmlformats-officedocument.theme+xml"/>
  <Override PartName="/ppt/slideLayouts/slideLayout3040.xml" ContentType="application/vnd.openxmlformats-officedocument.presentationml.slideLayout+xml"/>
  <Override PartName="/ppt/slideLayouts/slideLayout3041.xml" ContentType="application/vnd.openxmlformats-officedocument.presentationml.slideLayout+xml"/>
  <Override PartName="/ppt/slideLayouts/slideLayout3042.xml" ContentType="application/vnd.openxmlformats-officedocument.presentationml.slideLayout+xml"/>
  <Override PartName="/ppt/slideLayouts/slideLayout3043.xml" ContentType="application/vnd.openxmlformats-officedocument.presentationml.slideLayout+xml"/>
  <Override PartName="/ppt/slideLayouts/slideLayout3044.xml" ContentType="application/vnd.openxmlformats-officedocument.presentationml.slideLayout+xml"/>
  <Override PartName="/ppt/slideLayouts/slideLayout3045.xml" ContentType="application/vnd.openxmlformats-officedocument.presentationml.slideLayout+xml"/>
  <Override PartName="/ppt/slideLayouts/slideLayout3046.xml" ContentType="application/vnd.openxmlformats-officedocument.presentationml.slideLayout+xml"/>
  <Override PartName="/ppt/slideLayouts/slideLayout3047.xml" ContentType="application/vnd.openxmlformats-officedocument.presentationml.slideLayout+xml"/>
  <Override PartName="/ppt/slideLayouts/slideLayout3048.xml" ContentType="application/vnd.openxmlformats-officedocument.presentationml.slideLayout+xml"/>
  <Override PartName="/ppt/slideLayouts/slideLayout3049.xml" ContentType="application/vnd.openxmlformats-officedocument.presentationml.slideLayout+xml"/>
  <Override PartName="/ppt/slideLayouts/slideLayout3050.xml" ContentType="application/vnd.openxmlformats-officedocument.presentationml.slideLayout+xml"/>
  <Override PartName="/ppt/theme/theme277.xml" ContentType="application/vnd.openxmlformats-officedocument.theme+xml"/>
  <Override PartName="/ppt/slideLayouts/slideLayout3051.xml" ContentType="application/vnd.openxmlformats-officedocument.presentationml.slideLayout+xml"/>
  <Override PartName="/ppt/slideLayouts/slideLayout3052.xml" ContentType="application/vnd.openxmlformats-officedocument.presentationml.slideLayout+xml"/>
  <Override PartName="/ppt/slideLayouts/slideLayout3053.xml" ContentType="application/vnd.openxmlformats-officedocument.presentationml.slideLayout+xml"/>
  <Override PartName="/ppt/slideLayouts/slideLayout3054.xml" ContentType="application/vnd.openxmlformats-officedocument.presentationml.slideLayout+xml"/>
  <Override PartName="/ppt/slideLayouts/slideLayout3055.xml" ContentType="application/vnd.openxmlformats-officedocument.presentationml.slideLayout+xml"/>
  <Override PartName="/ppt/slideLayouts/slideLayout3056.xml" ContentType="application/vnd.openxmlformats-officedocument.presentationml.slideLayout+xml"/>
  <Override PartName="/ppt/slideLayouts/slideLayout3057.xml" ContentType="application/vnd.openxmlformats-officedocument.presentationml.slideLayout+xml"/>
  <Override PartName="/ppt/slideLayouts/slideLayout3058.xml" ContentType="application/vnd.openxmlformats-officedocument.presentationml.slideLayout+xml"/>
  <Override PartName="/ppt/slideLayouts/slideLayout3059.xml" ContentType="application/vnd.openxmlformats-officedocument.presentationml.slideLayout+xml"/>
  <Override PartName="/ppt/slideLayouts/slideLayout3060.xml" ContentType="application/vnd.openxmlformats-officedocument.presentationml.slideLayout+xml"/>
  <Override PartName="/ppt/slideLayouts/slideLayout3061.xml" ContentType="application/vnd.openxmlformats-officedocument.presentationml.slideLayout+xml"/>
  <Override PartName="/ppt/theme/theme278.xml" ContentType="application/vnd.openxmlformats-officedocument.theme+xml"/>
  <Override PartName="/ppt/slideLayouts/slideLayout3062.xml" ContentType="application/vnd.openxmlformats-officedocument.presentationml.slideLayout+xml"/>
  <Override PartName="/ppt/slideLayouts/slideLayout3063.xml" ContentType="application/vnd.openxmlformats-officedocument.presentationml.slideLayout+xml"/>
  <Override PartName="/ppt/slideLayouts/slideLayout3064.xml" ContentType="application/vnd.openxmlformats-officedocument.presentationml.slideLayout+xml"/>
  <Override PartName="/ppt/slideLayouts/slideLayout3065.xml" ContentType="application/vnd.openxmlformats-officedocument.presentationml.slideLayout+xml"/>
  <Override PartName="/ppt/slideLayouts/slideLayout3066.xml" ContentType="application/vnd.openxmlformats-officedocument.presentationml.slideLayout+xml"/>
  <Override PartName="/ppt/slideLayouts/slideLayout3067.xml" ContentType="application/vnd.openxmlformats-officedocument.presentationml.slideLayout+xml"/>
  <Override PartName="/ppt/slideLayouts/slideLayout3068.xml" ContentType="application/vnd.openxmlformats-officedocument.presentationml.slideLayout+xml"/>
  <Override PartName="/ppt/slideLayouts/slideLayout3069.xml" ContentType="application/vnd.openxmlformats-officedocument.presentationml.slideLayout+xml"/>
  <Override PartName="/ppt/slideLayouts/slideLayout3070.xml" ContentType="application/vnd.openxmlformats-officedocument.presentationml.slideLayout+xml"/>
  <Override PartName="/ppt/slideLayouts/slideLayout3071.xml" ContentType="application/vnd.openxmlformats-officedocument.presentationml.slideLayout+xml"/>
  <Override PartName="/ppt/slideLayouts/slideLayout3072.xml" ContentType="application/vnd.openxmlformats-officedocument.presentationml.slideLayout+xml"/>
  <Override PartName="/ppt/theme/theme279.xml" ContentType="application/vnd.openxmlformats-officedocument.theme+xml"/>
  <Override PartName="/ppt/slideLayouts/slideLayout3073.xml" ContentType="application/vnd.openxmlformats-officedocument.presentationml.slideLayout+xml"/>
  <Override PartName="/ppt/slideLayouts/slideLayout3074.xml" ContentType="application/vnd.openxmlformats-officedocument.presentationml.slideLayout+xml"/>
  <Override PartName="/ppt/slideLayouts/slideLayout3075.xml" ContentType="application/vnd.openxmlformats-officedocument.presentationml.slideLayout+xml"/>
  <Override PartName="/ppt/slideLayouts/slideLayout3076.xml" ContentType="application/vnd.openxmlformats-officedocument.presentationml.slideLayout+xml"/>
  <Override PartName="/ppt/slideLayouts/slideLayout3077.xml" ContentType="application/vnd.openxmlformats-officedocument.presentationml.slideLayout+xml"/>
  <Override PartName="/ppt/slideLayouts/slideLayout3078.xml" ContentType="application/vnd.openxmlformats-officedocument.presentationml.slideLayout+xml"/>
  <Override PartName="/ppt/slideLayouts/slideLayout3079.xml" ContentType="application/vnd.openxmlformats-officedocument.presentationml.slideLayout+xml"/>
  <Override PartName="/ppt/slideLayouts/slideLayout3080.xml" ContentType="application/vnd.openxmlformats-officedocument.presentationml.slideLayout+xml"/>
  <Override PartName="/ppt/slideLayouts/slideLayout3081.xml" ContentType="application/vnd.openxmlformats-officedocument.presentationml.slideLayout+xml"/>
  <Override PartName="/ppt/slideLayouts/slideLayout3082.xml" ContentType="application/vnd.openxmlformats-officedocument.presentationml.slideLayout+xml"/>
  <Override PartName="/ppt/slideLayouts/slideLayout3083.xml" ContentType="application/vnd.openxmlformats-officedocument.presentationml.slideLayout+xml"/>
  <Override PartName="/ppt/theme/theme280.xml" ContentType="application/vnd.openxmlformats-officedocument.theme+xml"/>
  <Override PartName="/ppt/slideLayouts/slideLayout3084.xml" ContentType="application/vnd.openxmlformats-officedocument.presentationml.slideLayout+xml"/>
  <Override PartName="/ppt/slideLayouts/slideLayout3085.xml" ContentType="application/vnd.openxmlformats-officedocument.presentationml.slideLayout+xml"/>
  <Override PartName="/ppt/slideLayouts/slideLayout3086.xml" ContentType="application/vnd.openxmlformats-officedocument.presentationml.slideLayout+xml"/>
  <Override PartName="/ppt/slideLayouts/slideLayout3087.xml" ContentType="application/vnd.openxmlformats-officedocument.presentationml.slideLayout+xml"/>
  <Override PartName="/ppt/slideLayouts/slideLayout3088.xml" ContentType="application/vnd.openxmlformats-officedocument.presentationml.slideLayout+xml"/>
  <Override PartName="/ppt/slideLayouts/slideLayout3089.xml" ContentType="application/vnd.openxmlformats-officedocument.presentationml.slideLayout+xml"/>
  <Override PartName="/ppt/slideLayouts/slideLayout3090.xml" ContentType="application/vnd.openxmlformats-officedocument.presentationml.slideLayout+xml"/>
  <Override PartName="/ppt/slideLayouts/slideLayout3091.xml" ContentType="application/vnd.openxmlformats-officedocument.presentationml.slideLayout+xml"/>
  <Override PartName="/ppt/slideLayouts/slideLayout3092.xml" ContentType="application/vnd.openxmlformats-officedocument.presentationml.slideLayout+xml"/>
  <Override PartName="/ppt/slideLayouts/slideLayout3093.xml" ContentType="application/vnd.openxmlformats-officedocument.presentationml.slideLayout+xml"/>
  <Override PartName="/ppt/slideLayouts/slideLayout3094.xml" ContentType="application/vnd.openxmlformats-officedocument.presentationml.slideLayout+xml"/>
  <Override PartName="/ppt/theme/theme281.xml" ContentType="application/vnd.openxmlformats-officedocument.theme+xml"/>
  <Override PartName="/ppt/slideLayouts/slideLayout3095.xml" ContentType="application/vnd.openxmlformats-officedocument.presentationml.slideLayout+xml"/>
  <Override PartName="/ppt/slideLayouts/slideLayout3096.xml" ContentType="application/vnd.openxmlformats-officedocument.presentationml.slideLayout+xml"/>
  <Override PartName="/ppt/slideLayouts/slideLayout3097.xml" ContentType="application/vnd.openxmlformats-officedocument.presentationml.slideLayout+xml"/>
  <Override PartName="/ppt/slideLayouts/slideLayout3098.xml" ContentType="application/vnd.openxmlformats-officedocument.presentationml.slideLayout+xml"/>
  <Override PartName="/ppt/slideLayouts/slideLayout3099.xml" ContentType="application/vnd.openxmlformats-officedocument.presentationml.slideLayout+xml"/>
  <Override PartName="/ppt/slideLayouts/slideLayout3100.xml" ContentType="application/vnd.openxmlformats-officedocument.presentationml.slideLayout+xml"/>
  <Override PartName="/ppt/slideLayouts/slideLayout3101.xml" ContentType="application/vnd.openxmlformats-officedocument.presentationml.slideLayout+xml"/>
  <Override PartName="/ppt/slideLayouts/slideLayout3102.xml" ContentType="application/vnd.openxmlformats-officedocument.presentationml.slideLayout+xml"/>
  <Override PartName="/ppt/slideLayouts/slideLayout3103.xml" ContentType="application/vnd.openxmlformats-officedocument.presentationml.slideLayout+xml"/>
  <Override PartName="/ppt/slideLayouts/slideLayout3104.xml" ContentType="application/vnd.openxmlformats-officedocument.presentationml.slideLayout+xml"/>
  <Override PartName="/ppt/slideLayouts/slideLayout3105.xml" ContentType="application/vnd.openxmlformats-officedocument.presentationml.slideLayout+xml"/>
  <Override PartName="/ppt/theme/theme282.xml" ContentType="application/vnd.openxmlformats-officedocument.theme+xml"/>
  <Override PartName="/ppt/slideLayouts/slideLayout3106.xml" ContentType="application/vnd.openxmlformats-officedocument.presentationml.slideLayout+xml"/>
  <Override PartName="/ppt/slideLayouts/slideLayout3107.xml" ContentType="application/vnd.openxmlformats-officedocument.presentationml.slideLayout+xml"/>
  <Override PartName="/ppt/slideLayouts/slideLayout3108.xml" ContentType="application/vnd.openxmlformats-officedocument.presentationml.slideLayout+xml"/>
  <Override PartName="/ppt/slideLayouts/slideLayout3109.xml" ContentType="application/vnd.openxmlformats-officedocument.presentationml.slideLayout+xml"/>
  <Override PartName="/ppt/slideLayouts/slideLayout3110.xml" ContentType="application/vnd.openxmlformats-officedocument.presentationml.slideLayout+xml"/>
  <Override PartName="/ppt/slideLayouts/slideLayout3111.xml" ContentType="application/vnd.openxmlformats-officedocument.presentationml.slideLayout+xml"/>
  <Override PartName="/ppt/slideLayouts/slideLayout3112.xml" ContentType="application/vnd.openxmlformats-officedocument.presentationml.slideLayout+xml"/>
  <Override PartName="/ppt/slideLayouts/slideLayout3113.xml" ContentType="application/vnd.openxmlformats-officedocument.presentationml.slideLayout+xml"/>
  <Override PartName="/ppt/slideLayouts/slideLayout3114.xml" ContentType="application/vnd.openxmlformats-officedocument.presentationml.slideLayout+xml"/>
  <Override PartName="/ppt/slideLayouts/slideLayout3115.xml" ContentType="application/vnd.openxmlformats-officedocument.presentationml.slideLayout+xml"/>
  <Override PartName="/ppt/slideLayouts/slideLayout3116.xml" ContentType="application/vnd.openxmlformats-officedocument.presentationml.slideLayout+xml"/>
  <Override PartName="/ppt/theme/theme283.xml" ContentType="application/vnd.openxmlformats-officedocument.theme+xml"/>
  <Override PartName="/ppt/slideLayouts/slideLayout3117.xml" ContentType="application/vnd.openxmlformats-officedocument.presentationml.slideLayout+xml"/>
  <Override PartName="/ppt/slideLayouts/slideLayout3118.xml" ContentType="application/vnd.openxmlformats-officedocument.presentationml.slideLayout+xml"/>
  <Override PartName="/ppt/slideLayouts/slideLayout3119.xml" ContentType="application/vnd.openxmlformats-officedocument.presentationml.slideLayout+xml"/>
  <Override PartName="/ppt/slideLayouts/slideLayout3120.xml" ContentType="application/vnd.openxmlformats-officedocument.presentationml.slideLayout+xml"/>
  <Override PartName="/ppt/slideLayouts/slideLayout3121.xml" ContentType="application/vnd.openxmlformats-officedocument.presentationml.slideLayout+xml"/>
  <Override PartName="/ppt/slideLayouts/slideLayout3122.xml" ContentType="application/vnd.openxmlformats-officedocument.presentationml.slideLayout+xml"/>
  <Override PartName="/ppt/slideLayouts/slideLayout3123.xml" ContentType="application/vnd.openxmlformats-officedocument.presentationml.slideLayout+xml"/>
  <Override PartName="/ppt/slideLayouts/slideLayout3124.xml" ContentType="application/vnd.openxmlformats-officedocument.presentationml.slideLayout+xml"/>
  <Override PartName="/ppt/slideLayouts/slideLayout3125.xml" ContentType="application/vnd.openxmlformats-officedocument.presentationml.slideLayout+xml"/>
  <Override PartName="/ppt/slideLayouts/slideLayout3126.xml" ContentType="application/vnd.openxmlformats-officedocument.presentationml.slideLayout+xml"/>
  <Override PartName="/ppt/slideLayouts/slideLayout3127.xml" ContentType="application/vnd.openxmlformats-officedocument.presentationml.slideLayout+xml"/>
  <Override PartName="/ppt/theme/theme284.xml" ContentType="application/vnd.openxmlformats-officedocument.theme+xml"/>
  <Override PartName="/ppt/slideLayouts/slideLayout3128.xml" ContentType="application/vnd.openxmlformats-officedocument.presentationml.slideLayout+xml"/>
  <Override PartName="/ppt/slideLayouts/slideLayout3129.xml" ContentType="application/vnd.openxmlformats-officedocument.presentationml.slideLayout+xml"/>
  <Override PartName="/ppt/slideLayouts/slideLayout3130.xml" ContentType="application/vnd.openxmlformats-officedocument.presentationml.slideLayout+xml"/>
  <Override PartName="/ppt/slideLayouts/slideLayout3131.xml" ContentType="application/vnd.openxmlformats-officedocument.presentationml.slideLayout+xml"/>
  <Override PartName="/ppt/slideLayouts/slideLayout3132.xml" ContentType="application/vnd.openxmlformats-officedocument.presentationml.slideLayout+xml"/>
  <Override PartName="/ppt/slideLayouts/slideLayout3133.xml" ContentType="application/vnd.openxmlformats-officedocument.presentationml.slideLayout+xml"/>
  <Override PartName="/ppt/slideLayouts/slideLayout3134.xml" ContentType="application/vnd.openxmlformats-officedocument.presentationml.slideLayout+xml"/>
  <Override PartName="/ppt/slideLayouts/slideLayout3135.xml" ContentType="application/vnd.openxmlformats-officedocument.presentationml.slideLayout+xml"/>
  <Override PartName="/ppt/slideLayouts/slideLayout3136.xml" ContentType="application/vnd.openxmlformats-officedocument.presentationml.slideLayout+xml"/>
  <Override PartName="/ppt/slideLayouts/slideLayout3137.xml" ContentType="application/vnd.openxmlformats-officedocument.presentationml.slideLayout+xml"/>
  <Override PartName="/ppt/slideLayouts/slideLayout3138.xml" ContentType="application/vnd.openxmlformats-officedocument.presentationml.slideLayout+xml"/>
  <Override PartName="/ppt/theme/theme285.xml" ContentType="application/vnd.openxmlformats-officedocument.theme+xml"/>
  <Override PartName="/ppt/slideLayouts/slideLayout3139.xml" ContentType="application/vnd.openxmlformats-officedocument.presentationml.slideLayout+xml"/>
  <Override PartName="/ppt/slideLayouts/slideLayout3140.xml" ContentType="application/vnd.openxmlformats-officedocument.presentationml.slideLayout+xml"/>
  <Override PartName="/ppt/slideLayouts/slideLayout3141.xml" ContentType="application/vnd.openxmlformats-officedocument.presentationml.slideLayout+xml"/>
  <Override PartName="/ppt/slideLayouts/slideLayout3142.xml" ContentType="application/vnd.openxmlformats-officedocument.presentationml.slideLayout+xml"/>
  <Override PartName="/ppt/slideLayouts/slideLayout3143.xml" ContentType="application/vnd.openxmlformats-officedocument.presentationml.slideLayout+xml"/>
  <Override PartName="/ppt/slideLayouts/slideLayout3144.xml" ContentType="application/vnd.openxmlformats-officedocument.presentationml.slideLayout+xml"/>
  <Override PartName="/ppt/slideLayouts/slideLayout3145.xml" ContentType="application/vnd.openxmlformats-officedocument.presentationml.slideLayout+xml"/>
  <Override PartName="/ppt/slideLayouts/slideLayout3146.xml" ContentType="application/vnd.openxmlformats-officedocument.presentationml.slideLayout+xml"/>
  <Override PartName="/ppt/slideLayouts/slideLayout3147.xml" ContentType="application/vnd.openxmlformats-officedocument.presentationml.slideLayout+xml"/>
  <Override PartName="/ppt/slideLayouts/slideLayout3148.xml" ContentType="application/vnd.openxmlformats-officedocument.presentationml.slideLayout+xml"/>
  <Override PartName="/ppt/slideLayouts/slideLayout3149.xml" ContentType="application/vnd.openxmlformats-officedocument.presentationml.slideLayout+xml"/>
  <Override PartName="/ppt/theme/theme286.xml" ContentType="application/vnd.openxmlformats-officedocument.theme+xml"/>
  <Override PartName="/ppt/slideLayouts/slideLayout3150.xml" ContentType="application/vnd.openxmlformats-officedocument.presentationml.slideLayout+xml"/>
  <Override PartName="/ppt/slideLayouts/slideLayout3151.xml" ContentType="application/vnd.openxmlformats-officedocument.presentationml.slideLayout+xml"/>
  <Override PartName="/ppt/slideLayouts/slideLayout3152.xml" ContentType="application/vnd.openxmlformats-officedocument.presentationml.slideLayout+xml"/>
  <Override PartName="/ppt/slideLayouts/slideLayout3153.xml" ContentType="application/vnd.openxmlformats-officedocument.presentationml.slideLayout+xml"/>
  <Override PartName="/ppt/slideLayouts/slideLayout3154.xml" ContentType="application/vnd.openxmlformats-officedocument.presentationml.slideLayout+xml"/>
  <Override PartName="/ppt/slideLayouts/slideLayout3155.xml" ContentType="application/vnd.openxmlformats-officedocument.presentationml.slideLayout+xml"/>
  <Override PartName="/ppt/slideLayouts/slideLayout3156.xml" ContentType="application/vnd.openxmlformats-officedocument.presentationml.slideLayout+xml"/>
  <Override PartName="/ppt/slideLayouts/slideLayout3157.xml" ContentType="application/vnd.openxmlformats-officedocument.presentationml.slideLayout+xml"/>
  <Override PartName="/ppt/slideLayouts/slideLayout3158.xml" ContentType="application/vnd.openxmlformats-officedocument.presentationml.slideLayout+xml"/>
  <Override PartName="/ppt/slideLayouts/slideLayout3159.xml" ContentType="application/vnd.openxmlformats-officedocument.presentationml.slideLayout+xml"/>
  <Override PartName="/ppt/slideLayouts/slideLayout3160.xml" ContentType="application/vnd.openxmlformats-officedocument.presentationml.slideLayout+xml"/>
  <Override PartName="/ppt/theme/theme287.xml" ContentType="application/vnd.openxmlformats-officedocument.theme+xml"/>
  <Override PartName="/ppt/slideLayouts/slideLayout3161.xml" ContentType="application/vnd.openxmlformats-officedocument.presentationml.slideLayout+xml"/>
  <Override PartName="/ppt/slideLayouts/slideLayout3162.xml" ContentType="application/vnd.openxmlformats-officedocument.presentationml.slideLayout+xml"/>
  <Override PartName="/ppt/slideLayouts/slideLayout3163.xml" ContentType="application/vnd.openxmlformats-officedocument.presentationml.slideLayout+xml"/>
  <Override PartName="/ppt/slideLayouts/slideLayout3164.xml" ContentType="application/vnd.openxmlformats-officedocument.presentationml.slideLayout+xml"/>
  <Override PartName="/ppt/slideLayouts/slideLayout3165.xml" ContentType="application/vnd.openxmlformats-officedocument.presentationml.slideLayout+xml"/>
  <Override PartName="/ppt/slideLayouts/slideLayout3166.xml" ContentType="application/vnd.openxmlformats-officedocument.presentationml.slideLayout+xml"/>
  <Override PartName="/ppt/slideLayouts/slideLayout3167.xml" ContentType="application/vnd.openxmlformats-officedocument.presentationml.slideLayout+xml"/>
  <Override PartName="/ppt/slideLayouts/slideLayout3168.xml" ContentType="application/vnd.openxmlformats-officedocument.presentationml.slideLayout+xml"/>
  <Override PartName="/ppt/slideLayouts/slideLayout3169.xml" ContentType="application/vnd.openxmlformats-officedocument.presentationml.slideLayout+xml"/>
  <Override PartName="/ppt/slideLayouts/slideLayout3170.xml" ContentType="application/vnd.openxmlformats-officedocument.presentationml.slideLayout+xml"/>
  <Override PartName="/ppt/slideLayouts/slideLayout3171.xml" ContentType="application/vnd.openxmlformats-officedocument.presentationml.slideLayout+xml"/>
  <Override PartName="/ppt/theme/theme288.xml" ContentType="application/vnd.openxmlformats-officedocument.theme+xml"/>
  <Override PartName="/ppt/slideLayouts/slideLayout3172.xml" ContentType="application/vnd.openxmlformats-officedocument.presentationml.slideLayout+xml"/>
  <Override PartName="/ppt/slideLayouts/slideLayout3173.xml" ContentType="application/vnd.openxmlformats-officedocument.presentationml.slideLayout+xml"/>
  <Override PartName="/ppt/slideLayouts/slideLayout3174.xml" ContentType="application/vnd.openxmlformats-officedocument.presentationml.slideLayout+xml"/>
  <Override PartName="/ppt/slideLayouts/slideLayout3175.xml" ContentType="application/vnd.openxmlformats-officedocument.presentationml.slideLayout+xml"/>
  <Override PartName="/ppt/slideLayouts/slideLayout3176.xml" ContentType="application/vnd.openxmlformats-officedocument.presentationml.slideLayout+xml"/>
  <Override PartName="/ppt/slideLayouts/slideLayout3177.xml" ContentType="application/vnd.openxmlformats-officedocument.presentationml.slideLayout+xml"/>
  <Override PartName="/ppt/slideLayouts/slideLayout3178.xml" ContentType="application/vnd.openxmlformats-officedocument.presentationml.slideLayout+xml"/>
  <Override PartName="/ppt/slideLayouts/slideLayout3179.xml" ContentType="application/vnd.openxmlformats-officedocument.presentationml.slideLayout+xml"/>
  <Override PartName="/ppt/slideLayouts/slideLayout3180.xml" ContentType="application/vnd.openxmlformats-officedocument.presentationml.slideLayout+xml"/>
  <Override PartName="/ppt/slideLayouts/slideLayout3181.xml" ContentType="application/vnd.openxmlformats-officedocument.presentationml.slideLayout+xml"/>
  <Override PartName="/ppt/slideLayouts/slideLayout3182.xml" ContentType="application/vnd.openxmlformats-officedocument.presentationml.slideLayout+xml"/>
  <Override PartName="/ppt/theme/theme289.xml" ContentType="application/vnd.openxmlformats-officedocument.theme+xml"/>
  <Override PartName="/ppt/slideLayouts/slideLayout3183.xml" ContentType="application/vnd.openxmlformats-officedocument.presentationml.slideLayout+xml"/>
  <Override PartName="/ppt/slideLayouts/slideLayout3184.xml" ContentType="application/vnd.openxmlformats-officedocument.presentationml.slideLayout+xml"/>
  <Override PartName="/ppt/slideLayouts/slideLayout3185.xml" ContentType="application/vnd.openxmlformats-officedocument.presentationml.slideLayout+xml"/>
  <Override PartName="/ppt/slideLayouts/slideLayout3186.xml" ContentType="application/vnd.openxmlformats-officedocument.presentationml.slideLayout+xml"/>
  <Override PartName="/ppt/slideLayouts/slideLayout3187.xml" ContentType="application/vnd.openxmlformats-officedocument.presentationml.slideLayout+xml"/>
  <Override PartName="/ppt/slideLayouts/slideLayout3188.xml" ContentType="application/vnd.openxmlformats-officedocument.presentationml.slideLayout+xml"/>
  <Override PartName="/ppt/slideLayouts/slideLayout3189.xml" ContentType="application/vnd.openxmlformats-officedocument.presentationml.slideLayout+xml"/>
  <Override PartName="/ppt/slideLayouts/slideLayout3190.xml" ContentType="application/vnd.openxmlformats-officedocument.presentationml.slideLayout+xml"/>
  <Override PartName="/ppt/slideLayouts/slideLayout3191.xml" ContentType="application/vnd.openxmlformats-officedocument.presentationml.slideLayout+xml"/>
  <Override PartName="/ppt/slideLayouts/slideLayout3192.xml" ContentType="application/vnd.openxmlformats-officedocument.presentationml.slideLayout+xml"/>
  <Override PartName="/ppt/slideLayouts/slideLayout3193.xml" ContentType="application/vnd.openxmlformats-officedocument.presentationml.slideLayout+xml"/>
  <Override PartName="/ppt/theme/theme290.xml" ContentType="application/vnd.openxmlformats-officedocument.theme+xml"/>
  <Override PartName="/ppt/slideLayouts/slideLayout3194.xml" ContentType="application/vnd.openxmlformats-officedocument.presentationml.slideLayout+xml"/>
  <Override PartName="/ppt/slideLayouts/slideLayout3195.xml" ContentType="application/vnd.openxmlformats-officedocument.presentationml.slideLayout+xml"/>
  <Override PartName="/ppt/slideLayouts/slideLayout3196.xml" ContentType="application/vnd.openxmlformats-officedocument.presentationml.slideLayout+xml"/>
  <Override PartName="/ppt/slideLayouts/slideLayout3197.xml" ContentType="application/vnd.openxmlformats-officedocument.presentationml.slideLayout+xml"/>
  <Override PartName="/ppt/slideLayouts/slideLayout3198.xml" ContentType="application/vnd.openxmlformats-officedocument.presentationml.slideLayout+xml"/>
  <Override PartName="/ppt/slideLayouts/slideLayout3199.xml" ContentType="application/vnd.openxmlformats-officedocument.presentationml.slideLayout+xml"/>
  <Override PartName="/ppt/slideLayouts/slideLayout3200.xml" ContentType="application/vnd.openxmlformats-officedocument.presentationml.slideLayout+xml"/>
  <Override PartName="/ppt/slideLayouts/slideLayout3201.xml" ContentType="application/vnd.openxmlformats-officedocument.presentationml.slideLayout+xml"/>
  <Override PartName="/ppt/slideLayouts/slideLayout3202.xml" ContentType="application/vnd.openxmlformats-officedocument.presentationml.slideLayout+xml"/>
  <Override PartName="/ppt/slideLayouts/slideLayout3203.xml" ContentType="application/vnd.openxmlformats-officedocument.presentationml.slideLayout+xml"/>
  <Override PartName="/ppt/slideLayouts/slideLayout3204.xml" ContentType="application/vnd.openxmlformats-officedocument.presentationml.slideLayout+xml"/>
  <Override PartName="/ppt/theme/theme291.xml" ContentType="application/vnd.openxmlformats-officedocument.theme+xml"/>
  <Override PartName="/ppt/slideLayouts/slideLayout3205.xml" ContentType="application/vnd.openxmlformats-officedocument.presentationml.slideLayout+xml"/>
  <Override PartName="/ppt/slideLayouts/slideLayout3206.xml" ContentType="application/vnd.openxmlformats-officedocument.presentationml.slideLayout+xml"/>
  <Override PartName="/ppt/slideLayouts/slideLayout3207.xml" ContentType="application/vnd.openxmlformats-officedocument.presentationml.slideLayout+xml"/>
  <Override PartName="/ppt/slideLayouts/slideLayout3208.xml" ContentType="application/vnd.openxmlformats-officedocument.presentationml.slideLayout+xml"/>
  <Override PartName="/ppt/slideLayouts/slideLayout3209.xml" ContentType="application/vnd.openxmlformats-officedocument.presentationml.slideLayout+xml"/>
  <Override PartName="/ppt/slideLayouts/slideLayout3210.xml" ContentType="application/vnd.openxmlformats-officedocument.presentationml.slideLayout+xml"/>
  <Override PartName="/ppt/slideLayouts/slideLayout3211.xml" ContentType="application/vnd.openxmlformats-officedocument.presentationml.slideLayout+xml"/>
  <Override PartName="/ppt/slideLayouts/slideLayout3212.xml" ContentType="application/vnd.openxmlformats-officedocument.presentationml.slideLayout+xml"/>
  <Override PartName="/ppt/slideLayouts/slideLayout3213.xml" ContentType="application/vnd.openxmlformats-officedocument.presentationml.slideLayout+xml"/>
  <Override PartName="/ppt/slideLayouts/slideLayout3214.xml" ContentType="application/vnd.openxmlformats-officedocument.presentationml.slideLayout+xml"/>
  <Override PartName="/ppt/slideLayouts/slideLayout3215.xml" ContentType="application/vnd.openxmlformats-officedocument.presentationml.slideLayout+xml"/>
  <Override PartName="/ppt/theme/theme292.xml" ContentType="application/vnd.openxmlformats-officedocument.theme+xml"/>
  <Override PartName="/ppt/slideLayouts/slideLayout3216.xml" ContentType="application/vnd.openxmlformats-officedocument.presentationml.slideLayout+xml"/>
  <Override PartName="/ppt/slideLayouts/slideLayout3217.xml" ContentType="application/vnd.openxmlformats-officedocument.presentationml.slideLayout+xml"/>
  <Override PartName="/ppt/slideLayouts/slideLayout3218.xml" ContentType="application/vnd.openxmlformats-officedocument.presentationml.slideLayout+xml"/>
  <Override PartName="/ppt/slideLayouts/slideLayout3219.xml" ContentType="application/vnd.openxmlformats-officedocument.presentationml.slideLayout+xml"/>
  <Override PartName="/ppt/slideLayouts/slideLayout3220.xml" ContentType="application/vnd.openxmlformats-officedocument.presentationml.slideLayout+xml"/>
  <Override PartName="/ppt/slideLayouts/slideLayout3221.xml" ContentType="application/vnd.openxmlformats-officedocument.presentationml.slideLayout+xml"/>
  <Override PartName="/ppt/slideLayouts/slideLayout3222.xml" ContentType="application/vnd.openxmlformats-officedocument.presentationml.slideLayout+xml"/>
  <Override PartName="/ppt/slideLayouts/slideLayout3223.xml" ContentType="application/vnd.openxmlformats-officedocument.presentationml.slideLayout+xml"/>
  <Override PartName="/ppt/slideLayouts/slideLayout3224.xml" ContentType="application/vnd.openxmlformats-officedocument.presentationml.slideLayout+xml"/>
  <Override PartName="/ppt/slideLayouts/slideLayout3225.xml" ContentType="application/vnd.openxmlformats-officedocument.presentationml.slideLayout+xml"/>
  <Override PartName="/ppt/slideLayouts/slideLayout3226.xml" ContentType="application/vnd.openxmlformats-officedocument.presentationml.slideLayout+xml"/>
  <Override PartName="/ppt/theme/theme293.xml" ContentType="application/vnd.openxmlformats-officedocument.theme+xml"/>
  <Override PartName="/ppt/slideLayouts/slideLayout3227.xml" ContentType="application/vnd.openxmlformats-officedocument.presentationml.slideLayout+xml"/>
  <Override PartName="/ppt/slideLayouts/slideLayout3228.xml" ContentType="application/vnd.openxmlformats-officedocument.presentationml.slideLayout+xml"/>
  <Override PartName="/ppt/slideLayouts/slideLayout3229.xml" ContentType="application/vnd.openxmlformats-officedocument.presentationml.slideLayout+xml"/>
  <Override PartName="/ppt/slideLayouts/slideLayout3230.xml" ContentType="application/vnd.openxmlformats-officedocument.presentationml.slideLayout+xml"/>
  <Override PartName="/ppt/slideLayouts/slideLayout3231.xml" ContentType="application/vnd.openxmlformats-officedocument.presentationml.slideLayout+xml"/>
  <Override PartName="/ppt/slideLayouts/slideLayout3232.xml" ContentType="application/vnd.openxmlformats-officedocument.presentationml.slideLayout+xml"/>
  <Override PartName="/ppt/slideLayouts/slideLayout3233.xml" ContentType="application/vnd.openxmlformats-officedocument.presentationml.slideLayout+xml"/>
  <Override PartName="/ppt/slideLayouts/slideLayout3234.xml" ContentType="application/vnd.openxmlformats-officedocument.presentationml.slideLayout+xml"/>
  <Override PartName="/ppt/slideLayouts/slideLayout3235.xml" ContentType="application/vnd.openxmlformats-officedocument.presentationml.slideLayout+xml"/>
  <Override PartName="/ppt/slideLayouts/slideLayout3236.xml" ContentType="application/vnd.openxmlformats-officedocument.presentationml.slideLayout+xml"/>
  <Override PartName="/ppt/slideLayouts/slideLayout3237.xml" ContentType="application/vnd.openxmlformats-officedocument.presentationml.slideLayout+xml"/>
  <Override PartName="/ppt/theme/theme294.xml" ContentType="application/vnd.openxmlformats-officedocument.theme+xml"/>
  <Override PartName="/ppt/slideLayouts/slideLayout3238.xml" ContentType="application/vnd.openxmlformats-officedocument.presentationml.slideLayout+xml"/>
  <Override PartName="/ppt/slideLayouts/slideLayout3239.xml" ContentType="application/vnd.openxmlformats-officedocument.presentationml.slideLayout+xml"/>
  <Override PartName="/ppt/slideLayouts/slideLayout3240.xml" ContentType="application/vnd.openxmlformats-officedocument.presentationml.slideLayout+xml"/>
  <Override PartName="/ppt/slideLayouts/slideLayout3241.xml" ContentType="application/vnd.openxmlformats-officedocument.presentationml.slideLayout+xml"/>
  <Override PartName="/ppt/slideLayouts/slideLayout3242.xml" ContentType="application/vnd.openxmlformats-officedocument.presentationml.slideLayout+xml"/>
  <Override PartName="/ppt/slideLayouts/slideLayout3243.xml" ContentType="application/vnd.openxmlformats-officedocument.presentationml.slideLayout+xml"/>
  <Override PartName="/ppt/slideLayouts/slideLayout3244.xml" ContentType="application/vnd.openxmlformats-officedocument.presentationml.slideLayout+xml"/>
  <Override PartName="/ppt/slideLayouts/slideLayout3245.xml" ContentType="application/vnd.openxmlformats-officedocument.presentationml.slideLayout+xml"/>
  <Override PartName="/ppt/slideLayouts/slideLayout3246.xml" ContentType="application/vnd.openxmlformats-officedocument.presentationml.slideLayout+xml"/>
  <Override PartName="/ppt/slideLayouts/slideLayout3247.xml" ContentType="application/vnd.openxmlformats-officedocument.presentationml.slideLayout+xml"/>
  <Override PartName="/ppt/slideLayouts/slideLayout3248.xml" ContentType="application/vnd.openxmlformats-officedocument.presentationml.slideLayout+xml"/>
  <Override PartName="/ppt/theme/theme295.xml" ContentType="application/vnd.openxmlformats-officedocument.theme+xml"/>
  <Override PartName="/ppt/slideLayouts/slideLayout3249.xml" ContentType="application/vnd.openxmlformats-officedocument.presentationml.slideLayout+xml"/>
  <Override PartName="/ppt/slideLayouts/slideLayout3250.xml" ContentType="application/vnd.openxmlformats-officedocument.presentationml.slideLayout+xml"/>
  <Override PartName="/ppt/slideLayouts/slideLayout3251.xml" ContentType="application/vnd.openxmlformats-officedocument.presentationml.slideLayout+xml"/>
  <Override PartName="/ppt/slideLayouts/slideLayout3252.xml" ContentType="application/vnd.openxmlformats-officedocument.presentationml.slideLayout+xml"/>
  <Override PartName="/ppt/slideLayouts/slideLayout3253.xml" ContentType="application/vnd.openxmlformats-officedocument.presentationml.slideLayout+xml"/>
  <Override PartName="/ppt/slideLayouts/slideLayout3254.xml" ContentType="application/vnd.openxmlformats-officedocument.presentationml.slideLayout+xml"/>
  <Override PartName="/ppt/slideLayouts/slideLayout3255.xml" ContentType="application/vnd.openxmlformats-officedocument.presentationml.slideLayout+xml"/>
  <Override PartName="/ppt/slideLayouts/slideLayout3256.xml" ContentType="application/vnd.openxmlformats-officedocument.presentationml.slideLayout+xml"/>
  <Override PartName="/ppt/slideLayouts/slideLayout3257.xml" ContentType="application/vnd.openxmlformats-officedocument.presentationml.slideLayout+xml"/>
  <Override PartName="/ppt/slideLayouts/slideLayout3258.xml" ContentType="application/vnd.openxmlformats-officedocument.presentationml.slideLayout+xml"/>
  <Override PartName="/ppt/slideLayouts/slideLayout3259.xml" ContentType="application/vnd.openxmlformats-officedocument.presentationml.slideLayout+xml"/>
  <Override PartName="/ppt/theme/theme296.xml" ContentType="application/vnd.openxmlformats-officedocument.theme+xml"/>
  <Override PartName="/ppt/slideLayouts/slideLayout3260.xml" ContentType="application/vnd.openxmlformats-officedocument.presentationml.slideLayout+xml"/>
  <Override PartName="/ppt/slideLayouts/slideLayout3261.xml" ContentType="application/vnd.openxmlformats-officedocument.presentationml.slideLayout+xml"/>
  <Override PartName="/ppt/slideLayouts/slideLayout3262.xml" ContentType="application/vnd.openxmlformats-officedocument.presentationml.slideLayout+xml"/>
  <Override PartName="/ppt/slideLayouts/slideLayout3263.xml" ContentType="application/vnd.openxmlformats-officedocument.presentationml.slideLayout+xml"/>
  <Override PartName="/ppt/slideLayouts/slideLayout3264.xml" ContentType="application/vnd.openxmlformats-officedocument.presentationml.slideLayout+xml"/>
  <Override PartName="/ppt/slideLayouts/slideLayout3265.xml" ContentType="application/vnd.openxmlformats-officedocument.presentationml.slideLayout+xml"/>
  <Override PartName="/ppt/slideLayouts/slideLayout3266.xml" ContentType="application/vnd.openxmlformats-officedocument.presentationml.slideLayout+xml"/>
  <Override PartName="/ppt/slideLayouts/slideLayout3267.xml" ContentType="application/vnd.openxmlformats-officedocument.presentationml.slideLayout+xml"/>
  <Override PartName="/ppt/slideLayouts/slideLayout3268.xml" ContentType="application/vnd.openxmlformats-officedocument.presentationml.slideLayout+xml"/>
  <Override PartName="/ppt/slideLayouts/slideLayout3269.xml" ContentType="application/vnd.openxmlformats-officedocument.presentationml.slideLayout+xml"/>
  <Override PartName="/ppt/slideLayouts/slideLayout3270.xml" ContentType="application/vnd.openxmlformats-officedocument.presentationml.slideLayout+xml"/>
  <Override PartName="/ppt/theme/theme297.xml" ContentType="application/vnd.openxmlformats-officedocument.theme+xml"/>
  <Override PartName="/ppt/slideLayouts/slideLayout3271.xml" ContentType="application/vnd.openxmlformats-officedocument.presentationml.slideLayout+xml"/>
  <Override PartName="/ppt/slideLayouts/slideLayout3272.xml" ContentType="application/vnd.openxmlformats-officedocument.presentationml.slideLayout+xml"/>
  <Override PartName="/ppt/slideLayouts/slideLayout3273.xml" ContentType="application/vnd.openxmlformats-officedocument.presentationml.slideLayout+xml"/>
  <Override PartName="/ppt/slideLayouts/slideLayout3274.xml" ContentType="application/vnd.openxmlformats-officedocument.presentationml.slideLayout+xml"/>
  <Override PartName="/ppt/slideLayouts/slideLayout3275.xml" ContentType="application/vnd.openxmlformats-officedocument.presentationml.slideLayout+xml"/>
  <Override PartName="/ppt/slideLayouts/slideLayout3276.xml" ContentType="application/vnd.openxmlformats-officedocument.presentationml.slideLayout+xml"/>
  <Override PartName="/ppt/slideLayouts/slideLayout3277.xml" ContentType="application/vnd.openxmlformats-officedocument.presentationml.slideLayout+xml"/>
  <Override PartName="/ppt/slideLayouts/slideLayout3278.xml" ContentType="application/vnd.openxmlformats-officedocument.presentationml.slideLayout+xml"/>
  <Override PartName="/ppt/slideLayouts/slideLayout3279.xml" ContentType="application/vnd.openxmlformats-officedocument.presentationml.slideLayout+xml"/>
  <Override PartName="/ppt/slideLayouts/slideLayout3280.xml" ContentType="application/vnd.openxmlformats-officedocument.presentationml.slideLayout+xml"/>
  <Override PartName="/ppt/slideLayouts/slideLayout3281.xml" ContentType="application/vnd.openxmlformats-officedocument.presentationml.slideLayout+xml"/>
  <Override PartName="/ppt/theme/theme298.xml" ContentType="application/vnd.openxmlformats-officedocument.theme+xml"/>
  <Override PartName="/ppt/slideLayouts/slideLayout3282.xml" ContentType="application/vnd.openxmlformats-officedocument.presentationml.slideLayout+xml"/>
  <Override PartName="/ppt/slideLayouts/slideLayout3283.xml" ContentType="application/vnd.openxmlformats-officedocument.presentationml.slideLayout+xml"/>
  <Override PartName="/ppt/slideLayouts/slideLayout3284.xml" ContentType="application/vnd.openxmlformats-officedocument.presentationml.slideLayout+xml"/>
  <Override PartName="/ppt/slideLayouts/slideLayout3285.xml" ContentType="application/vnd.openxmlformats-officedocument.presentationml.slideLayout+xml"/>
  <Override PartName="/ppt/slideLayouts/slideLayout3286.xml" ContentType="application/vnd.openxmlformats-officedocument.presentationml.slideLayout+xml"/>
  <Override PartName="/ppt/slideLayouts/slideLayout3287.xml" ContentType="application/vnd.openxmlformats-officedocument.presentationml.slideLayout+xml"/>
  <Override PartName="/ppt/slideLayouts/slideLayout3288.xml" ContentType="application/vnd.openxmlformats-officedocument.presentationml.slideLayout+xml"/>
  <Override PartName="/ppt/slideLayouts/slideLayout3289.xml" ContentType="application/vnd.openxmlformats-officedocument.presentationml.slideLayout+xml"/>
  <Override PartName="/ppt/slideLayouts/slideLayout3290.xml" ContentType="application/vnd.openxmlformats-officedocument.presentationml.slideLayout+xml"/>
  <Override PartName="/ppt/slideLayouts/slideLayout3291.xml" ContentType="application/vnd.openxmlformats-officedocument.presentationml.slideLayout+xml"/>
  <Override PartName="/ppt/slideLayouts/slideLayout3292.xml" ContentType="application/vnd.openxmlformats-officedocument.presentationml.slideLayout+xml"/>
  <Override PartName="/ppt/theme/theme299.xml" ContentType="application/vnd.openxmlformats-officedocument.theme+xml"/>
  <Override PartName="/ppt/slideLayouts/slideLayout3293.xml" ContentType="application/vnd.openxmlformats-officedocument.presentationml.slideLayout+xml"/>
  <Override PartName="/ppt/slideLayouts/slideLayout3294.xml" ContentType="application/vnd.openxmlformats-officedocument.presentationml.slideLayout+xml"/>
  <Override PartName="/ppt/slideLayouts/slideLayout3295.xml" ContentType="application/vnd.openxmlformats-officedocument.presentationml.slideLayout+xml"/>
  <Override PartName="/ppt/slideLayouts/slideLayout3296.xml" ContentType="application/vnd.openxmlformats-officedocument.presentationml.slideLayout+xml"/>
  <Override PartName="/ppt/slideLayouts/slideLayout3297.xml" ContentType="application/vnd.openxmlformats-officedocument.presentationml.slideLayout+xml"/>
  <Override PartName="/ppt/slideLayouts/slideLayout3298.xml" ContentType="application/vnd.openxmlformats-officedocument.presentationml.slideLayout+xml"/>
  <Override PartName="/ppt/slideLayouts/slideLayout3299.xml" ContentType="application/vnd.openxmlformats-officedocument.presentationml.slideLayout+xml"/>
  <Override PartName="/ppt/slideLayouts/slideLayout3300.xml" ContentType="application/vnd.openxmlformats-officedocument.presentationml.slideLayout+xml"/>
  <Override PartName="/ppt/slideLayouts/slideLayout3301.xml" ContentType="application/vnd.openxmlformats-officedocument.presentationml.slideLayout+xml"/>
  <Override PartName="/ppt/slideLayouts/slideLayout3302.xml" ContentType="application/vnd.openxmlformats-officedocument.presentationml.slideLayout+xml"/>
  <Override PartName="/ppt/slideLayouts/slideLayout3303.xml" ContentType="application/vnd.openxmlformats-officedocument.presentationml.slideLayout+xml"/>
  <Override PartName="/ppt/theme/theme300.xml" ContentType="application/vnd.openxmlformats-officedocument.theme+xml"/>
  <Override PartName="/ppt/slideLayouts/slideLayout3304.xml" ContentType="application/vnd.openxmlformats-officedocument.presentationml.slideLayout+xml"/>
  <Override PartName="/ppt/slideLayouts/slideLayout3305.xml" ContentType="application/vnd.openxmlformats-officedocument.presentationml.slideLayout+xml"/>
  <Override PartName="/ppt/slideLayouts/slideLayout3306.xml" ContentType="application/vnd.openxmlformats-officedocument.presentationml.slideLayout+xml"/>
  <Override PartName="/ppt/slideLayouts/slideLayout3307.xml" ContentType="application/vnd.openxmlformats-officedocument.presentationml.slideLayout+xml"/>
  <Override PartName="/ppt/slideLayouts/slideLayout3308.xml" ContentType="application/vnd.openxmlformats-officedocument.presentationml.slideLayout+xml"/>
  <Override PartName="/ppt/slideLayouts/slideLayout3309.xml" ContentType="application/vnd.openxmlformats-officedocument.presentationml.slideLayout+xml"/>
  <Override PartName="/ppt/slideLayouts/slideLayout3310.xml" ContentType="application/vnd.openxmlformats-officedocument.presentationml.slideLayout+xml"/>
  <Override PartName="/ppt/slideLayouts/slideLayout3311.xml" ContentType="application/vnd.openxmlformats-officedocument.presentationml.slideLayout+xml"/>
  <Override PartName="/ppt/slideLayouts/slideLayout3312.xml" ContentType="application/vnd.openxmlformats-officedocument.presentationml.slideLayout+xml"/>
  <Override PartName="/ppt/slideLayouts/slideLayout3313.xml" ContentType="application/vnd.openxmlformats-officedocument.presentationml.slideLayout+xml"/>
  <Override PartName="/ppt/slideLayouts/slideLayout3314.xml" ContentType="application/vnd.openxmlformats-officedocument.presentationml.slideLayout+xml"/>
  <Override PartName="/ppt/theme/theme301.xml" ContentType="application/vnd.openxmlformats-officedocument.theme+xml"/>
  <Override PartName="/ppt/slideLayouts/slideLayout3315.xml" ContentType="application/vnd.openxmlformats-officedocument.presentationml.slideLayout+xml"/>
  <Override PartName="/ppt/slideLayouts/slideLayout3316.xml" ContentType="application/vnd.openxmlformats-officedocument.presentationml.slideLayout+xml"/>
  <Override PartName="/ppt/slideLayouts/slideLayout3317.xml" ContentType="application/vnd.openxmlformats-officedocument.presentationml.slideLayout+xml"/>
  <Override PartName="/ppt/slideLayouts/slideLayout3318.xml" ContentType="application/vnd.openxmlformats-officedocument.presentationml.slideLayout+xml"/>
  <Override PartName="/ppt/slideLayouts/slideLayout3319.xml" ContentType="application/vnd.openxmlformats-officedocument.presentationml.slideLayout+xml"/>
  <Override PartName="/ppt/slideLayouts/slideLayout3320.xml" ContentType="application/vnd.openxmlformats-officedocument.presentationml.slideLayout+xml"/>
  <Override PartName="/ppt/slideLayouts/slideLayout3321.xml" ContentType="application/vnd.openxmlformats-officedocument.presentationml.slideLayout+xml"/>
  <Override PartName="/ppt/slideLayouts/slideLayout3322.xml" ContentType="application/vnd.openxmlformats-officedocument.presentationml.slideLayout+xml"/>
  <Override PartName="/ppt/slideLayouts/slideLayout3323.xml" ContentType="application/vnd.openxmlformats-officedocument.presentationml.slideLayout+xml"/>
  <Override PartName="/ppt/slideLayouts/slideLayout3324.xml" ContentType="application/vnd.openxmlformats-officedocument.presentationml.slideLayout+xml"/>
  <Override PartName="/ppt/slideLayouts/slideLayout3325.xml" ContentType="application/vnd.openxmlformats-officedocument.presentationml.slideLayout+xml"/>
  <Override PartName="/ppt/theme/theme302.xml" ContentType="application/vnd.openxmlformats-officedocument.theme+xml"/>
  <Override PartName="/ppt/slideLayouts/slideLayout3326.xml" ContentType="application/vnd.openxmlformats-officedocument.presentationml.slideLayout+xml"/>
  <Override PartName="/ppt/slideLayouts/slideLayout3327.xml" ContentType="application/vnd.openxmlformats-officedocument.presentationml.slideLayout+xml"/>
  <Override PartName="/ppt/slideLayouts/slideLayout3328.xml" ContentType="application/vnd.openxmlformats-officedocument.presentationml.slideLayout+xml"/>
  <Override PartName="/ppt/slideLayouts/slideLayout3329.xml" ContentType="application/vnd.openxmlformats-officedocument.presentationml.slideLayout+xml"/>
  <Override PartName="/ppt/slideLayouts/slideLayout3330.xml" ContentType="application/vnd.openxmlformats-officedocument.presentationml.slideLayout+xml"/>
  <Override PartName="/ppt/slideLayouts/slideLayout3331.xml" ContentType="application/vnd.openxmlformats-officedocument.presentationml.slideLayout+xml"/>
  <Override PartName="/ppt/slideLayouts/slideLayout3332.xml" ContentType="application/vnd.openxmlformats-officedocument.presentationml.slideLayout+xml"/>
  <Override PartName="/ppt/slideLayouts/slideLayout3333.xml" ContentType="application/vnd.openxmlformats-officedocument.presentationml.slideLayout+xml"/>
  <Override PartName="/ppt/slideLayouts/slideLayout3334.xml" ContentType="application/vnd.openxmlformats-officedocument.presentationml.slideLayout+xml"/>
  <Override PartName="/ppt/slideLayouts/slideLayout3335.xml" ContentType="application/vnd.openxmlformats-officedocument.presentationml.slideLayout+xml"/>
  <Override PartName="/ppt/slideLayouts/slideLayout3336.xml" ContentType="application/vnd.openxmlformats-officedocument.presentationml.slideLayout+xml"/>
  <Override PartName="/ppt/theme/theme303.xml" ContentType="application/vnd.openxmlformats-officedocument.theme+xml"/>
  <Override PartName="/ppt/slideLayouts/slideLayout3337.xml" ContentType="application/vnd.openxmlformats-officedocument.presentationml.slideLayout+xml"/>
  <Override PartName="/ppt/slideLayouts/slideLayout3338.xml" ContentType="application/vnd.openxmlformats-officedocument.presentationml.slideLayout+xml"/>
  <Override PartName="/ppt/slideLayouts/slideLayout3339.xml" ContentType="application/vnd.openxmlformats-officedocument.presentationml.slideLayout+xml"/>
  <Override PartName="/ppt/slideLayouts/slideLayout3340.xml" ContentType="application/vnd.openxmlformats-officedocument.presentationml.slideLayout+xml"/>
  <Override PartName="/ppt/slideLayouts/slideLayout3341.xml" ContentType="application/vnd.openxmlformats-officedocument.presentationml.slideLayout+xml"/>
  <Override PartName="/ppt/slideLayouts/slideLayout3342.xml" ContentType="application/vnd.openxmlformats-officedocument.presentationml.slideLayout+xml"/>
  <Override PartName="/ppt/slideLayouts/slideLayout3343.xml" ContentType="application/vnd.openxmlformats-officedocument.presentationml.slideLayout+xml"/>
  <Override PartName="/ppt/slideLayouts/slideLayout3344.xml" ContentType="application/vnd.openxmlformats-officedocument.presentationml.slideLayout+xml"/>
  <Override PartName="/ppt/slideLayouts/slideLayout3345.xml" ContentType="application/vnd.openxmlformats-officedocument.presentationml.slideLayout+xml"/>
  <Override PartName="/ppt/slideLayouts/slideLayout3346.xml" ContentType="application/vnd.openxmlformats-officedocument.presentationml.slideLayout+xml"/>
  <Override PartName="/ppt/slideLayouts/slideLayout3347.xml" ContentType="application/vnd.openxmlformats-officedocument.presentationml.slideLayout+xml"/>
  <Override PartName="/ppt/theme/theme304.xml" ContentType="application/vnd.openxmlformats-officedocument.theme+xml"/>
  <Override PartName="/ppt/slideLayouts/slideLayout3348.xml" ContentType="application/vnd.openxmlformats-officedocument.presentationml.slideLayout+xml"/>
  <Override PartName="/ppt/slideLayouts/slideLayout3349.xml" ContentType="application/vnd.openxmlformats-officedocument.presentationml.slideLayout+xml"/>
  <Override PartName="/ppt/slideLayouts/slideLayout3350.xml" ContentType="application/vnd.openxmlformats-officedocument.presentationml.slideLayout+xml"/>
  <Override PartName="/ppt/slideLayouts/slideLayout3351.xml" ContentType="application/vnd.openxmlformats-officedocument.presentationml.slideLayout+xml"/>
  <Override PartName="/ppt/slideLayouts/slideLayout3352.xml" ContentType="application/vnd.openxmlformats-officedocument.presentationml.slideLayout+xml"/>
  <Override PartName="/ppt/slideLayouts/slideLayout3353.xml" ContentType="application/vnd.openxmlformats-officedocument.presentationml.slideLayout+xml"/>
  <Override PartName="/ppt/slideLayouts/slideLayout3354.xml" ContentType="application/vnd.openxmlformats-officedocument.presentationml.slideLayout+xml"/>
  <Override PartName="/ppt/slideLayouts/slideLayout3355.xml" ContentType="application/vnd.openxmlformats-officedocument.presentationml.slideLayout+xml"/>
  <Override PartName="/ppt/slideLayouts/slideLayout3356.xml" ContentType="application/vnd.openxmlformats-officedocument.presentationml.slideLayout+xml"/>
  <Override PartName="/ppt/slideLayouts/slideLayout3357.xml" ContentType="application/vnd.openxmlformats-officedocument.presentationml.slideLayout+xml"/>
  <Override PartName="/ppt/slideLayouts/slideLayout3358.xml" ContentType="application/vnd.openxmlformats-officedocument.presentationml.slideLayout+xml"/>
  <Override PartName="/ppt/theme/theme305.xml" ContentType="application/vnd.openxmlformats-officedocument.theme+xml"/>
  <Override PartName="/ppt/slideLayouts/slideLayout3359.xml" ContentType="application/vnd.openxmlformats-officedocument.presentationml.slideLayout+xml"/>
  <Override PartName="/ppt/slideLayouts/slideLayout3360.xml" ContentType="application/vnd.openxmlformats-officedocument.presentationml.slideLayout+xml"/>
  <Override PartName="/ppt/slideLayouts/slideLayout3361.xml" ContentType="application/vnd.openxmlformats-officedocument.presentationml.slideLayout+xml"/>
  <Override PartName="/ppt/slideLayouts/slideLayout3362.xml" ContentType="application/vnd.openxmlformats-officedocument.presentationml.slideLayout+xml"/>
  <Override PartName="/ppt/slideLayouts/slideLayout3363.xml" ContentType="application/vnd.openxmlformats-officedocument.presentationml.slideLayout+xml"/>
  <Override PartName="/ppt/slideLayouts/slideLayout3364.xml" ContentType="application/vnd.openxmlformats-officedocument.presentationml.slideLayout+xml"/>
  <Override PartName="/ppt/slideLayouts/slideLayout3365.xml" ContentType="application/vnd.openxmlformats-officedocument.presentationml.slideLayout+xml"/>
  <Override PartName="/ppt/slideLayouts/slideLayout3366.xml" ContentType="application/vnd.openxmlformats-officedocument.presentationml.slideLayout+xml"/>
  <Override PartName="/ppt/slideLayouts/slideLayout3367.xml" ContentType="application/vnd.openxmlformats-officedocument.presentationml.slideLayout+xml"/>
  <Override PartName="/ppt/slideLayouts/slideLayout3368.xml" ContentType="application/vnd.openxmlformats-officedocument.presentationml.slideLayout+xml"/>
  <Override PartName="/ppt/slideLayouts/slideLayout3369.xml" ContentType="application/vnd.openxmlformats-officedocument.presentationml.slideLayout+xml"/>
  <Override PartName="/ppt/theme/theme306.xml" ContentType="application/vnd.openxmlformats-officedocument.theme+xml"/>
  <Override PartName="/ppt/slideLayouts/slideLayout3370.xml" ContentType="application/vnd.openxmlformats-officedocument.presentationml.slideLayout+xml"/>
  <Override PartName="/ppt/slideLayouts/slideLayout3371.xml" ContentType="application/vnd.openxmlformats-officedocument.presentationml.slideLayout+xml"/>
  <Override PartName="/ppt/slideLayouts/slideLayout3372.xml" ContentType="application/vnd.openxmlformats-officedocument.presentationml.slideLayout+xml"/>
  <Override PartName="/ppt/slideLayouts/slideLayout3373.xml" ContentType="application/vnd.openxmlformats-officedocument.presentationml.slideLayout+xml"/>
  <Override PartName="/ppt/slideLayouts/slideLayout3374.xml" ContentType="application/vnd.openxmlformats-officedocument.presentationml.slideLayout+xml"/>
  <Override PartName="/ppt/slideLayouts/slideLayout3375.xml" ContentType="application/vnd.openxmlformats-officedocument.presentationml.slideLayout+xml"/>
  <Override PartName="/ppt/slideLayouts/slideLayout3376.xml" ContentType="application/vnd.openxmlformats-officedocument.presentationml.slideLayout+xml"/>
  <Override PartName="/ppt/slideLayouts/slideLayout3377.xml" ContentType="application/vnd.openxmlformats-officedocument.presentationml.slideLayout+xml"/>
  <Override PartName="/ppt/slideLayouts/slideLayout3378.xml" ContentType="application/vnd.openxmlformats-officedocument.presentationml.slideLayout+xml"/>
  <Override PartName="/ppt/slideLayouts/slideLayout3379.xml" ContentType="application/vnd.openxmlformats-officedocument.presentationml.slideLayout+xml"/>
  <Override PartName="/ppt/slideLayouts/slideLayout3380.xml" ContentType="application/vnd.openxmlformats-officedocument.presentationml.slideLayout+xml"/>
  <Override PartName="/ppt/theme/theme307.xml" ContentType="application/vnd.openxmlformats-officedocument.theme+xml"/>
  <Override PartName="/ppt/slideLayouts/slideLayout3381.xml" ContentType="application/vnd.openxmlformats-officedocument.presentationml.slideLayout+xml"/>
  <Override PartName="/ppt/slideLayouts/slideLayout3382.xml" ContentType="application/vnd.openxmlformats-officedocument.presentationml.slideLayout+xml"/>
  <Override PartName="/ppt/slideLayouts/slideLayout3383.xml" ContentType="application/vnd.openxmlformats-officedocument.presentationml.slideLayout+xml"/>
  <Override PartName="/ppt/slideLayouts/slideLayout3384.xml" ContentType="application/vnd.openxmlformats-officedocument.presentationml.slideLayout+xml"/>
  <Override PartName="/ppt/slideLayouts/slideLayout3385.xml" ContentType="application/vnd.openxmlformats-officedocument.presentationml.slideLayout+xml"/>
  <Override PartName="/ppt/slideLayouts/slideLayout3386.xml" ContentType="application/vnd.openxmlformats-officedocument.presentationml.slideLayout+xml"/>
  <Override PartName="/ppt/slideLayouts/slideLayout3387.xml" ContentType="application/vnd.openxmlformats-officedocument.presentationml.slideLayout+xml"/>
  <Override PartName="/ppt/slideLayouts/slideLayout3388.xml" ContentType="application/vnd.openxmlformats-officedocument.presentationml.slideLayout+xml"/>
  <Override PartName="/ppt/slideLayouts/slideLayout3389.xml" ContentType="application/vnd.openxmlformats-officedocument.presentationml.slideLayout+xml"/>
  <Override PartName="/ppt/slideLayouts/slideLayout3390.xml" ContentType="application/vnd.openxmlformats-officedocument.presentationml.slideLayout+xml"/>
  <Override PartName="/ppt/slideLayouts/slideLayout3391.xml" ContentType="application/vnd.openxmlformats-officedocument.presentationml.slideLayout+xml"/>
  <Override PartName="/ppt/theme/theme308.xml" ContentType="application/vnd.openxmlformats-officedocument.theme+xml"/>
  <Override PartName="/ppt/slideLayouts/slideLayout3392.xml" ContentType="application/vnd.openxmlformats-officedocument.presentationml.slideLayout+xml"/>
  <Override PartName="/ppt/slideLayouts/slideLayout3393.xml" ContentType="application/vnd.openxmlformats-officedocument.presentationml.slideLayout+xml"/>
  <Override PartName="/ppt/slideLayouts/slideLayout3394.xml" ContentType="application/vnd.openxmlformats-officedocument.presentationml.slideLayout+xml"/>
  <Override PartName="/ppt/slideLayouts/slideLayout3395.xml" ContentType="application/vnd.openxmlformats-officedocument.presentationml.slideLayout+xml"/>
  <Override PartName="/ppt/slideLayouts/slideLayout3396.xml" ContentType="application/vnd.openxmlformats-officedocument.presentationml.slideLayout+xml"/>
  <Override PartName="/ppt/slideLayouts/slideLayout3397.xml" ContentType="application/vnd.openxmlformats-officedocument.presentationml.slideLayout+xml"/>
  <Override PartName="/ppt/slideLayouts/slideLayout3398.xml" ContentType="application/vnd.openxmlformats-officedocument.presentationml.slideLayout+xml"/>
  <Override PartName="/ppt/slideLayouts/slideLayout3399.xml" ContentType="application/vnd.openxmlformats-officedocument.presentationml.slideLayout+xml"/>
  <Override PartName="/ppt/slideLayouts/slideLayout3400.xml" ContentType="application/vnd.openxmlformats-officedocument.presentationml.slideLayout+xml"/>
  <Override PartName="/ppt/slideLayouts/slideLayout3401.xml" ContentType="application/vnd.openxmlformats-officedocument.presentationml.slideLayout+xml"/>
  <Override PartName="/ppt/slideLayouts/slideLayout3402.xml" ContentType="application/vnd.openxmlformats-officedocument.presentationml.slideLayout+xml"/>
  <Override PartName="/ppt/theme/theme309.xml" ContentType="application/vnd.openxmlformats-officedocument.theme+xml"/>
  <Override PartName="/ppt/slideLayouts/slideLayout3403.xml" ContentType="application/vnd.openxmlformats-officedocument.presentationml.slideLayout+xml"/>
  <Override PartName="/ppt/slideLayouts/slideLayout3404.xml" ContentType="application/vnd.openxmlformats-officedocument.presentationml.slideLayout+xml"/>
  <Override PartName="/ppt/slideLayouts/slideLayout3405.xml" ContentType="application/vnd.openxmlformats-officedocument.presentationml.slideLayout+xml"/>
  <Override PartName="/ppt/slideLayouts/slideLayout3406.xml" ContentType="application/vnd.openxmlformats-officedocument.presentationml.slideLayout+xml"/>
  <Override PartName="/ppt/slideLayouts/slideLayout3407.xml" ContentType="application/vnd.openxmlformats-officedocument.presentationml.slideLayout+xml"/>
  <Override PartName="/ppt/slideLayouts/slideLayout3408.xml" ContentType="application/vnd.openxmlformats-officedocument.presentationml.slideLayout+xml"/>
  <Override PartName="/ppt/slideLayouts/slideLayout3409.xml" ContentType="application/vnd.openxmlformats-officedocument.presentationml.slideLayout+xml"/>
  <Override PartName="/ppt/slideLayouts/slideLayout3410.xml" ContentType="application/vnd.openxmlformats-officedocument.presentationml.slideLayout+xml"/>
  <Override PartName="/ppt/slideLayouts/slideLayout3411.xml" ContentType="application/vnd.openxmlformats-officedocument.presentationml.slideLayout+xml"/>
  <Override PartName="/ppt/slideLayouts/slideLayout3412.xml" ContentType="application/vnd.openxmlformats-officedocument.presentationml.slideLayout+xml"/>
  <Override PartName="/ppt/slideLayouts/slideLayout3413.xml" ContentType="application/vnd.openxmlformats-officedocument.presentationml.slideLayout+xml"/>
  <Override PartName="/ppt/theme/theme310.xml" ContentType="application/vnd.openxmlformats-officedocument.theme+xml"/>
  <Override PartName="/ppt/slideLayouts/slideLayout3414.xml" ContentType="application/vnd.openxmlformats-officedocument.presentationml.slideLayout+xml"/>
  <Override PartName="/ppt/slideLayouts/slideLayout3415.xml" ContentType="application/vnd.openxmlformats-officedocument.presentationml.slideLayout+xml"/>
  <Override PartName="/ppt/slideLayouts/slideLayout3416.xml" ContentType="application/vnd.openxmlformats-officedocument.presentationml.slideLayout+xml"/>
  <Override PartName="/ppt/slideLayouts/slideLayout3417.xml" ContentType="application/vnd.openxmlformats-officedocument.presentationml.slideLayout+xml"/>
  <Override PartName="/ppt/slideLayouts/slideLayout3418.xml" ContentType="application/vnd.openxmlformats-officedocument.presentationml.slideLayout+xml"/>
  <Override PartName="/ppt/slideLayouts/slideLayout3419.xml" ContentType="application/vnd.openxmlformats-officedocument.presentationml.slideLayout+xml"/>
  <Override PartName="/ppt/slideLayouts/slideLayout3420.xml" ContentType="application/vnd.openxmlformats-officedocument.presentationml.slideLayout+xml"/>
  <Override PartName="/ppt/slideLayouts/slideLayout3421.xml" ContentType="application/vnd.openxmlformats-officedocument.presentationml.slideLayout+xml"/>
  <Override PartName="/ppt/slideLayouts/slideLayout3422.xml" ContentType="application/vnd.openxmlformats-officedocument.presentationml.slideLayout+xml"/>
  <Override PartName="/ppt/slideLayouts/slideLayout3423.xml" ContentType="application/vnd.openxmlformats-officedocument.presentationml.slideLayout+xml"/>
  <Override PartName="/ppt/slideLayouts/slideLayout3424.xml" ContentType="application/vnd.openxmlformats-officedocument.presentationml.slideLayout+xml"/>
  <Override PartName="/ppt/theme/theme311.xml" ContentType="application/vnd.openxmlformats-officedocument.theme+xml"/>
  <Override PartName="/ppt/slideLayouts/slideLayout3425.xml" ContentType="application/vnd.openxmlformats-officedocument.presentationml.slideLayout+xml"/>
  <Override PartName="/ppt/slideLayouts/slideLayout3426.xml" ContentType="application/vnd.openxmlformats-officedocument.presentationml.slideLayout+xml"/>
  <Override PartName="/ppt/slideLayouts/slideLayout3427.xml" ContentType="application/vnd.openxmlformats-officedocument.presentationml.slideLayout+xml"/>
  <Override PartName="/ppt/slideLayouts/slideLayout3428.xml" ContentType="application/vnd.openxmlformats-officedocument.presentationml.slideLayout+xml"/>
  <Override PartName="/ppt/slideLayouts/slideLayout3429.xml" ContentType="application/vnd.openxmlformats-officedocument.presentationml.slideLayout+xml"/>
  <Override PartName="/ppt/slideLayouts/slideLayout3430.xml" ContentType="application/vnd.openxmlformats-officedocument.presentationml.slideLayout+xml"/>
  <Override PartName="/ppt/slideLayouts/slideLayout3431.xml" ContentType="application/vnd.openxmlformats-officedocument.presentationml.slideLayout+xml"/>
  <Override PartName="/ppt/slideLayouts/slideLayout3432.xml" ContentType="application/vnd.openxmlformats-officedocument.presentationml.slideLayout+xml"/>
  <Override PartName="/ppt/slideLayouts/slideLayout3433.xml" ContentType="application/vnd.openxmlformats-officedocument.presentationml.slideLayout+xml"/>
  <Override PartName="/ppt/slideLayouts/slideLayout3434.xml" ContentType="application/vnd.openxmlformats-officedocument.presentationml.slideLayout+xml"/>
  <Override PartName="/ppt/slideLayouts/slideLayout3435.xml" ContentType="application/vnd.openxmlformats-officedocument.presentationml.slideLayout+xml"/>
  <Override PartName="/ppt/theme/theme312.xml" ContentType="application/vnd.openxmlformats-officedocument.theme+xml"/>
  <Override PartName="/ppt/slideLayouts/slideLayout3436.xml" ContentType="application/vnd.openxmlformats-officedocument.presentationml.slideLayout+xml"/>
  <Override PartName="/ppt/slideLayouts/slideLayout3437.xml" ContentType="application/vnd.openxmlformats-officedocument.presentationml.slideLayout+xml"/>
  <Override PartName="/ppt/slideLayouts/slideLayout3438.xml" ContentType="application/vnd.openxmlformats-officedocument.presentationml.slideLayout+xml"/>
  <Override PartName="/ppt/slideLayouts/slideLayout3439.xml" ContentType="application/vnd.openxmlformats-officedocument.presentationml.slideLayout+xml"/>
  <Override PartName="/ppt/slideLayouts/slideLayout3440.xml" ContentType="application/vnd.openxmlformats-officedocument.presentationml.slideLayout+xml"/>
  <Override PartName="/ppt/slideLayouts/slideLayout3441.xml" ContentType="application/vnd.openxmlformats-officedocument.presentationml.slideLayout+xml"/>
  <Override PartName="/ppt/slideLayouts/slideLayout3442.xml" ContentType="application/vnd.openxmlformats-officedocument.presentationml.slideLayout+xml"/>
  <Override PartName="/ppt/slideLayouts/slideLayout3443.xml" ContentType="application/vnd.openxmlformats-officedocument.presentationml.slideLayout+xml"/>
  <Override PartName="/ppt/slideLayouts/slideLayout3444.xml" ContentType="application/vnd.openxmlformats-officedocument.presentationml.slideLayout+xml"/>
  <Override PartName="/ppt/slideLayouts/slideLayout3445.xml" ContentType="application/vnd.openxmlformats-officedocument.presentationml.slideLayout+xml"/>
  <Override PartName="/ppt/slideLayouts/slideLayout3446.xml" ContentType="application/vnd.openxmlformats-officedocument.presentationml.slideLayout+xml"/>
  <Override PartName="/ppt/theme/theme313.xml" ContentType="application/vnd.openxmlformats-officedocument.theme+xml"/>
  <Override PartName="/ppt/slideLayouts/slideLayout3447.xml" ContentType="application/vnd.openxmlformats-officedocument.presentationml.slideLayout+xml"/>
  <Override PartName="/ppt/slideLayouts/slideLayout3448.xml" ContentType="application/vnd.openxmlformats-officedocument.presentationml.slideLayout+xml"/>
  <Override PartName="/ppt/slideLayouts/slideLayout3449.xml" ContentType="application/vnd.openxmlformats-officedocument.presentationml.slideLayout+xml"/>
  <Override PartName="/ppt/slideLayouts/slideLayout3450.xml" ContentType="application/vnd.openxmlformats-officedocument.presentationml.slideLayout+xml"/>
  <Override PartName="/ppt/slideLayouts/slideLayout3451.xml" ContentType="application/vnd.openxmlformats-officedocument.presentationml.slideLayout+xml"/>
  <Override PartName="/ppt/slideLayouts/slideLayout3452.xml" ContentType="application/vnd.openxmlformats-officedocument.presentationml.slideLayout+xml"/>
  <Override PartName="/ppt/slideLayouts/slideLayout3453.xml" ContentType="application/vnd.openxmlformats-officedocument.presentationml.slideLayout+xml"/>
  <Override PartName="/ppt/slideLayouts/slideLayout3454.xml" ContentType="application/vnd.openxmlformats-officedocument.presentationml.slideLayout+xml"/>
  <Override PartName="/ppt/slideLayouts/slideLayout3455.xml" ContentType="application/vnd.openxmlformats-officedocument.presentationml.slideLayout+xml"/>
  <Override PartName="/ppt/slideLayouts/slideLayout3456.xml" ContentType="application/vnd.openxmlformats-officedocument.presentationml.slideLayout+xml"/>
  <Override PartName="/ppt/slideLayouts/slideLayout3457.xml" ContentType="application/vnd.openxmlformats-officedocument.presentationml.slideLayout+xml"/>
  <Override PartName="/ppt/theme/theme314.xml" ContentType="application/vnd.openxmlformats-officedocument.theme+xml"/>
  <Override PartName="/ppt/slideLayouts/slideLayout3458.xml" ContentType="application/vnd.openxmlformats-officedocument.presentationml.slideLayout+xml"/>
  <Override PartName="/ppt/slideLayouts/slideLayout3459.xml" ContentType="application/vnd.openxmlformats-officedocument.presentationml.slideLayout+xml"/>
  <Override PartName="/ppt/slideLayouts/slideLayout3460.xml" ContentType="application/vnd.openxmlformats-officedocument.presentationml.slideLayout+xml"/>
  <Override PartName="/ppt/slideLayouts/slideLayout3461.xml" ContentType="application/vnd.openxmlformats-officedocument.presentationml.slideLayout+xml"/>
  <Override PartName="/ppt/slideLayouts/slideLayout3462.xml" ContentType="application/vnd.openxmlformats-officedocument.presentationml.slideLayout+xml"/>
  <Override PartName="/ppt/slideLayouts/slideLayout3463.xml" ContentType="application/vnd.openxmlformats-officedocument.presentationml.slideLayout+xml"/>
  <Override PartName="/ppt/slideLayouts/slideLayout3464.xml" ContentType="application/vnd.openxmlformats-officedocument.presentationml.slideLayout+xml"/>
  <Override PartName="/ppt/slideLayouts/slideLayout3465.xml" ContentType="application/vnd.openxmlformats-officedocument.presentationml.slideLayout+xml"/>
  <Override PartName="/ppt/slideLayouts/slideLayout3466.xml" ContentType="application/vnd.openxmlformats-officedocument.presentationml.slideLayout+xml"/>
  <Override PartName="/ppt/slideLayouts/slideLayout3467.xml" ContentType="application/vnd.openxmlformats-officedocument.presentationml.slideLayout+xml"/>
  <Override PartName="/ppt/slideLayouts/slideLayout3468.xml" ContentType="application/vnd.openxmlformats-officedocument.presentationml.slideLayout+xml"/>
  <Override PartName="/ppt/theme/theme315.xml" ContentType="application/vnd.openxmlformats-officedocument.theme+xml"/>
  <Override PartName="/ppt/slideLayouts/slideLayout3469.xml" ContentType="application/vnd.openxmlformats-officedocument.presentationml.slideLayout+xml"/>
  <Override PartName="/ppt/slideLayouts/slideLayout3470.xml" ContentType="application/vnd.openxmlformats-officedocument.presentationml.slideLayout+xml"/>
  <Override PartName="/ppt/slideLayouts/slideLayout3471.xml" ContentType="application/vnd.openxmlformats-officedocument.presentationml.slideLayout+xml"/>
  <Override PartName="/ppt/slideLayouts/slideLayout3472.xml" ContentType="application/vnd.openxmlformats-officedocument.presentationml.slideLayout+xml"/>
  <Override PartName="/ppt/slideLayouts/slideLayout3473.xml" ContentType="application/vnd.openxmlformats-officedocument.presentationml.slideLayout+xml"/>
  <Override PartName="/ppt/slideLayouts/slideLayout3474.xml" ContentType="application/vnd.openxmlformats-officedocument.presentationml.slideLayout+xml"/>
  <Override PartName="/ppt/slideLayouts/slideLayout3475.xml" ContentType="application/vnd.openxmlformats-officedocument.presentationml.slideLayout+xml"/>
  <Override PartName="/ppt/slideLayouts/slideLayout3476.xml" ContentType="application/vnd.openxmlformats-officedocument.presentationml.slideLayout+xml"/>
  <Override PartName="/ppt/slideLayouts/slideLayout3477.xml" ContentType="application/vnd.openxmlformats-officedocument.presentationml.slideLayout+xml"/>
  <Override PartName="/ppt/slideLayouts/slideLayout3478.xml" ContentType="application/vnd.openxmlformats-officedocument.presentationml.slideLayout+xml"/>
  <Override PartName="/ppt/slideLayouts/slideLayout3479.xml" ContentType="application/vnd.openxmlformats-officedocument.presentationml.slideLayout+xml"/>
  <Override PartName="/ppt/theme/theme316.xml" ContentType="application/vnd.openxmlformats-officedocument.theme+xml"/>
  <Override PartName="/ppt/slideLayouts/slideLayout3480.xml" ContentType="application/vnd.openxmlformats-officedocument.presentationml.slideLayout+xml"/>
  <Override PartName="/ppt/slideLayouts/slideLayout3481.xml" ContentType="application/vnd.openxmlformats-officedocument.presentationml.slideLayout+xml"/>
  <Override PartName="/ppt/slideLayouts/slideLayout3482.xml" ContentType="application/vnd.openxmlformats-officedocument.presentationml.slideLayout+xml"/>
  <Override PartName="/ppt/slideLayouts/slideLayout3483.xml" ContentType="application/vnd.openxmlformats-officedocument.presentationml.slideLayout+xml"/>
  <Override PartName="/ppt/slideLayouts/slideLayout3484.xml" ContentType="application/vnd.openxmlformats-officedocument.presentationml.slideLayout+xml"/>
  <Override PartName="/ppt/slideLayouts/slideLayout3485.xml" ContentType="application/vnd.openxmlformats-officedocument.presentationml.slideLayout+xml"/>
  <Override PartName="/ppt/slideLayouts/slideLayout3486.xml" ContentType="application/vnd.openxmlformats-officedocument.presentationml.slideLayout+xml"/>
  <Override PartName="/ppt/slideLayouts/slideLayout3487.xml" ContentType="application/vnd.openxmlformats-officedocument.presentationml.slideLayout+xml"/>
  <Override PartName="/ppt/slideLayouts/slideLayout3488.xml" ContentType="application/vnd.openxmlformats-officedocument.presentationml.slideLayout+xml"/>
  <Override PartName="/ppt/slideLayouts/slideLayout3489.xml" ContentType="application/vnd.openxmlformats-officedocument.presentationml.slideLayout+xml"/>
  <Override PartName="/ppt/slideLayouts/slideLayout3490.xml" ContentType="application/vnd.openxmlformats-officedocument.presentationml.slideLayout+xml"/>
  <Override PartName="/ppt/theme/theme317.xml" ContentType="application/vnd.openxmlformats-officedocument.theme+xml"/>
  <Override PartName="/ppt/slideLayouts/slideLayout3491.xml" ContentType="application/vnd.openxmlformats-officedocument.presentationml.slideLayout+xml"/>
  <Override PartName="/ppt/slideLayouts/slideLayout3492.xml" ContentType="application/vnd.openxmlformats-officedocument.presentationml.slideLayout+xml"/>
  <Override PartName="/ppt/slideLayouts/slideLayout3493.xml" ContentType="application/vnd.openxmlformats-officedocument.presentationml.slideLayout+xml"/>
  <Override PartName="/ppt/slideLayouts/slideLayout3494.xml" ContentType="application/vnd.openxmlformats-officedocument.presentationml.slideLayout+xml"/>
  <Override PartName="/ppt/slideLayouts/slideLayout3495.xml" ContentType="application/vnd.openxmlformats-officedocument.presentationml.slideLayout+xml"/>
  <Override PartName="/ppt/slideLayouts/slideLayout3496.xml" ContentType="application/vnd.openxmlformats-officedocument.presentationml.slideLayout+xml"/>
  <Override PartName="/ppt/slideLayouts/slideLayout3497.xml" ContentType="application/vnd.openxmlformats-officedocument.presentationml.slideLayout+xml"/>
  <Override PartName="/ppt/slideLayouts/slideLayout3498.xml" ContentType="application/vnd.openxmlformats-officedocument.presentationml.slideLayout+xml"/>
  <Override PartName="/ppt/slideLayouts/slideLayout3499.xml" ContentType="application/vnd.openxmlformats-officedocument.presentationml.slideLayout+xml"/>
  <Override PartName="/ppt/slideLayouts/slideLayout3500.xml" ContentType="application/vnd.openxmlformats-officedocument.presentationml.slideLayout+xml"/>
  <Override PartName="/ppt/slideLayouts/slideLayout3501.xml" ContentType="application/vnd.openxmlformats-officedocument.presentationml.slideLayout+xml"/>
  <Override PartName="/ppt/theme/theme318.xml" ContentType="application/vnd.openxmlformats-officedocument.theme+xml"/>
  <Override PartName="/ppt/slideLayouts/slideLayout3502.xml" ContentType="application/vnd.openxmlformats-officedocument.presentationml.slideLayout+xml"/>
  <Override PartName="/ppt/slideLayouts/slideLayout3503.xml" ContentType="application/vnd.openxmlformats-officedocument.presentationml.slideLayout+xml"/>
  <Override PartName="/ppt/slideLayouts/slideLayout3504.xml" ContentType="application/vnd.openxmlformats-officedocument.presentationml.slideLayout+xml"/>
  <Override PartName="/ppt/slideLayouts/slideLayout3505.xml" ContentType="application/vnd.openxmlformats-officedocument.presentationml.slideLayout+xml"/>
  <Override PartName="/ppt/slideLayouts/slideLayout3506.xml" ContentType="application/vnd.openxmlformats-officedocument.presentationml.slideLayout+xml"/>
  <Override PartName="/ppt/slideLayouts/slideLayout3507.xml" ContentType="application/vnd.openxmlformats-officedocument.presentationml.slideLayout+xml"/>
  <Override PartName="/ppt/slideLayouts/slideLayout3508.xml" ContentType="application/vnd.openxmlformats-officedocument.presentationml.slideLayout+xml"/>
  <Override PartName="/ppt/slideLayouts/slideLayout3509.xml" ContentType="application/vnd.openxmlformats-officedocument.presentationml.slideLayout+xml"/>
  <Override PartName="/ppt/slideLayouts/slideLayout3510.xml" ContentType="application/vnd.openxmlformats-officedocument.presentationml.slideLayout+xml"/>
  <Override PartName="/ppt/slideLayouts/slideLayout3511.xml" ContentType="application/vnd.openxmlformats-officedocument.presentationml.slideLayout+xml"/>
  <Override PartName="/ppt/slideLayouts/slideLayout3512.xml" ContentType="application/vnd.openxmlformats-officedocument.presentationml.slideLayout+xml"/>
  <Override PartName="/ppt/theme/theme319.xml" ContentType="application/vnd.openxmlformats-officedocument.theme+xml"/>
  <Override PartName="/ppt/slideLayouts/slideLayout3513.xml" ContentType="application/vnd.openxmlformats-officedocument.presentationml.slideLayout+xml"/>
  <Override PartName="/ppt/slideLayouts/slideLayout3514.xml" ContentType="application/vnd.openxmlformats-officedocument.presentationml.slideLayout+xml"/>
  <Override PartName="/ppt/slideLayouts/slideLayout3515.xml" ContentType="application/vnd.openxmlformats-officedocument.presentationml.slideLayout+xml"/>
  <Override PartName="/ppt/slideLayouts/slideLayout3516.xml" ContentType="application/vnd.openxmlformats-officedocument.presentationml.slideLayout+xml"/>
  <Override PartName="/ppt/slideLayouts/slideLayout3517.xml" ContentType="application/vnd.openxmlformats-officedocument.presentationml.slideLayout+xml"/>
  <Override PartName="/ppt/slideLayouts/slideLayout3518.xml" ContentType="application/vnd.openxmlformats-officedocument.presentationml.slideLayout+xml"/>
  <Override PartName="/ppt/slideLayouts/slideLayout3519.xml" ContentType="application/vnd.openxmlformats-officedocument.presentationml.slideLayout+xml"/>
  <Override PartName="/ppt/slideLayouts/slideLayout3520.xml" ContentType="application/vnd.openxmlformats-officedocument.presentationml.slideLayout+xml"/>
  <Override PartName="/ppt/slideLayouts/slideLayout3521.xml" ContentType="application/vnd.openxmlformats-officedocument.presentationml.slideLayout+xml"/>
  <Override PartName="/ppt/slideLayouts/slideLayout3522.xml" ContentType="application/vnd.openxmlformats-officedocument.presentationml.slideLayout+xml"/>
  <Override PartName="/ppt/slideLayouts/slideLayout3523.xml" ContentType="application/vnd.openxmlformats-officedocument.presentationml.slideLayout+xml"/>
  <Override PartName="/ppt/theme/theme320.xml" ContentType="application/vnd.openxmlformats-officedocument.theme+xml"/>
  <Override PartName="/ppt/slideLayouts/slideLayout3524.xml" ContentType="application/vnd.openxmlformats-officedocument.presentationml.slideLayout+xml"/>
  <Override PartName="/ppt/slideLayouts/slideLayout3525.xml" ContentType="application/vnd.openxmlformats-officedocument.presentationml.slideLayout+xml"/>
  <Override PartName="/ppt/slideLayouts/slideLayout3526.xml" ContentType="application/vnd.openxmlformats-officedocument.presentationml.slideLayout+xml"/>
  <Override PartName="/ppt/slideLayouts/slideLayout3527.xml" ContentType="application/vnd.openxmlformats-officedocument.presentationml.slideLayout+xml"/>
  <Override PartName="/ppt/slideLayouts/slideLayout3528.xml" ContentType="application/vnd.openxmlformats-officedocument.presentationml.slideLayout+xml"/>
  <Override PartName="/ppt/slideLayouts/slideLayout3529.xml" ContentType="application/vnd.openxmlformats-officedocument.presentationml.slideLayout+xml"/>
  <Override PartName="/ppt/slideLayouts/slideLayout3530.xml" ContentType="application/vnd.openxmlformats-officedocument.presentationml.slideLayout+xml"/>
  <Override PartName="/ppt/slideLayouts/slideLayout3531.xml" ContentType="application/vnd.openxmlformats-officedocument.presentationml.slideLayout+xml"/>
  <Override PartName="/ppt/slideLayouts/slideLayout3532.xml" ContentType="application/vnd.openxmlformats-officedocument.presentationml.slideLayout+xml"/>
  <Override PartName="/ppt/slideLayouts/slideLayout3533.xml" ContentType="application/vnd.openxmlformats-officedocument.presentationml.slideLayout+xml"/>
  <Override PartName="/ppt/slideLayouts/slideLayout3534.xml" ContentType="application/vnd.openxmlformats-officedocument.presentationml.slideLayout+xml"/>
  <Override PartName="/ppt/theme/theme321.xml" ContentType="application/vnd.openxmlformats-officedocument.theme+xml"/>
  <Override PartName="/ppt/slideLayouts/slideLayout3535.xml" ContentType="application/vnd.openxmlformats-officedocument.presentationml.slideLayout+xml"/>
  <Override PartName="/ppt/slideLayouts/slideLayout3536.xml" ContentType="application/vnd.openxmlformats-officedocument.presentationml.slideLayout+xml"/>
  <Override PartName="/ppt/slideLayouts/slideLayout3537.xml" ContentType="application/vnd.openxmlformats-officedocument.presentationml.slideLayout+xml"/>
  <Override PartName="/ppt/slideLayouts/slideLayout3538.xml" ContentType="application/vnd.openxmlformats-officedocument.presentationml.slideLayout+xml"/>
  <Override PartName="/ppt/slideLayouts/slideLayout3539.xml" ContentType="application/vnd.openxmlformats-officedocument.presentationml.slideLayout+xml"/>
  <Override PartName="/ppt/slideLayouts/slideLayout3540.xml" ContentType="application/vnd.openxmlformats-officedocument.presentationml.slideLayout+xml"/>
  <Override PartName="/ppt/slideLayouts/slideLayout3541.xml" ContentType="application/vnd.openxmlformats-officedocument.presentationml.slideLayout+xml"/>
  <Override PartName="/ppt/slideLayouts/slideLayout3542.xml" ContentType="application/vnd.openxmlformats-officedocument.presentationml.slideLayout+xml"/>
  <Override PartName="/ppt/slideLayouts/slideLayout3543.xml" ContentType="application/vnd.openxmlformats-officedocument.presentationml.slideLayout+xml"/>
  <Override PartName="/ppt/slideLayouts/slideLayout3544.xml" ContentType="application/vnd.openxmlformats-officedocument.presentationml.slideLayout+xml"/>
  <Override PartName="/ppt/slideLayouts/slideLayout3545.xml" ContentType="application/vnd.openxmlformats-officedocument.presentationml.slideLayout+xml"/>
  <Override PartName="/ppt/theme/theme322.xml" ContentType="application/vnd.openxmlformats-officedocument.theme+xml"/>
  <Override PartName="/ppt/slideLayouts/slideLayout3546.xml" ContentType="application/vnd.openxmlformats-officedocument.presentationml.slideLayout+xml"/>
  <Override PartName="/ppt/slideLayouts/slideLayout3547.xml" ContentType="application/vnd.openxmlformats-officedocument.presentationml.slideLayout+xml"/>
  <Override PartName="/ppt/slideLayouts/slideLayout3548.xml" ContentType="application/vnd.openxmlformats-officedocument.presentationml.slideLayout+xml"/>
  <Override PartName="/ppt/slideLayouts/slideLayout3549.xml" ContentType="application/vnd.openxmlformats-officedocument.presentationml.slideLayout+xml"/>
  <Override PartName="/ppt/slideLayouts/slideLayout3550.xml" ContentType="application/vnd.openxmlformats-officedocument.presentationml.slideLayout+xml"/>
  <Override PartName="/ppt/slideLayouts/slideLayout3551.xml" ContentType="application/vnd.openxmlformats-officedocument.presentationml.slideLayout+xml"/>
  <Override PartName="/ppt/slideLayouts/slideLayout3552.xml" ContentType="application/vnd.openxmlformats-officedocument.presentationml.slideLayout+xml"/>
  <Override PartName="/ppt/slideLayouts/slideLayout3553.xml" ContentType="application/vnd.openxmlformats-officedocument.presentationml.slideLayout+xml"/>
  <Override PartName="/ppt/slideLayouts/slideLayout3554.xml" ContentType="application/vnd.openxmlformats-officedocument.presentationml.slideLayout+xml"/>
  <Override PartName="/ppt/slideLayouts/slideLayout3555.xml" ContentType="application/vnd.openxmlformats-officedocument.presentationml.slideLayout+xml"/>
  <Override PartName="/ppt/slideLayouts/slideLayout3556.xml" ContentType="application/vnd.openxmlformats-officedocument.presentationml.slideLayout+xml"/>
  <Override PartName="/ppt/theme/theme323.xml" ContentType="application/vnd.openxmlformats-officedocument.theme+xml"/>
  <Override PartName="/ppt/slideLayouts/slideLayout3557.xml" ContentType="application/vnd.openxmlformats-officedocument.presentationml.slideLayout+xml"/>
  <Override PartName="/ppt/slideLayouts/slideLayout3558.xml" ContentType="application/vnd.openxmlformats-officedocument.presentationml.slideLayout+xml"/>
  <Override PartName="/ppt/slideLayouts/slideLayout3559.xml" ContentType="application/vnd.openxmlformats-officedocument.presentationml.slideLayout+xml"/>
  <Override PartName="/ppt/slideLayouts/slideLayout3560.xml" ContentType="application/vnd.openxmlformats-officedocument.presentationml.slideLayout+xml"/>
  <Override PartName="/ppt/slideLayouts/slideLayout3561.xml" ContentType="application/vnd.openxmlformats-officedocument.presentationml.slideLayout+xml"/>
  <Override PartName="/ppt/slideLayouts/slideLayout3562.xml" ContentType="application/vnd.openxmlformats-officedocument.presentationml.slideLayout+xml"/>
  <Override PartName="/ppt/slideLayouts/slideLayout3563.xml" ContentType="application/vnd.openxmlformats-officedocument.presentationml.slideLayout+xml"/>
  <Override PartName="/ppt/slideLayouts/slideLayout3564.xml" ContentType="application/vnd.openxmlformats-officedocument.presentationml.slideLayout+xml"/>
  <Override PartName="/ppt/slideLayouts/slideLayout3565.xml" ContentType="application/vnd.openxmlformats-officedocument.presentationml.slideLayout+xml"/>
  <Override PartName="/ppt/slideLayouts/slideLayout3566.xml" ContentType="application/vnd.openxmlformats-officedocument.presentationml.slideLayout+xml"/>
  <Override PartName="/ppt/slideLayouts/slideLayout3567.xml" ContentType="application/vnd.openxmlformats-officedocument.presentationml.slideLayout+xml"/>
  <Override PartName="/ppt/theme/theme324.xml" ContentType="application/vnd.openxmlformats-officedocument.theme+xml"/>
  <Override PartName="/ppt/slideLayouts/slideLayout3568.xml" ContentType="application/vnd.openxmlformats-officedocument.presentationml.slideLayout+xml"/>
  <Override PartName="/ppt/slideLayouts/slideLayout3569.xml" ContentType="application/vnd.openxmlformats-officedocument.presentationml.slideLayout+xml"/>
  <Override PartName="/ppt/slideLayouts/slideLayout3570.xml" ContentType="application/vnd.openxmlformats-officedocument.presentationml.slideLayout+xml"/>
  <Override PartName="/ppt/slideLayouts/slideLayout3571.xml" ContentType="application/vnd.openxmlformats-officedocument.presentationml.slideLayout+xml"/>
  <Override PartName="/ppt/slideLayouts/slideLayout3572.xml" ContentType="application/vnd.openxmlformats-officedocument.presentationml.slideLayout+xml"/>
  <Override PartName="/ppt/slideLayouts/slideLayout3573.xml" ContentType="application/vnd.openxmlformats-officedocument.presentationml.slideLayout+xml"/>
  <Override PartName="/ppt/slideLayouts/slideLayout3574.xml" ContentType="application/vnd.openxmlformats-officedocument.presentationml.slideLayout+xml"/>
  <Override PartName="/ppt/slideLayouts/slideLayout3575.xml" ContentType="application/vnd.openxmlformats-officedocument.presentationml.slideLayout+xml"/>
  <Override PartName="/ppt/slideLayouts/slideLayout3576.xml" ContentType="application/vnd.openxmlformats-officedocument.presentationml.slideLayout+xml"/>
  <Override PartName="/ppt/slideLayouts/slideLayout3577.xml" ContentType="application/vnd.openxmlformats-officedocument.presentationml.slideLayout+xml"/>
  <Override PartName="/ppt/slideLayouts/slideLayout3578.xml" ContentType="application/vnd.openxmlformats-officedocument.presentationml.slideLayout+xml"/>
  <Override PartName="/ppt/theme/theme325.xml" ContentType="application/vnd.openxmlformats-officedocument.theme+xml"/>
  <Override PartName="/ppt/slideLayouts/slideLayout3579.xml" ContentType="application/vnd.openxmlformats-officedocument.presentationml.slideLayout+xml"/>
  <Override PartName="/ppt/slideLayouts/slideLayout3580.xml" ContentType="application/vnd.openxmlformats-officedocument.presentationml.slideLayout+xml"/>
  <Override PartName="/ppt/slideLayouts/slideLayout3581.xml" ContentType="application/vnd.openxmlformats-officedocument.presentationml.slideLayout+xml"/>
  <Override PartName="/ppt/slideLayouts/slideLayout3582.xml" ContentType="application/vnd.openxmlformats-officedocument.presentationml.slideLayout+xml"/>
  <Override PartName="/ppt/slideLayouts/slideLayout3583.xml" ContentType="application/vnd.openxmlformats-officedocument.presentationml.slideLayout+xml"/>
  <Override PartName="/ppt/slideLayouts/slideLayout3584.xml" ContentType="application/vnd.openxmlformats-officedocument.presentationml.slideLayout+xml"/>
  <Override PartName="/ppt/slideLayouts/slideLayout3585.xml" ContentType="application/vnd.openxmlformats-officedocument.presentationml.slideLayout+xml"/>
  <Override PartName="/ppt/slideLayouts/slideLayout3586.xml" ContentType="application/vnd.openxmlformats-officedocument.presentationml.slideLayout+xml"/>
  <Override PartName="/ppt/slideLayouts/slideLayout3587.xml" ContentType="application/vnd.openxmlformats-officedocument.presentationml.slideLayout+xml"/>
  <Override PartName="/ppt/slideLayouts/slideLayout3588.xml" ContentType="application/vnd.openxmlformats-officedocument.presentationml.slideLayout+xml"/>
  <Override PartName="/ppt/slideLayouts/slideLayout3589.xml" ContentType="application/vnd.openxmlformats-officedocument.presentationml.slideLayout+xml"/>
  <Override PartName="/ppt/theme/theme326.xml" ContentType="application/vnd.openxmlformats-officedocument.theme+xml"/>
  <Override PartName="/ppt/slideLayouts/slideLayout3590.xml" ContentType="application/vnd.openxmlformats-officedocument.presentationml.slideLayout+xml"/>
  <Override PartName="/ppt/slideLayouts/slideLayout3591.xml" ContentType="application/vnd.openxmlformats-officedocument.presentationml.slideLayout+xml"/>
  <Override PartName="/ppt/slideLayouts/slideLayout3592.xml" ContentType="application/vnd.openxmlformats-officedocument.presentationml.slideLayout+xml"/>
  <Override PartName="/ppt/slideLayouts/slideLayout3593.xml" ContentType="application/vnd.openxmlformats-officedocument.presentationml.slideLayout+xml"/>
  <Override PartName="/ppt/slideLayouts/slideLayout3594.xml" ContentType="application/vnd.openxmlformats-officedocument.presentationml.slideLayout+xml"/>
  <Override PartName="/ppt/slideLayouts/slideLayout3595.xml" ContentType="application/vnd.openxmlformats-officedocument.presentationml.slideLayout+xml"/>
  <Override PartName="/ppt/slideLayouts/slideLayout3596.xml" ContentType="application/vnd.openxmlformats-officedocument.presentationml.slideLayout+xml"/>
  <Override PartName="/ppt/slideLayouts/slideLayout3597.xml" ContentType="application/vnd.openxmlformats-officedocument.presentationml.slideLayout+xml"/>
  <Override PartName="/ppt/slideLayouts/slideLayout3598.xml" ContentType="application/vnd.openxmlformats-officedocument.presentationml.slideLayout+xml"/>
  <Override PartName="/ppt/slideLayouts/slideLayout3599.xml" ContentType="application/vnd.openxmlformats-officedocument.presentationml.slideLayout+xml"/>
  <Override PartName="/ppt/slideLayouts/slideLayout3600.xml" ContentType="application/vnd.openxmlformats-officedocument.presentationml.slideLayout+xml"/>
  <Override PartName="/ppt/theme/theme327.xml" ContentType="application/vnd.openxmlformats-officedocument.theme+xml"/>
  <Override PartName="/ppt/slideLayouts/slideLayout3601.xml" ContentType="application/vnd.openxmlformats-officedocument.presentationml.slideLayout+xml"/>
  <Override PartName="/ppt/slideLayouts/slideLayout3602.xml" ContentType="application/vnd.openxmlformats-officedocument.presentationml.slideLayout+xml"/>
  <Override PartName="/ppt/slideLayouts/slideLayout3603.xml" ContentType="application/vnd.openxmlformats-officedocument.presentationml.slideLayout+xml"/>
  <Override PartName="/ppt/slideLayouts/slideLayout3604.xml" ContentType="application/vnd.openxmlformats-officedocument.presentationml.slideLayout+xml"/>
  <Override PartName="/ppt/slideLayouts/slideLayout3605.xml" ContentType="application/vnd.openxmlformats-officedocument.presentationml.slideLayout+xml"/>
  <Override PartName="/ppt/slideLayouts/slideLayout3606.xml" ContentType="application/vnd.openxmlformats-officedocument.presentationml.slideLayout+xml"/>
  <Override PartName="/ppt/slideLayouts/slideLayout3607.xml" ContentType="application/vnd.openxmlformats-officedocument.presentationml.slideLayout+xml"/>
  <Override PartName="/ppt/slideLayouts/slideLayout3608.xml" ContentType="application/vnd.openxmlformats-officedocument.presentationml.slideLayout+xml"/>
  <Override PartName="/ppt/slideLayouts/slideLayout3609.xml" ContentType="application/vnd.openxmlformats-officedocument.presentationml.slideLayout+xml"/>
  <Override PartName="/ppt/slideLayouts/slideLayout3610.xml" ContentType="application/vnd.openxmlformats-officedocument.presentationml.slideLayout+xml"/>
  <Override PartName="/ppt/slideLayouts/slideLayout3611.xml" ContentType="application/vnd.openxmlformats-officedocument.presentationml.slideLayout+xml"/>
  <Override PartName="/ppt/theme/theme328.xml" ContentType="application/vnd.openxmlformats-officedocument.theme+xml"/>
  <Override PartName="/ppt/slideLayouts/slideLayout3612.xml" ContentType="application/vnd.openxmlformats-officedocument.presentationml.slideLayout+xml"/>
  <Override PartName="/ppt/slideLayouts/slideLayout3613.xml" ContentType="application/vnd.openxmlformats-officedocument.presentationml.slideLayout+xml"/>
  <Override PartName="/ppt/slideLayouts/slideLayout3614.xml" ContentType="application/vnd.openxmlformats-officedocument.presentationml.slideLayout+xml"/>
  <Override PartName="/ppt/slideLayouts/slideLayout3615.xml" ContentType="application/vnd.openxmlformats-officedocument.presentationml.slideLayout+xml"/>
  <Override PartName="/ppt/slideLayouts/slideLayout3616.xml" ContentType="application/vnd.openxmlformats-officedocument.presentationml.slideLayout+xml"/>
  <Override PartName="/ppt/slideLayouts/slideLayout3617.xml" ContentType="application/vnd.openxmlformats-officedocument.presentationml.slideLayout+xml"/>
  <Override PartName="/ppt/slideLayouts/slideLayout3618.xml" ContentType="application/vnd.openxmlformats-officedocument.presentationml.slideLayout+xml"/>
  <Override PartName="/ppt/slideLayouts/slideLayout3619.xml" ContentType="application/vnd.openxmlformats-officedocument.presentationml.slideLayout+xml"/>
  <Override PartName="/ppt/slideLayouts/slideLayout3620.xml" ContentType="application/vnd.openxmlformats-officedocument.presentationml.slideLayout+xml"/>
  <Override PartName="/ppt/slideLayouts/slideLayout3621.xml" ContentType="application/vnd.openxmlformats-officedocument.presentationml.slideLayout+xml"/>
  <Override PartName="/ppt/slideLayouts/slideLayout3622.xml" ContentType="application/vnd.openxmlformats-officedocument.presentationml.slideLayout+xml"/>
  <Override PartName="/ppt/theme/theme329.xml" ContentType="application/vnd.openxmlformats-officedocument.theme+xml"/>
  <Override PartName="/ppt/slideLayouts/slideLayout3623.xml" ContentType="application/vnd.openxmlformats-officedocument.presentationml.slideLayout+xml"/>
  <Override PartName="/ppt/slideLayouts/slideLayout3624.xml" ContentType="application/vnd.openxmlformats-officedocument.presentationml.slideLayout+xml"/>
  <Override PartName="/ppt/slideLayouts/slideLayout3625.xml" ContentType="application/vnd.openxmlformats-officedocument.presentationml.slideLayout+xml"/>
  <Override PartName="/ppt/slideLayouts/slideLayout3626.xml" ContentType="application/vnd.openxmlformats-officedocument.presentationml.slideLayout+xml"/>
  <Override PartName="/ppt/slideLayouts/slideLayout3627.xml" ContentType="application/vnd.openxmlformats-officedocument.presentationml.slideLayout+xml"/>
  <Override PartName="/ppt/slideLayouts/slideLayout3628.xml" ContentType="application/vnd.openxmlformats-officedocument.presentationml.slideLayout+xml"/>
  <Override PartName="/ppt/slideLayouts/slideLayout3629.xml" ContentType="application/vnd.openxmlformats-officedocument.presentationml.slideLayout+xml"/>
  <Override PartName="/ppt/slideLayouts/slideLayout3630.xml" ContentType="application/vnd.openxmlformats-officedocument.presentationml.slideLayout+xml"/>
  <Override PartName="/ppt/slideLayouts/slideLayout3631.xml" ContentType="application/vnd.openxmlformats-officedocument.presentationml.slideLayout+xml"/>
  <Override PartName="/ppt/slideLayouts/slideLayout3632.xml" ContentType="application/vnd.openxmlformats-officedocument.presentationml.slideLayout+xml"/>
  <Override PartName="/ppt/slideLayouts/slideLayout3633.xml" ContentType="application/vnd.openxmlformats-officedocument.presentationml.slideLayout+xml"/>
  <Override PartName="/ppt/theme/theme330.xml" ContentType="application/vnd.openxmlformats-officedocument.theme+xml"/>
  <Override PartName="/ppt/slideLayouts/slideLayout3634.xml" ContentType="application/vnd.openxmlformats-officedocument.presentationml.slideLayout+xml"/>
  <Override PartName="/ppt/slideLayouts/slideLayout3635.xml" ContentType="application/vnd.openxmlformats-officedocument.presentationml.slideLayout+xml"/>
  <Override PartName="/ppt/slideLayouts/slideLayout3636.xml" ContentType="application/vnd.openxmlformats-officedocument.presentationml.slideLayout+xml"/>
  <Override PartName="/ppt/slideLayouts/slideLayout3637.xml" ContentType="application/vnd.openxmlformats-officedocument.presentationml.slideLayout+xml"/>
  <Override PartName="/ppt/slideLayouts/slideLayout3638.xml" ContentType="application/vnd.openxmlformats-officedocument.presentationml.slideLayout+xml"/>
  <Override PartName="/ppt/slideLayouts/slideLayout3639.xml" ContentType="application/vnd.openxmlformats-officedocument.presentationml.slideLayout+xml"/>
  <Override PartName="/ppt/slideLayouts/slideLayout3640.xml" ContentType="application/vnd.openxmlformats-officedocument.presentationml.slideLayout+xml"/>
  <Override PartName="/ppt/slideLayouts/slideLayout3641.xml" ContentType="application/vnd.openxmlformats-officedocument.presentationml.slideLayout+xml"/>
  <Override PartName="/ppt/slideLayouts/slideLayout3642.xml" ContentType="application/vnd.openxmlformats-officedocument.presentationml.slideLayout+xml"/>
  <Override PartName="/ppt/slideLayouts/slideLayout3643.xml" ContentType="application/vnd.openxmlformats-officedocument.presentationml.slideLayout+xml"/>
  <Override PartName="/ppt/slideLayouts/slideLayout3644.xml" ContentType="application/vnd.openxmlformats-officedocument.presentationml.slideLayout+xml"/>
  <Override PartName="/ppt/theme/theme331.xml" ContentType="application/vnd.openxmlformats-officedocument.theme+xml"/>
  <Override PartName="/ppt/slideLayouts/slideLayout3645.xml" ContentType="application/vnd.openxmlformats-officedocument.presentationml.slideLayout+xml"/>
  <Override PartName="/ppt/slideLayouts/slideLayout3646.xml" ContentType="application/vnd.openxmlformats-officedocument.presentationml.slideLayout+xml"/>
  <Override PartName="/ppt/slideLayouts/slideLayout3647.xml" ContentType="application/vnd.openxmlformats-officedocument.presentationml.slideLayout+xml"/>
  <Override PartName="/ppt/slideLayouts/slideLayout3648.xml" ContentType="application/vnd.openxmlformats-officedocument.presentationml.slideLayout+xml"/>
  <Override PartName="/ppt/slideLayouts/slideLayout3649.xml" ContentType="application/vnd.openxmlformats-officedocument.presentationml.slideLayout+xml"/>
  <Override PartName="/ppt/slideLayouts/slideLayout3650.xml" ContentType="application/vnd.openxmlformats-officedocument.presentationml.slideLayout+xml"/>
  <Override PartName="/ppt/slideLayouts/slideLayout3651.xml" ContentType="application/vnd.openxmlformats-officedocument.presentationml.slideLayout+xml"/>
  <Override PartName="/ppt/slideLayouts/slideLayout3652.xml" ContentType="application/vnd.openxmlformats-officedocument.presentationml.slideLayout+xml"/>
  <Override PartName="/ppt/slideLayouts/slideLayout3653.xml" ContentType="application/vnd.openxmlformats-officedocument.presentationml.slideLayout+xml"/>
  <Override PartName="/ppt/slideLayouts/slideLayout3654.xml" ContentType="application/vnd.openxmlformats-officedocument.presentationml.slideLayout+xml"/>
  <Override PartName="/ppt/slideLayouts/slideLayout3655.xml" ContentType="application/vnd.openxmlformats-officedocument.presentationml.slideLayout+xml"/>
  <Override PartName="/ppt/theme/theme332.xml" ContentType="application/vnd.openxmlformats-officedocument.theme+xml"/>
  <Override PartName="/ppt/slideLayouts/slideLayout3656.xml" ContentType="application/vnd.openxmlformats-officedocument.presentationml.slideLayout+xml"/>
  <Override PartName="/ppt/slideLayouts/slideLayout3657.xml" ContentType="application/vnd.openxmlformats-officedocument.presentationml.slideLayout+xml"/>
  <Override PartName="/ppt/slideLayouts/slideLayout3658.xml" ContentType="application/vnd.openxmlformats-officedocument.presentationml.slideLayout+xml"/>
  <Override PartName="/ppt/slideLayouts/slideLayout3659.xml" ContentType="application/vnd.openxmlformats-officedocument.presentationml.slideLayout+xml"/>
  <Override PartName="/ppt/slideLayouts/slideLayout3660.xml" ContentType="application/vnd.openxmlformats-officedocument.presentationml.slideLayout+xml"/>
  <Override PartName="/ppt/slideLayouts/slideLayout3661.xml" ContentType="application/vnd.openxmlformats-officedocument.presentationml.slideLayout+xml"/>
  <Override PartName="/ppt/slideLayouts/slideLayout3662.xml" ContentType="application/vnd.openxmlformats-officedocument.presentationml.slideLayout+xml"/>
  <Override PartName="/ppt/slideLayouts/slideLayout3663.xml" ContentType="application/vnd.openxmlformats-officedocument.presentationml.slideLayout+xml"/>
  <Override PartName="/ppt/slideLayouts/slideLayout3664.xml" ContentType="application/vnd.openxmlformats-officedocument.presentationml.slideLayout+xml"/>
  <Override PartName="/ppt/slideLayouts/slideLayout3665.xml" ContentType="application/vnd.openxmlformats-officedocument.presentationml.slideLayout+xml"/>
  <Override PartName="/ppt/slideLayouts/slideLayout3666.xml" ContentType="application/vnd.openxmlformats-officedocument.presentationml.slideLayout+xml"/>
  <Override PartName="/ppt/theme/theme333.xml" ContentType="application/vnd.openxmlformats-officedocument.theme+xml"/>
  <Override PartName="/ppt/theme/theme33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3" r:id="rId3"/>
    <p:sldMasterId id="2147483685" r:id="rId4"/>
    <p:sldMasterId id="2147483697" r:id="rId5"/>
    <p:sldMasterId id="2147483709" r:id="rId6"/>
    <p:sldMasterId id="2147483721" r:id="rId7"/>
    <p:sldMasterId id="2147483733" r:id="rId8"/>
    <p:sldMasterId id="2147483745" r:id="rId9"/>
    <p:sldMasterId id="2147483757" r:id="rId10"/>
    <p:sldMasterId id="2147483769" r:id="rId11"/>
    <p:sldMasterId id="2147483781" r:id="rId12"/>
    <p:sldMasterId id="2147483793" r:id="rId13"/>
    <p:sldMasterId id="2147483805" r:id="rId14"/>
    <p:sldMasterId id="2147483817" r:id="rId15"/>
    <p:sldMasterId id="2147483829" r:id="rId16"/>
    <p:sldMasterId id="2147483841" r:id="rId17"/>
    <p:sldMasterId id="2147483853" r:id="rId18"/>
    <p:sldMasterId id="2147483865" r:id="rId19"/>
    <p:sldMasterId id="2147483877" r:id="rId20"/>
    <p:sldMasterId id="2147483889" r:id="rId21"/>
    <p:sldMasterId id="2147483901" r:id="rId22"/>
    <p:sldMasterId id="2147483913" r:id="rId23"/>
    <p:sldMasterId id="2147483925" r:id="rId24"/>
    <p:sldMasterId id="2147483937" r:id="rId25"/>
    <p:sldMasterId id="2147483949" r:id="rId26"/>
    <p:sldMasterId id="2147483961" r:id="rId27"/>
    <p:sldMasterId id="2147483973" r:id="rId28"/>
    <p:sldMasterId id="2147483985" r:id="rId29"/>
    <p:sldMasterId id="2147483997" r:id="rId30"/>
    <p:sldMasterId id="2147484009" r:id="rId31"/>
    <p:sldMasterId id="2147484021" r:id="rId32"/>
    <p:sldMasterId id="2147484033" r:id="rId33"/>
    <p:sldMasterId id="2147484045" r:id="rId34"/>
    <p:sldMasterId id="2147484057" r:id="rId35"/>
    <p:sldMasterId id="2147484069" r:id="rId36"/>
    <p:sldMasterId id="2147484081" r:id="rId37"/>
    <p:sldMasterId id="2147484093" r:id="rId38"/>
    <p:sldMasterId id="2147484105" r:id="rId39"/>
    <p:sldMasterId id="2147484117" r:id="rId40"/>
    <p:sldMasterId id="2147484129" r:id="rId41"/>
    <p:sldMasterId id="2147484141" r:id="rId42"/>
    <p:sldMasterId id="2147484153" r:id="rId43"/>
    <p:sldMasterId id="2147484165" r:id="rId44"/>
    <p:sldMasterId id="2147484177" r:id="rId45"/>
    <p:sldMasterId id="2147484189" r:id="rId46"/>
    <p:sldMasterId id="2147484201" r:id="rId47"/>
    <p:sldMasterId id="2147484213" r:id="rId48"/>
    <p:sldMasterId id="2147484225" r:id="rId49"/>
    <p:sldMasterId id="2147484237" r:id="rId50"/>
    <p:sldMasterId id="2147484249" r:id="rId51"/>
    <p:sldMasterId id="2147484261" r:id="rId52"/>
    <p:sldMasterId id="2147484273" r:id="rId53"/>
    <p:sldMasterId id="2147484285" r:id="rId54"/>
    <p:sldMasterId id="2147484297" r:id="rId55"/>
    <p:sldMasterId id="2147484309" r:id="rId56"/>
    <p:sldMasterId id="2147484321" r:id="rId57"/>
    <p:sldMasterId id="2147484333" r:id="rId58"/>
    <p:sldMasterId id="2147484357" r:id="rId59"/>
    <p:sldMasterId id="2147484369" r:id="rId60"/>
    <p:sldMasterId id="2147484381" r:id="rId61"/>
    <p:sldMasterId id="2147484393" r:id="rId62"/>
    <p:sldMasterId id="2147484405" r:id="rId63"/>
    <p:sldMasterId id="2147484417" r:id="rId64"/>
    <p:sldMasterId id="2147484429" r:id="rId65"/>
    <p:sldMasterId id="2147484441" r:id="rId66"/>
    <p:sldMasterId id="2147484453" r:id="rId67"/>
    <p:sldMasterId id="2147484465" r:id="rId68"/>
    <p:sldMasterId id="2147484477" r:id="rId69"/>
    <p:sldMasterId id="2147484489" r:id="rId70"/>
    <p:sldMasterId id="2147484501" r:id="rId71"/>
    <p:sldMasterId id="2147484513" r:id="rId72"/>
    <p:sldMasterId id="2147484525" r:id="rId73"/>
    <p:sldMasterId id="2147484538" r:id="rId74"/>
    <p:sldMasterId id="2147484550" r:id="rId75"/>
    <p:sldMasterId id="2147484562" r:id="rId76"/>
    <p:sldMasterId id="2147484574" r:id="rId77"/>
    <p:sldMasterId id="2147484586" r:id="rId78"/>
    <p:sldMasterId id="2147484610" r:id="rId79"/>
    <p:sldMasterId id="2147484622" r:id="rId80"/>
    <p:sldMasterId id="2147484634" r:id="rId81"/>
    <p:sldMasterId id="2147484646" r:id="rId82"/>
    <p:sldMasterId id="2147484658" r:id="rId83"/>
    <p:sldMasterId id="2147484670" r:id="rId84"/>
    <p:sldMasterId id="2147484682" r:id="rId85"/>
    <p:sldMasterId id="2147484694" r:id="rId86"/>
    <p:sldMasterId id="2147484706" r:id="rId87"/>
    <p:sldMasterId id="2147484718" r:id="rId88"/>
    <p:sldMasterId id="2147484730" r:id="rId89"/>
    <p:sldMasterId id="2147484742" r:id="rId90"/>
    <p:sldMasterId id="2147484754" r:id="rId91"/>
    <p:sldMasterId id="2147484766" r:id="rId92"/>
    <p:sldMasterId id="2147484778" r:id="rId93"/>
    <p:sldMasterId id="2147484790" r:id="rId94"/>
    <p:sldMasterId id="2147484802" r:id="rId95"/>
    <p:sldMasterId id="2147484814" r:id="rId96"/>
    <p:sldMasterId id="2147484826" r:id="rId97"/>
    <p:sldMasterId id="2147484838" r:id="rId98"/>
    <p:sldMasterId id="2147484850" r:id="rId99"/>
    <p:sldMasterId id="2147484862" r:id="rId100"/>
    <p:sldMasterId id="2147484874" r:id="rId101"/>
    <p:sldMasterId id="2147484886" r:id="rId102"/>
    <p:sldMasterId id="2147484898" r:id="rId103"/>
    <p:sldMasterId id="2147484910" r:id="rId104"/>
    <p:sldMasterId id="2147484922" r:id="rId105"/>
    <p:sldMasterId id="2147484934" r:id="rId106"/>
    <p:sldMasterId id="2147484946" r:id="rId107"/>
    <p:sldMasterId id="2147484970" r:id="rId108"/>
    <p:sldMasterId id="2147484982" r:id="rId109"/>
    <p:sldMasterId id="2147484994" r:id="rId110"/>
    <p:sldMasterId id="2147485006" r:id="rId111"/>
    <p:sldMasterId id="2147485018" r:id="rId112"/>
    <p:sldMasterId id="2147485030" r:id="rId113"/>
    <p:sldMasterId id="2147485042" r:id="rId114"/>
    <p:sldMasterId id="2147485054" r:id="rId115"/>
    <p:sldMasterId id="2147485066" r:id="rId116"/>
    <p:sldMasterId id="2147485078" r:id="rId117"/>
    <p:sldMasterId id="2147485090" r:id="rId118"/>
    <p:sldMasterId id="2147485102" r:id="rId119"/>
    <p:sldMasterId id="2147485114" r:id="rId120"/>
    <p:sldMasterId id="2147485126" r:id="rId121"/>
    <p:sldMasterId id="2147485138" r:id="rId122"/>
    <p:sldMasterId id="2147485150" r:id="rId123"/>
    <p:sldMasterId id="2147485162" r:id="rId124"/>
    <p:sldMasterId id="2147485174" r:id="rId125"/>
    <p:sldMasterId id="2147485186" r:id="rId126"/>
    <p:sldMasterId id="2147485198" r:id="rId127"/>
    <p:sldMasterId id="2147485210" r:id="rId128"/>
    <p:sldMasterId id="2147485222" r:id="rId129"/>
    <p:sldMasterId id="2147485234" r:id="rId130"/>
    <p:sldMasterId id="2147485246" r:id="rId131"/>
    <p:sldMasterId id="2147485258" r:id="rId132"/>
    <p:sldMasterId id="2147485270" r:id="rId133"/>
    <p:sldMasterId id="2147485282" r:id="rId134"/>
    <p:sldMasterId id="2147485294" r:id="rId135"/>
    <p:sldMasterId id="2147485306" r:id="rId136"/>
    <p:sldMasterId id="2147485330" r:id="rId137"/>
    <p:sldMasterId id="2147485342" r:id="rId138"/>
    <p:sldMasterId id="2147485354" r:id="rId139"/>
    <p:sldMasterId id="2147485366" r:id="rId140"/>
    <p:sldMasterId id="2147485378" r:id="rId141"/>
    <p:sldMasterId id="2147485402" r:id="rId142"/>
    <p:sldMasterId id="2147485414" r:id="rId143"/>
    <p:sldMasterId id="2147485426" r:id="rId144"/>
    <p:sldMasterId id="2147485438" r:id="rId145"/>
    <p:sldMasterId id="2147485450" r:id="rId146"/>
    <p:sldMasterId id="2147485462" r:id="rId147"/>
    <p:sldMasterId id="2147485474" r:id="rId148"/>
    <p:sldMasterId id="2147485486" r:id="rId149"/>
    <p:sldMasterId id="2147485498" r:id="rId150"/>
    <p:sldMasterId id="2147485510" r:id="rId151"/>
    <p:sldMasterId id="2147485522" r:id="rId152"/>
    <p:sldMasterId id="2147485534" r:id="rId153"/>
    <p:sldMasterId id="2147485546" r:id="rId154"/>
    <p:sldMasterId id="2147485558" r:id="rId155"/>
    <p:sldMasterId id="2147485570" r:id="rId156"/>
    <p:sldMasterId id="2147485582" r:id="rId157"/>
    <p:sldMasterId id="2147485606" r:id="rId158"/>
    <p:sldMasterId id="2147485618" r:id="rId159"/>
    <p:sldMasterId id="2147485630" r:id="rId160"/>
    <p:sldMasterId id="2147485642" r:id="rId161"/>
    <p:sldMasterId id="2147485654" r:id="rId162"/>
    <p:sldMasterId id="2147485666" r:id="rId163"/>
    <p:sldMasterId id="2147485678" r:id="rId164"/>
    <p:sldMasterId id="2147485690" r:id="rId165"/>
    <p:sldMasterId id="2147485702" r:id="rId166"/>
    <p:sldMasterId id="2147485714" r:id="rId167"/>
    <p:sldMasterId id="2147485726" r:id="rId168"/>
    <p:sldMasterId id="2147485738" r:id="rId169"/>
    <p:sldMasterId id="2147485750" r:id="rId170"/>
    <p:sldMasterId id="2147485762" r:id="rId171"/>
    <p:sldMasterId id="2147485786" r:id="rId172"/>
    <p:sldMasterId id="2147485798" r:id="rId173"/>
    <p:sldMasterId id="2147485810" r:id="rId174"/>
    <p:sldMasterId id="2147485822" r:id="rId175"/>
    <p:sldMasterId id="2147485834" r:id="rId176"/>
    <p:sldMasterId id="2147485846" r:id="rId177"/>
    <p:sldMasterId id="2147485858" r:id="rId178"/>
    <p:sldMasterId id="2147485870" r:id="rId179"/>
    <p:sldMasterId id="2147485882" r:id="rId180"/>
    <p:sldMasterId id="2147485894" r:id="rId181"/>
    <p:sldMasterId id="2147485906" r:id="rId182"/>
    <p:sldMasterId id="2147485918" r:id="rId183"/>
    <p:sldMasterId id="2147485930" r:id="rId184"/>
    <p:sldMasterId id="2147485954" r:id="rId185"/>
    <p:sldMasterId id="2147485966" r:id="rId186"/>
    <p:sldMasterId id="2147485978" r:id="rId187"/>
    <p:sldMasterId id="2147485990" r:id="rId188"/>
    <p:sldMasterId id="2147486002" r:id="rId189"/>
    <p:sldMasterId id="2147486014" r:id="rId190"/>
    <p:sldMasterId id="2147486026" r:id="rId191"/>
    <p:sldMasterId id="2147486038" r:id="rId192"/>
    <p:sldMasterId id="2147486050" r:id="rId193"/>
    <p:sldMasterId id="2147486062" r:id="rId194"/>
    <p:sldMasterId id="2147486074" r:id="rId195"/>
    <p:sldMasterId id="2147486086" r:id="rId196"/>
    <p:sldMasterId id="2147486110" r:id="rId197"/>
    <p:sldMasterId id="2147486122" r:id="rId198"/>
    <p:sldMasterId id="2147486134" r:id="rId199"/>
    <p:sldMasterId id="2147486146" r:id="rId200"/>
    <p:sldMasterId id="2147486158" r:id="rId201"/>
    <p:sldMasterId id="2147486170" r:id="rId202"/>
    <p:sldMasterId id="2147486182" r:id="rId203"/>
    <p:sldMasterId id="2147486194" r:id="rId204"/>
    <p:sldMasterId id="2147486206" r:id="rId205"/>
    <p:sldMasterId id="2147486218" r:id="rId206"/>
    <p:sldMasterId id="2147486230" r:id="rId207"/>
    <p:sldMasterId id="2147486242" r:id="rId208"/>
    <p:sldMasterId id="2147486266" r:id="rId209"/>
    <p:sldMasterId id="2147486278" r:id="rId210"/>
    <p:sldMasterId id="2147486290" r:id="rId211"/>
    <p:sldMasterId id="2147486302" r:id="rId212"/>
    <p:sldMasterId id="2147486314" r:id="rId213"/>
    <p:sldMasterId id="2147486326" r:id="rId214"/>
    <p:sldMasterId id="2147486338" r:id="rId215"/>
    <p:sldMasterId id="2147486350" r:id="rId216"/>
    <p:sldMasterId id="2147486362" r:id="rId217"/>
    <p:sldMasterId id="2147486374" r:id="rId218"/>
    <p:sldMasterId id="2147486386" r:id="rId219"/>
    <p:sldMasterId id="2147486398" r:id="rId220"/>
    <p:sldMasterId id="2147486410" r:id="rId221"/>
    <p:sldMasterId id="2147486422" r:id="rId222"/>
    <p:sldMasterId id="2147486434" r:id="rId223"/>
    <p:sldMasterId id="2147486446" r:id="rId224"/>
    <p:sldMasterId id="2147486458" r:id="rId225"/>
    <p:sldMasterId id="2147486470" r:id="rId226"/>
    <p:sldMasterId id="2147486482" r:id="rId227"/>
    <p:sldMasterId id="2147486494" r:id="rId228"/>
    <p:sldMasterId id="2147486506" r:id="rId229"/>
    <p:sldMasterId id="2147486518" r:id="rId230"/>
    <p:sldMasterId id="2147486530" r:id="rId231"/>
    <p:sldMasterId id="2147486542" r:id="rId232"/>
    <p:sldMasterId id="2147486554" r:id="rId233"/>
    <p:sldMasterId id="2147486566" r:id="rId234"/>
    <p:sldMasterId id="2147486578" r:id="rId235"/>
    <p:sldMasterId id="2147486590" r:id="rId236"/>
    <p:sldMasterId id="2147486602" r:id="rId237"/>
    <p:sldMasterId id="2147486614" r:id="rId238"/>
    <p:sldMasterId id="2147486638" r:id="rId239"/>
    <p:sldMasterId id="2147486650" r:id="rId240"/>
    <p:sldMasterId id="2147486698" r:id="rId241"/>
    <p:sldMasterId id="2147486710" r:id="rId242"/>
    <p:sldMasterId id="2147486722" r:id="rId243"/>
    <p:sldMasterId id="2147486734" r:id="rId244"/>
    <p:sldMasterId id="2147486746" r:id="rId245"/>
    <p:sldMasterId id="2147486770" r:id="rId246"/>
    <p:sldMasterId id="2147486782" r:id="rId247"/>
    <p:sldMasterId id="2147486794" r:id="rId248"/>
    <p:sldMasterId id="2147486806" r:id="rId249"/>
    <p:sldMasterId id="2147486818" r:id="rId250"/>
    <p:sldMasterId id="2147486830" r:id="rId251"/>
    <p:sldMasterId id="2147486842" r:id="rId252"/>
    <p:sldMasterId id="2147486854" r:id="rId253"/>
    <p:sldMasterId id="2147486866" r:id="rId254"/>
    <p:sldMasterId id="2147486878" r:id="rId255"/>
    <p:sldMasterId id="2147486902" r:id="rId256"/>
    <p:sldMasterId id="2147486914" r:id="rId257"/>
    <p:sldMasterId id="2147486926" r:id="rId258"/>
    <p:sldMasterId id="2147486938" r:id="rId259"/>
    <p:sldMasterId id="2147486950" r:id="rId260"/>
    <p:sldMasterId id="2147486962" r:id="rId261"/>
    <p:sldMasterId id="2147486974" r:id="rId262"/>
    <p:sldMasterId id="2147486986" r:id="rId263"/>
    <p:sldMasterId id="2147486998" r:id="rId264"/>
    <p:sldMasterId id="2147487010" r:id="rId265"/>
    <p:sldMasterId id="2147487022" r:id="rId266"/>
    <p:sldMasterId id="2147487034" r:id="rId267"/>
    <p:sldMasterId id="2147487046" r:id="rId268"/>
    <p:sldMasterId id="2147487058" r:id="rId269"/>
    <p:sldMasterId id="2147487070" r:id="rId270"/>
    <p:sldMasterId id="2147487082" r:id="rId271"/>
    <p:sldMasterId id="2147487106" r:id="rId272"/>
    <p:sldMasterId id="2147487118" r:id="rId273"/>
    <p:sldMasterId id="2147487130" r:id="rId274"/>
    <p:sldMasterId id="2147487142" r:id="rId275"/>
    <p:sldMasterId id="2147487154" r:id="rId276"/>
    <p:sldMasterId id="2147487166" r:id="rId277"/>
    <p:sldMasterId id="2147487178" r:id="rId278"/>
    <p:sldMasterId id="2147487190" r:id="rId279"/>
    <p:sldMasterId id="2147487202" r:id="rId280"/>
    <p:sldMasterId id="2147487226" r:id="rId281"/>
    <p:sldMasterId id="2147487238" r:id="rId282"/>
    <p:sldMasterId id="2147487250" r:id="rId283"/>
    <p:sldMasterId id="2147487262" r:id="rId284"/>
    <p:sldMasterId id="2147487274" r:id="rId285"/>
    <p:sldMasterId id="2147487286" r:id="rId286"/>
    <p:sldMasterId id="2147487298" r:id="rId287"/>
    <p:sldMasterId id="2147487310" r:id="rId288"/>
    <p:sldMasterId id="2147487322" r:id="rId289"/>
    <p:sldMasterId id="2147487334" r:id="rId290"/>
    <p:sldMasterId id="2147487346" r:id="rId291"/>
    <p:sldMasterId id="2147487358" r:id="rId292"/>
    <p:sldMasterId id="2147487370" r:id="rId293"/>
    <p:sldMasterId id="2147487394" r:id="rId294"/>
    <p:sldMasterId id="2147487406" r:id="rId295"/>
    <p:sldMasterId id="2147487418" r:id="rId296"/>
    <p:sldMasterId id="2147487430" r:id="rId297"/>
    <p:sldMasterId id="2147487442" r:id="rId298"/>
    <p:sldMasterId id="2147487454" r:id="rId299"/>
    <p:sldMasterId id="2147487466" r:id="rId300"/>
    <p:sldMasterId id="2147487490" r:id="rId301"/>
    <p:sldMasterId id="2147487514" r:id="rId302"/>
    <p:sldMasterId id="2147487526" r:id="rId303"/>
    <p:sldMasterId id="2147487538" r:id="rId304"/>
    <p:sldMasterId id="2147487550" r:id="rId305"/>
    <p:sldMasterId id="2147487562" r:id="rId306"/>
    <p:sldMasterId id="2147487574" r:id="rId307"/>
    <p:sldMasterId id="2147487586" r:id="rId308"/>
    <p:sldMasterId id="2147487598" r:id="rId309"/>
    <p:sldMasterId id="2147487610" r:id="rId310"/>
    <p:sldMasterId id="2147487622" r:id="rId311"/>
    <p:sldMasterId id="2147487634" r:id="rId312"/>
    <p:sldMasterId id="2147487646" r:id="rId313"/>
    <p:sldMasterId id="2147487658" r:id="rId314"/>
    <p:sldMasterId id="2147487670" r:id="rId315"/>
    <p:sldMasterId id="2147487682" r:id="rId316"/>
    <p:sldMasterId id="2147487694" r:id="rId317"/>
    <p:sldMasterId id="2147487718" r:id="rId318"/>
    <p:sldMasterId id="2147487730" r:id="rId319"/>
    <p:sldMasterId id="2147487742" r:id="rId320"/>
    <p:sldMasterId id="2147487754" r:id="rId321"/>
    <p:sldMasterId id="2147487766" r:id="rId322"/>
    <p:sldMasterId id="2147487778" r:id="rId323"/>
    <p:sldMasterId id="2147487802" r:id="rId324"/>
    <p:sldMasterId id="2147487814" r:id="rId325"/>
    <p:sldMasterId id="2147487826" r:id="rId326"/>
    <p:sldMasterId id="2147487838" r:id="rId327"/>
    <p:sldMasterId id="2147487850" r:id="rId328"/>
    <p:sldMasterId id="2147487862" r:id="rId329"/>
    <p:sldMasterId id="2147487874" r:id="rId330"/>
    <p:sldMasterId id="2147487886" r:id="rId331"/>
    <p:sldMasterId id="2147487898" r:id="rId332"/>
    <p:sldMasterId id="2147487910" r:id="rId333"/>
  </p:sldMasterIdLst>
  <p:notesMasterIdLst>
    <p:notesMasterId r:id="rId387"/>
  </p:notesMasterIdLst>
  <p:sldIdLst>
    <p:sldId id="256" r:id="rId334"/>
    <p:sldId id="257" r:id="rId335"/>
    <p:sldId id="258" r:id="rId336"/>
    <p:sldId id="259" r:id="rId337"/>
    <p:sldId id="675" r:id="rId338"/>
    <p:sldId id="676" r:id="rId339"/>
    <p:sldId id="262" r:id="rId340"/>
    <p:sldId id="263" r:id="rId341"/>
    <p:sldId id="264" r:id="rId342"/>
    <p:sldId id="265" r:id="rId343"/>
    <p:sldId id="268" r:id="rId344"/>
    <p:sldId id="269" r:id="rId345"/>
    <p:sldId id="270" r:id="rId346"/>
    <p:sldId id="271" r:id="rId347"/>
    <p:sldId id="677" r:id="rId348"/>
    <p:sldId id="678" r:id="rId349"/>
    <p:sldId id="266" r:id="rId350"/>
    <p:sldId id="680" r:id="rId351"/>
    <p:sldId id="681" r:id="rId352"/>
    <p:sldId id="277" r:id="rId353"/>
    <p:sldId id="278" r:id="rId354"/>
    <p:sldId id="300" r:id="rId355"/>
    <p:sldId id="304" r:id="rId356"/>
    <p:sldId id="302" r:id="rId357"/>
    <p:sldId id="280" r:id="rId358"/>
    <p:sldId id="281" r:id="rId359"/>
    <p:sldId id="305" r:id="rId360"/>
    <p:sldId id="284" r:id="rId361"/>
    <p:sldId id="286" r:id="rId362"/>
    <p:sldId id="688" r:id="rId363"/>
    <p:sldId id="689" r:id="rId364"/>
    <p:sldId id="690" r:id="rId365"/>
    <p:sldId id="691" r:id="rId366"/>
    <p:sldId id="683" r:id="rId367"/>
    <p:sldId id="274" r:id="rId368"/>
    <p:sldId id="276" r:id="rId369"/>
    <p:sldId id="390" r:id="rId370"/>
    <p:sldId id="295" r:id="rId371"/>
    <p:sldId id="296" r:id="rId372"/>
    <p:sldId id="297" r:id="rId373"/>
    <p:sldId id="299" r:id="rId374"/>
    <p:sldId id="679" r:id="rId375"/>
    <p:sldId id="267" r:id="rId376"/>
    <p:sldId id="389" r:id="rId377"/>
    <p:sldId id="684" r:id="rId378"/>
    <p:sldId id="273" r:id="rId379"/>
    <p:sldId id="282" r:id="rId380"/>
    <p:sldId id="685" r:id="rId381"/>
    <p:sldId id="275" r:id="rId382"/>
    <p:sldId id="283" r:id="rId383"/>
    <p:sldId id="686" r:id="rId384"/>
    <p:sldId id="285" r:id="rId385"/>
    <p:sldId id="693" r:id="rId386"/>
  </p:sldIdLst>
  <p:sldSz cx="9144000" cy="6858000" type="screen4x3"/>
  <p:notesSz cx="6858000" cy="9144000"/>
  <p:defaultTextStyle>
    <a:defPPr>
      <a:defRPr lang="ru-RU"/>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08"/>
    <p:restoredTop sz="80573"/>
  </p:normalViewPr>
  <p:slideViewPr>
    <p:cSldViewPr snapToGrid="0">
      <p:cViewPr varScale="1">
        <p:scale>
          <a:sx n="86" d="100"/>
          <a:sy n="86" d="100"/>
        </p:scale>
        <p:origin x="1864" y="192"/>
      </p:cViewPr>
      <p:guideLst/>
    </p:cSldViewPr>
  </p:slideViewPr>
  <p:outlineViewPr>
    <p:cViewPr>
      <p:scale>
        <a:sx n="33" d="100"/>
        <a:sy n="33" d="100"/>
      </p:scale>
      <p:origin x="0" y="-1048"/>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99" Type="http://schemas.openxmlformats.org/officeDocument/2006/relationships/slideMaster" Target="slideMasters/slideMaster299.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Master" Target="slideMasters/slideMaster159.xml"/><Relationship Id="rId324" Type="http://schemas.openxmlformats.org/officeDocument/2006/relationships/slideMaster" Target="slideMasters/slideMaster324.xml"/><Relationship Id="rId366" Type="http://schemas.openxmlformats.org/officeDocument/2006/relationships/slide" Target="slides/slide33.xml"/><Relationship Id="rId170" Type="http://schemas.openxmlformats.org/officeDocument/2006/relationships/slideMaster" Target="slideMasters/slideMaster170.xml"/><Relationship Id="rId226" Type="http://schemas.openxmlformats.org/officeDocument/2006/relationships/slideMaster" Target="slideMasters/slideMaster226.xml"/><Relationship Id="rId268" Type="http://schemas.openxmlformats.org/officeDocument/2006/relationships/slideMaster" Target="slideMasters/slideMaster268.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Master" Target="slideMasters/slideMaster128.xml"/><Relationship Id="rId335" Type="http://schemas.openxmlformats.org/officeDocument/2006/relationships/slide" Target="slides/slide2.xml"/><Relationship Id="rId377" Type="http://schemas.openxmlformats.org/officeDocument/2006/relationships/slide" Target="slides/slide44.xml"/><Relationship Id="rId5" Type="http://schemas.openxmlformats.org/officeDocument/2006/relationships/slideMaster" Target="slideMasters/slideMaster5.xml"/><Relationship Id="rId181" Type="http://schemas.openxmlformats.org/officeDocument/2006/relationships/slideMaster" Target="slideMasters/slideMaster181.xml"/><Relationship Id="rId237" Type="http://schemas.openxmlformats.org/officeDocument/2006/relationships/slideMaster" Target="slideMasters/slideMaster237.xml"/><Relationship Id="rId279" Type="http://schemas.openxmlformats.org/officeDocument/2006/relationships/slideMaster" Target="slideMasters/slideMaster279.xml"/><Relationship Id="rId43" Type="http://schemas.openxmlformats.org/officeDocument/2006/relationships/slideMaster" Target="slideMasters/slideMaster43.xml"/><Relationship Id="rId139" Type="http://schemas.openxmlformats.org/officeDocument/2006/relationships/slideMaster" Target="slideMasters/slideMaster139.xml"/><Relationship Id="rId290" Type="http://schemas.openxmlformats.org/officeDocument/2006/relationships/slideMaster" Target="slideMasters/slideMaster290.xml"/><Relationship Id="rId304" Type="http://schemas.openxmlformats.org/officeDocument/2006/relationships/slideMaster" Target="slideMasters/slideMaster304.xml"/><Relationship Id="rId346" Type="http://schemas.openxmlformats.org/officeDocument/2006/relationships/slide" Target="slides/slide13.xml"/><Relationship Id="rId388" Type="http://schemas.openxmlformats.org/officeDocument/2006/relationships/presProps" Target="presProps.xml"/><Relationship Id="rId85" Type="http://schemas.openxmlformats.org/officeDocument/2006/relationships/slideMaster" Target="slideMasters/slideMaster85.xml"/><Relationship Id="rId150" Type="http://schemas.openxmlformats.org/officeDocument/2006/relationships/slideMaster" Target="slideMasters/slideMaster150.xml"/><Relationship Id="rId192" Type="http://schemas.openxmlformats.org/officeDocument/2006/relationships/slideMaster" Target="slideMasters/slideMaster192.xml"/><Relationship Id="rId206" Type="http://schemas.openxmlformats.org/officeDocument/2006/relationships/slideMaster" Target="slideMasters/slideMaster206.xml"/><Relationship Id="rId248" Type="http://schemas.openxmlformats.org/officeDocument/2006/relationships/slideMaster" Target="slideMasters/slideMaster248.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Master" Target="slideMasters/slideMaster315.xml"/><Relationship Id="rId357" Type="http://schemas.openxmlformats.org/officeDocument/2006/relationships/slide" Target="slides/slide24.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Master" Target="slideMasters/slideMaster161.xml"/><Relationship Id="rId217" Type="http://schemas.openxmlformats.org/officeDocument/2006/relationships/slideMaster" Target="slideMasters/slideMaster217.xml"/><Relationship Id="rId259" Type="http://schemas.openxmlformats.org/officeDocument/2006/relationships/slideMaster" Target="slideMasters/slideMaster259.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270" Type="http://schemas.openxmlformats.org/officeDocument/2006/relationships/slideMaster" Target="slideMasters/slideMaster270.xml"/><Relationship Id="rId326" Type="http://schemas.openxmlformats.org/officeDocument/2006/relationships/slideMaster" Target="slideMasters/slideMaster326.xml"/><Relationship Id="rId65" Type="http://schemas.openxmlformats.org/officeDocument/2006/relationships/slideMaster" Target="slideMasters/slideMaster65.xml"/><Relationship Id="rId130" Type="http://schemas.openxmlformats.org/officeDocument/2006/relationships/slideMaster" Target="slideMasters/slideMaster130.xml"/><Relationship Id="rId368" Type="http://schemas.openxmlformats.org/officeDocument/2006/relationships/slide" Target="slides/slide35.xml"/><Relationship Id="rId172" Type="http://schemas.openxmlformats.org/officeDocument/2006/relationships/slideMaster" Target="slideMasters/slideMaster172.xml"/><Relationship Id="rId228" Type="http://schemas.openxmlformats.org/officeDocument/2006/relationships/slideMaster" Target="slideMasters/slideMaster228.xml"/><Relationship Id="rId281" Type="http://schemas.openxmlformats.org/officeDocument/2006/relationships/slideMaster" Target="slideMasters/slideMaster281.xml"/><Relationship Id="rId337" Type="http://schemas.openxmlformats.org/officeDocument/2006/relationships/slide" Target="slides/slide4.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Master" Target="slideMasters/slideMaster141.xml"/><Relationship Id="rId379" Type="http://schemas.openxmlformats.org/officeDocument/2006/relationships/slide" Target="slides/slide46.xml"/><Relationship Id="rId7" Type="http://schemas.openxmlformats.org/officeDocument/2006/relationships/slideMaster" Target="slideMasters/slideMaster7.xml"/><Relationship Id="rId183" Type="http://schemas.openxmlformats.org/officeDocument/2006/relationships/slideMaster" Target="slideMasters/slideMaster183.xml"/><Relationship Id="rId239" Type="http://schemas.openxmlformats.org/officeDocument/2006/relationships/slideMaster" Target="slideMasters/slideMaster239.xml"/><Relationship Id="rId390" Type="http://schemas.openxmlformats.org/officeDocument/2006/relationships/theme" Target="theme/theme1.xml"/><Relationship Id="rId250" Type="http://schemas.openxmlformats.org/officeDocument/2006/relationships/slideMaster" Target="slideMasters/slideMaster250.xml"/><Relationship Id="rId292" Type="http://schemas.openxmlformats.org/officeDocument/2006/relationships/slideMaster" Target="slideMasters/slideMaster292.xml"/><Relationship Id="rId306" Type="http://schemas.openxmlformats.org/officeDocument/2006/relationships/slideMaster" Target="slideMasters/slideMaster306.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15.xml"/><Relationship Id="rId152" Type="http://schemas.openxmlformats.org/officeDocument/2006/relationships/slideMaster" Target="slideMasters/slideMaster152.xml"/><Relationship Id="rId194" Type="http://schemas.openxmlformats.org/officeDocument/2006/relationships/slideMaster" Target="slideMasters/slideMaster194.xml"/><Relationship Id="rId208" Type="http://schemas.openxmlformats.org/officeDocument/2006/relationships/slideMaster" Target="slideMasters/slideMaster208.xml"/><Relationship Id="rId261" Type="http://schemas.openxmlformats.org/officeDocument/2006/relationships/slideMaster" Target="slideMasters/slideMaster26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Master" Target="slideMasters/slideMaster317.xml"/><Relationship Id="rId359" Type="http://schemas.openxmlformats.org/officeDocument/2006/relationships/slide" Target="slides/slide26.xml"/><Relationship Id="rId98" Type="http://schemas.openxmlformats.org/officeDocument/2006/relationships/slideMaster" Target="slideMasters/slideMaster98.xml"/><Relationship Id="rId121" Type="http://schemas.openxmlformats.org/officeDocument/2006/relationships/slideMaster" Target="slideMasters/slideMaster121.xml"/><Relationship Id="rId163" Type="http://schemas.openxmlformats.org/officeDocument/2006/relationships/slideMaster" Target="slideMasters/slideMaster163.xml"/><Relationship Id="rId219" Type="http://schemas.openxmlformats.org/officeDocument/2006/relationships/slideMaster" Target="slideMasters/slideMaster219.xml"/><Relationship Id="rId370" Type="http://schemas.openxmlformats.org/officeDocument/2006/relationships/slide" Target="slides/slide37.xml"/><Relationship Id="rId230" Type="http://schemas.openxmlformats.org/officeDocument/2006/relationships/slideMaster" Target="slideMasters/slideMaster23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Master" Target="slideMasters/slideMaster272.xml"/><Relationship Id="rId328" Type="http://schemas.openxmlformats.org/officeDocument/2006/relationships/slideMaster" Target="slideMasters/slideMaster328.xml"/><Relationship Id="rId132" Type="http://schemas.openxmlformats.org/officeDocument/2006/relationships/slideMaster" Target="slideMasters/slideMaster132.xml"/><Relationship Id="rId174" Type="http://schemas.openxmlformats.org/officeDocument/2006/relationships/slideMaster" Target="slideMasters/slideMaster174.xml"/><Relationship Id="rId381" Type="http://schemas.openxmlformats.org/officeDocument/2006/relationships/slide" Target="slides/slide48.xml"/><Relationship Id="rId241" Type="http://schemas.openxmlformats.org/officeDocument/2006/relationships/slideMaster" Target="slideMasters/slideMaster241.xml"/><Relationship Id="rId36" Type="http://schemas.openxmlformats.org/officeDocument/2006/relationships/slideMaster" Target="slideMasters/slideMaster36.xml"/><Relationship Id="rId283" Type="http://schemas.openxmlformats.org/officeDocument/2006/relationships/slideMaster" Target="slideMasters/slideMaster283.xml"/><Relationship Id="rId339" Type="http://schemas.openxmlformats.org/officeDocument/2006/relationships/slide" Target="slides/slide6.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Master" Target="slideMasters/slideMaster143.xml"/><Relationship Id="rId185" Type="http://schemas.openxmlformats.org/officeDocument/2006/relationships/slideMaster" Target="slideMasters/slideMaster185.xml"/><Relationship Id="rId350" Type="http://schemas.openxmlformats.org/officeDocument/2006/relationships/slide" Target="slides/slide17.xml"/><Relationship Id="rId9" Type="http://schemas.openxmlformats.org/officeDocument/2006/relationships/slideMaster" Target="slideMasters/slideMaster9.xml"/><Relationship Id="rId210" Type="http://schemas.openxmlformats.org/officeDocument/2006/relationships/slideMaster" Target="slideMasters/slideMaster210.xml"/><Relationship Id="rId252" Type="http://schemas.openxmlformats.org/officeDocument/2006/relationships/slideMaster" Target="slideMasters/slideMaster252.xml"/><Relationship Id="rId294" Type="http://schemas.openxmlformats.org/officeDocument/2006/relationships/slideMaster" Target="slideMasters/slideMaster294.xml"/><Relationship Id="rId308" Type="http://schemas.openxmlformats.org/officeDocument/2006/relationships/slideMaster" Target="slideMasters/slideMaster308.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Master" Target="slideMasters/slideMaster154.xml"/><Relationship Id="rId361" Type="http://schemas.openxmlformats.org/officeDocument/2006/relationships/slide" Target="slides/slide28.xml"/><Relationship Id="rId196" Type="http://schemas.openxmlformats.org/officeDocument/2006/relationships/slideMaster" Target="slideMasters/slideMaster196.xml"/><Relationship Id="rId200" Type="http://schemas.openxmlformats.org/officeDocument/2006/relationships/slideMaster" Target="slideMasters/slideMaster200.xml"/><Relationship Id="rId382" Type="http://schemas.openxmlformats.org/officeDocument/2006/relationships/slide" Target="slides/slide49.xml"/><Relationship Id="rId16" Type="http://schemas.openxmlformats.org/officeDocument/2006/relationships/slideMaster" Target="slideMasters/slideMaster16.xml"/><Relationship Id="rId221" Type="http://schemas.openxmlformats.org/officeDocument/2006/relationships/slideMaster" Target="slideMasters/slideMaster221.xml"/><Relationship Id="rId242" Type="http://schemas.openxmlformats.org/officeDocument/2006/relationships/slideMaster" Target="slideMasters/slideMaster242.xml"/><Relationship Id="rId263" Type="http://schemas.openxmlformats.org/officeDocument/2006/relationships/slideMaster" Target="slideMasters/slideMaster263.xml"/><Relationship Id="rId284" Type="http://schemas.openxmlformats.org/officeDocument/2006/relationships/slideMaster" Target="slideMasters/slideMaster284.xml"/><Relationship Id="rId319" Type="http://schemas.openxmlformats.org/officeDocument/2006/relationships/slideMaster" Target="slideMasters/slideMaster319.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23" Type="http://schemas.openxmlformats.org/officeDocument/2006/relationships/slideMaster" Target="slideMasters/slideMaster123.xml"/><Relationship Id="rId144" Type="http://schemas.openxmlformats.org/officeDocument/2006/relationships/slideMaster" Target="slideMasters/slideMaster144.xml"/><Relationship Id="rId330" Type="http://schemas.openxmlformats.org/officeDocument/2006/relationships/slideMaster" Target="slideMasters/slideMaster330.xml"/><Relationship Id="rId90" Type="http://schemas.openxmlformats.org/officeDocument/2006/relationships/slideMaster" Target="slideMasters/slideMaster90.xml"/><Relationship Id="rId165" Type="http://schemas.openxmlformats.org/officeDocument/2006/relationships/slideMaster" Target="slideMasters/slideMaster165.xml"/><Relationship Id="rId186" Type="http://schemas.openxmlformats.org/officeDocument/2006/relationships/slideMaster" Target="slideMasters/slideMaster186.xml"/><Relationship Id="rId351" Type="http://schemas.openxmlformats.org/officeDocument/2006/relationships/slide" Target="slides/slide18.xml"/><Relationship Id="rId372" Type="http://schemas.openxmlformats.org/officeDocument/2006/relationships/slide" Target="slides/slide39.xml"/><Relationship Id="rId211" Type="http://schemas.openxmlformats.org/officeDocument/2006/relationships/slideMaster" Target="slideMasters/slideMaster211.xml"/><Relationship Id="rId232" Type="http://schemas.openxmlformats.org/officeDocument/2006/relationships/slideMaster" Target="slideMasters/slideMaster232.xml"/><Relationship Id="rId253" Type="http://schemas.openxmlformats.org/officeDocument/2006/relationships/slideMaster" Target="slideMasters/slideMaster253.xml"/><Relationship Id="rId274" Type="http://schemas.openxmlformats.org/officeDocument/2006/relationships/slideMaster" Target="slideMasters/slideMaster274.xml"/><Relationship Id="rId295" Type="http://schemas.openxmlformats.org/officeDocument/2006/relationships/slideMaster" Target="slideMasters/slideMaster295.xml"/><Relationship Id="rId309" Type="http://schemas.openxmlformats.org/officeDocument/2006/relationships/slideMaster" Target="slideMasters/slideMaster309.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Master" Target="slideMasters/slideMaster113.xml"/><Relationship Id="rId134" Type="http://schemas.openxmlformats.org/officeDocument/2006/relationships/slideMaster" Target="slideMasters/slideMaster134.xml"/><Relationship Id="rId320" Type="http://schemas.openxmlformats.org/officeDocument/2006/relationships/slideMaster" Target="slideMasters/slideMaster320.xml"/><Relationship Id="rId80" Type="http://schemas.openxmlformats.org/officeDocument/2006/relationships/slideMaster" Target="slideMasters/slideMaster80.xml"/><Relationship Id="rId155" Type="http://schemas.openxmlformats.org/officeDocument/2006/relationships/slideMaster" Target="slideMasters/slideMaster155.xml"/><Relationship Id="rId176" Type="http://schemas.openxmlformats.org/officeDocument/2006/relationships/slideMaster" Target="slideMasters/slideMaster176.xml"/><Relationship Id="rId197" Type="http://schemas.openxmlformats.org/officeDocument/2006/relationships/slideMaster" Target="slideMasters/slideMaster197.xml"/><Relationship Id="rId341" Type="http://schemas.openxmlformats.org/officeDocument/2006/relationships/slide" Target="slides/slide8.xml"/><Relationship Id="rId362" Type="http://schemas.openxmlformats.org/officeDocument/2006/relationships/slide" Target="slides/slide29.xml"/><Relationship Id="rId383" Type="http://schemas.openxmlformats.org/officeDocument/2006/relationships/slide" Target="slides/slide50.xml"/><Relationship Id="rId201" Type="http://schemas.openxmlformats.org/officeDocument/2006/relationships/slideMaster" Target="slideMasters/slideMaster201.xml"/><Relationship Id="rId222" Type="http://schemas.openxmlformats.org/officeDocument/2006/relationships/slideMaster" Target="slideMasters/slideMaster222.xml"/><Relationship Id="rId243" Type="http://schemas.openxmlformats.org/officeDocument/2006/relationships/slideMaster" Target="slideMasters/slideMaster243.xml"/><Relationship Id="rId264" Type="http://schemas.openxmlformats.org/officeDocument/2006/relationships/slideMaster" Target="slideMasters/slideMaster264.xml"/><Relationship Id="rId285" Type="http://schemas.openxmlformats.org/officeDocument/2006/relationships/slideMaster" Target="slideMasters/slideMaster285.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Master" Target="slideMasters/slideMaster103.xml"/><Relationship Id="rId124" Type="http://schemas.openxmlformats.org/officeDocument/2006/relationships/slideMaster" Target="slideMasters/slideMaster124.xml"/><Relationship Id="rId310" Type="http://schemas.openxmlformats.org/officeDocument/2006/relationships/slideMaster" Target="slideMasters/slideMaster310.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Master" Target="slideMasters/slideMaster145.xml"/><Relationship Id="rId166" Type="http://schemas.openxmlformats.org/officeDocument/2006/relationships/slideMaster" Target="slideMasters/slideMaster166.xml"/><Relationship Id="rId187" Type="http://schemas.openxmlformats.org/officeDocument/2006/relationships/slideMaster" Target="slideMasters/slideMaster187.xml"/><Relationship Id="rId331" Type="http://schemas.openxmlformats.org/officeDocument/2006/relationships/slideMaster" Target="slideMasters/slideMaster331.xml"/><Relationship Id="rId352" Type="http://schemas.openxmlformats.org/officeDocument/2006/relationships/slide" Target="slides/slide19.xml"/><Relationship Id="rId373" Type="http://schemas.openxmlformats.org/officeDocument/2006/relationships/slide" Target="slides/slide40.xml"/><Relationship Id="rId1" Type="http://schemas.openxmlformats.org/officeDocument/2006/relationships/slideMaster" Target="slideMasters/slideMaster1.xml"/><Relationship Id="rId212" Type="http://schemas.openxmlformats.org/officeDocument/2006/relationships/slideMaster" Target="slideMasters/slideMaster212.xml"/><Relationship Id="rId233" Type="http://schemas.openxmlformats.org/officeDocument/2006/relationships/slideMaster" Target="slideMasters/slideMaster233.xml"/><Relationship Id="rId254" Type="http://schemas.openxmlformats.org/officeDocument/2006/relationships/slideMaster" Target="slideMasters/slideMaster254.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75" Type="http://schemas.openxmlformats.org/officeDocument/2006/relationships/slideMaster" Target="slideMasters/slideMaster275.xml"/><Relationship Id="rId296" Type="http://schemas.openxmlformats.org/officeDocument/2006/relationships/slideMaster" Target="slideMasters/slideMaster296.xml"/><Relationship Id="rId300" Type="http://schemas.openxmlformats.org/officeDocument/2006/relationships/slideMaster" Target="slideMasters/slideMaster300.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Master" Target="slideMasters/slideMaster135.xml"/><Relationship Id="rId156" Type="http://schemas.openxmlformats.org/officeDocument/2006/relationships/slideMaster" Target="slideMasters/slideMaster156.xml"/><Relationship Id="rId177" Type="http://schemas.openxmlformats.org/officeDocument/2006/relationships/slideMaster" Target="slideMasters/slideMaster177.xml"/><Relationship Id="rId198" Type="http://schemas.openxmlformats.org/officeDocument/2006/relationships/slideMaster" Target="slideMasters/slideMaster198.xml"/><Relationship Id="rId321" Type="http://schemas.openxmlformats.org/officeDocument/2006/relationships/slideMaster" Target="slideMasters/slideMaster321.xml"/><Relationship Id="rId342" Type="http://schemas.openxmlformats.org/officeDocument/2006/relationships/slide" Target="slides/slide9.xml"/><Relationship Id="rId363" Type="http://schemas.openxmlformats.org/officeDocument/2006/relationships/slide" Target="slides/slide30.xml"/><Relationship Id="rId384" Type="http://schemas.openxmlformats.org/officeDocument/2006/relationships/slide" Target="slides/slide51.xml"/><Relationship Id="rId202" Type="http://schemas.openxmlformats.org/officeDocument/2006/relationships/slideMaster" Target="slideMasters/slideMaster202.xml"/><Relationship Id="rId223" Type="http://schemas.openxmlformats.org/officeDocument/2006/relationships/slideMaster" Target="slideMasters/slideMaster223.xml"/><Relationship Id="rId244" Type="http://schemas.openxmlformats.org/officeDocument/2006/relationships/slideMaster" Target="slideMasters/slideMaster244.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Master" Target="slideMasters/slideMaster265.xml"/><Relationship Id="rId286" Type="http://schemas.openxmlformats.org/officeDocument/2006/relationships/slideMaster" Target="slideMasters/slideMaster286.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25" Type="http://schemas.openxmlformats.org/officeDocument/2006/relationships/slideMaster" Target="slideMasters/slideMaster125.xml"/><Relationship Id="rId146" Type="http://schemas.openxmlformats.org/officeDocument/2006/relationships/slideMaster" Target="slideMasters/slideMaster146.xml"/><Relationship Id="rId167" Type="http://schemas.openxmlformats.org/officeDocument/2006/relationships/slideMaster" Target="slideMasters/slideMaster167.xml"/><Relationship Id="rId188" Type="http://schemas.openxmlformats.org/officeDocument/2006/relationships/slideMaster" Target="slideMasters/slideMaster188.xml"/><Relationship Id="rId311" Type="http://schemas.openxmlformats.org/officeDocument/2006/relationships/slideMaster" Target="slideMasters/slideMaster311.xml"/><Relationship Id="rId332" Type="http://schemas.openxmlformats.org/officeDocument/2006/relationships/slideMaster" Target="slideMasters/slideMaster332.xml"/><Relationship Id="rId353" Type="http://schemas.openxmlformats.org/officeDocument/2006/relationships/slide" Target="slides/slide20.xml"/><Relationship Id="rId374" Type="http://schemas.openxmlformats.org/officeDocument/2006/relationships/slide" Target="slides/slide41.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Master" Target="slideMasters/slideMaster213.xml"/><Relationship Id="rId234" Type="http://schemas.openxmlformats.org/officeDocument/2006/relationships/slideMaster" Target="slideMasters/slideMaster23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Master" Target="slideMasters/slideMaster255.xml"/><Relationship Id="rId276" Type="http://schemas.openxmlformats.org/officeDocument/2006/relationships/slideMaster" Target="slideMasters/slideMaster276.xml"/><Relationship Id="rId297" Type="http://schemas.openxmlformats.org/officeDocument/2006/relationships/slideMaster" Target="slideMasters/slideMaster297.xml"/><Relationship Id="rId40" Type="http://schemas.openxmlformats.org/officeDocument/2006/relationships/slideMaster" Target="slideMasters/slideMaster40.xml"/><Relationship Id="rId115" Type="http://schemas.openxmlformats.org/officeDocument/2006/relationships/slideMaster" Target="slideMasters/slideMaster115.xml"/><Relationship Id="rId136" Type="http://schemas.openxmlformats.org/officeDocument/2006/relationships/slideMaster" Target="slideMasters/slideMaster136.xml"/><Relationship Id="rId157" Type="http://schemas.openxmlformats.org/officeDocument/2006/relationships/slideMaster" Target="slideMasters/slideMaster157.xml"/><Relationship Id="rId178" Type="http://schemas.openxmlformats.org/officeDocument/2006/relationships/slideMaster" Target="slideMasters/slideMaster178.xml"/><Relationship Id="rId301" Type="http://schemas.openxmlformats.org/officeDocument/2006/relationships/slideMaster" Target="slideMasters/slideMaster301.xml"/><Relationship Id="rId322" Type="http://schemas.openxmlformats.org/officeDocument/2006/relationships/slideMaster" Target="slideMasters/slideMaster322.xml"/><Relationship Id="rId343" Type="http://schemas.openxmlformats.org/officeDocument/2006/relationships/slide" Target="slides/slide10.xml"/><Relationship Id="rId364" Type="http://schemas.openxmlformats.org/officeDocument/2006/relationships/slide" Target="slides/slide31.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Master" Target="slideMasters/slideMaster199.xml"/><Relationship Id="rId203" Type="http://schemas.openxmlformats.org/officeDocument/2006/relationships/slideMaster" Target="slideMasters/slideMaster203.xml"/><Relationship Id="rId385" Type="http://schemas.openxmlformats.org/officeDocument/2006/relationships/slide" Target="slides/slide52.xml"/><Relationship Id="rId19" Type="http://schemas.openxmlformats.org/officeDocument/2006/relationships/slideMaster" Target="slideMasters/slideMaster19.xml"/><Relationship Id="rId224" Type="http://schemas.openxmlformats.org/officeDocument/2006/relationships/slideMaster" Target="slideMasters/slideMaster224.xml"/><Relationship Id="rId245" Type="http://schemas.openxmlformats.org/officeDocument/2006/relationships/slideMaster" Target="slideMasters/slideMaster245.xml"/><Relationship Id="rId266" Type="http://schemas.openxmlformats.org/officeDocument/2006/relationships/slideMaster" Target="slideMasters/slideMaster266.xml"/><Relationship Id="rId287" Type="http://schemas.openxmlformats.org/officeDocument/2006/relationships/slideMaster" Target="slideMasters/slideMaster287.xml"/><Relationship Id="rId30" Type="http://schemas.openxmlformats.org/officeDocument/2006/relationships/slideMaster" Target="slideMasters/slideMaster30.xml"/><Relationship Id="rId105" Type="http://schemas.openxmlformats.org/officeDocument/2006/relationships/slideMaster" Target="slideMasters/slideMaster105.xml"/><Relationship Id="rId126" Type="http://schemas.openxmlformats.org/officeDocument/2006/relationships/slideMaster" Target="slideMasters/slideMaster126.xml"/><Relationship Id="rId147" Type="http://schemas.openxmlformats.org/officeDocument/2006/relationships/slideMaster" Target="slideMasters/slideMaster147.xml"/><Relationship Id="rId168" Type="http://schemas.openxmlformats.org/officeDocument/2006/relationships/slideMaster" Target="slideMasters/slideMaster168.xml"/><Relationship Id="rId312" Type="http://schemas.openxmlformats.org/officeDocument/2006/relationships/slideMaster" Target="slideMasters/slideMaster312.xml"/><Relationship Id="rId333" Type="http://schemas.openxmlformats.org/officeDocument/2006/relationships/slideMaster" Target="slideMasters/slideMaster333.xml"/><Relationship Id="rId354" Type="http://schemas.openxmlformats.org/officeDocument/2006/relationships/slide" Target="slides/slide21.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Master" Target="slideMasters/slideMaster189.xml"/><Relationship Id="rId375" Type="http://schemas.openxmlformats.org/officeDocument/2006/relationships/slide" Target="slides/slide42.xml"/><Relationship Id="rId3" Type="http://schemas.openxmlformats.org/officeDocument/2006/relationships/slideMaster" Target="slideMasters/slideMaster3.xml"/><Relationship Id="rId214" Type="http://schemas.openxmlformats.org/officeDocument/2006/relationships/slideMaster" Target="slideMasters/slideMaster214.xml"/><Relationship Id="rId235" Type="http://schemas.openxmlformats.org/officeDocument/2006/relationships/slideMaster" Target="slideMasters/slideMaster235.xml"/><Relationship Id="rId256" Type="http://schemas.openxmlformats.org/officeDocument/2006/relationships/slideMaster" Target="slideMasters/slideMaster256.xml"/><Relationship Id="rId277" Type="http://schemas.openxmlformats.org/officeDocument/2006/relationships/slideMaster" Target="slideMasters/slideMaster277.xml"/><Relationship Id="rId298" Type="http://schemas.openxmlformats.org/officeDocument/2006/relationships/slideMaster" Target="slideMasters/slideMaster298.xml"/><Relationship Id="rId116" Type="http://schemas.openxmlformats.org/officeDocument/2006/relationships/slideMaster" Target="slideMasters/slideMaster116.xml"/><Relationship Id="rId137" Type="http://schemas.openxmlformats.org/officeDocument/2006/relationships/slideMaster" Target="slideMasters/slideMaster137.xml"/><Relationship Id="rId158" Type="http://schemas.openxmlformats.org/officeDocument/2006/relationships/slideMaster" Target="slideMasters/slideMaster158.xml"/><Relationship Id="rId302" Type="http://schemas.openxmlformats.org/officeDocument/2006/relationships/slideMaster" Target="slideMasters/slideMaster302.xml"/><Relationship Id="rId323" Type="http://schemas.openxmlformats.org/officeDocument/2006/relationships/slideMaster" Target="slideMasters/slideMaster323.xml"/><Relationship Id="rId344" Type="http://schemas.openxmlformats.org/officeDocument/2006/relationships/slide" Target="slides/slide1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Master" Target="slideMasters/slideMaster179.xml"/><Relationship Id="rId365" Type="http://schemas.openxmlformats.org/officeDocument/2006/relationships/slide" Target="slides/slide32.xml"/><Relationship Id="rId386" Type="http://schemas.openxmlformats.org/officeDocument/2006/relationships/slide" Target="slides/slide53.xml"/><Relationship Id="rId190" Type="http://schemas.openxmlformats.org/officeDocument/2006/relationships/slideMaster" Target="slideMasters/slideMaster190.xml"/><Relationship Id="rId204" Type="http://schemas.openxmlformats.org/officeDocument/2006/relationships/slideMaster" Target="slideMasters/slideMaster204.xml"/><Relationship Id="rId225" Type="http://schemas.openxmlformats.org/officeDocument/2006/relationships/slideMaster" Target="slideMasters/slideMaster225.xml"/><Relationship Id="rId246" Type="http://schemas.openxmlformats.org/officeDocument/2006/relationships/slideMaster" Target="slideMasters/slideMaster246.xml"/><Relationship Id="rId267" Type="http://schemas.openxmlformats.org/officeDocument/2006/relationships/slideMaster" Target="slideMasters/slideMaster267.xml"/><Relationship Id="rId288" Type="http://schemas.openxmlformats.org/officeDocument/2006/relationships/slideMaster" Target="slideMasters/slideMaster288.xml"/><Relationship Id="rId106" Type="http://schemas.openxmlformats.org/officeDocument/2006/relationships/slideMaster" Target="slideMasters/slideMaster106.xml"/><Relationship Id="rId127" Type="http://schemas.openxmlformats.org/officeDocument/2006/relationships/slideMaster" Target="slideMasters/slideMaster127.xml"/><Relationship Id="rId313" Type="http://schemas.openxmlformats.org/officeDocument/2006/relationships/slideMaster" Target="slideMasters/slideMaster31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Master" Target="slideMasters/slideMaster148.xml"/><Relationship Id="rId169" Type="http://schemas.openxmlformats.org/officeDocument/2006/relationships/slideMaster" Target="slideMasters/slideMaster169.xml"/><Relationship Id="rId334" Type="http://schemas.openxmlformats.org/officeDocument/2006/relationships/slide" Target="slides/slide1.xml"/><Relationship Id="rId355" Type="http://schemas.openxmlformats.org/officeDocument/2006/relationships/slide" Target="slides/slide22.xml"/><Relationship Id="rId376" Type="http://schemas.openxmlformats.org/officeDocument/2006/relationships/slide" Target="slides/slide43.xml"/><Relationship Id="rId4" Type="http://schemas.openxmlformats.org/officeDocument/2006/relationships/slideMaster" Target="slideMasters/slideMaster4.xml"/><Relationship Id="rId180" Type="http://schemas.openxmlformats.org/officeDocument/2006/relationships/slideMaster" Target="slideMasters/slideMaster180.xml"/><Relationship Id="rId215" Type="http://schemas.openxmlformats.org/officeDocument/2006/relationships/slideMaster" Target="slideMasters/slideMaster215.xml"/><Relationship Id="rId236" Type="http://schemas.openxmlformats.org/officeDocument/2006/relationships/slideMaster" Target="slideMasters/slideMaster236.xml"/><Relationship Id="rId257" Type="http://schemas.openxmlformats.org/officeDocument/2006/relationships/slideMaster" Target="slideMasters/slideMaster257.xml"/><Relationship Id="rId278" Type="http://schemas.openxmlformats.org/officeDocument/2006/relationships/slideMaster" Target="slideMasters/slideMaster278.xml"/><Relationship Id="rId303" Type="http://schemas.openxmlformats.org/officeDocument/2006/relationships/slideMaster" Target="slideMasters/slideMaster303.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Master" Target="slideMasters/slideMaster138.xml"/><Relationship Id="rId345" Type="http://schemas.openxmlformats.org/officeDocument/2006/relationships/slide" Target="slides/slide12.xml"/><Relationship Id="rId387" Type="http://schemas.openxmlformats.org/officeDocument/2006/relationships/notesMaster" Target="notesMasters/notesMaster1.xml"/><Relationship Id="rId191" Type="http://schemas.openxmlformats.org/officeDocument/2006/relationships/slideMaster" Target="slideMasters/slideMaster191.xml"/><Relationship Id="rId205" Type="http://schemas.openxmlformats.org/officeDocument/2006/relationships/slideMaster" Target="slideMasters/slideMaster205.xml"/><Relationship Id="rId247" Type="http://schemas.openxmlformats.org/officeDocument/2006/relationships/slideMaster" Target="slideMasters/slideMaster247.xml"/><Relationship Id="rId107" Type="http://schemas.openxmlformats.org/officeDocument/2006/relationships/slideMaster" Target="slideMasters/slideMaster107.xml"/><Relationship Id="rId289" Type="http://schemas.openxmlformats.org/officeDocument/2006/relationships/slideMaster" Target="slideMasters/slideMaster289.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Master" Target="slideMasters/slideMaster149.xml"/><Relationship Id="rId314" Type="http://schemas.openxmlformats.org/officeDocument/2006/relationships/slideMaster" Target="slideMasters/slideMaster314.xml"/><Relationship Id="rId356" Type="http://schemas.openxmlformats.org/officeDocument/2006/relationships/slide" Target="slides/slide23.xml"/><Relationship Id="rId95" Type="http://schemas.openxmlformats.org/officeDocument/2006/relationships/slideMaster" Target="slideMasters/slideMaster95.xml"/><Relationship Id="rId160" Type="http://schemas.openxmlformats.org/officeDocument/2006/relationships/slideMaster" Target="slideMasters/slideMaster160.xml"/><Relationship Id="rId216" Type="http://schemas.openxmlformats.org/officeDocument/2006/relationships/slideMaster" Target="slideMasters/slideMaster216.xml"/><Relationship Id="rId258" Type="http://schemas.openxmlformats.org/officeDocument/2006/relationships/slideMaster" Target="slideMasters/slideMaster258.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Master" Target="slideMasters/slideMaster325.xml"/><Relationship Id="rId367" Type="http://schemas.openxmlformats.org/officeDocument/2006/relationships/slide" Target="slides/slide34.xml"/><Relationship Id="rId171" Type="http://schemas.openxmlformats.org/officeDocument/2006/relationships/slideMaster" Target="slideMasters/slideMaster171.xml"/><Relationship Id="rId227" Type="http://schemas.openxmlformats.org/officeDocument/2006/relationships/slideMaster" Target="slideMasters/slideMaster227.xml"/><Relationship Id="rId269" Type="http://schemas.openxmlformats.org/officeDocument/2006/relationships/slideMaster" Target="slideMasters/slideMaster269.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280" Type="http://schemas.openxmlformats.org/officeDocument/2006/relationships/slideMaster" Target="slideMasters/slideMaster280.xml"/><Relationship Id="rId336" Type="http://schemas.openxmlformats.org/officeDocument/2006/relationships/slide" Target="slides/slide3.xml"/><Relationship Id="rId75" Type="http://schemas.openxmlformats.org/officeDocument/2006/relationships/slideMaster" Target="slideMasters/slideMaster75.xml"/><Relationship Id="rId140" Type="http://schemas.openxmlformats.org/officeDocument/2006/relationships/slideMaster" Target="slideMasters/slideMaster140.xml"/><Relationship Id="rId182" Type="http://schemas.openxmlformats.org/officeDocument/2006/relationships/slideMaster" Target="slideMasters/slideMaster182.xml"/><Relationship Id="rId378" Type="http://schemas.openxmlformats.org/officeDocument/2006/relationships/slide" Target="slides/slide45.xml"/><Relationship Id="rId6" Type="http://schemas.openxmlformats.org/officeDocument/2006/relationships/slideMaster" Target="slideMasters/slideMaster6.xml"/><Relationship Id="rId238" Type="http://schemas.openxmlformats.org/officeDocument/2006/relationships/slideMaster" Target="slideMasters/slideMaster238.xml"/><Relationship Id="rId291" Type="http://schemas.openxmlformats.org/officeDocument/2006/relationships/slideMaster" Target="slideMasters/slideMaster291.xml"/><Relationship Id="rId305" Type="http://schemas.openxmlformats.org/officeDocument/2006/relationships/slideMaster" Target="slideMasters/slideMaster305.xml"/><Relationship Id="rId347" Type="http://schemas.openxmlformats.org/officeDocument/2006/relationships/slide" Target="slides/slide14.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Master" Target="slideMasters/slideMaster151.xml"/><Relationship Id="rId389" Type="http://schemas.openxmlformats.org/officeDocument/2006/relationships/viewProps" Target="viewProps.xml"/><Relationship Id="rId193" Type="http://schemas.openxmlformats.org/officeDocument/2006/relationships/slideMaster" Target="slideMasters/slideMaster193.xml"/><Relationship Id="rId207" Type="http://schemas.openxmlformats.org/officeDocument/2006/relationships/slideMaster" Target="slideMasters/slideMaster207.xml"/><Relationship Id="rId249" Type="http://schemas.openxmlformats.org/officeDocument/2006/relationships/slideMaster" Target="slideMasters/slideMaster249.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Master" Target="slideMasters/slideMaster260.xml"/><Relationship Id="rId316" Type="http://schemas.openxmlformats.org/officeDocument/2006/relationships/slideMaster" Target="slideMasters/slideMaster316.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5.xml"/><Relationship Id="rId162" Type="http://schemas.openxmlformats.org/officeDocument/2006/relationships/slideMaster" Target="slideMasters/slideMaster162.xml"/><Relationship Id="rId218" Type="http://schemas.openxmlformats.org/officeDocument/2006/relationships/slideMaster" Target="slideMasters/slideMaster218.xml"/><Relationship Id="rId271" Type="http://schemas.openxmlformats.org/officeDocument/2006/relationships/slideMaster" Target="slideMasters/slideMaster27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27" Type="http://schemas.openxmlformats.org/officeDocument/2006/relationships/slideMaster" Target="slideMasters/slideMaster327.xml"/><Relationship Id="rId369" Type="http://schemas.openxmlformats.org/officeDocument/2006/relationships/slide" Target="slides/slide36.xml"/><Relationship Id="rId173" Type="http://schemas.openxmlformats.org/officeDocument/2006/relationships/slideMaster" Target="slideMasters/slideMaster173.xml"/><Relationship Id="rId229" Type="http://schemas.openxmlformats.org/officeDocument/2006/relationships/slideMaster" Target="slideMasters/slideMaster229.xml"/><Relationship Id="rId380" Type="http://schemas.openxmlformats.org/officeDocument/2006/relationships/slide" Target="slides/slide47.xml"/><Relationship Id="rId240" Type="http://schemas.openxmlformats.org/officeDocument/2006/relationships/slideMaster" Target="slideMasters/slideMaster240.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Master" Target="slideMasters/slideMaster282.xml"/><Relationship Id="rId338" Type="http://schemas.openxmlformats.org/officeDocument/2006/relationships/slide" Target="slides/slide5.xml"/><Relationship Id="rId8" Type="http://schemas.openxmlformats.org/officeDocument/2006/relationships/slideMaster" Target="slideMasters/slideMaster8.xml"/><Relationship Id="rId142" Type="http://schemas.openxmlformats.org/officeDocument/2006/relationships/slideMaster" Target="slideMasters/slideMaster142.xml"/><Relationship Id="rId184" Type="http://schemas.openxmlformats.org/officeDocument/2006/relationships/slideMaster" Target="slideMasters/slideMaster184.xml"/><Relationship Id="rId391" Type="http://schemas.openxmlformats.org/officeDocument/2006/relationships/tableStyles" Target="tableStyles.xml"/><Relationship Id="rId251" Type="http://schemas.openxmlformats.org/officeDocument/2006/relationships/slideMaster" Target="slideMasters/slideMaster251.xml"/><Relationship Id="rId46" Type="http://schemas.openxmlformats.org/officeDocument/2006/relationships/slideMaster" Target="slideMasters/slideMaster46.xml"/><Relationship Id="rId293" Type="http://schemas.openxmlformats.org/officeDocument/2006/relationships/slideMaster" Target="slideMasters/slideMaster293.xml"/><Relationship Id="rId307" Type="http://schemas.openxmlformats.org/officeDocument/2006/relationships/slideMaster" Target="slideMasters/slideMaster307.xml"/><Relationship Id="rId349" Type="http://schemas.openxmlformats.org/officeDocument/2006/relationships/slide" Target="slides/slide16.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Master" Target="slideMasters/slideMaster153.xml"/><Relationship Id="rId195" Type="http://schemas.openxmlformats.org/officeDocument/2006/relationships/slideMaster" Target="slideMasters/slideMaster195.xml"/><Relationship Id="rId209" Type="http://schemas.openxmlformats.org/officeDocument/2006/relationships/slideMaster" Target="slideMasters/slideMaster209.xml"/><Relationship Id="rId360" Type="http://schemas.openxmlformats.org/officeDocument/2006/relationships/slide" Target="slides/slide27.xml"/><Relationship Id="rId220" Type="http://schemas.openxmlformats.org/officeDocument/2006/relationships/slideMaster" Target="slideMasters/slideMaster22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Master" Target="slideMasters/slideMaster262.xml"/><Relationship Id="rId318" Type="http://schemas.openxmlformats.org/officeDocument/2006/relationships/slideMaster" Target="slideMasters/slideMaster318.xml"/><Relationship Id="rId99" Type="http://schemas.openxmlformats.org/officeDocument/2006/relationships/slideMaster" Target="slideMasters/slideMaster99.xml"/><Relationship Id="rId122" Type="http://schemas.openxmlformats.org/officeDocument/2006/relationships/slideMaster" Target="slideMasters/slideMaster122.xml"/><Relationship Id="rId164" Type="http://schemas.openxmlformats.org/officeDocument/2006/relationships/slideMaster" Target="slideMasters/slideMaster164.xml"/><Relationship Id="rId371" Type="http://schemas.openxmlformats.org/officeDocument/2006/relationships/slide" Target="slides/slide38.xml"/><Relationship Id="rId26" Type="http://schemas.openxmlformats.org/officeDocument/2006/relationships/slideMaster" Target="slideMasters/slideMaster26.xml"/><Relationship Id="rId231" Type="http://schemas.openxmlformats.org/officeDocument/2006/relationships/slideMaster" Target="slideMasters/slideMaster231.xml"/><Relationship Id="rId273" Type="http://schemas.openxmlformats.org/officeDocument/2006/relationships/slideMaster" Target="slideMasters/slideMaster273.xml"/><Relationship Id="rId329" Type="http://schemas.openxmlformats.org/officeDocument/2006/relationships/slideMaster" Target="slideMasters/slideMaster329.xml"/><Relationship Id="rId68" Type="http://schemas.openxmlformats.org/officeDocument/2006/relationships/slideMaster" Target="slideMasters/slideMaster68.xml"/><Relationship Id="rId133" Type="http://schemas.openxmlformats.org/officeDocument/2006/relationships/slideMaster" Target="slideMasters/slideMaster133.xml"/><Relationship Id="rId175" Type="http://schemas.openxmlformats.org/officeDocument/2006/relationships/slideMaster" Target="slideMasters/slideMaster175.xml"/><Relationship Id="rId340" Type="http://schemas.openxmlformats.org/officeDocument/2006/relationships/slide" Target="slides/slide7.xml"/></Relationships>
</file>

<file path=ppt/diagrams/_rels/data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image" Target="../media/image92.png"/></Relationships>
</file>

<file path=ppt/diagrams/_rels/drawing1.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4.png"/><Relationship Id="rId1" Type="http://schemas.openxmlformats.org/officeDocument/2006/relationships/image" Target="../media/image93.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F1978FC-3A18-4838-A7C9-1B95C6015C51}" type="doc">
      <dgm:prSet loTypeId="urn:microsoft.com/office/officeart/2005/8/layout/hList7" loCatId="picture" qsTypeId="urn:microsoft.com/office/officeart/2005/8/quickstyle/simple1" qsCatId="simple" csTypeId="urn:microsoft.com/office/officeart/2005/8/colors/accent1_2" csCatId="accent1" phldr="1"/>
      <dgm:spPr/>
    </dgm:pt>
    <dgm:pt modelId="{83F81B52-E750-4DC6-8E64-1EDBAF7BFD1D}">
      <dgm:prSet phldrT="[Текст]" custT="1"/>
      <dgm:spPr>
        <a:xfrm>
          <a:off x="1964" y="0"/>
          <a:ext cx="2058926" cy="6336703"/>
        </a:xfr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nchor="ctr" anchorCtr="1"/>
        <a:lstStyle/>
        <a:p>
          <a:pPr>
            <a:buClr>
              <a:srgbClr val="C00000"/>
            </a:buClr>
            <a:buSzPct val="110000"/>
            <a:buFont typeface="Wingdings" pitchFamily="2" charset="2"/>
            <a:buChar char="Ø"/>
          </a:pPr>
          <a:endParaRPr lang="ru-RU" sz="2000" dirty="0">
            <a:solidFill>
              <a:schemeClr val="bg1"/>
            </a:solidFill>
            <a:latin typeface="Calibri"/>
            <a:ea typeface="+mn-ea"/>
            <a:cs typeface="+mn-cs"/>
          </a:endParaRPr>
        </a:p>
      </dgm:t>
    </dgm:pt>
    <dgm:pt modelId="{7A04AC21-22C1-418B-9BF3-83DD4DD55722}" type="parTrans" cxnId="{FF4A5BFD-8D19-4AC2-BBC5-DF34AED0FA38}">
      <dgm:prSet/>
      <dgm:spPr/>
      <dgm:t>
        <a:bodyPr/>
        <a:lstStyle/>
        <a:p>
          <a:endParaRPr lang="ru-RU"/>
        </a:p>
      </dgm:t>
    </dgm:pt>
    <dgm:pt modelId="{5FD22227-539F-4751-9383-A9C630C0FF1D}" type="sibTrans" cxnId="{FF4A5BFD-8D19-4AC2-BBC5-DF34AED0FA38}">
      <dgm:prSet/>
      <dgm:spPr/>
      <dgm:t>
        <a:bodyPr/>
        <a:lstStyle/>
        <a:p>
          <a:endParaRPr lang="ru-RU"/>
        </a:p>
      </dgm:t>
    </dgm:pt>
    <dgm:pt modelId="{5B7130E9-8699-457A-95F2-9118AF08FB7C}">
      <dgm:prSet phldrT="[Текст]"/>
      <dgm:spPr>
        <a:xfrm>
          <a:off x="2122658" y="0"/>
          <a:ext cx="2058926" cy="6336703"/>
        </a:xfr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a:buNone/>
          </a:pPr>
          <a:endParaRPr lang="ru-RU" dirty="0">
            <a:solidFill>
              <a:sysClr val="window" lastClr="FFFFFF"/>
            </a:solidFill>
            <a:latin typeface="Calibri"/>
            <a:ea typeface="+mn-ea"/>
            <a:cs typeface="+mn-cs"/>
          </a:endParaRPr>
        </a:p>
      </dgm:t>
    </dgm:pt>
    <dgm:pt modelId="{BC50FC60-0371-4CD5-A054-E4978A0FC7E2}" type="parTrans" cxnId="{2AD634C2-3D9F-4D26-96AC-102C78ADDCBB}">
      <dgm:prSet/>
      <dgm:spPr/>
      <dgm:t>
        <a:bodyPr/>
        <a:lstStyle/>
        <a:p>
          <a:endParaRPr lang="ru-RU"/>
        </a:p>
      </dgm:t>
    </dgm:pt>
    <dgm:pt modelId="{A95B4583-052E-4261-BB90-36825E74ECDC}" type="sibTrans" cxnId="{2AD634C2-3D9F-4D26-96AC-102C78ADDCBB}">
      <dgm:prSet/>
      <dgm:spPr/>
      <dgm:t>
        <a:bodyPr/>
        <a:lstStyle/>
        <a:p>
          <a:endParaRPr lang="ru-RU"/>
        </a:p>
      </dgm:t>
    </dgm:pt>
    <dgm:pt modelId="{7C280B8E-8E67-4243-8F50-592B1C352FDE}">
      <dgm:prSet phldrT="[Текст]"/>
      <dgm:spPr>
        <a:xfrm>
          <a:off x="6364045" y="0"/>
          <a:ext cx="2058926" cy="6336703"/>
        </a:xfr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a:buNone/>
          </a:pPr>
          <a:endParaRPr lang="ru-RU" dirty="0">
            <a:solidFill>
              <a:sysClr val="window" lastClr="FFFFFF"/>
            </a:solidFill>
            <a:latin typeface="Calibri"/>
            <a:ea typeface="+mn-ea"/>
            <a:cs typeface="+mn-cs"/>
          </a:endParaRPr>
        </a:p>
      </dgm:t>
    </dgm:pt>
    <dgm:pt modelId="{8AF8D21E-E82B-4121-831B-69D4DD441ACB}" type="parTrans" cxnId="{330C78BB-F001-4EB5-AEF8-ECD3A3F9E28C}">
      <dgm:prSet/>
      <dgm:spPr/>
      <dgm:t>
        <a:bodyPr/>
        <a:lstStyle/>
        <a:p>
          <a:endParaRPr lang="ru-RU"/>
        </a:p>
      </dgm:t>
    </dgm:pt>
    <dgm:pt modelId="{AA7FE070-2464-4D2D-A32F-62306D29A2F1}" type="sibTrans" cxnId="{330C78BB-F001-4EB5-AEF8-ECD3A3F9E28C}">
      <dgm:prSet/>
      <dgm:spPr/>
      <dgm:t>
        <a:bodyPr/>
        <a:lstStyle/>
        <a:p>
          <a:endParaRPr lang="ru-RU"/>
        </a:p>
      </dgm:t>
    </dgm:pt>
    <dgm:pt modelId="{4AAF36B4-82A9-4395-AE40-74256E10A55A}">
      <dgm:prSet phldrT="[Текст]"/>
      <dgm:spPr>
        <a:xfrm>
          <a:off x="4243351" y="0"/>
          <a:ext cx="2058926" cy="6336703"/>
        </a:xfrm>
        <a:solidFill>
          <a:srgbClr val="4F81BD">
            <a:hueOff val="0"/>
            <a:satOff val="0"/>
            <a:lumOff val="0"/>
            <a:alphaOff val="0"/>
          </a:srgbClr>
        </a:solidFill>
        <a:ln w="25400" cap="flat" cmpd="sng" algn="ctr">
          <a:solidFill>
            <a:sysClr val="window" lastClr="FFFFFF">
              <a:hueOff val="0"/>
              <a:satOff val="0"/>
              <a:lumOff val="0"/>
              <a:alphaOff val="0"/>
            </a:sysClr>
          </a:solidFill>
          <a:prstDash val="solid"/>
        </a:ln>
        <a:effectLst/>
      </dgm:spPr>
      <dgm:t>
        <a:bodyPr/>
        <a:lstStyle/>
        <a:p>
          <a:pPr>
            <a:buNone/>
          </a:pPr>
          <a:endParaRPr lang="ru-RU" dirty="0">
            <a:solidFill>
              <a:sysClr val="window" lastClr="FFFFFF"/>
            </a:solidFill>
            <a:latin typeface="Calibri"/>
            <a:ea typeface="+mn-ea"/>
            <a:cs typeface="+mn-cs"/>
          </a:endParaRPr>
        </a:p>
      </dgm:t>
    </dgm:pt>
    <dgm:pt modelId="{91AEA7F5-447C-4D66-BD16-D19E6E7317E9}" type="parTrans" cxnId="{E3348619-3DDF-40F1-B516-60F8F8475B16}">
      <dgm:prSet/>
      <dgm:spPr/>
      <dgm:t>
        <a:bodyPr/>
        <a:lstStyle/>
        <a:p>
          <a:endParaRPr lang="ru-RU"/>
        </a:p>
      </dgm:t>
    </dgm:pt>
    <dgm:pt modelId="{7AF585D7-ADDF-4B1F-9827-84232322063F}" type="sibTrans" cxnId="{E3348619-3DDF-40F1-B516-60F8F8475B16}">
      <dgm:prSet/>
      <dgm:spPr/>
      <dgm:t>
        <a:bodyPr/>
        <a:lstStyle/>
        <a:p>
          <a:endParaRPr lang="ru-RU"/>
        </a:p>
      </dgm:t>
    </dgm:pt>
    <dgm:pt modelId="{2F3F8EB0-6D83-4CE5-AEA0-EC6CBE7303F4}" type="pres">
      <dgm:prSet presAssocID="{2F1978FC-3A18-4838-A7C9-1B95C6015C51}" presName="Name0" presStyleCnt="0">
        <dgm:presLayoutVars>
          <dgm:dir/>
          <dgm:resizeHandles val="exact"/>
        </dgm:presLayoutVars>
      </dgm:prSet>
      <dgm:spPr/>
    </dgm:pt>
    <dgm:pt modelId="{D713827C-73B9-4832-9AB0-3A64B3FD1747}" type="pres">
      <dgm:prSet presAssocID="{2F1978FC-3A18-4838-A7C9-1B95C6015C51}" presName="fgShape" presStyleLbl="fgShp" presStyleIdx="0" presStyleCnt="1" custScaleX="105420" custScaleY="51020" custLinFactNeighborX="-220" custLinFactNeighborY="48598"/>
      <dgm:spPr>
        <a:xfrm>
          <a:off x="72031" y="5112563"/>
          <a:ext cx="8326913" cy="950505"/>
        </a:xfrm>
        <a:prstGeom prst="leftRightArrow">
          <a:avLst/>
        </a:prstGeom>
        <a:blipFill rotWithShape="0">
          <a:blip xmlns:r="http://schemas.openxmlformats.org/officeDocument/2006/relationships" r:embed="rId1"/>
          <a:srcRect/>
          <a:stretch>
            <a:fillRect t="-243000" b="-243000"/>
          </a:stretch>
        </a:blipFill>
        <a:ln w="25400" cap="flat" cmpd="sng" algn="ctr">
          <a:solidFill>
            <a:sysClr val="window" lastClr="FFFFFF">
              <a:hueOff val="0"/>
              <a:satOff val="0"/>
              <a:lumOff val="0"/>
              <a:alphaOff val="0"/>
            </a:sysClr>
          </a:solidFill>
          <a:prstDash val="solid"/>
        </a:ln>
        <a:effectLst/>
      </dgm:spPr>
    </dgm:pt>
    <dgm:pt modelId="{B4B2E9E9-BFE6-4EC4-847D-FF9BC5FA44A7}" type="pres">
      <dgm:prSet presAssocID="{2F1978FC-3A18-4838-A7C9-1B95C6015C51}" presName="linComp" presStyleCnt="0"/>
      <dgm:spPr/>
    </dgm:pt>
    <dgm:pt modelId="{B81ADFFA-4A05-407C-949A-CAF2C3F265B7}" type="pres">
      <dgm:prSet presAssocID="{83F81B52-E750-4DC6-8E64-1EDBAF7BFD1D}" presName="compNode" presStyleCnt="0"/>
      <dgm:spPr/>
    </dgm:pt>
    <dgm:pt modelId="{0E2EE212-7675-4E88-8EA5-815AADC11F78}" type="pres">
      <dgm:prSet presAssocID="{83F81B52-E750-4DC6-8E64-1EDBAF7BFD1D}" presName="bkgdShape" presStyleLbl="node1" presStyleIdx="0" presStyleCnt="4" custScaleY="88058" custLinFactNeighborX="998" custLinFactNeighborY="3773"/>
      <dgm:spPr>
        <a:prstGeom prst="roundRect">
          <a:avLst>
            <a:gd name="adj" fmla="val 10000"/>
          </a:avLst>
        </a:prstGeom>
      </dgm:spPr>
    </dgm:pt>
    <dgm:pt modelId="{87EC637E-34DF-47A2-95C3-4451FA06566F}" type="pres">
      <dgm:prSet presAssocID="{83F81B52-E750-4DC6-8E64-1EDBAF7BFD1D}" presName="nodeTx" presStyleLbl="node1" presStyleIdx="0" presStyleCnt="4">
        <dgm:presLayoutVars>
          <dgm:bulletEnabled val="1"/>
        </dgm:presLayoutVars>
      </dgm:prSet>
      <dgm:spPr/>
    </dgm:pt>
    <dgm:pt modelId="{8F67F55E-0C14-49AE-AA00-5B0623BE46BB}" type="pres">
      <dgm:prSet presAssocID="{83F81B52-E750-4DC6-8E64-1EDBAF7BFD1D}" presName="invisiNode" presStyleLbl="node1" presStyleIdx="0" presStyleCnt="4"/>
      <dgm:spPr/>
    </dgm:pt>
    <dgm:pt modelId="{25A762E2-197E-4B1B-95E0-7B7FDE622A6F}" type="pres">
      <dgm:prSet presAssocID="{83F81B52-E750-4DC6-8E64-1EDBAF7BFD1D}" presName="imagNode" presStyleLbl="fgImgPlace1" presStyleIdx="0" presStyleCnt="4" custLinFactNeighborY="38541"/>
      <dgm:spPr>
        <a:xfrm>
          <a:off x="63732" y="380202"/>
          <a:ext cx="1935390" cy="2110122"/>
        </a:xfrm>
        <a:prstGeom prst="ellipse">
          <a:avLst/>
        </a:prstGeom>
        <a:blipFill rotWithShape="1">
          <a:blip xmlns:r="http://schemas.openxmlformats.org/officeDocument/2006/relationships" r:embed="rId2"/>
          <a:srcRect/>
          <a:stretch>
            <a:fillRect l="-6000" r="-6000"/>
          </a:stretch>
        </a:blipFill>
        <a:ln w="25400" cap="flat" cmpd="sng" algn="ctr">
          <a:solidFill>
            <a:sysClr val="window" lastClr="FFFFFF">
              <a:hueOff val="0"/>
              <a:satOff val="0"/>
              <a:lumOff val="0"/>
              <a:alphaOff val="0"/>
            </a:sysClr>
          </a:solidFill>
          <a:prstDash val="solid"/>
        </a:ln>
        <a:effectLst/>
      </dgm:spPr>
    </dgm:pt>
    <dgm:pt modelId="{2259A48A-C6A9-406A-8EBF-2D91305F215B}" type="pres">
      <dgm:prSet presAssocID="{5FD22227-539F-4751-9383-A9C630C0FF1D}" presName="sibTrans" presStyleLbl="sibTrans2D1" presStyleIdx="0" presStyleCnt="0"/>
      <dgm:spPr/>
    </dgm:pt>
    <dgm:pt modelId="{4E5EF674-0D8E-4491-87CF-81B76D14269E}" type="pres">
      <dgm:prSet presAssocID="{5B7130E9-8699-457A-95F2-9118AF08FB7C}" presName="compNode" presStyleCnt="0"/>
      <dgm:spPr/>
    </dgm:pt>
    <dgm:pt modelId="{411E8CE9-C03D-4527-A583-52103196C85C}" type="pres">
      <dgm:prSet presAssocID="{5B7130E9-8699-457A-95F2-9118AF08FB7C}" presName="bkgdShape" presStyleLbl="node1" presStyleIdx="1" presStyleCnt="4" custScaleY="88058" custLinFactNeighborX="-899" custLinFactNeighborY="3016"/>
      <dgm:spPr>
        <a:prstGeom prst="roundRect">
          <a:avLst>
            <a:gd name="adj" fmla="val 10000"/>
          </a:avLst>
        </a:prstGeom>
      </dgm:spPr>
    </dgm:pt>
    <dgm:pt modelId="{7638702C-1128-4CFE-8101-FA2866A9CD4A}" type="pres">
      <dgm:prSet presAssocID="{5B7130E9-8699-457A-95F2-9118AF08FB7C}" presName="nodeTx" presStyleLbl="node1" presStyleIdx="1" presStyleCnt="4">
        <dgm:presLayoutVars>
          <dgm:bulletEnabled val="1"/>
        </dgm:presLayoutVars>
      </dgm:prSet>
      <dgm:spPr/>
    </dgm:pt>
    <dgm:pt modelId="{172259B6-3B54-4BFC-B916-71EC5C1ED8B5}" type="pres">
      <dgm:prSet presAssocID="{5B7130E9-8699-457A-95F2-9118AF08FB7C}" presName="invisiNode" presStyleLbl="node1" presStyleIdx="1" presStyleCnt="4"/>
      <dgm:spPr/>
    </dgm:pt>
    <dgm:pt modelId="{BDC0D6F5-25CE-46DF-86FF-9E28DA4BDD83}" type="pres">
      <dgm:prSet presAssocID="{5B7130E9-8699-457A-95F2-9118AF08FB7C}" presName="imagNode" presStyleLbl="fgImgPlace1" presStyleIdx="1" presStyleCnt="4" custLinFactX="192096" custLinFactY="8938" custLinFactNeighborX="200000" custLinFactNeighborY="100000"/>
      <dgm:spPr>
        <a:xfrm>
          <a:off x="2184425" y="380202"/>
          <a:ext cx="1935390" cy="2110122"/>
        </a:xfrm>
        <a:prstGeom prst="ellipse">
          <a:avLst/>
        </a:prstGeom>
        <a:solidFill>
          <a:srgbClr val="4F81BD">
            <a:tint val="50000"/>
            <a:hueOff val="0"/>
            <a:satOff val="0"/>
            <a:lumOff val="0"/>
            <a:alphaOff val="0"/>
          </a:srgbClr>
        </a:solidFill>
        <a:ln w="25400" cap="flat" cmpd="sng" algn="ctr">
          <a:solidFill>
            <a:sysClr val="window" lastClr="FFFFFF">
              <a:hueOff val="0"/>
              <a:satOff val="0"/>
              <a:lumOff val="0"/>
              <a:alphaOff val="0"/>
            </a:sysClr>
          </a:solidFill>
          <a:prstDash val="solid"/>
        </a:ln>
        <a:effectLst/>
      </dgm:spPr>
    </dgm:pt>
    <dgm:pt modelId="{749E0E2E-9674-4DB3-BC44-EEAEAE8D4803}" type="pres">
      <dgm:prSet presAssocID="{A95B4583-052E-4261-BB90-36825E74ECDC}" presName="sibTrans" presStyleLbl="sibTrans2D1" presStyleIdx="0" presStyleCnt="0"/>
      <dgm:spPr/>
    </dgm:pt>
    <dgm:pt modelId="{7B3A564B-0A4E-4F52-AC84-31BD442594BD}" type="pres">
      <dgm:prSet presAssocID="{4AAF36B4-82A9-4395-AE40-74256E10A55A}" presName="compNode" presStyleCnt="0"/>
      <dgm:spPr/>
    </dgm:pt>
    <dgm:pt modelId="{CE6A871B-572C-4C38-8875-AFD47576A5BB}" type="pres">
      <dgm:prSet presAssocID="{4AAF36B4-82A9-4395-AE40-74256E10A55A}" presName="bkgdShape" presStyleLbl="node1" presStyleIdx="2" presStyleCnt="4" custScaleY="88058" custLinFactNeighborX="-2233" custLinFactNeighborY="3215"/>
      <dgm:spPr>
        <a:prstGeom prst="roundRect">
          <a:avLst>
            <a:gd name="adj" fmla="val 10000"/>
          </a:avLst>
        </a:prstGeom>
      </dgm:spPr>
    </dgm:pt>
    <dgm:pt modelId="{466BF544-6F40-4170-A6BF-5F7F561431D2}" type="pres">
      <dgm:prSet presAssocID="{4AAF36B4-82A9-4395-AE40-74256E10A55A}" presName="nodeTx" presStyleLbl="node1" presStyleIdx="2" presStyleCnt="4">
        <dgm:presLayoutVars>
          <dgm:bulletEnabled val="1"/>
        </dgm:presLayoutVars>
      </dgm:prSet>
      <dgm:spPr/>
    </dgm:pt>
    <dgm:pt modelId="{A4C1BEB9-63E0-4B9C-97A2-4B5AEA576899}" type="pres">
      <dgm:prSet presAssocID="{4AAF36B4-82A9-4395-AE40-74256E10A55A}" presName="invisiNode" presStyleLbl="node1" presStyleIdx="2" presStyleCnt="4"/>
      <dgm:spPr/>
    </dgm:pt>
    <dgm:pt modelId="{95514BEE-C4D0-4EE1-B499-A8482AF71F31}" type="pres">
      <dgm:prSet presAssocID="{4AAF36B4-82A9-4395-AE40-74256E10A55A}" presName="imagNode" presStyleLbl="fgImgPlace1" presStyleIdx="2" presStyleCnt="4" custScaleX="99272" custScaleY="95416" custLinFactNeighborX="-2927" custLinFactNeighborY="37375"/>
      <dgm:spPr/>
    </dgm:pt>
    <dgm:pt modelId="{C18BD68D-25B7-4675-BF5A-8FE32FA0AE9C}" type="pres">
      <dgm:prSet presAssocID="{7AF585D7-ADDF-4B1F-9827-84232322063F}" presName="sibTrans" presStyleLbl="sibTrans2D1" presStyleIdx="0" presStyleCnt="0"/>
      <dgm:spPr/>
    </dgm:pt>
    <dgm:pt modelId="{0374080A-C375-4514-8474-F7AA8012B622}" type="pres">
      <dgm:prSet presAssocID="{7C280B8E-8E67-4243-8F50-592B1C352FDE}" presName="compNode" presStyleCnt="0"/>
      <dgm:spPr/>
    </dgm:pt>
    <dgm:pt modelId="{0B7D6DC0-F034-405C-98FE-85580475D2BB}" type="pres">
      <dgm:prSet presAssocID="{7C280B8E-8E67-4243-8F50-592B1C352FDE}" presName="bkgdShape" presStyleLbl="node1" presStyleIdx="3" presStyleCnt="4" custScaleY="88058" custLinFactNeighborX="-3402" custLinFactNeighborY="3215"/>
      <dgm:spPr>
        <a:prstGeom prst="roundRect">
          <a:avLst>
            <a:gd name="adj" fmla="val 10000"/>
          </a:avLst>
        </a:prstGeom>
      </dgm:spPr>
    </dgm:pt>
    <dgm:pt modelId="{108ED0BB-C36B-463B-92A5-EB8C683B05D6}" type="pres">
      <dgm:prSet presAssocID="{7C280B8E-8E67-4243-8F50-592B1C352FDE}" presName="nodeTx" presStyleLbl="node1" presStyleIdx="3" presStyleCnt="4">
        <dgm:presLayoutVars>
          <dgm:bulletEnabled val="1"/>
        </dgm:presLayoutVars>
      </dgm:prSet>
      <dgm:spPr/>
    </dgm:pt>
    <dgm:pt modelId="{7A210C65-221B-4919-B571-34309D66C627}" type="pres">
      <dgm:prSet presAssocID="{7C280B8E-8E67-4243-8F50-592B1C352FDE}" presName="invisiNode" presStyleLbl="node1" presStyleIdx="3" presStyleCnt="4"/>
      <dgm:spPr/>
    </dgm:pt>
    <dgm:pt modelId="{51997D5C-CFB2-49E6-857B-D38406C68815}" type="pres">
      <dgm:prSet presAssocID="{7C280B8E-8E67-4243-8F50-592B1C352FDE}" presName="imagNode" presStyleLbl="fgImgPlace1" presStyleIdx="3" presStyleCnt="4" custScaleX="103517" custLinFactNeighborX="-4604" custLinFactNeighborY="40851"/>
      <dgm:spPr>
        <a:xfrm>
          <a:off x="6408704" y="288032"/>
          <a:ext cx="1935390" cy="2110122"/>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1000" r="-1000"/>
          </a:stretch>
        </a:blipFill>
        <a:ln w="25400" cap="flat" cmpd="sng" algn="ctr">
          <a:solidFill>
            <a:sysClr val="window" lastClr="FFFFFF">
              <a:hueOff val="0"/>
              <a:satOff val="0"/>
              <a:lumOff val="0"/>
              <a:alphaOff val="0"/>
            </a:sysClr>
          </a:solidFill>
          <a:prstDash val="solid"/>
        </a:ln>
        <a:effectLst/>
      </dgm:spPr>
    </dgm:pt>
  </dgm:ptLst>
  <dgm:cxnLst>
    <dgm:cxn modelId="{E3348619-3DDF-40F1-B516-60F8F8475B16}" srcId="{2F1978FC-3A18-4838-A7C9-1B95C6015C51}" destId="{4AAF36B4-82A9-4395-AE40-74256E10A55A}" srcOrd="2" destOrd="0" parTransId="{91AEA7F5-447C-4D66-BD16-D19E6E7317E9}" sibTransId="{7AF585D7-ADDF-4B1F-9827-84232322063F}"/>
    <dgm:cxn modelId="{7B749332-367E-4271-8C1D-581E39312E08}" type="presOf" srcId="{A95B4583-052E-4261-BB90-36825E74ECDC}" destId="{749E0E2E-9674-4DB3-BC44-EEAEAE8D4803}" srcOrd="0" destOrd="0" presId="urn:microsoft.com/office/officeart/2005/8/layout/hList7"/>
    <dgm:cxn modelId="{7F4BD552-25B6-4466-8EC0-55757E996ED2}" type="presOf" srcId="{4AAF36B4-82A9-4395-AE40-74256E10A55A}" destId="{466BF544-6F40-4170-A6BF-5F7F561431D2}" srcOrd="1" destOrd="0" presId="urn:microsoft.com/office/officeart/2005/8/layout/hList7"/>
    <dgm:cxn modelId="{42720565-EE80-43CF-AD74-D827805D3C77}" type="presOf" srcId="{7AF585D7-ADDF-4B1F-9827-84232322063F}" destId="{C18BD68D-25B7-4675-BF5A-8FE32FA0AE9C}" srcOrd="0" destOrd="0" presId="urn:microsoft.com/office/officeart/2005/8/layout/hList7"/>
    <dgm:cxn modelId="{A8728074-7FA7-441D-B164-D4C57A3165B6}" type="presOf" srcId="{4AAF36B4-82A9-4395-AE40-74256E10A55A}" destId="{CE6A871B-572C-4C38-8875-AFD47576A5BB}" srcOrd="0" destOrd="0" presId="urn:microsoft.com/office/officeart/2005/8/layout/hList7"/>
    <dgm:cxn modelId="{CC717376-FBA0-4089-BD58-1637944C980E}" type="presOf" srcId="{5B7130E9-8699-457A-95F2-9118AF08FB7C}" destId="{7638702C-1128-4CFE-8101-FA2866A9CD4A}" srcOrd="1" destOrd="0" presId="urn:microsoft.com/office/officeart/2005/8/layout/hList7"/>
    <dgm:cxn modelId="{9ACA109A-8D6D-43A1-8F62-ECFA1F43BBFC}" type="presOf" srcId="{5FD22227-539F-4751-9383-A9C630C0FF1D}" destId="{2259A48A-C6A9-406A-8EBF-2D91305F215B}" srcOrd="0" destOrd="0" presId="urn:microsoft.com/office/officeart/2005/8/layout/hList7"/>
    <dgm:cxn modelId="{330C78BB-F001-4EB5-AEF8-ECD3A3F9E28C}" srcId="{2F1978FC-3A18-4838-A7C9-1B95C6015C51}" destId="{7C280B8E-8E67-4243-8F50-592B1C352FDE}" srcOrd="3" destOrd="0" parTransId="{8AF8D21E-E82B-4121-831B-69D4DD441ACB}" sibTransId="{AA7FE070-2464-4D2D-A32F-62306D29A2F1}"/>
    <dgm:cxn modelId="{2AD634C2-3D9F-4D26-96AC-102C78ADDCBB}" srcId="{2F1978FC-3A18-4838-A7C9-1B95C6015C51}" destId="{5B7130E9-8699-457A-95F2-9118AF08FB7C}" srcOrd="1" destOrd="0" parTransId="{BC50FC60-0371-4CD5-A054-E4978A0FC7E2}" sibTransId="{A95B4583-052E-4261-BB90-36825E74ECDC}"/>
    <dgm:cxn modelId="{562124C3-5CE6-4399-B893-FF48F5389381}" type="presOf" srcId="{5B7130E9-8699-457A-95F2-9118AF08FB7C}" destId="{411E8CE9-C03D-4527-A583-52103196C85C}" srcOrd="0" destOrd="0" presId="urn:microsoft.com/office/officeart/2005/8/layout/hList7"/>
    <dgm:cxn modelId="{3FC997CF-79B4-4087-9A81-28AF589E46EF}" type="presOf" srcId="{7C280B8E-8E67-4243-8F50-592B1C352FDE}" destId="{0B7D6DC0-F034-405C-98FE-85580475D2BB}" srcOrd="0" destOrd="0" presId="urn:microsoft.com/office/officeart/2005/8/layout/hList7"/>
    <dgm:cxn modelId="{01D8C3DD-8A8E-410C-95FE-F0F7B568269C}" type="presOf" srcId="{2F1978FC-3A18-4838-A7C9-1B95C6015C51}" destId="{2F3F8EB0-6D83-4CE5-AEA0-EC6CBE7303F4}" srcOrd="0" destOrd="0" presId="urn:microsoft.com/office/officeart/2005/8/layout/hList7"/>
    <dgm:cxn modelId="{54E86AE9-F080-4F35-912A-B00A13F851CE}" type="presOf" srcId="{83F81B52-E750-4DC6-8E64-1EDBAF7BFD1D}" destId="{87EC637E-34DF-47A2-95C3-4451FA06566F}" srcOrd="1" destOrd="0" presId="urn:microsoft.com/office/officeart/2005/8/layout/hList7"/>
    <dgm:cxn modelId="{D16C59EA-59DB-4729-90C5-3CE1CA7FF139}" type="presOf" srcId="{7C280B8E-8E67-4243-8F50-592B1C352FDE}" destId="{108ED0BB-C36B-463B-92A5-EB8C683B05D6}" srcOrd="1" destOrd="0" presId="urn:microsoft.com/office/officeart/2005/8/layout/hList7"/>
    <dgm:cxn modelId="{C4F6E8F6-9E78-4184-96F5-F51DFCF1D1E4}" type="presOf" srcId="{83F81B52-E750-4DC6-8E64-1EDBAF7BFD1D}" destId="{0E2EE212-7675-4E88-8EA5-815AADC11F78}" srcOrd="0" destOrd="0" presId="urn:microsoft.com/office/officeart/2005/8/layout/hList7"/>
    <dgm:cxn modelId="{FF4A5BFD-8D19-4AC2-BBC5-DF34AED0FA38}" srcId="{2F1978FC-3A18-4838-A7C9-1B95C6015C51}" destId="{83F81B52-E750-4DC6-8E64-1EDBAF7BFD1D}" srcOrd="0" destOrd="0" parTransId="{7A04AC21-22C1-418B-9BF3-83DD4DD55722}" sibTransId="{5FD22227-539F-4751-9383-A9C630C0FF1D}"/>
    <dgm:cxn modelId="{101FEF52-CB3C-4E6A-896B-13B091E743D6}" type="presParOf" srcId="{2F3F8EB0-6D83-4CE5-AEA0-EC6CBE7303F4}" destId="{D713827C-73B9-4832-9AB0-3A64B3FD1747}" srcOrd="0" destOrd="0" presId="urn:microsoft.com/office/officeart/2005/8/layout/hList7"/>
    <dgm:cxn modelId="{62895DF8-7AD0-4339-BDD5-157BB41867C5}" type="presParOf" srcId="{2F3F8EB0-6D83-4CE5-AEA0-EC6CBE7303F4}" destId="{B4B2E9E9-BFE6-4EC4-847D-FF9BC5FA44A7}" srcOrd="1" destOrd="0" presId="urn:microsoft.com/office/officeart/2005/8/layout/hList7"/>
    <dgm:cxn modelId="{D9B686BE-56E7-4C89-A403-0935F0B1945E}" type="presParOf" srcId="{B4B2E9E9-BFE6-4EC4-847D-FF9BC5FA44A7}" destId="{B81ADFFA-4A05-407C-949A-CAF2C3F265B7}" srcOrd="0" destOrd="0" presId="urn:microsoft.com/office/officeart/2005/8/layout/hList7"/>
    <dgm:cxn modelId="{123AA52F-86AC-4492-85E0-FA2E234B6D57}" type="presParOf" srcId="{B81ADFFA-4A05-407C-949A-CAF2C3F265B7}" destId="{0E2EE212-7675-4E88-8EA5-815AADC11F78}" srcOrd="0" destOrd="0" presId="urn:microsoft.com/office/officeart/2005/8/layout/hList7"/>
    <dgm:cxn modelId="{56186A89-5CEE-4E57-BAF9-166B0A59B06B}" type="presParOf" srcId="{B81ADFFA-4A05-407C-949A-CAF2C3F265B7}" destId="{87EC637E-34DF-47A2-95C3-4451FA06566F}" srcOrd="1" destOrd="0" presId="urn:microsoft.com/office/officeart/2005/8/layout/hList7"/>
    <dgm:cxn modelId="{CD489440-F71C-41D4-AAEE-B8AF0B564B41}" type="presParOf" srcId="{B81ADFFA-4A05-407C-949A-CAF2C3F265B7}" destId="{8F67F55E-0C14-49AE-AA00-5B0623BE46BB}" srcOrd="2" destOrd="0" presId="urn:microsoft.com/office/officeart/2005/8/layout/hList7"/>
    <dgm:cxn modelId="{0A39B292-0E75-40B3-B359-E139F26824F2}" type="presParOf" srcId="{B81ADFFA-4A05-407C-949A-CAF2C3F265B7}" destId="{25A762E2-197E-4B1B-95E0-7B7FDE622A6F}" srcOrd="3" destOrd="0" presId="urn:microsoft.com/office/officeart/2005/8/layout/hList7"/>
    <dgm:cxn modelId="{B275D7E5-70D3-40A5-9771-E83D16C96655}" type="presParOf" srcId="{B4B2E9E9-BFE6-4EC4-847D-FF9BC5FA44A7}" destId="{2259A48A-C6A9-406A-8EBF-2D91305F215B}" srcOrd="1" destOrd="0" presId="urn:microsoft.com/office/officeart/2005/8/layout/hList7"/>
    <dgm:cxn modelId="{18A077B8-C996-462E-B4A0-1E05E5900CB1}" type="presParOf" srcId="{B4B2E9E9-BFE6-4EC4-847D-FF9BC5FA44A7}" destId="{4E5EF674-0D8E-4491-87CF-81B76D14269E}" srcOrd="2" destOrd="0" presId="urn:microsoft.com/office/officeart/2005/8/layout/hList7"/>
    <dgm:cxn modelId="{8BC18A02-0A33-406C-9764-D5EB90A930E4}" type="presParOf" srcId="{4E5EF674-0D8E-4491-87CF-81B76D14269E}" destId="{411E8CE9-C03D-4527-A583-52103196C85C}" srcOrd="0" destOrd="0" presId="urn:microsoft.com/office/officeart/2005/8/layout/hList7"/>
    <dgm:cxn modelId="{7D738192-22D4-41C4-A505-8DA31FF0D3DE}" type="presParOf" srcId="{4E5EF674-0D8E-4491-87CF-81B76D14269E}" destId="{7638702C-1128-4CFE-8101-FA2866A9CD4A}" srcOrd="1" destOrd="0" presId="urn:microsoft.com/office/officeart/2005/8/layout/hList7"/>
    <dgm:cxn modelId="{F399A9CA-A711-4C97-999B-A85D795D2606}" type="presParOf" srcId="{4E5EF674-0D8E-4491-87CF-81B76D14269E}" destId="{172259B6-3B54-4BFC-B916-71EC5C1ED8B5}" srcOrd="2" destOrd="0" presId="urn:microsoft.com/office/officeart/2005/8/layout/hList7"/>
    <dgm:cxn modelId="{89949944-2B49-482B-8393-3B3EF3715CCE}" type="presParOf" srcId="{4E5EF674-0D8E-4491-87CF-81B76D14269E}" destId="{BDC0D6F5-25CE-46DF-86FF-9E28DA4BDD83}" srcOrd="3" destOrd="0" presId="urn:microsoft.com/office/officeart/2005/8/layout/hList7"/>
    <dgm:cxn modelId="{1B34A78F-F00F-45DC-BC98-AE8553B70092}" type="presParOf" srcId="{B4B2E9E9-BFE6-4EC4-847D-FF9BC5FA44A7}" destId="{749E0E2E-9674-4DB3-BC44-EEAEAE8D4803}" srcOrd="3" destOrd="0" presId="urn:microsoft.com/office/officeart/2005/8/layout/hList7"/>
    <dgm:cxn modelId="{95C9E15C-88BD-4642-A24B-75252B156334}" type="presParOf" srcId="{B4B2E9E9-BFE6-4EC4-847D-FF9BC5FA44A7}" destId="{7B3A564B-0A4E-4F52-AC84-31BD442594BD}" srcOrd="4" destOrd="0" presId="urn:microsoft.com/office/officeart/2005/8/layout/hList7"/>
    <dgm:cxn modelId="{A89E04DC-FC3F-4445-AD68-8F1545BFA0CD}" type="presParOf" srcId="{7B3A564B-0A4E-4F52-AC84-31BD442594BD}" destId="{CE6A871B-572C-4C38-8875-AFD47576A5BB}" srcOrd="0" destOrd="0" presId="urn:microsoft.com/office/officeart/2005/8/layout/hList7"/>
    <dgm:cxn modelId="{F9814402-FEEF-4887-9A66-283F04AB0B84}" type="presParOf" srcId="{7B3A564B-0A4E-4F52-AC84-31BD442594BD}" destId="{466BF544-6F40-4170-A6BF-5F7F561431D2}" srcOrd="1" destOrd="0" presId="urn:microsoft.com/office/officeart/2005/8/layout/hList7"/>
    <dgm:cxn modelId="{9ABBA5C1-7EAA-4340-8A59-D1D366815F5C}" type="presParOf" srcId="{7B3A564B-0A4E-4F52-AC84-31BD442594BD}" destId="{A4C1BEB9-63E0-4B9C-97A2-4B5AEA576899}" srcOrd="2" destOrd="0" presId="urn:microsoft.com/office/officeart/2005/8/layout/hList7"/>
    <dgm:cxn modelId="{506377F5-3890-44E7-815F-8BE3F538987B}" type="presParOf" srcId="{7B3A564B-0A4E-4F52-AC84-31BD442594BD}" destId="{95514BEE-C4D0-4EE1-B499-A8482AF71F31}" srcOrd="3" destOrd="0" presId="urn:microsoft.com/office/officeart/2005/8/layout/hList7"/>
    <dgm:cxn modelId="{3EDC00DA-00D7-470B-8CDA-E6EA401D7D8E}" type="presParOf" srcId="{B4B2E9E9-BFE6-4EC4-847D-FF9BC5FA44A7}" destId="{C18BD68D-25B7-4675-BF5A-8FE32FA0AE9C}" srcOrd="5" destOrd="0" presId="urn:microsoft.com/office/officeart/2005/8/layout/hList7"/>
    <dgm:cxn modelId="{DD200CCF-C6E7-4671-80D4-2F8B161BBC73}" type="presParOf" srcId="{B4B2E9E9-BFE6-4EC4-847D-FF9BC5FA44A7}" destId="{0374080A-C375-4514-8474-F7AA8012B622}" srcOrd="6" destOrd="0" presId="urn:microsoft.com/office/officeart/2005/8/layout/hList7"/>
    <dgm:cxn modelId="{0F85F442-D83E-4C75-82A3-F094D99D4ABB}" type="presParOf" srcId="{0374080A-C375-4514-8474-F7AA8012B622}" destId="{0B7D6DC0-F034-405C-98FE-85580475D2BB}" srcOrd="0" destOrd="0" presId="urn:microsoft.com/office/officeart/2005/8/layout/hList7"/>
    <dgm:cxn modelId="{CBA7E3B2-B877-4410-9D5C-968DB83E07E0}" type="presParOf" srcId="{0374080A-C375-4514-8474-F7AA8012B622}" destId="{108ED0BB-C36B-463B-92A5-EB8C683B05D6}" srcOrd="1" destOrd="0" presId="urn:microsoft.com/office/officeart/2005/8/layout/hList7"/>
    <dgm:cxn modelId="{FE744701-94F4-4E71-BAB2-A327F6366406}" type="presParOf" srcId="{0374080A-C375-4514-8474-F7AA8012B622}" destId="{7A210C65-221B-4919-B571-34309D66C627}" srcOrd="2" destOrd="0" presId="urn:microsoft.com/office/officeart/2005/8/layout/hList7"/>
    <dgm:cxn modelId="{51DDF3C9-95D2-4B28-9DC9-0C49E1DEB886}" type="presParOf" srcId="{0374080A-C375-4514-8474-F7AA8012B622}" destId="{51997D5C-CFB2-49E6-857B-D38406C68815}" srcOrd="3" destOrd="0" presId="urn:microsoft.com/office/officeart/2005/8/layout/hList7"/>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2EE212-7675-4E88-8EA5-815AADC11F78}">
      <dsp:nvSpPr>
        <dsp:cNvPr id="0" name=""/>
        <dsp:cNvSpPr/>
      </dsp:nvSpPr>
      <dsp:spPr>
        <a:xfrm>
          <a:off x="16998" y="585373"/>
          <a:ext cx="1554650" cy="4316430"/>
        </a:xfrm>
        <a:prstGeom prst="roundRect">
          <a:avLst>
            <a:gd name="adj" fmla="val 10000"/>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1">
          <a:noAutofit/>
        </a:bodyPr>
        <a:lstStyle/>
        <a:p>
          <a:pPr marL="0" lvl="0" indent="0" algn="ctr" defTabSz="889000">
            <a:lnSpc>
              <a:spcPct val="90000"/>
            </a:lnSpc>
            <a:spcBef>
              <a:spcPct val="0"/>
            </a:spcBef>
            <a:spcAft>
              <a:spcPct val="35000"/>
            </a:spcAft>
            <a:buClr>
              <a:srgbClr val="C00000"/>
            </a:buClr>
            <a:buSzPct val="110000"/>
            <a:buFont typeface="Wingdings" pitchFamily="2" charset="2"/>
            <a:buNone/>
          </a:pPr>
          <a:endParaRPr lang="ru-RU" sz="2000" kern="1200" dirty="0">
            <a:solidFill>
              <a:schemeClr val="bg1"/>
            </a:solidFill>
            <a:latin typeface="Calibri"/>
            <a:ea typeface="+mn-ea"/>
            <a:cs typeface="+mn-cs"/>
          </a:endParaRPr>
        </a:p>
      </dsp:txBody>
      <dsp:txXfrm>
        <a:off x="16998" y="2311945"/>
        <a:ext cx="1554650" cy="1726572"/>
      </dsp:txXfrm>
    </dsp:sp>
    <dsp:sp modelId="{25A762E2-197E-4B1B-95E0-7B7FDE622A6F}">
      <dsp:nvSpPr>
        <dsp:cNvPr id="0" name=""/>
        <dsp:cNvSpPr/>
      </dsp:nvSpPr>
      <dsp:spPr>
        <a:xfrm>
          <a:off x="48122" y="1069556"/>
          <a:ext cx="1461371" cy="1632300"/>
        </a:xfrm>
        <a:prstGeom prst="ellipse">
          <a:avLst/>
        </a:prstGeom>
        <a:blipFill rotWithShape="1">
          <a:blip xmlns:r="http://schemas.openxmlformats.org/officeDocument/2006/relationships" r:embed="rId1"/>
          <a:srcRect/>
          <a:stretch>
            <a:fillRect l="-6000" r="-6000"/>
          </a:stretch>
        </a:blip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dsp:style>
    </dsp:sp>
    <dsp:sp modelId="{411E8CE9-C03D-4527-A583-52103196C85C}">
      <dsp:nvSpPr>
        <dsp:cNvPr id="0" name=""/>
        <dsp:cNvSpPr/>
      </dsp:nvSpPr>
      <dsp:spPr>
        <a:xfrm>
          <a:off x="1588797" y="585373"/>
          <a:ext cx="1554650" cy="4316430"/>
        </a:xfrm>
        <a:prstGeom prst="roundRect">
          <a:avLst>
            <a:gd name="adj" fmla="val 10000"/>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3832" tIns="433832" rIns="433832" bIns="433832" numCol="1" spcCol="1270" anchor="ctr" anchorCtr="0">
          <a:noAutofit/>
        </a:bodyPr>
        <a:lstStyle/>
        <a:p>
          <a:pPr marL="0" lvl="0" indent="0" algn="ctr" defTabSz="2711450">
            <a:lnSpc>
              <a:spcPct val="90000"/>
            </a:lnSpc>
            <a:spcBef>
              <a:spcPct val="0"/>
            </a:spcBef>
            <a:spcAft>
              <a:spcPct val="35000"/>
            </a:spcAft>
            <a:buNone/>
          </a:pPr>
          <a:endParaRPr lang="ru-RU" sz="6100" kern="1200" dirty="0">
            <a:solidFill>
              <a:sysClr val="window" lastClr="FFFFFF"/>
            </a:solidFill>
            <a:latin typeface="Calibri"/>
            <a:ea typeface="+mn-ea"/>
            <a:cs typeface="+mn-cs"/>
          </a:endParaRPr>
        </a:p>
      </dsp:txBody>
      <dsp:txXfrm>
        <a:off x="1588797" y="2311945"/>
        <a:ext cx="1554650" cy="1726572"/>
      </dsp:txXfrm>
    </dsp:sp>
    <dsp:sp modelId="{BDC0D6F5-25CE-46DF-86FF-9E28DA4BDD83}">
      <dsp:nvSpPr>
        <dsp:cNvPr id="0" name=""/>
        <dsp:cNvSpPr/>
      </dsp:nvSpPr>
      <dsp:spPr>
        <a:xfrm>
          <a:off x="4900116" y="2218647"/>
          <a:ext cx="1461371" cy="1632300"/>
        </a:xfrm>
        <a:prstGeom prst="ellipse">
          <a:avLst/>
        </a:prstGeom>
        <a:solidFill>
          <a:srgbClr val="4F81BD">
            <a:tint val="50000"/>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dsp:style>
    </dsp:sp>
    <dsp:sp modelId="{CE6A871B-572C-4C38-8875-AFD47576A5BB}">
      <dsp:nvSpPr>
        <dsp:cNvPr id="0" name=""/>
        <dsp:cNvSpPr/>
      </dsp:nvSpPr>
      <dsp:spPr>
        <a:xfrm>
          <a:off x="3169348" y="585373"/>
          <a:ext cx="1554650" cy="4316430"/>
        </a:xfrm>
        <a:prstGeom prst="roundRect">
          <a:avLst>
            <a:gd name="adj" fmla="val 10000"/>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3832" tIns="433832" rIns="433832" bIns="433832" numCol="1" spcCol="1270" anchor="ctr" anchorCtr="0">
          <a:noAutofit/>
        </a:bodyPr>
        <a:lstStyle/>
        <a:p>
          <a:pPr marL="0" lvl="0" indent="0" algn="ctr" defTabSz="2711450">
            <a:lnSpc>
              <a:spcPct val="90000"/>
            </a:lnSpc>
            <a:spcBef>
              <a:spcPct val="0"/>
            </a:spcBef>
            <a:spcAft>
              <a:spcPct val="35000"/>
            </a:spcAft>
            <a:buNone/>
          </a:pPr>
          <a:endParaRPr lang="ru-RU" sz="6100" kern="1200" dirty="0">
            <a:solidFill>
              <a:sysClr val="window" lastClr="FFFFFF"/>
            </a:solidFill>
            <a:latin typeface="Calibri"/>
            <a:ea typeface="+mn-ea"/>
            <a:cs typeface="+mn-cs"/>
          </a:endParaRPr>
        </a:p>
      </dsp:txBody>
      <dsp:txXfrm>
        <a:off x="3169348" y="2311945"/>
        <a:ext cx="1554650" cy="1726572"/>
      </dsp:txXfrm>
    </dsp:sp>
    <dsp:sp modelId="{95514BEE-C4D0-4EE1-B499-A8482AF71F31}">
      <dsp:nvSpPr>
        <dsp:cNvPr id="0" name=""/>
        <dsp:cNvSpPr/>
      </dsp:nvSpPr>
      <dsp:spPr>
        <a:xfrm>
          <a:off x="3213248" y="1087936"/>
          <a:ext cx="1450732" cy="1557476"/>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B7D6DC0-F034-405C-98FE-85580475D2BB}">
      <dsp:nvSpPr>
        <dsp:cNvPr id="0" name=""/>
        <dsp:cNvSpPr/>
      </dsp:nvSpPr>
      <dsp:spPr>
        <a:xfrm>
          <a:off x="4752464" y="585373"/>
          <a:ext cx="1554650" cy="4316430"/>
        </a:xfrm>
        <a:prstGeom prst="roundRect">
          <a:avLst>
            <a:gd name="adj" fmla="val 10000"/>
          </a:avLst>
        </a:prstGeom>
        <a:solidFill>
          <a:srgbClr val="4F81BD">
            <a:hueOff val="0"/>
            <a:satOff val="0"/>
            <a:lumOff val="0"/>
            <a:alphaOff val="0"/>
          </a:srgbClr>
        </a:solid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33832" tIns="433832" rIns="433832" bIns="433832" numCol="1" spcCol="1270" anchor="ctr" anchorCtr="0">
          <a:noAutofit/>
        </a:bodyPr>
        <a:lstStyle/>
        <a:p>
          <a:pPr marL="0" lvl="0" indent="0" algn="ctr" defTabSz="2711450">
            <a:lnSpc>
              <a:spcPct val="90000"/>
            </a:lnSpc>
            <a:spcBef>
              <a:spcPct val="0"/>
            </a:spcBef>
            <a:spcAft>
              <a:spcPct val="35000"/>
            </a:spcAft>
            <a:buNone/>
          </a:pPr>
          <a:endParaRPr lang="ru-RU" sz="6100" kern="1200" dirty="0">
            <a:solidFill>
              <a:sysClr val="window" lastClr="FFFFFF"/>
            </a:solidFill>
            <a:latin typeface="Calibri"/>
            <a:ea typeface="+mn-ea"/>
            <a:cs typeface="+mn-cs"/>
          </a:endParaRPr>
        </a:p>
      </dsp:txBody>
      <dsp:txXfrm>
        <a:off x="4752464" y="2311945"/>
        <a:ext cx="1554650" cy="1726572"/>
      </dsp:txXfrm>
    </dsp:sp>
    <dsp:sp modelId="{51997D5C-CFB2-49E6-857B-D38406C68815}">
      <dsp:nvSpPr>
        <dsp:cNvPr id="0" name=""/>
        <dsp:cNvSpPr/>
      </dsp:nvSpPr>
      <dsp:spPr>
        <a:xfrm>
          <a:off x="4759013" y="1107262"/>
          <a:ext cx="1512768" cy="1632300"/>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1000" r="-1000"/>
          </a:stretch>
        </a:blip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dsp:style>
    </dsp:sp>
    <dsp:sp modelId="{D713827C-73B9-4832-9AB0-3A64B3FD1747}">
      <dsp:nvSpPr>
        <dsp:cNvPr id="0" name=""/>
        <dsp:cNvSpPr/>
      </dsp:nvSpPr>
      <dsp:spPr>
        <a:xfrm>
          <a:off x="82979" y="4458837"/>
          <a:ext cx="6169778" cy="375135"/>
        </a:xfrm>
        <a:prstGeom prst="leftRightArrow">
          <a:avLst/>
        </a:prstGeom>
        <a:blipFill rotWithShape="0">
          <a:blip xmlns:r="http://schemas.openxmlformats.org/officeDocument/2006/relationships" r:embed="rId3"/>
          <a:srcRect/>
          <a:stretch>
            <a:fillRect t="-243000" b="-243000"/>
          </a:stretch>
        </a:blipFill>
        <a:ln w="254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List7">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35.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5.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3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6594" name="AutoShape 1">
            <a:extLst>
              <a:ext uri="{FF2B5EF4-FFF2-40B4-BE49-F238E27FC236}">
                <a16:creationId xmlns:a16="http://schemas.microsoft.com/office/drawing/2014/main" id="{E80EB17B-7E5F-D545-B7A2-70612C7209DF}"/>
              </a:ext>
            </a:extLst>
          </p:cNvPr>
          <p:cNvSpPr>
            <a:spLocks/>
          </p:cNvSpPr>
          <p:nvPr/>
        </p:nvSpPr>
        <p:spPr bwMode="auto">
          <a:xfrm>
            <a:off x="0" y="0"/>
            <a:ext cx="6858000" cy="9144000"/>
          </a:xfrm>
          <a:custGeom>
            <a:avLst/>
            <a:gdLst>
              <a:gd name="T0" fmla="*/ 3429000 w 6858000"/>
              <a:gd name="T1" fmla="*/ 0 h 9144000"/>
              <a:gd name="T2" fmla="*/ 6858000 w 6858000"/>
              <a:gd name="T3" fmla="*/ 4572000 h 9144000"/>
              <a:gd name="T4" fmla="*/ 3429000 w 6858000"/>
              <a:gd name="T5" fmla="*/ 9144000 h 9144000"/>
              <a:gd name="T6" fmla="*/ 0 w 6858000"/>
              <a:gd name="T7" fmla="*/ 4572000 h 9144000"/>
              <a:gd name="T8" fmla="*/ 17694720 60000 65536"/>
              <a:gd name="T9" fmla="*/ 0 60000 65536"/>
              <a:gd name="T10" fmla="*/ 5898240 60000 65536"/>
              <a:gd name="T11" fmla="*/ 11796480 60000 65536"/>
              <a:gd name="T12" fmla="*/ 465 w 6858000"/>
              <a:gd name="T13" fmla="*/ 465 h 9144000"/>
              <a:gd name="T14" fmla="*/ 6857535 w 6858000"/>
              <a:gd name="T15" fmla="*/ 9143535 h 9144000"/>
            </a:gdLst>
            <a:ahLst/>
            <a:cxnLst>
              <a:cxn ang="T8">
                <a:pos x="T0" y="T1"/>
              </a:cxn>
              <a:cxn ang="T9">
                <a:pos x="T2" y="T3"/>
              </a:cxn>
              <a:cxn ang="T10">
                <a:pos x="T4" y="T5"/>
              </a:cxn>
              <a:cxn ang="T11">
                <a:pos x="T6" y="T7"/>
              </a:cxn>
            </a:cxnLst>
            <a:rect l="T12" t="T13" r="T14" b="T15"/>
            <a:pathLst>
              <a:path w="6858000" h="9144000">
                <a:moveTo>
                  <a:pt x="1588" y="0"/>
                </a:moveTo>
                <a:lnTo>
                  <a:pt x="1588" y="0"/>
                </a:lnTo>
                <a:cubicBezTo>
                  <a:pt x="710" y="0"/>
                  <a:pt x="0" y="710"/>
                  <a:pt x="0" y="1587"/>
                </a:cubicBezTo>
                <a:lnTo>
                  <a:pt x="0" y="9142413"/>
                </a:lnTo>
                <a:cubicBezTo>
                  <a:pt x="0" y="9143290"/>
                  <a:pt x="710" y="9144001"/>
                  <a:pt x="1588" y="9144001"/>
                </a:cubicBezTo>
                <a:lnTo>
                  <a:pt x="6856413" y="9144000"/>
                </a:lnTo>
                <a:cubicBezTo>
                  <a:pt x="6857290" y="9144000"/>
                  <a:pt x="6858001" y="9143289"/>
                  <a:pt x="6858001" y="9142412"/>
                </a:cubicBezTo>
                <a:lnTo>
                  <a:pt x="6858000" y="1588"/>
                </a:lnTo>
                <a:cubicBezTo>
                  <a:pt x="6858000" y="710"/>
                  <a:pt x="6857289" y="0"/>
                  <a:pt x="6856412" y="0"/>
                </a:cubicBezTo>
                <a:lnTo>
                  <a:pt x="1588" y="0"/>
                </a:lnTo>
                <a:close/>
              </a:path>
            </a:pathLst>
          </a:custGeom>
          <a:solidFill>
            <a:srgbClr val="FFFFFF"/>
          </a:soli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366595" name="AutoShape 2">
            <a:extLst>
              <a:ext uri="{FF2B5EF4-FFF2-40B4-BE49-F238E27FC236}">
                <a16:creationId xmlns:a16="http://schemas.microsoft.com/office/drawing/2014/main" id="{7786ED40-AC93-094F-A4A0-2823C05E36B4}"/>
              </a:ext>
            </a:extLst>
          </p:cNvPr>
          <p:cNvSpPr>
            <a:spLocks/>
          </p:cNvSpPr>
          <p:nvPr/>
        </p:nvSpPr>
        <p:spPr bwMode="auto">
          <a:xfrm>
            <a:off x="0" y="0"/>
            <a:ext cx="6858000" cy="9144000"/>
          </a:xfrm>
          <a:custGeom>
            <a:avLst/>
            <a:gdLst>
              <a:gd name="T0" fmla="*/ 3429000 w 6858000"/>
              <a:gd name="T1" fmla="*/ 0 h 9144000"/>
              <a:gd name="T2" fmla="*/ 6858000 w 6858000"/>
              <a:gd name="T3" fmla="*/ 4572000 h 9144000"/>
              <a:gd name="T4" fmla="*/ 3429000 w 6858000"/>
              <a:gd name="T5" fmla="*/ 9144000 h 9144000"/>
              <a:gd name="T6" fmla="*/ 0 w 6858000"/>
              <a:gd name="T7" fmla="*/ 4572000 h 9144000"/>
              <a:gd name="T8" fmla="*/ 17694720 60000 65536"/>
              <a:gd name="T9" fmla="*/ 0 60000 65536"/>
              <a:gd name="T10" fmla="*/ 5898240 60000 65536"/>
              <a:gd name="T11" fmla="*/ 11796480 60000 65536"/>
              <a:gd name="T12" fmla="*/ 465 w 6858000"/>
              <a:gd name="T13" fmla="*/ 465 h 9144000"/>
              <a:gd name="T14" fmla="*/ 6857535 w 6858000"/>
              <a:gd name="T15" fmla="*/ 9143535 h 9144000"/>
            </a:gdLst>
            <a:ahLst/>
            <a:cxnLst>
              <a:cxn ang="T8">
                <a:pos x="T0" y="T1"/>
              </a:cxn>
              <a:cxn ang="T9">
                <a:pos x="T2" y="T3"/>
              </a:cxn>
              <a:cxn ang="T10">
                <a:pos x="T4" y="T5"/>
              </a:cxn>
              <a:cxn ang="T11">
                <a:pos x="T6" y="T7"/>
              </a:cxn>
            </a:cxnLst>
            <a:rect l="T12" t="T13" r="T14" b="T15"/>
            <a:pathLst>
              <a:path w="6858000" h="9144000">
                <a:moveTo>
                  <a:pt x="1588" y="0"/>
                </a:moveTo>
                <a:lnTo>
                  <a:pt x="1588" y="0"/>
                </a:lnTo>
                <a:cubicBezTo>
                  <a:pt x="710" y="0"/>
                  <a:pt x="0" y="710"/>
                  <a:pt x="0" y="1587"/>
                </a:cubicBezTo>
                <a:lnTo>
                  <a:pt x="0" y="9142413"/>
                </a:lnTo>
                <a:cubicBezTo>
                  <a:pt x="0" y="9143290"/>
                  <a:pt x="710" y="9144001"/>
                  <a:pt x="1588" y="9144001"/>
                </a:cubicBezTo>
                <a:lnTo>
                  <a:pt x="6856413" y="9144000"/>
                </a:lnTo>
                <a:cubicBezTo>
                  <a:pt x="6857290" y="9144000"/>
                  <a:pt x="6858001" y="9143289"/>
                  <a:pt x="6858001" y="9142412"/>
                </a:cubicBezTo>
                <a:lnTo>
                  <a:pt x="6858000" y="1588"/>
                </a:lnTo>
                <a:cubicBezTo>
                  <a:pt x="6858000" y="710"/>
                  <a:pt x="6857289" y="0"/>
                  <a:pt x="6856412" y="0"/>
                </a:cubicBezTo>
                <a:lnTo>
                  <a:pt x="1588" y="0"/>
                </a:lnTo>
                <a:close/>
              </a:path>
            </a:pathLst>
          </a:custGeom>
          <a:solidFill>
            <a:srgbClr val="FFFFFF"/>
          </a:soli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366596" name="AutoShape 3">
            <a:extLst>
              <a:ext uri="{FF2B5EF4-FFF2-40B4-BE49-F238E27FC236}">
                <a16:creationId xmlns:a16="http://schemas.microsoft.com/office/drawing/2014/main" id="{3582130C-0890-B34F-BA6F-685F0C95B2EE}"/>
              </a:ext>
            </a:extLst>
          </p:cNvPr>
          <p:cNvSpPr>
            <a:spLocks/>
          </p:cNvSpPr>
          <p:nvPr/>
        </p:nvSpPr>
        <p:spPr bwMode="auto">
          <a:xfrm>
            <a:off x="0" y="0"/>
            <a:ext cx="6858000" cy="9144000"/>
          </a:xfrm>
          <a:custGeom>
            <a:avLst/>
            <a:gdLst>
              <a:gd name="T0" fmla="*/ 3429000 w 6858000"/>
              <a:gd name="T1" fmla="*/ 0 h 9144000"/>
              <a:gd name="T2" fmla="*/ 6858000 w 6858000"/>
              <a:gd name="T3" fmla="*/ 4572000 h 9144000"/>
              <a:gd name="T4" fmla="*/ 3429000 w 6858000"/>
              <a:gd name="T5" fmla="*/ 9144000 h 9144000"/>
              <a:gd name="T6" fmla="*/ 0 w 6858000"/>
              <a:gd name="T7" fmla="*/ 4572000 h 9144000"/>
              <a:gd name="T8" fmla="*/ 17694720 60000 65536"/>
              <a:gd name="T9" fmla="*/ 0 60000 65536"/>
              <a:gd name="T10" fmla="*/ 5898240 60000 65536"/>
              <a:gd name="T11" fmla="*/ 11796480 60000 65536"/>
              <a:gd name="T12" fmla="*/ 465 w 6858000"/>
              <a:gd name="T13" fmla="*/ 465 h 9144000"/>
              <a:gd name="T14" fmla="*/ 6857535 w 6858000"/>
              <a:gd name="T15" fmla="*/ 9143535 h 9144000"/>
            </a:gdLst>
            <a:ahLst/>
            <a:cxnLst>
              <a:cxn ang="T8">
                <a:pos x="T0" y="T1"/>
              </a:cxn>
              <a:cxn ang="T9">
                <a:pos x="T2" y="T3"/>
              </a:cxn>
              <a:cxn ang="T10">
                <a:pos x="T4" y="T5"/>
              </a:cxn>
              <a:cxn ang="T11">
                <a:pos x="T6" y="T7"/>
              </a:cxn>
            </a:cxnLst>
            <a:rect l="T12" t="T13" r="T14" b="T15"/>
            <a:pathLst>
              <a:path w="6858000" h="9144000">
                <a:moveTo>
                  <a:pt x="1588" y="0"/>
                </a:moveTo>
                <a:lnTo>
                  <a:pt x="1588" y="0"/>
                </a:lnTo>
                <a:cubicBezTo>
                  <a:pt x="710" y="0"/>
                  <a:pt x="0" y="710"/>
                  <a:pt x="0" y="1587"/>
                </a:cubicBezTo>
                <a:lnTo>
                  <a:pt x="0" y="9142413"/>
                </a:lnTo>
                <a:cubicBezTo>
                  <a:pt x="0" y="9143290"/>
                  <a:pt x="710" y="9144001"/>
                  <a:pt x="1588" y="9144001"/>
                </a:cubicBezTo>
                <a:lnTo>
                  <a:pt x="6856413" y="9144000"/>
                </a:lnTo>
                <a:cubicBezTo>
                  <a:pt x="6857290" y="9144000"/>
                  <a:pt x="6858001" y="9143289"/>
                  <a:pt x="6858001" y="9142412"/>
                </a:cubicBezTo>
                <a:lnTo>
                  <a:pt x="6858000" y="1588"/>
                </a:lnTo>
                <a:cubicBezTo>
                  <a:pt x="6858000" y="710"/>
                  <a:pt x="6857289" y="0"/>
                  <a:pt x="6856412" y="0"/>
                </a:cubicBezTo>
                <a:lnTo>
                  <a:pt x="1588" y="0"/>
                </a:lnTo>
                <a:close/>
              </a:path>
            </a:pathLst>
          </a:custGeom>
          <a:solidFill>
            <a:srgbClr val="FFFFFF"/>
          </a:soli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366597" name="AutoShape 4">
            <a:extLst>
              <a:ext uri="{FF2B5EF4-FFF2-40B4-BE49-F238E27FC236}">
                <a16:creationId xmlns:a16="http://schemas.microsoft.com/office/drawing/2014/main" id="{9DC19A24-A740-F04E-9B4C-E5B8CF9F3DA5}"/>
              </a:ext>
            </a:extLst>
          </p:cNvPr>
          <p:cNvSpPr>
            <a:spLocks/>
          </p:cNvSpPr>
          <p:nvPr/>
        </p:nvSpPr>
        <p:spPr bwMode="auto">
          <a:xfrm>
            <a:off x="0" y="0"/>
            <a:ext cx="6858000" cy="9144000"/>
          </a:xfrm>
          <a:custGeom>
            <a:avLst/>
            <a:gdLst>
              <a:gd name="T0" fmla="*/ 3429000 w 6858000"/>
              <a:gd name="T1" fmla="*/ 0 h 9144000"/>
              <a:gd name="T2" fmla="*/ 6858000 w 6858000"/>
              <a:gd name="T3" fmla="*/ 4572000 h 9144000"/>
              <a:gd name="T4" fmla="*/ 3429000 w 6858000"/>
              <a:gd name="T5" fmla="*/ 9144000 h 9144000"/>
              <a:gd name="T6" fmla="*/ 0 w 6858000"/>
              <a:gd name="T7" fmla="*/ 4572000 h 9144000"/>
              <a:gd name="T8" fmla="*/ 17694720 60000 65536"/>
              <a:gd name="T9" fmla="*/ 0 60000 65536"/>
              <a:gd name="T10" fmla="*/ 5898240 60000 65536"/>
              <a:gd name="T11" fmla="*/ 11796480 60000 65536"/>
              <a:gd name="T12" fmla="*/ 465 w 6858000"/>
              <a:gd name="T13" fmla="*/ 465 h 9144000"/>
              <a:gd name="T14" fmla="*/ 6857535 w 6858000"/>
              <a:gd name="T15" fmla="*/ 9143535 h 9144000"/>
            </a:gdLst>
            <a:ahLst/>
            <a:cxnLst>
              <a:cxn ang="T8">
                <a:pos x="T0" y="T1"/>
              </a:cxn>
              <a:cxn ang="T9">
                <a:pos x="T2" y="T3"/>
              </a:cxn>
              <a:cxn ang="T10">
                <a:pos x="T4" y="T5"/>
              </a:cxn>
              <a:cxn ang="T11">
                <a:pos x="T6" y="T7"/>
              </a:cxn>
            </a:cxnLst>
            <a:rect l="T12" t="T13" r="T14" b="T15"/>
            <a:pathLst>
              <a:path w="6858000" h="9144000">
                <a:moveTo>
                  <a:pt x="1588" y="0"/>
                </a:moveTo>
                <a:lnTo>
                  <a:pt x="1588" y="0"/>
                </a:lnTo>
                <a:cubicBezTo>
                  <a:pt x="710" y="0"/>
                  <a:pt x="0" y="710"/>
                  <a:pt x="0" y="1587"/>
                </a:cubicBezTo>
                <a:lnTo>
                  <a:pt x="0" y="9142413"/>
                </a:lnTo>
                <a:cubicBezTo>
                  <a:pt x="0" y="9143290"/>
                  <a:pt x="710" y="9144001"/>
                  <a:pt x="1588" y="9144001"/>
                </a:cubicBezTo>
                <a:lnTo>
                  <a:pt x="6856413" y="9144000"/>
                </a:lnTo>
                <a:cubicBezTo>
                  <a:pt x="6857290" y="9144000"/>
                  <a:pt x="6858001" y="9143289"/>
                  <a:pt x="6858001" y="9142412"/>
                </a:cubicBezTo>
                <a:lnTo>
                  <a:pt x="6858000" y="1588"/>
                </a:lnTo>
                <a:cubicBezTo>
                  <a:pt x="6858000" y="710"/>
                  <a:pt x="6857289" y="0"/>
                  <a:pt x="6856412" y="0"/>
                </a:cubicBezTo>
                <a:lnTo>
                  <a:pt x="1588" y="0"/>
                </a:lnTo>
                <a:close/>
              </a:path>
            </a:pathLst>
          </a:custGeom>
          <a:solidFill>
            <a:srgbClr val="FFFFFF"/>
          </a:soli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366598" name="AutoShape 5">
            <a:extLst>
              <a:ext uri="{FF2B5EF4-FFF2-40B4-BE49-F238E27FC236}">
                <a16:creationId xmlns:a16="http://schemas.microsoft.com/office/drawing/2014/main" id="{73DC7B4B-BDCE-444F-9995-9B2FC260A573}"/>
              </a:ext>
            </a:extLst>
          </p:cNvPr>
          <p:cNvSpPr>
            <a:spLocks/>
          </p:cNvSpPr>
          <p:nvPr/>
        </p:nvSpPr>
        <p:spPr bwMode="auto">
          <a:xfrm>
            <a:off x="0" y="0"/>
            <a:ext cx="6858000" cy="9144000"/>
          </a:xfrm>
          <a:custGeom>
            <a:avLst/>
            <a:gdLst>
              <a:gd name="T0" fmla="*/ 3429000 w 6858000"/>
              <a:gd name="T1" fmla="*/ 0 h 9144000"/>
              <a:gd name="T2" fmla="*/ 6858000 w 6858000"/>
              <a:gd name="T3" fmla="*/ 4572000 h 9144000"/>
              <a:gd name="T4" fmla="*/ 3429000 w 6858000"/>
              <a:gd name="T5" fmla="*/ 9144000 h 9144000"/>
              <a:gd name="T6" fmla="*/ 0 w 6858000"/>
              <a:gd name="T7" fmla="*/ 4572000 h 9144000"/>
              <a:gd name="T8" fmla="*/ 17694720 60000 65536"/>
              <a:gd name="T9" fmla="*/ 0 60000 65536"/>
              <a:gd name="T10" fmla="*/ 5898240 60000 65536"/>
              <a:gd name="T11" fmla="*/ 11796480 60000 65536"/>
              <a:gd name="T12" fmla="*/ 465 w 6858000"/>
              <a:gd name="T13" fmla="*/ 465 h 9144000"/>
              <a:gd name="T14" fmla="*/ 6857535 w 6858000"/>
              <a:gd name="T15" fmla="*/ 9143535 h 9144000"/>
            </a:gdLst>
            <a:ahLst/>
            <a:cxnLst>
              <a:cxn ang="T8">
                <a:pos x="T0" y="T1"/>
              </a:cxn>
              <a:cxn ang="T9">
                <a:pos x="T2" y="T3"/>
              </a:cxn>
              <a:cxn ang="T10">
                <a:pos x="T4" y="T5"/>
              </a:cxn>
              <a:cxn ang="T11">
                <a:pos x="T6" y="T7"/>
              </a:cxn>
            </a:cxnLst>
            <a:rect l="T12" t="T13" r="T14" b="T15"/>
            <a:pathLst>
              <a:path w="6858000" h="9144000">
                <a:moveTo>
                  <a:pt x="1588" y="0"/>
                </a:moveTo>
                <a:lnTo>
                  <a:pt x="1588" y="0"/>
                </a:lnTo>
                <a:cubicBezTo>
                  <a:pt x="710" y="0"/>
                  <a:pt x="0" y="710"/>
                  <a:pt x="0" y="1587"/>
                </a:cubicBezTo>
                <a:lnTo>
                  <a:pt x="0" y="9142413"/>
                </a:lnTo>
                <a:cubicBezTo>
                  <a:pt x="0" y="9143290"/>
                  <a:pt x="710" y="9144001"/>
                  <a:pt x="1588" y="9144001"/>
                </a:cubicBezTo>
                <a:lnTo>
                  <a:pt x="6856413" y="9144000"/>
                </a:lnTo>
                <a:cubicBezTo>
                  <a:pt x="6857290" y="9144000"/>
                  <a:pt x="6858001" y="9143289"/>
                  <a:pt x="6858001" y="9142412"/>
                </a:cubicBezTo>
                <a:lnTo>
                  <a:pt x="6858000" y="1588"/>
                </a:lnTo>
                <a:cubicBezTo>
                  <a:pt x="6858000" y="710"/>
                  <a:pt x="6857289" y="0"/>
                  <a:pt x="6856412" y="0"/>
                </a:cubicBezTo>
                <a:lnTo>
                  <a:pt x="1588" y="0"/>
                </a:lnTo>
                <a:close/>
              </a:path>
            </a:pathLst>
          </a:custGeom>
          <a:solidFill>
            <a:srgbClr val="FFFFFF"/>
          </a:soli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366599" name="AutoShape 6">
            <a:extLst>
              <a:ext uri="{FF2B5EF4-FFF2-40B4-BE49-F238E27FC236}">
                <a16:creationId xmlns:a16="http://schemas.microsoft.com/office/drawing/2014/main" id="{50E45359-C2A4-DF44-A213-B0E2F26892B3}"/>
              </a:ext>
            </a:extLst>
          </p:cNvPr>
          <p:cNvSpPr>
            <a:spLocks/>
          </p:cNvSpPr>
          <p:nvPr/>
        </p:nvSpPr>
        <p:spPr bwMode="auto">
          <a:xfrm>
            <a:off x="0" y="0"/>
            <a:ext cx="6858000" cy="9144000"/>
          </a:xfrm>
          <a:custGeom>
            <a:avLst/>
            <a:gdLst>
              <a:gd name="T0" fmla="*/ 3429000 w 6858000"/>
              <a:gd name="T1" fmla="*/ 0 h 9144000"/>
              <a:gd name="T2" fmla="*/ 6858000 w 6858000"/>
              <a:gd name="T3" fmla="*/ 4572000 h 9144000"/>
              <a:gd name="T4" fmla="*/ 3429000 w 6858000"/>
              <a:gd name="T5" fmla="*/ 9144000 h 9144000"/>
              <a:gd name="T6" fmla="*/ 0 w 6858000"/>
              <a:gd name="T7" fmla="*/ 4572000 h 9144000"/>
              <a:gd name="T8" fmla="*/ 17694720 60000 65536"/>
              <a:gd name="T9" fmla="*/ 0 60000 65536"/>
              <a:gd name="T10" fmla="*/ 5898240 60000 65536"/>
              <a:gd name="T11" fmla="*/ 11796480 60000 65536"/>
              <a:gd name="T12" fmla="*/ 465 w 6858000"/>
              <a:gd name="T13" fmla="*/ 465 h 9144000"/>
              <a:gd name="T14" fmla="*/ 6857535 w 6858000"/>
              <a:gd name="T15" fmla="*/ 9143535 h 9144000"/>
            </a:gdLst>
            <a:ahLst/>
            <a:cxnLst>
              <a:cxn ang="T8">
                <a:pos x="T0" y="T1"/>
              </a:cxn>
              <a:cxn ang="T9">
                <a:pos x="T2" y="T3"/>
              </a:cxn>
              <a:cxn ang="T10">
                <a:pos x="T4" y="T5"/>
              </a:cxn>
              <a:cxn ang="T11">
                <a:pos x="T6" y="T7"/>
              </a:cxn>
            </a:cxnLst>
            <a:rect l="T12" t="T13" r="T14" b="T15"/>
            <a:pathLst>
              <a:path w="6858000" h="9144000">
                <a:moveTo>
                  <a:pt x="1588" y="0"/>
                </a:moveTo>
                <a:lnTo>
                  <a:pt x="1588" y="0"/>
                </a:lnTo>
                <a:cubicBezTo>
                  <a:pt x="710" y="0"/>
                  <a:pt x="0" y="710"/>
                  <a:pt x="0" y="1587"/>
                </a:cubicBezTo>
                <a:lnTo>
                  <a:pt x="0" y="9142413"/>
                </a:lnTo>
                <a:cubicBezTo>
                  <a:pt x="0" y="9143290"/>
                  <a:pt x="710" y="9144001"/>
                  <a:pt x="1588" y="9144001"/>
                </a:cubicBezTo>
                <a:lnTo>
                  <a:pt x="6856413" y="9144000"/>
                </a:lnTo>
                <a:cubicBezTo>
                  <a:pt x="6857290" y="9144000"/>
                  <a:pt x="6858001" y="9143289"/>
                  <a:pt x="6858001" y="9142412"/>
                </a:cubicBezTo>
                <a:lnTo>
                  <a:pt x="6858000" y="1588"/>
                </a:lnTo>
                <a:cubicBezTo>
                  <a:pt x="6858000" y="710"/>
                  <a:pt x="6857289" y="0"/>
                  <a:pt x="6856412" y="0"/>
                </a:cubicBezTo>
                <a:lnTo>
                  <a:pt x="1588" y="0"/>
                </a:lnTo>
                <a:close/>
              </a:path>
            </a:pathLst>
          </a:custGeom>
          <a:solidFill>
            <a:srgbClr val="FFFFFF"/>
          </a:soli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366600" name="AutoShape 7">
            <a:extLst>
              <a:ext uri="{FF2B5EF4-FFF2-40B4-BE49-F238E27FC236}">
                <a16:creationId xmlns:a16="http://schemas.microsoft.com/office/drawing/2014/main" id="{FFC75536-81F6-9C4C-87FE-6C386BA0410B}"/>
              </a:ext>
            </a:extLst>
          </p:cNvPr>
          <p:cNvSpPr>
            <a:spLocks/>
          </p:cNvSpPr>
          <p:nvPr/>
        </p:nvSpPr>
        <p:spPr bwMode="auto">
          <a:xfrm>
            <a:off x="0" y="0"/>
            <a:ext cx="6858000" cy="9144000"/>
          </a:xfrm>
          <a:custGeom>
            <a:avLst/>
            <a:gdLst>
              <a:gd name="T0" fmla="*/ 3429000 w 6858000"/>
              <a:gd name="T1" fmla="*/ 0 h 9144000"/>
              <a:gd name="T2" fmla="*/ 6858000 w 6858000"/>
              <a:gd name="T3" fmla="*/ 4572000 h 9144000"/>
              <a:gd name="T4" fmla="*/ 3429000 w 6858000"/>
              <a:gd name="T5" fmla="*/ 9144000 h 9144000"/>
              <a:gd name="T6" fmla="*/ 0 w 6858000"/>
              <a:gd name="T7" fmla="*/ 4572000 h 9144000"/>
              <a:gd name="T8" fmla="*/ 17694720 60000 65536"/>
              <a:gd name="T9" fmla="*/ 0 60000 65536"/>
              <a:gd name="T10" fmla="*/ 5898240 60000 65536"/>
              <a:gd name="T11" fmla="*/ 11796480 60000 65536"/>
              <a:gd name="T12" fmla="*/ 465 w 6858000"/>
              <a:gd name="T13" fmla="*/ 465 h 9144000"/>
              <a:gd name="T14" fmla="*/ 6857535 w 6858000"/>
              <a:gd name="T15" fmla="*/ 9143535 h 9144000"/>
            </a:gdLst>
            <a:ahLst/>
            <a:cxnLst>
              <a:cxn ang="T8">
                <a:pos x="T0" y="T1"/>
              </a:cxn>
              <a:cxn ang="T9">
                <a:pos x="T2" y="T3"/>
              </a:cxn>
              <a:cxn ang="T10">
                <a:pos x="T4" y="T5"/>
              </a:cxn>
              <a:cxn ang="T11">
                <a:pos x="T6" y="T7"/>
              </a:cxn>
            </a:cxnLst>
            <a:rect l="T12" t="T13" r="T14" b="T15"/>
            <a:pathLst>
              <a:path w="6858000" h="9144000">
                <a:moveTo>
                  <a:pt x="1588" y="0"/>
                </a:moveTo>
                <a:lnTo>
                  <a:pt x="1588" y="0"/>
                </a:lnTo>
                <a:cubicBezTo>
                  <a:pt x="710" y="0"/>
                  <a:pt x="0" y="710"/>
                  <a:pt x="0" y="1587"/>
                </a:cubicBezTo>
                <a:lnTo>
                  <a:pt x="0" y="9142413"/>
                </a:lnTo>
                <a:cubicBezTo>
                  <a:pt x="0" y="9143290"/>
                  <a:pt x="710" y="9144001"/>
                  <a:pt x="1588" y="9144001"/>
                </a:cubicBezTo>
                <a:lnTo>
                  <a:pt x="6856413" y="9144000"/>
                </a:lnTo>
                <a:cubicBezTo>
                  <a:pt x="6857290" y="9144000"/>
                  <a:pt x="6858001" y="9143289"/>
                  <a:pt x="6858001" y="9142412"/>
                </a:cubicBezTo>
                <a:lnTo>
                  <a:pt x="6858000" y="1588"/>
                </a:lnTo>
                <a:cubicBezTo>
                  <a:pt x="6858000" y="710"/>
                  <a:pt x="6857289" y="0"/>
                  <a:pt x="6856412" y="0"/>
                </a:cubicBezTo>
                <a:lnTo>
                  <a:pt x="1588" y="0"/>
                </a:lnTo>
                <a:close/>
              </a:path>
            </a:pathLst>
          </a:custGeom>
          <a:solidFill>
            <a:srgbClr val="FFFFFF"/>
          </a:soli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366601" name="Text Box 8">
            <a:extLst>
              <a:ext uri="{FF2B5EF4-FFF2-40B4-BE49-F238E27FC236}">
                <a16:creationId xmlns:a16="http://schemas.microsoft.com/office/drawing/2014/main" id="{9643B96A-0D9F-694D-A483-43D6B1F2955B}"/>
              </a:ext>
            </a:extLst>
          </p:cNvPr>
          <p:cNvSpPr txBox="1">
            <a:spLocks noChangeArrowheads="1"/>
          </p:cNvSpPr>
          <p:nvPr/>
        </p:nvSpPr>
        <p:spPr bwMode="auto">
          <a:xfrm>
            <a:off x="0" y="0"/>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366602" name="Text Box 9">
            <a:extLst>
              <a:ext uri="{FF2B5EF4-FFF2-40B4-BE49-F238E27FC236}">
                <a16:creationId xmlns:a16="http://schemas.microsoft.com/office/drawing/2014/main" id="{1AAC9C6A-D97B-1E46-9488-511D9E2955AD}"/>
              </a:ext>
            </a:extLst>
          </p:cNvPr>
          <p:cNvSpPr txBox="1">
            <a:spLocks noChangeArrowheads="1"/>
          </p:cNvSpPr>
          <p:nvPr/>
        </p:nvSpPr>
        <p:spPr bwMode="auto">
          <a:xfrm>
            <a:off x="3884613" y="0"/>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366603" name="Rectangle 10">
            <a:extLst>
              <a:ext uri="{FF2B5EF4-FFF2-40B4-BE49-F238E27FC236}">
                <a16:creationId xmlns:a16="http://schemas.microsoft.com/office/drawing/2014/main" id="{88FA2444-B847-0E41-806B-D04EA356F5C9}"/>
              </a:ext>
            </a:extLst>
          </p:cNvPr>
          <p:cNvSpPr>
            <a:spLocks noGrp="1" noRot="1" noChangeAspect="1"/>
          </p:cNvSpPr>
          <p:nvPr>
            <p:ph type="sldImg" idx="2"/>
          </p:nvPr>
        </p:nvSpPr>
        <p:spPr bwMode="auto">
          <a:xfrm>
            <a:off x="1143000" y="669925"/>
            <a:ext cx="4560888" cy="344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sp>
      <p:sp>
        <p:nvSpPr>
          <p:cNvPr id="12" name="Rectangle 11">
            <a:extLst>
              <a:ext uri="{FF2B5EF4-FFF2-40B4-BE49-F238E27FC236}">
                <a16:creationId xmlns:a16="http://schemas.microsoft.com/office/drawing/2014/main" id="{DD11D302-E6C6-CB42-944F-CFBFDA9C2A12}"/>
              </a:ext>
            </a:extLst>
          </p:cNvPr>
          <p:cNvSpPr txBox="1">
            <a:spLocks noGrp="1"/>
          </p:cNvSpPr>
          <p:nvPr>
            <p:ph type="body" sz="quarter" idx="3"/>
          </p:nvPr>
        </p:nvSpPr>
        <p:spPr>
          <a:xfrm>
            <a:off x="685800" y="4343400"/>
            <a:ext cx="5475288" cy="4103688"/>
          </a:xfrm>
          <a:prstGeom prst="rect">
            <a:avLst/>
          </a:prstGeom>
          <a:noFill/>
          <a:ln>
            <a:noFill/>
          </a:ln>
        </p:spPr>
        <p:txBody>
          <a:bodyPr vert="horz" wrap="square" lIns="0" tIns="0" rIns="0" bIns="0" anchor="t" anchorCtr="0" compatLnSpc="1">
            <a:noAutofit/>
          </a:bodyPr>
          <a:lstStyle/>
          <a:p>
            <a:pPr lvl="0"/>
            <a:endParaRPr lang="ru-RU" noProof="0"/>
          </a:p>
        </p:txBody>
      </p:sp>
      <p:sp>
        <p:nvSpPr>
          <p:cNvPr id="366605" name="Text Box 12">
            <a:extLst>
              <a:ext uri="{FF2B5EF4-FFF2-40B4-BE49-F238E27FC236}">
                <a16:creationId xmlns:a16="http://schemas.microsoft.com/office/drawing/2014/main" id="{7F9B540E-C4BC-BA4A-96E3-EE5BAF8EF2CF}"/>
              </a:ext>
            </a:extLst>
          </p:cNvPr>
          <p:cNvSpPr txBox="1">
            <a:spLocks noChangeArrowheads="1"/>
          </p:cNvSpPr>
          <p:nvPr/>
        </p:nvSpPr>
        <p:spPr bwMode="auto">
          <a:xfrm>
            <a:off x="0"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14" name="Rectangle 13">
            <a:extLst>
              <a:ext uri="{FF2B5EF4-FFF2-40B4-BE49-F238E27FC236}">
                <a16:creationId xmlns:a16="http://schemas.microsoft.com/office/drawing/2014/main" id="{F0768546-6201-314E-9DA1-E724FB658A71}"/>
              </a:ext>
            </a:extLst>
          </p:cNvPr>
          <p:cNvSpPr txBox="1">
            <a:spLocks noGrp="1"/>
          </p:cNvSpPr>
          <p:nvPr>
            <p:ph type="sldNum" sz="quarter" idx="5"/>
          </p:nvPr>
        </p:nvSpPr>
        <p:spPr>
          <a:xfrm>
            <a:off x="3884613" y="8685213"/>
            <a:ext cx="2960687" cy="446087"/>
          </a:xfrm>
          <a:prstGeom prst="rect">
            <a:avLst/>
          </a:prstGeom>
          <a:noFill/>
          <a:ln>
            <a:noFill/>
          </a:ln>
        </p:spPr>
        <p:txBody>
          <a:bodyPr vert="horz" wrap="square" lIns="90004" tIns="46798" rIns="90004" bIns="46798" anchor="b" anchorCtr="0" compatLnSpc="1">
            <a:noAutofit/>
          </a:bodyPr>
          <a:lstStyle>
            <a:lvl1pPr marL="0" marR="0" lvl="0" indent="0" algn="r" defTabSz="449263" rtl="0" eaLnBrk="1" fontAlgn="auto" hangingPunct="1">
              <a:lnSpc>
                <a:spcPct val="100000"/>
              </a:lnSpc>
              <a:spcBef>
                <a:spcPts val="0"/>
              </a:spcBef>
              <a:spcAft>
                <a:spcPts val="0"/>
              </a:spcAft>
              <a:buNone/>
              <a:tabLst>
                <a:tab pos="449263" algn="l"/>
                <a:tab pos="898526" algn="l"/>
                <a:tab pos="1347789" algn="l"/>
                <a:tab pos="1797052" algn="l"/>
                <a:tab pos="2246315" algn="l"/>
                <a:tab pos="2695578" algn="l"/>
              </a:tabLst>
              <a:defRPr lang="en-GB" sz="1200" b="0" i="0" u="none" strike="noStrike" kern="1200" cap="none" spc="0" baseline="0" smtClean="0">
                <a:solidFill>
                  <a:srgbClr val="000000"/>
                </a:solidFill>
                <a:uFillTx/>
                <a:latin typeface="Times New Roman" pitchFamily="18"/>
                <a:cs typeface="Segoe UI" pitchFamily="34"/>
              </a:defRPr>
            </a:lvl1pPr>
          </a:lstStyle>
          <a:p>
            <a:pPr>
              <a:defRPr/>
            </a:pPr>
            <a:fld id="{5BE16CC2-CEC0-3845-993B-55B83C25466B}" type="slidenum">
              <a:rPr/>
              <a:pPr>
                <a:defRPr/>
              </a:pPr>
              <a:t>‹#›</a:t>
            </a:fld>
            <a:endParaRPr/>
          </a:p>
        </p:txBody>
      </p:sp>
    </p:spTree>
  </p:cSld>
  <p:clrMap bg1="lt1" tx1="dk1" bg2="lt2" tx2="dk2" accent1="accent1" accent2="accent2" accent3="accent3" accent4="accent4" accent5="accent5" accent6="accent6" hlink="hlink" folHlink="folHlink"/>
  <p:notesStyle>
    <a:lvl1pPr algn="l" defTabSz="449263" rtl="0" eaLnBrk="0" fontAlgn="base" hangingPunct="0">
      <a:spcBef>
        <a:spcPts val="400"/>
      </a:spcBef>
      <a:spcAft>
        <a:spcPct val="0"/>
      </a:spcAft>
      <a:defRPr lang="ru-RU" sz="1200" kern="1200">
        <a:solidFill>
          <a:srgbClr val="000000"/>
        </a:solidFill>
        <a:latin typeface="Times New Roman" pitchFamily="18"/>
      </a:defRPr>
    </a:lvl1pPr>
    <a:lvl2pPr marL="742950" indent="-285750" algn="l" rtl="0" fontAlgn="base">
      <a:spcBef>
        <a:spcPct val="30000"/>
      </a:spcBef>
      <a:spcAft>
        <a:spcPct val="0"/>
      </a:spcAft>
      <a:defRPr sz="1200" kern="1200">
        <a:solidFill>
          <a:schemeClr val="tx1"/>
        </a:solidFill>
        <a:latin typeface="+mn-lt"/>
        <a:ea typeface="+mn-ea"/>
        <a:cs typeface="+mn-cs"/>
      </a:defRPr>
    </a:lvl2pPr>
    <a:lvl3pPr marL="1143000" indent="-228600" algn="l" rtl="0" fontAlgn="base">
      <a:spcBef>
        <a:spcPct val="30000"/>
      </a:spcBef>
      <a:spcAft>
        <a:spcPct val="0"/>
      </a:spcAft>
      <a:defRPr sz="1200" kern="1200">
        <a:solidFill>
          <a:schemeClr val="tx1"/>
        </a:solidFill>
        <a:latin typeface="+mn-lt"/>
        <a:ea typeface="+mn-ea"/>
        <a:cs typeface="+mn-cs"/>
      </a:defRPr>
    </a:lvl3pPr>
    <a:lvl4pPr marL="1600200" indent="-228600" algn="l" rtl="0" fontAlgn="base">
      <a:spcBef>
        <a:spcPct val="30000"/>
      </a:spcBef>
      <a:spcAft>
        <a:spcPct val="0"/>
      </a:spcAft>
      <a:defRPr sz="1200" kern="1200">
        <a:solidFill>
          <a:schemeClr val="tx1"/>
        </a:solidFill>
        <a:latin typeface="+mn-lt"/>
        <a:ea typeface="+mn-ea"/>
        <a:cs typeface="+mn-cs"/>
      </a:defRPr>
    </a:lvl4pPr>
    <a:lvl5pPr marL="2057400" indent="-2286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42" name="Rectangle 13">
            <a:extLst>
              <a:ext uri="{FF2B5EF4-FFF2-40B4-BE49-F238E27FC236}">
                <a16:creationId xmlns:a16="http://schemas.microsoft.com/office/drawing/2014/main" id="{EC6FA9A3-A823-7741-947B-843C5513C15A}"/>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CF7FA98B-E324-374D-9B38-00E9FF98267D}"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1</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368643" name="Text Box 1">
            <a:extLst>
              <a:ext uri="{FF2B5EF4-FFF2-40B4-BE49-F238E27FC236}">
                <a16:creationId xmlns:a16="http://schemas.microsoft.com/office/drawing/2014/main" id="{1EC7DBFE-37D8-A948-8A4B-092672FC5566}"/>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DE54BAAA-E8CD-074C-B13B-95B6CD2F77C2}" type="slidenum">
              <a:rPr lang="en-GB" altLang="ru-RU" sz="1200">
                <a:solidFill>
                  <a:srgbClr val="000000"/>
                </a:solidFill>
                <a:latin typeface="Times New Roman" panose="02020603050405020304" pitchFamily="18" charset="0"/>
                <a:cs typeface="Lucida Sans Unicode" panose="020B0602030504020204" pitchFamily="34" charset="0"/>
              </a:rPr>
              <a:pPr algn="r" eaLnBrk="1" hangingPunct="1"/>
              <a:t>1</a:t>
            </a:fld>
            <a:endParaRPr lang="en-GB" altLang="ru-RU" sz="1200">
              <a:solidFill>
                <a:srgbClr val="000000"/>
              </a:solidFill>
              <a:latin typeface="Times New Roman" panose="02020603050405020304" pitchFamily="18" charset="0"/>
              <a:cs typeface="Lucida Sans Unicode" panose="020B0602030504020204" pitchFamily="34" charset="0"/>
            </a:endParaRPr>
          </a:p>
        </p:txBody>
      </p:sp>
      <p:sp>
        <p:nvSpPr>
          <p:cNvPr id="368644" name="Text Box 2">
            <a:extLst>
              <a:ext uri="{FF2B5EF4-FFF2-40B4-BE49-F238E27FC236}">
                <a16:creationId xmlns:a16="http://schemas.microsoft.com/office/drawing/2014/main" id="{FFE6CA74-6B69-2B47-B8F3-F3D26CCB6EC9}"/>
              </a:ext>
            </a:extLst>
          </p:cNvPr>
          <p:cNvSpPr txBox="1">
            <a:spLocks noChangeArrowheads="1"/>
          </p:cNvSpPr>
          <p:nvPr/>
        </p:nvSpPr>
        <p:spPr bwMode="auto">
          <a:xfrm>
            <a:off x="1143000" y="685800"/>
            <a:ext cx="4572000" cy="3429000"/>
          </a:xfrm>
          <a:prstGeom prst="rect">
            <a:avLst/>
          </a:prstGeom>
          <a:solidFill>
            <a:srgbClr val="FFFFFF"/>
          </a:solidFill>
          <a:ln w="9363">
            <a:solidFill>
              <a:srgbClr val="000000"/>
            </a:solidFill>
            <a:miter lim="800000"/>
            <a:headEnd/>
            <a:tailEnd/>
          </a:ln>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368645" name="Text Box 3">
            <a:extLst>
              <a:ext uri="{FF2B5EF4-FFF2-40B4-BE49-F238E27FC236}">
                <a16:creationId xmlns:a16="http://schemas.microsoft.com/office/drawing/2014/main" id="{49F2EEBD-5596-D14A-A488-DD0B9939973A}"/>
              </a:ext>
            </a:extLst>
          </p:cNvPr>
          <p:cNvSpPr txBox="1">
            <a:spLocks noGrp="1"/>
          </p:cNvSpPr>
          <p:nvPr>
            <p:ph type="body" sz="quarter"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Microsoft YaHei" panose="020B0503020204020204" pitchFamily="34" charset="-122"/>
              </a:rPr>
              <a:t>Dear members of the SC, dear colleagues and guests, let me inform you on the progress of implementation of the JINR 7-year plan in the field of PP and RHIP, and, also on IT.</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7074" name="Rectangle 13">
            <a:extLst>
              <a:ext uri="{FF2B5EF4-FFF2-40B4-BE49-F238E27FC236}">
                <a16:creationId xmlns:a16="http://schemas.microsoft.com/office/drawing/2014/main" id="{25BAD1A3-4591-DA44-95A1-6F08DFFD17E1}"/>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3CB4D1FD-1F09-DA4E-BE3D-2FEAF028A143}"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10</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387075" name="Rectangle 1">
            <a:extLst>
              <a:ext uri="{FF2B5EF4-FFF2-40B4-BE49-F238E27FC236}">
                <a16:creationId xmlns:a16="http://schemas.microsoft.com/office/drawing/2014/main" id="{980FA22E-7ED8-C449-B33A-43737398C79E}"/>
              </a:ext>
            </a:extLst>
          </p:cNvPr>
          <p:cNvSpPr>
            <a:spLocks noGrp="1" noRot="1" noChangeAspect="1" noTextEdit="1"/>
          </p:cNvSpPr>
          <p:nvPr>
            <p:ph type="sldImg"/>
          </p:nvPr>
        </p:nvSpPr>
        <p:spPr>
          <a:xfrm>
            <a:off x="1128713" y="669925"/>
            <a:ext cx="4591050" cy="3443288"/>
          </a:xfrm>
          <a:solidFill>
            <a:srgbClr val="FFFFFF"/>
          </a:solidFill>
          <a:ln w="9528">
            <a:solidFill>
              <a:srgbClr val="000000"/>
            </a:solidFill>
            <a:miter lim="800000"/>
            <a:headEnd/>
            <a:tailEnd/>
          </a:ln>
        </p:spPr>
      </p:sp>
      <p:sp>
        <p:nvSpPr>
          <p:cNvPr id="387076" name="Text Box 2">
            <a:extLst>
              <a:ext uri="{FF2B5EF4-FFF2-40B4-BE49-F238E27FC236}">
                <a16:creationId xmlns:a16="http://schemas.microsoft.com/office/drawing/2014/main" id="{03A98054-F9BC-AA43-892F-E9253338F7DC}"/>
              </a:ext>
            </a:extLst>
          </p:cNvPr>
          <p:cNvSpPr txBox="1">
            <a:spLocks noGrp="1"/>
          </p:cNvSpPr>
          <p:nvPr>
            <p:ph type="body" sz="quarter" idx="1"/>
          </p:nvPr>
        </p:nvSpPr>
        <p:spPr bwMode="auto">
          <a:xfrm>
            <a:off x="685800" y="4343400"/>
            <a:ext cx="5476875" cy="41052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Microsoft YaHei" panose="020B0503020204020204" pitchFamily="34" charset="-122"/>
              </a:rPr>
              <a:t>The study of the nucleon spin structure and other polarization phenomena in nucleon-nucleon and nucleon-nuclei interactions is performed at home facilities of the NICA complex. In external experiments, JINR is involved in the research programs at COMPASS (SPS, CERN) and STAR (RHIC, BNL).</a:t>
            </a:r>
          </a:p>
        </p:txBody>
      </p:sp>
      <p:sp>
        <p:nvSpPr>
          <p:cNvPr id="387077" name="Text Box 3">
            <a:extLst>
              <a:ext uri="{FF2B5EF4-FFF2-40B4-BE49-F238E27FC236}">
                <a16:creationId xmlns:a16="http://schemas.microsoft.com/office/drawing/2014/main" id="{111E9CD0-527B-DC49-A854-CA6AFD2763E3}"/>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2ADF7F6B-A498-854B-A1BE-3273E645EDCB}" type="slidenum">
              <a:rPr lang="en-GB" altLang="ru-RU" sz="1200">
                <a:solidFill>
                  <a:srgbClr val="000000"/>
                </a:solidFill>
                <a:latin typeface="Times New Roman" panose="02020603050405020304" pitchFamily="18" charset="0"/>
                <a:cs typeface="Lucida Sans Unicode" panose="020B0602030504020204" pitchFamily="34" charset="0"/>
              </a:rPr>
              <a:pPr algn="r" eaLnBrk="1" hangingPunct="1"/>
              <a:t>10</a:t>
            </a:fld>
            <a:endParaRPr lang="en-GB" altLang="ru-RU" sz="1200">
              <a:solidFill>
                <a:srgbClr val="000000"/>
              </a:solidFill>
              <a:latin typeface="Times New Roman" panose="02020603050405020304" pitchFamily="18" charset="0"/>
              <a:cs typeface="Lucida Sans Unicode" panose="020B0602030504020204"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Slide Image Placeholder 1">
            <a:extLst>
              <a:ext uri="{FF2B5EF4-FFF2-40B4-BE49-F238E27FC236}">
                <a16:creationId xmlns:a16="http://schemas.microsoft.com/office/drawing/2014/main" id="{2BD6FDC8-6986-CA4A-8588-F6E5B319E847}"/>
              </a:ext>
            </a:extLst>
          </p:cNvPr>
          <p:cNvSpPr>
            <a:spLocks noGrp="1" noRot="1" noChangeAspect="1" noTextEdit="1"/>
          </p:cNvSpPr>
          <p:nvPr>
            <p:ph type="sldImg"/>
          </p:nvPr>
        </p:nvSpPr>
        <p:spPr>
          <a:xfrm>
            <a:off x="1130300" y="669925"/>
            <a:ext cx="4586288" cy="3441700"/>
          </a:xfrm>
        </p:spPr>
      </p:sp>
      <p:sp>
        <p:nvSpPr>
          <p:cNvPr id="393219" name="Notes Placeholder 2">
            <a:extLst>
              <a:ext uri="{FF2B5EF4-FFF2-40B4-BE49-F238E27FC236}">
                <a16:creationId xmlns:a16="http://schemas.microsoft.com/office/drawing/2014/main" id="{F7FE5D7D-879B-9F40-8370-0251C8F2325B}"/>
              </a:ext>
            </a:extLst>
          </p:cNvPr>
          <p:cNvSpPr txBox="1">
            <a:spLocks noGrp="1"/>
          </p:cNvSpPr>
          <p:nvPr>
            <p:ph type="body"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numCol="1">
            <a:prstTxWarp prst="textNoShape">
              <a:avLst/>
            </a:prstTxWarp>
          </a:bodyPr>
          <a:lstStyle/>
          <a:p>
            <a:pPr eaLnBrk="1"/>
            <a:r>
              <a:rPr lang="en-US" altLang="ru-RU" dirty="0">
                <a:latin typeface="Times New Roman" panose="02020603050405020304" pitchFamily="18" charset="0"/>
                <a:ea typeface="Microsoft YaHei" panose="020B0503020204020204" pitchFamily="34" charset="-122"/>
              </a:rPr>
              <a:t>The main goal of the COMPASS experiment is the study of polarized nucleon SFs to extract various types of </a:t>
            </a:r>
            <a:r>
              <a:rPr lang="en-US" altLang="ru-RU" dirty="0" err="1">
                <a:latin typeface="Times New Roman" panose="02020603050405020304" pitchFamily="18" charset="0"/>
                <a:ea typeface="Microsoft YaHei" panose="020B0503020204020204" pitchFamily="34" charset="-122"/>
              </a:rPr>
              <a:t>parton</a:t>
            </a:r>
            <a:r>
              <a:rPr lang="en-US" altLang="ru-RU" dirty="0">
                <a:latin typeface="Times New Roman" panose="02020603050405020304" pitchFamily="18" charset="0"/>
                <a:ea typeface="Microsoft YaHei" panose="020B0503020204020204" pitchFamily="34" charset="-122"/>
              </a:rPr>
              <a:t> distribution functions. The JINR team is responsible for two detectors (HCAL1, MW1) and essentially contributes to polarized target, hall engineering, alignment, DAQ, express and data analysis. The Collaboration took data on the </a:t>
            </a:r>
            <a:r>
              <a:rPr lang="en-US" altLang="ru-RU" dirty="0" err="1">
                <a:latin typeface="Times New Roman" panose="02020603050405020304" pitchFamily="18" charset="0"/>
                <a:ea typeface="Microsoft YaHei" panose="020B0503020204020204" pitchFamily="34" charset="-122"/>
              </a:rPr>
              <a:t>Drell</a:t>
            </a:r>
            <a:r>
              <a:rPr lang="en-US" altLang="ru-RU" dirty="0">
                <a:latin typeface="Times New Roman" panose="02020603050405020304" pitchFamily="18" charset="0"/>
                <a:ea typeface="Microsoft YaHei" panose="020B0503020204020204" pitchFamily="34" charset="-122"/>
              </a:rPr>
              <a:t>-Yan process in 2018 and continues the analysis of the data collected in 2002-2018.  </a:t>
            </a:r>
            <a:endParaRPr lang="en-US" altLang="ru-RU" dirty="0">
              <a:latin typeface="Times New Roman" panose="02020603050405020304" pitchFamily="18" charset="0"/>
            </a:endParaRPr>
          </a:p>
          <a:p>
            <a:pPr eaLnBrk="1"/>
            <a:r>
              <a:rPr lang="en-US" altLang="ru-RU" dirty="0">
                <a:latin typeface="Times New Roman" panose="02020603050405020304" pitchFamily="18" charset="0"/>
              </a:rPr>
              <a:t>In 2019, there was no data taking due to SPS long shutdown, which will continue up to spring 2021.</a:t>
            </a:r>
            <a:endParaRPr altLang="ru-RU" dirty="0">
              <a:latin typeface="Times New Roman" panose="02020603050405020304" pitchFamily="18" charset="0"/>
            </a:endParaRPr>
          </a:p>
        </p:txBody>
      </p:sp>
      <p:sp>
        <p:nvSpPr>
          <p:cNvPr id="393220" name="Slide Number Placeholder 3">
            <a:extLst>
              <a:ext uri="{FF2B5EF4-FFF2-40B4-BE49-F238E27FC236}">
                <a16:creationId xmlns:a16="http://schemas.microsoft.com/office/drawing/2014/main" id="{AE854F7F-8DF8-EB4A-BBFB-BA80CE080CE4}"/>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3A598158-7137-964E-AD53-461EACF6EB2D}"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11</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Slide Image Placeholder 1">
            <a:extLst>
              <a:ext uri="{FF2B5EF4-FFF2-40B4-BE49-F238E27FC236}">
                <a16:creationId xmlns:a16="http://schemas.microsoft.com/office/drawing/2014/main" id="{56C5DF0E-FAB8-0D49-9AE6-6019679A8B0B}"/>
              </a:ext>
            </a:extLst>
          </p:cNvPr>
          <p:cNvSpPr>
            <a:spLocks noGrp="1" noRot="1" noChangeAspect="1" noTextEdit="1"/>
          </p:cNvSpPr>
          <p:nvPr>
            <p:ph type="sldImg"/>
          </p:nvPr>
        </p:nvSpPr>
        <p:spPr>
          <a:xfrm>
            <a:off x="1130300" y="669925"/>
            <a:ext cx="4586288" cy="3441700"/>
          </a:xfrm>
        </p:spPr>
      </p:sp>
      <p:sp>
        <p:nvSpPr>
          <p:cNvPr id="395267" name="Notes Placeholder 2">
            <a:extLst>
              <a:ext uri="{FF2B5EF4-FFF2-40B4-BE49-F238E27FC236}">
                <a16:creationId xmlns:a16="http://schemas.microsoft.com/office/drawing/2014/main" id="{26D4D5AE-5BD0-EF4B-8972-7A202958C298}"/>
              </a:ext>
            </a:extLst>
          </p:cNvPr>
          <p:cNvSpPr txBox="1">
            <a:spLocks noGrp="1"/>
          </p:cNvSpPr>
          <p:nvPr>
            <p:ph type="body"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numCol="1">
            <a:prstTxWarp prst="textNoShape">
              <a:avLst/>
            </a:prstTxWarp>
          </a:bodyPr>
          <a:lstStyle/>
          <a:p>
            <a:pPr eaLnBrk="1">
              <a:lnSpc>
                <a:spcPct val="80000"/>
              </a:lnSpc>
            </a:pPr>
            <a:r>
              <a:rPr lang="en-US" altLang="ru-RU" sz="1000" dirty="0">
                <a:latin typeface="Times New Roman" panose="02020603050405020304" pitchFamily="18" charset="0"/>
              </a:rPr>
              <a:t>In 2018-2019, the collaboration published 3 papers. Thus, in a study of the production of </a:t>
            </a:r>
            <a:r>
              <a:rPr lang="en-US" altLang="ru-RU" sz="1000" dirty="0" err="1">
                <a:latin typeface="Times New Roman" panose="02020603050405020304" pitchFamily="18" charset="0"/>
              </a:rPr>
              <a:t>isovector</a:t>
            </a:r>
            <a:r>
              <a:rPr lang="en-US" altLang="ru-RU" sz="1000" dirty="0">
                <a:latin typeface="Times New Roman" panose="02020603050405020304" pitchFamily="18" charset="0"/>
              </a:rPr>
              <a:t> resonances by high energy pion beam, the momentum transfer dependence of the resonance intensities and amplitude phases were determined and shown to be in agreement with dominant Pomeron exchange mechanism. In a study of leptoproduction of hadrons on polarized proton target, the TMD PDFs have been determined and in a study of polarized leptoproduction of neutral </a:t>
            </a:r>
            <a:r>
              <a:rPr lang="en-US" altLang="ru-RU" sz="1000" dirty="0" err="1">
                <a:latin typeface="Times New Roman" panose="02020603050405020304" pitchFamily="18" charset="0"/>
              </a:rPr>
              <a:t>pions</a:t>
            </a:r>
            <a:r>
              <a:rPr lang="en-US" altLang="ru-RU" sz="1000" dirty="0">
                <a:latin typeface="Times New Roman" panose="02020603050405020304" pitchFamily="18" charset="0"/>
              </a:rPr>
              <a:t> the information on the chiral-odd GPD has been obtained.</a:t>
            </a:r>
          </a:p>
          <a:p>
            <a:pPr eaLnBrk="1">
              <a:lnSpc>
                <a:spcPct val="80000"/>
              </a:lnSpc>
            </a:pPr>
            <a:endParaRPr lang="en-US" altLang="ru-RU" sz="1000" dirty="0">
              <a:latin typeface="Times New Roman" panose="02020603050405020304" pitchFamily="18" charset="0"/>
            </a:endParaRPr>
          </a:p>
          <a:p>
            <a:pPr eaLnBrk="1">
              <a:lnSpc>
                <a:spcPct val="80000"/>
              </a:lnSpc>
            </a:pPr>
            <a:endParaRPr lang="en-US" altLang="ru-RU" sz="1000" b="1" dirty="0">
              <a:latin typeface="Times New Roman" panose="02020603050405020304" pitchFamily="18" charset="0"/>
            </a:endParaRPr>
          </a:p>
          <a:p>
            <a:pPr eaLnBrk="1">
              <a:lnSpc>
                <a:spcPct val="80000"/>
              </a:lnSpc>
            </a:pPr>
            <a:r>
              <a:rPr lang="en-US" altLang="ru-RU" sz="1000" b="1" dirty="0">
                <a:latin typeface="Times New Roman" panose="02020603050405020304" pitchFamily="18" charset="0"/>
              </a:rPr>
              <a:t>Light </a:t>
            </a:r>
            <a:r>
              <a:rPr lang="en-US" altLang="ru-RU" sz="1000" b="1" dirty="0" err="1">
                <a:latin typeface="Times New Roman" panose="02020603050405020304" pitchFamily="18" charset="0"/>
              </a:rPr>
              <a:t>isovector</a:t>
            </a:r>
            <a:r>
              <a:rPr lang="en-US" altLang="ru-RU" sz="1000" b="1" dirty="0">
                <a:latin typeface="Times New Roman" panose="02020603050405020304" pitchFamily="18" charset="0"/>
              </a:rPr>
              <a:t> resonances in π </a:t>
            </a:r>
            <a:r>
              <a:rPr lang="en-US" altLang="ru-RU" sz="1000" b="1" baseline="30000" dirty="0">
                <a:latin typeface="Times New Roman" panose="02020603050405020304" pitchFamily="18" charset="0"/>
              </a:rPr>
              <a:t>−</a:t>
            </a:r>
            <a:r>
              <a:rPr lang="en-US" altLang="ru-RU" sz="1000" b="1" dirty="0">
                <a:latin typeface="Times New Roman" panose="02020603050405020304" pitchFamily="18" charset="0"/>
              </a:rPr>
              <a:t>p → π</a:t>
            </a:r>
            <a:r>
              <a:rPr lang="en-US" altLang="ru-RU" sz="1000" b="1" baseline="30000" dirty="0">
                <a:latin typeface="Times New Roman" panose="02020603050405020304" pitchFamily="18" charset="0"/>
              </a:rPr>
              <a:t> −</a:t>
            </a:r>
            <a:r>
              <a:rPr lang="en-US" altLang="ru-RU" sz="1000" b="1" dirty="0">
                <a:latin typeface="Times New Roman" panose="02020603050405020304" pitchFamily="18" charset="0"/>
              </a:rPr>
              <a:t>π</a:t>
            </a:r>
            <a:r>
              <a:rPr lang="en-US" altLang="ru-RU" sz="1000" b="1" baseline="30000" dirty="0">
                <a:latin typeface="Times New Roman" panose="02020603050405020304" pitchFamily="18" charset="0"/>
              </a:rPr>
              <a:t> −</a:t>
            </a:r>
            <a:r>
              <a:rPr lang="en-US" altLang="ru-RU" sz="1000" b="1" dirty="0">
                <a:latin typeface="Times New Roman" panose="02020603050405020304" pitchFamily="18" charset="0"/>
              </a:rPr>
              <a:t>π </a:t>
            </a:r>
            <a:r>
              <a:rPr lang="en-US" altLang="ru-RU" sz="1000" b="1" baseline="30000" dirty="0">
                <a:latin typeface="Times New Roman" panose="02020603050405020304" pitchFamily="18" charset="0"/>
              </a:rPr>
              <a:t>+</a:t>
            </a:r>
            <a:r>
              <a:rPr lang="en-US" altLang="ru-RU" sz="1000" b="1" dirty="0">
                <a:latin typeface="Times New Roman" panose="02020603050405020304" pitchFamily="18" charset="0"/>
              </a:rPr>
              <a:t> p at 190 GeV/c</a:t>
            </a:r>
            <a:endParaRPr altLang="ru-RU" sz="1000" dirty="0">
              <a:latin typeface="Times New Roman" panose="02020603050405020304" pitchFamily="18" charset="0"/>
            </a:endParaRPr>
          </a:p>
          <a:p>
            <a:pPr eaLnBrk="1">
              <a:lnSpc>
                <a:spcPct val="80000"/>
              </a:lnSpc>
            </a:pPr>
            <a:r>
              <a:rPr lang="en-US" altLang="ru-RU" sz="1000" dirty="0">
                <a:latin typeface="Times New Roman" panose="02020603050405020304" pitchFamily="18" charset="0"/>
              </a:rPr>
              <a:t>   COMPASS has performed the most comprehensive resonance-model fit of π</a:t>
            </a:r>
            <a:r>
              <a:rPr lang="en-US" altLang="ru-RU" sz="1000" baseline="30000" dirty="0">
                <a:latin typeface="Times New Roman" panose="02020603050405020304" pitchFamily="18" charset="0"/>
              </a:rPr>
              <a:t>−</a:t>
            </a:r>
            <a:r>
              <a:rPr lang="en-US" altLang="ru-RU" sz="1000" dirty="0">
                <a:latin typeface="Times New Roman" panose="02020603050405020304" pitchFamily="18" charset="0"/>
              </a:rPr>
              <a:t>π</a:t>
            </a:r>
            <a:r>
              <a:rPr lang="en-US" altLang="ru-RU" sz="1000" baseline="30000" dirty="0">
                <a:latin typeface="Times New Roman" panose="02020603050405020304" pitchFamily="18" charset="0"/>
              </a:rPr>
              <a:t>−</a:t>
            </a:r>
            <a:r>
              <a:rPr lang="en-US" altLang="ru-RU" sz="1000" dirty="0">
                <a:latin typeface="Times New Roman" panose="02020603050405020304" pitchFamily="18" charset="0"/>
              </a:rPr>
              <a:t>π</a:t>
            </a:r>
            <a:r>
              <a:rPr lang="en-US" altLang="ru-RU" sz="1000" baseline="30000" dirty="0">
                <a:latin typeface="Times New Roman" panose="02020603050405020304" pitchFamily="18" charset="0"/>
              </a:rPr>
              <a:t>+</a:t>
            </a:r>
            <a:r>
              <a:rPr lang="en-US" altLang="ru-RU" sz="1000" dirty="0">
                <a:latin typeface="Times New Roman" panose="02020603050405020304" pitchFamily="18" charset="0"/>
              </a:rPr>
              <a:t> states using the results of our previously published partial-wave analysis (PWA) of a large data set of diffractive-dissociation events from the reaction π</a:t>
            </a:r>
            <a:r>
              <a:rPr lang="en-US" altLang="ru-RU" sz="1000" baseline="30000" dirty="0">
                <a:latin typeface="Times New Roman" panose="02020603050405020304" pitchFamily="18" charset="0"/>
              </a:rPr>
              <a:t> −</a:t>
            </a:r>
            <a:r>
              <a:rPr lang="en-US" altLang="ru-RU" sz="1000" dirty="0">
                <a:latin typeface="Times New Roman" panose="02020603050405020304" pitchFamily="18" charset="0"/>
              </a:rPr>
              <a:t>+p→π </a:t>
            </a:r>
            <a:r>
              <a:rPr lang="en-US" altLang="ru-RU" sz="1000" baseline="30000" dirty="0">
                <a:latin typeface="Times New Roman" panose="02020603050405020304" pitchFamily="18" charset="0"/>
              </a:rPr>
              <a:t>−</a:t>
            </a:r>
            <a:r>
              <a:rPr lang="en-US" altLang="ru-RU" sz="1000" dirty="0">
                <a:latin typeface="Times New Roman" panose="02020603050405020304" pitchFamily="18" charset="0"/>
              </a:rPr>
              <a:t>π </a:t>
            </a:r>
            <a:r>
              <a:rPr lang="en-US" altLang="ru-RU" sz="1000" baseline="30000" dirty="0">
                <a:latin typeface="Times New Roman" panose="02020603050405020304" pitchFamily="18" charset="0"/>
              </a:rPr>
              <a:t>−</a:t>
            </a:r>
            <a:r>
              <a:rPr lang="en-US" altLang="ru-RU" sz="1000" dirty="0">
                <a:latin typeface="Times New Roman" panose="02020603050405020304" pitchFamily="18" charset="0"/>
              </a:rPr>
              <a:t>π</a:t>
            </a:r>
            <a:r>
              <a:rPr lang="en-US" altLang="ru-RU" sz="1000" baseline="30000" dirty="0">
                <a:latin typeface="Times New Roman" panose="02020603050405020304" pitchFamily="18" charset="0"/>
              </a:rPr>
              <a:t>+</a:t>
            </a:r>
            <a:r>
              <a:rPr lang="en-US" altLang="ru-RU" sz="1000" dirty="0">
                <a:latin typeface="Times New Roman" panose="02020603050405020304" pitchFamily="18" charset="0"/>
              </a:rPr>
              <a:t>+p recoil with a 190 GeV/c pion beam. The PWA results are subjected to a resonance-model fit using </a:t>
            </a:r>
            <a:r>
              <a:rPr lang="en-US" altLang="ru-RU" sz="1000" dirty="0" err="1">
                <a:latin typeface="Times New Roman" panose="02020603050405020304" pitchFamily="18" charset="0"/>
              </a:rPr>
              <a:t>Breit</a:t>
            </a:r>
            <a:r>
              <a:rPr lang="en-US" altLang="ru-RU" sz="1000" dirty="0">
                <a:latin typeface="Times New Roman" panose="02020603050405020304" pitchFamily="18" charset="0"/>
              </a:rPr>
              <a:t>-Wigner amplitudes to simultaneously describe a subset of 14 selected waves. The model contains the well-known resonances. In a novel approach, we extract the t dependence of the intensity of the resonances and of their phases. The t' dependence of the intensities of most resonances differs distinctly from the t' dependence of the non-resonant components. For the first time, we determine the t' dependence of the phases of the production amplitudes and confirm that the production mechanism of Pomeron exchange is common to all resonances. </a:t>
            </a:r>
            <a:endParaRPr altLang="ru-RU" sz="1000" dirty="0">
              <a:latin typeface="Times New Roman" panose="02020603050405020304" pitchFamily="18" charset="0"/>
            </a:endParaRPr>
          </a:p>
          <a:p>
            <a:pPr eaLnBrk="1">
              <a:lnSpc>
                <a:spcPct val="80000"/>
              </a:lnSpc>
            </a:pPr>
            <a:r>
              <a:rPr lang="en-US" altLang="ru-RU" sz="1000" b="1" dirty="0">
                <a:latin typeface="Times New Roman" panose="02020603050405020304" pitchFamily="18" charset="0"/>
              </a:rPr>
              <a:t> </a:t>
            </a:r>
            <a:endParaRPr altLang="ru-RU" sz="1000" dirty="0">
              <a:latin typeface="Times New Roman" panose="02020603050405020304" pitchFamily="18" charset="0"/>
            </a:endParaRPr>
          </a:p>
          <a:p>
            <a:pPr eaLnBrk="1">
              <a:lnSpc>
                <a:spcPct val="80000"/>
              </a:lnSpc>
            </a:pPr>
            <a:r>
              <a:rPr lang="en-US" altLang="ru-RU" sz="1000" b="1" dirty="0">
                <a:latin typeface="Times New Roman" panose="02020603050405020304" pitchFamily="18" charset="0"/>
              </a:rPr>
              <a:t>Measurement of </a:t>
            </a:r>
            <a:r>
              <a:rPr lang="en-US" altLang="ru-RU" sz="1000" b="1" i="1" dirty="0">
                <a:latin typeface="Times New Roman" panose="02020603050405020304" pitchFamily="18" charset="0"/>
              </a:rPr>
              <a:t>P</a:t>
            </a:r>
            <a:r>
              <a:rPr lang="en-US" altLang="ru-RU" sz="1000" b="1" i="1" baseline="-25000" dirty="0">
                <a:latin typeface="Times New Roman" panose="02020603050405020304" pitchFamily="18" charset="0"/>
              </a:rPr>
              <a:t>T</a:t>
            </a:r>
            <a:r>
              <a:rPr lang="en-US" altLang="ru-RU" sz="1000" b="1" baseline="-25000" dirty="0">
                <a:latin typeface="Times New Roman" panose="02020603050405020304" pitchFamily="18" charset="0"/>
              </a:rPr>
              <a:t> </a:t>
            </a:r>
            <a:r>
              <a:rPr lang="en-US" altLang="ru-RU" sz="1000" b="1" dirty="0">
                <a:latin typeface="Times New Roman" panose="02020603050405020304" pitchFamily="18" charset="0"/>
              </a:rPr>
              <a:t>-weighted </a:t>
            </a:r>
            <a:r>
              <a:rPr lang="en-US" altLang="ru-RU" sz="1000" b="1" dirty="0" err="1">
                <a:latin typeface="Times New Roman" panose="02020603050405020304" pitchFamily="18" charset="0"/>
              </a:rPr>
              <a:t>Sivers</a:t>
            </a:r>
            <a:r>
              <a:rPr lang="en-US" altLang="ru-RU" sz="1000" b="1" dirty="0">
                <a:latin typeface="Times New Roman" panose="02020603050405020304" pitchFamily="18" charset="0"/>
              </a:rPr>
              <a:t> asymmetries in leptoproduction of hadrons</a:t>
            </a:r>
            <a:endParaRPr altLang="ru-RU" sz="1000" dirty="0">
              <a:latin typeface="Times New Roman" panose="02020603050405020304" pitchFamily="18" charset="0"/>
            </a:endParaRPr>
          </a:p>
          <a:p>
            <a:pPr eaLnBrk="1">
              <a:lnSpc>
                <a:spcPct val="80000"/>
              </a:lnSpc>
            </a:pPr>
            <a:r>
              <a:rPr lang="en-US" altLang="ru-RU" sz="1000" dirty="0">
                <a:latin typeface="Times New Roman" panose="02020603050405020304" pitchFamily="18" charset="0"/>
              </a:rPr>
              <a:t>   The transverse spin asymmetries measured in semi-inclusive leptoproduction of hadrons, when weighted with the hadron transverse momentum </a:t>
            </a:r>
            <a:r>
              <a:rPr lang="en-US" altLang="ru-RU" sz="1000" i="1" dirty="0">
                <a:latin typeface="Times New Roman" panose="02020603050405020304" pitchFamily="18" charset="0"/>
              </a:rPr>
              <a:t>P</a:t>
            </a:r>
            <a:r>
              <a:rPr lang="en-US" altLang="ru-RU" sz="1000" i="1" baseline="-25000" dirty="0">
                <a:latin typeface="Times New Roman" panose="02020603050405020304" pitchFamily="18" charset="0"/>
              </a:rPr>
              <a:t>T</a:t>
            </a:r>
            <a:r>
              <a:rPr lang="en-US" altLang="ru-RU" sz="1000" dirty="0">
                <a:latin typeface="Times New Roman" panose="02020603050405020304" pitchFamily="18" charset="0"/>
              </a:rPr>
              <a:t> , allow for the extraction of important transverse-momentum-dependent distribution functions. In particular, the weighted </a:t>
            </a:r>
            <a:r>
              <a:rPr lang="en-US" altLang="ru-RU" sz="1000" dirty="0" err="1">
                <a:latin typeface="Times New Roman" panose="02020603050405020304" pitchFamily="18" charset="0"/>
              </a:rPr>
              <a:t>Sivers</a:t>
            </a:r>
            <a:r>
              <a:rPr lang="en-US" altLang="ru-RU" sz="1000" dirty="0">
                <a:latin typeface="Times New Roman" panose="02020603050405020304" pitchFamily="18" charset="0"/>
              </a:rPr>
              <a:t> asymmetries provide direct information on the </a:t>
            </a:r>
            <a:r>
              <a:rPr lang="en-US" altLang="ru-RU" sz="1000" dirty="0" err="1">
                <a:latin typeface="Times New Roman" panose="02020603050405020304" pitchFamily="18" charset="0"/>
              </a:rPr>
              <a:t>Sivers</a:t>
            </a:r>
            <a:r>
              <a:rPr lang="en-US" altLang="ru-RU" sz="1000" dirty="0">
                <a:latin typeface="Times New Roman" panose="02020603050405020304" pitchFamily="18" charset="0"/>
              </a:rPr>
              <a:t> function, which is a leading-twist distribution that arises from a correlation between the transverse momentum of an </a:t>
            </a:r>
            <a:r>
              <a:rPr lang="en-US" altLang="ru-RU" sz="1000" dirty="0" err="1">
                <a:latin typeface="Times New Roman" panose="02020603050405020304" pitchFamily="18" charset="0"/>
              </a:rPr>
              <a:t>unpolarised</a:t>
            </a:r>
            <a:r>
              <a:rPr lang="en-US" altLang="ru-RU" sz="1000" dirty="0">
                <a:latin typeface="Times New Roman" panose="02020603050405020304" pitchFamily="18" charset="0"/>
              </a:rPr>
              <a:t> quark in a transversely </a:t>
            </a:r>
            <a:r>
              <a:rPr lang="en-US" altLang="ru-RU" sz="1000" dirty="0" err="1">
                <a:latin typeface="Times New Roman" panose="02020603050405020304" pitchFamily="18" charset="0"/>
              </a:rPr>
              <a:t>polarised</a:t>
            </a:r>
            <a:r>
              <a:rPr lang="en-US" altLang="ru-RU" sz="1000" dirty="0">
                <a:latin typeface="Times New Roman" panose="02020603050405020304" pitchFamily="18" charset="0"/>
              </a:rPr>
              <a:t> nucleon and the spin of the nucleon. The results are compared to the standard unweighted </a:t>
            </a:r>
            <a:r>
              <a:rPr lang="en-US" altLang="ru-RU" sz="1000" dirty="0" err="1">
                <a:latin typeface="Times New Roman" panose="02020603050405020304" pitchFamily="18" charset="0"/>
              </a:rPr>
              <a:t>Sivers</a:t>
            </a:r>
            <a:r>
              <a:rPr lang="en-US" altLang="ru-RU" sz="1000" dirty="0">
                <a:latin typeface="Times New Roman" panose="02020603050405020304" pitchFamily="18" charset="0"/>
              </a:rPr>
              <a:t> asymmetries and used to extract the first transverse moments of the </a:t>
            </a:r>
            <a:r>
              <a:rPr lang="en-US" altLang="ru-RU" sz="1000" dirty="0" err="1">
                <a:latin typeface="Times New Roman" panose="02020603050405020304" pitchFamily="18" charset="0"/>
              </a:rPr>
              <a:t>Sivers</a:t>
            </a:r>
            <a:r>
              <a:rPr lang="en-US" altLang="ru-RU" sz="1000" dirty="0">
                <a:latin typeface="Times New Roman" panose="02020603050405020304" pitchFamily="18" charset="0"/>
              </a:rPr>
              <a:t> distributions for </a:t>
            </a:r>
            <a:r>
              <a:rPr lang="en-US" altLang="ru-RU" sz="1000" i="1" dirty="0">
                <a:latin typeface="Times New Roman" panose="02020603050405020304" pitchFamily="18" charset="0"/>
              </a:rPr>
              <a:t>u </a:t>
            </a:r>
            <a:r>
              <a:rPr lang="en-US" altLang="ru-RU" sz="1000" dirty="0">
                <a:latin typeface="Times New Roman" panose="02020603050405020304" pitchFamily="18" charset="0"/>
              </a:rPr>
              <a:t>and </a:t>
            </a:r>
            <a:r>
              <a:rPr lang="en-US" altLang="ru-RU" sz="1000" i="1" dirty="0">
                <a:latin typeface="Times New Roman" panose="02020603050405020304" pitchFamily="18" charset="0"/>
              </a:rPr>
              <a:t>d</a:t>
            </a:r>
            <a:r>
              <a:rPr lang="en-US" altLang="ru-RU" sz="1000" dirty="0">
                <a:latin typeface="Times New Roman" panose="02020603050405020304" pitchFamily="18" charset="0"/>
              </a:rPr>
              <a:t> quarks.</a:t>
            </a:r>
            <a:endParaRPr altLang="ru-RU" sz="1000" dirty="0">
              <a:latin typeface="Times New Roman" panose="02020603050405020304" pitchFamily="18" charset="0"/>
            </a:endParaRPr>
          </a:p>
          <a:p>
            <a:pPr eaLnBrk="1">
              <a:lnSpc>
                <a:spcPct val="80000"/>
              </a:lnSpc>
            </a:pPr>
            <a:r>
              <a:rPr lang="en-US" altLang="ru-RU" sz="1000" dirty="0">
                <a:latin typeface="Times New Roman" panose="02020603050405020304" pitchFamily="18" charset="0"/>
              </a:rPr>
              <a:t> </a:t>
            </a:r>
            <a:endParaRPr altLang="ru-RU" sz="1000" dirty="0">
              <a:latin typeface="Times New Roman" panose="02020603050405020304" pitchFamily="18" charset="0"/>
            </a:endParaRPr>
          </a:p>
          <a:p>
            <a:pPr eaLnBrk="1">
              <a:lnSpc>
                <a:spcPct val="80000"/>
              </a:lnSpc>
            </a:pPr>
            <a:r>
              <a:rPr lang="en-US" altLang="ru-RU" sz="1000" b="1" dirty="0">
                <a:latin typeface="Times New Roman" panose="02020603050405020304" pitchFamily="18" charset="0"/>
              </a:rPr>
              <a:t>Measurement of the cross section for hard exclusive π</a:t>
            </a:r>
            <a:r>
              <a:rPr lang="en-US" altLang="ru-RU" sz="1000" b="1" baseline="30000" dirty="0">
                <a:latin typeface="Times New Roman" panose="02020603050405020304" pitchFamily="18" charset="0"/>
              </a:rPr>
              <a:t>0</a:t>
            </a:r>
            <a:r>
              <a:rPr lang="en-US" altLang="ru-RU" sz="1000" b="1" dirty="0">
                <a:latin typeface="Times New Roman" panose="02020603050405020304" pitchFamily="18" charset="0"/>
              </a:rPr>
              <a:t> leptoproduction</a:t>
            </a:r>
            <a:endParaRPr altLang="ru-RU" sz="1000" dirty="0">
              <a:latin typeface="Times New Roman" panose="02020603050405020304" pitchFamily="18" charset="0"/>
            </a:endParaRPr>
          </a:p>
          <a:p>
            <a:pPr eaLnBrk="1">
              <a:lnSpc>
                <a:spcPct val="80000"/>
              </a:lnSpc>
            </a:pPr>
            <a:r>
              <a:rPr lang="en-US" altLang="ru-RU" sz="1000" dirty="0">
                <a:latin typeface="Times New Roman" panose="02020603050405020304" pitchFamily="18" charset="0"/>
              </a:rPr>
              <a:t>  COMPASS has been published the results on a measurement of hard exclusive π</a:t>
            </a:r>
            <a:r>
              <a:rPr lang="en-US" altLang="ru-RU" sz="1000" baseline="30000" dirty="0">
                <a:latin typeface="Times New Roman" panose="02020603050405020304" pitchFamily="18" charset="0"/>
              </a:rPr>
              <a:t>0</a:t>
            </a:r>
            <a:r>
              <a:rPr lang="en-US" altLang="ru-RU" sz="1000" dirty="0">
                <a:latin typeface="Times New Roman" panose="02020603050405020304" pitchFamily="18" charset="0"/>
              </a:rPr>
              <a:t> muon-production on the proton  using 160 GeV/c polarized </a:t>
            </a:r>
            <a:r>
              <a:rPr lang="en-US" altLang="ru-RU" sz="1000" dirty="0" err="1">
                <a:latin typeface="Times New Roman" panose="02020603050405020304" pitchFamily="18" charset="0"/>
              </a:rPr>
              <a:t>μ</a:t>
            </a:r>
            <a:r>
              <a:rPr lang="en-US" altLang="ru-RU" sz="1000" dirty="0">
                <a:latin typeface="Times New Roman" panose="02020603050405020304" pitchFamily="18" charset="0"/>
              </a:rPr>
              <a:t>+ and </a:t>
            </a:r>
            <a:r>
              <a:rPr lang="en-US" altLang="ru-RU" sz="1000" dirty="0" err="1">
                <a:latin typeface="Times New Roman" panose="02020603050405020304" pitchFamily="18" charset="0"/>
              </a:rPr>
              <a:t>μ</a:t>
            </a:r>
            <a:r>
              <a:rPr lang="en-US" altLang="ru-RU" sz="1000" dirty="0">
                <a:latin typeface="Times New Roman" panose="02020603050405020304" pitchFamily="18" charset="0"/>
              </a:rPr>
              <a:t>− beams of the CERN SPS impinging on a liquid hydrogen target. </a:t>
            </a:r>
            <a:endParaRPr altLang="ru-RU" sz="1000" dirty="0">
              <a:latin typeface="Times New Roman" panose="02020603050405020304" pitchFamily="18" charset="0"/>
            </a:endParaRPr>
          </a:p>
          <a:p>
            <a:pPr eaLnBrk="1">
              <a:lnSpc>
                <a:spcPct val="80000"/>
              </a:lnSpc>
            </a:pPr>
            <a:r>
              <a:rPr lang="en-US" altLang="ru-RU" sz="1000" dirty="0">
                <a:latin typeface="Times New Roman" panose="02020603050405020304" pitchFamily="18" charset="0"/>
              </a:rPr>
              <a:t>These results provide important input for modelling </a:t>
            </a:r>
            <a:r>
              <a:rPr lang="en-US" altLang="ru-RU" sz="1000" dirty="0" err="1">
                <a:latin typeface="Times New Roman" panose="02020603050405020304" pitchFamily="18" charset="0"/>
              </a:rPr>
              <a:t>Generalised</a:t>
            </a:r>
            <a:r>
              <a:rPr lang="en-US" altLang="ru-RU" sz="1000" dirty="0">
                <a:latin typeface="Times New Roman" panose="02020603050405020304" pitchFamily="18" charset="0"/>
              </a:rPr>
              <a:t> Parton Distributions. In the context of the phenomenological </a:t>
            </a:r>
            <a:r>
              <a:rPr lang="en-US" altLang="ru-RU" sz="1000" dirty="0" err="1">
                <a:latin typeface="Times New Roman" panose="02020603050405020304" pitchFamily="18" charset="0"/>
              </a:rPr>
              <a:t>Goloskokov</a:t>
            </a:r>
            <a:r>
              <a:rPr lang="en-US" altLang="ru-RU" sz="1000" dirty="0">
                <a:latin typeface="Times New Roman" panose="02020603050405020304" pitchFamily="18" charset="0"/>
              </a:rPr>
              <a:t>-Kroll model, the statistically significant transverse-transverse interference contribution constitutes clear experimental evidence for the chiral-odd GPD(General Parton Distribution) bar-E</a:t>
            </a:r>
            <a:r>
              <a:rPr lang="en-US" altLang="ru-RU" sz="1000" baseline="-25000" dirty="0">
                <a:latin typeface="Times New Roman" panose="02020603050405020304" pitchFamily="18" charset="0"/>
              </a:rPr>
              <a:t>T</a:t>
            </a:r>
            <a:r>
              <a:rPr lang="en-US" altLang="ru-RU" sz="1000" dirty="0">
                <a:latin typeface="Times New Roman" panose="02020603050405020304" pitchFamily="18" charset="0"/>
              </a:rPr>
              <a:t> .</a:t>
            </a:r>
            <a:endParaRPr altLang="ru-RU" sz="1000" dirty="0">
              <a:latin typeface="Times New Roman" panose="02020603050405020304" pitchFamily="18" charset="0"/>
            </a:endParaRPr>
          </a:p>
          <a:p>
            <a:pPr eaLnBrk="1">
              <a:lnSpc>
                <a:spcPct val="80000"/>
              </a:lnSpc>
            </a:pPr>
            <a:endParaRPr altLang="ru-RU" sz="1000" dirty="0">
              <a:latin typeface="Times New Roman" panose="02020603050405020304" pitchFamily="18" charset="0"/>
            </a:endParaRPr>
          </a:p>
        </p:txBody>
      </p:sp>
      <p:sp>
        <p:nvSpPr>
          <p:cNvPr id="395268" name="Slide Number Placeholder 3">
            <a:extLst>
              <a:ext uri="{FF2B5EF4-FFF2-40B4-BE49-F238E27FC236}">
                <a16:creationId xmlns:a16="http://schemas.microsoft.com/office/drawing/2014/main" id="{5C1FB053-0CF6-3C4D-844F-9DD5D8D81CCF}"/>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F6B30B12-D80D-B744-971D-023BBC445A39}"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12</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7314" name="Rectangle 13">
            <a:extLst>
              <a:ext uri="{FF2B5EF4-FFF2-40B4-BE49-F238E27FC236}">
                <a16:creationId xmlns:a16="http://schemas.microsoft.com/office/drawing/2014/main" id="{BD05621C-D778-5E48-831E-467C23C6C12B}"/>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29ADDDEF-EBCE-B84F-8595-05888C92734E}"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13</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397315" name="Rectangle 1">
            <a:extLst>
              <a:ext uri="{FF2B5EF4-FFF2-40B4-BE49-F238E27FC236}">
                <a16:creationId xmlns:a16="http://schemas.microsoft.com/office/drawing/2014/main" id="{EE119191-D1A3-2341-B585-4BC74E172ED6}"/>
              </a:ext>
            </a:extLst>
          </p:cNvPr>
          <p:cNvSpPr>
            <a:spLocks noGrp="1" noRot="1" noChangeAspect="1" noTextEdit="1"/>
          </p:cNvSpPr>
          <p:nvPr>
            <p:ph type="sldImg"/>
          </p:nvPr>
        </p:nvSpPr>
        <p:spPr>
          <a:xfrm>
            <a:off x="1128713" y="669925"/>
            <a:ext cx="4591050" cy="3443288"/>
          </a:xfrm>
          <a:solidFill>
            <a:srgbClr val="FFFFFF"/>
          </a:solidFill>
          <a:ln w="9528">
            <a:solidFill>
              <a:srgbClr val="000000"/>
            </a:solidFill>
            <a:miter lim="800000"/>
            <a:headEnd/>
            <a:tailEnd/>
          </a:ln>
        </p:spPr>
      </p:sp>
      <p:sp>
        <p:nvSpPr>
          <p:cNvPr id="397316" name="Text Box 2">
            <a:extLst>
              <a:ext uri="{FF2B5EF4-FFF2-40B4-BE49-F238E27FC236}">
                <a16:creationId xmlns:a16="http://schemas.microsoft.com/office/drawing/2014/main" id="{A0501905-6E8F-764B-81AA-D3266BF6DA2B}"/>
              </a:ext>
            </a:extLst>
          </p:cNvPr>
          <p:cNvSpPr txBox="1">
            <a:spLocks noGrp="1"/>
          </p:cNvSpPr>
          <p:nvPr>
            <p:ph type="body" sz="quarter" idx="1"/>
          </p:nvPr>
        </p:nvSpPr>
        <p:spPr bwMode="auto">
          <a:xfrm>
            <a:off x="685800" y="4343400"/>
            <a:ext cx="5476875" cy="41052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Microsoft YaHei" panose="020B0503020204020204" pitchFamily="34" charset="-122"/>
              </a:rPr>
              <a:t>Verification of the SM and the search for physical phenomena beyond SM and study of CP-violation mechanisms will be continued in the CMS and ATLAS experiments at LHC CERN and in the NA62 and NA64 experiments at SPS CERN. </a:t>
            </a:r>
          </a:p>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altLang="ru-RU" dirty="0">
                <a:latin typeface="Times New Roman" panose="02020603050405020304" pitchFamily="18" charset="0"/>
                <a:ea typeface="Microsoft YaHei" panose="020B0503020204020204" pitchFamily="34" charset="-122"/>
              </a:rPr>
              <a:t>The participation in CMS and ATLAS experiments at LHC is respectively realized under supervision of VBLHEP and DLNP. Besides data taking and analyses, the JINR teams are strongly involved in </a:t>
            </a:r>
            <a:r>
              <a:rPr lang="en-US" sz="1200" dirty="0">
                <a:solidFill>
                  <a:srgbClr val="002060"/>
                </a:solidFill>
                <a:latin typeface="Arial" pitchFamily="34"/>
                <a:cs typeface="Arial" pitchFamily="34"/>
              </a:rPr>
              <a:t>upgrade of detectors during the LHC shutdowns in 2019-2020 and 2023-2024.</a:t>
            </a:r>
            <a:endParaRPr lang="en-US" altLang="ru-RU" dirty="0">
              <a:latin typeface="Times New Roman" panose="02020603050405020304" pitchFamily="18" charset="0"/>
              <a:ea typeface="Microsoft YaHei" panose="020B0503020204020204" pitchFamily="34" charset="-122"/>
            </a:endParaRPr>
          </a:p>
        </p:txBody>
      </p:sp>
      <p:sp>
        <p:nvSpPr>
          <p:cNvPr id="397317" name="Text Box 3">
            <a:extLst>
              <a:ext uri="{FF2B5EF4-FFF2-40B4-BE49-F238E27FC236}">
                <a16:creationId xmlns:a16="http://schemas.microsoft.com/office/drawing/2014/main" id="{7983FC7D-1A5A-9148-9C83-50F049D2F947}"/>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5DA8C604-EA51-B743-933F-2FE4FC50E449}" type="slidenum">
              <a:rPr lang="ru-RU" altLang="ru-RU" sz="1200">
                <a:solidFill>
                  <a:srgbClr val="000000"/>
                </a:solidFill>
                <a:latin typeface="Times New Roman" panose="02020603050405020304" pitchFamily="18" charset="0"/>
                <a:cs typeface="Lucida Sans Unicode" panose="020B0602030504020204" pitchFamily="34" charset="0"/>
              </a:rPr>
              <a:pPr algn="r" eaLnBrk="1" hangingPunct="1"/>
              <a:t>13</a:t>
            </a:fld>
            <a:endParaRPr lang="ru-RU" altLang="ru-RU" sz="1200">
              <a:solidFill>
                <a:srgbClr val="000000"/>
              </a:solidFill>
              <a:latin typeface="Times New Roman" panose="02020603050405020304" pitchFamily="18" charset="0"/>
              <a:cs typeface="Lucida Sans Unicode" panose="020B0602030504020204"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62" name="Rectangle 13">
            <a:extLst>
              <a:ext uri="{FF2B5EF4-FFF2-40B4-BE49-F238E27FC236}">
                <a16:creationId xmlns:a16="http://schemas.microsoft.com/office/drawing/2014/main" id="{8FFB725C-4E64-5B4D-9CB0-08532F405558}"/>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D6F583A0-619C-7243-B5E1-FA85ECF8F9FC}"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14</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399363" name="Rectangle 1">
            <a:extLst>
              <a:ext uri="{FF2B5EF4-FFF2-40B4-BE49-F238E27FC236}">
                <a16:creationId xmlns:a16="http://schemas.microsoft.com/office/drawing/2014/main" id="{865E75D4-0546-8B43-A652-6F296CA0F573}"/>
              </a:ext>
            </a:extLst>
          </p:cNvPr>
          <p:cNvSpPr>
            <a:spLocks noGrp="1" noRot="1" noChangeAspect="1" noTextEdit="1"/>
          </p:cNvSpPr>
          <p:nvPr>
            <p:ph type="sldImg"/>
          </p:nvPr>
        </p:nvSpPr>
        <p:spPr>
          <a:xfrm>
            <a:off x="1128713" y="669925"/>
            <a:ext cx="4591050" cy="3443288"/>
          </a:xfrm>
          <a:solidFill>
            <a:srgbClr val="FFFFFF"/>
          </a:solidFill>
          <a:ln w="9528">
            <a:solidFill>
              <a:srgbClr val="000000"/>
            </a:solidFill>
            <a:miter lim="800000"/>
            <a:headEnd/>
            <a:tailEnd/>
          </a:ln>
        </p:spPr>
      </p:sp>
      <p:sp>
        <p:nvSpPr>
          <p:cNvPr id="399364" name="Text Box 2">
            <a:extLst>
              <a:ext uri="{FF2B5EF4-FFF2-40B4-BE49-F238E27FC236}">
                <a16:creationId xmlns:a16="http://schemas.microsoft.com/office/drawing/2014/main" id="{BB0F5A20-053B-1840-83D6-91FAFBCA0324}"/>
              </a:ext>
            </a:extLst>
          </p:cNvPr>
          <p:cNvSpPr txBox="1">
            <a:spLocks noGrp="1"/>
          </p:cNvSpPr>
          <p:nvPr>
            <p:ph type="body" sz="quarter" idx="1"/>
          </p:nvPr>
        </p:nvSpPr>
        <p:spPr bwMode="auto">
          <a:xfrm>
            <a:off x="685800" y="4343400"/>
            <a:ext cx="5476875" cy="41052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marL="0" marR="0" lvl="0" indent="0" algn="l" defTabSz="449263" rtl="0" eaLnBrk="1" fontAlgn="base" latinLnBrk="0" hangingPunct="0">
              <a:lnSpc>
                <a:spcPct val="100000"/>
              </a:lnSpc>
              <a:spcBef>
                <a:spcPts val="450"/>
              </a:spcBef>
              <a:spcAft>
                <a:spcPct val="0"/>
              </a:spcAft>
              <a:buClrTx/>
              <a:buSzTx/>
              <a:buFontTx/>
              <a:buNone/>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pPr>
            <a:r>
              <a:rPr lang="en-US" altLang="ru-RU" dirty="0">
                <a:latin typeface="Times New Roman" panose="02020603050405020304" pitchFamily="18" charset="0"/>
                <a:ea typeface="Microsoft YaHei" panose="020B0503020204020204" pitchFamily="34" charset="-122"/>
              </a:rPr>
              <a:t>The CMS and ATLAS experiments observed Higgs boson decay to two bottom quarks. It represents the dominant contribution to the Higgs boson width but was uneasy to observe due to a large background. </a:t>
            </a:r>
            <a:r>
              <a:rPr lang="en-US" altLang="ru-RU" dirty="0">
                <a:latin typeface="Calibri" panose="020F0502020204030204" pitchFamily="34" charset="0"/>
                <a:ea typeface="Microsoft YaHei" panose="020B0503020204020204" pitchFamily="34" charset="-122"/>
              </a:rPr>
              <a:t>The Higgs boson bb-bar decay is seen a right shoulder with a significance of 5 </a:t>
            </a:r>
            <a:r>
              <a:rPr lang="en-US" altLang="ru-RU" dirty="0" err="1">
                <a:latin typeface="Calibri" panose="020F0502020204030204" pitchFamily="34" charset="0"/>
                <a:ea typeface="Microsoft YaHei" panose="020B0503020204020204" pitchFamily="34" charset="-122"/>
              </a:rPr>
              <a:t>s.d.</a:t>
            </a:r>
            <a:r>
              <a:rPr lang="en-US" altLang="ru-RU" dirty="0">
                <a:latin typeface="Calibri" panose="020F0502020204030204" pitchFamily="34" charset="0"/>
                <a:ea typeface="Microsoft YaHei" panose="020B0503020204020204" pitchFamily="34" charset="-122"/>
              </a:rPr>
              <a:t> This result can be considered as a milestone in the study of Higgs boson, representing a transition from observations to precise measurements of Higgs boson properties. </a:t>
            </a:r>
            <a:r>
              <a:rPr lang="en-US" altLang="ru-RU" dirty="0">
                <a:latin typeface="Times New Roman" panose="02020603050405020304" pitchFamily="18" charset="0"/>
                <a:ea typeface="Microsoft YaHei" panose="020B0503020204020204" pitchFamily="34" charset="-122"/>
              </a:rPr>
              <a:t>JINR team has been actively participating in this analysis.</a:t>
            </a:r>
          </a:p>
        </p:txBody>
      </p:sp>
      <p:sp>
        <p:nvSpPr>
          <p:cNvPr id="399365" name="Text Box 3">
            <a:extLst>
              <a:ext uri="{FF2B5EF4-FFF2-40B4-BE49-F238E27FC236}">
                <a16:creationId xmlns:a16="http://schemas.microsoft.com/office/drawing/2014/main" id="{BBB95B5C-556F-614B-9B1D-EB20D633C160}"/>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A09020EE-7A17-C84B-A531-D1F82AF204AD}" type="slidenum">
              <a:rPr lang="en-GB" altLang="ru-RU" sz="1200">
                <a:solidFill>
                  <a:srgbClr val="000000"/>
                </a:solidFill>
                <a:latin typeface="Times New Roman" panose="02020603050405020304" pitchFamily="18" charset="0"/>
                <a:cs typeface="Lucida Sans Unicode" panose="020B0602030504020204" pitchFamily="34" charset="0"/>
              </a:rPr>
              <a:pPr algn="r" eaLnBrk="1" hangingPunct="1"/>
              <a:t>14</a:t>
            </a:fld>
            <a:endParaRPr lang="en-GB" altLang="ru-RU" sz="1200">
              <a:solidFill>
                <a:srgbClr val="000000"/>
              </a:solidFill>
              <a:latin typeface="Times New Roman" panose="02020603050405020304" pitchFamily="18" charset="0"/>
              <a:cs typeface="Lucida Sans Unicode" panose="020B060203050402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1">
            <a:extLst>
              <a:ext uri="{FF2B5EF4-FFF2-40B4-BE49-F238E27FC236}">
                <a16:creationId xmlns:a16="http://schemas.microsoft.com/office/drawing/2014/main" id="{94F3E99E-345F-4EEF-92A7-208B9AC67AA9}"/>
              </a:ext>
            </a:extLst>
          </p:cNvPr>
          <p:cNvSpPr>
            <a:spLocks noGrp="1" noChangeArrowheads="1"/>
          </p:cNvSpPr>
          <p:nvPr>
            <p:ph type="sldNum"/>
          </p:nvPr>
        </p:nvSpPr>
        <p:spPr>
          <a:ln/>
        </p:spPr>
        <p:txBody>
          <a:bodyPr/>
          <a:lstStyle/>
          <a:p>
            <a:fld id="{F6010A4F-DE04-43A7-A635-7D5CC3566D6A}" type="slidenum">
              <a:rPr lang="en-US" altLang="ru-RU"/>
              <a:pPr/>
              <a:t>15</a:t>
            </a:fld>
            <a:endParaRPr lang="en-US" altLang="ru-RU"/>
          </a:p>
        </p:txBody>
      </p:sp>
      <p:sp>
        <p:nvSpPr>
          <p:cNvPr id="5121" name="Rectangle 1">
            <a:extLst>
              <a:ext uri="{FF2B5EF4-FFF2-40B4-BE49-F238E27FC236}">
                <a16:creationId xmlns:a16="http://schemas.microsoft.com/office/drawing/2014/main" id="{5CFDDE16-DB9C-4F35-9A39-F1B67B0D01B1}"/>
              </a:ext>
            </a:extLst>
          </p:cNvPr>
          <p:cNvSpPr txBox="1">
            <a:spLocks noGrp="1" noRot="1" noChangeAspect="1" noChangeArrowheads="1"/>
          </p:cNvSpPr>
          <p:nvPr>
            <p:ph type="sldImg"/>
          </p:nvPr>
        </p:nvSpPr>
        <p:spPr bwMode="auto">
          <a:xfrm>
            <a:off x="1371600" y="763588"/>
            <a:ext cx="5029200" cy="37719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2" name="Text Box 2">
            <a:extLst>
              <a:ext uri="{FF2B5EF4-FFF2-40B4-BE49-F238E27FC236}">
                <a16:creationId xmlns:a16="http://schemas.microsoft.com/office/drawing/2014/main" id="{C6023D37-6C5B-4BD8-A1ED-7E567F4539F8}"/>
              </a:ext>
            </a:extLst>
          </p:cNvPr>
          <p:cNvSpPr txBox="1">
            <a:spLocks noChangeArrowheads="1"/>
          </p:cNvSpPr>
          <p:nvPr/>
        </p:nvSpPr>
        <p:spPr bwMode="auto">
          <a:xfrm>
            <a:off x="777875" y="4776788"/>
            <a:ext cx="6218238" cy="45259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ru-RU"/>
          </a:p>
        </p:txBody>
      </p:sp>
      <p:sp>
        <p:nvSpPr>
          <p:cNvPr id="2" name="Заметки 1">
            <a:extLst>
              <a:ext uri="{FF2B5EF4-FFF2-40B4-BE49-F238E27FC236}">
                <a16:creationId xmlns:a16="http://schemas.microsoft.com/office/drawing/2014/main" id="{C1BDE30A-B5D2-44C5-A977-37C5EAEA8018}"/>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One of recent interesting analyses of JINR ATLAS team is the search for pentaquarks in the J/psi proton kaon decay channel of lambda-beauty baryon. It was found that the data prefer </a:t>
            </a:r>
            <a:r>
              <a:rPr lang="en-US" sz="1200" kern="1200" dirty="0">
                <a:solidFill>
                  <a:schemeClr val="tx1"/>
                </a:solidFill>
                <a:effectLst/>
                <a:latin typeface="Times New Roman" pitchFamily="18"/>
              </a:rPr>
              <a:t>the model with two or more pentaquark J/psi proton states, though the model without pentaquarks is not excluded.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 study of J/</a:t>
            </a:r>
            <a:r>
              <a:rPr lang="en-US" sz="1200" kern="1200" dirty="0" err="1">
                <a:solidFill>
                  <a:schemeClr val="tx1"/>
                </a:solidFill>
                <a:effectLst/>
                <a:latin typeface="+mn-lt"/>
                <a:ea typeface="+mn-ea"/>
                <a:cs typeface="+mn-cs"/>
              </a:rPr>
              <a:t>ψp</a:t>
            </a:r>
            <a:r>
              <a:rPr lang="en-US" sz="1200" kern="1200" dirty="0">
                <a:solidFill>
                  <a:schemeClr val="tx1"/>
                </a:solidFill>
                <a:effectLst/>
                <a:latin typeface="+mn-lt"/>
                <a:ea typeface="+mn-ea"/>
                <a:cs typeface="+mn-cs"/>
              </a:rPr>
              <a:t> resonances in the </a:t>
            </a:r>
            <a:r>
              <a:rPr lang="en-US" sz="1200" kern="1200" dirty="0" err="1">
                <a:solidFill>
                  <a:schemeClr val="tx1"/>
                </a:solidFill>
                <a:effectLst/>
                <a:latin typeface="+mn-lt"/>
                <a:ea typeface="+mn-ea"/>
                <a:cs typeface="+mn-cs"/>
              </a:rPr>
              <a:t>Λ</a:t>
            </a:r>
            <a:r>
              <a:rPr lang="en-US" sz="1200" kern="1200" baseline="-25000" dirty="0" err="1">
                <a:solidFill>
                  <a:schemeClr val="tx1"/>
                </a:solidFill>
                <a:effectLst/>
                <a:latin typeface="+mn-lt"/>
                <a:ea typeface="+mn-ea"/>
                <a:cs typeface="+mn-cs"/>
              </a:rPr>
              <a:t>b</a:t>
            </a:r>
            <a:r>
              <a:rPr lang="en-US" sz="1200" kern="1200" dirty="0">
                <a:solidFill>
                  <a:schemeClr val="tx1"/>
                </a:solidFill>
                <a:effectLst/>
                <a:latin typeface="+mn-lt"/>
                <a:ea typeface="+mn-ea"/>
                <a:cs typeface="+mn-cs"/>
              </a:rPr>
              <a:t> → J/</a:t>
            </a:r>
            <a:r>
              <a:rPr lang="en-US" sz="1200" kern="1200" dirty="0" err="1">
                <a:solidFill>
                  <a:schemeClr val="tx1"/>
                </a:solidFill>
                <a:effectLst/>
                <a:latin typeface="+mn-lt"/>
                <a:ea typeface="+mn-ea"/>
                <a:cs typeface="+mn-cs"/>
              </a:rPr>
              <a:t>ψpK</a:t>
            </a:r>
            <a:r>
              <a:rPr lang="en-US" sz="1200" kern="1200" dirty="0">
                <a:solidFill>
                  <a:schemeClr val="tx1"/>
                </a:solidFill>
                <a:effectLst/>
                <a:latin typeface="+mn-lt"/>
                <a:ea typeface="+mn-ea"/>
                <a:cs typeface="+mn-cs"/>
              </a:rPr>
              <a:t> decays with large m(</a:t>
            </a:r>
            <a:r>
              <a:rPr lang="en-US" sz="1200" kern="1200" dirty="0" err="1">
                <a:solidFill>
                  <a:schemeClr val="tx1"/>
                </a:solidFill>
                <a:effectLst/>
                <a:latin typeface="+mn-lt"/>
                <a:ea typeface="+mn-ea"/>
                <a:cs typeface="+mn-cs"/>
              </a:rPr>
              <a:t>pK</a:t>
            </a:r>
            <a:r>
              <a:rPr lang="en-US" sz="1200" kern="1200" baseline="300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invariant masses by the ATLAS experiment at the LHC is performed. The analysis is based on a combined sample of pp collision data at </a:t>
            </a:r>
            <a:r>
              <a:rPr lang="en-US" sz="1200" kern="1200" dirty="0" err="1">
                <a:solidFill>
                  <a:schemeClr val="tx1"/>
                </a:solidFill>
                <a:effectLst/>
                <a:latin typeface="+mn-lt"/>
                <a:ea typeface="+mn-ea"/>
                <a:cs typeface="+mn-cs"/>
              </a:rPr>
              <a:t>centre</a:t>
            </a:r>
            <a:r>
              <a:rPr lang="en-US" sz="1200" kern="1200" dirty="0">
                <a:solidFill>
                  <a:schemeClr val="tx1"/>
                </a:solidFill>
                <a:effectLst/>
                <a:latin typeface="+mn-lt"/>
                <a:ea typeface="+mn-ea"/>
                <a:cs typeface="+mn-cs"/>
              </a:rPr>
              <a:t>-of-mass energies √s = 7 </a:t>
            </a:r>
            <a:r>
              <a:rPr lang="en-US" sz="1200" kern="1200" dirty="0" err="1">
                <a:solidFill>
                  <a:schemeClr val="tx1"/>
                </a:solidFill>
                <a:effectLst/>
                <a:latin typeface="+mn-lt"/>
                <a:ea typeface="+mn-ea"/>
                <a:cs typeface="+mn-cs"/>
              </a:rPr>
              <a:t>TeV</a:t>
            </a:r>
            <a:r>
              <a:rPr lang="en-US" sz="1200" kern="1200" dirty="0">
                <a:solidFill>
                  <a:schemeClr val="tx1"/>
                </a:solidFill>
                <a:effectLst/>
                <a:latin typeface="+mn-lt"/>
                <a:ea typeface="+mn-ea"/>
                <a:cs typeface="+mn-cs"/>
              </a:rPr>
              <a:t> and 8 </a:t>
            </a:r>
            <a:r>
              <a:rPr lang="en-US" sz="1200" kern="1200" dirty="0" err="1">
                <a:solidFill>
                  <a:schemeClr val="tx1"/>
                </a:solidFill>
                <a:effectLst/>
                <a:latin typeface="+mn-lt"/>
                <a:ea typeface="+mn-ea"/>
                <a:cs typeface="+mn-cs"/>
              </a:rPr>
              <a:t>TeV</a:t>
            </a:r>
            <a:r>
              <a:rPr lang="en-US" sz="1200" kern="1200" dirty="0">
                <a:solidFill>
                  <a:schemeClr val="tx1"/>
                </a:solidFill>
                <a:effectLst/>
                <a:latin typeface="+mn-lt"/>
                <a:ea typeface="+mn-ea"/>
                <a:cs typeface="+mn-cs"/>
              </a:rPr>
              <a:t> corresponding to integrated luminosities of 4.9 fb</a:t>
            </a:r>
            <a:r>
              <a:rPr lang="en-US" sz="1200" kern="1200" baseline="30000" dirty="0">
                <a:solidFill>
                  <a:schemeClr val="tx1"/>
                </a:solidFill>
                <a:effectLst/>
                <a:latin typeface="+mn-lt"/>
                <a:ea typeface="+mn-ea"/>
                <a:cs typeface="+mn-cs"/>
              </a:rPr>
              <a:t>−1</a:t>
            </a:r>
            <a:r>
              <a:rPr lang="en-US" sz="1200" kern="1200" dirty="0">
                <a:solidFill>
                  <a:schemeClr val="tx1"/>
                </a:solidFill>
                <a:effectLst/>
                <a:latin typeface="+mn-lt"/>
                <a:ea typeface="+mn-ea"/>
                <a:cs typeface="+mn-cs"/>
              </a:rPr>
              <a:t> and 20.6 fb</a:t>
            </a:r>
            <a:r>
              <a:rPr lang="en-US" sz="1200" kern="1200" baseline="30000" dirty="0">
                <a:solidFill>
                  <a:schemeClr val="tx1"/>
                </a:solidFill>
                <a:effectLst/>
                <a:latin typeface="+mn-lt"/>
                <a:ea typeface="+mn-ea"/>
                <a:cs typeface="+mn-cs"/>
              </a:rPr>
              <a:t>−1</a:t>
            </a:r>
            <a:r>
              <a:rPr lang="en-US" sz="1200" kern="1200" dirty="0">
                <a:solidFill>
                  <a:schemeClr val="tx1"/>
                </a:solidFill>
                <a:effectLst/>
                <a:latin typeface="+mn-lt"/>
                <a:ea typeface="+mn-ea"/>
                <a:cs typeface="+mn-cs"/>
              </a:rPr>
              <a:t> , respectively. Although the data prefer the model with two or more pentaquark states, the model without pentaquarks is not excluded. The pentaquark masses and widths obtained using the model with two pentaquarks are consistent with those from the </a:t>
            </a:r>
            <a:r>
              <a:rPr lang="en-US" sz="1200" kern="1200" dirty="0" err="1">
                <a:solidFill>
                  <a:schemeClr val="tx1"/>
                </a:solidFill>
                <a:effectLst/>
                <a:latin typeface="+mn-lt"/>
                <a:ea typeface="+mn-ea"/>
                <a:cs typeface="+mn-cs"/>
              </a:rPr>
              <a:t>LHCb</a:t>
            </a:r>
            <a:r>
              <a:rPr lang="en-US" sz="1200" kern="1200" dirty="0">
                <a:solidFill>
                  <a:schemeClr val="tx1"/>
                </a:solidFill>
                <a:effectLst/>
                <a:latin typeface="+mn-lt"/>
                <a:ea typeface="+mn-ea"/>
                <a:cs typeface="+mn-cs"/>
              </a:rPr>
              <a:t> experiment.</a:t>
            </a:r>
            <a:endParaRPr lang="ru-RU" sz="1200" kern="1200" dirty="0">
              <a:solidFill>
                <a:schemeClr val="tx1"/>
              </a:solidFill>
              <a:effectLst/>
              <a:latin typeface="+mn-lt"/>
              <a:ea typeface="+mn-ea"/>
              <a:cs typeface="+mn-cs"/>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ru-RU" sz="1200" kern="1200" dirty="0">
                <a:solidFill>
                  <a:schemeClr val="tx1"/>
                </a:solidFill>
                <a:effectLst/>
                <a:latin typeface="+mn-lt"/>
                <a:ea typeface="+mn-ea"/>
                <a:cs typeface="+mn-cs"/>
              </a:rPr>
              <a:t>Было проведено исследование J/</a:t>
            </a:r>
            <a:r>
              <a:rPr lang="ru-RU" sz="1200" kern="1200" dirty="0" err="1">
                <a:solidFill>
                  <a:schemeClr val="tx1"/>
                </a:solidFill>
                <a:effectLst/>
                <a:latin typeface="+mn-lt"/>
                <a:ea typeface="+mn-ea"/>
                <a:cs typeface="+mn-cs"/>
              </a:rPr>
              <a:t>ψp</a:t>
            </a:r>
            <a:r>
              <a:rPr lang="ru-RU" sz="1200" kern="1200" dirty="0">
                <a:solidFill>
                  <a:schemeClr val="tx1"/>
                </a:solidFill>
                <a:effectLst/>
                <a:latin typeface="+mn-lt"/>
                <a:ea typeface="+mn-ea"/>
                <a:cs typeface="+mn-cs"/>
              </a:rPr>
              <a:t> резонансов в распадах </a:t>
            </a:r>
            <a:r>
              <a:rPr lang="ru-RU" sz="1200" kern="1200" dirty="0" err="1">
                <a:solidFill>
                  <a:schemeClr val="tx1"/>
                </a:solidFill>
                <a:effectLst/>
                <a:latin typeface="+mn-lt"/>
                <a:ea typeface="+mn-ea"/>
                <a:cs typeface="+mn-cs"/>
              </a:rPr>
              <a:t>Λ</a:t>
            </a:r>
            <a:r>
              <a:rPr lang="ru-RU" sz="1200" kern="1200" baseline="-25000" dirty="0" err="1">
                <a:solidFill>
                  <a:schemeClr val="tx1"/>
                </a:solidFill>
                <a:effectLst/>
                <a:latin typeface="+mn-lt"/>
                <a:ea typeface="+mn-ea"/>
                <a:cs typeface="+mn-cs"/>
              </a:rPr>
              <a:t>b</a:t>
            </a:r>
            <a:r>
              <a:rPr lang="ru-RU" sz="1200" kern="1200" dirty="0">
                <a:solidFill>
                  <a:schemeClr val="tx1"/>
                </a:solidFill>
                <a:effectLst/>
                <a:latin typeface="+mn-lt"/>
                <a:ea typeface="+mn-ea"/>
                <a:cs typeface="+mn-cs"/>
              </a:rPr>
              <a:t> → J/</a:t>
            </a:r>
            <a:r>
              <a:rPr lang="ru-RU" sz="1200" kern="1200" dirty="0" err="1">
                <a:solidFill>
                  <a:schemeClr val="tx1"/>
                </a:solidFill>
                <a:effectLst/>
                <a:latin typeface="+mn-lt"/>
                <a:ea typeface="+mn-ea"/>
                <a:cs typeface="+mn-cs"/>
              </a:rPr>
              <a:t>ψpK</a:t>
            </a:r>
            <a:r>
              <a:rPr lang="ru-RU" sz="1200" kern="1200" dirty="0">
                <a:solidFill>
                  <a:schemeClr val="tx1"/>
                </a:solidFill>
                <a:effectLst/>
                <a:latin typeface="+mn-lt"/>
                <a:ea typeface="+mn-ea"/>
                <a:cs typeface="+mn-cs"/>
              </a:rPr>
              <a:t> при больших значениях инвариантной массы m(</a:t>
            </a:r>
            <a:r>
              <a:rPr lang="ru-RU" sz="1200" kern="1200" dirty="0" err="1">
                <a:solidFill>
                  <a:schemeClr val="tx1"/>
                </a:solidFill>
                <a:effectLst/>
                <a:latin typeface="+mn-lt"/>
                <a:ea typeface="+mn-ea"/>
                <a:cs typeface="+mn-cs"/>
              </a:rPr>
              <a:t>pK</a:t>
            </a:r>
            <a:r>
              <a:rPr lang="ru-RU" sz="1200" kern="1200" baseline="30000" dirty="0">
                <a:solidFill>
                  <a:schemeClr val="tx1"/>
                </a:solidFill>
                <a:effectLst/>
                <a:latin typeface="+mn-lt"/>
                <a:ea typeface="+mn-ea"/>
                <a:cs typeface="+mn-cs"/>
              </a:rPr>
              <a:t>−</a:t>
            </a:r>
            <a:r>
              <a:rPr lang="ru-RU" sz="1200" kern="1200" dirty="0">
                <a:solidFill>
                  <a:schemeClr val="tx1"/>
                </a:solidFill>
                <a:effectLst/>
                <a:latin typeface="+mn-lt"/>
                <a:ea typeface="+mn-ea"/>
                <a:cs typeface="+mn-cs"/>
              </a:rPr>
              <a:t>) в эксперименте АТЛАС на БАК. Анализ проводился на объединенных данных </a:t>
            </a:r>
            <a:r>
              <a:rPr lang="ru-RU" sz="1200" kern="1200" dirty="0" err="1">
                <a:solidFill>
                  <a:schemeClr val="tx1"/>
                </a:solidFill>
                <a:effectLst/>
                <a:latin typeface="+mn-lt"/>
                <a:ea typeface="+mn-ea"/>
                <a:cs typeface="+mn-cs"/>
              </a:rPr>
              <a:t>рр</a:t>
            </a:r>
            <a:r>
              <a:rPr lang="ru-RU" sz="1200" kern="1200" dirty="0">
                <a:solidFill>
                  <a:schemeClr val="tx1"/>
                </a:solidFill>
                <a:effectLst/>
                <a:latin typeface="+mn-lt"/>
                <a:ea typeface="+mn-ea"/>
                <a:cs typeface="+mn-cs"/>
              </a:rPr>
              <a:t> соударений, полученных при энергии 7 и 8 ТэВ в системе центра масс и соответствующих интегральной светимости 4.9 фб</a:t>
            </a:r>
            <a:r>
              <a:rPr lang="ru-RU" sz="1200" kern="1200" baseline="30000" dirty="0">
                <a:solidFill>
                  <a:schemeClr val="tx1"/>
                </a:solidFill>
                <a:effectLst/>
                <a:latin typeface="+mn-lt"/>
                <a:ea typeface="+mn-ea"/>
                <a:cs typeface="+mn-cs"/>
              </a:rPr>
              <a:t>−1</a:t>
            </a:r>
            <a:r>
              <a:rPr lang="ru-RU" sz="1200" kern="1200" dirty="0">
                <a:solidFill>
                  <a:schemeClr val="tx1"/>
                </a:solidFill>
                <a:effectLst/>
                <a:latin typeface="+mn-lt"/>
                <a:ea typeface="+mn-ea"/>
                <a:cs typeface="+mn-cs"/>
              </a:rPr>
              <a:t> и 20.6 фб</a:t>
            </a:r>
            <a:r>
              <a:rPr lang="ru-RU" sz="1200" kern="1200" baseline="30000" dirty="0">
                <a:solidFill>
                  <a:schemeClr val="tx1"/>
                </a:solidFill>
                <a:effectLst/>
                <a:latin typeface="+mn-lt"/>
                <a:ea typeface="+mn-ea"/>
                <a:cs typeface="+mn-cs"/>
              </a:rPr>
              <a:t>−1</a:t>
            </a:r>
            <a:r>
              <a:rPr lang="ru-RU" sz="1200" kern="1200" dirty="0">
                <a:solidFill>
                  <a:schemeClr val="tx1"/>
                </a:solidFill>
                <a:effectLst/>
                <a:latin typeface="+mn-lt"/>
                <a:ea typeface="+mn-ea"/>
                <a:cs typeface="+mn-cs"/>
              </a:rPr>
              <a:t>. Хотя модель с двумя и более </a:t>
            </a:r>
            <a:r>
              <a:rPr lang="ru-RU" sz="1200" kern="1200" dirty="0" err="1">
                <a:solidFill>
                  <a:schemeClr val="tx1"/>
                </a:solidFill>
                <a:effectLst/>
                <a:latin typeface="+mn-lt"/>
                <a:ea typeface="+mn-ea"/>
                <a:cs typeface="+mn-cs"/>
              </a:rPr>
              <a:t>пентакварками</a:t>
            </a:r>
            <a:r>
              <a:rPr lang="ru-RU" sz="1200" kern="1200" dirty="0">
                <a:solidFill>
                  <a:schemeClr val="tx1"/>
                </a:solidFill>
                <a:effectLst/>
                <a:latin typeface="+mn-lt"/>
                <a:ea typeface="+mn-ea"/>
                <a:cs typeface="+mn-cs"/>
              </a:rPr>
              <a:t> является более предпочтительной, тем не менее, данные не позволили исключить сценарий без </a:t>
            </a:r>
            <a:r>
              <a:rPr lang="ru-RU" sz="1200" kern="1200" dirty="0" err="1">
                <a:solidFill>
                  <a:schemeClr val="tx1"/>
                </a:solidFill>
                <a:effectLst/>
                <a:latin typeface="+mn-lt"/>
                <a:ea typeface="+mn-ea"/>
                <a:cs typeface="+mn-cs"/>
              </a:rPr>
              <a:t>пентакварков</a:t>
            </a:r>
            <a:r>
              <a:rPr lang="ru-RU" sz="1200" kern="1200" dirty="0">
                <a:solidFill>
                  <a:schemeClr val="tx1"/>
                </a:solidFill>
                <a:effectLst/>
                <a:latin typeface="+mn-lt"/>
                <a:ea typeface="+mn-ea"/>
                <a:cs typeface="+mn-cs"/>
              </a:rPr>
              <a:t> с достаточной статистической значимостью. Полученные значения инвариантных масс </a:t>
            </a:r>
            <a:r>
              <a:rPr lang="ru-RU" sz="1200" kern="1200" dirty="0" err="1">
                <a:solidFill>
                  <a:schemeClr val="tx1"/>
                </a:solidFill>
                <a:effectLst/>
                <a:latin typeface="+mn-lt"/>
                <a:ea typeface="+mn-ea"/>
                <a:cs typeface="+mn-cs"/>
              </a:rPr>
              <a:t>пентакварков</a:t>
            </a:r>
            <a:r>
              <a:rPr lang="ru-RU" sz="1200" kern="1200" dirty="0">
                <a:solidFill>
                  <a:schemeClr val="tx1"/>
                </a:solidFill>
                <a:effectLst/>
                <a:latin typeface="+mn-lt"/>
                <a:ea typeface="+mn-ea"/>
                <a:cs typeface="+mn-cs"/>
              </a:rPr>
              <a:t> и их ширин распада с использованием модели с двумя </a:t>
            </a:r>
            <a:r>
              <a:rPr lang="ru-RU" sz="1200" kern="1200" dirty="0" err="1">
                <a:solidFill>
                  <a:schemeClr val="tx1"/>
                </a:solidFill>
                <a:effectLst/>
                <a:latin typeface="+mn-lt"/>
                <a:ea typeface="+mn-ea"/>
                <a:cs typeface="+mn-cs"/>
              </a:rPr>
              <a:t>пентакварками</a:t>
            </a:r>
            <a:r>
              <a:rPr lang="ru-RU" sz="1200" kern="1200" dirty="0">
                <a:solidFill>
                  <a:schemeClr val="tx1"/>
                </a:solidFill>
                <a:effectLst/>
                <a:latin typeface="+mn-lt"/>
                <a:ea typeface="+mn-ea"/>
                <a:cs typeface="+mn-cs"/>
              </a:rPr>
              <a:t> хорошо согласуются с результатами эксперимента </a:t>
            </a:r>
            <a:r>
              <a:rPr lang="ru-RU" sz="1200" kern="1200" dirty="0" err="1">
                <a:solidFill>
                  <a:schemeClr val="tx1"/>
                </a:solidFill>
                <a:effectLst/>
                <a:latin typeface="+mn-lt"/>
                <a:ea typeface="+mn-ea"/>
                <a:cs typeface="+mn-cs"/>
              </a:rPr>
              <a:t>LHCb</a:t>
            </a:r>
            <a:r>
              <a:rPr lang="ru-RU" sz="1200" kern="1200" dirty="0">
                <a:solidFill>
                  <a:schemeClr val="tx1"/>
                </a:solidFill>
                <a:effectLst/>
                <a:latin typeface="+mn-lt"/>
                <a:ea typeface="+mn-ea"/>
                <a:cs typeface="+mn-cs"/>
              </a:rPr>
              <a:t>. </a:t>
            </a:r>
          </a:p>
          <a:p>
            <a:endParaRPr lang="ru-RU" dirty="0"/>
          </a:p>
        </p:txBody>
      </p:sp>
    </p:spTree>
    <p:extLst>
      <p:ext uri="{BB962C8B-B14F-4D97-AF65-F5344CB8AC3E}">
        <p14:creationId xmlns:p14="http://schemas.microsoft.com/office/powerpoint/2010/main" val="26700759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Образ слайда 1">
            <a:extLst>
              <a:ext uri="{FF2B5EF4-FFF2-40B4-BE49-F238E27FC236}">
                <a16:creationId xmlns:a16="http://schemas.microsoft.com/office/drawing/2014/main" id="{653C8580-0548-3E4F-83B6-6CA4EACD327C}"/>
              </a:ext>
            </a:extLst>
          </p:cNvPr>
          <p:cNvSpPr>
            <a:spLocks noGrp="1" noRot="1" noChangeAspect="1" noTextEdit="1"/>
          </p:cNvSpPr>
          <p:nvPr>
            <p:ph type="sldImg"/>
          </p:nvPr>
        </p:nvSpPr>
        <p:spPr>
          <a:xfrm>
            <a:off x="1373188" y="763588"/>
            <a:ext cx="5019675" cy="3765550"/>
          </a:xfrm>
          <a:ln/>
        </p:spPr>
      </p:sp>
      <p:sp>
        <p:nvSpPr>
          <p:cNvPr id="50179" name="Заметки 2">
            <a:extLst>
              <a:ext uri="{FF2B5EF4-FFF2-40B4-BE49-F238E27FC236}">
                <a16:creationId xmlns:a16="http://schemas.microsoft.com/office/drawing/2014/main" id="{210738BB-A46B-E94A-9217-0E6D4A5D612E}"/>
              </a:ext>
            </a:extLst>
          </p:cNvPr>
          <p:cNvSpPr>
            <a:spLocks noGrp="1"/>
          </p:cNvSpPr>
          <p:nvPr>
            <p:ph type="body" idx="1"/>
          </p:nvPr>
        </p:nvSpPr>
        <p:spPr>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Calibri" panose="020F0502020204030204" pitchFamily="34" charset="0"/>
                <a:ea typeface="Microsoft YaHei" panose="020B0503020204020204" pitchFamily="34" charset="-122"/>
              </a:rPr>
              <a:t>During last three years, </a:t>
            </a:r>
            <a:r>
              <a:rPr lang="en-US" altLang="ru-RU" dirty="0"/>
              <a:t>in accordance with the JINR  Seven-year plan, the JINR CMS group has taken part in data processing and physics analysis of data collected in the LHC Run 1 and Run 2 with the respective proton beam energies of 8 and 13 </a:t>
            </a:r>
            <a:r>
              <a:rPr lang="en-US" altLang="ru-RU" dirty="0" err="1"/>
              <a:t>TeV</a:t>
            </a:r>
            <a:r>
              <a:rPr lang="en-US" altLang="ru-RU" dirty="0"/>
              <a:t>. </a:t>
            </a:r>
            <a:r>
              <a:rPr lang="en-US" altLang="ru-RU" dirty="0">
                <a:latin typeface="Calibri" panose="020F0502020204030204" pitchFamily="34" charset="0"/>
                <a:ea typeface="Microsoft YaHei" panose="020B0503020204020204" pitchFamily="34" charset="-122"/>
              </a:rPr>
              <a:t>The team concentrated on:</a:t>
            </a:r>
          </a:p>
          <a:p>
            <a:pPr eaLnBrk="1" hangingPunct="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Calibri" panose="020F0502020204030204" pitchFamily="34" charset="0"/>
                <a:ea typeface="Microsoft YaHei" panose="020B0503020204020204" pitchFamily="34" charset="-122"/>
              </a:rPr>
              <a:t>-	a study of dimuon production and verification of the Standard Model predictions in the new energy region;</a:t>
            </a:r>
          </a:p>
          <a:p>
            <a:pPr eaLnBrk="1" hangingPunct="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Calibri" panose="020F0502020204030204" pitchFamily="34" charset="0"/>
                <a:ea typeface="Microsoft YaHei" panose="020B0503020204020204" pitchFamily="34" charset="-122"/>
              </a:rPr>
              <a:t>-	a search for signals of new physics beyond the SM; particularly, a search for new states in dimuon channel and signals of </a:t>
            </a:r>
            <a:r>
              <a:rPr lang="en-US" altLang="ru-RU" dirty="0" err="1">
                <a:latin typeface="Calibri" panose="020F0502020204030204" pitchFamily="34" charset="0"/>
                <a:ea typeface="Microsoft YaHei" panose="020B0503020204020204" pitchFamily="34" charset="-122"/>
              </a:rPr>
              <a:t>TeV</a:t>
            </a:r>
            <a:r>
              <a:rPr lang="en-US" altLang="ru-RU" dirty="0">
                <a:latin typeface="Calibri" panose="020F0502020204030204" pitchFamily="34" charset="0"/>
                <a:ea typeface="Microsoft YaHei" panose="020B0503020204020204" pitchFamily="34" charset="-122"/>
              </a:rPr>
              <a:t>-scale gravity in multiparticle production.</a:t>
            </a:r>
          </a:p>
          <a:p>
            <a:pPr eaLnBrk="1" hangingPunct="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Calibri" panose="020F0502020204030204" pitchFamily="34" charset="0"/>
                <a:ea typeface="Microsoft YaHei" panose="020B0503020204020204" pitchFamily="34" charset="-122"/>
              </a:rPr>
              <a:t>No deviation from SM predictions has been observed and the mass limits of new particles have been obtained in the range from a few to 10 </a:t>
            </a:r>
            <a:r>
              <a:rPr lang="en-US" altLang="ru-RU" dirty="0" err="1">
                <a:latin typeface="Calibri" panose="020F0502020204030204" pitchFamily="34" charset="0"/>
                <a:ea typeface="Microsoft YaHei" panose="020B0503020204020204" pitchFamily="34" charset="-122"/>
              </a:rPr>
              <a:t>TeV</a:t>
            </a:r>
            <a:r>
              <a:rPr lang="en-US" altLang="ru-RU" dirty="0">
                <a:latin typeface="Calibri" panose="020F0502020204030204" pitchFamily="34" charset="0"/>
                <a:ea typeface="Microsoft YaHei" panose="020B0503020204020204" pitchFamily="34" charset="-122"/>
              </a:rPr>
              <a:t>.</a:t>
            </a:r>
          </a:p>
          <a:p>
            <a:pPr>
              <a:buFont typeface="Times New Roman" charset="0"/>
              <a:buNone/>
              <a:defRPr/>
            </a:pPr>
            <a:endParaRPr lang="en-US" altLang="ru-RU" dirty="0"/>
          </a:p>
          <a:p>
            <a:pPr>
              <a:buFont typeface="Times New Roman" charset="0"/>
              <a:buNone/>
              <a:defRPr/>
            </a:pPr>
            <a:endParaRPr lang="en-US" altLang="ru-RU" dirty="0"/>
          </a:p>
          <a:p>
            <a:pPr>
              <a:buFont typeface="Times New Roman" charset="0"/>
              <a:buNone/>
              <a:defRPr/>
            </a:pPr>
            <a:endParaRPr lang="en-US" altLang="ru-RU" dirty="0"/>
          </a:p>
          <a:p>
            <a:pPr>
              <a:buFont typeface="Times New Roman" charset="0"/>
              <a:buNone/>
              <a:defRPr/>
            </a:pPr>
            <a:endParaRPr lang="en-US" altLang="ru-RU" dirty="0"/>
          </a:p>
          <a:p>
            <a:pPr>
              <a:buFont typeface="Times New Roman" charset="0"/>
              <a:buNone/>
              <a:defRPr/>
            </a:pPr>
            <a:r>
              <a:rPr lang="en-US" altLang="ru-RU" dirty="0"/>
              <a:t>This slide describes JINR participation in the CMS Physics analysis. During the last three years in accordance of the JINR  Seven-year plan  the JINR group has taken part in data processing and physics analysis  of data collected during the LHC Run 1 and Run 2 with the proton beams  at energy of 8/13 </a:t>
            </a:r>
            <a:r>
              <a:rPr lang="en-US" altLang="ru-RU" dirty="0" err="1"/>
              <a:t>TeV</a:t>
            </a:r>
            <a:r>
              <a:rPr lang="en-US" altLang="ru-RU" dirty="0"/>
              <a:t> and a luminosity up to 2.14×1034 sm-2 s-1. </a:t>
            </a:r>
          </a:p>
          <a:p>
            <a:pPr>
              <a:buFont typeface="Times New Roman" charset="0"/>
              <a:buNone/>
              <a:defRPr/>
            </a:pPr>
            <a:endParaRPr lang="en-US" altLang="ru-RU" dirty="0"/>
          </a:p>
          <a:p>
            <a:pPr>
              <a:buFont typeface="Times New Roman" charset="0"/>
              <a:buNone/>
              <a:defRPr/>
            </a:pPr>
            <a:r>
              <a:rPr lang="en-US" altLang="ru-RU" dirty="0"/>
              <a:t>We have been concentrated on five main research directions (are listed  on the slide).</a:t>
            </a:r>
          </a:p>
          <a:p>
            <a:pPr>
              <a:buFont typeface="Times New Roman" charset="0"/>
              <a:buNone/>
              <a:defRPr/>
            </a:pPr>
            <a:endParaRPr lang="en-US" altLang="ru-RU" dirty="0"/>
          </a:p>
          <a:p>
            <a:pPr>
              <a:buFont typeface="Times New Roman" charset="0"/>
              <a:buNone/>
              <a:defRPr/>
            </a:pPr>
            <a:r>
              <a:rPr lang="en-US" altLang="ru-RU" dirty="0"/>
              <a:t>The some highlights of the main results are summarized in the plots on right part of this slide. </a:t>
            </a:r>
          </a:p>
          <a:p>
            <a:pPr>
              <a:buFont typeface="Times New Roman" charset="0"/>
              <a:buNone/>
              <a:defRPr/>
            </a:pPr>
            <a:r>
              <a:rPr lang="en-US" altLang="ru-RU" dirty="0"/>
              <a:t>The test of the SM has been performed by </a:t>
            </a:r>
            <a:r>
              <a:rPr lang="en-US" altLang="ru-RU" dirty="0" err="1"/>
              <a:t>studing</a:t>
            </a:r>
            <a:r>
              <a:rPr lang="en-US" altLang="ru-RU" dirty="0"/>
              <a:t> the </a:t>
            </a:r>
            <a:r>
              <a:rPr lang="en-US" altLang="ru-RU" dirty="0" err="1"/>
              <a:t>Drell</a:t>
            </a:r>
            <a:r>
              <a:rPr lang="en-US" altLang="ru-RU" dirty="0"/>
              <a:t>-Yan production of the dilepton pairs: di-muon invariant mass distribution as well as measured </a:t>
            </a:r>
            <a:r>
              <a:rPr lang="en-US" altLang="ru-RU" dirty="0" err="1"/>
              <a:t>Drell</a:t>
            </a:r>
            <a:r>
              <a:rPr lang="en-US" altLang="ru-RU" dirty="0"/>
              <a:t>-Yan production cross section demonstrates a good agreement between data and SM predictions. Two examples are also given with results of the searches for extra gauge bosons and new </a:t>
            </a:r>
            <a:r>
              <a:rPr lang="en-US" altLang="ru-RU" dirty="0" err="1"/>
              <a:t>pseudoscalars</a:t>
            </a:r>
            <a:r>
              <a:rPr lang="en-US" altLang="ru-RU" dirty="0"/>
              <a:t> Higgs states. New limits for these new particles were set.</a:t>
            </a:r>
          </a:p>
          <a:p>
            <a:pPr>
              <a:buFont typeface="Times New Roman" charset="0"/>
              <a:buNone/>
              <a:defRPr/>
            </a:pPr>
            <a:endParaRPr lang="en-US" altLang="ru-RU" dirty="0"/>
          </a:p>
          <a:p>
            <a:pPr>
              <a:buFont typeface="Times New Roman" charset="0"/>
              <a:buNone/>
              <a:defRPr/>
            </a:pPr>
            <a:r>
              <a:rPr lang="en-US" altLang="ru-RU" dirty="0"/>
              <a:t>In total, in 2017-2019 JINR contributed to the 12 CMS public papers submitted in  scientific journals, 17 CMS notes, and 13 papers in conference proceedings. </a:t>
            </a:r>
          </a:p>
          <a:p>
            <a:pPr>
              <a:buFont typeface="Times New Roman" charset="0"/>
              <a:buNone/>
              <a:defRPr/>
            </a:pPr>
            <a:r>
              <a:rPr lang="en-US" altLang="ru-RU" dirty="0"/>
              <a:t>The total list of publications within the CMS Collaboration in  includes 377 papers. </a:t>
            </a:r>
            <a:endParaRPr lang="ru-RU" altLang="ru-RU" dirty="0"/>
          </a:p>
        </p:txBody>
      </p:sp>
      <p:sp>
        <p:nvSpPr>
          <p:cNvPr id="50180" name="Номер слайда 3">
            <a:extLst>
              <a:ext uri="{FF2B5EF4-FFF2-40B4-BE49-F238E27FC236}">
                <a16:creationId xmlns:a16="http://schemas.microsoft.com/office/drawing/2014/main" id="{E492D865-A510-9849-9F96-70FCF3B5D251}"/>
              </a:ext>
            </a:extLst>
          </p:cNvPr>
          <p:cNvSpPr>
            <a:spLocks noGrp="1"/>
          </p:cNvSpPr>
          <p:nvPr>
            <p:ph type="sldNum" sz="quarter"/>
          </p:nvPr>
        </p:nvSpPr>
        <p:spPr>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defTabSz="917575">
              <a:spcBef>
                <a:spcPct val="30000"/>
              </a:spcBef>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1pPr>
            <a:lvl2pPr defTabSz="917575">
              <a:spcBef>
                <a:spcPct val="30000"/>
              </a:spcBef>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2pPr>
            <a:lvl3pPr defTabSz="917575">
              <a:spcBef>
                <a:spcPct val="30000"/>
              </a:spcBef>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3pPr>
            <a:lvl4pPr defTabSz="917575">
              <a:spcBef>
                <a:spcPct val="30000"/>
              </a:spcBef>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4pPr>
            <a:lvl5pPr defTabSz="917575">
              <a:spcBef>
                <a:spcPct val="30000"/>
              </a:spcBef>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5pPr>
            <a:lvl6pPr marL="2514600" indent="-228600" defTabSz="917575"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6pPr>
            <a:lvl7pPr marL="2971800" indent="-228600" defTabSz="917575"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7pPr>
            <a:lvl8pPr marL="3429000" indent="-228600" defTabSz="917575"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8pPr>
            <a:lvl9pPr marL="3886200" indent="-228600" defTabSz="917575"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9pPr>
          </a:lstStyle>
          <a:p>
            <a:pPr>
              <a:spcBef>
                <a:spcPct val="0"/>
              </a:spcBef>
              <a:buClrTx/>
              <a:buFontTx/>
              <a:buNone/>
            </a:pPr>
            <a:fld id="{369C0FD9-C700-154B-9E38-4BEA405FD880}" type="slidenum">
              <a:rPr lang="en-GB" altLang="ru-RU" sz="1300">
                <a:solidFill>
                  <a:schemeClr val="tx1"/>
                </a:solidFill>
                <a:latin typeface="Arial Narrow" panose="020B0604020202020204" pitchFamily="34" charset="0"/>
                <a:cs typeface="Arial" panose="020B0604020202020204" pitchFamily="34" charset="0"/>
              </a:rPr>
              <a:pPr>
                <a:spcBef>
                  <a:spcPct val="0"/>
                </a:spcBef>
                <a:buClrTx/>
                <a:buFontTx/>
                <a:buNone/>
              </a:pPr>
              <a:t>16</a:t>
            </a:fld>
            <a:endParaRPr lang="en-GB" altLang="ru-RU" sz="1300">
              <a:solidFill>
                <a:schemeClr val="tx1"/>
              </a:solidFill>
              <a:latin typeface="Arial Narrow" panose="020B0604020202020204" pitchFamily="34" charset="0"/>
              <a:cs typeface="Arial" panose="020B0604020202020204" pitchFamily="34" charset="0"/>
            </a:endParaRPr>
          </a:p>
        </p:txBody>
      </p:sp>
    </p:spTree>
    <p:extLst>
      <p:ext uri="{BB962C8B-B14F-4D97-AF65-F5344CB8AC3E}">
        <p14:creationId xmlns:p14="http://schemas.microsoft.com/office/powerpoint/2010/main" val="30145214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338" name="Text Box 1">
            <a:extLst>
              <a:ext uri="{FF2B5EF4-FFF2-40B4-BE49-F238E27FC236}">
                <a16:creationId xmlns:a16="http://schemas.microsoft.com/office/drawing/2014/main" id="{F7FAC18A-B0C6-4140-BF77-DCE9E39652C9}"/>
              </a:ext>
            </a:extLst>
          </p:cNvPr>
          <p:cNvSpPr>
            <a:spLocks noGrp="1" noRot="1" noChangeAspect="1" noChangeArrowheads="1" noTextEdit="1"/>
          </p:cNvSpPr>
          <p:nvPr>
            <p:ph type="sldImg"/>
          </p:nvPr>
        </p:nvSpPr>
        <p:spPr>
          <a:xfrm>
            <a:off x="874713" y="747713"/>
            <a:ext cx="4914900" cy="3686175"/>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7" name="Text Box 2">
            <a:extLst>
              <a:ext uri="{FF2B5EF4-FFF2-40B4-BE49-F238E27FC236}">
                <a16:creationId xmlns:a16="http://schemas.microsoft.com/office/drawing/2014/main" id="{2FE3D33F-F40A-A24D-B64E-5D3372EAEB0D}"/>
              </a:ext>
            </a:extLst>
          </p:cNvPr>
          <p:cNvSpPr txBox="1">
            <a:spLocks noChangeArrowheads="1"/>
          </p:cNvSpPr>
          <p:nvPr/>
        </p:nvSpPr>
        <p:spPr bwMode="auto">
          <a:xfrm>
            <a:off x="666750" y="4670425"/>
            <a:ext cx="5330825" cy="44243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hangingPunct="1">
              <a:lnSpc>
                <a:spcPct val="80000"/>
              </a:lnSpc>
              <a:buClr>
                <a:srgbClr val="000000"/>
              </a:buClr>
              <a:buSzPct val="100000"/>
              <a:buFont typeface="Times New Roman" panose="02020603050405020304" pitchFamily="18" charset="0"/>
              <a:buNone/>
            </a:pPr>
            <a:endParaRPr lang="ru-RU" altLang="ru-RU"/>
          </a:p>
        </p:txBody>
      </p:sp>
      <p:sp>
        <p:nvSpPr>
          <p:cNvPr id="2" name="Заметки 1">
            <a:extLst>
              <a:ext uri="{FF2B5EF4-FFF2-40B4-BE49-F238E27FC236}">
                <a16:creationId xmlns:a16="http://schemas.microsoft.com/office/drawing/2014/main" id="{5A3CE424-5C4C-EB43-BDB5-B7A33570004B}"/>
              </a:ext>
            </a:extLst>
          </p:cNvPr>
          <p:cNvSpPr>
            <a:spLocks noGrp="1"/>
          </p:cNvSpPr>
          <p:nvPr>
            <p:ph type="body" idx="1"/>
          </p:nvPr>
        </p:nvSpPr>
        <p:spPr/>
        <p:txBody>
          <a:bodyPr/>
          <a:lstStyle/>
          <a:p>
            <a:pPr marL="0" marR="0" lvl="0" indent="0" algn="l" defTabSz="449263" rtl="0" eaLnBrk="0" fontAlgn="base" latinLnBrk="0" hangingPunct="0">
              <a:lnSpc>
                <a:spcPct val="100000"/>
              </a:lnSpc>
              <a:spcBef>
                <a:spcPts val="400"/>
              </a:spcBef>
              <a:spcAft>
                <a:spcPct val="0"/>
              </a:spcAft>
              <a:buClrTx/>
              <a:buSzTx/>
              <a:buFontTx/>
              <a:buNone/>
              <a:tabLst/>
              <a:defRPr/>
            </a:pPr>
            <a:r>
              <a:rPr lang="en-US" altLang="ru-RU" dirty="0">
                <a:latin typeface="Times New Roman" panose="02020603050405020304" pitchFamily="18" charset="0"/>
                <a:ea typeface="Microsoft YaHei" panose="020B0503020204020204" pitchFamily="34" charset="-122"/>
              </a:rPr>
              <a:t>The main goal of the NA62 experiment is the verification of the SM prediction for a very rare charged kaon decay into a charged pion, neutrino and antineutrino. The JINR group made a key contribution to this experiment, developing and providing thin wall tubes working in vacuum of 10^-6 Torr. Analyzing the data taken 2016 2017, 3 signal event have been observed. </a:t>
            </a:r>
            <a:r>
              <a:rPr lang="en-GB" sz="1200" kern="1200" dirty="0">
                <a:solidFill>
                  <a:srgbClr val="000000"/>
                </a:solidFill>
                <a:effectLst/>
                <a:latin typeface="Times New Roman" pitchFamily="18"/>
              </a:rPr>
              <a:t>With the total expected background of ~50%</a:t>
            </a:r>
            <a:r>
              <a:rPr lang="en-US" sz="1200" kern="1200" dirty="0">
                <a:solidFill>
                  <a:srgbClr val="000000"/>
                </a:solidFill>
                <a:effectLst/>
                <a:latin typeface="Times New Roman" pitchFamily="18"/>
              </a:rPr>
              <a:t>, the selected three candidates lead to the upper branching ratio limit, which is twice as large as compared with the SM prediction. Additional two years 2021-2022 of running are already approved on the </a:t>
            </a:r>
            <a:r>
              <a:rPr lang="en-US" sz="1200" kern="1200" dirty="0">
                <a:solidFill>
                  <a:srgbClr val="000000"/>
                </a:solidFill>
                <a:effectLst/>
                <a:latin typeface="Times New Roman" panose="02020603050405020304" pitchFamily="18" charset="0"/>
                <a:ea typeface="Microsoft YaHei" panose="020B0503020204020204" pitchFamily="34" charset="-122"/>
              </a:rPr>
              <a:t>t</a:t>
            </a:r>
            <a:r>
              <a:rPr lang="en-US" altLang="ru-RU" dirty="0">
                <a:latin typeface="Times New Roman" panose="02020603050405020304" pitchFamily="18" charset="0"/>
                <a:ea typeface="Microsoft YaHei" panose="020B0503020204020204" pitchFamily="34" charset="-122"/>
              </a:rPr>
              <a:t>o achieve the goal of 100 SM events, with a possible </a:t>
            </a:r>
            <a:r>
              <a:rPr lang="en-US" altLang="ru-RU" dirty="0"/>
              <a:t>modernization of the NA62 Spectrometer after 2022.</a:t>
            </a:r>
            <a:endParaRPr lang="en-US" altLang="ru-RU" dirty="0">
              <a:latin typeface="Times New Roman" panose="02020603050405020304" pitchFamily="18" charset="0"/>
              <a:ea typeface="Microsoft YaHei" panose="020B0503020204020204" pitchFamily="34" charset="-122"/>
            </a:endParaRPr>
          </a:p>
          <a:p>
            <a:r>
              <a:rPr lang="en-US" sz="1200" kern="1200" dirty="0">
                <a:solidFill>
                  <a:srgbClr val="000000"/>
                </a:solidFill>
                <a:effectLst/>
                <a:latin typeface="Times New Roman" pitchFamily="18"/>
              </a:rPr>
              <a:t>There is a number of other interesting results based on a study of other decay modes of charged kaons based on the analysis of high statistics data from NA62 and previous NA48/2 experiments. Thus, </a:t>
            </a:r>
          </a:p>
          <a:p>
            <a:pPr marL="171450" indent="-171450">
              <a:buFontTx/>
              <a:buChar char="-"/>
            </a:pPr>
            <a:r>
              <a:rPr lang="en-US" sz="1200" kern="1200" dirty="0">
                <a:solidFill>
                  <a:srgbClr val="000000"/>
                </a:solidFill>
                <a:effectLst/>
                <a:latin typeface="Times New Roman" pitchFamily="18"/>
              </a:rPr>
              <a:t>the decay to two </a:t>
            </a:r>
            <a:r>
              <a:rPr lang="en-US" sz="1200" kern="1200" dirty="0" err="1">
                <a:solidFill>
                  <a:srgbClr val="000000"/>
                </a:solidFill>
                <a:effectLst/>
                <a:latin typeface="Times New Roman" pitchFamily="18"/>
              </a:rPr>
              <a:t>pions</a:t>
            </a:r>
            <a:r>
              <a:rPr lang="en-US" sz="1200" kern="1200" dirty="0">
                <a:solidFill>
                  <a:srgbClr val="000000"/>
                </a:solidFill>
                <a:effectLst/>
                <a:latin typeface="Times New Roman" pitchFamily="18"/>
              </a:rPr>
              <a:t> and </a:t>
            </a:r>
            <a:r>
              <a:rPr lang="en-US" sz="1200" kern="1200" dirty="0" err="1">
                <a:solidFill>
                  <a:srgbClr val="000000"/>
                </a:solidFill>
                <a:effectLst/>
                <a:latin typeface="Times New Roman" pitchFamily="18"/>
              </a:rPr>
              <a:t>e+e</a:t>
            </a:r>
            <a:r>
              <a:rPr lang="en-US" sz="1200" kern="1200" dirty="0">
                <a:solidFill>
                  <a:srgbClr val="000000"/>
                </a:solidFill>
                <a:effectLst/>
                <a:latin typeface="Times New Roman" pitchFamily="18"/>
              </a:rPr>
              <a:t>- pair has been observed and its BR on </a:t>
            </a:r>
            <a:r>
              <a:rPr lang="en-US" sz="1200" kern="1200" dirty="0" err="1">
                <a:solidFill>
                  <a:srgbClr val="000000"/>
                </a:solidFill>
                <a:effectLst/>
                <a:latin typeface="Times New Roman" pitchFamily="18"/>
              </a:rPr>
              <a:t>alevel</a:t>
            </a:r>
            <a:r>
              <a:rPr lang="en-US" sz="1200" kern="1200" dirty="0">
                <a:solidFill>
                  <a:srgbClr val="000000"/>
                </a:solidFill>
                <a:effectLst/>
                <a:latin typeface="Times New Roman" pitchFamily="18"/>
              </a:rPr>
              <a:t> 10^-6 was measured to a few %;</a:t>
            </a:r>
          </a:p>
          <a:p>
            <a:pPr marL="171450" indent="-171450">
              <a:buFontTx/>
              <a:buChar char="-"/>
            </a:pPr>
            <a:r>
              <a:rPr lang="en-US" sz="1200" kern="1200" dirty="0">
                <a:solidFill>
                  <a:srgbClr val="000000"/>
                </a:solidFill>
                <a:effectLst/>
                <a:latin typeface="Times New Roman" pitchFamily="18"/>
              </a:rPr>
              <a:t>upper limits on a level of 10^-6-10^-7 have been set on mixing matrix elements squared for a heavy </a:t>
            </a:r>
            <a:r>
              <a:rPr lang="en-US" sz="1200" kern="1200" dirty="0" err="1">
                <a:solidFill>
                  <a:srgbClr val="000000"/>
                </a:solidFill>
                <a:effectLst/>
                <a:latin typeface="Times New Roman" pitchFamily="18"/>
              </a:rPr>
              <a:t>netrino</a:t>
            </a:r>
            <a:r>
              <a:rPr lang="en-US" sz="1200" kern="1200" dirty="0">
                <a:solidFill>
                  <a:srgbClr val="000000"/>
                </a:solidFill>
                <a:effectLst/>
                <a:latin typeface="Times New Roman" pitchFamily="18"/>
              </a:rPr>
              <a:t> masses in the range of few hundred MeV/c^2;</a:t>
            </a:r>
          </a:p>
          <a:p>
            <a:pPr marL="171450" indent="-171450">
              <a:buFontTx/>
              <a:buChar char="-"/>
            </a:pPr>
            <a:r>
              <a:rPr lang="en-US" sz="1200" kern="1200" dirty="0">
                <a:solidFill>
                  <a:srgbClr val="000000"/>
                </a:solidFill>
                <a:effectLst/>
                <a:latin typeface="Times New Roman" pitchFamily="18"/>
              </a:rPr>
              <a:t>upper limits on a level of 10^-10-10^-11 have been obtained on </a:t>
            </a:r>
            <a:r>
              <a:rPr lang="en-GB" sz="1200" kern="1200" dirty="0">
                <a:solidFill>
                  <a:srgbClr val="000000"/>
                </a:solidFill>
                <a:effectLst/>
                <a:latin typeface="Times New Roman" pitchFamily="18"/>
              </a:rPr>
              <a:t>the double </a:t>
            </a:r>
            <a:r>
              <a:rPr lang="en-GB" sz="1200" kern="1200" dirty="0" err="1">
                <a:solidFill>
                  <a:srgbClr val="000000"/>
                </a:solidFill>
                <a:effectLst/>
                <a:latin typeface="Times New Roman" pitchFamily="18"/>
              </a:rPr>
              <a:t>neutrinoless</a:t>
            </a:r>
            <a:r>
              <a:rPr lang="en-GB" sz="1200" kern="1200" dirty="0">
                <a:solidFill>
                  <a:srgbClr val="000000"/>
                </a:solidFill>
                <a:effectLst/>
                <a:latin typeface="Times New Roman" pitchFamily="18"/>
              </a:rPr>
              <a:t> kaon decays to pion and </a:t>
            </a:r>
            <a:r>
              <a:rPr lang="en-GB" sz="1200" kern="1200" dirty="0" err="1">
                <a:solidFill>
                  <a:srgbClr val="000000"/>
                </a:solidFill>
                <a:effectLst/>
                <a:latin typeface="Times New Roman" pitchFamily="18"/>
              </a:rPr>
              <a:t>e+e</a:t>
            </a:r>
            <a:r>
              <a:rPr lang="en-GB" sz="1200" kern="1200" dirty="0">
                <a:solidFill>
                  <a:srgbClr val="000000"/>
                </a:solidFill>
                <a:effectLst/>
                <a:latin typeface="Times New Roman" pitchFamily="18"/>
              </a:rPr>
              <a:t>- or </a:t>
            </a:r>
            <a:r>
              <a:rPr lang="en-GB" sz="1200" kern="1200" dirty="0" err="1">
                <a:solidFill>
                  <a:srgbClr val="000000"/>
                </a:solidFill>
                <a:effectLst/>
                <a:latin typeface="Times New Roman" pitchFamily="18"/>
              </a:rPr>
              <a:t>mu+mu</a:t>
            </a:r>
            <a:r>
              <a:rPr lang="en-GB" sz="1200" kern="1200" dirty="0">
                <a:solidFill>
                  <a:srgbClr val="000000"/>
                </a:solidFill>
                <a:effectLst/>
                <a:latin typeface="Times New Roman" pitchFamily="18"/>
              </a:rPr>
              <a:t>- pair; note that these decays violate lepton number conservation, and their detection would reveal neutrino Majorana nature;</a:t>
            </a:r>
          </a:p>
          <a:p>
            <a:pPr marL="171450" indent="-171450">
              <a:buFontTx/>
              <a:buChar char="-"/>
            </a:pPr>
            <a:r>
              <a:rPr lang="en-GB" sz="1200" kern="1200" dirty="0">
                <a:solidFill>
                  <a:srgbClr val="000000"/>
                </a:solidFill>
                <a:effectLst/>
                <a:latin typeface="Times New Roman" pitchFamily="18"/>
              </a:rPr>
              <a:t>the final paper on Kl3 decays has been published, substantially improving the accuracy of </a:t>
            </a:r>
            <a:r>
              <a:rPr lang="en-US" altLang="ru-RU" dirty="0">
                <a:latin typeface="Times New Roman" panose="02020603050405020304" pitchFamily="18" charset="0"/>
                <a:ea typeface="Microsoft YaHei" panose="020B0503020204020204" pitchFamily="34" charset="-122"/>
              </a:rPr>
              <a:t>the vector and scalar formfactors f+ and f0.</a:t>
            </a:r>
          </a:p>
          <a:p>
            <a:pPr marL="171450" indent="-171450">
              <a:buFontTx/>
              <a:buChar char="-"/>
            </a:pPr>
            <a:endParaRPr lang="en-US" sz="1200" kern="1200" dirty="0">
              <a:solidFill>
                <a:srgbClr val="000000"/>
              </a:solidFill>
              <a:effectLst/>
              <a:latin typeface="Times New Roman" pitchFamily="18"/>
            </a:endParaRPr>
          </a:p>
          <a:p>
            <a:pPr lvl="0"/>
            <a:endParaRPr lang="en-US" sz="1200" b="1" kern="1200" dirty="0">
              <a:solidFill>
                <a:srgbClr val="000000"/>
              </a:solidFill>
              <a:effectLst/>
              <a:latin typeface="Times New Roman" pitchFamily="18"/>
            </a:endParaRPr>
          </a:p>
          <a:p>
            <a:pPr lvl="0"/>
            <a:r>
              <a:rPr lang="en-US" sz="1200" b="1" kern="1200" dirty="0">
                <a:solidFill>
                  <a:srgbClr val="000000"/>
                </a:solidFill>
                <a:effectLst/>
                <a:latin typeface="Times New Roman" pitchFamily="18"/>
              </a:rPr>
              <a:t>[top block on the slide] </a:t>
            </a:r>
            <a:r>
              <a:rPr lang="en-US" sz="1200" kern="1200" dirty="0">
                <a:solidFill>
                  <a:srgbClr val="000000"/>
                </a:solidFill>
                <a:effectLst/>
                <a:latin typeface="Times New Roman" pitchFamily="18"/>
              </a:rPr>
              <a:t>The first </a:t>
            </a:r>
            <a:r>
              <a:rPr lang="en-GB" sz="1200" kern="1200" dirty="0">
                <a:solidFill>
                  <a:srgbClr val="000000"/>
                </a:solidFill>
                <a:effectLst/>
                <a:latin typeface="Times New Roman" pitchFamily="18"/>
              </a:rPr>
              <a:t>NA62 result on the search for K</a:t>
            </a:r>
            <a:r>
              <a:rPr lang="en-GB" sz="1200" kern="1200" baseline="30000" dirty="0">
                <a:solidFill>
                  <a:srgbClr val="000000"/>
                </a:solidFill>
                <a:effectLst/>
                <a:latin typeface="Times New Roman" pitchFamily="18"/>
              </a:rPr>
              <a:t>+</a:t>
            </a:r>
            <a:r>
              <a:rPr lang="en-GB" sz="1200" kern="1200" dirty="0">
                <a:solidFill>
                  <a:srgbClr val="000000"/>
                </a:solidFill>
                <a:effectLst/>
                <a:latin typeface="Times New Roman" pitchFamily="18"/>
              </a:rPr>
              <a:t>→</a:t>
            </a:r>
            <a:r>
              <a:rPr lang="en-GB" sz="1200" kern="1200" dirty="0" err="1">
                <a:solidFill>
                  <a:srgbClr val="000000"/>
                </a:solidFill>
                <a:effectLst/>
                <a:latin typeface="Times New Roman" pitchFamily="18"/>
              </a:rPr>
              <a:t>pi</a:t>
            </a:r>
            <a:r>
              <a:rPr lang="en-GB" sz="1200" kern="1200" baseline="30000" dirty="0" err="1">
                <a:solidFill>
                  <a:srgbClr val="000000"/>
                </a:solidFill>
                <a:effectLst/>
                <a:latin typeface="Times New Roman" pitchFamily="18"/>
              </a:rPr>
              <a:t>+</a:t>
            </a:r>
            <a:r>
              <a:rPr lang="en-GB" sz="1200" kern="1200" dirty="0" err="1">
                <a:solidFill>
                  <a:srgbClr val="000000"/>
                </a:solidFill>
                <a:effectLst/>
                <a:latin typeface="Times New Roman" pitchFamily="18"/>
              </a:rPr>
              <a:t>nunu</a:t>
            </a:r>
            <a:r>
              <a:rPr lang="en-GB" sz="1200" kern="1200" dirty="0">
                <a:solidFill>
                  <a:srgbClr val="000000"/>
                </a:solidFill>
                <a:effectLst/>
                <a:latin typeface="Times New Roman" pitchFamily="18"/>
              </a:rPr>
              <a:t> decay based on data collected in 2016  has been published. One signal candidate is observed. An analysis of the data collected in 2017 resulted in the selection of two more K</a:t>
            </a:r>
            <a:r>
              <a:rPr lang="en-GB" sz="1200" kern="1200" baseline="30000" dirty="0">
                <a:solidFill>
                  <a:srgbClr val="000000"/>
                </a:solidFill>
                <a:effectLst/>
                <a:latin typeface="Times New Roman" pitchFamily="18"/>
              </a:rPr>
              <a:t>+</a:t>
            </a:r>
            <a:r>
              <a:rPr lang="en-GB" sz="1200" kern="1200" dirty="0">
                <a:solidFill>
                  <a:srgbClr val="000000"/>
                </a:solidFill>
                <a:effectLst/>
                <a:latin typeface="Times New Roman" pitchFamily="18"/>
              </a:rPr>
              <a:t>→</a:t>
            </a:r>
            <a:r>
              <a:rPr lang="en-GB" sz="1200" kern="1200" dirty="0" err="1">
                <a:solidFill>
                  <a:srgbClr val="000000"/>
                </a:solidFill>
                <a:effectLst/>
                <a:latin typeface="Times New Roman" pitchFamily="18"/>
              </a:rPr>
              <a:t>p</a:t>
            </a:r>
            <a:r>
              <a:rPr lang="en-GB" sz="1200" kern="1200" baseline="30000" dirty="0" err="1">
                <a:solidFill>
                  <a:srgbClr val="000000"/>
                </a:solidFill>
                <a:effectLst/>
                <a:latin typeface="Times New Roman" pitchFamily="18"/>
              </a:rPr>
              <a:t>+</a:t>
            </a:r>
            <a:r>
              <a:rPr lang="en-GB" sz="1200" kern="1200" dirty="0" err="1">
                <a:solidFill>
                  <a:srgbClr val="000000"/>
                </a:solidFill>
                <a:effectLst/>
                <a:latin typeface="Times New Roman" pitchFamily="18"/>
              </a:rPr>
              <a:t>nn</a:t>
            </a:r>
            <a:r>
              <a:rPr lang="en-GB" sz="1200" kern="1200" dirty="0">
                <a:solidFill>
                  <a:srgbClr val="000000"/>
                </a:solidFill>
                <a:effectLst/>
                <a:latin typeface="Times New Roman" pitchFamily="18"/>
              </a:rPr>
              <a:t> candidates. With the total expected background of 1.65</a:t>
            </a:r>
            <a:r>
              <a:rPr lang="en-US" sz="1200" kern="1200" dirty="0">
                <a:solidFill>
                  <a:srgbClr val="000000"/>
                </a:solidFill>
                <a:effectLst/>
                <a:latin typeface="Times New Roman" pitchFamily="18"/>
              </a:rPr>
              <a:t>±0.31 events, the selected three candidates lead to the upper limit of </a:t>
            </a:r>
            <a:r>
              <a:rPr lang="en-GB" sz="1200" kern="1200" dirty="0">
                <a:solidFill>
                  <a:srgbClr val="000000"/>
                </a:solidFill>
                <a:effectLst/>
                <a:latin typeface="Times New Roman" pitchFamily="18"/>
              </a:rPr>
              <a:t>18.5×10</a:t>
            </a:r>
            <a:r>
              <a:rPr lang="en-GB" sz="1200" kern="1200" baseline="30000" dirty="0">
                <a:solidFill>
                  <a:srgbClr val="000000"/>
                </a:solidFill>
                <a:effectLst/>
                <a:latin typeface="Times New Roman" pitchFamily="18"/>
              </a:rPr>
              <a:t>-10 </a:t>
            </a:r>
            <a:r>
              <a:rPr lang="en-US" sz="1200" kern="1200" dirty="0">
                <a:solidFill>
                  <a:srgbClr val="000000"/>
                </a:solidFill>
                <a:effectLst/>
                <a:latin typeface="Times New Roman" pitchFamily="18"/>
              </a:rPr>
              <a:t>at </a:t>
            </a:r>
            <a:r>
              <a:rPr lang="en-GB" sz="1200" kern="1200" dirty="0">
                <a:solidFill>
                  <a:srgbClr val="000000"/>
                </a:solidFill>
                <a:effectLst/>
                <a:latin typeface="Times New Roman" pitchFamily="18"/>
              </a:rPr>
              <a:t>90% CL</a:t>
            </a:r>
            <a:r>
              <a:rPr lang="en-US" sz="1200" kern="1200" dirty="0">
                <a:solidFill>
                  <a:srgbClr val="000000"/>
                </a:solidFill>
                <a:effectLst/>
                <a:latin typeface="Times New Roman" pitchFamily="18"/>
              </a:rPr>
              <a:t> for the </a:t>
            </a:r>
            <a:r>
              <a:rPr lang="en-GB" sz="1200" kern="1200" dirty="0">
                <a:solidFill>
                  <a:srgbClr val="000000"/>
                </a:solidFill>
                <a:effectLst/>
                <a:latin typeface="Times New Roman" pitchFamily="18"/>
              </a:rPr>
              <a:t>K</a:t>
            </a:r>
            <a:r>
              <a:rPr lang="en-GB" sz="1200" kern="1200" baseline="30000" dirty="0">
                <a:solidFill>
                  <a:srgbClr val="000000"/>
                </a:solidFill>
                <a:effectLst/>
                <a:latin typeface="Times New Roman" pitchFamily="18"/>
              </a:rPr>
              <a:t>+</a:t>
            </a:r>
            <a:r>
              <a:rPr lang="en-GB" sz="1200" kern="1200" dirty="0">
                <a:solidFill>
                  <a:srgbClr val="000000"/>
                </a:solidFill>
                <a:effectLst/>
                <a:latin typeface="Times New Roman" pitchFamily="18"/>
              </a:rPr>
              <a:t>→</a:t>
            </a:r>
            <a:r>
              <a:rPr lang="en-GB" sz="1200" kern="1200" dirty="0" err="1">
                <a:solidFill>
                  <a:srgbClr val="000000"/>
                </a:solidFill>
                <a:effectLst/>
                <a:latin typeface="Times New Roman" pitchFamily="18"/>
              </a:rPr>
              <a:t>pi</a:t>
            </a:r>
            <a:r>
              <a:rPr lang="en-GB" sz="1200" kern="1200" baseline="30000" dirty="0" err="1">
                <a:solidFill>
                  <a:srgbClr val="000000"/>
                </a:solidFill>
                <a:effectLst/>
                <a:latin typeface="Times New Roman" pitchFamily="18"/>
              </a:rPr>
              <a:t>+</a:t>
            </a:r>
            <a:r>
              <a:rPr lang="en-GB" sz="1200" kern="1200" dirty="0" err="1">
                <a:solidFill>
                  <a:srgbClr val="000000"/>
                </a:solidFill>
                <a:effectLst/>
                <a:latin typeface="Times New Roman" pitchFamily="18"/>
              </a:rPr>
              <a:t>nunu</a:t>
            </a:r>
            <a:r>
              <a:rPr lang="en-US" sz="1200" kern="1200" dirty="0">
                <a:solidFill>
                  <a:srgbClr val="000000"/>
                </a:solidFill>
                <a:effectLst/>
                <a:latin typeface="Times New Roman" pitchFamily="18"/>
              </a:rPr>
              <a:t> branching ratio.  </a:t>
            </a:r>
            <a:endParaRPr lang="ru-RU" sz="1200" kern="1200" dirty="0">
              <a:solidFill>
                <a:srgbClr val="000000"/>
              </a:solidFill>
              <a:effectLst/>
              <a:latin typeface="Times New Roman" pitchFamily="18"/>
            </a:endParaRPr>
          </a:p>
          <a:p>
            <a:pPr lvl="0"/>
            <a:r>
              <a:rPr lang="en-US" sz="1200" b="1" kern="1200" dirty="0">
                <a:solidFill>
                  <a:srgbClr val="000000"/>
                </a:solidFill>
                <a:effectLst/>
                <a:latin typeface="Times New Roman" pitchFamily="18"/>
              </a:rPr>
              <a:t>[left second block] </a:t>
            </a:r>
            <a:r>
              <a:rPr lang="en-US" sz="1200" kern="1200" dirty="0">
                <a:solidFill>
                  <a:srgbClr val="000000"/>
                </a:solidFill>
                <a:effectLst/>
                <a:latin typeface="Times New Roman" pitchFamily="18"/>
              </a:rPr>
              <a:t>Results of the NA48/2 analysis of the first observed rare decay K</a:t>
            </a:r>
            <a:r>
              <a:rPr lang="en-US" sz="1200" kern="1200" baseline="30000" dirty="0">
                <a:solidFill>
                  <a:srgbClr val="000000"/>
                </a:solidFill>
                <a:effectLst/>
                <a:latin typeface="Times New Roman" pitchFamily="18"/>
              </a:rPr>
              <a:t>±</a:t>
            </a:r>
            <a:r>
              <a:rPr lang="en-US" sz="1200" kern="1200" dirty="0">
                <a:solidFill>
                  <a:srgbClr val="000000"/>
                </a:solidFill>
                <a:effectLst/>
                <a:latin typeface="Times New Roman" pitchFamily="18"/>
              </a:rPr>
              <a:t>→ pi</a:t>
            </a:r>
            <a:r>
              <a:rPr lang="en-US" sz="1200" kern="1200" baseline="30000" dirty="0">
                <a:solidFill>
                  <a:srgbClr val="000000"/>
                </a:solidFill>
                <a:effectLst/>
                <a:latin typeface="Times New Roman" pitchFamily="18"/>
              </a:rPr>
              <a:t>±</a:t>
            </a:r>
            <a:r>
              <a:rPr lang="en-US" sz="1200" kern="1200" dirty="0">
                <a:solidFill>
                  <a:srgbClr val="000000"/>
                </a:solidFill>
                <a:effectLst/>
                <a:latin typeface="Times New Roman" pitchFamily="18"/>
              </a:rPr>
              <a:t> pi</a:t>
            </a:r>
            <a:r>
              <a:rPr lang="en-US" sz="1200" kern="1200" baseline="30000" dirty="0">
                <a:solidFill>
                  <a:srgbClr val="000000"/>
                </a:solidFill>
                <a:effectLst/>
                <a:latin typeface="Times New Roman" pitchFamily="18"/>
              </a:rPr>
              <a:t>0</a:t>
            </a:r>
            <a:r>
              <a:rPr lang="en-US" sz="1200" kern="1200" dirty="0">
                <a:solidFill>
                  <a:srgbClr val="000000"/>
                </a:solidFill>
                <a:effectLst/>
                <a:latin typeface="Times New Roman" pitchFamily="18"/>
              </a:rPr>
              <a:t> e</a:t>
            </a:r>
            <a:r>
              <a:rPr lang="en-US" sz="1200" kern="1200" baseline="30000" dirty="0">
                <a:solidFill>
                  <a:srgbClr val="000000"/>
                </a:solidFill>
                <a:effectLst/>
                <a:latin typeface="Times New Roman" pitchFamily="18"/>
              </a:rPr>
              <a:t>+</a:t>
            </a:r>
            <a:r>
              <a:rPr lang="en-US" sz="1200" kern="1200" dirty="0">
                <a:solidFill>
                  <a:srgbClr val="000000"/>
                </a:solidFill>
                <a:effectLst/>
                <a:latin typeface="Times New Roman" pitchFamily="18"/>
              </a:rPr>
              <a:t> e</a:t>
            </a:r>
            <a:r>
              <a:rPr lang="en-US" sz="1200" kern="1200" baseline="30000" dirty="0">
                <a:solidFill>
                  <a:srgbClr val="000000"/>
                </a:solidFill>
                <a:effectLst/>
                <a:latin typeface="Times New Roman" pitchFamily="18"/>
              </a:rPr>
              <a:t>-</a:t>
            </a:r>
            <a:r>
              <a:rPr lang="en-US" sz="1200" kern="1200" dirty="0">
                <a:solidFill>
                  <a:srgbClr val="000000"/>
                </a:solidFill>
                <a:effectLst/>
                <a:latin typeface="Times New Roman" pitchFamily="18"/>
              </a:rPr>
              <a:t> has been published. A sample of 4919 candidates with 4.9% background contamination allows the determination of the branching ratio BR = (4.24±0.14)×10</a:t>
            </a:r>
            <a:r>
              <a:rPr lang="en-US" sz="1200" kern="1200" baseline="30000" dirty="0">
                <a:solidFill>
                  <a:srgbClr val="000000"/>
                </a:solidFill>
                <a:effectLst/>
                <a:latin typeface="Times New Roman" pitchFamily="18"/>
              </a:rPr>
              <a:t>-6</a:t>
            </a:r>
            <a:r>
              <a:rPr lang="en-US" sz="1200" kern="1200" dirty="0">
                <a:solidFill>
                  <a:srgbClr val="000000"/>
                </a:solidFill>
                <a:effectLst/>
                <a:latin typeface="Times New Roman" pitchFamily="18"/>
              </a:rPr>
              <a:t>. </a:t>
            </a:r>
            <a:endParaRPr lang="ru-RU" sz="1200" kern="1200" dirty="0">
              <a:solidFill>
                <a:srgbClr val="000000"/>
              </a:solidFill>
              <a:effectLst/>
              <a:latin typeface="Times New Roman" pitchFamily="18"/>
            </a:endParaRPr>
          </a:p>
          <a:p>
            <a:pPr lvl="0"/>
            <a:r>
              <a:rPr lang="en-US" sz="1200" b="1" kern="1200" dirty="0">
                <a:solidFill>
                  <a:srgbClr val="000000"/>
                </a:solidFill>
                <a:effectLst/>
                <a:latin typeface="Times New Roman" pitchFamily="18"/>
              </a:rPr>
              <a:t>[left third block]</a:t>
            </a:r>
            <a:r>
              <a:rPr lang="en-US" sz="1200" kern="1200" dirty="0">
                <a:solidFill>
                  <a:srgbClr val="000000"/>
                </a:solidFill>
                <a:effectLst/>
                <a:latin typeface="Times New Roman" pitchFamily="18"/>
              </a:rPr>
              <a:t> A search for heavy neutral lepton production in </a:t>
            </a:r>
            <a:r>
              <a:rPr lang="en-US" sz="1200" i="1" kern="1200" dirty="0">
                <a:solidFill>
                  <a:srgbClr val="000000"/>
                </a:solidFill>
                <a:effectLst/>
                <a:latin typeface="Times New Roman" pitchFamily="18"/>
              </a:rPr>
              <a:t>K</a:t>
            </a:r>
            <a:r>
              <a:rPr lang="en-US" sz="1200" i="1" kern="1200" baseline="30000" dirty="0">
                <a:solidFill>
                  <a:srgbClr val="000000"/>
                </a:solidFill>
                <a:effectLst/>
                <a:latin typeface="Times New Roman" pitchFamily="18"/>
              </a:rPr>
              <a:t>+</a:t>
            </a:r>
            <a:r>
              <a:rPr lang="en-US" sz="1200" kern="1200" dirty="0">
                <a:solidFill>
                  <a:srgbClr val="000000"/>
                </a:solidFill>
                <a:effectLst/>
                <a:latin typeface="Times New Roman" pitchFamily="18"/>
              </a:rPr>
              <a:t> decays has been done on the basis of NA62 data. Upper limits in the range 10</a:t>
            </a:r>
            <a:r>
              <a:rPr lang="en-US" sz="1200" kern="1200" baseline="30000" dirty="0">
                <a:solidFill>
                  <a:srgbClr val="000000"/>
                </a:solidFill>
                <a:effectLst/>
                <a:latin typeface="Times New Roman" pitchFamily="18"/>
              </a:rPr>
              <a:t>-7</a:t>
            </a:r>
            <a:r>
              <a:rPr lang="en-US" sz="1200" kern="1200" dirty="0">
                <a:solidFill>
                  <a:srgbClr val="000000"/>
                </a:solidFill>
                <a:effectLst/>
                <a:latin typeface="Times New Roman" pitchFamily="18"/>
              </a:rPr>
              <a:t> to 10</a:t>
            </a:r>
            <a:r>
              <a:rPr lang="en-US" sz="1200" kern="1200" baseline="30000" dirty="0">
                <a:solidFill>
                  <a:srgbClr val="000000"/>
                </a:solidFill>
                <a:effectLst/>
                <a:latin typeface="Times New Roman" pitchFamily="18"/>
              </a:rPr>
              <a:t>-6</a:t>
            </a:r>
            <a:r>
              <a:rPr lang="en-US" sz="1200" kern="1200" dirty="0">
                <a:solidFill>
                  <a:srgbClr val="000000"/>
                </a:solidFill>
                <a:effectLst/>
                <a:latin typeface="Times New Roman" pitchFamily="18"/>
              </a:rPr>
              <a:t> have been set on the squared mixing matrix element |U</a:t>
            </a:r>
            <a:r>
              <a:rPr lang="en-US" sz="1200" kern="1200" baseline="-25000" dirty="0">
                <a:solidFill>
                  <a:srgbClr val="000000"/>
                </a:solidFill>
                <a:effectLst/>
                <a:latin typeface="Times New Roman" pitchFamily="18"/>
              </a:rPr>
              <a:t>e4</a:t>
            </a:r>
            <a:r>
              <a:rPr lang="en-US" sz="1200" kern="1200" dirty="0">
                <a:solidFill>
                  <a:srgbClr val="000000"/>
                </a:solidFill>
                <a:effectLst/>
                <a:latin typeface="Times New Roman" pitchFamily="18"/>
              </a:rPr>
              <a:t>|</a:t>
            </a:r>
            <a:r>
              <a:rPr lang="en-US" sz="1200" kern="1200" baseline="30000" dirty="0">
                <a:solidFill>
                  <a:srgbClr val="000000"/>
                </a:solidFill>
                <a:effectLst/>
                <a:latin typeface="Times New Roman" pitchFamily="18"/>
              </a:rPr>
              <a:t>2</a:t>
            </a:r>
            <a:r>
              <a:rPr lang="en-US" sz="1200" kern="1200" dirty="0">
                <a:solidFill>
                  <a:srgbClr val="000000"/>
                </a:solidFill>
                <a:effectLst/>
                <a:latin typeface="Times New Roman" pitchFamily="18"/>
              </a:rPr>
              <a:t> and |U</a:t>
            </a:r>
            <a:r>
              <a:rPr lang="en-US" sz="1200" kern="1200" baseline="-25000" dirty="0">
                <a:solidFill>
                  <a:srgbClr val="000000"/>
                </a:solidFill>
                <a:effectLst/>
                <a:latin typeface="Times New Roman" pitchFamily="18"/>
              </a:rPr>
              <a:t>m4</a:t>
            </a:r>
            <a:r>
              <a:rPr lang="en-US" sz="1200" kern="1200" dirty="0">
                <a:solidFill>
                  <a:srgbClr val="000000"/>
                </a:solidFill>
                <a:effectLst/>
                <a:latin typeface="Times New Roman" pitchFamily="18"/>
              </a:rPr>
              <a:t>|</a:t>
            </a:r>
            <a:r>
              <a:rPr lang="en-US" sz="1200" kern="1200" baseline="30000" dirty="0">
                <a:solidFill>
                  <a:srgbClr val="000000"/>
                </a:solidFill>
                <a:effectLst/>
                <a:latin typeface="Times New Roman" pitchFamily="18"/>
              </a:rPr>
              <a:t>2</a:t>
            </a:r>
            <a:r>
              <a:rPr lang="en-US" sz="1200" kern="1200" dirty="0">
                <a:solidFill>
                  <a:srgbClr val="000000"/>
                </a:solidFill>
                <a:effectLst/>
                <a:latin typeface="Times New Roman" pitchFamily="18"/>
              </a:rPr>
              <a:t> for heavy neutrino masses in the range 170–448 MeV/c</a:t>
            </a:r>
            <a:r>
              <a:rPr lang="en-US" sz="1200" kern="1200" baseline="30000" dirty="0">
                <a:solidFill>
                  <a:srgbClr val="000000"/>
                </a:solidFill>
                <a:effectLst/>
                <a:latin typeface="Times New Roman" pitchFamily="18"/>
              </a:rPr>
              <a:t>2</a:t>
            </a:r>
            <a:r>
              <a:rPr lang="en-US" sz="1200" kern="1200" dirty="0">
                <a:solidFill>
                  <a:srgbClr val="000000"/>
                </a:solidFill>
                <a:effectLst/>
                <a:latin typeface="Times New Roman" pitchFamily="18"/>
              </a:rPr>
              <a:t> and  250–373 MeV/c</a:t>
            </a:r>
            <a:r>
              <a:rPr lang="en-US" sz="1200" kern="1200" baseline="30000" dirty="0">
                <a:solidFill>
                  <a:srgbClr val="000000"/>
                </a:solidFill>
                <a:effectLst/>
                <a:latin typeface="Times New Roman" pitchFamily="18"/>
              </a:rPr>
              <a:t>2</a:t>
            </a:r>
            <a:r>
              <a:rPr lang="en-US" sz="1200" kern="1200" dirty="0">
                <a:solidFill>
                  <a:srgbClr val="000000"/>
                </a:solidFill>
                <a:effectLst/>
                <a:latin typeface="Times New Roman" pitchFamily="18"/>
              </a:rPr>
              <a:t>, respectively.</a:t>
            </a:r>
            <a:endParaRPr lang="ru-RU" sz="1200" kern="1200" dirty="0">
              <a:solidFill>
                <a:srgbClr val="000000"/>
              </a:solidFill>
              <a:effectLst/>
              <a:latin typeface="Times New Roman" pitchFamily="18"/>
            </a:endParaRPr>
          </a:p>
          <a:p>
            <a:pPr lvl="0"/>
            <a:r>
              <a:rPr lang="en-US" sz="1200" b="1" kern="1200" dirty="0">
                <a:solidFill>
                  <a:srgbClr val="000000"/>
                </a:solidFill>
                <a:effectLst/>
                <a:latin typeface="Times New Roman" pitchFamily="18"/>
              </a:rPr>
              <a:t>[left bottom block]</a:t>
            </a:r>
            <a:r>
              <a:rPr lang="en-US" sz="1200" kern="1200" dirty="0">
                <a:solidFill>
                  <a:srgbClr val="000000"/>
                </a:solidFill>
                <a:effectLst/>
                <a:latin typeface="Times New Roman" pitchFamily="18"/>
              </a:rPr>
              <a:t> </a:t>
            </a:r>
            <a:r>
              <a:rPr lang="en-GB" sz="1200" kern="1200" dirty="0">
                <a:solidFill>
                  <a:srgbClr val="000000"/>
                </a:solidFill>
                <a:effectLst/>
                <a:latin typeface="Times New Roman" pitchFamily="18"/>
              </a:rPr>
              <a:t>On the basis of NA62 experimental data a new search for the double </a:t>
            </a:r>
            <a:r>
              <a:rPr lang="en-GB" sz="1200" kern="1200" dirty="0" err="1">
                <a:solidFill>
                  <a:srgbClr val="000000"/>
                </a:solidFill>
                <a:effectLst/>
                <a:latin typeface="Times New Roman" pitchFamily="18"/>
              </a:rPr>
              <a:t>neutrinoless</a:t>
            </a:r>
            <a:r>
              <a:rPr lang="en-GB" sz="1200" kern="1200" dirty="0">
                <a:solidFill>
                  <a:srgbClr val="000000"/>
                </a:solidFill>
                <a:effectLst/>
                <a:latin typeface="Times New Roman" pitchFamily="18"/>
              </a:rPr>
              <a:t> kaon decays K</a:t>
            </a:r>
            <a:r>
              <a:rPr lang="en-GB" sz="1200" kern="1200" baseline="30000" dirty="0">
                <a:solidFill>
                  <a:srgbClr val="000000"/>
                </a:solidFill>
                <a:effectLst/>
                <a:latin typeface="Times New Roman" pitchFamily="18"/>
              </a:rPr>
              <a:t>+</a:t>
            </a:r>
            <a:r>
              <a:rPr lang="en-GB" sz="1200" kern="1200" dirty="0">
                <a:solidFill>
                  <a:srgbClr val="000000"/>
                </a:solidFill>
                <a:effectLst/>
                <a:latin typeface="Times New Roman" pitchFamily="18"/>
              </a:rPr>
              <a:t>®</a:t>
            </a:r>
            <a:r>
              <a:rPr lang="en-GB" sz="1200" kern="1200" dirty="0" err="1">
                <a:solidFill>
                  <a:srgbClr val="000000"/>
                </a:solidFill>
                <a:effectLst/>
                <a:latin typeface="Times New Roman" pitchFamily="18"/>
              </a:rPr>
              <a:t>p</a:t>
            </a:r>
            <a:r>
              <a:rPr lang="en-GB" sz="1200" kern="1200" baseline="30000" dirty="0" err="1">
                <a:solidFill>
                  <a:srgbClr val="000000"/>
                </a:solidFill>
                <a:effectLst/>
                <a:latin typeface="Times New Roman" pitchFamily="18"/>
              </a:rPr>
              <a:t>-</a:t>
            </a:r>
            <a:r>
              <a:rPr lang="en-GB" sz="1200" kern="1200" dirty="0" err="1">
                <a:solidFill>
                  <a:srgbClr val="000000"/>
                </a:solidFill>
                <a:effectLst/>
                <a:latin typeface="Times New Roman" pitchFamily="18"/>
              </a:rPr>
              <a:t>e</a:t>
            </a:r>
            <a:r>
              <a:rPr lang="en-GB" sz="1200" kern="1200" baseline="30000" dirty="0" err="1">
                <a:solidFill>
                  <a:srgbClr val="000000"/>
                </a:solidFill>
                <a:effectLst/>
                <a:latin typeface="Times New Roman" pitchFamily="18"/>
              </a:rPr>
              <a:t>+</a:t>
            </a:r>
            <a:r>
              <a:rPr lang="en-GB" sz="1200" kern="1200" dirty="0" err="1">
                <a:solidFill>
                  <a:srgbClr val="000000"/>
                </a:solidFill>
                <a:effectLst/>
                <a:latin typeface="Times New Roman" pitchFamily="18"/>
              </a:rPr>
              <a:t>e</a:t>
            </a:r>
            <a:r>
              <a:rPr lang="en-GB" sz="1200" kern="1200" baseline="30000" dirty="0">
                <a:solidFill>
                  <a:srgbClr val="000000"/>
                </a:solidFill>
                <a:effectLst/>
                <a:latin typeface="Times New Roman" pitchFamily="18"/>
              </a:rPr>
              <a:t>+</a:t>
            </a:r>
            <a:r>
              <a:rPr lang="en-GB" sz="1200" kern="1200" dirty="0">
                <a:solidFill>
                  <a:srgbClr val="000000"/>
                </a:solidFill>
                <a:effectLst/>
                <a:latin typeface="Times New Roman" pitchFamily="18"/>
              </a:rPr>
              <a:t> and K</a:t>
            </a:r>
            <a:r>
              <a:rPr lang="en-GB" sz="1200" kern="1200" baseline="30000" dirty="0">
                <a:solidFill>
                  <a:srgbClr val="000000"/>
                </a:solidFill>
                <a:effectLst/>
                <a:latin typeface="Times New Roman" pitchFamily="18"/>
              </a:rPr>
              <a:t>+</a:t>
            </a:r>
            <a:r>
              <a:rPr lang="en-GB" sz="1200" kern="1200" dirty="0">
                <a:solidFill>
                  <a:srgbClr val="000000"/>
                </a:solidFill>
                <a:effectLst/>
                <a:latin typeface="Times New Roman" pitchFamily="18"/>
              </a:rPr>
              <a:t>®</a:t>
            </a:r>
            <a:r>
              <a:rPr lang="en-GB" sz="1200" kern="1200" dirty="0" err="1">
                <a:solidFill>
                  <a:srgbClr val="000000"/>
                </a:solidFill>
                <a:effectLst/>
                <a:latin typeface="Times New Roman" pitchFamily="18"/>
              </a:rPr>
              <a:t>p</a:t>
            </a:r>
            <a:r>
              <a:rPr lang="en-GB" sz="1200" kern="1200" baseline="30000" dirty="0" err="1">
                <a:solidFill>
                  <a:srgbClr val="000000"/>
                </a:solidFill>
                <a:effectLst/>
                <a:latin typeface="Times New Roman" pitchFamily="18"/>
              </a:rPr>
              <a:t>-</a:t>
            </a:r>
            <a:r>
              <a:rPr lang="en-GB" sz="1200" kern="1200" dirty="0" err="1">
                <a:solidFill>
                  <a:srgbClr val="000000"/>
                </a:solidFill>
                <a:effectLst/>
                <a:latin typeface="Times New Roman" pitchFamily="18"/>
              </a:rPr>
              <a:t>m</a:t>
            </a:r>
            <a:r>
              <a:rPr lang="en-GB" sz="1200" kern="1200" baseline="30000" dirty="0" err="1">
                <a:solidFill>
                  <a:srgbClr val="000000"/>
                </a:solidFill>
                <a:effectLst/>
                <a:latin typeface="Times New Roman" pitchFamily="18"/>
              </a:rPr>
              <a:t>+</a:t>
            </a:r>
            <a:r>
              <a:rPr lang="en-GB" sz="1200" kern="1200" dirty="0" err="1">
                <a:solidFill>
                  <a:srgbClr val="000000"/>
                </a:solidFill>
                <a:effectLst/>
                <a:latin typeface="Times New Roman" pitchFamily="18"/>
              </a:rPr>
              <a:t>m</a:t>
            </a:r>
            <a:r>
              <a:rPr lang="en-GB" sz="1200" kern="1200" baseline="30000" dirty="0">
                <a:solidFill>
                  <a:srgbClr val="000000"/>
                </a:solidFill>
                <a:effectLst/>
                <a:latin typeface="Times New Roman" pitchFamily="18"/>
              </a:rPr>
              <a:t>+</a:t>
            </a:r>
            <a:r>
              <a:rPr lang="en-GB" sz="1200" kern="1200" dirty="0">
                <a:solidFill>
                  <a:srgbClr val="000000"/>
                </a:solidFill>
                <a:effectLst/>
                <a:latin typeface="Times New Roman" pitchFamily="18"/>
              </a:rPr>
              <a:t> has been performed at the world best level of sensitivity. These decays violate lepton number conservation, and their detection would reveal neutrino Majorana nature. Obtained result improves the world data precision on the eventual lepton number non-conservation.</a:t>
            </a:r>
            <a:endParaRPr lang="ru-RU" sz="1200" kern="1200" dirty="0">
              <a:solidFill>
                <a:srgbClr val="000000"/>
              </a:solidFill>
              <a:effectLst/>
              <a:latin typeface="Times New Roman" pitchFamily="18"/>
            </a:endParaRPr>
          </a:p>
          <a:p>
            <a:pPr lvl="0"/>
            <a:r>
              <a:rPr lang="en-US" sz="1200" b="1" kern="1200" dirty="0">
                <a:solidFill>
                  <a:srgbClr val="000000"/>
                </a:solidFill>
                <a:effectLst/>
                <a:latin typeface="Times New Roman" pitchFamily="18"/>
              </a:rPr>
              <a:t>[right bottom block]</a:t>
            </a:r>
            <a:r>
              <a:rPr lang="en-US" sz="1200" kern="1200" dirty="0">
                <a:solidFill>
                  <a:srgbClr val="000000"/>
                </a:solidFill>
                <a:effectLst/>
                <a:latin typeface="Times New Roman" pitchFamily="18"/>
              </a:rPr>
              <a:t> The final paper on the K</a:t>
            </a:r>
            <a:r>
              <a:rPr lang="en-US" sz="1200" kern="1200" baseline="-25000" dirty="0">
                <a:solidFill>
                  <a:srgbClr val="000000"/>
                </a:solidFill>
                <a:effectLst/>
                <a:latin typeface="Times New Roman" pitchFamily="18"/>
              </a:rPr>
              <a:t>e3</a:t>
            </a:r>
            <a:r>
              <a:rPr lang="en-US" sz="1200" kern="1200" dirty="0">
                <a:solidFill>
                  <a:srgbClr val="000000"/>
                </a:solidFill>
                <a:effectLst/>
                <a:latin typeface="Times New Roman" pitchFamily="18"/>
              </a:rPr>
              <a:t> and K</a:t>
            </a:r>
            <a:r>
              <a:rPr lang="en-US" sz="1200" kern="1200" baseline="-25000" dirty="0">
                <a:solidFill>
                  <a:srgbClr val="000000"/>
                </a:solidFill>
                <a:effectLst/>
                <a:latin typeface="Times New Roman" pitchFamily="18"/>
              </a:rPr>
              <a:t>m3</a:t>
            </a:r>
            <a:r>
              <a:rPr lang="en-US" sz="1200" kern="1200" dirty="0">
                <a:solidFill>
                  <a:srgbClr val="000000"/>
                </a:solidFill>
                <a:effectLst/>
                <a:latin typeface="Times New Roman" pitchFamily="18"/>
              </a:rPr>
              <a:t> </a:t>
            </a:r>
            <a:r>
              <a:rPr lang="en-US" sz="1200" kern="1200" dirty="0" err="1">
                <a:solidFill>
                  <a:srgbClr val="000000"/>
                </a:solidFill>
                <a:effectLst/>
                <a:latin typeface="Times New Roman" pitchFamily="18"/>
              </a:rPr>
              <a:t>semileptonic</a:t>
            </a:r>
            <a:r>
              <a:rPr lang="en-US" sz="1200" kern="1200" dirty="0">
                <a:solidFill>
                  <a:srgbClr val="000000"/>
                </a:solidFill>
                <a:effectLst/>
                <a:latin typeface="Times New Roman" pitchFamily="18"/>
              </a:rPr>
              <a:t> decays form factors based on the NA48/2 data collected in 2004 is published. The results are obtained with improved precision as compared to earlier measurements. The combination of measurements in the both </a:t>
            </a:r>
            <a:r>
              <a:rPr lang="en-US" sz="1200" kern="1200" dirty="0" err="1">
                <a:solidFill>
                  <a:srgbClr val="000000"/>
                </a:solidFill>
                <a:effectLst/>
                <a:latin typeface="Times New Roman" pitchFamily="18"/>
              </a:rPr>
              <a:t>semileptonic</a:t>
            </a:r>
            <a:r>
              <a:rPr lang="en-US" sz="1200" kern="1200" dirty="0">
                <a:solidFill>
                  <a:srgbClr val="000000"/>
                </a:solidFill>
                <a:effectLst/>
                <a:latin typeface="Times New Roman" pitchFamily="18"/>
              </a:rPr>
              <a:t> modes is also presented.</a:t>
            </a:r>
            <a:endParaRPr lang="ru-RU" sz="1200" kern="1200" dirty="0">
              <a:solidFill>
                <a:srgbClr val="000000"/>
              </a:solidFill>
              <a:effectLst/>
              <a:latin typeface="Times New Roman" pitchFamily="18"/>
            </a:endParaRPr>
          </a:p>
          <a:p>
            <a:r>
              <a:rPr lang="ru-RU" sz="1200" kern="1200" dirty="0">
                <a:solidFill>
                  <a:srgbClr val="000000"/>
                </a:solidFill>
                <a:effectLst/>
                <a:latin typeface="Times New Roman" pitchFamily="18"/>
              </a:rPr>
              <a:t> </a:t>
            </a:r>
          </a:p>
          <a:p>
            <a:pPr>
              <a:buFont typeface="Times New Roman" charset="0"/>
              <a:buNone/>
              <a:defRPr/>
            </a:pPr>
            <a:endParaRPr lang="en-US" i="1" dirty="0"/>
          </a:p>
          <a:p>
            <a:pPr>
              <a:buFont typeface="Times New Roman" charset="0"/>
              <a:buNone/>
              <a:defRPr/>
            </a:pPr>
            <a:endParaRPr lang="en-US" i="1" dirty="0"/>
          </a:p>
          <a:p>
            <a:pPr>
              <a:buFont typeface="Times New Roman" charset="0"/>
              <a:buNone/>
              <a:defRPr/>
            </a:pPr>
            <a:endParaRPr lang="en-US" i="1" dirty="0"/>
          </a:p>
          <a:p>
            <a:pPr>
              <a:buFont typeface="Times New Roman" charset="0"/>
              <a:buNone/>
              <a:defRPr/>
            </a:pPr>
            <a:endParaRPr lang="en-US" i="1" dirty="0"/>
          </a:p>
          <a:p>
            <a:pPr>
              <a:buFont typeface="Times New Roman" charset="0"/>
              <a:buNone/>
              <a:defRPr/>
            </a:pPr>
            <a:endParaRPr lang="en-US" i="1" dirty="0"/>
          </a:p>
          <a:p>
            <a:pPr>
              <a:buFont typeface="Times New Roman" charset="0"/>
              <a:buNone/>
              <a:defRPr/>
            </a:pPr>
            <a:r>
              <a:rPr lang="en-US" i="1" dirty="0"/>
              <a:t>Fig: Left - One </a:t>
            </a:r>
            <a:r>
              <a:rPr lang="en-GB" i="1" dirty="0"/>
              <a:t>K</a:t>
            </a:r>
            <a:r>
              <a:rPr lang="en-GB" i="1" baseline="30000" dirty="0"/>
              <a:t>+</a:t>
            </a:r>
            <a:r>
              <a:rPr lang="en-GB" i="1" u="sng" dirty="0"/>
              <a:t>→</a:t>
            </a:r>
            <a:r>
              <a:rPr lang="en-GB" i="1" u="sng" dirty="0" err="1"/>
              <a:t>p</a:t>
            </a:r>
            <a:r>
              <a:rPr lang="en-GB" i="1" u="sng" baseline="30000" dirty="0" err="1"/>
              <a:t>+</a:t>
            </a:r>
            <a:r>
              <a:rPr lang="en-GB" i="1" dirty="0" err="1"/>
              <a:t>nn</a:t>
            </a:r>
            <a:r>
              <a:rPr lang="en-GB" i="1" dirty="0"/>
              <a:t> decay candidate revealed in the signal area (red rectangles) as a result of blind analysis of the data collected by NA62 in 2016; </a:t>
            </a:r>
            <a:r>
              <a:rPr lang="en-US" i="1" dirty="0"/>
              <a:t>Right - Two </a:t>
            </a:r>
            <a:r>
              <a:rPr lang="en-GB" i="1" dirty="0"/>
              <a:t>K</a:t>
            </a:r>
            <a:r>
              <a:rPr lang="en-GB" i="1" baseline="30000" dirty="0"/>
              <a:t>+</a:t>
            </a:r>
            <a:r>
              <a:rPr lang="en-GB" i="1" u="sng" dirty="0"/>
              <a:t>→</a:t>
            </a:r>
            <a:r>
              <a:rPr lang="en-GB" i="1" u="sng" dirty="0" err="1"/>
              <a:t>p</a:t>
            </a:r>
            <a:r>
              <a:rPr lang="en-GB" i="1" u="sng" baseline="30000" dirty="0" err="1"/>
              <a:t>+</a:t>
            </a:r>
            <a:r>
              <a:rPr lang="en-GB" i="1" dirty="0" err="1"/>
              <a:t>nn</a:t>
            </a:r>
            <a:r>
              <a:rPr lang="en-GB" i="1" dirty="0"/>
              <a:t> decay candidate revealed in the NA62 signal area (red rectangles) after the blind analysis of data collected in 2017</a:t>
            </a:r>
            <a:endParaRPr lang="en-US" dirty="0"/>
          </a:p>
          <a:p>
            <a:pPr>
              <a:buFont typeface="Times New Roman" charset="0"/>
              <a:buNone/>
              <a:defRPr/>
            </a:pPr>
            <a:endParaRPr lang="en-US" dirty="0"/>
          </a:p>
          <a:p>
            <a:pPr>
              <a:buFont typeface="Times New Roman" charset="0"/>
              <a:buNone/>
              <a:defRPr/>
            </a:pPr>
            <a:r>
              <a:rPr lang="en-US" dirty="0"/>
              <a:t>The results of a search for </a:t>
            </a:r>
            <a:r>
              <a:rPr lang="en-GB" dirty="0"/>
              <a:t>p</a:t>
            </a:r>
            <a:r>
              <a:rPr lang="en-GB" baseline="30000" dirty="0"/>
              <a:t>0</a:t>
            </a:r>
            <a:r>
              <a:rPr lang="en-US" dirty="0"/>
              <a:t> decays to a photon and an invisible massive dark photon at the NA62 experiment at the CERN SPS are published [10]. From a total of 4.12×10</a:t>
            </a:r>
            <a:r>
              <a:rPr lang="en-US" baseline="30000" dirty="0"/>
              <a:t>8</a:t>
            </a:r>
            <a:r>
              <a:rPr lang="en-US" dirty="0"/>
              <a:t> tagged </a:t>
            </a:r>
            <a:r>
              <a:rPr lang="en-GB" dirty="0"/>
              <a:t>p</a:t>
            </a:r>
            <a:r>
              <a:rPr lang="en-GB" baseline="30000" dirty="0"/>
              <a:t>0</a:t>
            </a:r>
            <a:r>
              <a:rPr lang="en-US" dirty="0"/>
              <a:t> mesons, no signal is observed. Assuming a kinetic-mixing interaction, limits are set on the dark photon coupling to the ordinary photon as a function of the dark photon mass, improving on previous searches in the mass range 60 – 110 MeV/c</a:t>
            </a:r>
            <a:r>
              <a:rPr lang="en-US" baseline="30000" dirty="0"/>
              <a:t>2</a:t>
            </a:r>
            <a:r>
              <a:rPr lang="en-US" dirty="0"/>
              <a:t>. The results are interpreted in terms of an upper limit of the branching ratio of the electro-weak decay </a:t>
            </a:r>
            <a:r>
              <a:rPr lang="en-GB" dirty="0"/>
              <a:t>p</a:t>
            </a:r>
            <a:r>
              <a:rPr lang="en-GB" baseline="30000" dirty="0"/>
              <a:t>0</a:t>
            </a:r>
            <a:r>
              <a:rPr lang="en-GB" dirty="0"/>
              <a:t>→gnn</a:t>
            </a:r>
            <a:r>
              <a:rPr lang="en-US" dirty="0"/>
              <a:t>, improving the current limit by more than three orders of magnitude.</a:t>
            </a:r>
            <a:endParaRPr lang="ru-RU" dirty="0"/>
          </a:p>
          <a:p>
            <a:pPr>
              <a:buFont typeface="Times New Roman" charset="0"/>
              <a:buNone/>
              <a:defRPr/>
            </a:pPr>
            <a:br>
              <a:rPr lang="ru-RU" dirty="0"/>
            </a:br>
            <a:r>
              <a:rPr lang="en-US" dirty="0"/>
              <a:t>On the basis of NA62 experimental data a new search for the double </a:t>
            </a:r>
            <a:r>
              <a:rPr lang="en-US" dirty="0" err="1"/>
              <a:t>neutrinoless</a:t>
            </a:r>
            <a:r>
              <a:rPr lang="en-US" dirty="0"/>
              <a:t> </a:t>
            </a:r>
            <a:r>
              <a:rPr lang="en-US" dirty="0" err="1"/>
              <a:t>kaon</a:t>
            </a:r>
            <a:r>
              <a:rPr lang="en-US" dirty="0"/>
              <a:t> decays </a:t>
            </a:r>
            <a:r>
              <a:rPr lang="en-GB" dirty="0"/>
              <a:t>K</a:t>
            </a:r>
            <a:r>
              <a:rPr lang="en-GB" baseline="30000" dirty="0"/>
              <a:t>+</a:t>
            </a:r>
            <a:r>
              <a:rPr lang="en-GB" dirty="0"/>
              <a:t>®</a:t>
            </a:r>
            <a:r>
              <a:rPr lang="en-GB" dirty="0" err="1"/>
              <a:t>p</a:t>
            </a:r>
            <a:r>
              <a:rPr lang="en-GB" baseline="30000" dirty="0" err="1"/>
              <a:t>-</a:t>
            </a:r>
            <a:r>
              <a:rPr lang="en-GB" dirty="0" err="1"/>
              <a:t>e</a:t>
            </a:r>
            <a:r>
              <a:rPr lang="en-GB" baseline="30000" dirty="0" err="1"/>
              <a:t>+</a:t>
            </a:r>
            <a:r>
              <a:rPr lang="en-GB" dirty="0" err="1"/>
              <a:t>e</a:t>
            </a:r>
            <a:r>
              <a:rPr lang="en-GB" baseline="30000" dirty="0"/>
              <a:t>+</a:t>
            </a:r>
            <a:r>
              <a:rPr lang="en-US" dirty="0"/>
              <a:t> and </a:t>
            </a:r>
            <a:r>
              <a:rPr lang="en-GB" dirty="0"/>
              <a:t>K</a:t>
            </a:r>
            <a:r>
              <a:rPr lang="en-GB" baseline="30000" dirty="0"/>
              <a:t>+</a:t>
            </a:r>
            <a:r>
              <a:rPr lang="en-GB" dirty="0"/>
              <a:t>®</a:t>
            </a:r>
            <a:r>
              <a:rPr lang="en-GB" dirty="0" err="1"/>
              <a:t>p</a:t>
            </a:r>
            <a:r>
              <a:rPr lang="en-GB" baseline="30000" dirty="0" err="1"/>
              <a:t>-</a:t>
            </a:r>
            <a:r>
              <a:rPr lang="en-GB" dirty="0" err="1"/>
              <a:t>m</a:t>
            </a:r>
            <a:r>
              <a:rPr lang="en-GB" baseline="30000" dirty="0" err="1"/>
              <a:t>+</a:t>
            </a:r>
            <a:r>
              <a:rPr lang="en-GB" dirty="0" err="1"/>
              <a:t>m</a:t>
            </a:r>
            <a:r>
              <a:rPr lang="en-GB" baseline="30000" dirty="0"/>
              <a:t>+ </a:t>
            </a:r>
            <a:r>
              <a:rPr lang="en-US" dirty="0"/>
              <a:t>has been performed at the world best level of sensitivity [11]. These decays violate lepton number conservation, and their detection would reveal neutrino </a:t>
            </a:r>
            <a:r>
              <a:rPr lang="en-US" dirty="0" err="1"/>
              <a:t>Majorana</a:t>
            </a:r>
            <a:r>
              <a:rPr lang="en-US" dirty="0"/>
              <a:t> nature that would assume modification of the Standard Model. Expected estimated background in the signal region was found to be 0.16 </a:t>
            </a:r>
            <a:r>
              <a:rPr lang="en-GB" dirty="0"/>
              <a:t>±</a:t>
            </a:r>
            <a:r>
              <a:rPr lang="en-US" dirty="0"/>
              <a:t> 0.03 and 0.91 </a:t>
            </a:r>
            <a:r>
              <a:rPr lang="en-GB" dirty="0"/>
              <a:t>±</a:t>
            </a:r>
            <a:r>
              <a:rPr lang="en-US" dirty="0"/>
              <a:t> 0.41 events, while the number of the observed events is 0 and 1, correspondingly. It leads to the upper limits for the branching ratios 2.2</a:t>
            </a:r>
            <a:r>
              <a:rPr lang="en-GB" dirty="0"/>
              <a:t>´</a:t>
            </a:r>
            <a:r>
              <a:rPr lang="en-US" dirty="0"/>
              <a:t>10</a:t>
            </a:r>
            <a:r>
              <a:rPr lang="en-US" baseline="30000" dirty="0"/>
              <a:t>10</a:t>
            </a:r>
            <a:r>
              <a:rPr lang="en-US" dirty="0"/>
              <a:t> and 4.2</a:t>
            </a:r>
            <a:r>
              <a:rPr lang="en-GB" dirty="0"/>
              <a:t>´</a:t>
            </a:r>
            <a:r>
              <a:rPr lang="en-US" dirty="0"/>
              <a:t>10</a:t>
            </a:r>
            <a:r>
              <a:rPr lang="en-US" baseline="30000" dirty="0"/>
              <a:t>11</a:t>
            </a:r>
            <a:r>
              <a:rPr lang="en-US" dirty="0"/>
              <a:t> at 90% confidence level, correspondingly. Obtained result improves the world data precision on the eventual lepton number non-conservation. The 2018-year data analysis will further improve the result precision.</a:t>
            </a:r>
            <a:endParaRPr lang="ru-RU" dirty="0"/>
          </a:p>
          <a:p>
            <a:pPr>
              <a:buFont typeface="Times New Roman" charset="0"/>
              <a:buNone/>
              <a:defRPr/>
            </a:pPr>
            <a:endParaRPr lang="ru-RU" dirty="0"/>
          </a:p>
        </p:txBody>
      </p:sp>
    </p:spTree>
    <p:extLst>
      <p:ext uri="{BB962C8B-B14F-4D97-AF65-F5344CB8AC3E}">
        <p14:creationId xmlns:p14="http://schemas.microsoft.com/office/powerpoint/2010/main" val="37293652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3188" y="763588"/>
            <a:ext cx="5019675" cy="3765550"/>
          </a:xfrm>
        </p:spPr>
      </p:sp>
      <p:sp>
        <p:nvSpPr>
          <p:cNvPr id="3" name="Notes Placeholder 2"/>
          <p:cNvSpPr>
            <a:spLocks noGrp="1"/>
          </p:cNvSpPr>
          <p:nvPr>
            <p:ph type="body" idx="1"/>
          </p:nvPr>
        </p:nvSpPr>
        <p:spPr/>
        <p:txBody>
          <a:bodyPr/>
          <a:lstStyle/>
          <a:p>
            <a:r>
              <a:rPr lang="en-US" altLang="ru-RU" dirty="0">
                <a:latin typeface="Times New Roman" panose="02020603050405020304" pitchFamily="18" charset="0"/>
                <a:ea typeface="Microsoft YaHei" panose="020B0503020204020204" pitchFamily="34" charset="-122"/>
              </a:rPr>
              <a:t>The main goal of the NA64 experiment is the search for Light Dark Matter in missing energy events. During the runs in 2016-2018, </a:t>
            </a:r>
            <a:r>
              <a:rPr lang="en-US" altLang="ru-RU" sz="1200" b="0" i="0" dirty="0">
                <a:solidFill>
                  <a:srgbClr val="3F30D5"/>
                </a:solidFill>
                <a:latin typeface="Times New Roman" panose="02020603050405020304" pitchFamily="18" charset="0"/>
                <a:ea typeface="Microsoft YaHei" panose="020B0503020204020204" pitchFamily="34" charset="-122"/>
              </a:rPr>
              <a:t>w</a:t>
            </a:r>
            <a:r>
              <a:rPr lang="en-US" altLang="ru-RU" sz="1200" b="0" i="0" dirty="0">
                <a:solidFill>
                  <a:srgbClr val="3F30D5"/>
                </a:solidFill>
              </a:rPr>
              <a:t>ith delivered ~3x10</a:t>
            </a:r>
            <a:r>
              <a:rPr lang="en-US" altLang="ru-RU" sz="1200" b="0" i="0" baseline="30000" dirty="0">
                <a:solidFill>
                  <a:srgbClr val="3F30D5"/>
                </a:solidFill>
              </a:rPr>
              <a:t>11 </a:t>
            </a:r>
            <a:r>
              <a:rPr lang="en-US" altLang="ru-RU" sz="1200" b="0" i="0" baseline="0" dirty="0">
                <a:solidFill>
                  <a:srgbClr val="3F30D5"/>
                </a:solidFill>
              </a:rPr>
              <a:t>EOT, the best limits on mixing strengths and vector and scalar DM particle masses have been obtained. They superseded bounds obtained in other experiments with the delivered POT by 10 orders in magnitude higher.</a:t>
            </a:r>
            <a:endParaRPr lang="ru-RU" b="0" i="0" baseline="0" dirty="0"/>
          </a:p>
        </p:txBody>
      </p:sp>
      <p:sp>
        <p:nvSpPr>
          <p:cNvPr id="4" name="Slide Number Placeholder 3"/>
          <p:cNvSpPr>
            <a:spLocks noGrp="1"/>
          </p:cNvSpPr>
          <p:nvPr>
            <p:ph type="sldNum"/>
          </p:nvPr>
        </p:nvSpPr>
        <p:spPr/>
        <p:txBody>
          <a:bodyPr/>
          <a:lstStyle/>
          <a:p>
            <a:fld id="{083907AB-6FBB-4A4C-A7EB-574A0408C7A2}" type="slidenum">
              <a:rPr lang="en-US" altLang="ru-RU" smtClean="0"/>
              <a:pPr/>
              <a:t>18</a:t>
            </a:fld>
            <a:endParaRPr lang="en-US" altLang="ru-RU"/>
          </a:p>
        </p:txBody>
      </p:sp>
    </p:spTree>
    <p:extLst>
      <p:ext uri="{BB962C8B-B14F-4D97-AF65-F5344CB8AC3E}">
        <p14:creationId xmlns:p14="http://schemas.microsoft.com/office/powerpoint/2010/main" val="22343883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3188" y="763588"/>
            <a:ext cx="5019675" cy="3765550"/>
          </a:xfrm>
        </p:spPr>
      </p:sp>
      <p:sp>
        <p:nvSpPr>
          <p:cNvPr id="3" name="Notes Placeholder 2"/>
          <p:cNvSpPr>
            <a:spLocks noGrp="1"/>
          </p:cNvSpPr>
          <p:nvPr>
            <p:ph type="body" idx="1"/>
          </p:nvPr>
        </p:nvSpPr>
        <p:spPr/>
        <p:txBody>
          <a:bodyPr/>
          <a:lstStyle/>
          <a:p>
            <a:r>
              <a:rPr lang="en-US" dirty="0"/>
              <a:t>Motivated by 17 MeV ATOMKI anomaly </a:t>
            </a:r>
            <a:r>
              <a:rPr lang="en-US" altLang="ru-RU" sz="1200" dirty="0">
                <a:latin typeface="Times New Roman" charset="0"/>
              </a:rPr>
              <a:t>in the invariant mass of </a:t>
            </a:r>
            <a:r>
              <a:rPr lang="en-US" altLang="ru-RU" sz="1200" dirty="0" err="1">
                <a:latin typeface="Times New Roman" charset="0"/>
              </a:rPr>
              <a:t>e</a:t>
            </a:r>
            <a:r>
              <a:rPr lang="en-US" altLang="ru-RU" sz="1200" baseline="30000" dirty="0" err="1">
                <a:latin typeface="Times New Roman" charset="0"/>
              </a:rPr>
              <a:t>+</a:t>
            </a:r>
            <a:r>
              <a:rPr lang="en-US" altLang="ru-RU" sz="1200" dirty="0" err="1">
                <a:latin typeface="Times New Roman" charset="0"/>
              </a:rPr>
              <a:t>e</a:t>
            </a:r>
            <a:r>
              <a:rPr lang="en-US" altLang="ru-RU" sz="1200" baseline="30000" dirty="0">
                <a:latin typeface="Times New Roman" charset="0"/>
              </a:rPr>
              <a:t>-</a:t>
            </a:r>
            <a:r>
              <a:rPr lang="en-US" altLang="ru-RU" sz="1200" dirty="0">
                <a:latin typeface="Times New Roman" charset="0"/>
              </a:rPr>
              <a:t> pairs, the allowed region of </a:t>
            </a:r>
            <a:r>
              <a:rPr lang="en-US" altLang="ru-RU" sz="1200" b="0" i="0" baseline="0" dirty="0">
                <a:solidFill>
                  <a:srgbClr val="3F30D5"/>
                </a:solidFill>
              </a:rPr>
              <a:t>mixing strengths and mass of vector DM particle decaying to </a:t>
            </a:r>
            <a:r>
              <a:rPr lang="en-US" altLang="ru-RU" sz="1200" b="0" i="0" baseline="0" dirty="0" err="1">
                <a:solidFill>
                  <a:srgbClr val="3F30D5"/>
                </a:solidFill>
              </a:rPr>
              <a:t>e+e</a:t>
            </a:r>
            <a:r>
              <a:rPr lang="en-US" altLang="ru-RU" sz="1200" b="0" i="0" baseline="0" dirty="0">
                <a:solidFill>
                  <a:srgbClr val="3F30D5"/>
                </a:solidFill>
              </a:rPr>
              <a:t>- have been obtained using the </a:t>
            </a:r>
            <a:r>
              <a:rPr lang="en-US" altLang="ru-RU" sz="1200" dirty="0">
                <a:latin typeface="Times New Roman" charset="0"/>
              </a:rPr>
              <a:t>data from runs in 2017-2018. There are plans in 2021-2022 to cover the remaining parameter space of the e-X coupling with the number of EOT increased by a factor of ten and using also reconstruction of invariant mass of the decay </a:t>
            </a:r>
            <a:r>
              <a:rPr lang="en-US" altLang="ru-RU" sz="1200" dirty="0" err="1">
                <a:latin typeface="Times New Roman" charset="0"/>
              </a:rPr>
              <a:t>e</a:t>
            </a:r>
            <a:r>
              <a:rPr lang="en-US" altLang="ru-RU" sz="1200" baseline="30000" dirty="0" err="1">
                <a:latin typeface="Times New Roman" charset="0"/>
              </a:rPr>
              <a:t>+</a:t>
            </a:r>
            <a:r>
              <a:rPr lang="en-US" altLang="ru-RU" sz="1200" dirty="0" err="1">
                <a:latin typeface="Times New Roman" charset="0"/>
              </a:rPr>
              <a:t>e</a:t>
            </a:r>
            <a:r>
              <a:rPr lang="en-US" altLang="ru-RU" sz="1200" baseline="30000" dirty="0">
                <a:latin typeface="Times New Roman" charset="0"/>
              </a:rPr>
              <a:t>-</a:t>
            </a:r>
            <a:r>
              <a:rPr lang="en-US" altLang="ru-RU" sz="1200" dirty="0">
                <a:latin typeface="Times New Roman" charset="0"/>
              </a:rPr>
              <a:t> pairs.</a:t>
            </a:r>
            <a:endParaRPr lang="ru-RU" dirty="0"/>
          </a:p>
        </p:txBody>
      </p:sp>
      <p:sp>
        <p:nvSpPr>
          <p:cNvPr id="4" name="Slide Number Placeholder 3"/>
          <p:cNvSpPr>
            <a:spLocks noGrp="1"/>
          </p:cNvSpPr>
          <p:nvPr>
            <p:ph type="sldNum"/>
          </p:nvPr>
        </p:nvSpPr>
        <p:spPr/>
        <p:txBody>
          <a:bodyPr/>
          <a:lstStyle/>
          <a:p>
            <a:fld id="{083907AB-6FBB-4A4C-A7EB-574A0408C7A2}" type="slidenum">
              <a:rPr lang="en-US" altLang="ru-RU" smtClean="0"/>
              <a:pPr/>
              <a:t>19</a:t>
            </a:fld>
            <a:endParaRPr lang="en-US" altLang="ru-RU"/>
          </a:p>
        </p:txBody>
      </p:sp>
    </p:spTree>
    <p:extLst>
      <p:ext uri="{BB962C8B-B14F-4D97-AF65-F5344CB8AC3E}">
        <p14:creationId xmlns:p14="http://schemas.microsoft.com/office/powerpoint/2010/main" val="28036651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0690" name="Rectangle 13">
            <a:extLst>
              <a:ext uri="{FF2B5EF4-FFF2-40B4-BE49-F238E27FC236}">
                <a16:creationId xmlns:a16="http://schemas.microsoft.com/office/drawing/2014/main" id="{22B420EC-B6D2-724C-B4C9-99A93262670E}"/>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87C968B3-938D-2C4B-9C55-4B59B5A51AE8}"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2</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370691" name="Text Box 1">
            <a:extLst>
              <a:ext uri="{FF2B5EF4-FFF2-40B4-BE49-F238E27FC236}">
                <a16:creationId xmlns:a16="http://schemas.microsoft.com/office/drawing/2014/main" id="{331B6111-7F2B-2345-A5BD-06BE75C65543}"/>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294AC35D-04A0-C84A-B528-22E8A7C687C0}" type="slidenum">
              <a:rPr lang="en-GB" altLang="ru-RU" sz="1200">
                <a:solidFill>
                  <a:srgbClr val="000000"/>
                </a:solidFill>
                <a:latin typeface="Times New Roman" panose="02020603050405020304" pitchFamily="18" charset="0"/>
                <a:cs typeface="Lucida Sans Unicode" panose="020B0602030504020204" pitchFamily="34" charset="0"/>
              </a:rPr>
              <a:pPr algn="r" eaLnBrk="1" hangingPunct="1"/>
              <a:t>2</a:t>
            </a:fld>
            <a:endParaRPr lang="en-GB" altLang="ru-RU" sz="1200">
              <a:solidFill>
                <a:srgbClr val="000000"/>
              </a:solidFill>
              <a:latin typeface="Times New Roman" panose="02020603050405020304" pitchFamily="18" charset="0"/>
              <a:cs typeface="Lucida Sans Unicode" panose="020B0602030504020204" pitchFamily="34" charset="0"/>
            </a:endParaRPr>
          </a:p>
        </p:txBody>
      </p:sp>
      <p:sp>
        <p:nvSpPr>
          <p:cNvPr id="370692" name="Text Box 2">
            <a:extLst>
              <a:ext uri="{FF2B5EF4-FFF2-40B4-BE49-F238E27FC236}">
                <a16:creationId xmlns:a16="http://schemas.microsoft.com/office/drawing/2014/main" id="{F8409498-BEE4-BD4B-8A27-1333AB381F8B}"/>
              </a:ext>
            </a:extLst>
          </p:cNvPr>
          <p:cNvSpPr txBox="1">
            <a:spLocks noChangeArrowheads="1"/>
          </p:cNvSpPr>
          <p:nvPr/>
        </p:nvSpPr>
        <p:spPr bwMode="auto">
          <a:xfrm>
            <a:off x="1143000" y="685800"/>
            <a:ext cx="4572000" cy="3429000"/>
          </a:xfrm>
          <a:prstGeom prst="rect">
            <a:avLst/>
          </a:prstGeom>
          <a:solidFill>
            <a:srgbClr val="FFFFFF"/>
          </a:solidFill>
          <a:ln w="9363">
            <a:solidFill>
              <a:srgbClr val="000000"/>
            </a:solidFill>
            <a:miter lim="800000"/>
            <a:headEnd/>
            <a:tailEnd/>
          </a:ln>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370693" name="Text Box 3">
            <a:extLst>
              <a:ext uri="{FF2B5EF4-FFF2-40B4-BE49-F238E27FC236}">
                <a16:creationId xmlns:a16="http://schemas.microsoft.com/office/drawing/2014/main" id="{04B0E3B9-366A-024D-B755-4B7AFD38E2ED}"/>
              </a:ext>
            </a:extLst>
          </p:cNvPr>
          <p:cNvSpPr txBox="1">
            <a:spLocks noGrp="1"/>
          </p:cNvSpPr>
          <p:nvPr>
            <p:ph type="body" sz="quarter" idx="1"/>
          </p:nvPr>
        </p:nvSpPr>
        <p:spPr bwMode="auto">
          <a:xfrm>
            <a:off x="685800" y="4343400"/>
            <a:ext cx="5478463" cy="410686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nchor="ctr" anchorCtr="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solidFill>
                  <a:srgbClr val="FFFFFF"/>
                </a:solidFill>
                <a:latin typeface="Times New Roman" panose="02020603050405020304" pitchFamily="18" charset="0"/>
                <a:ea typeface="Microsoft YaHei" panose="020B0503020204020204" pitchFamily="34" charset="-122"/>
              </a:rPr>
              <a:t>Particle physics and Relativistic Heavy-Ion Physics program is carried out in four JINR laboratories using both in-home accelerator complex NICA and largest accelerators facilities at CERN, BNL, FNAL, FAIR and other laboratories. The main topics are:</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solidFill>
                  <a:srgbClr val="FFFFFF"/>
                </a:solidFill>
                <a:latin typeface="Times New Roman" panose="02020603050405020304" pitchFamily="18" charset="0"/>
                <a:ea typeface="Microsoft YaHei" panose="020B0503020204020204" pitchFamily="34" charset="-122"/>
              </a:rPr>
              <a:t>-	PP research covering Energy, Intensity, Accuracy and Cosmic Frontiers, aimed at extending the SM, discovering new laws of Nature, clarifying Nucleon spin structure and other phenomena.</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solidFill>
                  <a:srgbClr val="FFFFFF"/>
                </a:solidFill>
                <a:latin typeface="Times New Roman" panose="02020603050405020304" pitchFamily="18" charset="0"/>
                <a:ea typeface="Microsoft YaHei" panose="020B0503020204020204" pitchFamily="34" charset="-122"/>
              </a:rPr>
              <a:t>-	RHIP research, covering Energy and Intensity frontiers, aimed at establishing properties of hadronic matter at extreme conditions, including properties of phase transitions between quark-gluon and hadronic states of matter.</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solidFill>
                  <a:srgbClr val="FFFFFF"/>
                </a:solidFill>
                <a:latin typeface="Times New Roman" panose="02020603050405020304" pitchFamily="18" charset="0"/>
                <a:ea typeface="Microsoft YaHei" panose="020B0503020204020204" pitchFamily="34" charset="-122"/>
              </a:rPr>
              <a:t>-	Development of new-generation detectors and accelerators, theoretical and IT support of the projects.</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endParaRPr lang="en-US" altLang="ru-RU">
              <a:solidFill>
                <a:srgbClr val="FFFFFF"/>
              </a:solidFill>
              <a:latin typeface="Times New Roman" panose="02020603050405020304" pitchFamily="18" charset="0"/>
              <a:ea typeface="Microsoft YaHei" panose="020B0503020204020204" pitchFamily="34" charset="-122"/>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1650" name="Rectangle 13">
            <a:extLst>
              <a:ext uri="{FF2B5EF4-FFF2-40B4-BE49-F238E27FC236}">
                <a16:creationId xmlns:a16="http://schemas.microsoft.com/office/drawing/2014/main" id="{3C213235-A0E8-7145-86D8-87BDEF9981FC}"/>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DCEC1962-94F9-B64E-A07C-E12FA8D9A2F6}"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20</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411651" name="Rectangle 1">
            <a:extLst>
              <a:ext uri="{FF2B5EF4-FFF2-40B4-BE49-F238E27FC236}">
                <a16:creationId xmlns:a16="http://schemas.microsoft.com/office/drawing/2014/main" id="{69CA5F13-D7DE-2449-96FF-A0A66DB7DAA4}"/>
              </a:ext>
            </a:extLst>
          </p:cNvPr>
          <p:cNvSpPr>
            <a:spLocks noGrp="1" noRot="1" noChangeAspect="1" noTextEdit="1"/>
          </p:cNvSpPr>
          <p:nvPr>
            <p:ph type="sldImg"/>
          </p:nvPr>
        </p:nvSpPr>
        <p:spPr>
          <a:xfrm>
            <a:off x="1128713" y="669925"/>
            <a:ext cx="4591050" cy="3443288"/>
          </a:xfrm>
          <a:solidFill>
            <a:srgbClr val="FFFFFF"/>
          </a:solidFill>
          <a:ln w="9528">
            <a:solidFill>
              <a:srgbClr val="000000"/>
            </a:solidFill>
            <a:miter lim="800000"/>
            <a:headEnd/>
            <a:tailEnd/>
          </a:ln>
        </p:spPr>
      </p:sp>
      <p:sp>
        <p:nvSpPr>
          <p:cNvPr id="411652" name="Text Box 2">
            <a:extLst>
              <a:ext uri="{FF2B5EF4-FFF2-40B4-BE49-F238E27FC236}">
                <a16:creationId xmlns:a16="http://schemas.microsoft.com/office/drawing/2014/main" id="{13BE53E8-1144-234F-9AD7-4C50220BCE41}"/>
              </a:ext>
            </a:extLst>
          </p:cNvPr>
          <p:cNvSpPr txBox="1">
            <a:spLocks noGrp="1"/>
          </p:cNvSpPr>
          <p:nvPr>
            <p:ph type="body" sz="quarter" idx="1"/>
          </p:nvPr>
        </p:nvSpPr>
        <p:spPr bwMode="auto">
          <a:xfrm>
            <a:off x="685800" y="4343400"/>
            <a:ext cx="5476875" cy="41052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The main research directions of DLNP are:</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    - Neutrino Physics and Astrophysics  -  50%</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    - Particle Physics at (super)-high energies  -  25%</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    - Development of new detectors, applied research, hadron  therapy  -  25%</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A part of the laboratory activities will be covered in the talk by Mikhail Itkis.</a:t>
            </a:r>
          </a:p>
        </p:txBody>
      </p:sp>
      <p:sp>
        <p:nvSpPr>
          <p:cNvPr id="411653" name="Text Box 3">
            <a:extLst>
              <a:ext uri="{FF2B5EF4-FFF2-40B4-BE49-F238E27FC236}">
                <a16:creationId xmlns:a16="http://schemas.microsoft.com/office/drawing/2014/main" id="{BC3142C1-4690-C049-8272-486FF78F257B}"/>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4A2CA4FA-B1EE-2A43-8B0C-44749CF57523}" type="slidenum">
              <a:rPr lang="en-GB" altLang="ru-RU" sz="1200">
                <a:solidFill>
                  <a:srgbClr val="000000"/>
                </a:solidFill>
                <a:latin typeface="Times New Roman" panose="02020603050405020304" pitchFamily="18" charset="0"/>
                <a:cs typeface="Lucida Sans Unicode" panose="020B0602030504020204" pitchFamily="34" charset="0"/>
              </a:rPr>
              <a:pPr algn="r" eaLnBrk="1" hangingPunct="1"/>
              <a:t>20</a:t>
            </a:fld>
            <a:endParaRPr lang="en-GB" altLang="ru-RU" sz="1200">
              <a:solidFill>
                <a:srgbClr val="000000"/>
              </a:solidFill>
              <a:latin typeface="Times New Roman" panose="02020603050405020304" pitchFamily="18" charset="0"/>
              <a:cs typeface="Lucida Sans Unicode" panose="020B0602030504020204"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3698" name="Rectangle 13">
            <a:extLst>
              <a:ext uri="{FF2B5EF4-FFF2-40B4-BE49-F238E27FC236}">
                <a16:creationId xmlns:a16="http://schemas.microsoft.com/office/drawing/2014/main" id="{BE09008B-F902-9A45-B315-4403A97F864F}"/>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504809F1-5E40-8749-B90B-2ED2178AB996}"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21</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413699" name="Rectangle 1">
            <a:extLst>
              <a:ext uri="{FF2B5EF4-FFF2-40B4-BE49-F238E27FC236}">
                <a16:creationId xmlns:a16="http://schemas.microsoft.com/office/drawing/2014/main" id="{09E6BDEC-63B8-D94A-A375-20F9DC2AD9AC}"/>
              </a:ext>
            </a:extLst>
          </p:cNvPr>
          <p:cNvSpPr>
            <a:spLocks noGrp="1" noRot="1" noChangeAspect="1" noTextEdit="1"/>
          </p:cNvSpPr>
          <p:nvPr>
            <p:ph type="sldImg"/>
          </p:nvPr>
        </p:nvSpPr>
        <p:spPr>
          <a:xfrm>
            <a:off x="1128713" y="669925"/>
            <a:ext cx="4591050" cy="3443288"/>
          </a:xfrm>
          <a:solidFill>
            <a:srgbClr val="FFFFFF"/>
          </a:solidFill>
          <a:ln w="9528">
            <a:solidFill>
              <a:srgbClr val="000000"/>
            </a:solidFill>
            <a:miter lim="800000"/>
            <a:headEnd/>
            <a:tailEnd/>
          </a:ln>
        </p:spPr>
      </p:sp>
      <p:sp>
        <p:nvSpPr>
          <p:cNvPr id="413700" name="Text Box 2">
            <a:extLst>
              <a:ext uri="{FF2B5EF4-FFF2-40B4-BE49-F238E27FC236}">
                <a16:creationId xmlns:a16="http://schemas.microsoft.com/office/drawing/2014/main" id="{A5E8E101-4831-5744-9CDA-648C0360F0EF}"/>
              </a:ext>
            </a:extLst>
          </p:cNvPr>
          <p:cNvSpPr txBox="1">
            <a:spLocks noGrp="1"/>
          </p:cNvSpPr>
          <p:nvPr>
            <p:ph type="body" sz="quarter" idx="1"/>
          </p:nvPr>
        </p:nvSpPr>
        <p:spPr bwMode="auto">
          <a:xfrm>
            <a:off x="685800" y="4343400"/>
            <a:ext cx="5476875" cy="41052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The research in neutrino physics and astrophysics is realized in a number of facilities, out of them the Giga Volume Detector at Baikal lake and the projects GEMMA and DANSS at Kalinin Nuclear Power Plant can be considered as home facilities.</a:t>
            </a:r>
          </a:p>
        </p:txBody>
      </p:sp>
      <p:sp>
        <p:nvSpPr>
          <p:cNvPr id="413701" name="Text Box 3">
            <a:extLst>
              <a:ext uri="{FF2B5EF4-FFF2-40B4-BE49-F238E27FC236}">
                <a16:creationId xmlns:a16="http://schemas.microsoft.com/office/drawing/2014/main" id="{D2B02BA3-AAD7-3F40-A4B2-AF850B2D3887}"/>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AB4831DD-37A7-6049-A7A5-146641AB328A}" type="slidenum">
              <a:rPr lang="ru-RU" altLang="ru-RU" sz="1200">
                <a:solidFill>
                  <a:srgbClr val="000000"/>
                </a:solidFill>
                <a:latin typeface="Times New Roman" panose="02020603050405020304" pitchFamily="18" charset="0"/>
                <a:cs typeface="Lucida Sans Unicode" panose="020B0602030504020204" pitchFamily="34" charset="0"/>
              </a:rPr>
              <a:pPr algn="r" eaLnBrk="1" hangingPunct="1"/>
              <a:t>21</a:t>
            </a:fld>
            <a:endParaRPr lang="ru-RU" altLang="ru-RU" sz="1200">
              <a:solidFill>
                <a:srgbClr val="000000"/>
              </a:solidFill>
              <a:latin typeface="Times New Roman" panose="02020603050405020304" pitchFamily="18" charset="0"/>
              <a:cs typeface="Lucida Sans Unicode" panose="020B0602030504020204"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130300" y="669925"/>
            <a:ext cx="4586288" cy="3441700"/>
          </a:xfrm>
        </p:spPr>
      </p:sp>
      <p:sp>
        <p:nvSpPr>
          <p:cNvPr id="3" name="Заметки 2"/>
          <p:cNvSpPr>
            <a:spLocks noGrp="1"/>
          </p:cNvSpPr>
          <p:nvPr>
            <p:ph type="body" idx="1"/>
          </p:nvPr>
        </p:nvSpPr>
        <p:spPr/>
        <p:txBody>
          <a:bodyPr/>
          <a:lstStyle/>
          <a:p>
            <a:pPr eaLnBrk="1" hangingPunct="1">
              <a:lnSpc>
                <a:spcPct val="80000"/>
              </a:lnSpc>
              <a:spcBef>
                <a:spcPct val="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sz="1200" dirty="0">
                <a:latin typeface="Calibri" panose="020F0502020204030204" pitchFamily="34" charset="0"/>
                <a:ea typeface="Microsoft YaHei" panose="020B0503020204020204" pitchFamily="34" charset="-122"/>
              </a:rPr>
              <a:t>The main goals of the Baikal-GVD project are:</a:t>
            </a:r>
          </a:p>
          <a:p>
            <a:pPr eaLnBrk="1" hangingPunct="1">
              <a:lnSpc>
                <a:spcPct val="80000"/>
              </a:lnSpc>
              <a:spcBef>
                <a:spcPct val="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sz="1200" dirty="0">
                <a:latin typeface="Calibri" panose="020F0502020204030204" pitchFamily="34" charset="0"/>
                <a:ea typeface="Microsoft YaHei" panose="020B0503020204020204" pitchFamily="34" charset="-122"/>
              </a:rPr>
              <a:t>- to localize galactic and extragalactic sources of ultrahigh (</a:t>
            </a:r>
            <a:r>
              <a:rPr lang="en-US" altLang="ru-RU" sz="1200" dirty="0" err="1">
                <a:latin typeface="Calibri" panose="020F0502020204030204" pitchFamily="34" charset="0"/>
                <a:ea typeface="Microsoft YaHei" panose="020B0503020204020204" pitchFamily="34" charset="-122"/>
              </a:rPr>
              <a:t>TeV</a:t>
            </a:r>
            <a:r>
              <a:rPr lang="en-US" altLang="ru-RU" sz="1200" dirty="0">
                <a:latin typeface="Calibri" panose="020F0502020204030204" pitchFamily="34" charset="0"/>
                <a:ea typeface="Microsoft YaHei" panose="020B0503020204020204" pitchFamily="34" charset="-122"/>
              </a:rPr>
              <a:t>) energy </a:t>
            </a:r>
            <a:r>
              <a:rPr lang="en-US" altLang="ru-RU" sz="1200" dirty="0" err="1">
                <a:latin typeface="Calibri" panose="020F0502020204030204" pitchFamily="34" charset="0"/>
                <a:ea typeface="Microsoft YaHei" panose="020B0503020204020204" pitchFamily="34" charset="-122"/>
              </a:rPr>
              <a:t>ν’s</a:t>
            </a:r>
            <a:r>
              <a:rPr lang="en-US" altLang="ru-RU" sz="1200" dirty="0">
                <a:latin typeface="Calibri" panose="020F0502020204030204" pitchFamily="34" charset="0"/>
                <a:ea typeface="Microsoft YaHei" panose="020B0503020204020204" pitchFamily="34" charset="-122"/>
              </a:rPr>
              <a:t>;</a:t>
            </a:r>
          </a:p>
          <a:p>
            <a:pPr eaLnBrk="1" hangingPunct="1">
              <a:lnSpc>
                <a:spcPct val="80000"/>
              </a:lnSpc>
              <a:spcBef>
                <a:spcPct val="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sz="1200" dirty="0">
                <a:latin typeface="Calibri" panose="020F0502020204030204" pitchFamily="34" charset="0"/>
                <a:ea typeface="Microsoft YaHei" panose="020B0503020204020204" pitchFamily="34" charset="-122"/>
              </a:rPr>
              <a:t>- to determine diffuse </a:t>
            </a:r>
            <a:r>
              <a:rPr lang="en-US" altLang="ru-RU" sz="1200" dirty="0" err="1">
                <a:latin typeface="Calibri" panose="020F0502020204030204" pitchFamily="34" charset="0"/>
                <a:ea typeface="Microsoft YaHei" panose="020B0503020204020204" pitchFamily="34" charset="-122"/>
              </a:rPr>
              <a:t>ν</a:t>
            </a:r>
            <a:r>
              <a:rPr lang="en-US" altLang="ru-RU" sz="1200" dirty="0">
                <a:latin typeface="Calibri" panose="020F0502020204030204" pitchFamily="34" charset="0"/>
                <a:ea typeface="Microsoft YaHei" panose="020B0503020204020204" pitchFamily="34" charset="-122"/>
              </a:rPr>
              <a:t> flux, energy spectrum, anisotropy and flavor content;</a:t>
            </a:r>
          </a:p>
          <a:p>
            <a:pPr eaLnBrk="1" hangingPunct="1">
              <a:lnSpc>
                <a:spcPct val="80000"/>
              </a:lnSpc>
              <a:spcBef>
                <a:spcPct val="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sz="1200" dirty="0">
                <a:latin typeface="Calibri" panose="020F0502020204030204" pitchFamily="34" charset="0"/>
                <a:ea typeface="Microsoft YaHei" panose="020B0503020204020204" pitchFamily="34" charset="-122"/>
              </a:rPr>
              <a:t>- to investigate transient sources (like </a:t>
            </a:r>
            <a:r>
              <a:rPr lang="en-US" altLang="ru-RU" sz="1200" dirty="0" err="1">
                <a:latin typeface="Calibri" panose="020F0502020204030204" pitchFamily="34" charset="0"/>
                <a:ea typeface="Microsoft YaHei" panose="020B0503020204020204" pitchFamily="34" charset="-122"/>
              </a:rPr>
              <a:t>GammaRayBursts</a:t>
            </a:r>
            <a:r>
              <a:rPr lang="en-US" altLang="ru-RU" sz="1200" dirty="0">
                <a:latin typeface="Calibri" panose="020F0502020204030204" pitchFamily="34" charset="0"/>
                <a:ea typeface="Microsoft YaHei" panose="020B0503020204020204" pitchFamily="34" charset="-122"/>
              </a:rPr>
              <a:t> or binaries);</a:t>
            </a:r>
          </a:p>
          <a:p>
            <a:pPr eaLnBrk="1" hangingPunct="1">
              <a:lnSpc>
                <a:spcPct val="80000"/>
              </a:lnSpc>
              <a:spcBef>
                <a:spcPct val="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sz="1200" dirty="0">
                <a:latin typeface="Calibri" panose="020F0502020204030204" pitchFamily="34" charset="0"/>
                <a:ea typeface="Microsoft YaHei" panose="020B0503020204020204" pitchFamily="34" charset="-122"/>
              </a:rPr>
              <a:t>- to search for dark matter and exotic particles.</a:t>
            </a:r>
          </a:p>
          <a:p>
            <a:pPr eaLnBrk="1" hangingPunct="1">
              <a:lnSpc>
                <a:spcPct val="80000"/>
              </a:lnSpc>
              <a:spcBef>
                <a:spcPct val="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sz="1200" dirty="0">
                <a:latin typeface="Calibri" panose="020F0502020204030204" pitchFamily="34" charset="0"/>
                <a:ea typeface="Microsoft YaHei" panose="020B0503020204020204" pitchFamily="34" charset="-122"/>
              </a:rPr>
              <a:t>In 2019 the Baikal collaboration deployed two more full-scale clusters and </a:t>
            </a:r>
            <a:r>
              <a:rPr lang="en-US" altLang="ru-RU" sz="1200" kern="1200" dirty="0">
                <a:solidFill>
                  <a:schemeClr val="tx1"/>
                </a:solidFill>
                <a:effectLst/>
                <a:latin typeface="+mn-lt"/>
                <a:ea typeface="+mn-ea"/>
                <a:cs typeface="+mn-cs"/>
              </a:rPr>
              <a:t>t</a:t>
            </a:r>
            <a:r>
              <a:rPr lang="en-US" sz="1200" kern="1200" dirty="0">
                <a:solidFill>
                  <a:schemeClr val="tx1"/>
                </a:solidFill>
                <a:effectLst/>
                <a:latin typeface="+mn-lt"/>
                <a:ea typeface="+mn-ea"/>
                <a:cs typeface="+mn-cs"/>
              </a:rPr>
              <a:t>he Baikal neutrino telescope became one of the three largest operating detectors in terms of the effective volume and effective area for natural neutrino flux observation and the largest in northern hemisphere. The detector consists of 1440 optical modules assembled on 40 vertical strings (8 strings in each cluster) distributed over the depth of 750 to 1250 m. The effective volume of the detector with 5 clusters now reaches 0.25 km</a:t>
            </a:r>
            <a:r>
              <a:rPr lang="en-US" sz="1200" kern="1200" baseline="30000" dirty="0">
                <a:solidFill>
                  <a:schemeClr val="tx1"/>
                </a:solidFill>
                <a:effectLst/>
                <a:latin typeface="+mn-lt"/>
                <a:ea typeface="+mn-ea"/>
                <a:cs typeface="+mn-cs"/>
              </a:rPr>
              <a:t>3</a:t>
            </a:r>
            <a:r>
              <a:rPr lang="en-US" sz="1200" kern="1200" dirty="0">
                <a:solidFill>
                  <a:schemeClr val="tx1"/>
                </a:solidFill>
                <a:effectLst/>
                <a:latin typeface="+mn-lt"/>
                <a:ea typeface="+mn-ea"/>
                <a:cs typeface="+mn-cs"/>
              </a:rPr>
              <a:t>. It is about 60% of the effective volume of the Antarctic detector </a:t>
            </a:r>
            <a:r>
              <a:rPr lang="en-US" sz="1200" kern="1200" dirty="0" err="1">
                <a:solidFill>
                  <a:schemeClr val="tx1"/>
                </a:solidFill>
                <a:effectLst/>
                <a:latin typeface="+mn-lt"/>
                <a:ea typeface="+mn-ea"/>
                <a:cs typeface="+mn-cs"/>
              </a:rPr>
              <a:t>IceCube</a:t>
            </a:r>
            <a:r>
              <a:rPr lang="en-US" sz="1200" kern="1200" dirty="0">
                <a:solidFill>
                  <a:schemeClr val="tx1"/>
                </a:solidFill>
                <a:effectLst/>
                <a:latin typeface="+mn-lt"/>
                <a:ea typeface="+mn-ea"/>
                <a:cs typeface="+mn-cs"/>
              </a:rPr>
              <a:t> for such investigation. </a:t>
            </a:r>
          </a:p>
          <a:p>
            <a:endParaRPr lang="en-US" sz="1200" kern="1200" dirty="0">
              <a:solidFill>
                <a:schemeClr val="tx1"/>
              </a:solidFill>
              <a:effectLst/>
              <a:latin typeface="+mn-lt"/>
              <a:ea typeface="+mn-ea"/>
              <a:cs typeface="+mn-cs"/>
            </a:endParaRPr>
          </a:p>
          <a:p>
            <a:endParaRPr lang="en-US" sz="1200" kern="1200" dirty="0">
              <a:solidFill>
                <a:schemeClr val="tx1"/>
              </a:solidFill>
              <a:effectLst/>
              <a:latin typeface="+mn-lt"/>
              <a:ea typeface="+mn-ea"/>
              <a:cs typeface="+mn-cs"/>
            </a:endParaRPr>
          </a:p>
          <a:p>
            <a:endParaRPr lang="en-US" sz="1200" kern="1200" dirty="0">
              <a:solidFill>
                <a:schemeClr val="tx1"/>
              </a:solidFill>
              <a:effectLst/>
              <a:latin typeface="+mn-lt"/>
              <a:ea typeface="+mn-ea"/>
              <a:cs typeface="+mn-cs"/>
            </a:endParaRPr>
          </a:p>
          <a:p>
            <a:r>
              <a:rPr lang="ru-RU" sz="1200" kern="1200" dirty="0">
                <a:solidFill>
                  <a:schemeClr val="tx1"/>
                </a:solidFill>
                <a:effectLst/>
                <a:latin typeface="+mn-lt"/>
                <a:ea typeface="+mn-ea"/>
                <a:cs typeface="+mn-cs"/>
              </a:rPr>
              <a:t>Байкальский нейтринный телескоп, создаваемый коллаборацией </a:t>
            </a:r>
            <a:r>
              <a:rPr lang="ru-RU" sz="1200" b="1" kern="1200" dirty="0">
                <a:solidFill>
                  <a:schemeClr val="tx1"/>
                </a:solidFill>
                <a:effectLst/>
                <a:latin typeface="+mn-lt"/>
                <a:ea typeface="+mn-ea"/>
                <a:cs typeface="+mn-cs"/>
              </a:rPr>
              <a:t>«Байкал-</a:t>
            </a:r>
            <a:r>
              <a:rPr lang="en-US" sz="1200" b="1" kern="1200" dirty="0">
                <a:solidFill>
                  <a:schemeClr val="tx1"/>
                </a:solidFill>
                <a:effectLst/>
                <a:latin typeface="+mn-lt"/>
                <a:ea typeface="+mn-ea"/>
                <a:cs typeface="+mn-cs"/>
              </a:rPr>
              <a:t>GVD</a:t>
            </a:r>
            <a:r>
              <a:rPr lang="ru-RU" sz="1200" b="1" kern="1200" dirty="0">
                <a:solidFill>
                  <a:schemeClr val="tx1"/>
                </a:solidFill>
                <a:effectLst/>
                <a:latin typeface="+mn-lt"/>
                <a:ea typeface="+mn-ea"/>
                <a:cs typeface="+mn-cs"/>
              </a:rPr>
              <a:t>»</a:t>
            </a:r>
            <a:r>
              <a:rPr lang="ru-RU" sz="1200" kern="1200" dirty="0">
                <a:solidFill>
                  <a:schemeClr val="tx1"/>
                </a:solidFill>
                <a:effectLst/>
                <a:latin typeface="+mn-lt"/>
                <a:ea typeface="+mn-ea"/>
                <a:cs typeface="+mn-cs"/>
              </a:rPr>
              <a:t> для наблюдения природных потоков нейтрино является одним из трех крупнейших телескопов по эффективной площади и объему, а также крупнейшим в северном полушарии. Эффективный объем глубоководного детектора GVD-2019, состоящего из пяти кластеров, увеличился до 0.25 км</a:t>
            </a:r>
            <a:r>
              <a:rPr lang="ru-RU" sz="1200" kern="1200" baseline="30000" dirty="0">
                <a:solidFill>
                  <a:schemeClr val="tx1"/>
                </a:solidFill>
                <a:effectLst/>
                <a:latin typeface="+mn-lt"/>
                <a:ea typeface="+mn-ea"/>
                <a:cs typeface="+mn-cs"/>
              </a:rPr>
              <a:t>3</a:t>
            </a:r>
            <a:r>
              <a:rPr lang="ru-RU" sz="1200" kern="1200" dirty="0">
                <a:solidFill>
                  <a:schemeClr val="tx1"/>
                </a:solidFill>
                <a:effectLst/>
                <a:latin typeface="+mn-lt"/>
                <a:ea typeface="+mn-ea"/>
                <a:cs typeface="+mn-cs"/>
              </a:rPr>
              <a:t>. Это составляет около 60% эффективного объема антарктического детектора</a:t>
            </a:r>
            <a:r>
              <a:rPr lang="en-US" sz="1200" kern="1200" dirty="0">
                <a:solidFill>
                  <a:schemeClr val="tx1"/>
                </a:solidFill>
                <a:effectLst/>
                <a:latin typeface="+mn-lt"/>
                <a:ea typeface="+mn-ea"/>
                <a:cs typeface="+mn-cs"/>
              </a:rPr>
              <a:t> </a:t>
            </a:r>
            <a:r>
              <a:rPr lang="ru-RU" sz="1200" kern="1200" dirty="0" err="1">
                <a:solidFill>
                  <a:schemeClr val="tx1"/>
                </a:solidFill>
                <a:effectLst/>
                <a:latin typeface="+mn-lt"/>
                <a:ea typeface="+mn-ea"/>
                <a:cs typeface="+mn-cs"/>
              </a:rPr>
              <a:t>IceCube</a:t>
            </a:r>
            <a:r>
              <a:rPr lang="ru-RU" sz="1200" kern="1200" dirty="0">
                <a:solidFill>
                  <a:schemeClr val="tx1"/>
                </a:solidFill>
                <a:effectLst/>
                <a:latin typeface="+mn-lt"/>
                <a:ea typeface="+mn-ea"/>
                <a:cs typeface="+mn-cs"/>
              </a:rPr>
              <a:t> для поиска ливневых событий от нейтрино высоких энергий астрофизической природы. </a:t>
            </a:r>
            <a:endParaRPr lang="en-US" sz="1200" kern="1200" dirty="0">
              <a:solidFill>
                <a:schemeClr val="tx1"/>
              </a:solidFill>
              <a:effectLst/>
              <a:latin typeface="+mn-lt"/>
              <a:ea typeface="+mn-ea"/>
              <a:cs typeface="+mn-cs"/>
            </a:endParaRPr>
          </a:p>
          <a:p>
            <a:endParaRPr lang="ru-RU" sz="1200" kern="1200" baseline="0" dirty="0">
              <a:solidFill>
                <a:schemeClr val="tx1"/>
              </a:solidFill>
              <a:effectLst/>
              <a:latin typeface="+mn-lt"/>
              <a:ea typeface="+mn-ea"/>
              <a:cs typeface="+mn-cs"/>
            </a:endParaRPr>
          </a:p>
        </p:txBody>
      </p:sp>
      <p:sp>
        <p:nvSpPr>
          <p:cNvPr id="4" name="Номер слайда 3"/>
          <p:cNvSpPr>
            <a:spLocks noGrp="1"/>
          </p:cNvSpPr>
          <p:nvPr>
            <p:ph type="sldNum" sz="quarter" idx="10"/>
          </p:nvPr>
        </p:nvSpPr>
        <p:spPr/>
        <p:txBody>
          <a:bodyPr/>
          <a:lstStyle/>
          <a:p>
            <a:fld id="{EF59EA51-A539-4251-8FC6-73DE179CD98B}" type="slidenum">
              <a:rPr lang="ru-RU" smtClean="0"/>
              <a:pPr/>
              <a:t>22</a:t>
            </a:fld>
            <a:endParaRPr lang="ru-RU"/>
          </a:p>
        </p:txBody>
      </p:sp>
    </p:spTree>
    <p:extLst>
      <p:ext uri="{BB962C8B-B14F-4D97-AF65-F5344CB8AC3E}">
        <p14:creationId xmlns:p14="http://schemas.microsoft.com/office/powerpoint/2010/main" val="247185272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130300" y="669925"/>
            <a:ext cx="4586288" cy="3441700"/>
          </a:xfrm>
        </p:spPr>
      </p:sp>
      <p:sp>
        <p:nvSpPr>
          <p:cNvPr id="3" name="Заметки 2"/>
          <p:cNvSpPr>
            <a:spLocks noGrp="1"/>
          </p:cNvSpPr>
          <p:nvPr>
            <p:ph type="body" idx="1"/>
          </p:nvPr>
        </p:nvSpPr>
        <p:spPr/>
        <p:txBody>
          <a:bodyPr/>
          <a:lstStyle/>
          <a:p>
            <a:pPr marL="0" marR="0" lvl="0" indent="0" algn="l" defTabSz="449263" rtl="0" eaLnBrk="0" fontAlgn="base" latinLnBrk="0" hangingPunct="0">
              <a:lnSpc>
                <a:spcPct val="100000"/>
              </a:lnSpc>
              <a:spcBef>
                <a:spcPts val="400"/>
              </a:spcBef>
              <a:spcAft>
                <a:spcPct val="0"/>
              </a:spcAft>
              <a:buClrTx/>
              <a:buSzTx/>
              <a:buFontTx/>
              <a:buNone/>
              <a:tabLst/>
              <a:defRPr/>
            </a:pPr>
            <a:r>
              <a:rPr lang="en-US" dirty="0"/>
              <a:t>The first phase of Baikal-GVD is going to be completed in 202</a:t>
            </a:r>
            <a:r>
              <a:rPr lang="ru-RU" dirty="0"/>
              <a:t>1</a:t>
            </a:r>
            <a:r>
              <a:rPr lang="en-US" dirty="0"/>
              <a:t>. It will then</a:t>
            </a:r>
            <a:r>
              <a:rPr lang="en-US" baseline="0" dirty="0"/>
              <a:t> comprise 8 clusters of the strings with the e</a:t>
            </a:r>
            <a:r>
              <a:rPr lang="en-US" sz="1200" kern="1200" baseline="0" dirty="0">
                <a:solidFill>
                  <a:schemeClr val="tx1"/>
                </a:solidFill>
                <a:effectLst/>
                <a:latin typeface="Times New Roman" pitchFamily="18"/>
              </a:rPr>
              <a:t>ffective volume for high energy cascades of about 0.4 cubic kilometers.</a:t>
            </a:r>
          </a:p>
          <a:p>
            <a:endParaRPr lang="en-US" baseline="0" dirty="0"/>
          </a:p>
          <a:p>
            <a:endParaRPr lang="en-US" baseline="0" dirty="0"/>
          </a:p>
          <a:p>
            <a:endParaRPr lang="en-US" baseline="0" dirty="0"/>
          </a:p>
          <a:p>
            <a:r>
              <a:rPr lang="en-US" baseline="0" dirty="0"/>
              <a:t>Detector diameter of 700 meters.</a:t>
            </a:r>
          </a:p>
          <a:p>
            <a:r>
              <a:rPr lang="en-US" sz="1200" kern="1200" dirty="0">
                <a:solidFill>
                  <a:schemeClr val="tx1"/>
                </a:solidFill>
                <a:effectLst/>
                <a:latin typeface="+mn-lt"/>
                <a:ea typeface="+mn-ea"/>
                <a:cs typeface="+mn-cs"/>
              </a:rPr>
              <a:t>Each cluster is a full-function detector.</a:t>
            </a:r>
            <a:r>
              <a:rPr lang="en-US" sz="1200" kern="1200" baseline="0" dirty="0">
                <a:solidFill>
                  <a:schemeClr val="tx1"/>
                </a:solidFill>
                <a:effectLst/>
                <a:latin typeface="+mn-lt"/>
                <a:ea typeface="+mn-ea"/>
                <a:cs typeface="+mn-cs"/>
              </a:rPr>
              <a:t> It</a:t>
            </a:r>
            <a:r>
              <a:rPr lang="en-US" sz="1200" kern="1200" dirty="0">
                <a:solidFill>
                  <a:schemeClr val="tx1"/>
                </a:solidFill>
                <a:effectLst/>
                <a:latin typeface="+mn-lt"/>
                <a:ea typeface="+mn-ea"/>
                <a:cs typeface="+mn-cs"/>
              </a:rPr>
              <a:t> comprises 8 strings 525</a:t>
            </a:r>
            <a:r>
              <a:rPr lang="en-US" sz="1200" kern="1200" baseline="0" dirty="0">
                <a:solidFill>
                  <a:schemeClr val="tx1"/>
                </a:solidFill>
                <a:effectLst/>
                <a:latin typeface="+mn-lt"/>
                <a:ea typeface="+mn-ea"/>
                <a:cs typeface="+mn-cs"/>
              </a:rPr>
              <a:t> meters long. </a:t>
            </a:r>
          </a:p>
          <a:p>
            <a:r>
              <a:rPr lang="en-US" sz="1200" kern="1200" baseline="0" dirty="0">
                <a:solidFill>
                  <a:schemeClr val="tx1"/>
                </a:solidFill>
                <a:effectLst/>
                <a:latin typeface="+mn-lt"/>
                <a:ea typeface="+mn-ea"/>
                <a:cs typeface="+mn-cs"/>
              </a:rPr>
              <a:t>Cluster diameter 120 meters. </a:t>
            </a:r>
          </a:p>
          <a:p>
            <a:r>
              <a:rPr lang="en-US" sz="1200" kern="1200" baseline="0" dirty="0">
                <a:solidFill>
                  <a:schemeClr val="tx1"/>
                </a:solidFill>
                <a:effectLst/>
                <a:latin typeface="+mn-lt"/>
                <a:ea typeface="+mn-ea"/>
                <a:cs typeface="+mn-cs"/>
              </a:rPr>
              <a:t>String consists of 36 optical modules. Optical module comprises one PMT R7081 with quantum efficiency about  35%. </a:t>
            </a:r>
          </a:p>
          <a:p>
            <a:r>
              <a:rPr lang="en-US" sz="1200" kern="1200" baseline="0" dirty="0">
                <a:solidFill>
                  <a:schemeClr val="tx1"/>
                </a:solidFill>
                <a:effectLst/>
                <a:latin typeface="+mn-lt"/>
                <a:ea typeface="+mn-ea"/>
                <a:cs typeface="+mn-cs"/>
              </a:rPr>
              <a:t>Installation comprises 2304 optical modules in total located on the depth from 750 up to 1275 meters.</a:t>
            </a:r>
          </a:p>
          <a:p>
            <a:r>
              <a:rPr lang="en-US" sz="1200" kern="1200" baseline="0" dirty="0">
                <a:solidFill>
                  <a:schemeClr val="tx1"/>
                </a:solidFill>
                <a:effectLst/>
                <a:latin typeface="+mn-lt"/>
                <a:ea typeface="+mn-ea"/>
                <a:cs typeface="+mn-cs"/>
              </a:rPr>
              <a:t>Effective volume for high energy cascades is about 0.4 cubic km.</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Picture</a:t>
            </a:r>
            <a:r>
              <a:rPr lang="en-US" sz="1200" kern="1200" baseline="0" dirty="0">
                <a:solidFill>
                  <a:schemeClr val="tx1"/>
                </a:solidFill>
                <a:effectLst/>
                <a:latin typeface="+mn-lt"/>
                <a:ea typeface="+mn-ea"/>
                <a:cs typeface="+mn-cs"/>
              </a:rPr>
              <a:t> presents status and dates of deployed clusters. Clusters are going to be installed in nearest future marked in blue. </a:t>
            </a:r>
          </a:p>
          <a:p>
            <a:endParaRPr lang="en-US" sz="1200" kern="1200" baseline="0" dirty="0">
              <a:solidFill>
                <a:schemeClr val="tx1"/>
              </a:solidFill>
              <a:effectLst/>
              <a:latin typeface="+mn-lt"/>
              <a:ea typeface="+mn-ea"/>
              <a:cs typeface="+mn-cs"/>
            </a:endParaRPr>
          </a:p>
          <a:p>
            <a:r>
              <a:rPr lang="ru-RU" dirty="0"/>
              <a:t>Первый этап  будет завершен до 2021 года. Детектор будет состоять из 8 кластеров диаметром 700 метров. Каждый кластер является полнофункциональным детектором. Он состоит из 8 гирлянд длиной 525 метров. Диаметр одного кластера 120 метров. Гирлянда состоит из 36 оптических модулей. Оптический модуль состоит из одного PMT R7081 с квантовой эффективностью около 35%. Установка состоит из 2304 оптических модулей, расположенных на глубине от 750 до 1275 метров. Эффективный объем для высокоэнергетических каскадов составляет около 0,4 куб. Км. На рисунке представлены состояние и даты развертывания кластеров. Кластеры, которые будут установлены в ближайшее время, отмечены синим цветом.</a:t>
            </a:r>
            <a:endParaRPr lang="en-US" sz="1200" kern="1200" dirty="0">
              <a:solidFill>
                <a:schemeClr val="tx1"/>
              </a:solidFill>
              <a:effectLst/>
              <a:latin typeface="+mn-lt"/>
              <a:ea typeface="+mn-ea"/>
              <a:cs typeface="+mn-cs"/>
            </a:endParaRPr>
          </a:p>
          <a:p>
            <a:endParaRPr lang="ru-RU" dirty="0"/>
          </a:p>
        </p:txBody>
      </p:sp>
      <p:sp>
        <p:nvSpPr>
          <p:cNvPr id="4" name="Номер слайда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9C6EAE-2935-4942-9B4F-EA39E1A06F80}" type="slidenum">
              <a:rPr kumimoji="0" lang="ru-R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ru-R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2830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130300" y="669925"/>
            <a:ext cx="4586288" cy="3441700"/>
          </a:xfrm>
        </p:spPr>
      </p:sp>
      <p:sp>
        <p:nvSpPr>
          <p:cNvPr id="3" name="Заметки 2"/>
          <p:cNvSpPr>
            <a:spLocks noGrp="1"/>
          </p:cNvSpPr>
          <p:nvPr>
            <p:ph type="body" idx="1"/>
          </p:nvPr>
        </p:nvSpPr>
        <p:spPr/>
        <p:txBody>
          <a:bodyPr/>
          <a:lstStyle/>
          <a:p>
            <a:r>
              <a:rPr lang="en-US" dirty="0"/>
              <a:t>Based on 6 observed Baikal events with the energy higher than 100 </a:t>
            </a:r>
            <a:r>
              <a:rPr lang="en-US" dirty="0" err="1"/>
              <a:t>TeV</a:t>
            </a:r>
            <a:r>
              <a:rPr lang="en-US" dirty="0"/>
              <a:t> and using the energy dependence of the diffuse neutrino flux measured by </a:t>
            </a:r>
            <a:r>
              <a:rPr lang="en-US" dirty="0" err="1"/>
              <a:t>IceCube</a:t>
            </a:r>
            <a:r>
              <a:rPr lang="en-US" dirty="0"/>
              <a:t>, one can estimate upper flux limit, which appears to be consistent with the flux measured by </a:t>
            </a:r>
            <a:r>
              <a:rPr lang="en-US" dirty="0" err="1"/>
              <a:t>IceCube</a:t>
            </a:r>
            <a:r>
              <a:rPr lang="en-US" dirty="0"/>
              <a:t>.</a:t>
            </a:r>
          </a:p>
          <a:p>
            <a:endParaRPr lang="en-US" dirty="0"/>
          </a:p>
          <a:p>
            <a:endParaRPr lang="en-US" dirty="0"/>
          </a:p>
          <a:p>
            <a:r>
              <a:rPr lang="ru-RU" dirty="0"/>
              <a:t>На основе измеренного детектором </a:t>
            </a:r>
            <a:r>
              <a:rPr lang="en-US" dirty="0" err="1"/>
              <a:t>IceCube</a:t>
            </a:r>
            <a:r>
              <a:rPr lang="en-US" dirty="0"/>
              <a:t> </a:t>
            </a:r>
            <a:r>
              <a:rPr lang="ru-RU" dirty="0"/>
              <a:t>показателя спектра</a:t>
            </a:r>
            <a:r>
              <a:rPr lang="ru-RU" baseline="0" dirty="0"/>
              <a:t> </a:t>
            </a:r>
            <a:r>
              <a:rPr lang="ru-RU" dirty="0"/>
              <a:t>астрофизических</a:t>
            </a:r>
            <a:r>
              <a:rPr lang="ru-RU" baseline="0" dirty="0"/>
              <a:t> нейтрино можно получить предел на поток измеренный Байкальским нейтринным детектором, основываясь на шести выделенных событиях в анализе данных 2016, 2018 и 2019 гг. с энергиями событий больше 100 ТэВ.</a:t>
            </a:r>
          </a:p>
          <a:p>
            <a:r>
              <a:rPr lang="ru-RU" baseline="0" dirty="0"/>
              <a:t>Предварительные расчеты позволяют вычислить предел на поток астрофизических нейтрино. </a:t>
            </a:r>
            <a:r>
              <a:rPr lang="ru-RU" dirty="0"/>
              <a:t>На рисунке представлено одно из зарегистрированных событий-кандидатов, которое может быть интерпретировано как событие от нейтрино внеземного происхождения, т.е. рожденное в нашей галактике или даже за ее пределами. Событие зарегистрировано 21.08.2018</a:t>
            </a:r>
            <a:r>
              <a:rPr lang="ru-RU" baseline="0" dirty="0"/>
              <a:t> и имеет энергию 153 ТэВ.</a:t>
            </a:r>
            <a:endParaRPr lang="ru-RU" dirty="0"/>
          </a:p>
          <a:p>
            <a:endParaRPr lang="ru-RU" dirty="0"/>
          </a:p>
        </p:txBody>
      </p:sp>
      <p:sp>
        <p:nvSpPr>
          <p:cNvPr id="4" name="Номер слайда 3"/>
          <p:cNvSpPr>
            <a:spLocks noGrp="1"/>
          </p:cNvSpPr>
          <p:nvPr>
            <p:ph type="sldNum" sz="quarter" idx="10"/>
          </p:nvPr>
        </p:nvSpPr>
        <p:spPr/>
        <p:txBody>
          <a:bodyPr/>
          <a:lstStyle/>
          <a:p>
            <a:fld id="{EF59EA51-A539-4251-8FC6-73DE179CD98B}" type="slidenum">
              <a:rPr lang="ru-RU" smtClean="0"/>
              <a:pPr/>
              <a:t>24</a:t>
            </a:fld>
            <a:endParaRPr lang="ru-RU"/>
          </a:p>
        </p:txBody>
      </p:sp>
    </p:spTree>
    <p:extLst>
      <p:ext uri="{BB962C8B-B14F-4D97-AF65-F5344CB8AC3E}">
        <p14:creationId xmlns:p14="http://schemas.microsoft.com/office/powerpoint/2010/main" val="24645241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7794" name="Rectangle 13">
            <a:extLst>
              <a:ext uri="{FF2B5EF4-FFF2-40B4-BE49-F238E27FC236}">
                <a16:creationId xmlns:a16="http://schemas.microsoft.com/office/drawing/2014/main" id="{4D435970-A415-5D4E-A647-127818118111}"/>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44C8DF06-3FB7-1144-B6E9-AC80F4CEDB7F}"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25</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417795" name="Rectangle 1">
            <a:extLst>
              <a:ext uri="{FF2B5EF4-FFF2-40B4-BE49-F238E27FC236}">
                <a16:creationId xmlns:a16="http://schemas.microsoft.com/office/drawing/2014/main" id="{164E0892-5A8F-AE4D-9DE5-6DC9EA9A120C}"/>
              </a:ext>
            </a:extLst>
          </p:cNvPr>
          <p:cNvSpPr>
            <a:spLocks noGrp="1" noRot="1" noChangeAspect="1" noTextEdit="1"/>
          </p:cNvSpPr>
          <p:nvPr>
            <p:ph type="sldImg"/>
          </p:nvPr>
        </p:nvSpPr>
        <p:spPr>
          <a:xfrm>
            <a:off x="1128713" y="669925"/>
            <a:ext cx="4591050" cy="3443288"/>
          </a:xfrm>
          <a:solidFill>
            <a:srgbClr val="FFFFFF"/>
          </a:solidFill>
          <a:ln w="9528">
            <a:solidFill>
              <a:srgbClr val="000000"/>
            </a:solidFill>
            <a:miter lim="800000"/>
            <a:headEnd/>
            <a:tailEnd/>
          </a:ln>
        </p:spPr>
      </p:sp>
      <p:sp>
        <p:nvSpPr>
          <p:cNvPr id="417796" name="Text Box 2">
            <a:extLst>
              <a:ext uri="{FF2B5EF4-FFF2-40B4-BE49-F238E27FC236}">
                <a16:creationId xmlns:a16="http://schemas.microsoft.com/office/drawing/2014/main" id="{191C0D7C-6D47-DF4E-8028-BDFBFFE12781}"/>
              </a:ext>
            </a:extLst>
          </p:cNvPr>
          <p:cNvSpPr txBox="1">
            <a:spLocks noGrp="1"/>
          </p:cNvSpPr>
          <p:nvPr>
            <p:ph type="body" sz="quarter" idx="1"/>
          </p:nvPr>
        </p:nvSpPr>
        <p:spPr bwMode="auto">
          <a:xfrm>
            <a:off x="685800" y="4343400"/>
            <a:ext cx="5476875" cy="41052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DLNP participates in a number of external experiments in the field of neutrino physics and astrophysics. Thus, at Frejus and Gran Sasso tunnels, these are experiments EDELWEISS, SuperNEMO and GERDA, BOREXINO, Dark Side, which are:</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 searching for neutrinoless double-beta decay;</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 measuring CNO neutrinos from the SUN related with its chemical composition;</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 and searching for WIMPs.</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At China coast, it is the experiment Daya Bay/JUNO devoted to resolve the problem of neutrino mass hierarchy using electron antineutrinos from nuclear power plants.</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endParaRPr lang="en-US" altLang="ru-RU">
              <a:latin typeface="Times New Roman" panose="02020603050405020304" pitchFamily="18" charset="0"/>
              <a:ea typeface="Microsoft YaHei" panose="020B0503020204020204" pitchFamily="34" charset="-122"/>
            </a:endParaRPr>
          </a:p>
        </p:txBody>
      </p:sp>
      <p:sp>
        <p:nvSpPr>
          <p:cNvPr id="417797" name="Text Box 3">
            <a:extLst>
              <a:ext uri="{FF2B5EF4-FFF2-40B4-BE49-F238E27FC236}">
                <a16:creationId xmlns:a16="http://schemas.microsoft.com/office/drawing/2014/main" id="{801C2400-E497-AB4C-AD92-A250D21B4893}"/>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84BC6374-4F36-EB41-BEB3-F142F225D7C7}" type="slidenum">
              <a:rPr lang="ru-RU" altLang="ru-RU" sz="1200">
                <a:solidFill>
                  <a:srgbClr val="000000"/>
                </a:solidFill>
                <a:latin typeface="Times New Roman" panose="02020603050405020304" pitchFamily="18" charset="0"/>
                <a:cs typeface="Lucida Sans Unicode" panose="020B0602030504020204" pitchFamily="34" charset="0"/>
              </a:rPr>
              <a:pPr algn="r" eaLnBrk="1" hangingPunct="1"/>
              <a:t>25</a:t>
            </a:fld>
            <a:endParaRPr lang="ru-RU" altLang="ru-RU" sz="1200">
              <a:solidFill>
                <a:srgbClr val="000000"/>
              </a:solidFill>
              <a:latin typeface="Times New Roman" panose="02020603050405020304" pitchFamily="18" charset="0"/>
              <a:cs typeface="Lucida Sans Unicode" panose="020B0602030504020204"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42" name="Rectangle 13">
            <a:extLst>
              <a:ext uri="{FF2B5EF4-FFF2-40B4-BE49-F238E27FC236}">
                <a16:creationId xmlns:a16="http://schemas.microsoft.com/office/drawing/2014/main" id="{BA727A5F-1DD6-624F-999E-BE0E8650DE7E}"/>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81FF2362-1168-4D4C-82B2-438594D4A433}"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26</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419843" name="Rectangle 1">
            <a:extLst>
              <a:ext uri="{FF2B5EF4-FFF2-40B4-BE49-F238E27FC236}">
                <a16:creationId xmlns:a16="http://schemas.microsoft.com/office/drawing/2014/main" id="{239C93E2-DAEA-5A46-ADFB-B6CAA7A7FBE9}"/>
              </a:ext>
            </a:extLst>
          </p:cNvPr>
          <p:cNvSpPr>
            <a:spLocks noGrp="1" noRot="1" noChangeAspect="1" noTextEdit="1"/>
          </p:cNvSpPr>
          <p:nvPr>
            <p:ph type="sldImg"/>
          </p:nvPr>
        </p:nvSpPr>
        <p:spPr>
          <a:xfrm>
            <a:off x="1128713" y="669925"/>
            <a:ext cx="4591050" cy="3443288"/>
          </a:xfrm>
          <a:solidFill>
            <a:srgbClr val="FFFFFF"/>
          </a:solidFill>
          <a:ln w="9528">
            <a:solidFill>
              <a:srgbClr val="000000"/>
            </a:solidFill>
            <a:miter lim="800000"/>
            <a:headEnd/>
            <a:tailEnd/>
          </a:ln>
        </p:spPr>
      </p:sp>
      <p:sp>
        <p:nvSpPr>
          <p:cNvPr id="419844" name="Text Box 2">
            <a:extLst>
              <a:ext uri="{FF2B5EF4-FFF2-40B4-BE49-F238E27FC236}">
                <a16:creationId xmlns:a16="http://schemas.microsoft.com/office/drawing/2014/main" id="{82F7C5BF-A738-2946-AB6D-2F88E8190F26}"/>
              </a:ext>
            </a:extLst>
          </p:cNvPr>
          <p:cNvSpPr txBox="1">
            <a:spLocks noGrp="1"/>
          </p:cNvSpPr>
          <p:nvPr>
            <p:ph type="body" sz="quarter" idx="1"/>
          </p:nvPr>
        </p:nvSpPr>
        <p:spPr bwMode="auto">
          <a:xfrm>
            <a:off x="685800" y="4343400"/>
            <a:ext cx="5476875" cy="41052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Microsoft YaHei" panose="020B0503020204020204" pitchFamily="34" charset="-122"/>
              </a:rPr>
              <a:t>At Fermilab, DLNP participates in the NOVA/DUNE experiments devoted to resolve the problem of neutrino mass hierarchy and CP violation in neutrino sector using the Fermilab muon neutrino and antineutrino beams. At Fermilab and J-PARC, DLNP participates in Mu2e and COMET projects to achieve an upper limit for muon-to-electron conversion at a level of 6х10^-17.</a:t>
            </a:r>
          </a:p>
        </p:txBody>
      </p:sp>
      <p:sp>
        <p:nvSpPr>
          <p:cNvPr id="419845" name="Text Box 3">
            <a:extLst>
              <a:ext uri="{FF2B5EF4-FFF2-40B4-BE49-F238E27FC236}">
                <a16:creationId xmlns:a16="http://schemas.microsoft.com/office/drawing/2014/main" id="{1D53BBEC-2C87-3744-B08F-B94666824421}"/>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DB966652-4C20-2145-9BD2-5B0C16678B38}" type="slidenum">
              <a:rPr lang="ru-RU" altLang="ru-RU" sz="1200">
                <a:solidFill>
                  <a:srgbClr val="000000"/>
                </a:solidFill>
                <a:latin typeface="Times New Roman" panose="02020603050405020304" pitchFamily="18" charset="0"/>
                <a:cs typeface="Lucida Sans Unicode" panose="020B0602030504020204" pitchFamily="34" charset="0"/>
              </a:rPr>
              <a:pPr algn="r" eaLnBrk="1" hangingPunct="1"/>
              <a:t>26</a:t>
            </a:fld>
            <a:endParaRPr lang="ru-RU" altLang="ru-RU" sz="1200">
              <a:solidFill>
                <a:srgbClr val="000000"/>
              </a:solidFill>
              <a:latin typeface="Times New Roman" panose="02020603050405020304" pitchFamily="18" charset="0"/>
              <a:cs typeface="Lucida Sans Unicode" panose="020B0602030504020204"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130300" y="669925"/>
            <a:ext cx="4586288" cy="3441700"/>
          </a:xfrm>
        </p:spPr>
      </p:sp>
      <mc:AlternateContent xmlns:mc="http://schemas.openxmlformats.org/markup-compatibility/2006" xmlns:a14="http://schemas.microsoft.com/office/drawing/2010/main">
        <mc:Choice Requires="a14">
          <p:sp>
            <p:nvSpPr>
              <p:cNvPr id="3" name="Заметки 2"/>
              <p:cNvSpPr>
                <a:spLocks noGrp="1"/>
              </p:cNvSpPr>
              <p:nvPr>
                <p:ph type="body" idx="1"/>
              </p:nvPr>
            </p:nvSpPr>
            <p:spPr/>
            <p:txBody>
              <a:bodyPr/>
              <a:lstStyle/>
              <a:p>
                <a:r>
                  <a:rPr lang="en-US" altLang="ru-RU" sz="1200" dirty="0">
                    <a:latin typeface="Times New Roman" panose="02020603050405020304" pitchFamily="18" charset="0"/>
                    <a:ea typeface="Microsoft YaHei" panose="020B0503020204020204" pitchFamily="34" charset="-122"/>
                  </a:rPr>
                  <a:t>The main goals of the </a:t>
                </a:r>
                <a:r>
                  <a:rPr lang="en-US" altLang="ru-RU" sz="1200" dirty="0" err="1">
                    <a:latin typeface="Times New Roman" panose="02020603050405020304" pitchFamily="18" charset="0"/>
                    <a:ea typeface="Microsoft YaHei" panose="020B0503020204020204" pitchFamily="34" charset="-122"/>
                  </a:rPr>
                  <a:t>NOvA</a:t>
                </a:r>
                <a:r>
                  <a:rPr lang="en-US" altLang="ru-RU" sz="1200" dirty="0">
                    <a:latin typeface="Times New Roman" panose="02020603050405020304" pitchFamily="18" charset="0"/>
                    <a:ea typeface="Microsoft YaHei" panose="020B0503020204020204" pitchFamily="34" charset="-122"/>
                  </a:rPr>
                  <a:t> experiment is to determine the order of the neutrino masses, known as the mass hierarchy and, to answer a question if CP is violated in the lepton sector?</a:t>
                </a:r>
                <a:r>
                  <a:rPr lang="en-US" altLang="ru-RU" sz="1200" kern="1200" baseline="0" dirty="0">
                    <a:solidFill>
                      <a:schemeClr val="tx1"/>
                    </a:solidFill>
                    <a:effectLst/>
                    <a:latin typeface="+mn-lt"/>
                    <a:ea typeface="+mn-ea"/>
                    <a:cs typeface="+mn-cs"/>
                  </a:rPr>
                  <a:t> N</a:t>
                </a:r>
                <a:r>
                  <a:rPr lang="en-US" sz="1200" kern="1200" dirty="0">
                    <a:solidFill>
                      <a:schemeClr val="tx1"/>
                    </a:solidFill>
                    <a:effectLst/>
                    <a:latin typeface="+mn-lt"/>
                    <a:ea typeface="+mn-ea"/>
                    <a:cs typeface="+mn-cs"/>
                  </a:rPr>
                  <a:t>ew results on neutrino oscillation parameter measurements were obtained using neutrino and antineutrino beams produced by the FNAL proton</a:t>
                </a:r>
                <a:r>
                  <a:rPr lang="en-US" sz="1200" kern="1200" baseline="0" dirty="0">
                    <a:solidFill>
                      <a:schemeClr val="tx1"/>
                    </a:solidFill>
                    <a:effectLst/>
                    <a:latin typeface="+mn-lt"/>
                    <a:ea typeface="+mn-ea"/>
                    <a:cs typeface="+mn-cs"/>
                  </a:rPr>
                  <a:t> beam. A</a:t>
                </a:r>
                <a:r>
                  <a:rPr lang="en-US" sz="1200" kern="1200" dirty="0">
                    <a:solidFill>
                      <a:schemeClr val="tx1"/>
                    </a:solidFill>
                    <a:effectLst/>
                    <a:latin typeface="+mn-lt"/>
                    <a:ea typeface="+mn-ea"/>
                    <a:cs typeface="+mn-cs"/>
                  </a:rPr>
                  <a:t> combined analysis of muon neutrino disappearance and electron neutrino appearance channels prefers </a:t>
                </a:r>
                <a:r>
                  <a:rPr lang="en-US" sz="1200" kern="1200" dirty="0">
                    <a:solidFill>
                      <a:schemeClr val="tx1"/>
                    </a:solidFill>
                    <a:effectLst/>
                    <a:latin typeface="Times New Roman" pitchFamily="18"/>
                  </a:rPr>
                  <a:t>by 1.9</a:t>
                </a:r>
                <a:r>
                  <a:rPr lang="ru-RU" sz="1200" kern="1200" dirty="0" err="1">
                    <a:solidFill>
                      <a:schemeClr val="tx1"/>
                    </a:solidFill>
                    <a:effectLst/>
                    <a:latin typeface="Times New Roman" pitchFamily="18"/>
                  </a:rPr>
                  <a:t>σ</a:t>
                </a:r>
                <a:r>
                  <a:rPr lang="en-US" sz="1200" kern="1200" dirty="0">
                    <a:solidFill>
                      <a:schemeClr val="tx1"/>
                    </a:solidFill>
                    <a:effectLst/>
                    <a:latin typeface="Times New Roman" pitchFamily="18"/>
                  </a:rPr>
                  <a:t> </a:t>
                </a:r>
                <a:r>
                  <a:rPr lang="en-US" sz="1200" kern="1200" dirty="0">
                    <a:solidFill>
                      <a:schemeClr val="tx1"/>
                    </a:solidFill>
                    <a:effectLst/>
                    <a:latin typeface="+mn-lt"/>
                    <a:ea typeface="+mn-ea"/>
                    <a:cs typeface="+mn-cs"/>
                  </a:rPr>
                  <a:t>the normal neutrino mass hierarchy, CP violating phase </a:t>
                </a:r>
                <a:r>
                  <a:rPr lang="ru-RU" sz="1200" kern="1200" dirty="0">
                    <a:solidFill>
                      <a:schemeClr val="tx1"/>
                    </a:solidFill>
                    <a:effectLst/>
                    <a:latin typeface="Times New Roman" pitchFamily="18"/>
                  </a:rPr>
                  <a:t>𝛿</a:t>
                </a:r>
                <a:r>
                  <a:rPr lang="en-US" sz="1200" kern="1200" baseline="-25000" dirty="0">
                    <a:solidFill>
                      <a:schemeClr val="tx1"/>
                    </a:solidFill>
                    <a:effectLst/>
                    <a:latin typeface="Times New Roman" pitchFamily="18"/>
                  </a:rPr>
                  <a:t>CP </a:t>
                </a:r>
                <a:r>
                  <a:rPr lang="en-US" sz="1200" kern="1200" dirty="0">
                    <a:solidFill>
                      <a:schemeClr val="tx1"/>
                    </a:solidFill>
                    <a:effectLst/>
                    <a:latin typeface="Times New Roman" pitchFamily="18"/>
                  </a:rPr>
                  <a:t>=0 </a:t>
                </a:r>
                <a:r>
                  <a:rPr lang="en-US" sz="1200" kern="1200" dirty="0">
                    <a:solidFill>
                      <a:schemeClr val="tx1"/>
                    </a:solidFill>
                    <a:effectLst/>
                    <a:latin typeface="+mn-lt"/>
                    <a:ea typeface="+mn-ea"/>
                    <a:cs typeface="+mn-cs"/>
                  </a:rPr>
                  <a:t>and the </a:t>
                </a:r>
                <a:r>
                  <a:rPr lang="ru-RU" sz="1200" kern="1200" dirty="0">
                    <a:solidFill>
                      <a:schemeClr val="tx1"/>
                    </a:solidFill>
                    <a:effectLst/>
                    <a:latin typeface="+mn-lt"/>
                    <a:ea typeface="+mn-ea"/>
                    <a:cs typeface="+mn-cs"/>
                  </a:rPr>
                  <a:t>θ</a:t>
                </a:r>
                <a:r>
                  <a:rPr lang="en-US" sz="1200" kern="1200" baseline="-25000" dirty="0">
                    <a:solidFill>
                      <a:schemeClr val="tx1"/>
                    </a:solidFill>
                    <a:effectLst/>
                    <a:latin typeface="+mn-lt"/>
                    <a:ea typeface="+mn-ea"/>
                    <a:cs typeface="+mn-cs"/>
                  </a:rPr>
                  <a:t>23</a:t>
                </a:r>
                <a:r>
                  <a:rPr lang="en-US" sz="1200" kern="1200" dirty="0">
                    <a:solidFill>
                      <a:schemeClr val="tx1"/>
                    </a:solidFill>
                    <a:effectLst/>
                    <a:latin typeface="+mn-lt"/>
                    <a:ea typeface="+mn-ea"/>
                    <a:cs typeface="+mn-cs"/>
                  </a:rPr>
                  <a:t> values in the upper octant. The </a:t>
                </a:r>
                <a:r>
                  <a:rPr lang="en-US" sz="1200" kern="1200" dirty="0" err="1">
                    <a:solidFill>
                      <a:schemeClr val="tx1"/>
                    </a:solidFill>
                    <a:effectLst/>
                    <a:latin typeface="+mn-lt"/>
                    <a:ea typeface="+mn-ea"/>
                    <a:cs typeface="+mn-cs"/>
                  </a:rPr>
                  <a:t>NOvA</a:t>
                </a:r>
                <a:r>
                  <a:rPr lang="en-US" sz="1200" kern="1200" dirty="0">
                    <a:solidFill>
                      <a:schemeClr val="tx1"/>
                    </a:solidFill>
                    <a:effectLst/>
                    <a:latin typeface="+mn-lt"/>
                    <a:ea typeface="+mn-ea"/>
                    <a:cs typeface="+mn-cs"/>
                  </a:rPr>
                  <a:t> experiment will continue data-taking until 2024 with the aim to improve the neutrino mass hierarchy and to determine </a:t>
                </a:r>
                <a:r>
                  <a:rPr lang="ru-RU" sz="1200" kern="1200" dirty="0">
                    <a:solidFill>
                      <a:schemeClr val="tx1"/>
                    </a:solidFill>
                    <a:effectLst/>
                    <a:latin typeface="+mn-lt"/>
                    <a:ea typeface="+mn-ea"/>
                    <a:cs typeface="+mn-cs"/>
                  </a:rPr>
                  <a:t>𝛿</a:t>
                </a:r>
                <a:r>
                  <a:rPr lang="en-US" sz="1200" kern="1200" baseline="-25000" dirty="0">
                    <a:solidFill>
                      <a:schemeClr val="tx1"/>
                    </a:solidFill>
                    <a:effectLst/>
                    <a:latin typeface="+mn-lt"/>
                    <a:ea typeface="+mn-ea"/>
                    <a:cs typeface="+mn-cs"/>
                  </a:rPr>
                  <a:t>CP</a:t>
                </a:r>
                <a:r>
                  <a:rPr lang="en-US" sz="1200" kern="1200" dirty="0">
                    <a:solidFill>
                      <a:schemeClr val="tx1"/>
                    </a:solidFill>
                    <a:effectLst/>
                    <a:latin typeface="+mn-lt"/>
                    <a:ea typeface="+mn-ea"/>
                    <a:cs typeface="+mn-cs"/>
                  </a:rPr>
                  <a:t>. </a:t>
                </a:r>
                <a:endParaRPr lang="ru-RU"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a:t>
                </a:r>
                <a:r>
                  <a:rPr lang="en-US" sz="1200" kern="1200" dirty="0" err="1">
                    <a:solidFill>
                      <a:schemeClr val="tx1"/>
                    </a:solidFill>
                    <a:effectLst/>
                    <a:latin typeface="+mn-lt"/>
                    <a:ea typeface="+mn-ea"/>
                    <a:cs typeface="+mn-cs"/>
                  </a:rPr>
                  <a:t>NOvA</a:t>
                </a:r>
                <a:r>
                  <a:rPr lang="en-US" sz="1200" kern="1200" dirty="0">
                    <a:solidFill>
                      <a:schemeClr val="tx1"/>
                    </a:solidFill>
                    <a:effectLst/>
                    <a:latin typeface="+mn-lt"/>
                    <a:ea typeface="+mn-ea"/>
                    <a:cs typeface="+mn-cs"/>
                  </a:rPr>
                  <a:t> remote operation center and the computing infrastructure at JINR are routinely operating. Members of the </a:t>
                </a:r>
                <a:r>
                  <a:rPr lang="en-US" sz="1200" kern="1200" dirty="0" err="1">
                    <a:solidFill>
                      <a:schemeClr val="tx1"/>
                    </a:solidFill>
                    <a:effectLst/>
                    <a:latin typeface="+mn-lt"/>
                    <a:ea typeface="+mn-ea"/>
                    <a:cs typeface="+mn-cs"/>
                  </a:rPr>
                  <a:t>NOvA</a:t>
                </a:r>
                <a:r>
                  <a:rPr lang="en-US" sz="1200" kern="1200" dirty="0">
                    <a:solidFill>
                      <a:schemeClr val="tx1"/>
                    </a:solidFill>
                    <a:effectLst/>
                    <a:latin typeface="+mn-lt"/>
                    <a:ea typeface="+mn-ea"/>
                    <a:cs typeface="+mn-cs"/>
                  </a:rPr>
                  <a:t> group at JINR are actively involved in the experiment with the tasks of physics analysis coordination, management of the online and offline software, hardware tests and expert duties during the detector operation. </a:t>
                </a:r>
              </a:p>
              <a:p>
                <a:endParaRPr lang="ru-RU" sz="1200" kern="1200" dirty="0">
                  <a:solidFill>
                    <a:schemeClr val="tx1"/>
                  </a:solidFill>
                  <a:effectLst/>
                  <a:latin typeface="+mn-lt"/>
                  <a:ea typeface="+mn-ea"/>
                  <a:cs typeface="+mn-cs"/>
                </a:endParaRPr>
              </a:p>
              <a:p>
                <a:endParaRPr lang="en-US" dirty="0"/>
              </a:p>
              <a:p>
                <a:r>
                  <a:rPr lang="ru-RU" sz="1200" kern="1200" dirty="0">
                    <a:solidFill>
                      <a:schemeClr val="tx1"/>
                    </a:solidFill>
                    <a:effectLst/>
                    <a:latin typeface="+mn-lt"/>
                    <a:ea typeface="+mn-ea"/>
                    <a:cs typeface="+mn-cs"/>
                  </a:rPr>
                  <a:t>В эксперименте </a:t>
                </a:r>
                <a:r>
                  <a:rPr lang="ru-RU" sz="1200" b="1" kern="1200" dirty="0" err="1">
                    <a:solidFill>
                      <a:schemeClr val="tx1"/>
                    </a:solidFill>
                    <a:effectLst/>
                    <a:latin typeface="+mn-lt"/>
                    <a:ea typeface="+mn-ea"/>
                    <a:cs typeface="+mn-cs"/>
                  </a:rPr>
                  <a:t>NOvA</a:t>
                </a:r>
                <a:r>
                  <a:rPr lang="ru-RU" sz="1200" kern="1200" dirty="0">
                    <a:solidFill>
                      <a:schemeClr val="tx1"/>
                    </a:solidFill>
                    <a:effectLst/>
                    <a:latin typeface="+mn-lt"/>
                    <a:ea typeface="+mn-ea"/>
                    <a:cs typeface="+mn-cs"/>
                  </a:rPr>
                  <a:t> при активном участии физиков ОИЯИ получен новый результат измерения параметров осцилляций нейтрино. Поочередный набор статистики с пучками нейтрино и антинейтрино, сформированными ускорительным комплексом FNAL с протонным пучком рекордной мощности (~800 </a:t>
                </a:r>
                <a:r>
                  <a:rPr lang="ru-RU" sz="1200" kern="1200" dirty="0" err="1">
                    <a:solidFill>
                      <a:schemeClr val="tx1"/>
                    </a:solidFill>
                    <a:effectLst/>
                    <a:latin typeface="+mn-lt"/>
                    <a:ea typeface="+mn-ea"/>
                    <a:cs typeface="+mn-cs"/>
                  </a:rPr>
                  <a:t>kВт</a:t>
                </a:r>
                <a:r>
                  <a:rPr lang="ru-RU" sz="1200" kern="1200" dirty="0">
                    <a:solidFill>
                      <a:schemeClr val="tx1"/>
                    </a:solidFill>
                    <a:effectLst/>
                    <a:latin typeface="+mn-lt"/>
                    <a:ea typeface="+mn-ea"/>
                    <a:cs typeface="+mn-cs"/>
                  </a:rPr>
                  <a:t>), и совместный анализ каналов исчезновения мюонных и появления электронных нейтрино позволили определить параметры осцилляций: </a:t>
                </a:r>
                <a14:m>
                  <m:oMath xmlns:m="http://schemas.openxmlformats.org/officeDocument/2006/math">
                    <m:r>
                      <a:rPr lang="ru-RU" sz="1200" i="1" kern="1200">
                        <a:solidFill>
                          <a:schemeClr val="tx1"/>
                        </a:solidFill>
                        <a:effectLst/>
                        <a:latin typeface="Cambria Math" panose="02040503050406030204" pitchFamily="18" charset="0"/>
                        <a:ea typeface="+mn-ea"/>
                        <a:cs typeface="+mn-cs"/>
                      </a:rPr>
                      <m:t>|</m:t>
                    </m:r>
                    <m:r>
                      <a:rPr lang="ru-RU" sz="1200" i="1" kern="1200">
                        <a:solidFill>
                          <a:schemeClr val="tx1"/>
                        </a:solidFill>
                        <a:effectLst/>
                        <a:latin typeface="Cambria Math" panose="02040503050406030204" pitchFamily="18" charset="0"/>
                        <a:ea typeface="+mn-ea"/>
                        <a:cs typeface="+mn-cs"/>
                      </a:rPr>
                      <m:t>𝛥</m:t>
                    </m:r>
                    <m:sSubSup>
                      <m:sSubSupPr>
                        <m:ctrlPr>
                          <a:rPr lang="ru-RU" sz="1200" i="1" kern="1200">
                            <a:solidFill>
                              <a:schemeClr val="tx1"/>
                            </a:solidFill>
                            <a:effectLst/>
                            <a:latin typeface="Cambria Math" panose="02040503050406030204" pitchFamily="18" charset="0"/>
                            <a:ea typeface="+mn-ea"/>
                            <a:cs typeface="+mn-cs"/>
                          </a:rPr>
                        </m:ctrlPr>
                      </m:sSubSupPr>
                      <m:e>
                        <m:r>
                          <a:rPr lang="ru-RU" sz="1200" i="1" kern="1200">
                            <a:solidFill>
                              <a:schemeClr val="tx1"/>
                            </a:solidFill>
                            <a:effectLst/>
                            <a:latin typeface="Cambria Math" panose="02040503050406030204" pitchFamily="18" charset="0"/>
                            <a:ea typeface="+mn-ea"/>
                            <a:cs typeface="+mn-cs"/>
                          </a:rPr>
                          <m:t>𝑚</m:t>
                        </m:r>
                      </m:e>
                      <m:sub>
                        <m:r>
                          <a:rPr lang="ru-RU" sz="1200" i="1" kern="1200">
                            <a:solidFill>
                              <a:schemeClr val="tx1"/>
                            </a:solidFill>
                            <a:effectLst/>
                            <a:latin typeface="Cambria Math" panose="02040503050406030204" pitchFamily="18" charset="0"/>
                            <a:ea typeface="+mn-ea"/>
                            <a:cs typeface="+mn-cs"/>
                          </a:rPr>
                          <m:t>23</m:t>
                        </m:r>
                      </m:sub>
                      <m:sup>
                        <m:r>
                          <a:rPr lang="ru-RU" sz="1200" i="1" kern="1200">
                            <a:solidFill>
                              <a:schemeClr val="tx1"/>
                            </a:solidFill>
                            <a:effectLst/>
                            <a:latin typeface="Cambria Math" panose="02040503050406030204" pitchFamily="18" charset="0"/>
                            <a:ea typeface="+mn-ea"/>
                            <a:cs typeface="+mn-cs"/>
                          </a:rPr>
                          <m:t>2</m:t>
                        </m:r>
                      </m:sup>
                    </m:sSubSup>
                    <m:r>
                      <a:rPr lang="ru-RU" sz="1200" i="1" kern="1200">
                        <a:solidFill>
                          <a:schemeClr val="tx1"/>
                        </a:solidFill>
                        <a:effectLst/>
                        <a:latin typeface="Cambria Math" panose="02040503050406030204" pitchFamily="18" charset="0"/>
                        <a:ea typeface="+mn-ea"/>
                        <a:cs typeface="+mn-cs"/>
                      </a:rPr>
                      <m:t>|=</m:t>
                    </m:r>
                    <m:sSubSup>
                      <m:sSubSupPr>
                        <m:ctrlPr>
                          <a:rPr lang="ru-RU" sz="1200" i="1" kern="1200">
                            <a:solidFill>
                              <a:schemeClr val="tx1"/>
                            </a:solidFill>
                            <a:effectLst/>
                            <a:latin typeface="Cambria Math" panose="02040503050406030204" pitchFamily="18" charset="0"/>
                            <a:ea typeface="+mn-ea"/>
                            <a:cs typeface="+mn-cs"/>
                          </a:rPr>
                        </m:ctrlPr>
                      </m:sSubSupPr>
                      <m:e>
                        <m:r>
                          <a:rPr lang="ru-RU" sz="1200" i="1" kern="1200">
                            <a:solidFill>
                              <a:schemeClr val="tx1"/>
                            </a:solidFill>
                            <a:effectLst/>
                            <a:latin typeface="Cambria Math" panose="02040503050406030204" pitchFamily="18" charset="0"/>
                            <a:ea typeface="+mn-ea"/>
                            <a:cs typeface="+mn-cs"/>
                          </a:rPr>
                          <m:t>2.48</m:t>
                        </m:r>
                      </m:e>
                      <m:sub>
                        <m:r>
                          <a:rPr lang="en-US" sz="1200" i="1" kern="1200">
                            <a:solidFill>
                              <a:schemeClr val="tx1"/>
                            </a:solidFill>
                            <a:effectLst/>
                            <a:latin typeface="Cambria Math" panose="02040503050406030204" pitchFamily="18" charset="0"/>
                            <a:ea typeface="+mn-ea"/>
                            <a:cs typeface="+mn-cs"/>
                          </a:rPr>
                          <m:t>−</m:t>
                        </m:r>
                        <m:r>
                          <a:rPr lang="ru-RU" sz="1200" i="1" kern="1200">
                            <a:solidFill>
                              <a:schemeClr val="tx1"/>
                            </a:solidFill>
                            <a:effectLst/>
                            <a:latin typeface="Cambria Math" panose="02040503050406030204" pitchFamily="18" charset="0"/>
                            <a:ea typeface="+mn-ea"/>
                            <a:cs typeface="+mn-cs"/>
                          </a:rPr>
                          <m:t>0.06</m:t>
                        </m:r>
                      </m:sub>
                      <m:sup>
                        <m:r>
                          <a:rPr lang="ru-RU" sz="1200" i="1" kern="1200">
                            <a:solidFill>
                              <a:schemeClr val="tx1"/>
                            </a:solidFill>
                            <a:effectLst/>
                            <a:latin typeface="Cambria Math" panose="02040503050406030204" pitchFamily="18" charset="0"/>
                            <a:ea typeface="+mn-ea"/>
                            <a:cs typeface="+mn-cs"/>
                          </a:rPr>
                          <m:t>+0.11</m:t>
                        </m:r>
                      </m:sup>
                    </m:sSubSup>
                    <m:r>
                      <a:rPr lang="ru-RU" sz="1200" i="1" kern="1200">
                        <a:solidFill>
                          <a:schemeClr val="tx1"/>
                        </a:solidFill>
                        <a:effectLst/>
                        <a:latin typeface="Cambria Math" panose="02040503050406030204" pitchFamily="18" charset="0"/>
                        <a:ea typeface="+mn-ea"/>
                        <a:cs typeface="+mn-cs"/>
                      </a:rPr>
                      <m:t>∙</m:t>
                    </m:r>
                    <m:sSup>
                      <m:sSupPr>
                        <m:ctrlPr>
                          <a:rPr lang="ru-RU" sz="1200" i="1" kern="1200">
                            <a:solidFill>
                              <a:schemeClr val="tx1"/>
                            </a:solidFill>
                            <a:effectLst/>
                            <a:latin typeface="Cambria Math" panose="02040503050406030204" pitchFamily="18" charset="0"/>
                            <a:ea typeface="+mn-ea"/>
                            <a:cs typeface="+mn-cs"/>
                          </a:rPr>
                        </m:ctrlPr>
                      </m:sSupPr>
                      <m:e>
                        <m:r>
                          <a:rPr lang="ru-RU" sz="1200" i="1" kern="1200">
                            <a:solidFill>
                              <a:schemeClr val="tx1"/>
                            </a:solidFill>
                            <a:effectLst/>
                            <a:latin typeface="Cambria Math" panose="02040503050406030204" pitchFamily="18" charset="0"/>
                            <a:ea typeface="+mn-ea"/>
                            <a:cs typeface="+mn-cs"/>
                          </a:rPr>
                          <m:t>10</m:t>
                        </m:r>
                      </m:e>
                      <m:sup>
                        <m:r>
                          <a:rPr lang="en-US" sz="1200" i="1" kern="1200">
                            <a:solidFill>
                              <a:schemeClr val="tx1"/>
                            </a:solidFill>
                            <a:effectLst/>
                            <a:latin typeface="Cambria Math" panose="02040503050406030204" pitchFamily="18" charset="0"/>
                            <a:ea typeface="+mn-ea"/>
                            <a:cs typeface="+mn-cs"/>
                          </a:rPr>
                          <m:t>−</m:t>
                        </m:r>
                        <m:r>
                          <a:rPr lang="ru-RU" sz="1200" i="1" kern="1200">
                            <a:solidFill>
                              <a:schemeClr val="tx1"/>
                            </a:solidFill>
                            <a:effectLst/>
                            <a:latin typeface="Cambria Math" panose="02040503050406030204" pitchFamily="18" charset="0"/>
                            <a:ea typeface="+mn-ea"/>
                            <a:cs typeface="+mn-cs"/>
                          </a:rPr>
                          <m:t>3</m:t>
                        </m:r>
                      </m:sup>
                    </m:sSup>
                  </m:oMath>
                </a14:m>
                <a:r>
                  <a:rPr lang="en-US" sz="1200" kern="1200" dirty="0">
                    <a:solidFill>
                      <a:schemeClr val="tx1"/>
                    </a:solidFill>
                    <a:effectLst/>
                    <a:latin typeface="+mn-lt"/>
                    <a:ea typeface="+mn-ea"/>
                    <a:cs typeface="+mn-cs"/>
                  </a:rPr>
                  <a:t>  </a:t>
                </a:r>
                <a:r>
                  <a:rPr lang="ru-RU" sz="1200" kern="1200" dirty="0">
                    <a:solidFill>
                      <a:schemeClr val="tx1"/>
                    </a:solidFill>
                    <a:effectLst/>
                    <a:latin typeface="+mn-lt"/>
                    <a:ea typeface="+mn-ea"/>
                    <a:cs typeface="+mn-cs"/>
                  </a:rPr>
                  <a:t>эВ</a:t>
                </a:r>
                <a:r>
                  <a:rPr lang="ru-RU" sz="1200" kern="1200" baseline="30000" dirty="0">
                    <a:solidFill>
                      <a:schemeClr val="tx1"/>
                    </a:solidFill>
                    <a:effectLst/>
                    <a:latin typeface="+mn-lt"/>
                    <a:ea typeface="+mn-ea"/>
                    <a:cs typeface="+mn-cs"/>
                  </a:rPr>
                  <a:t>2</a:t>
                </a:r>
                <a:r>
                  <a:rPr lang="ru-RU" sz="1200" kern="1200" dirty="0">
                    <a:solidFill>
                      <a:schemeClr val="tx1"/>
                    </a:solidFill>
                    <a:effectLst/>
                    <a:latin typeface="+mn-lt"/>
                    <a:ea typeface="+mn-ea"/>
                    <a:cs typeface="+mn-cs"/>
                  </a:rPr>
                  <a:t> и </a:t>
                </a:r>
                <a14:m>
                  <m:oMath xmlns:m="http://schemas.openxmlformats.org/officeDocument/2006/math">
                    <m:sSup>
                      <m:sSupPr>
                        <m:ctrlPr>
                          <a:rPr lang="ru-RU" sz="1200" i="1" kern="1200">
                            <a:solidFill>
                              <a:schemeClr val="tx1"/>
                            </a:solidFill>
                            <a:effectLst/>
                            <a:latin typeface="Cambria Math" panose="02040503050406030204" pitchFamily="18" charset="0"/>
                            <a:ea typeface="+mn-ea"/>
                            <a:cs typeface="+mn-cs"/>
                          </a:rPr>
                        </m:ctrlPr>
                      </m:sSupPr>
                      <m:e>
                        <m:r>
                          <a:rPr lang="ru-RU" sz="1200" i="1" kern="1200">
                            <a:solidFill>
                              <a:schemeClr val="tx1"/>
                            </a:solidFill>
                            <a:effectLst/>
                            <a:latin typeface="Cambria Math" panose="02040503050406030204" pitchFamily="18" charset="0"/>
                            <a:ea typeface="+mn-ea"/>
                            <a:cs typeface="+mn-cs"/>
                          </a:rPr>
                          <m:t>𝑠𝑖𝑛</m:t>
                        </m:r>
                      </m:e>
                      <m:sup>
                        <m:r>
                          <a:rPr lang="ru-RU" sz="1200" i="1" kern="1200">
                            <a:solidFill>
                              <a:schemeClr val="tx1"/>
                            </a:solidFill>
                            <a:effectLst/>
                            <a:latin typeface="Cambria Math" panose="02040503050406030204" pitchFamily="18" charset="0"/>
                            <a:ea typeface="+mn-ea"/>
                            <a:cs typeface="+mn-cs"/>
                          </a:rPr>
                          <m:t>2</m:t>
                        </m:r>
                      </m:sup>
                    </m:sSup>
                    <m:sSub>
                      <m:sSubPr>
                        <m:ctrlPr>
                          <a:rPr lang="ru-RU" sz="1200" i="1" kern="1200">
                            <a:solidFill>
                              <a:schemeClr val="tx1"/>
                            </a:solidFill>
                            <a:effectLst/>
                            <a:latin typeface="Cambria Math" panose="02040503050406030204" pitchFamily="18" charset="0"/>
                            <a:ea typeface="+mn-ea"/>
                            <a:cs typeface="+mn-cs"/>
                          </a:rPr>
                        </m:ctrlPr>
                      </m:sSubPr>
                      <m:e>
                        <m:r>
                          <a:rPr lang="ru-RU" sz="1200" i="1" kern="1200">
                            <a:solidFill>
                              <a:schemeClr val="tx1"/>
                            </a:solidFill>
                            <a:effectLst/>
                            <a:latin typeface="Cambria Math" panose="02040503050406030204" pitchFamily="18" charset="0"/>
                            <a:ea typeface="+mn-ea"/>
                            <a:cs typeface="+mn-cs"/>
                          </a:rPr>
                          <m:t>𝜃</m:t>
                        </m:r>
                      </m:e>
                      <m:sub>
                        <m:r>
                          <a:rPr lang="ru-RU" sz="1200" i="1" kern="1200">
                            <a:solidFill>
                              <a:schemeClr val="tx1"/>
                            </a:solidFill>
                            <a:effectLst/>
                            <a:latin typeface="Cambria Math" panose="02040503050406030204" pitchFamily="18" charset="0"/>
                            <a:ea typeface="+mn-ea"/>
                            <a:cs typeface="+mn-cs"/>
                          </a:rPr>
                          <m:t>23</m:t>
                        </m:r>
                      </m:sub>
                    </m:sSub>
                  </m:oMath>
                </a14:m>
                <a:r>
                  <a:rPr lang="ru-RU" sz="1200" kern="1200" dirty="0">
                    <a:solidFill>
                      <a:schemeClr val="tx1"/>
                    </a:solidFill>
                    <a:effectLst/>
                    <a:latin typeface="+mn-lt"/>
                    <a:ea typeface="+mn-ea"/>
                    <a:cs typeface="+mn-cs"/>
                  </a:rPr>
                  <a:t> в диапазоне (0.53–0.60) и (0.45–0.48) для нормальной иерархии. При этом предпочтение в пользу нормальной иерархии и верхнего октанта для угла </a:t>
                </a:r>
                <a14:m>
                  <m:oMath xmlns:m="http://schemas.openxmlformats.org/officeDocument/2006/math">
                    <m:sSub>
                      <m:sSubPr>
                        <m:ctrlPr>
                          <a:rPr lang="ru-RU" sz="1200" i="1" kern="1200">
                            <a:solidFill>
                              <a:schemeClr val="tx1"/>
                            </a:solidFill>
                            <a:effectLst/>
                            <a:latin typeface="Cambria Math" panose="02040503050406030204" pitchFamily="18" charset="0"/>
                            <a:ea typeface="+mn-ea"/>
                            <a:cs typeface="+mn-cs"/>
                          </a:rPr>
                        </m:ctrlPr>
                      </m:sSubPr>
                      <m:e>
                        <m:r>
                          <a:rPr lang="ru-RU" sz="1200" i="1" kern="1200">
                            <a:solidFill>
                              <a:schemeClr val="tx1"/>
                            </a:solidFill>
                            <a:effectLst/>
                            <a:latin typeface="Cambria Math" panose="02040503050406030204" pitchFamily="18" charset="0"/>
                            <a:ea typeface="+mn-ea"/>
                            <a:cs typeface="+mn-cs"/>
                          </a:rPr>
                          <m:t>𝜃</m:t>
                        </m:r>
                      </m:e>
                      <m:sub>
                        <m:r>
                          <a:rPr lang="ru-RU" sz="1200" i="1" kern="1200">
                            <a:solidFill>
                              <a:schemeClr val="tx1"/>
                            </a:solidFill>
                            <a:effectLst/>
                            <a:latin typeface="Cambria Math" panose="02040503050406030204" pitchFamily="18" charset="0"/>
                            <a:ea typeface="+mn-ea"/>
                            <a:cs typeface="+mn-cs"/>
                          </a:rPr>
                          <m:t>23</m:t>
                        </m:r>
                      </m:sub>
                    </m:sSub>
                  </m:oMath>
                </a14:m>
                <a:r>
                  <a:rPr lang="ru-RU" sz="1200" kern="1200" dirty="0">
                    <a:solidFill>
                      <a:schemeClr val="tx1"/>
                    </a:solidFill>
                    <a:effectLst/>
                    <a:latin typeface="+mn-lt"/>
                    <a:ea typeface="+mn-ea"/>
                    <a:cs typeface="+mn-cs"/>
                  </a:rPr>
                  <a:t> составляет ~1.9σ  и 1.6σ, соответственно, а обратная иерархия исключается на уровне более, чем 3σ для значения параметра нарушения СР вблизи </a:t>
                </a:r>
                <a:r>
                  <a:rPr lang="ru-RU" sz="1200" kern="1200" dirty="0" err="1">
                    <a:solidFill>
                      <a:schemeClr val="tx1"/>
                    </a:solidFill>
                    <a:effectLst/>
                    <a:latin typeface="+mn-lt"/>
                    <a:ea typeface="+mn-ea"/>
                    <a:cs typeface="+mn-cs"/>
                  </a:rPr>
                  <a:t>δCP</a:t>
                </a:r>
                <a:r>
                  <a:rPr lang="ru-RU" sz="1200" kern="1200" dirty="0">
                    <a:solidFill>
                      <a:schemeClr val="tx1"/>
                    </a:solidFill>
                    <a:effectLst/>
                    <a:latin typeface="+mn-lt"/>
                    <a:ea typeface="+mn-ea"/>
                    <a:cs typeface="+mn-cs"/>
                  </a:rPr>
                  <a:t>=π/2 . Эксперимент продолжает набор данных до 2024 года с целью уточнения измерений иерархии масс нейтрино и определения 𝛿CP.</a:t>
                </a:r>
              </a:p>
              <a:p>
                <a:r>
                  <a:rPr lang="ru-RU" sz="1200" kern="1200" dirty="0">
                    <a:solidFill>
                      <a:schemeClr val="tx1"/>
                    </a:solidFill>
                    <a:effectLst/>
                    <a:latin typeface="+mn-lt"/>
                    <a:ea typeface="+mn-ea"/>
                    <a:cs typeface="+mn-cs"/>
                  </a:rPr>
                  <a:t>В ОИЯИ для эксперимента </a:t>
                </a:r>
                <a:r>
                  <a:rPr lang="ru-RU" sz="1200" kern="1200" dirty="0" err="1">
                    <a:solidFill>
                      <a:schemeClr val="tx1"/>
                    </a:solidFill>
                    <a:effectLst/>
                    <a:latin typeface="+mn-lt"/>
                    <a:ea typeface="+mn-ea"/>
                    <a:cs typeface="+mn-cs"/>
                  </a:rPr>
                  <a:t>NOvA</a:t>
                </a:r>
                <a:r>
                  <a:rPr lang="ru-RU" sz="1200" kern="1200" dirty="0">
                    <a:solidFill>
                      <a:schemeClr val="tx1"/>
                    </a:solidFill>
                    <a:effectLst/>
                    <a:latin typeface="+mn-lt"/>
                    <a:ea typeface="+mn-ea"/>
                    <a:cs typeface="+mn-cs"/>
                  </a:rPr>
                  <a:t> в штатном режиме работают удаленный центр управления экспериментом и компьютерная инфраструктура ЛИТ. Сотрудники ОИЯИ активно участвуют в работе эксперимента, выполняя задачи координации физических анализов, менеджмент онлайн и оффлайн программного обеспечения, тесты аппаратуры и экспертное участие в процессе управления работой детекторов. </a:t>
                </a:r>
              </a:p>
              <a:p>
                <a:endParaRPr lang="ru-RU" dirty="0"/>
              </a:p>
            </p:txBody>
          </p:sp>
        </mc:Choice>
        <mc:Fallback xmlns="">
          <p:sp>
            <p:nvSpPr>
              <p:cNvPr id="3" name="Заметки 2"/>
              <p:cNvSpPr>
                <a:spLocks noGrp="1"/>
              </p:cNvSpPr>
              <p:nvPr>
                <p:ph type="body" idx="1"/>
              </p:nvPr>
            </p:nvSpPr>
            <p:spPr/>
            <p:txBody>
              <a:bodyPr/>
              <a:lstStyle/>
              <a:p>
                <a:r>
                  <a:rPr lang="en-US" sz="1200" kern="1200" dirty="0">
                    <a:solidFill>
                      <a:schemeClr val="tx1"/>
                    </a:solidFill>
                    <a:effectLst/>
                    <a:latin typeface="+mn-lt"/>
                    <a:ea typeface="+mn-ea"/>
                    <a:cs typeface="+mn-cs"/>
                  </a:rPr>
                  <a:t>Within the </a:t>
                </a:r>
                <a:r>
                  <a:rPr lang="en-US" sz="1200" b="1" kern="1200" dirty="0" err="1">
                    <a:solidFill>
                      <a:schemeClr val="tx1"/>
                    </a:solidFill>
                    <a:effectLst/>
                    <a:latin typeface="+mn-lt"/>
                    <a:ea typeface="+mn-ea"/>
                    <a:cs typeface="+mn-cs"/>
                  </a:rPr>
                  <a:t>NOvA</a:t>
                </a:r>
                <a:r>
                  <a:rPr lang="en-US" sz="1200" kern="1200" dirty="0">
                    <a:solidFill>
                      <a:schemeClr val="tx1"/>
                    </a:solidFill>
                    <a:effectLst/>
                    <a:latin typeface="+mn-lt"/>
                    <a:ea typeface="+mn-ea"/>
                    <a:cs typeface="+mn-cs"/>
                  </a:rPr>
                  <a:t> experiment, new results of neutrino oscillation parameter measurements were obtained with an active participation of the JINR researchers. Data-taking with the neutrino and antineutrino beams produced by the FNAL accelerator complex with the proton beam of a record power (~800kW), and a combined analysis of muon neutrino disappearance and electron neutrino appearance channels allowed measuring the following neutrino oscillation parameters: </a:t>
                </a:r>
                <a:r>
                  <a:rPr lang="en-US" sz="1200" i="0" kern="1200">
                    <a:solidFill>
                      <a:schemeClr val="tx1"/>
                    </a:solidFill>
                    <a:effectLst/>
                    <a:latin typeface="+mn-lt"/>
                    <a:ea typeface="+mn-ea"/>
                    <a:cs typeface="+mn-cs"/>
                  </a:rPr>
                  <a:t>|</a:t>
                </a:r>
                <a:r>
                  <a:rPr lang="ru-RU" sz="1200" i="0" kern="1200">
                    <a:solidFill>
                      <a:schemeClr val="tx1"/>
                    </a:solidFill>
                    <a:effectLst/>
                    <a:latin typeface="+mn-lt"/>
                    <a:ea typeface="+mn-ea"/>
                    <a:cs typeface="+mn-cs"/>
                  </a:rPr>
                  <a:t>𝛥𝑚_</a:t>
                </a:r>
                <a:r>
                  <a:rPr lang="en-US" sz="1200" i="0" kern="1200">
                    <a:solidFill>
                      <a:schemeClr val="tx1"/>
                    </a:solidFill>
                    <a:effectLst/>
                    <a:latin typeface="+mn-lt"/>
                    <a:ea typeface="+mn-ea"/>
                    <a:cs typeface="+mn-cs"/>
                  </a:rPr>
                  <a:t>23^2 |=</a:t>
                </a:r>
                <a:r>
                  <a:rPr lang="ru-RU" sz="1200" i="0" kern="1200">
                    <a:solidFill>
                      <a:schemeClr val="tx1"/>
                    </a:solidFill>
                    <a:effectLst/>
                    <a:latin typeface="+mn-lt"/>
                    <a:ea typeface="+mn-ea"/>
                    <a:cs typeface="+mn-cs"/>
                  </a:rPr>
                  <a:t>〖</a:t>
                </a:r>
                <a:r>
                  <a:rPr lang="en-US" sz="1200" i="0" kern="1200">
                    <a:solidFill>
                      <a:schemeClr val="tx1"/>
                    </a:solidFill>
                    <a:effectLst/>
                    <a:latin typeface="+mn-lt"/>
                    <a:ea typeface="+mn-ea"/>
                    <a:cs typeface="+mn-cs"/>
                  </a:rPr>
                  <a:t>2.48</a:t>
                </a:r>
                <a:r>
                  <a:rPr lang="ru-RU" sz="1200" i="0" kern="1200">
                    <a:solidFill>
                      <a:schemeClr val="tx1"/>
                    </a:solidFill>
                    <a:effectLst/>
                    <a:latin typeface="+mn-lt"/>
                    <a:ea typeface="+mn-ea"/>
                    <a:cs typeface="+mn-cs"/>
                  </a:rPr>
                  <a:t>〗_(</a:t>
                </a:r>
                <a:r>
                  <a:rPr lang="en-US" sz="1200" i="0" kern="1200">
                    <a:solidFill>
                      <a:schemeClr val="tx1"/>
                    </a:solidFill>
                    <a:effectLst/>
                    <a:latin typeface="+mn-lt"/>
                    <a:ea typeface="+mn-ea"/>
                    <a:cs typeface="+mn-cs"/>
                  </a:rPr>
                  <a:t>−0.06</a:t>
                </a:r>
                <a:r>
                  <a:rPr lang="ru-RU" sz="1200" i="0" kern="1200">
                    <a:solidFill>
                      <a:schemeClr val="tx1"/>
                    </a:solidFill>
                    <a:effectLst/>
                    <a:latin typeface="+mn-lt"/>
                    <a:ea typeface="+mn-ea"/>
                    <a:cs typeface="+mn-cs"/>
                  </a:rPr>
                  <a:t>)</a:t>
                </a:r>
                <a:r>
                  <a:rPr lang="en-US" sz="1200" i="0" kern="1200">
                    <a:solidFill>
                      <a:schemeClr val="tx1"/>
                    </a:solidFill>
                    <a:effectLst/>
                    <a:latin typeface="+mn-lt"/>
                    <a:ea typeface="+mn-ea"/>
                    <a:cs typeface="+mn-cs"/>
                  </a:rPr>
                  <a:t>^</a:t>
                </a:r>
                <a:r>
                  <a:rPr lang="ru-RU" sz="1200" i="0" kern="1200">
                    <a:solidFill>
                      <a:schemeClr val="tx1"/>
                    </a:solidFill>
                    <a:effectLst/>
                    <a:latin typeface="+mn-lt"/>
                    <a:ea typeface="+mn-ea"/>
                    <a:cs typeface="+mn-cs"/>
                  </a:rPr>
                  <a:t>(</a:t>
                </a:r>
                <a:r>
                  <a:rPr lang="en-US" sz="1200" i="0" kern="1200">
                    <a:solidFill>
                      <a:schemeClr val="tx1"/>
                    </a:solidFill>
                    <a:effectLst/>
                    <a:latin typeface="+mn-lt"/>
                    <a:ea typeface="+mn-ea"/>
                    <a:cs typeface="+mn-cs"/>
                  </a:rPr>
                  <a:t>+0.11</a:t>
                </a:r>
                <a:r>
                  <a:rPr lang="ru-RU" sz="1200" i="0" kern="1200">
                    <a:solidFill>
                      <a:schemeClr val="tx1"/>
                    </a:solidFill>
                    <a:effectLst/>
                    <a:latin typeface="+mn-lt"/>
                    <a:ea typeface="+mn-ea"/>
                    <a:cs typeface="+mn-cs"/>
                  </a:rPr>
                  <a:t>)</a:t>
                </a:r>
                <a:r>
                  <a:rPr lang="en-US" sz="1200" i="0" kern="1200">
                    <a:solidFill>
                      <a:schemeClr val="tx1"/>
                    </a:solidFill>
                    <a:effectLst/>
                    <a:latin typeface="+mn-lt"/>
                    <a:ea typeface="+mn-ea"/>
                    <a:cs typeface="+mn-cs"/>
                  </a:rPr>
                  <a:t>∙10</a:t>
                </a:r>
                <a:r>
                  <a:rPr lang="ru-RU" sz="1200" i="0" kern="1200">
                    <a:solidFill>
                      <a:schemeClr val="tx1"/>
                    </a:solidFill>
                    <a:effectLst/>
                    <a:latin typeface="+mn-lt"/>
                    <a:ea typeface="+mn-ea"/>
                    <a:cs typeface="+mn-cs"/>
                  </a:rPr>
                  <a:t>^(</a:t>
                </a:r>
                <a:r>
                  <a:rPr lang="en-US" sz="1200" i="0" kern="1200">
                    <a:solidFill>
                      <a:schemeClr val="tx1"/>
                    </a:solidFill>
                    <a:effectLst/>
                    <a:latin typeface="+mn-lt"/>
                    <a:ea typeface="+mn-ea"/>
                    <a:cs typeface="+mn-cs"/>
                  </a:rPr>
                  <a:t>−3</a:t>
                </a:r>
                <a:r>
                  <a:rPr lang="ru-RU" sz="1200" i="0" kern="1200">
                    <a:solidFill>
                      <a:schemeClr val="tx1"/>
                    </a:solidFill>
                    <a:effectLst/>
                    <a:latin typeface="+mn-lt"/>
                    <a:ea typeface="+mn-ea"/>
                    <a:cs typeface="+mn-cs"/>
                  </a:rPr>
                  <a:t>)</a:t>
                </a:r>
                <a:r>
                  <a:rPr lang="en-US" sz="1200" kern="1200" dirty="0">
                    <a:solidFill>
                      <a:schemeClr val="tx1"/>
                    </a:solidFill>
                    <a:effectLst/>
                    <a:latin typeface="+mn-lt"/>
                    <a:ea typeface="+mn-ea"/>
                    <a:cs typeface="+mn-cs"/>
                  </a:rPr>
                  <a:t> eV</a:t>
                </a:r>
                <a:r>
                  <a:rPr lang="en-US" sz="1200" kern="1200" baseline="30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and </a:t>
                </a:r>
                <a:r>
                  <a:rPr lang="ru-RU" sz="1200" i="0" kern="1200">
                    <a:solidFill>
                      <a:schemeClr val="tx1"/>
                    </a:solidFill>
                    <a:effectLst/>
                    <a:latin typeface="+mn-lt"/>
                    <a:ea typeface="+mn-ea"/>
                    <a:cs typeface="+mn-cs"/>
                  </a:rPr>
                  <a:t>〖𝑠𝑖𝑛〗^</a:t>
                </a:r>
                <a:r>
                  <a:rPr lang="en-US" sz="1200" i="0" kern="1200">
                    <a:solidFill>
                      <a:schemeClr val="tx1"/>
                    </a:solidFill>
                    <a:effectLst/>
                    <a:latin typeface="+mn-lt"/>
                    <a:ea typeface="+mn-ea"/>
                    <a:cs typeface="+mn-cs"/>
                  </a:rPr>
                  <a:t>2</a:t>
                </a:r>
                <a:r>
                  <a:rPr lang="ru-RU" sz="1200" i="0" kern="1200">
                    <a:solidFill>
                      <a:schemeClr val="tx1"/>
                    </a:solidFill>
                    <a:effectLst/>
                    <a:latin typeface="+mn-lt"/>
                    <a:ea typeface="+mn-ea"/>
                    <a:cs typeface="+mn-cs"/>
                  </a:rPr>
                  <a:t> 𝜃_</a:t>
                </a:r>
                <a:r>
                  <a:rPr lang="en-US" sz="1200" i="0" kern="1200">
                    <a:solidFill>
                      <a:schemeClr val="tx1"/>
                    </a:solidFill>
                    <a:effectLst/>
                    <a:latin typeface="+mn-lt"/>
                    <a:ea typeface="+mn-ea"/>
                    <a:cs typeface="+mn-cs"/>
                  </a:rPr>
                  <a:t>23</a:t>
                </a:r>
                <a:r>
                  <a:rPr lang="en-US" sz="1200" kern="1200" dirty="0">
                    <a:solidFill>
                      <a:schemeClr val="tx1"/>
                    </a:solidFill>
                    <a:effectLst/>
                    <a:latin typeface="+mn-lt"/>
                    <a:ea typeface="+mn-ea"/>
                    <a:cs typeface="+mn-cs"/>
                  </a:rPr>
                  <a:t> in the ranges of (0.53–0.60) and (0.45–0.48) for the normal hierarchy of neutrino masses. The data exclude most values near </a:t>
                </a:r>
                <a:r>
                  <a:rPr lang="ru-RU" sz="1200" kern="1200" dirty="0">
                    <a:solidFill>
                      <a:schemeClr val="tx1"/>
                    </a:solidFill>
                    <a:effectLst/>
                    <a:latin typeface="+mn-lt"/>
                    <a:ea typeface="+mn-ea"/>
                    <a:cs typeface="+mn-cs"/>
                  </a:rPr>
                  <a:t>δ</a:t>
                </a:r>
                <a:r>
                  <a:rPr lang="en-US" sz="1200" kern="1200" baseline="-25000" dirty="0">
                    <a:solidFill>
                      <a:schemeClr val="tx1"/>
                    </a:solidFill>
                    <a:effectLst/>
                    <a:latin typeface="+mn-lt"/>
                    <a:ea typeface="+mn-ea"/>
                    <a:cs typeface="+mn-cs"/>
                  </a:rPr>
                  <a:t>CP</a:t>
                </a:r>
                <a:r>
                  <a:rPr lang="en-US" sz="1200" kern="1200" dirty="0">
                    <a:solidFill>
                      <a:schemeClr val="tx1"/>
                    </a:solidFill>
                    <a:effectLst/>
                    <a:latin typeface="+mn-lt"/>
                    <a:ea typeface="+mn-ea"/>
                    <a:cs typeface="+mn-cs"/>
                  </a:rPr>
                  <a:t>=</a:t>
                </a:r>
                <a:r>
                  <a:rPr lang="ru-RU" sz="1200" kern="1200" dirty="0">
                    <a:solidFill>
                      <a:schemeClr val="tx1"/>
                    </a:solidFill>
                    <a:effectLst/>
                    <a:latin typeface="+mn-lt"/>
                    <a:ea typeface="+mn-ea"/>
                    <a:cs typeface="+mn-cs"/>
                  </a:rPr>
                  <a:t>π</a:t>
                </a:r>
                <a:r>
                  <a:rPr lang="en-US" sz="1200" kern="1200" dirty="0">
                    <a:solidFill>
                      <a:schemeClr val="tx1"/>
                    </a:solidFill>
                    <a:effectLst/>
                    <a:latin typeface="+mn-lt"/>
                    <a:ea typeface="+mn-ea"/>
                    <a:cs typeface="+mn-cs"/>
                  </a:rPr>
                  <a:t>/2 for the inverted mass hierarchy by more than 3</a:t>
                </a:r>
                <a:r>
                  <a:rPr lang="ru-RU" sz="1200" kern="1200" dirty="0">
                    <a:solidFill>
                      <a:schemeClr val="tx1"/>
                    </a:solidFill>
                    <a:effectLst/>
                    <a:latin typeface="+mn-lt"/>
                    <a:ea typeface="+mn-ea"/>
                    <a:cs typeface="+mn-cs"/>
                  </a:rPr>
                  <a:t>σ</a:t>
                </a:r>
                <a:r>
                  <a:rPr lang="en-US" sz="1200" kern="1200" dirty="0">
                    <a:solidFill>
                      <a:schemeClr val="tx1"/>
                    </a:solidFill>
                    <a:effectLst/>
                    <a:latin typeface="+mn-lt"/>
                    <a:ea typeface="+mn-ea"/>
                    <a:cs typeface="+mn-cs"/>
                  </a:rPr>
                  <a:t> and favor the normal neutrino mass hierarchy by 1.9</a:t>
                </a:r>
                <a:r>
                  <a:rPr lang="ru-RU" sz="1200" kern="1200" dirty="0">
                    <a:solidFill>
                      <a:schemeClr val="tx1"/>
                    </a:solidFill>
                    <a:effectLst/>
                    <a:latin typeface="+mn-lt"/>
                    <a:ea typeface="+mn-ea"/>
                    <a:cs typeface="+mn-cs"/>
                  </a:rPr>
                  <a:t>σ</a:t>
                </a:r>
                <a:r>
                  <a:rPr lang="en-US" sz="1200" kern="1200" dirty="0">
                    <a:solidFill>
                      <a:schemeClr val="tx1"/>
                    </a:solidFill>
                    <a:effectLst/>
                    <a:latin typeface="+mn-lt"/>
                    <a:ea typeface="+mn-ea"/>
                    <a:cs typeface="+mn-cs"/>
                  </a:rPr>
                  <a:t> and the </a:t>
                </a:r>
                <a:r>
                  <a:rPr lang="ru-RU" sz="1200" kern="1200" dirty="0">
                    <a:solidFill>
                      <a:schemeClr val="tx1"/>
                    </a:solidFill>
                    <a:effectLst/>
                    <a:latin typeface="+mn-lt"/>
                    <a:ea typeface="+mn-ea"/>
                    <a:cs typeface="+mn-cs"/>
                  </a:rPr>
                  <a:t>θ</a:t>
                </a:r>
                <a:r>
                  <a:rPr lang="en-US" sz="1200" kern="1200" baseline="-25000" dirty="0">
                    <a:solidFill>
                      <a:schemeClr val="tx1"/>
                    </a:solidFill>
                    <a:effectLst/>
                    <a:latin typeface="+mn-lt"/>
                    <a:ea typeface="+mn-ea"/>
                    <a:cs typeface="+mn-cs"/>
                  </a:rPr>
                  <a:t>23</a:t>
                </a:r>
                <a:r>
                  <a:rPr lang="en-US" sz="1200" kern="1200" dirty="0">
                    <a:solidFill>
                      <a:schemeClr val="tx1"/>
                    </a:solidFill>
                    <a:effectLst/>
                    <a:latin typeface="+mn-lt"/>
                    <a:ea typeface="+mn-ea"/>
                    <a:cs typeface="+mn-cs"/>
                  </a:rPr>
                  <a:t> values in the upper octant by 1.6</a:t>
                </a:r>
                <a:r>
                  <a:rPr lang="ru-RU" sz="1200" kern="1200" dirty="0">
                    <a:solidFill>
                      <a:schemeClr val="tx1"/>
                    </a:solidFill>
                    <a:effectLst/>
                    <a:latin typeface="+mn-lt"/>
                    <a:ea typeface="+mn-ea"/>
                    <a:cs typeface="+mn-cs"/>
                  </a:rPr>
                  <a:t>σ</a:t>
                </a:r>
                <a:r>
                  <a:rPr lang="en-US" sz="1200" kern="1200" dirty="0">
                    <a:solidFill>
                      <a:schemeClr val="tx1"/>
                    </a:solidFill>
                    <a:effectLst/>
                    <a:latin typeface="+mn-lt"/>
                    <a:ea typeface="+mn-ea"/>
                    <a:cs typeface="+mn-cs"/>
                  </a:rPr>
                  <a:t>. The </a:t>
                </a:r>
                <a:r>
                  <a:rPr lang="en-US" sz="1200" kern="1200" dirty="0" err="1">
                    <a:solidFill>
                      <a:schemeClr val="tx1"/>
                    </a:solidFill>
                    <a:effectLst/>
                    <a:latin typeface="+mn-lt"/>
                    <a:ea typeface="+mn-ea"/>
                    <a:cs typeface="+mn-cs"/>
                  </a:rPr>
                  <a:t>NOvA</a:t>
                </a:r>
                <a:r>
                  <a:rPr lang="en-US" sz="1200" kern="1200" dirty="0">
                    <a:solidFill>
                      <a:schemeClr val="tx1"/>
                    </a:solidFill>
                    <a:effectLst/>
                    <a:latin typeface="+mn-lt"/>
                    <a:ea typeface="+mn-ea"/>
                    <a:cs typeface="+mn-cs"/>
                  </a:rPr>
                  <a:t> experiment will continue data-taking until 2024 with the aim to improve the neutrino mass hierarchy and to determine </a:t>
                </a:r>
                <a:r>
                  <a:rPr lang="ru-RU" sz="1200" kern="1200" dirty="0">
                    <a:solidFill>
                      <a:schemeClr val="tx1"/>
                    </a:solidFill>
                    <a:effectLst/>
                    <a:latin typeface="+mn-lt"/>
                    <a:ea typeface="+mn-ea"/>
                    <a:cs typeface="+mn-cs"/>
                  </a:rPr>
                  <a:t>𝛿</a:t>
                </a:r>
                <a:r>
                  <a:rPr lang="en-US" sz="1200" kern="1200" baseline="-25000" dirty="0">
                    <a:solidFill>
                      <a:schemeClr val="tx1"/>
                    </a:solidFill>
                    <a:effectLst/>
                    <a:latin typeface="+mn-lt"/>
                    <a:ea typeface="+mn-ea"/>
                    <a:cs typeface="+mn-cs"/>
                  </a:rPr>
                  <a:t>CP</a:t>
                </a:r>
                <a:r>
                  <a:rPr lang="en-US" sz="1200" kern="1200" dirty="0">
                    <a:solidFill>
                      <a:schemeClr val="tx1"/>
                    </a:solidFill>
                    <a:effectLst/>
                    <a:latin typeface="+mn-lt"/>
                    <a:ea typeface="+mn-ea"/>
                    <a:cs typeface="+mn-cs"/>
                  </a:rPr>
                  <a:t>. </a:t>
                </a:r>
                <a:endParaRPr lang="ru-RU"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a:t>
                </a:r>
                <a:r>
                  <a:rPr lang="en-US" sz="1200" kern="1200" dirty="0" err="1">
                    <a:solidFill>
                      <a:schemeClr val="tx1"/>
                    </a:solidFill>
                    <a:effectLst/>
                    <a:latin typeface="+mn-lt"/>
                    <a:ea typeface="+mn-ea"/>
                    <a:cs typeface="+mn-cs"/>
                  </a:rPr>
                  <a:t>NOvA</a:t>
                </a:r>
                <a:r>
                  <a:rPr lang="en-US" sz="1200" kern="1200" dirty="0">
                    <a:solidFill>
                      <a:schemeClr val="tx1"/>
                    </a:solidFill>
                    <a:effectLst/>
                    <a:latin typeface="+mn-lt"/>
                    <a:ea typeface="+mn-ea"/>
                    <a:cs typeface="+mn-cs"/>
                  </a:rPr>
                  <a:t> remote operation center and the computing infrastructure at JINR are routinely operating. Members of the </a:t>
                </a:r>
                <a:r>
                  <a:rPr lang="en-US" sz="1200" kern="1200" dirty="0" err="1">
                    <a:solidFill>
                      <a:schemeClr val="tx1"/>
                    </a:solidFill>
                    <a:effectLst/>
                    <a:latin typeface="+mn-lt"/>
                    <a:ea typeface="+mn-ea"/>
                    <a:cs typeface="+mn-cs"/>
                  </a:rPr>
                  <a:t>NOvA</a:t>
                </a:r>
                <a:r>
                  <a:rPr lang="en-US" sz="1200" kern="1200" dirty="0">
                    <a:solidFill>
                      <a:schemeClr val="tx1"/>
                    </a:solidFill>
                    <a:effectLst/>
                    <a:latin typeface="+mn-lt"/>
                    <a:ea typeface="+mn-ea"/>
                    <a:cs typeface="+mn-cs"/>
                  </a:rPr>
                  <a:t> group at JINR are actively involved in the experiment with the tasks of physics analysis coordination, management of the online and offline software, hardware tests and expert duties during the detector operation. </a:t>
                </a:r>
                <a:endParaRPr lang="ru-RU" sz="1200" kern="1200" dirty="0">
                  <a:solidFill>
                    <a:schemeClr val="tx1"/>
                  </a:solidFill>
                  <a:effectLst/>
                  <a:latin typeface="+mn-lt"/>
                  <a:ea typeface="+mn-ea"/>
                  <a:cs typeface="+mn-cs"/>
                </a:endParaRPr>
              </a:p>
              <a:p>
                <a:endParaRPr lang="en-US" dirty="0"/>
              </a:p>
              <a:p>
                <a:r>
                  <a:rPr lang="ru-RU" sz="1200" kern="1200" dirty="0">
                    <a:solidFill>
                      <a:schemeClr val="tx1"/>
                    </a:solidFill>
                    <a:effectLst/>
                    <a:latin typeface="+mn-lt"/>
                    <a:ea typeface="+mn-ea"/>
                    <a:cs typeface="+mn-cs"/>
                  </a:rPr>
                  <a:t>В эксперименте </a:t>
                </a:r>
                <a:r>
                  <a:rPr lang="ru-RU" sz="1200" b="1" kern="1200" dirty="0" err="1">
                    <a:solidFill>
                      <a:schemeClr val="tx1"/>
                    </a:solidFill>
                    <a:effectLst/>
                    <a:latin typeface="+mn-lt"/>
                    <a:ea typeface="+mn-ea"/>
                    <a:cs typeface="+mn-cs"/>
                  </a:rPr>
                  <a:t>NOvA</a:t>
                </a:r>
                <a:r>
                  <a:rPr lang="ru-RU" sz="1200" kern="1200" dirty="0">
                    <a:solidFill>
                      <a:schemeClr val="tx1"/>
                    </a:solidFill>
                    <a:effectLst/>
                    <a:latin typeface="+mn-lt"/>
                    <a:ea typeface="+mn-ea"/>
                    <a:cs typeface="+mn-cs"/>
                  </a:rPr>
                  <a:t> при активном участии физиков ОИЯИ получен новый результат измерения параметров осцилляций нейтрино. Поочередный набор статистики с пучками нейтрино и антинейтрино, сформированными ускорительным комплексом FNAL с протонным пучком рекордной мощности (~800 </a:t>
                </a:r>
                <a:r>
                  <a:rPr lang="ru-RU" sz="1200" kern="1200" dirty="0" err="1">
                    <a:solidFill>
                      <a:schemeClr val="tx1"/>
                    </a:solidFill>
                    <a:effectLst/>
                    <a:latin typeface="+mn-lt"/>
                    <a:ea typeface="+mn-ea"/>
                    <a:cs typeface="+mn-cs"/>
                  </a:rPr>
                  <a:t>kВт</a:t>
                </a:r>
                <a:r>
                  <a:rPr lang="ru-RU" sz="1200" kern="1200" dirty="0">
                    <a:solidFill>
                      <a:schemeClr val="tx1"/>
                    </a:solidFill>
                    <a:effectLst/>
                    <a:latin typeface="+mn-lt"/>
                    <a:ea typeface="+mn-ea"/>
                    <a:cs typeface="+mn-cs"/>
                  </a:rPr>
                  <a:t>), и совместный анализ каналов исчезновения мюонных и появления электронных нейтрино позволили определить параметры осцилляций: </a:t>
                </a:r>
                <a:r>
                  <a:rPr lang="ru-RU" sz="1200" i="0" kern="1200">
                    <a:solidFill>
                      <a:schemeClr val="tx1"/>
                    </a:solidFill>
                    <a:effectLst/>
                    <a:latin typeface="+mn-lt"/>
                    <a:ea typeface="+mn-ea"/>
                    <a:cs typeface="+mn-cs"/>
                  </a:rPr>
                  <a:t>|𝛥𝑚_23^2 |=〖2.48〗_(</a:t>
                </a:r>
                <a:r>
                  <a:rPr lang="en-US" sz="1200" i="0" kern="1200">
                    <a:solidFill>
                      <a:schemeClr val="tx1"/>
                    </a:solidFill>
                    <a:effectLst/>
                    <a:latin typeface="+mn-lt"/>
                    <a:ea typeface="+mn-ea"/>
                    <a:cs typeface="+mn-cs"/>
                  </a:rPr>
                  <a:t>−</a:t>
                </a:r>
                <a:r>
                  <a:rPr lang="ru-RU" sz="1200" i="0" kern="1200">
                    <a:solidFill>
                      <a:schemeClr val="tx1"/>
                    </a:solidFill>
                    <a:effectLst/>
                    <a:latin typeface="+mn-lt"/>
                    <a:ea typeface="+mn-ea"/>
                    <a:cs typeface="+mn-cs"/>
                  </a:rPr>
                  <a:t>0.06)^(+0.11)∙10^(</a:t>
                </a:r>
                <a:r>
                  <a:rPr lang="en-US" sz="1200" i="0" kern="1200">
                    <a:solidFill>
                      <a:schemeClr val="tx1"/>
                    </a:solidFill>
                    <a:effectLst/>
                    <a:latin typeface="+mn-lt"/>
                    <a:ea typeface="+mn-ea"/>
                    <a:cs typeface="+mn-cs"/>
                  </a:rPr>
                  <a:t>−</a:t>
                </a:r>
                <a:r>
                  <a:rPr lang="ru-RU" sz="1200" i="0" kern="1200">
                    <a:solidFill>
                      <a:schemeClr val="tx1"/>
                    </a:solidFill>
                    <a:effectLst/>
                    <a:latin typeface="+mn-lt"/>
                    <a:ea typeface="+mn-ea"/>
                    <a:cs typeface="+mn-cs"/>
                  </a:rPr>
                  <a:t>3)</a:t>
                </a:r>
                <a:r>
                  <a:rPr lang="en-US" sz="1200" kern="1200" dirty="0">
                    <a:solidFill>
                      <a:schemeClr val="tx1"/>
                    </a:solidFill>
                    <a:effectLst/>
                    <a:latin typeface="+mn-lt"/>
                    <a:ea typeface="+mn-ea"/>
                    <a:cs typeface="+mn-cs"/>
                  </a:rPr>
                  <a:t>  </a:t>
                </a:r>
                <a:r>
                  <a:rPr lang="ru-RU" sz="1200" kern="1200" dirty="0">
                    <a:solidFill>
                      <a:schemeClr val="tx1"/>
                    </a:solidFill>
                    <a:effectLst/>
                    <a:latin typeface="+mn-lt"/>
                    <a:ea typeface="+mn-ea"/>
                    <a:cs typeface="+mn-cs"/>
                  </a:rPr>
                  <a:t>эВ</a:t>
                </a:r>
                <a:r>
                  <a:rPr lang="ru-RU" sz="1200" kern="1200" baseline="30000" dirty="0">
                    <a:solidFill>
                      <a:schemeClr val="tx1"/>
                    </a:solidFill>
                    <a:effectLst/>
                    <a:latin typeface="+mn-lt"/>
                    <a:ea typeface="+mn-ea"/>
                    <a:cs typeface="+mn-cs"/>
                  </a:rPr>
                  <a:t>2</a:t>
                </a:r>
                <a:r>
                  <a:rPr lang="ru-RU" sz="1200" kern="1200" dirty="0">
                    <a:solidFill>
                      <a:schemeClr val="tx1"/>
                    </a:solidFill>
                    <a:effectLst/>
                    <a:latin typeface="+mn-lt"/>
                    <a:ea typeface="+mn-ea"/>
                    <a:cs typeface="+mn-cs"/>
                  </a:rPr>
                  <a:t> и </a:t>
                </a:r>
                <a:r>
                  <a:rPr lang="ru-RU" sz="1200" i="0" kern="1200">
                    <a:solidFill>
                      <a:schemeClr val="tx1"/>
                    </a:solidFill>
                    <a:effectLst/>
                    <a:latin typeface="+mn-lt"/>
                    <a:ea typeface="+mn-ea"/>
                    <a:cs typeface="+mn-cs"/>
                  </a:rPr>
                  <a:t>〖𝑠𝑖𝑛〗^2 𝜃_23</a:t>
                </a:r>
                <a:r>
                  <a:rPr lang="ru-RU" sz="1200" kern="1200" dirty="0">
                    <a:solidFill>
                      <a:schemeClr val="tx1"/>
                    </a:solidFill>
                    <a:effectLst/>
                    <a:latin typeface="+mn-lt"/>
                    <a:ea typeface="+mn-ea"/>
                    <a:cs typeface="+mn-cs"/>
                  </a:rPr>
                  <a:t> в диапазоне (0.53–0.60) и (0.45–0.48) для нормальной иерархии. При этом предпочтение в пользу нормальной иерархии и верхнего октанта для угла </a:t>
                </a:r>
                <a:r>
                  <a:rPr lang="ru-RU" sz="1200" i="0" kern="1200">
                    <a:solidFill>
                      <a:schemeClr val="tx1"/>
                    </a:solidFill>
                    <a:effectLst/>
                    <a:latin typeface="+mn-lt"/>
                    <a:ea typeface="+mn-ea"/>
                    <a:cs typeface="+mn-cs"/>
                  </a:rPr>
                  <a:t>𝜃_23</a:t>
                </a:r>
                <a:r>
                  <a:rPr lang="ru-RU" sz="1200" kern="1200" dirty="0">
                    <a:solidFill>
                      <a:schemeClr val="tx1"/>
                    </a:solidFill>
                    <a:effectLst/>
                    <a:latin typeface="+mn-lt"/>
                    <a:ea typeface="+mn-ea"/>
                    <a:cs typeface="+mn-cs"/>
                  </a:rPr>
                  <a:t> составляет ~1.9σ  и 1.6σ, соответственно, а обратная иерархия исключается на уровне более, чем 3σ для значения параметра нарушения СР вблизи </a:t>
                </a:r>
                <a:r>
                  <a:rPr lang="ru-RU" sz="1200" kern="1200" dirty="0" err="1">
                    <a:solidFill>
                      <a:schemeClr val="tx1"/>
                    </a:solidFill>
                    <a:effectLst/>
                    <a:latin typeface="+mn-lt"/>
                    <a:ea typeface="+mn-ea"/>
                    <a:cs typeface="+mn-cs"/>
                  </a:rPr>
                  <a:t>δCP</a:t>
                </a:r>
                <a:r>
                  <a:rPr lang="ru-RU" sz="1200" kern="1200" dirty="0">
                    <a:solidFill>
                      <a:schemeClr val="tx1"/>
                    </a:solidFill>
                    <a:effectLst/>
                    <a:latin typeface="+mn-lt"/>
                    <a:ea typeface="+mn-ea"/>
                    <a:cs typeface="+mn-cs"/>
                  </a:rPr>
                  <a:t>=π/2 . Эксперимент продолжает набор данных до 2024 года с целью уточнения измерений иерархии масс нейтрино и определения 𝛿CP.</a:t>
                </a:r>
              </a:p>
              <a:p>
                <a:r>
                  <a:rPr lang="ru-RU" sz="1200" kern="1200" dirty="0">
                    <a:solidFill>
                      <a:schemeClr val="tx1"/>
                    </a:solidFill>
                    <a:effectLst/>
                    <a:latin typeface="+mn-lt"/>
                    <a:ea typeface="+mn-ea"/>
                    <a:cs typeface="+mn-cs"/>
                  </a:rPr>
                  <a:t>В ОИЯИ для эксперимента </a:t>
                </a:r>
                <a:r>
                  <a:rPr lang="ru-RU" sz="1200" kern="1200" dirty="0" err="1">
                    <a:solidFill>
                      <a:schemeClr val="tx1"/>
                    </a:solidFill>
                    <a:effectLst/>
                    <a:latin typeface="+mn-lt"/>
                    <a:ea typeface="+mn-ea"/>
                    <a:cs typeface="+mn-cs"/>
                  </a:rPr>
                  <a:t>NOvA</a:t>
                </a:r>
                <a:r>
                  <a:rPr lang="ru-RU" sz="1200" kern="1200" dirty="0">
                    <a:solidFill>
                      <a:schemeClr val="tx1"/>
                    </a:solidFill>
                    <a:effectLst/>
                    <a:latin typeface="+mn-lt"/>
                    <a:ea typeface="+mn-ea"/>
                    <a:cs typeface="+mn-cs"/>
                  </a:rPr>
                  <a:t> в штатном режиме работают удаленный центр управления экспериментом и компьютерная инфраструктура ЛИТ. Сотрудники ОИЯИ активно участвуют в работе эксперимента, выполняя задачи координации физических анализов, менеджмент онлайн и оффлайн программного обеспечения, тесты аппаратуры и экспертное участие в процессе управления работой детекторов. </a:t>
                </a:r>
              </a:p>
              <a:p>
                <a:endParaRPr lang="ru-RU" dirty="0"/>
              </a:p>
            </p:txBody>
          </p:sp>
        </mc:Fallback>
      </mc:AlternateContent>
      <p:sp>
        <p:nvSpPr>
          <p:cNvPr id="4" name="Номер слайда 3"/>
          <p:cNvSpPr>
            <a:spLocks noGrp="1"/>
          </p:cNvSpPr>
          <p:nvPr>
            <p:ph type="sldNum" sz="quarter" idx="5"/>
          </p:nvPr>
        </p:nvSpPr>
        <p:spPr/>
        <p:txBody>
          <a:bodyPr/>
          <a:lstStyle/>
          <a:p>
            <a:fld id="{EF59EA51-A539-4251-8FC6-73DE179CD98B}" type="slidenum">
              <a:rPr lang="ru-RU" smtClean="0"/>
              <a:pPr/>
              <a:t>27</a:t>
            </a:fld>
            <a:endParaRPr lang="ru-RU"/>
          </a:p>
        </p:txBody>
      </p:sp>
    </p:spTree>
    <p:extLst>
      <p:ext uri="{BB962C8B-B14F-4D97-AF65-F5344CB8AC3E}">
        <p14:creationId xmlns:p14="http://schemas.microsoft.com/office/powerpoint/2010/main" val="350000103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25986" name="Rectangle 13">
            <a:extLst>
              <a:ext uri="{FF2B5EF4-FFF2-40B4-BE49-F238E27FC236}">
                <a16:creationId xmlns:a16="http://schemas.microsoft.com/office/drawing/2014/main" id="{DDBFA8CB-5A3B-354F-A4F1-98243074133E}"/>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182C6C70-187F-B849-BE1A-AA03504E8447}"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28</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425987" name="Rectangle 1">
            <a:extLst>
              <a:ext uri="{FF2B5EF4-FFF2-40B4-BE49-F238E27FC236}">
                <a16:creationId xmlns:a16="http://schemas.microsoft.com/office/drawing/2014/main" id="{401B91F0-5F10-924B-8F00-7504CEF73161}"/>
              </a:ext>
            </a:extLst>
          </p:cNvPr>
          <p:cNvSpPr>
            <a:spLocks noGrp="1" noRot="1" noChangeAspect="1" noTextEdit="1"/>
          </p:cNvSpPr>
          <p:nvPr>
            <p:ph type="sldImg"/>
          </p:nvPr>
        </p:nvSpPr>
        <p:spPr>
          <a:xfrm>
            <a:off x="1128713" y="669925"/>
            <a:ext cx="4591050" cy="3443288"/>
          </a:xfrm>
          <a:solidFill>
            <a:srgbClr val="FFFFFF"/>
          </a:solidFill>
          <a:ln w="9528">
            <a:solidFill>
              <a:srgbClr val="000000"/>
            </a:solidFill>
            <a:miter lim="800000"/>
            <a:headEnd/>
            <a:tailEnd/>
          </a:ln>
        </p:spPr>
      </p:sp>
      <p:sp>
        <p:nvSpPr>
          <p:cNvPr id="425988" name="Text Box 2">
            <a:extLst>
              <a:ext uri="{FF2B5EF4-FFF2-40B4-BE49-F238E27FC236}">
                <a16:creationId xmlns:a16="http://schemas.microsoft.com/office/drawing/2014/main" id="{B328D066-094A-CF44-B0E4-766FC59512B1}"/>
              </a:ext>
            </a:extLst>
          </p:cNvPr>
          <p:cNvSpPr txBox="1">
            <a:spLocks noGrp="1"/>
          </p:cNvSpPr>
          <p:nvPr>
            <p:ph type="body" sz="quarter" idx="1"/>
          </p:nvPr>
        </p:nvSpPr>
        <p:spPr bwMode="auto">
          <a:xfrm>
            <a:off x="685800" y="4343400"/>
            <a:ext cx="5476875" cy="41052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In Particle Physics at super-high and high energies the DLNP participates in the CERN experiments ATLAS at LHC and COMPASS at SPS. I have already mentioned the recent results of JINR activities in these experiments.</a:t>
            </a:r>
          </a:p>
        </p:txBody>
      </p:sp>
      <p:sp>
        <p:nvSpPr>
          <p:cNvPr id="425989" name="Text Box 3">
            <a:extLst>
              <a:ext uri="{FF2B5EF4-FFF2-40B4-BE49-F238E27FC236}">
                <a16:creationId xmlns:a16="http://schemas.microsoft.com/office/drawing/2014/main" id="{98C17F16-D745-5744-A9D7-4C7AB273ECFA}"/>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549124ED-81AD-104B-A2F2-E7FEABD31538}" type="slidenum">
              <a:rPr lang="ru-RU" altLang="ru-RU" sz="1200">
                <a:solidFill>
                  <a:srgbClr val="000000"/>
                </a:solidFill>
                <a:latin typeface="Times New Roman" panose="02020603050405020304" pitchFamily="18" charset="0"/>
                <a:cs typeface="Lucida Sans Unicode" panose="020B0602030504020204" pitchFamily="34" charset="0"/>
              </a:rPr>
              <a:pPr algn="r" eaLnBrk="1" hangingPunct="1"/>
              <a:t>28</a:t>
            </a:fld>
            <a:endParaRPr lang="ru-RU" altLang="ru-RU" sz="1200">
              <a:solidFill>
                <a:srgbClr val="000000"/>
              </a:solidFill>
              <a:latin typeface="Times New Roman" panose="02020603050405020304" pitchFamily="18" charset="0"/>
              <a:cs typeface="Lucida Sans Unicode" panose="020B0602030504020204"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82" name="Rectangle 13">
            <a:extLst>
              <a:ext uri="{FF2B5EF4-FFF2-40B4-BE49-F238E27FC236}">
                <a16:creationId xmlns:a16="http://schemas.microsoft.com/office/drawing/2014/main" id="{6B7B6B5A-D070-F14A-9E8A-D67FE1D56B48}"/>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5D207195-4362-0F48-A3A6-EB3FD2339ECF}"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29</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430083" name="Text Box 1">
            <a:extLst>
              <a:ext uri="{FF2B5EF4-FFF2-40B4-BE49-F238E27FC236}">
                <a16:creationId xmlns:a16="http://schemas.microsoft.com/office/drawing/2014/main" id="{B6A8583A-5508-9C4E-943D-4F129D82EB69}"/>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29C622FF-6567-7A48-995F-8E6697CBBBE7}" type="slidenum">
              <a:rPr lang="ru-RU" altLang="ru-RU" sz="1200">
                <a:solidFill>
                  <a:srgbClr val="000000"/>
                </a:solidFill>
                <a:latin typeface="Times New Roman" panose="02020603050405020304" pitchFamily="18" charset="0"/>
                <a:cs typeface="Lucida Sans Unicode" panose="020B0602030504020204" pitchFamily="34" charset="0"/>
              </a:rPr>
              <a:pPr algn="r" eaLnBrk="1" hangingPunct="1"/>
              <a:t>29</a:t>
            </a:fld>
            <a:endParaRPr lang="ru-RU" altLang="ru-RU" sz="1200">
              <a:solidFill>
                <a:srgbClr val="000000"/>
              </a:solidFill>
              <a:latin typeface="Times New Roman" panose="02020603050405020304" pitchFamily="18" charset="0"/>
              <a:cs typeface="Lucida Sans Unicode" panose="020B0602030504020204" pitchFamily="34" charset="0"/>
            </a:endParaRPr>
          </a:p>
        </p:txBody>
      </p:sp>
      <p:sp>
        <p:nvSpPr>
          <p:cNvPr id="430084" name="Text Box 2">
            <a:extLst>
              <a:ext uri="{FF2B5EF4-FFF2-40B4-BE49-F238E27FC236}">
                <a16:creationId xmlns:a16="http://schemas.microsoft.com/office/drawing/2014/main" id="{BE6B8273-38DF-884B-B583-4CDC0E890A83}"/>
              </a:ext>
            </a:extLst>
          </p:cNvPr>
          <p:cNvSpPr txBox="1">
            <a:spLocks noChangeArrowheads="1"/>
          </p:cNvSpPr>
          <p:nvPr/>
        </p:nvSpPr>
        <p:spPr bwMode="auto">
          <a:xfrm>
            <a:off x="4359275" y="10374313"/>
            <a:ext cx="3332163"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a:lnSpc>
                <a:spcPct val="93000"/>
              </a:lnSpc>
            </a:pPr>
            <a:fld id="{B61A54B4-DABE-8C47-81D6-8EDD9A16C6C4}" type="slidenum">
              <a:rPr lang="ru-RU" altLang="ru-RU" sz="1300">
                <a:solidFill>
                  <a:srgbClr val="000000"/>
                </a:solidFill>
                <a:latin typeface="Times New Roman" panose="02020603050405020304" pitchFamily="18" charset="0"/>
                <a:cs typeface="Lucida Sans Unicode" panose="020B0602030504020204" pitchFamily="34" charset="0"/>
              </a:rPr>
              <a:pPr algn="r" eaLnBrk="1">
                <a:lnSpc>
                  <a:spcPct val="93000"/>
                </a:lnSpc>
              </a:pPr>
              <a:t>29</a:t>
            </a:fld>
            <a:endParaRPr lang="ru-RU" altLang="ru-RU" sz="1300">
              <a:solidFill>
                <a:srgbClr val="000000"/>
              </a:solidFill>
              <a:latin typeface="Times New Roman" panose="02020603050405020304" pitchFamily="18" charset="0"/>
              <a:cs typeface="Lucida Sans Unicode" panose="020B0602030504020204" pitchFamily="34" charset="0"/>
            </a:endParaRPr>
          </a:p>
        </p:txBody>
      </p:sp>
      <p:sp>
        <p:nvSpPr>
          <p:cNvPr id="430085" name="Rectangle 3">
            <a:extLst>
              <a:ext uri="{FF2B5EF4-FFF2-40B4-BE49-F238E27FC236}">
                <a16:creationId xmlns:a16="http://schemas.microsoft.com/office/drawing/2014/main" id="{FD6B7BCC-9397-6B46-8667-AFF2FEBAA089}"/>
              </a:ext>
            </a:extLst>
          </p:cNvPr>
          <p:cNvSpPr>
            <a:spLocks noGrp="1" noRot="1" noChangeAspect="1" noTextEdit="1"/>
          </p:cNvSpPr>
          <p:nvPr>
            <p:ph type="sldImg"/>
          </p:nvPr>
        </p:nvSpPr>
        <p:spPr>
          <a:xfrm>
            <a:off x="1122363" y="828675"/>
            <a:ext cx="5457825" cy="4094163"/>
          </a:xfrm>
          <a:solidFill>
            <a:srgbClr val="FFFFFF"/>
          </a:solidFill>
          <a:ln w="9528">
            <a:solidFill>
              <a:srgbClr val="000000"/>
            </a:solidFill>
            <a:miter lim="800000"/>
            <a:headEnd/>
            <a:tailEnd/>
          </a:ln>
        </p:spPr>
      </p:sp>
      <p:sp>
        <p:nvSpPr>
          <p:cNvPr id="430086" name="Text Box 4">
            <a:extLst>
              <a:ext uri="{FF2B5EF4-FFF2-40B4-BE49-F238E27FC236}">
                <a16:creationId xmlns:a16="http://schemas.microsoft.com/office/drawing/2014/main" id="{70F65E43-4235-D049-AAA0-B2BB85FE01F5}"/>
              </a:ext>
            </a:extLst>
          </p:cNvPr>
          <p:cNvSpPr txBox="1">
            <a:spLocks noChangeArrowheads="1"/>
          </p:cNvSpPr>
          <p:nvPr/>
        </p:nvSpPr>
        <p:spPr bwMode="auto">
          <a:xfrm>
            <a:off x="771525" y="5186363"/>
            <a:ext cx="6162675" cy="491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30087" name="Text Box 5">
            <a:extLst>
              <a:ext uri="{FF2B5EF4-FFF2-40B4-BE49-F238E27FC236}">
                <a16:creationId xmlns:a16="http://schemas.microsoft.com/office/drawing/2014/main" id="{A019D3FE-0195-E54D-8E4C-5411ECC91A9D}"/>
              </a:ext>
            </a:extLst>
          </p:cNvPr>
          <p:cNvSpPr txBox="1">
            <a:spLocks noGrp="1"/>
          </p:cNvSpPr>
          <p:nvPr>
            <p:ph type="body" sz="quarter" idx="1"/>
          </p:nvPr>
        </p:nvSpPr>
        <p:spPr bwMode="auto">
          <a:xfrm>
            <a:off x="685800" y="4343400"/>
            <a:ext cx="5476875" cy="41052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Theoretical research in BLTP is concentrated on the support of physics </a:t>
            </a:r>
            <a:r>
              <a:rPr lang="en-US" altLang="ru-RU" dirty="0" err="1">
                <a:latin typeface="Times New Roman" panose="02020603050405020304" pitchFamily="18" charset="0"/>
                <a:ea typeface="Arial Unicode MS" panose="020B0604020202020204" pitchFamily="34" charset="-128"/>
                <a:cs typeface="Arial Unicode MS" panose="020B0604020202020204" pitchFamily="34" charset="-128"/>
              </a:rPr>
              <a:t>programme</a:t>
            </a: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 of major international collaborations with JINR’s participation (LHC, RHIC, FAIR, etc.) and of those at the JINR basic facilities, primarily, at NICA.</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Major attention are paid to</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 the phenomenology of the SM, including studies of the Higgs boson,</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 searches for new physics beyond the SM,</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 neutrino physics,</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 hadron structure and spin physics,</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 phase transitions in hot and dense hadronic matter,</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 heavy flavor physics and hadron spectroscopy,</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 the dark matter problem, and</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 astrophysical aspects of elementary particle physics.</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Arial Unicode MS" panose="020B0604020202020204" pitchFamily="34" charset="-128"/>
                <a:cs typeface="Arial Unicode MS" panose="020B0604020202020204" pitchFamily="34" charset="-128"/>
              </a:rPr>
              <a:t>Investigations of high-energy collisions of heavy ions and polarized particles are performed in close connection with the BM@N, MPD and SPD projects at NICA.</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endParaRPr altLang="ru-RU" dirty="0">
              <a:latin typeface="Times New Roman" panose="02020603050405020304" pitchFamily="18" charset="0"/>
              <a:ea typeface="Arial Unicode MS" panose="020B0604020202020204" pitchFamily="34" charset="-128"/>
              <a:cs typeface="Arial Unicode MS" panose="020B0604020202020204" pitchFamily="34"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2738" name="Rectangle 13">
            <a:extLst>
              <a:ext uri="{FF2B5EF4-FFF2-40B4-BE49-F238E27FC236}">
                <a16:creationId xmlns:a16="http://schemas.microsoft.com/office/drawing/2014/main" id="{11A073CB-F401-1340-B619-E499908339CD}"/>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94117959-7AAF-5548-A17F-1AFE67956392}"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3</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372739" name="Rectangle 1">
            <a:extLst>
              <a:ext uri="{FF2B5EF4-FFF2-40B4-BE49-F238E27FC236}">
                <a16:creationId xmlns:a16="http://schemas.microsoft.com/office/drawing/2014/main" id="{7D98E153-8233-044C-A7C0-E2E4AA3F81E0}"/>
              </a:ext>
            </a:extLst>
          </p:cNvPr>
          <p:cNvSpPr>
            <a:spLocks noGrp="1" noRot="1" noChangeAspect="1" noTextEdit="1"/>
          </p:cNvSpPr>
          <p:nvPr>
            <p:ph type="sldImg"/>
          </p:nvPr>
        </p:nvSpPr>
        <p:spPr>
          <a:xfrm>
            <a:off x="1128713" y="669925"/>
            <a:ext cx="4591050" cy="3443288"/>
          </a:xfrm>
          <a:solidFill>
            <a:srgbClr val="FFFFFF"/>
          </a:solidFill>
          <a:ln w="9528">
            <a:solidFill>
              <a:srgbClr val="000000"/>
            </a:solidFill>
            <a:miter lim="800000"/>
            <a:headEnd/>
            <a:tailEnd/>
          </a:ln>
        </p:spPr>
      </p:sp>
      <p:sp>
        <p:nvSpPr>
          <p:cNvPr id="372740" name="Text Box 2">
            <a:extLst>
              <a:ext uri="{FF2B5EF4-FFF2-40B4-BE49-F238E27FC236}">
                <a16:creationId xmlns:a16="http://schemas.microsoft.com/office/drawing/2014/main" id="{F0D71514-6B81-594B-A344-35E3AC1FE923}"/>
              </a:ext>
            </a:extLst>
          </p:cNvPr>
          <p:cNvSpPr txBox="1">
            <a:spLocks noGrp="1"/>
          </p:cNvSpPr>
          <p:nvPr>
            <p:ph type="body" sz="quarter" idx="1"/>
          </p:nvPr>
        </p:nvSpPr>
        <p:spPr bwMode="auto">
          <a:xfrm>
            <a:off x="685800" y="4343400"/>
            <a:ext cx="5476875" cy="41052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The main research directions of LHEP are:</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	study of new states of the hot and dense baryonic matter under extreme conditions of high temperatures and densities;</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	study of the nucleon spin structure and other polarization phenomena;</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	the SM precision checks and search for new physics beyond the SM, study of CP-violation mechanisms;</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	accelerator physics and technology.</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The research program is performed at the JINR accelerator complex NICA (presently the Nuclotron), and at other accelerator centers in those experiments where the contribution of JINR scientists is decisive or significant.</a:t>
            </a:r>
          </a:p>
        </p:txBody>
      </p:sp>
      <p:sp>
        <p:nvSpPr>
          <p:cNvPr id="372741" name="Text Box 3">
            <a:extLst>
              <a:ext uri="{FF2B5EF4-FFF2-40B4-BE49-F238E27FC236}">
                <a16:creationId xmlns:a16="http://schemas.microsoft.com/office/drawing/2014/main" id="{D5BA9460-B532-C34B-A589-3788EAF78754}"/>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CD6D37A0-C0BA-7A4F-8262-7EEC42D90D24}" type="slidenum">
              <a:rPr lang="en-GB" altLang="ru-RU" sz="1200">
                <a:solidFill>
                  <a:srgbClr val="000000"/>
                </a:solidFill>
                <a:latin typeface="Times New Roman" panose="02020603050405020304" pitchFamily="18" charset="0"/>
                <a:cs typeface="Lucida Sans Unicode" panose="020B0602030504020204" pitchFamily="34" charset="0"/>
              </a:rPr>
              <a:pPr algn="r" eaLnBrk="1" hangingPunct="1"/>
              <a:t>3</a:t>
            </a:fld>
            <a:endParaRPr lang="en-GB" altLang="ru-RU" sz="1200">
              <a:solidFill>
                <a:srgbClr val="000000"/>
              </a:solidFill>
              <a:latin typeface="Times New Roman" panose="02020603050405020304" pitchFamily="18" charset="0"/>
              <a:cs typeface="Lucida Sans Unicode" panose="020B0602030504020204" pitchFamily="34"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130300" y="669925"/>
            <a:ext cx="4586288" cy="3441700"/>
          </a:xfrm>
        </p:spPr>
      </p:sp>
      <p:sp>
        <p:nvSpPr>
          <p:cNvPr id="3" name="Заметки 2"/>
          <p:cNvSpPr>
            <a:spLocks noGrp="1"/>
          </p:cNvSpPr>
          <p:nvPr>
            <p:ph type="body" idx="1"/>
          </p:nvPr>
        </p:nvSpPr>
        <p:spPr/>
        <p:txBody>
          <a:bodyPr>
            <a:normAutofit/>
          </a:bodyPr>
          <a:lstStyle/>
          <a:p>
            <a:r>
              <a:rPr lang="en-US" sz="1200" kern="1200" dirty="0">
                <a:solidFill>
                  <a:schemeClr val="tx1"/>
                </a:solidFill>
                <a:latin typeface="+mn-lt"/>
                <a:ea typeface="+mn-ea"/>
                <a:cs typeface="+mn-cs"/>
              </a:rPr>
              <a:t>There was done further step in understanding decay properties of charmed baryons. For the first time, a </a:t>
            </a:r>
            <a:r>
              <a:rPr lang="en-US" sz="1200" kern="1200" dirty="0">
                <a:solidFill>
                  <a:schemeClr val="tx1"/>
                </a:solidFill>
                <a:latin typeface="Times New Roman" pitchFamily="18"/>
              </a:rPr>
              <a:t>three-loop quark model calculation of the </a:t>
            </a:r>
            <a:r>
              <a:rPr lang="en-US" sz="1200" i="1" kern="1200" dirty="0">
                <a:solidFill>
                  <a:schemeClr val="tx1"/>
                </a:solidFill>
                <a:latin typeface="Times New Roman" pitchFamily="18"/>
              </a:rPr>
              <a:t>W</a:t>
            </a:r>
            <a:r>
              <a:rPr lang="en-US" sz="1200" kern="1200" dirty="0">
                <a:solidFill>
                  <a:schemeClr val="tx1"/>
                </a:solidFill>
                <a:latin typeface="Times New Roman" pitchFamily="18"/>
              </a:rPr>
              <a:t>-exchange contribution to the nonleptonic two-body decays of double charm baryons has been performed.</a:t>
            </a: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We have made an ab initio three-loop quark model calculation of the </a:t>
            </a:r>
            <a:r>
              <a:rPr lang="en-US" sz="1200" i="1" kern="1200" dirty="0">
                <a:solidFill>
                  <a:schemeClr val="tx1"/>
                </a:solidFill>
                <a:latin typeface="+mn-lt"/>
                <a:ea typeface="+mn-ea"/>
                <a:cs typeface="+mn-cs"/>
              </a:rPr>
              <a:t>W</a:t>
            </a:r>
            <a:r>
              <a:rPr lang="en-US" sz="1200" kern="1200" dirty="0">
                <a:solidFill>
                  <a:schemeClr val="tx1"/>
                </a:solidFill>
                <a:latin typeface="+mn-lt"/>
                <a:ea typeface="+mn-ea"/>
                <a:cs typeface="+mn-cs"/>
              </a:rPr>
              <a:t>-exchange contribution to the nonleptonic two-body decays of baryons. The </a:t>
            </a:r>
            <a:r>
              <a:rPr lang="en-US" sz="1200" i="1" kern="1200" dirty="0">
                <a:solidFill>
                  <a:schemeClr val="tx1"/>
                </a:solidFill>
                <a:latin typeface="+mn-lt"/>
                <a:ea typeface="+mn-ea"/>
                <a:cs typeface="+mn-cs"/>
              </a:rPr>
              <a:t>W</a:t>
            </a:r>
            <a:r>
              <a:rPr lang="en-US" sz="1200" kern="1200" dirty="0">
                <a:solidFill>
                  <a:schemeClr val="tx1"/>
                </a:solidFill>
                <a:latin typeface="+mn-lt"/>
                <a:ea typeface="+mn-ea"/>
                <a:cs typeface="+mn-cs"/>
              </a:rPr>
              <a:t>-exchange contributions appear in addition to the </a:t>
            </a:r>
            <a:r>
              <a:rPr lang="en-US" sz="1200" kern="1200" dirty="0" err="1">
                <a:solidFill>
                  <a:schemeClr val="tx1"/>
                </a:solidFill>
                <a:latin typeface="+mn-lt"/>
                <a:ea typeface="+mn-ea"/>
                <a:cs typeface="+mn-cs"/>
              </a:rPr>
              <a:t>factorizable</a:t>
            </a:r>
            <a:r>
              <a:rPr lang="en-US" sz="1200" kern="1200" dirty="0">
                <a:solidFill>
                  <a:schemeClr val="tx1"/>
                </a:solidFill>
                <a:latin typeface="+mn-lt"/>
                <a:ea typeface="+mn-ea"/>
                <a:cs typeface="+mn-cs"/>
              </a:rPr>
              <a:t> tree graph contributions and are not suppressed in general. We make use of the covariant confined quark model previously developed by us to calculate the tree graph as well as the </a:t>
            </a:r>
            <a:r>
              <a:rPr lang="en-US" sz="1200" i="1" kern="1200" dirty="0">
                <a:solidFill>
                  <a:schemeClr val="tx1"/>
                </a:solidFill>
                <a:latin typeface="+mn-lt"/>
                <a:ea typeface="+mn-ea"/>
                <a:cs typeface="+mn-cs"/>
              </a:rPr>
              <a:t>W</a:t>
            </a:r>
            <a:r>
              <a:rPr lang="en-US" sz="1200" kern="1200" dirty="0">
                <a:solidFill>
                  <a:schemeClr val="tx1"/>
                </a:solidFill>
                <a:latin typeface="+mn-lt"/>
                <a:ea typeface="+mn-ea"/>
                <a:cs typeface="+mn-cs"/>
              </a:rPr>
              <a:t>-exchange.</a:t>
            </a:r>
            <a:endParaRPr lang="ru-RU" sz="1200" kern="1200" dirty="0">
              <a:solidFill>
                <a:schemeClr val="tx1"/>
              </a:solidFill>
              <a:latin typeface="+mn-lt"/>
              <a:ea typeface="+mn-ea"/>
              <a:cs typeface="+mn-cs"/>
            </a:endParaRPr>
          </a:p>
          <a:p>
            <a:r>
              <a:rPr lang="en-US" sz="1200" kern="1200" dirty="0">
                <a:solidFill>
                  <a:schemeClr val="tx1"/>
                </a:solidFill>
                <a:latin typeface="+mn-lt"/>
                <a:ea typeface="+mn-ea"/>
                <a:cs typeface="+mn-cs"/>
              </a:rPr>
              <a:t> </a:t>
            </a:r>
            <a:endParaRPr lang="ru-RU" sz="1200" kern="1200" dirty="0">
              <a:solidFill>
                <a:schemeClr val="tx1"/>
              </a:solidFill>
              <a:latin typeface="+mn-lt"/>
              <a:ea typeface="+mn-ea"/>
              <a:cs typeface="+mn-cs"/>
            </a:endParaRPr>
          </a:p>
          <a:p>
            <a:r>
              <a:rPr lang="ru-RU" sz="1200" kern="1200" dirty="0">
                <a:solidFill>
                  <a:schemeClr val="tx1"/>
                </a:solidFill>
                <a:latin typeface="+mn-lt"/>
                <a:ea typeface="+mn-ea"/>
                <a:cs typeface="+mn-cs"/>
              </a:rPr>
              <a:t>Впервые вычислены вклады от диаграмм с внутренним обменом W-бозоном, появляющиеся в </a:t>
            </a:r>
            <a:r>
              <a:rPr lang="ru-RU" sz="1200" kern="1200" dirty="0" err="1">
                <a:solidFill>
                  <a:schemeClr val="tx1"/>
                </a:solidFill>
                <a:latin typeface="+mn-lt"/>
                <a:ea typeface="+mn-ea"/>
                <a:cs typeface="+mn-cs"/>
              </a:rPr>
              <a:t>двухчастичных</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нелептонных</a:t>
            </a:r>
            <a:r>
              <a:rPr lang="ru-RU" sz="1200" kern="1200" dirty="0">
                <a:solidFill>
                  <a:schemeClr val="tx1"/>
                </a:solidFill>
                <a:latin typeface="+mn-lt"/>
                <a:ea typeface="+mn-ea"/>
                <a:cs typeface="+mn-cs"/>
              </a:rPr>
              <a:t> распадах барионов.  Данные вклады появляются наряду с вкладами от древесных диаграмм и, вообще говоря, не являются подавленными. Вычисления соответствующих </a:t>
            </a:r>
            <a:r>
              <a:rPr lang="ru-RU" sz="1200" kern="1200" dirty="0" err="1">
                <a:solidFill>
                  <a:schemeClr val="tx1"/>
                </a:solidFill>
                <a:latin typeface="+mn-lt"/>
                <a:ea typeface="+mn-ea"/>
                <a:cs typeface="+mn-cs"/>
              </a:rPr>
              <a:t>трехпетлевых</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кварковых</a:t>
            </a:r>
            <a:r>
              <a:rPr lang="ru-RU" sz="1200" kern="1200" dirty="0">
                <a:solidFill>
                  <a:schemeClr val="tx1"/>
                </a:solidFill>
                <a:latin typeface="+mn-lt"/>
                <a:ea typeface="+mn-ea"/>
                <a:cs typeface="+mn-cs"/>
              </a:rPr>
              <a:t> диаграмм выполнены в рамках ковариантной модели кварков.</a:t>
            </a:r>
          </a:p>
          <a:p>
            <a:endParaRPr lang="ru-RU" dirty="0"/>
          </a:p>
        </p:txBody>
      </p:sp>
      <p:sp>
        <p:nvSpPr>
          <p:cNvPr id="4" name="Номер слайда 3"/>
          <p:cNvSpPr>
            <a:spLocks noGrp="1"/>
          </p:cNvSpPr>
          <p:nvPr>
            <p:ph type="sldNum" sz="quarter" idx="10"/>
          </p:nvPr>
        </p:nvSpPr>
        <p:spPr/>
        <p:txBody>
          <a:bodyPr/>
          <a:lstStyle/>
          <a:p>
            <a:fld id="{21D7833E-E6E1-4DBA-AB37-85F1E7F05CAA}" type="slidenum">
              <a:rPr lang="ru-RU" smtClean="0"/>
              <a:t>30</a:t>
            </a:fld>
            <a:endParaRPr lang="ru-RU"/>
          </a:p>
        </p:txBody>
      </p:sp>
    </p:spTree>
    <p:extLst>
      <p:ext uri="{BB962C8B-B14F-4D97-AF65-F5344CB8AC3E}">
        <p14:creationId xmlns:p14="http://schemas.microsoft.com/office/powerpoint/2010/main" val="388667767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130300" y="669925"/>
            <a:ext cx="4586288" cy="3441700"/>
          </a:xfrm>
        </p:spPr>
      </p:sp>
      <p:sp>
        <p:nvSpPr>
          <p:cNvPr id="3" name="Заметки 2"/>
          <p:cNvSpPr>
            <a:spLocks noGrp="1"/>
          </p:cNvSpPr>
          <p:nvPr>
            <p:ph type="body" idx="1"/>
          </p:nvPr>
        </p:nvSpPr>
        <p:spPr/>
        <p:txBody>
          <a:bodyPr>
            <a:normAutofit fontScale="92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Several recent papers are related to the problem of heavy ion collisions. Thus, </a:t>
            </a:r>
            <a:r>
              <a:rPr lang="en-US" sz="1200" kern="1200" dirty="0">
                <a:solidFill>
                  <a:schemeClr val="tx1"/>
                </a:solidFill>
                <a:latin typeface="Times New Roman" pitchFamily="18"/>
                <a:ea typeface="+mn-ea"/>
                <a:cs typeface="+mn-cs"/>
              </a:rPr>
              <a:t>w</a:t>
            </a:r>
            <a:r>
              <a:rPr lang="ru-RU" sz="1200" kern="1200" dirty="0" err="1">
                <a:solidFill>
                  <a:schemeClr val="tx1"/>
                </a:solidFill>
                <a:latin typeface="Times New Roman" pitchFamily="18"/>
              </a:rPr>
              <a:t>ithin</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relativistic</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mean-field</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models</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with</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effective</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hadron</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masses</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and</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couplings</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dependent</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on</a:t>
            </a:r>
            <a:r>
              <a:rPr lang="ru-RU" sz="1200" kern="1200" dirty="0">
                <a:solidFill>
                  <a:schemeClr val="tx1"/>
                </a:solidFill>
                <a:latin typeface="Times New Roman" pitchFamily="18"/>
              </a:rPr>
              <a:t> the </a:t>
            </a:r>
            <a:r>
              <a:rPr lang="ru-RU" sz="1200" kern="1200" dirty="0" err="1">
                <a:solidFill>
                  <a:schemeClr val="tx1"/>
                </a:solidFill>
                <a:latin typeface="Times New Roman" pitchFamily="18"/>
              </a:rPr>
              <a:t>scalar</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field</a:t>
            </a:r>
            <a:r>
              <a:rPr lang="ru-RU" sz="1200" kern="1200" dirty="0">
                <a:solidFill>
                  <a:schemeClr val="tx1"/>
                </a:solidFill>
                <a:latin typeface="Times New Roman" pitchFamily="18"/>
              </a:rPr>
              <a:t>, </a:t>
            </a:r>
            <a:r>
              <a:rPr lang="en-US" sz="1200" kern="1200" dirty="0">
                <a:solidFill>
                  <a:schemeClr val="tx1"/>
                </a:solidFill>
                <a:latin typeface="Times New Roman" pitchFamily="18"/>
              </a:rPr>
              <a:t>the</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properties</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of</a:t>
            </a:r>
            <a:r>
              <a:rPr lang="ru-RU" sz="1200" kern="1200" dirty="0">
                <a:solidFill>
                  <a:schemeClr val="tx1"/>
                </a:solidFill>
                <a:latin typeface="Times New Roman" pitchFamily="18"/>
              </a:rPr>
              <a:t> the </a:t>
            </a:r>
            <a:r>
              <a:rPr lang="ru-RU" sz="1200" kern="1200" dirty="0" err="1">
                <a:solidFill>
                  <a:schemeClr val="tx1"/>
                </a:solidFill>
                <a:latin typeface="Times New Roman" pitchFamily="18"/>
              </a:rPr>
              <a:t>nuclear</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matter</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for</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finite</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baryon</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density</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zero</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and</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non-zero</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temperature</a:t>
            </a:r>
            <a:r>
              <a:rPr lang="en-US" sz="1200" kern="1200" dirty="0">
                <a:solidFill>
                  <a:schemeClr val="tx1"/>
                </a:solidFill>
                <a:latin typeface="Times New Roman" pitchFamily="18"/>
              </a:rPr>
              <a:t>s</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and</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for</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different</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isospin</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compositions</a:t>
            </a:r>
            <a:r>
              <a:rPr lang="en-US" sz="1200" kern="1200" dirty="0">
                <a:solidFill>
                  <a:schemeClr val="tx1"/>
                </a:solidFill>
                <a:latin typeface="Times New Roman" pitchFamily="18"/>
              </a:rPr>
              <a:t> have been compared with the data at laboratory energies below 2 GeV and a </a:t>
            </a:r>
            <a:r>
              <a:rPr lang="ru-RU" sz="1200" kern="1200" dirty="0">
                <a:solidFill>
                  <a:schemeClr val="tx1"/>
                </a:solidFill>
                <a:latin typeface="Times New Roman" pitchFamily="18"/>
              </a:rPr>
              <a:t>satisfactory </a:t>
            </a:r>
            <a:r>
              <a:rPr lang="ru-RU" sz="1200" kern="1200" dirty="0" err="1">
                <a:solidFill>
                  <a:schemeClr val="tx1"/>
                </a:solidFill>
                <a:latin typeface="Times New Roman" pitchFamily="18"/>
              </a:rPr>
              <a:t>description</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of</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pion</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characteristics</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of</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heavy-ion</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collisions</a:t>
            </a:r>
            <a:r>
              <a:rPr lang="ru-RU" sz="1200" kern="1200" dirty="0">
                <a:solidFill>
                  <a:schemeClr val="tx1"/>
                </a:solidFill>
                <a:latin typeface="Times New Roman" pitchFamily="18"/>
              </a:rPr>
              <a:t> </a:t>
            </a:r>
            <a:r>
              <a:rPr lang="en-US" sz="1200" kern="1200" dirty="0">
                <a:solidFill>
                  <a:schemeClr val="tx1"/>
                </a:solidFill>
                <a:latin typeface="Times New Roman" pitchFamily="18"/>
              </a:rPr>
              <a:t>was</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demonstrated</a:t>
            </a:r>
            <a:r>
              <a:rPr lang="en-US" sz="1200" kern="1200" dirty="0">
                <a:solidFill>
                  <a:schemeClr val="tx1"/>
                </a:solidFill>
                <a:latin typeface="Times New Roman" pitchFamily="18"/>
              </a:rPr>
              <a: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ru-RU" sz="1200" kern="1200" dirty="0">
                <a:solidFill>
                  <a:schemeClr val="tx1"/>
                </a:solidFill>
                <a:latin typeface="+mn-lt"/>
                <a:ea typeface="+mn-ea"/>
                <a:cs typeface="+mn-cs"/>
              </a:rPr>
              <a:t>Within </a:t>
            </a:r>
            <a:r>
              <a:rPr lang="ru-RU" sz="1200" kern="1200" dirty="0" err="1">
                <a:solidFill>
                  <a:schemeClr val="tx1"/>
                </a:solidFill>
                <a:latin typeface="+mn-lt"/>
                <a:ea typeface="+mn-ea"/>
                <a:cs typeface="+mn-cs"/>
              </a:rPr>
              <a:t>relativistic</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mean-field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models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with</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effective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hadron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masses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and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couplings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dependent</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on</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scalar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field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which</a:t>
            </a:r>
            <a:r>
              <a:rPr lang="ru-RU" sz="1200" kern="1200" dirty="0">
                <a:solidFill>
                  <a:schemeClr val="tx1"/>
                </a:solidFill>
                <a:latin typeface="+mn-lt"/>
                <a:ea typeface="+mn-ea"/>
                <a:cs typeface="+mn-cs"/>
              </a:rPr>
              <a:t> </a:t>
            </a:r>
            <a:r>
              <a:rPr lang="en-US" sz="1200" kern="1200" dirty="0">
                <a:solidFill>
                  <a:schemeClr val="tx1"/>
                </a:solidFill>
                <a:latin typeface="+mn-lt"/>
                <a:ea typeface="+mn-ea"/>
                <a:cs typeface="+mn-cs"/>
              </a:rPr>
              <a:t>are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develop</a:t>
            </a:r>
            <a:r>
              <a:rPr lang="en-US" sz="1200" kern="1200" dirty="0" err="1">
                <a:solidFill>
                  <a:schemeClr val="tx1"/>
                </a:solidFill>
                <a:latin typeface="+mn-lt"/>
                <a:ea typeface="+mn-ea"/>
                <a:cs typeface="+mn-cs"/>
              </a:rPr>
              <a:t>ed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during</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last</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years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we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studied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properties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nuclear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matter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for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finite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baryon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density</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zero</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and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non-zero</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temperature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and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for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different</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isospin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compositions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Results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are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applied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to</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description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heavy-ion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collision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processes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at</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laboratory</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energies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below</a:t>
            </a:r>
            <a:r>
              <a:rPr lang="ru-RU" sz="1200" kern="1200" dirty="0">
                <a:solidFill>
                  <a:schemeClr val="tx1"/>
                </a:solidFill>
                <a:latin typeface="+mn-lt"/>
                <a:ea typeface="+mn-ea"/>
                <a:cs typeface="+mn-cs"/>
              </a:rPr>
              <a:t> 2 </a:t>
            </a:r>
            <a:r>
              <a:rPr lang="ru-RU" sz="1200" kern="1200" dirty="0" err="1">
                <a:solidFill>
                  <a:schemeClr val="tx1"/>
                </a:solidFill>
                <a:latin typeface="+mn-lt"/>
                <a:ea typeface="+mn-ea"/>
                <a:cs typeface="+mn-cs"/>
              </a:rPr>
              <a:t>GeV</a:t>
            </a:r>
            <a:r>
              <a:rPr lang="ru-RU" sz="1200" kern="1200" dirty="0">
                <a:solidFill>
                  <a:schemeClr val="tx1"/>
                </a:solidFill>
                <a:latin typeface="+mn-lt"/>
                <a:ea typeface="+mn-ea"/>
                <a:cs typeface="+mn-cs"/>
              </a:rPr>
              <a:t> A. A satisfactory </a:t>
            </a:r>
            <a:r>
              <a:rPr lang="ru-RU" sz="1200" kern="1200" dirty="0" err="1">
                <a:solidFill>
                  <a:schemeClr val="tx1"/>
                </a:solidFill>
                <a:latin typeface="+mn-lt"/>
                <a:ea typeface="+mn-ea"/>
                <a:cs typeface="+mn-cs"/>
              </a:rPr>
              <a:t>description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pion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characteristics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heavy-ion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collisions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is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demonstrated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Also</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our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models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equation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state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hadronic</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matter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describe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properly</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thermodynamic</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characteristics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first-order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nuclear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liquid-gas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phase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transition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in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coincidence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with</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existing</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data</a:t>
            </a:r>
            <a:r>
              <a:rPr lang="ru-RU" sz="1200" kern="1200" dirty="0">
                <a:solidFill>
                  <a:schemeClr val="tx1"/>
                </a:solidFill>
                <a:latin typeface="+mn-lt"/>
                <a:ea typeface="+mn-ea"/>
                <a:cs typeface="+mn-cs"/>
              </a:rPr>
              <a:t>.</a:t>
            </a:r>
          </a:p>
          <a:p>
            <a:endParaRPr lang="en-US" sz="1200" kern="1200" dirty="0">
              <a:solidFill>
                <a:schemeClr val="tx1"/>
              </a:solidFill>
              <a:latin typeface="+mn-lt"/>
              <a:ea typeface="+mn-ea"/>
              <a:cs typeface="+mn-cs"/>
            </a:endParaRPr>
          </a:p>
          <a:p>
            <a:r>
              <a:rPr lang="ru-RU" sz="1200" kern="1200" dirty="0">
                <a:solidFill>
                  <a:schemeClr val="tx1"/>
                </a:solidFill>
                <a:latin typeface="+mn-lt"/>
                <a:ea typeface="+mn-ea"/>
                <a:cs typeface="+mn-cs"/>
              </a:rPr>
              <a:t>В рамках развиваемых в последние годы релятивистских моделей среднего поля с зависимостью эффективных масс адронов и констант связи от среднего скалярного поля изучены свойства ядерной материи при конечной плотности барионов, нулевой и конечной температуре и разной </a:t>
            </a:r>
            <a:r>
              <a:rPr lang="ru-RU" sz="1200" kern="1200" dirty="0" err="1">
                <a:solidFill>
                  <a:schemeClr val="tx1"/>
                </a:solidFill>
                <a:latin typeface="+mn-lt"/>
                <a:ea typeface="+mn-ea"/>
                <a:cs typeface="+mn-cs"/>
              </a:rPr>
              <a:t>изоспиновой</a:t>
            </a:r>
            <a:r>
              <a:rPr lang="ru-RU" sz="1200" kern="1200" dirty="0">
                <a:solidFill>
                  <a:schemeClr val="tx1"/>
                </a:solidFill>
                <a:latin typeface="+mn-lt"/>
                <a:ea typeface="+mn-ea"/>
                <a:cs typeface="+mn-cs"/>
              </a:rPr>
              <a:t> асимметрии. Результаты  применены к описанию процессов столкновений тяжелых ионов при лабораторных энергиях ниже 2 ГэВ на нуклон. Продемонстрировано удовлетворительное описание </a:t>
            </a:r>
            <a:r>
              <a:rPr lang="ru-RU" sz="1200" kern="1200" dirty="0" err="1">
                <a:solidFill>
                  <a:schemeClr val="tx1"/>
                </a:solidFill>
                <a:latin typeface="+mn-lt"/>
                <a:ea typeface="+mn-ea"/>
                <a:cs typeface="+mn-cs"/>
              </a:rPr>
              <a:t>пионных</a:t>
            </a:r>
            <a:r>
              <a:rPr lang="ru-RU" sz="1200" kern="1200" dirty="0">
                <a:solidFill>
                  <a:schemeClr val="tx1"/>
                </a:solidFill>
                <a:latin typeface="+mn-lt"/>
                <a:ea typeface="+mn-ea"/>
                <a:cs typeface="+mn-cs"/>
              </a:rPr>
              <a:t> характеристик столкновений тяжелых ионов, а также наши модели уравнения состояния </a:t>
            </a:r>
            <a:r>
              <a:rPr lang="ru-RU" sz="1200" kern="1200" dirty="0" err="1">
                <a:solidFill>
                  <a:schemeClr val="tx1"/>
                </a:solidFill>
                <a:latin typeface="+mn-lt"/>
                <a:ea typeface="+mn-ea"/>
                <a:cs typeface="+mn-cs"/>
              </a:rPr>
              <a:t>адронного</a:t>
            </a:r>
            <a:r>
              <a:rPr lang="ru-RU" sz="1200" kern="1200" dirty="0">
                <a:solidFill>
                  <a:schemeClr val="tx1"/>
                </a:solidFill>
                <a:latin typeface="+mn-lt"/>
                <a:ea typeface="+mn-ea"/>
                <a:cs typeface="+mn-cs"/>
              </a:rPr>
              <a:t> вещества описывают  термодинамические характеристики фазового перехода первого рода ядерная жидкость-газ, в соответствии  с имеющимися экспериментальными результатами.</a:t>
            </a:r>
          </a:p>
        </p:txBody>
      </p:sp>
      <p:sp>
        <p:nvSpPr>
          <p:cNvPr id="4" name="Номер слайда 3"/>
          <p:cNvSpPr>
            <a:spLocks noGrp="1"/>
          </p:cNvSpPr>
          <p:nvPr>
            <p:ph type="sldNum" sz="quarter" idx="10"/>
          </p:nvPr>
        </p:nvSpPr>
        <p:spPr/>
        <p:txBody>
          <a:bodyPr/>
          <a:lstStyle/>
          <a:p>
            <a:fld id="{21D7833E-E6E1-4DBA-AB37-85F1E7F05CAA}" type="slidenum">
              <a:rPr lang="ru-RU" smtClean="0"/>
              <a:t>31</a:t>
            </a:fld>
            <a:endParaRPr lang="ru-RU"/>
          </a:p>
        </p:txBody>
      </p:sp>
    </p:spTree>
    <p:extLst>
      <p:ext uri="{BB962C8B-B14F-4D97-AF65-F5344CB8AC3E}">
        <p14:creationId xmlns:p14="http://schemas.microsoft.com/office/powerpoint/2010/main" val="371446025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130300" y="669925"/>
            <a:ext cx="4586288" cy="3441700"/>
          </a:xfrm>
        </p:spPr>
      </p:sp>
      <p:sp>
        <p:nvSpPr>
          <p:cNvPr id="3" name="Заметки 2"/>
          <p:cNvSpPr>
            <a:spLocks noGrp="1"/>
          </p:cNvSpPr>
          <p:nvPr>
            <p:ph type="body" idx="1"/>
          </p:nvPr>
        </p:nvSpPr>
        <p:spPr/>
        <p:txBody>
          <a:bodyPr>
            <a:normAutofit/>
          </a:bodyPr>
          <a:lstStyle/>
          <a:p>
            <a:r>
              <a:rPr lang="en-US" sz="1200" kern="1200" dirty="0">
                <a:solidFill>
                  <a:schemeClr val="tx1"/>
                </a:solidFill>
                <a:latin typeface="Times New Roman" pitchFamily="18"/>
              </a:rPr>
              <a:t>Another paper is based on lattice simulation of excited baryonic matter, done for the first time in </a:t>
            </a:r>
            <a:r>
              <a:rPr lang="ru-RU" sz="1200" kern="1200" dirty="0" err="1">
                <a:solidFill>
                  <a:schemeClr val="tx1"/>
                </a:solidFill>
                <a:latin typeface="Times New Roman" pitchFamily="18"/>
              </a:rPr>
              <a:t>the</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parameter</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space</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temperature</a:t>
            </a:r>
            <a:r>
              <a:rPr lang="ru-RU" sz="1200" kern="1200" dirty="0">
                <a:solidFill>
                  <a:schemeClr val="tx1"/>
                </a:solidFill>
                <a:latin typeface="Times New Roman" pitchFamily="18"/>
              </a:rPr>
              <a:t> — </a:t>
            </a:r>
            <a:r>
              <a:rPr lang="ru-RU" sz="1200" kern="1200" dirty="0" err="1">
                <a:solidFill>
                  <a:schemeClr val="tx1"/>
                </a:solidFill>
                <a:latin typeface="Times New Roman" pitchFamily="18"/>
              </a:rPr>
              <a:t>baryon</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density</a:t>
            </a:r>
            <a:r>
              <a:rPr lang="ru-RU" sz="1200" kern="1200" dirty="0">
                <a:solidFill>
                  <a:schemeClr val="tx1"/>
                </a:solidFill>
                <a:latin typeface="Times New Roman" pitchFamily="18"/>
              </a:rPr>
              <a:t> — </a:t>
            </a:r>
            <a:r>
              <a:rPr lang="ru-RU" sz="1200" kern="1200" dirty="0" err="1">
                <a:solidFill>
                  <a:schemeClr val="tx1"/>
                </a:solidFill>
                <a:latin typeface="Times New Roman" pitchFamily="18"/>
              </a:rPr>
              <a:t>magnetic</a:t>
            </a:r>
            <a:r>
              <a:rPr lang="ru-RU" sz="1200" kern="1200" dirty="0">
                <a:solidFill>
                  <a:schemeClr val="tx1"/>
                </a:solidFill>
                <a:latin typeface="Times New Roman" pitchFamily="18"/>
              </a:rPr>
              <a:t> </a:t>
            </a:r>
            <a:r>
              <a:rPr lang="ru-RU" sz="1200" kern="1200" dirty="0" err="1">
                <a:solidFill>
                  <a:schemeClr val="tx1"/>
                </a:solidFill>
                <a:latin typeface="Times New Roman" pitchFamily="18"/>
              </a:rPr>
              <a:t>field</a:t>
            </a:r>
            <a:r>
              <a:rPr lang="en-US" sz="1200" kern="1200" dirty="0">
                <a:solidFill>
                  <a:schemeClr val="tx1"/>
                </a:solidFill>
                <a:latin typeface="Times New Roman" pitchFamily="18"/>
              </a:rPr>
              <a:t>.</a:t>
            </a:r>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ru-RU" sz="1200" kern="1200" dirty="0" err="1">
                <a:solidFill>
                  <a:schemeClr val="tx1"/>
                </a:solidFill>
                <a:latin typeface="+mn-lt"/>
                <a:ea typeface="+mn-ea"/>
                <a:cs typeface="+mn-cs"/>
              </a:rPr>
              <a:t>Properties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QCD </a:t>
            </a:r>
            <a:r>
              <a:rPr lang="ru-RU" sz="1200" kern="1200" dirty="0" err="1">
                <a:solidFill>
                  <a:schemeClr val="tx1"/>
                </a:solidFill>
                <a:latin typeface="+mn-lt"/>
                <a:ea typeface="+mn-ea"/>
                <a:cs typeface="+mn-cs"/>
              </a:rPr>
              <a:t>in</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parameter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space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temperature</a:t>
            </a:r>
            <a:r>
              <a:rPr lang="ru-RU" sz="1200" kern="1200" dirty="0">
                <a:solidFill>
                  <a:schemeClr val="tx1"/>
                </a:solidFill>
                <a:latin typeface="+mn-lt"/>
                <a:ea typeface="+mn-ea"/>
                <a:cs typeface="+mn-cs"/>
              </a:rPr>
              <a:t> — </a:t>
            </a:r>
            <a:r>
              <a:rPr lang="ru-RU" sz="1200" kern="1200" dirty="0" err="1">
                <a:solidFill>
                  <a:schemeClr val="tx1"/>
                </a:solidFill>
                <a:latin typeface="+mn-lt"/>
                <a:ea typeface="+mn-ea"/>
                <a:cs typeface="+mn-cs"/>
              </a:rPr>
              <a:t>baryon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density</a:t>
            </a:r>
            <a:r>
              <a:rPr lang="ru-RU" sz="1200" kern="1200" dirty="0">
                <a:solidFill>
                  <a:schemeClr val="tx1"/>
                </a:solidFill>
                <a:latin typeface="+mn-lt"/>
                <a:ea typeface="+mn-ea"/>
                <a:cs typeface="+mn-cs"/>
              </a:rPr>
              <a:t> — </a:t>
            </a:r>
            <a:r>
              <a:rPr lang="ru-RU" sz="1200" kern="1200" dirty="0" err="1">
                <a:solidFill>
                  <a:schemeClr val="tx1"/>
                </a:solidFill>
                <a:latin typeface="+mn-lt"/>
                <a:ea typeface="+mn-ea"/>
                <a:cs typeface="+mn-cs"/>
              </a:rPr>
              <a:t>magnetic</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field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were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studied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for</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first</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time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in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lattice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simulations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Tentative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phase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diagram</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this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system</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was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drawn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It</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was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found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that</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for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pseudo-critical</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temperature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effects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nonzero</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magnetic</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field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and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baryon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density</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can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be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just</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added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At</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same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time</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width</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phase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transition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exhibits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nontrivial</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behaviour</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it</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decreases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with</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baryon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density</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at</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low</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values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magnetic</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field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and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grows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with</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baryon</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density</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at</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large</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values</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of</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magnetic</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field</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with</a:t>
            </a:r>
            <a:r>
              <a:rPr lang="ru-RU" sz="1200" kern="1200" dirty="0">
                <a:solidFill>
                  <a:schemeClr val="tx1"/>
                </a:solidFill>
                <a:latin typeface="+mn-lt"/>
                <a:ea typeface="+mn-ea"/>
                <a:cs typeface="+mn-cs"/>
              </a:rPr>
              <a:t> the </a:t>
            </a:r>
            <a:r>
              <a:rPr lang="ru-RU" sz="1200" kern="1200" dirty="0" err="1">
                <a:solidFill>
                  <a:schemeClr val="tx1"/>
                </a:solidFill>
                <a:latin typeface="+mn-lt"/>
                <a:ea typeface="+mn-ea"/>
                <a:cs typeface="+mn-cs"/>
              </a:rPr>
              <a:t>flipping</a:t>
            </a:r>
            <a:r>
              <a:rPr lang="ru-RU" sz="1200" kern="1200" dirty="0">
                <a:solidFill>
                  <a:schemeClr val="tx1"/>
                </a:solidFill>
                <a:latin typeface="+mn-lt"/>
                <a:ea typeface="+mn-ea"/>
                <a:cs typeface="+mn-cs"/>
              </a:rPr>
              <a:t> </a:t>
            </a:r>
            <a:r>
              <a:rPr lang="ru-RU" sz="1200" kern="1200" dirty="0" err="1">
                <a:solidFill>
                  <a:schemeClr val="tx1"/>
                </a:solidFill>
                <a:latin typeface="+mn-lt"/>
                <a:ea typeface="+mn-ea"/>
                <a:cs typeface="+mn-cs"/>
              </a:rPr>
              <a:t>value</a:t>
            </a:r>
            <a:r>
              <a:rPr lang="ru-RU" sz="1200" kern="1200" dirty="0">
                <a:solidFill>
                  <a:schemeClr val="tx1"/>
                </a:solidFill>
                <a:latin typeface="+mn-lt"/>
                <a:ea typeface="+mn-ea"/>
                <a:cs typeface="+mn-cs"/>
              </a:rPr>
              <a:t> eB~0.6 GeV2 </a:t>
            </a:r>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ru-RU" sz="1200" kern="1200" dirty="0">
                <a:solidFill>
                  <a:schemeClr val="tx1"/>
                </a:solidFill>
                <a:latin typeface="+mn-lt"/>
                <a:ea typeface="+mn-ea"/>
                <a:cs typeface="+mn-cs"/>
              </a:rPr>
              <a:t>Были впервые изучены свойства  КХД в пространстве параметров «температура — барионная плотность — магнитное поле» с помощью </a:t>
            </a:r>
            <a:r>
              <a:rPr lang="ru-RU" sz="1200" kern="1200" dirty="0" err="1">
                <a:solidFill>
                  <a:schemeClr val="tx1"/>
                </a:solidFill>
                <a:latin typeface="+mn-lt"/>
                <a:ea typeface="+mn-ea"/>
                <a:cs typeface="+mn-cs"/>
              </a:rPr>
              <a:t>решеточныx</a:t>
            </a:r>
            <a:r>
              <a:rPr lang="ru-RU" sz="1200" kern="1200" dirty="0">
                <a:solidFill>
                  <a:schemeClr val="tx1"/>
                </a:solidFill>
                <a:latin typeface="+mn-lt"/>
                <a:ea typeface="+mn-ea"/>
                <a:cs typeface="+mn-cs"/>
              </a:rPr>
              <a:t> вычислений в КХД.  Обнаружено, что эффекты влияния ненулевой барионной плотности и магнитного поля на </a:t>
            </a:r>
            <a:r>
              <a:rPr lang="ru-RU" sz="1200" kern="1200" dirty="0" err="1">
                <a:solidFill>
                  <a:schemeClr val="tx1"/>
                </a:solidFill>
                <a:latin typeface="+mn-lt"/>
                <a:ea typeface="+mn-ea"/>
                <a:cs typeface="+mn-cs"/>
              </a:rPr>
              <a:t>псевдокритическую</a:t>
            </a:r>
            <a:r>
              <a:rPr lang="ru-RU" sz="1200" kern="1200" dirty="0">
                <a:solidFill>
                  <a:schemeClr val="tx1"/>
                </a:solidFill>
                <a:latin typeface="+mn-lt"/>
                <a:ea typeface="+mn-ea"/>
                <a:cs typeface="+mn-cs"/>
              </a:rPr>
              <a:t> температуру могут быть просто сложены. В то же время ширина фазового перехода ведет себя нетривиально: при низких магнитных полях она уменьшается с барионной плотностью, в то время как при больших магнитных полях она  растет с увеличением барионного химического потенциала, критическое значение магнитного поля eB~0.6 GeV</a:t>
            </a:r>
            <a:r>
              <a:rPr lang="ru-RU" sz="1200" kern="1200" baseline="30000" dirty="0">
                <a:solidFill>
                  <a:schemeClr val="tx1"/>
                </a:solidFill>
                <a:latin typeface="+mn-lt"/>
                <a:ea typeface="+mn-ea"/>
                <a:cs typeface="+mn-cs"/>
              </a:rPr>
              <a:t>2</a:t>
            </a:r>
            <a:endParaRPr lang="en-US" sz="1200" kern="1200" baseline="30000" dirty="0">
              <a:solidFill>
                <a:schemeClr val="tx1"/>
              </a:solidFill>
              <a:latin typeface="+mn-lt"/>
              <a:ea typeface="+mn-ea"/>
              <a:cs typeface="+mn-cs"/>
            </a:endParaRPr>
          </a:p>
          <a:p>
            <a:endParaRPr lang="ru-RU" sz="1200" kern="1200" dirty="0">
              <a:solidFill>
                <a:schemeClr val="tx1"/>
              </a:solidFill>
              <a:latin typeface="+mn-lt"/>
              <a:ea typeface="+mn-ea"/>
              <a:cs typeface="+mn-cs"/>
            </a:endParaRPr>
          </a:p>
        </p:txBody>
      </p:sp>
      <p:sp>
        <p:nvSpPr>
          <p:cNvPr id="4" name="Номер слайда 3"/>
          <p:cNvSpPr>
            <a:spLocks noGrp="1"/>
          </p:cNvSpPr>
          <p:nvPr>
            <p:ph type="sldNum" sz="quarter" idx="10"/>
          </p:nvPr>
        </p:nvSpPr>
        <p:spPr/>
        <p:txBody>
          <a:bodyPr/>
          <a:lstStyle/>
          <a:p>
            <a:fld id="{21D7833E-E6E1-4DBA-AB37-85F1E7F05CAA}" type="slidenum">
              <a:rPr lang="ru-RU" smtClean="0"/>
              <a:t>32</a:t>
            </a:fld>
            <a:endParaRPr lang="ru-RU"/>
          </a:p>
        </p:txBody>
      </p:sp>
    </p:spTree>
    <p:extLst>
      <p:ext uri="{BB962C8B-B14F-4D97-AF65-F5344CB8AC3E}">
        <p14:creationId xmlns:p14="http://schemas.microsoft.com/office/powerpoint/2010/main" val="249290086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8" name="Rectangle 14">
            <a:extLst>
              <a:ext uri="{FF2B5EF4-FFF2-40B4-BE49-F238E27FC236}">
                <a16:creationId xmlns:a16="http://schemas.microsoft.com/office/drawing/2014/main" id="{3CE1F13E-ADEB-6845-BE9A-12A79C6F0054}"/>
              </a:ext>
            </a:extLst>
          </p:cNvPr>
          <p:cNvSpPr>
            <a:spLocks noGrp="1" noChangeArrowheads="1"/>
          </p:cNvSpPr>
          <p:nvPr>
            <p:ph type="sldNum" sz="quarter" idx="5"/>
          </p:nvPr>
        </p:nvSpPr>
        <p:spPr bwMode="auto">
          <a:ln>
            <a:miter lim="800000"/>
            <a:headEnd/>
            <a:tailEnd/>
          </a:ln>
        </p:spPr>
        <p:txBody>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fld id="{6BC39374-B4A9-4349-A078-070FD07C663E}" type="slidenum">
              <a:rPr lang="en-US" altLang="ru-RU">
                <a:latin typeface="Calibri" panose="020F0502020204030204" pitchFamily="34" charset="0"/>
              </a:rPr>
              <a:pPr eaLnBrk="1" hangingPunct="1"/>
              <a:t>33</a:t>
            </a:fld>
            <a:endParaRPr lang="en-US" altLang="ru-RU">
              <a:latin typeface="Calibri" panose="020F0502020204030204" pitchFamily="34" charset="0"/>
            </a:endParaRPr>
          </a:p>
        </p:txBody>
      </p:sp>
      <p:sp>
        <p:nvSpPr>
          <p:cNvPr id="4099" name="Rectangle 1">
            <a:extLst>
              <a:ext uri="{FF2B5EF4-FFF2-40B4-BE49-F238E27FC236}">
                <a16:creationId xmlns:a16="http://schemas.microsoft.com/office/drawing/2014/main" id="{6A7780A5-3571-F445-93E8-DE13AFE00175}"/>
              </a:ext>
            </a:extLst>
          </p:cNvPr>
          <p:cNvSpPr>
            <a:spLocks noGrp="1" noRot="1" noChangeAspect="1" noChangeArrowheads="1" noTextEdit="1"/>
          </p:cNvSpPr>
          <p:nvPr>
            <p:ph type="sldImg"/>
          </p:nvPr>
        </p:nvSpPr>
        <p:spPr bwMode="auto">
          <a:xfrm>
            <a:off x="1371600" y="763588"/>
            <a:ext cx="5029200" cy="37719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0" name="Text Box 2">
            <a:extLst>
              <a:ext uri="{FF2B5EF4-FFF2-40B4-BE49-F238E27FC236}">
                <a16:creationId xmlns:a16="http://schemas.microsoft.com/office/drawing/2014/main" id="{3D4786A1-4323-5C44-82C2-16B161CCFC99}"/>
              </a:ext>
            </a:extLst>
          </p:cNvPr>
          <p:cNvSpPr txBox="1">
            <a:spLocks noChangeArrowheads="1"/>
          </p:cNvSpPr>
          <p:nvPr/>
        </p:nvSpPr>
        <p:spPr bwMode="auto">
          <a:xfrm>
            <a:off x="777875" y="4776788"/>
            <a:ext cx="6218238" cy="452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RU" altLang="en-RU">
              <a:solidFill>
                <a:srgbClr val="000000"/>
              </a:solidFill>
              <a:latin typeface="Calibri" panose="020F0502020204030204" pitchFamily="34" charset="0"/>
            </a:endParaRPr>
          </a:p>
        </p:txBody>
      </p:sp>
      <p:sp>
        <p:nvSpPr>
          <p:cNvPr id="4101" name="Заметки 1">
            <a:extLst>
              <a:ext uri="{FF2B5EF4-FFF2-40B4-BE49-F238E27FC236}">
                <a16:creationId xmlns:a16="http://schemas.microsoft.com/office/drawing/2014/main" id="{1BB6DC14-722D-AC41-B569-F58E8F0CA33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RU" dirty="0"/>
              <a:t>Among recent results, which may be related with the problem of a fast thermalization in heavy-ion collisions, it is worth to mention a paper on Unruh effect, corresponding to the thermal radiation in the accelerated medium. Besides a practical consequence, this paper establishes a duality between statistics and geometry.</a:t>
            </a:r>
          </a:p>
          <a:p>
            <a:pPr eaLnBrk="1" hangingPunct="1">
              <a:spcBef>
                <a:spcPct val="0"/>
              </a:spcBef>
            </a:pPr>
            <a:endParaRPr lang="en-US" altLang="en-RU" dirty="0"/>
          </a:p>
          <a:p>
            <a:pPr eaLnBrk="1" hangingPunct="1">
              <a:spcBef>
                <a:spcPct val="0"/>
              </a:spcBef>
            </a:pPr>
            <a:endParaRPr lang="en-US" altLang="en-RU" dirty="0"/>
          </a:p>
          <a:p>
            <a:pPr eaLnBrk="1" hangingPunct="1">
              <a:spcBef>
                <a:spcPct val="0"/>
              </a:spcBef>
            </a:pPr>
            <a:endParaRPr lang="en-US" altLang="en-RU" dirty="0"/>
          </a:p>
          <a:p>
            <a:pPr eaLnBrk="1" hangingPunct="1">
              <a:spcBef>
                <a:spcPct val="0"/>
              </a:spcBef>
            </a:pPr>
            <a:r>
              <a:rPr lang="en-US" altLang="en-RU" dirty="0"/>
              <a:t>The recent results obtained in the framework of the Theme 1135 (Fundamental Interactions of Fields and Particles) develop the issue of 7 years Plan “astrophysical aspects of elementary particle physics”. </a:t>
            </a:r>
          </a:p>
          <a:p>
            <a:pPr eaLnBrk="1" hangingPunct="1">
              <a:spcBef>
                <a:spcPct val="0"/>
              </a:spcBef>
            </a:pPr>
            <a:endParaRPr lang="en-US" altLang="en-RU" dirty="0"/>
          </a:p>
          <a:p>
            <a:pPr eaLnBrk="1" hangingPunct="1">
              <a:spcBef>
                <a:spcPct val="0"/>
              </a:spcBef>
            </a:pPr>
            <a:r>
              <a:rPr lang="en-US" altLang="en-RU" dirty="0"/>
              <a:t>The Unruh temperature, corresponding to the thermal radiation in the accelerated medium, which is considered as a possible source of fast thermalization in heavy-ion collisions, is obtained in the framework of statistical approach. The result is in the one-to one correspondence with the result derived earlier for the space with conical singularity corresponding, in particular, to cosmic strings. This establishes the duality between the statistical and geometrical approaches and may be interpreted as “emergent” geometry in heavy-ion collisions. </a:t>
            </a:r>
            <a:endParaRPr lang="ru-RU" altLang="en-RU" dirty="0"/>
          </a:p>
        </p:txBody>
      </p:sp>
    </p:spTree>
    <p:extLst>
      <p:ext uri="{BB962C8B-B14F-4D97-AF65-F5344CB8AC3E}">
        <p14:creationId xmlns:p14="http://schemas.microsoft.com/office/powerpoint/2010/main" val="159850727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Образ слайда 1">
            <a:extLst>
              <a:ext uri="{FF2B5EF4-FFF2-40B4-BE49-F238E27FC236}">
                <a16:creationId xmlns:a16="http://schemas.microsoft.com/office/drawing/2014/main" id="{5650586B-AC6E-164E-BCCA-95E3719948F8}"/>
              </a:ext>
            </a:extLst>
          </p:cNvPr>
          <p:cNvSpPr>
            <a:spLocks noGrp="1" noRot="1" noChangeAspect="1" noTextEdit="1"/>
          </p:cNvSpPr>
          <p:nvPr>
            <p:ph type="sldImg"/>
          </p:nvPr>
        </p:nvSpPr>
        <p:spPr bwMode="auto">
          <a:xfrm>
            <a:off x="1130300" y="669925"/>
            <a:ext cx="4586288" cy="34417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Заметки 2">
            <a:extLst>
              <a:ext uri="{FF2B5EF4-FFF2-40B4-BE49-F238E27FC236}">
                <a16:creationId xmlns:a16="http://schemas.microsoft.com/office/drawing/2014/main" id="{61AFFFC0-7C52-EE42-81A9-78751288F13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ru-RU" dirty="0"/>
              <a:t>One of the major directions in the Seven-Year Plan is the creation and development of a world-class multifunctional information and computing complex (MICC) at the Institute. In last 3 years it comprises: </a:t>
            </a:r>
          </a:p>
          <a:p>
            <a:pPr marL="171450" indent="-171450">
              <a:buFontTx/>
              <a:buChar char="-"/>
            </a:pPr>
            <a:r>
              <a:rPr lang="en-US" altLang="ru-RU" dirty="0"/>
              <a:t>development and improvement of the JINR telecommunication and network infrastructure (increase in capacity 3-20x); </a:t>
            </a:r>
          </a:p>
          <a:p>
            <a:pPr marL="171450" indent="-171450">
              <a:buFontTx/>
              <a:buChar char="-"/>
            </a:pPr>
            <a:r>
              <a:rPr lang="en-US" altLang="ru-RU" dirty="0"/>
              <a:t>modernization of the MICC engineering infrastructure (new </a:t>
            </a:r>
            <a:r>
              <a:rPr lang="en-US" altLang="ru-RU" dirty="0">
                <a:ln w="0"/>
                <a:solidFill>
                  <a:srgbClr val="002060"/>
                </a:solidFill>
                <a:latin typeface="Times New Roman" panose="02020603050405020304" pitchFamily="18" charset="0"/>
                <a:cs typeface="Times New Roman" panose="02020603050405020304" pitchFamily="18" charset="0"/>
              </a:rPr>
              <a:t>uninterruptible power supplies, new cooling systems, including water cooling for supercomputer </a:t>
            </a:r>
            <a:r>
              <a:rPr lang="en-US" altLang="ru-RU" dirty="0" err="1">
                <a:ln w="0"/>
                <a:solidFill>
                  <a:srgbClr val="002060"/>
                </a:solidFill>
                <a:latin typeface="Times New Roman" panose="02020603050405020304" pitchFamily="18" charset="0"/>
                <a:cs typeface="Times New Roman" panose="02020603050405020304" pitchFamily="18" charset="0"/>
              </a:rPr>
              <a:t>Govorun</a:t>
            </a:r>
            <a:r>
              <a:rPr lang="en-US" altLang="ru-RU" dirty="0">
                <a:ln w="0"/>
                <a:solidFill>
                  <a:srgbClr val="002060"/>
                </a:solidFill>
                <a:latin typeface="Times New Roman" panose="02020603050405020304" pitchFamily="18" charset="0"/>
                <a:cs typeface="Times New Roman" panose="02020603050405020304" pitchFamily="18" charset="0"/>
              </a:rPr>
              <a:t>)</a:t>
            </a:r>
            <a:r>
              <a:rPr lang="en-US" altLang="ru-RU" dirty="0"/>
              <a:t>; </a:t>
            </a:r>
          </a:p>
          <a:p>
            <a:pPr marL="171450" indent="-171450">
              <a:buFontTx/>
              <a:buChar char="-"/>
            </a:pPr>
            <a:r>
              <a:rPr lang="en-US" altLang="ru-RU" dirty="0"/>
              <a:t>modernization, development and creation of new MICC components for data storage, processing and analysis, including IT infrastructure of the NICA project; </a:t>
            </a:r>
          </a:p>
          <a:p>
            <a:pPr marL="171450" indent="-171450">
              <a:buFontTx/>
              <a:buChar char="-"/>
            </a:pPr>
            <a:r>
              <a:rPr lang="en-US" altLang="ru-RU" dirty="0"/>
              <a:t>extension of the performance and capacity of data storage systems of the Tier1 and Tier2 grid components; </a:t>
            </a:r>
          </a:p>
          <a:p>
            <a:pPr marL="171450" indent="-171450">
              <a:buFontTx/>
              <a:buChar char="-"/>
            </a:pPr>
            <a:r>
              <a:rPr lang="en-US" altLang="ru-RU" dirty="0"/>
              <a:t>extension of the cloud component and creation of an integrated cloud environment for JINR experiments; </a:t>
            </a:r>
          </a:p>
          <a:p>
            <a:pPr marL="171450" indent="-171450">
              <a:buFontTx/>
              <a:buChar char="-"/>
            </a:pPr>
            <a:r>
              <a:rPr lang="en-US" altLang="ru-RU" dirty="0"/>
              <a:t>enlargement of the </a:t>
            </a:r>
            <a:r>
              <a:rPr lang="en-US" altLang="ru-RU" dirty="0" err="1"/>
              <a:t>HybriLIT</a:t>
            </a:r>
            <a:r>
              <a:rPr lang="en-US" altLang="ru-RU" dirty="0"/>
              <a:t> heterogeneous computing complex, including supercomputer </a:t>
            </a:r>
            <a:r>
              <a:rPr lang="en-US" altLang="ru-RU" dirty="0" err="1"/>
              <a:t>Govorun</a:t>
            </a:r>
            <a:r>
              <a:rPr lang="en-US" altLang="ru-RU" dirty="0"/>
              <a:t>, which was put in operation in March 2018 and significantly increased, by a factor of 15, the performance of the </a:t>
            </a:r>
            <a:r>
              <a:rPr lang="en-US" altLang="ru-RU" dirty="0" err="1"/>
              <a:t>HybriLIT</a:t>
            </a:r>
            <a:r>
              <a:rPr lang="en-US" altLang="ru-RU" dirty="0"/>
              <a:t> complex.</a:t>
            </a:r>
          </a:p>
          <a:p>
            <a:endParaRPr lang="en-US" altLang="ru-RU" dirty="0"/>
          </a:p>
          <a:p>
            <a:endParaRPr lang="en-US" altLang="ru-RU" dirty="0"/>
          </a:p>
          <a:p>
            <a:pPr marL="0" marR="0" lvl="0" indent="0" algn="l" defTabSz="449263" rtl="0" eaLnBrk="0" fontAlgn="base" latinLnBrk="0" hangingPunct="0">
              <a:lnSpc>
                <a:spcPct val="100000"/>
              </a:lnSpc>
              <a:spcBef>
                <a:spcPts val="400"/>
              </a:spcBef>
              <a:spcAft>
                <a:spcPct val="0"/>
              </a:spcAft>
              <a:buClrTx/>
              <a:buSzTx/>
              <a:buFontTx/>
              <a:buNone/>
              <a:tabLst/>
              <a:defRPr/>
            </a:pPr>
            <a:r>
              <a:rPr lang="ru-RU" altLang="ru-RU" dirty="0"/>
              <a:t>Одним из основных направлений в Семилетнем плане развития ЛИТ ОИЯИ является создание и развитие в Институте многофункционального информационно-вычислительного комплекса (МИВК) мирового уровня. Оно включает в себя: развитие и совершенствование телекоммуникационной и сетевой инфраструктуры ОИЯИ; модернизацию инженерной инфраструктуры МИВК; модернизацию, развитие и создание новых компонент МИВК для хранения, обработки и анализа данных, а именно развитие ИТ</a:t>
            </a:r>
            <a:r>
              <a:rPr lang="en-US" altLang="ru-RU" dirty="0"/>
              <a:t>-</a:t>
            </a:r>
            <a:r>
              <a:rPr lang="ru-RU" altLang="ru-RU" dirty="0"/>
              <a:t>инфраструктуры </a:t>
            </a:r>
            <a:r>
              <a:rPr lang="ru-RU" altLang="ru-RU" dirty="0" err="1"/>
              <a:t>мегасайенс</a:t>
            </a:r>
            <a:r>
              <a:rPr lang="ru-RU" altLang="ru-RU" dirty="0"/>
              <a:t> проекта NICA, наращивание производительности и объема систем хранения данных </a:t>
            </a:r>
            <a:r>
              <a:rPr lang="ru-RU" altLang="ru-RU" dirty="0" err="1"/>
              <a:t>грид</a:t>
            </a:r>
            <a:r>
              <a:rPr lang="ru-RU" altLang="ru-RU" dirty="0"/>
              <a:t>–компонент – Tier1 и Tier2, наращивание облачной компоненты и создание интегрированной облачной среды для экспериментов ОИЯИ, расширение гетерогенного вычислительного комплекса </a:t>
            </a:r>
            <a:r>
              <a:rPr lang="en-US" altLang="ru-RU" dirty="0" err="1"/>
              <a:t>HybriLIT</a:t>
            </a:r>
            <a:r>
              <a:rPr lang="ru-RU" altLang="ru-RU" dirty="0"/>
              <a:t>.</a:t>
            </a:r>
          </a:p>
          <a:p>
            <a:endParaRPr lang="en-US" altLang="ru-RU" dirty="0"/>
          </a:p>
          <a:p>
            <a:endParaRPr lang="ru-RU" altLang="ru-RU" dirty="0"/>
          </a:p>
        </p:txBody>
      </p:sp>
      <p:sp>
        <p:nvSpPr>
          <p:cNvPr id="4" name="Номер слайда 3">
            <a:extLst>
              <a:ext uri="{FF2B5EF4-FFF2-40B4-BE49-F238E27FC236}">
                <a16:creationId xmlns:a16="http://schemas.microsoft.com/office/drawing/2014/main" id="{712E507E-4BC8-E84D-8F64-8DF55B77EDF1}"/>
              </a:ext>
            </a:extLst>
          </p:cNvPr>
          <p:cNvSpPr>
            <a:spLocks noGrp="1"/>
          </p:cNvSpPr>
          <p:nvPr>
            <p:ph type="sldNum" sz="quarter" idx="5"/>
          </p:nvPr>
        </p:nvSpPr>
        <p:spPr/>
        <p:txBody>
          <a:bodyPr/>
          <a:lstStyle/>
          <a:p>
            <a:pPr>
              <a:defRPr/>
            </a:pPr>
            <a:fld id="{ABDD0E88-EA6D-ED40-9B67-681A3E6AECB9}" type="slidenum">
              <a:rPr lang="ru-RU" smtClean="0"/>
              <a:pPr>
                <a:defRPr/>
              </a:pPr>
              <a:t>34</a:t>
            </a:fld>
            <a:endParaRPr lang="ru-RU"/>
          </a:p>
        </p:txBody>
      </p:sp>
    </p:spTree>
    <p:extLst>
      <p:ext uri="{BB962C8B-B14F-4D97-AF65-F5344CB8AC3E}">
        <p14:creationId xmlns:p14="http://schemas.microsoft.com/office/powerpoint/2010/main" val="314501811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Образ слайда 1">
            <a:extLst>
              <a:ext uri="{FF2B5EF4-FFF2-40B4-BE49-F238E27FC236}">
                <a16:creationId xmlns:a16="http://schemas.microsoft.com/office/drawing/2014/main" id="{C2A5BE03-49CF-BF44-82DE-3F611BBC60B7}"/>
              </a:ext>
            </a:extLst>
          </p:cNvPr>
          <p:cNvSpPr>
            <a:spLocks noGrp="1" noRot="1" noChangeAspect="1" noTextEdit="1"/>
          </p:cNvSpPr>
          <p:nvPr>
            <p:ph type="sldImg"/>
          </p:nvPr>
        </p:nvSpPr>
        <p:spPr bwMode="auto">
          <a:xfrm>
            <a:off x="1130300" y="669925"/>
            <a:ext cx="4586288" cy="34417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Заметки 2">
            <a:extLst>
              <a:ext uri="{FF2B5EF4-FFF2-40B4-BE49-F238E27FC236}">
                <a16:creationId xmlns:a16="http://schemas.microsoft.com/office/drawing/2014/main" id="{2B10CC82-6F4D-3144-974E-743C8438AD4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ru-RU" dirty="0"/>
              <a:t>The JINR grid infrastructure is represented by the Tier1 center for the CMS experiment at the LHC and the Tier2 center, which provides processing of data from the major projects at </a:t>
            </a:r>
            <a:r>
              <a:rPr lang="en-US" altLang="ru-RU" dirty="0">
                <a:latin typeface="Times New Roman" panose="02020603050405020304" pitchFamily="18" charset="0"/>
                <a:ea typeface="Microsoft YaHei" panose="020B0503020204020204" pitchFamily="34" charset="-122"/>
              </a:rPr>
              <a:t>JINR, CERN, BNL, Fermilab, GSI and other big scientific centers. </a:t>
            </a:r>
            <a:r>
              <a:rPr lang="en-US" altLang="ru-RU" dirty="0"/>
              <a:t>The Tier1 data processing system for CMS was increased by a factor of 3 and its performance is ranked second among other Tier1 centers for the CMS experiment and in last 3 years it processed about 20% of all the CMS jobs. As for the Tier2 computing resources, they were increased almost two times and the JINR Tier2 center represents the best one in the Consortium “Russian Data Intensive Grid” (RDIG), processing about half of the jobs of this Consortium. </a:t>
            </a:r>
          </a:p>
          <a:p>
            <a:endParaRPr lang="en-US" altLang="ru-RU" dirty="0"/>
          </a:p>
          <a:p>
            <a:endParaRPr lang="en-US" altLang="ru-RU" dirty="0"/>
          </a:p>
          <a:p>
            <a:r>
              <a:rPr lang="ru-RU" altLang="ru-RU" dirty="0"/>
              <a:t>Грид-инфрастуктура ОИЯИ представлена центром уровня </a:t>
            </a:r>
            <a:r>
              <a:rPr lang="en-US" altLang="ru-RU" dirty="0"/>
              <a:t>Tier</a:t>
            </a:r>
            <a:r>
              <a:rPr lang="ru-RU" altLang="ru-RU" dirty="0"/>
              <a:t>1 для эксперимента </a:t>
            </a:r>
            <a:r>
              <a:rPr lang="en-US" altLang="ru-RU" dirty="0"/>
              <a:t>CMS</a:t>
            </a:r>
            <a:r>
              <a:rPr lang="ru-RU" altLang="ru-RU" dirty="0"/>
              <a:t> на </a:t>
            </a:r>
            <a:r>
              <a:rPr lang="en-US" altLang="ru-RU" dirty="0"/>
              <a:t>LHC</a:t>
            </a:r>
            <a:r>
              <a:rPr lang="ru-RU" altLang="ru-RU" dirty="0"/>
              <a:t> и центром уровня Т</a:t>
            </a:r>
            <a:r>
              <a:rPr lang="en-US" altLang="ru-RU" dirty="0" err="1"/>
              <a:t>ier</a:t>
            </a:r>
            <a:r>
              <a:rPr lang="ru-RU" altLang="ru-RU" dirty="0"/>
              <a:t>2, который обеспечивает обработку данных с экспериментов </a:t>
            </a:r>
            <a:r>
              <a:rPr lang="en-US" altLang="ru-RU" dirty="0"/>
              <a:t>Alice</a:t>
            </a:r>
            <a:r>
              <a:rPr lang="ru-RU" altLang="ru-RU" dirty="0"/>
              <a:t>, </a:t>
            </a:r>
            <a:r>
              <a:rPr lang="en-US" altLang="ru-RU" dirty="0"/>
              <a:t>ATLAS</a:t>
            </a:r>
            <a:r>
              <a:rPr lang="ru-RU" altLang="ru-RU" dirty="0"/>
              <a:t>, </a:t>
            </a:r>
            <a:r>
              <a:rPr lang="en-US" altLang="ru-RU" dirty="0"/>
              <a:t>CMS</a:t>
            </a:r>
            <a:r>
              <a:rPr lang="ru-RU" altLang="ru-RU" dirty="0"/>
              <a:t>, </a:t>
            </a:r>
            <a:r>
              <a:rPr lang="en-US" altLang="ru-RU" dirty="0" err="1"/>
              <a:t>LHCb</a:t>
            </a:r>
            <a:r>
              <a:rPr lang="ru-RU" altLang="ru-RU" dirty="0"/>
              <a:t>, </a:t>
            </a:r>
            <a:r>
              <a:rPr lang="en-US" altLang="ru-RU" dirty="0"/>
              <a:t>BES</a:t>
            </a:r>
            <a:r>
              <a:rPr lang="ru-RU" altLang="ru-RU" dirty="0"/>
              <a:t>, </a:t>
            </a:r>
            <a:r>
              <a:rPr lang="en-US" altLang="ru-RU" dirty="0"/>
              <a:t>BIOMED</a:t>
            </a:r>
            <a:r>
              <a:rPr lang="ru-RU" altLang="ru-RU" dirty="0"/>
              <a:t>, С</a:t>
            </a:r>
            <a:r>
              <a:rPr lang="en-US" altLang="ru-RU" dirty="0"/>
              <a:t>OMPASS</a:t>
            </a:r>
            <a:r>
              <a:rPr lang="ru-RU" altLang="ru-RU" dirty="0"/>
              <a:t>, </a:t>
            </a:r>
            <a:r>
              <a:rPr lang="en-US" altLang="ru-RU" dirty="0"/>
              <a:t>MPD</a:t>
            </a:r>
            <a:r>
              <a:rPr lang="ru-RU" altLang="ru-RU" dirty="0"/>
              <a:t>, </a:t>
            </a:r>
            <a:r>
              <a:rPr lang="en-US" altLang="ru-RU" dirty="0" err="1"/>
              <a:t>NOvA</a:t>
            </a:r>
            <a:r>
              <a:rPr lang="ru-RU" altLang="ru-RU" dirty="0"/>
              <a:t>, </a:t>
            </a:r>
            <a:r>
              <a:rPr lang="en-US" altLang="ru-RU" dirty="0"/>
              <a:t>STAR</a:t>
            </a:r>
            <a:r>
              <a:rPr lang="ru-RU" altLang="ru-RU" dirty="0"/>
              <a:t>, </a:t>
            </a:r>
            <a:r>
              <a:rPr lang="en-US" altLang="ru-RU" dirty="0"/>
              <a:t>ILC</a:t>
            </a:r>
            <a:r>
              <a:rPr lang="ru-RU" altLang="ru-RU" dirty="0"/>
              <a:t> и др.</a:t>
            </a:r>
          </a:p>
          <a:p>
            <a:r>
              <a:rPr lang="ru-RU" altLang="ru-RU" dirty="0"/>
              <a:t>Система обработки данных </a:t>
            </a:r>
            <a:r>
              <a:rPr lang="en-US" altLang="ru-RU" dirty="0"/>
              <a:t>Tier</a:t>
            </a:r>
            <a:r>
              <a:rPr lang="ru-RU" altLang="ru-RU" dirty="0"/>
              <a:t>1 для </a:t>
            </a:r>
            <a:r>
              <a:rPr lang="en-US" altLang="ru-RU" dirty="0"/>
              <a:t>CMS</a:t>
            </a:r>
            <a:r>
              <a:rPr lang="ru-RU" altLang="ru-RU" dirty="0"/>
              <a:t> была увеличена с 3600 до 10 688 ядер, обеспечивая в настоящее время производительность 151,97 </a:t>
            </a:r>
            <a:r>
              <a:rPr lang="en-GB" altLang="ru-RU" dirty="0" err="1"/>
              <a:t>kHS</a:t>
            </a:r>
            <a:r>
              <a:rPr lang="ru-RU" altLang="ru-RU" dirty="0"/>
              <a:t>06. Расширена система хранения, состоящая из дисковых массивов и долговременного хранилища данных на лентах. Общая полезная емкость дисковых серверов увеличена с 4 ПБ до 10,4 ПБ, ленточного робота </a:t>
            </a:r>
            <a:r>
              <a:rPr lang="en-US" altLang="ru-RU" dirty="0"/>
              <a:t>IBM TS</a:t>
            </a:r>
            <a:r>
              <a:rPr lang="ru-RU" altLang="ru-RU" dirty="0"/>
              <a:t>3500 с 5,4 ПБ до 11 ПБ. По своей производительности </a:t>
            </a:r>
            <a:r>
              <a:rPr lang="en-US" altLang="ru-RU" dirty="0"/>
              <a:t>Tier</a:t>
            </a:r>
            <a:r>
              <a:rPr lang="ru-RU" altLang="ru-RU" dirty="0"/>
              <a:t>1 (</a:t>
            </a:r>
            <a:r>
              <a:rPr lang="en-US" altLang="ru-RU" dirty="0"/>
              <a:t>T</a:t>
            </a:r>
            <a:r>
              <a:rPr lang="ru-RU" altLang="ru-RU" dirty="0"/>
              <a:t>1_</a:t>
            </a:r>
            <a:r>
              <a:rPr lang="en-US" altLang="ru-RU" dirty="0"/>
              <a:t>JINR</a:t>
            </a:r>
            <a:r>
              <a:rPr lang="ru-RU" altLang="ru-RU" dirty="0"/>
              <a:t>) занимает второе место среди других центров </a:t>
            </a:r>
            <a:r>
              <a:rPr lang="en-US" altLang="ru-RU" dirty="0"/>
              <a:t>Tier</a:t>
            </a:r>
            <a:r>
              <a:rPr lang="ru-RU" altLang="ru-RU" dirty="0"/>
              <a:t>1 для эксперимента. Выполнено более 19,9 миллионов задач и обработано более 359 миллиардов событий, что составляет 19,3% от общего числа данных с эксперимента </a:t>
            </a:r>
            <a:r>
              <a:rPr lang="en-US" altLang="ru-RU" dirty="0"/>
              <a:t>CMS</a:t>
            </a:r>
            <a:r>
              <a:rPr lang="ru-RU" altLang="ru-RU" dirty="0"/>
              <a:t>, обработанных в течение 2017–2019 годов и 14% от общей загрузки </a:t>
            </a:r>
            <a:r>
              <a:rPr lang="en-US" altLang="ru-RU" dirty="0"/>
              <a:t>CPU</a:t>
            </a:r>
            <a:r>
              <a:rPr lang="ru-RU" altLang="ru-RU" dirty="0"/>
              <a:t> всех </a:t>
            </a:r>
            <a:r>
              <a:rPr lang="en-US" altLang="ru-RU" dirty="0"/>
              <a:t>Tier</a:t>
            </a:r>
            <a:r>
              <a:rPr lang="ru-RU" altLang="ru-RU" dirty="0"/>
              <a:t>1 центров.   </a:t>
            </a:r>
          </a:p>
          <a:p>
            <a:r>
              <a:rPr lang="ru-RU" altLang="ru-RU" dirty="0"/>
              <a:t>Вычислительные ресурсы центра </a:t>
            </a:r>
            <a:r>
              <a:rPr lang="en-US" altLang="ru-RU" dirty="0"/>
              <a:t>Tier</a:t>
            </a:r>
            <a:r>
              <a:rPr lang="ru-RU" altLang="ru-RU" dirty="0"/>
              <a:t>2 были увеличены с 2470 ядер до 4128 ядер, что в настоящее время обеспечивает производительность 55,489 </a:t>
            </a:r>
            <a:r>
              <a:rPr lang="en-GB" altLang="ru-RU" dirty="0" err="1"/>
              <a:t>kHS</a:t>
            </a:r>
            <a:r>
              <a:rPr lang="ru-RU" altLang="ru-RU" dirty="0"/>
              <a:t>06. Общая полезная емкость дисковых серверов составляет 2789 ТБ для </a:t>
            </a:r>
            <a:r>
              <a:rPr lang="en-US" altLang="ru-RU" dirty="0"/>
              <a:t>ATLAS</a:t>
            </a:r>
            <a:r>
              <a:rPr lang="ru-RU" altLang="ru-RU" dirty="0"/>
              <a:t>, </a:t>
            </a:r>
            <a:r>
              <a:rPr lang="en-US" altLang="ru-RU" dirty="0"/>
              <a:t>CMS</a:t>
            </a:r>
            <a:r>
              <a:rPr lang="ru-RU" altLang="ru-RU" dirty="0"/>
              <a:t> и </a:t>
            </a:r>
            <a:r>
              <a:rPr lang="en-US" altLang="ru-RU" dirty="0"/>
              <a:t>Alice</a:t>
            </a:r>
            <a:r>
              <a:rPr lang="ru-RU" altLang="ru-RU" dirty="0"/>
              <a:t> и 140 ТБ для других виртуальных организаций. Сайт ОИЯИ </a:t>
            </a:r>
            <a:r>
              <a:rPr lang="en-US" altLang="ru-RU" dirty="0"/>
              <a:t>Tier</a:t>
            </a:r>
            <a:r>
              <a:rPr lang="ru-RU" altLang="ru-RU" dirty="0"/>
              <a:t>2 является лучшим в Российском консорциуме </a:t>
            </a:r>
            <a:r>
              <a:rPr lang="en-US" altLang="ru-RU" dirty="0"/>
              <a:t>RDIG</a:t>
            </a:r>
            <a:r>
              <a:rPr lang="ru-RU" altLang="ru-RU" dirty="0"/>
              <a:t> (Российский </a:t>
            </a:r>
            <a:r>
              <a:rPr lang="ru-RU" altLang="ru-RU" dirty="0" err="1"/>
              <a:t>Грид</a:t>
            </a:r>
            <a:r>
              <a:rPr lang="ru-RU" altLang="ru-RU" dirty="0"/>
              <a:t> для Интенсивных Операций с Данными – </a:t>
            </a:r>
            <a:r>
              <a:rPr lang="en-US" altLang="ru-RU" dirty="0"/>
              <a:t>Russian Data Intensive Grid</a:t>
            </a:r>
            <a:r>
              <a:rPr lang="ru-RU" altLang="ru-RU" dirty="0"/>
              <a:t>, </a:t>
            </a:r>
            <a:r>
              <a:rPr lang="en-US" altLang="ru-RU" dirty="0"/>
              <a:t>RDIG</a:t>
            </a:r>
            <a:r>
              <a:rPr lang="ru-RU" altLang="ru-RU" dirty="0"/>
              <a:t>). В 2017–2019 годах было обработано более 11 миллионов заданий, что составляет 46,7% от общей загрузки CPU </a:t>
            </a:r>
            <a:r>
              <a:rPr lang="en-US" altLang="ru-RU" dirty="0"/>
              <a:t>RDIG. </a:t>
            </a:r>
          </a:p>
          <a:p>
            <a:endParaRPr lang="ru-RU" altLang="ru-RU" dirty="0"/>
          </a:p>
        </p:txBody>
      </p:sp>
      <p:sp>
        <p:nvSpPr>
          <p:cNvPr id="4" name="Номер слайда 3">
            <a:extLst>
              <a:ext uri="{FF2B5EF4-FFF2-40B4-BE49-F238E27FC236}">
                <a16:creationId xmlns:a16="http://schemas.microsoft.com/office/drawing/2014/main" id="{F8DF33AC-EFCF-8E4B-A705-953C8689615A}"/>
              </a:ext>
            </a:extLst>
          </p:cNvPr>
          <p:cNvSpPr>
            <a:spLocks noGrp="1"/>
          </p:cNvSpPr>
          <p:nvPr>
            <p:ph type="sldNum" sz="quarter" idx="5"/>
          </p:nvPr>
        </p:nvSpPr>
        <p:spPr/>
        <p:txBody>
          <a:bodyPr/>
          <a:lstStyle/>
          <a:p>
            <a:pPr>
              <a:defRPr/>
            </a:pPr>
            <a:fld id="{0FE57C13-4DED-914F-AD4B-02E9142ECD2A}" type="slidenum">
              <a:rPr lang="ru-RU" smtClean="0"/>
              <a:pPr>
                <a:defRPr/>
              </a:pPr>
              <a:t>35</a:t>
            </a:fld>
            <a:endParaRPr lang="ru-RU"/>
          </a:p>
        </p:txBody>
      </p:sp>
    </p:spTree>
    <p:extLst>
      <p:ext uri="{BB962C8B-B14F-4D97-AF65-F5344CB8AC3E}">
        <p14:creationId xmlns:p14="http://schemas.microsoft.com/office/powerpoint/2010/main" val="146836830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Образ слайда 1">
            <a:extLst>
              <a:ext uri="{FF2B5EF4-FFF2-40B4-BE49-F238E27FC236}">
                <a16:creationId xmlns:a16="http://schemas.microsoft.com/office/drawing/2014/main" id="{651997A8-1E9C-B646-B554-A6DD6AD9B12C}"/>
              </a:ext>
            </a:extLst>
          </p:cNvPr>
          <p:cNvSpPr>
            <a:spLocks noGrp="1" noRot="1" noChangeAspect="1" noTextEdit="1"/>
          </p:cNvSpPr>
          <p:nvPr>
            <p:ph type="sldImg"/>
          </p:nvPr>
        </p:nvSpPr>
        <p:spPr bwMode="auto">
          <a:xfrm>
            <a:off x="1130300" y="669925"/>
            <a:ext cx="4586288" cy="34417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Заметки 2">
            <a:extLst>
              <a:ext uri="{FF2B5EF4-FFF2-40B4-BE49-F238E27FC236}">
                <a16:creationId xmlns:a16="http://schemas.microsoft.com/office/drawing/2014/main" id="{CF6130CE-E89D-194F-B480-C755DE9F715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Microsoft YaHei" panose="020B0503020204020204" pitchFamily="34" charset="-122"/>
              </a:rPr>
              <a:t>The mega-science project NICA raised a serious computing challenge, including a number of tasks, like:</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Microsoft YaHei" panose="020B0503020204020204" pitchFamily="34" charset="-122"/>
              </a:rPr>
              <a:t>-	lattice calculations of the QCD phase diagram;</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Microsoft YaHei" panose="020B0503020204020204" pitchFamily="34" charset="-122"/>
              </a:rPr>
              <a:t>-	simulation of all the stages of heavy-ion collisions;</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Microsoft YaHei" panose="020B0503020204020204" pitchFamily="34" charset="-122"/>
              </a:rPr>
              <a:t>-	a complex event reconstruction and physics analysis.</a:t>
            </a:r>
            <a:endParaRPr lang="en-US" altLang="ru-RU" dirty="0"/>
          </a:p>
          <a:p>
            <a:r>
              <a:rPr lang="en-US" altLang="ru-RU" dirty="0"/>
              <a:t>To solve this tasks, an off-line computer complex is being created. At present, is is organized on the basis of Tier1, Tier2, and the “</a:t>
            </a:r>
            <a:r>
              <a:rPr lang="en-US" altLang="ru-RU" dirty="0" err="1"/>
              <a:t>Govorun</a:t>
            </a:r>
            <a:r>
              <a:rPr lang="en-US" altLang="ru-RU" dirty="0"/>
              <a:t>” supercomputer. Special attention is paid to new promising directions, like distributed data storage (“data lake”), the integration of Big Data and supercomputer technologies and machine learning methods</a:t>
            </a:r>
          </a:p>
          <a:p>
            <a:endParaRPr lang="en-US" altLang="ru-RU" dirty="0"/>
          </a:p>
          <a:p>
            <a:endParaRPr lang="en-US" altLang="ru-RU" dirty="0"/>
          </a:p>
          <a:p>
            <a:r>
              <a:rPr lang="en-US" altLang="ru-RU" dirty="0"/>
              <a:t>An off-line computer complex for data modeling, processing, analysis and storage within the NICA project, which consists of territorially distributed on-line and three off-line clusters connected by the high-speed computer network with a bandwidth 4x100 Gb/s, is being created. The NICA computing and information off-line cluster in LIT was organized on the basis of the JINR MICC as a distributed scalable hybrid cluster, which allows organizing computing for the NICA project efficiently and without additional labor costs at the request of a different class of jobs and users. The main objective of the LIT off-line cluster is to create a two-level (disk-tape) storage system for the NICA experiments, as after the first stage of these experiments, significant storage volumes will be required (from 2.5 PB to 70 PB per year). At present, the NICA computing and information off-line cluster in LIT is organized on the basis of Tier1, Tier2, the “</a:t>
            </a:r>
            <a:r>
              <a:rPr lang="en-US" altLang="ru-RU" dirty="0" err="1"/>
              <a:t>Govorun</a:t>
            </a:r>
            <a:r>
              <a:rPr lang="en-US" altLang="ru-RU" dirty="0"/>
              <a:t>” supercomputer and the EOS-based storage system. Special attention is paid to new promising directions in creating distributed data storages (“data lake”), the integration of Big Data and supercomputer technologies, machine learning methods.</a:t>
            </a:r>
          </a:p>
          <a:p>
            <a:endParaRPr lang="en-US" altLang="ru-RU" dirty="0"/>
          </a:p>
          <a:p>
            <a:pPr marL="0" marR="0" lvl="0" indent="0" algn="l" defTabSz="449263" rtl="0" eaLnBrk="0" fontAlgn="base" latinLnBrk="0" hangingPunct="0">
              <a:lnSpc>
                <a:spcPct val="100000"/>
              </a:lnSpc>
              <a:spcBef>
                <a:spcPts val="400"/>
              </a:spcBef>
              <a:spcAft>
                <a:spcPct val="0"/>
              </a:spcAft>
              <a:buClrTx/>
              <a:buSzTx/>
              <a:buFontTx/>
              <a:buNone/>
              <a:tabLst/>
              <a:defRPr/>
            </a:pPr>
            <a:r>
              <a:rPr lang="ru-RU" altLang="ru-RU" dirty="0"/>
              <a:t>Создается </a:t>
            </a:r>
            <a:r>
              <a:rPr lang="ru-RU" altLang="ru-RU" dirty="0" err="1"/>
              <a:t>off-line</a:t>
            </a:r>
            <a:r>
              <a:rPr lang="ru-RU" altLang="ru-RU" dirty="0"/>
              <a:t> компьютерный комплекс для моделирования, обработки, анализа и хранения данных в рамках проекта NICA, состоящий из территориально распределенных </a:t>
            </a:r>
            <a:r>
              <a:rPr lang="en-US" altLang="ru-RU" dirty="0"/>
              <a:t>on</a:t>
            </a:r>
            <a:r>
              <a:rPr lang="ru-RU" altLang="ru-RU" dirty="0"/>
              <a:t>-</a:t>
            </a:r>
            <a:r>
              <a:rPr lang="en-US" altLang="ru-RU" dirty="0"/>
              <a:t>line</a:t>
            </a:r>
            <a:r>
              <a:rPr lang="ru-RU" altLang="ru-RU" dirty="0"/>
              <a:t> и трех </a:t>
            </a:r>
            <a:r>
              <a:rPr lang="en-US" altLang="ru-RU" dirty="0"/>
              <a:t>off</a:t>
            </a:r>
            <a:r>
              <a:rPr lang="ru-RU" altLang="ru-RU" dirty="0"/>
              <a:t>-</a:t>
            </a:r>
            <a:r>
              <a:rPr lang="en-US" altLang="ru-RU" dirty="0"/>
              <a:t>line</a:t>
            </a:r>
            <a:r>
              <a:rPr lang="ru-RU" altLang="ru-RU" dirty="0"/>
              <a:t> кластеров, связанных между собой высокоскоростной компьютерной сетью с пропускной способностью 4</a:t>
            </a:r>
            <a:r>
              <a:rPr lang="en-US" altLang="ru-RU" dirty="0"/>
              <a:t>x</a:t>
            </a:r>
            <a:r>
              <a:rPr lang="ru-RU" altLang="ru-RU" dirty="0"/>
              <a:t>100 Гбит/с. Вычислительно-информационный </a:t>
            </a:r>
            <a:r>
              <a:rPr lang="ru-RU" altLang="ru-RU" dirty="0" err="1"/>
              <a:t>off-line</a:t>
            </a:r>
            <a:r>
              <a:rPr lang="ru-RU" altLang="ru-RU" dirty="0"/>
              <a:t> кластер NICA в ЛИТ организован на базе МИВК ОИЯИ как распределенный масштабируемый гибридный кластер, что позволяет эффективно и без дополнительных трудозатрат организовать </a:t>
            </a:r>
            <a:r>
              <a:rPr lang="ru-RU" altLang="ru-RU" dirty="0" err="1"/>
              <a:t>компьютинг</a:t>
            </a:r>
            <a:r>
              <a:rPr lang="ru-RU" altLang="ru-RU" dirty="0"/>
              <a:t> для проекта NICA по требованию различного класса задач и пользователей. Основной задачей </a:t>
            </a:r>
            <a:r>
              <a:rPr lang="ru-RU" altLang="ru-RU" dirty="0" err="1"/>
              <a:t>off-line</a:t>
            </a:r>
            <a:r>
              <a:rPr lang="ru-RU" altLang="ru-RU" dirty="0"/>
              <a:t> кластера ЛИТ является создание двухуровневой (диско-ленточной) системы хранения для экспериментов NICA, поскольку после первого этапа этих экспериментов потребуются значительные объемы хранения (от 2,5 ПБ до 70 ПБ в год). В настоящее время вычислительно-информационный </a:t>
            </a:r>
            <a:r>
              <a:rPr lang="ru-RU" altLang="ru-RU" dirty="0" err="1"/>
              <a:t>off-line</a:t>
            </a:r>
            <a:r>
              <a:rPr lang="ru-RU" altLang="ru-RU" dirty="0"/>
              <a:t> кластер NICA в ЛИТ организован на базе Tier1, Tier2, суперкомпьютера «Говорун» и системы хранения на базе EOS. Особое внимание уделяется новым перспективным направлениям в создании распределенных хранилищ данных («озеро данных»), интеграции Больших данных и суперкомпьютерных технологий, методов «машинного обучения».</a:t>
            </a:r>
          </a:p>
          <a:p>
            <a:endParaRPr lang="ru-RU" altLang="ru-RU" dirty="0"/>
          </a:p>
        </p:txBody>
      </p:sp>
      <p:sp>
        <p:nvSpPr>
          <p:cNvPr id="4" name="Номер слайда 3">
            <a:extLst>
              <a:ext uri="{FF2B5EF4-FFF2-40B4-BE49-F238E27FC236}">
                <a16:creationId xmlns:a16="http://schemas.microsoft.com/office/drawing/2014/main" id="{AFFB6F7D-5A28-CB4D-94C7-60708A514B9B}"/>
              </a:ext>
            </a:extLst>
          </p:cNvPr>
          <p:cNvSpPr>
            <a:spLocks noGrp="1"/>
          </p:cNvSpPr>
          <p:nvPr>
            <p:ph type="sldNum" sz="quarter" idx="5"/>
          </p:nvPr>
        </p:nvSpPr>
        <p:spPr/>
        <p:txBody>
          <a:bodyPr/>
          <a:lstStyle/>
          <a:p>
            <a:pPr>
              <a:defRPr/>
            </a:pPr>
            <a:fld id="{A7829C9A-0838-9448-9ABC-D639640E601B}" type="slidenum">
              <a:rPr lang="ru-RU" smtClean="0"/>
              <a:pPr>
                <a:defRPr/>
              </a:pPr>
              <a:t>36</a:t>
            </a:fld>
            <a:endParaRPr lang="ru-RU"/>
          </a:p>
        </p:txBody>
      </p:sp>
    </p:spTree>
    <p:extLst>
      <p:ext uri="{BB962C8B-B14F-4D97-AF65-F5344CB8AC3E}">
        <p14:creationId xmlns:p14="http://schemas.microsoft.com/office/powerpoint/2010/main" val="246950090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130300" y="669925"/>
            <a:ext cx="4586288" cy="3441700"/>
          </a:xfrm>
        </p:spPr>
      </p:sp>
      <p:sp>
        <p:nvSpPr>
          <p:cNvPr id="3" name="Заметки 2"/>
          <p:cNvSpPr>
            <a:spLocks noGrp="1"/>
          </p:cNvSpPr>
          <p:nvPr>
            <p:ph type="body" idx="1"/>
          </p:nvPr>
        </p:nvSpPr>
        <p:spPr/>
        <p:txBody>
          <a:bodyPr/>
          <a:lstStyle/>
          <a:p>
            <a:pPr marL="214313" indent="-214313">
              <a:buFont typeface="Arial" panose="020B0604020202020204" pitchFamily="34" charset="0"/>
              <a:buChar char="•"/>
            </a:pPr>
            <a:r>
              <a:rPr lang="en-US" sz="1200" dirty="0"/>
              <a:t>All projects within the Seven-Year Plan for the Development of JINR (2017­–2023)</a:t>
            </a:r>
            <a:r>
              <a:rPr lang="en-US" sz="1200" dirty="0">
                <a:solidFill>
                  <a:srgbClr val="FF0000"/>
                </a:solidFill>
              </a:rPr>
              <a:t> </a:t>
            </a:r>
            <a:r>
              <a:rPr lang="en-US" sz="1200" dirty="0"/>
              <a:t>adhere to the stipulated schedules. </a:t>
            </a:r>
            <a:endParaRPr lang="ru-RU" sz="1200" dirty="0"/>
          </a:p>
          <a:p>
            <a:pPr marL="214313" indent="-214313">
              <a:buFont typeface="Arial" panose="020B0604020202020204" pitchFamily="34" charset="0"/>
              <a:buChar char="•"/>
            </a:pPr>
            <a:endParaRPr lang="ru-RU" sz="1200" dirty="0"/>
          </a:p>
          <a:p>
            <a:pPr marL="214313" indent="-214313">
              <a:buFont typeface="Arial" panose="020B0604020202020204" pitchFamily="34" charset="0"/>
              <a:buChar char="•"/>
            </a:pPr>
            <a:r>
              <a:rPr lang="en-US" sz="1200" dirty="0"/>
              <a:t>Possible updates of the Seven-Year Plan are due to: </a:t>
            </a:r>
          </a:p>
          <a:p>
            <a:r>
              <a:rPr lang="en-US" sz="1200" dirty="0"/>
              <a:t>     - challenge of increasing the effective volume of the Baikal-GVD detector up to 0.45 km</a:t>
            </a:r>
            <a:r>
              <a:rPr lang="en-US" sz="1200" baseline="30000" dirty="0"/>
              <a:t>3</a:t>
            </a:r>
          </a:p>
          <a:p>
            <a:r>
              <a:rPr lang="en-US" sz="1200" baseline="30000" dirty="0"/>
              <a:t>           </a:t>
            </a:r>
            <a:r>
              <a:rPr lang="en-US" sz="1200" dirty="0"/>
              <a:t>during 2020-2021;</a:t>
            </a:r>
          </a:p>
          <a:p>
            <a:r>
              <a:rPr lang="en-US" sz="1200" dirty="0"/>
              <a:t>     - further development of the Multifunctional Information and Computing Complex.</a:t>
            </a:r>
          </a:p>
          <a:p>
            <a:endParaRPr lang="ru-RU" dirty="0"/>
          </a:p>
        </p:txBody>
      </p:sp>
      <p:sp>
        <p:nvSpPr>
          <p:cNvPr id="4" name="Номер слайда 3"/>
          <p:cNvSpPr>
            <a:spLocks noGrp="1"/>
          </p:cNvSpPr>
          <p:nvPr>
            <p:ph type="sldNum" sz="quarter" idx="5"/>
          </p:nvPr>
        </p:nvSpPr>
        <p:spPr/>
        <p:txBody>
          <a:bodyPr/>
          <a:lstStyle/>
          <a:p>
            <a:fld id="{EF59EA51-A539-4251-8FC6-73DE179CD98B}" type="slidenum">
              <a:rPr lang="ru-RU" smtClean="0"/>
              <a:pPr/>
              <a:t>37</a:t>
            </a:fld>
            <a:endParaRPr lang="ru-RU"/>
          </a:p>
        </p:txBody>
      </p:sp>
    </p:spTree>
    <p:extLst>
      <p:ext uri="{BB962C8B-B14F-4D97-AF65-F5344CB8AC3E}">
        <p14:creationId xmlns:p14="http://schemas.microsoft.com/office/powerpoint/2010/main" val="247212448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8514" name="Rectangle 13">
            <a:extLst>
              <a:ext uri="{FF2B5EF4-FFF2-40B4-BE49-F238E27FC236}">
                <a16:creationId xmlns:a16="http://schemas.microsoft.com/office/drawing/2014/main" id="{4E4BDBB8-709D-C147-BC2B-AA88357F5A43}"/>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1F599F99-BE03-8F4C-B00D-6B7457757C9C}"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38</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448515" name="Text Box 1">
            <a:extLst>
              <a:ext uri="{FF2B5EF4-FFF2-40B4-BE49-F238E27FC236}">
                <a16:creationId xmlns:a16="http://schemas.microsoft.com/office/drawing/2014/main" id="{CEC0A891-1382-C64D-8F30-BEE9927F9D90}"/>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D1918E7D-0AC1-7847-8AC3-9BB8ED818FF9}" type="slidenum">
              <a:rPr lang="en-GB" altLang="ru-RU" sz="1200">
                <a:solidFill>
                  <a:srgbClr val="000000"/>
                </a:solidFill>
                <a:latin typeface="Times New Roman" panose="02020603050405020304" pitchFamily="18" charset="0"/>
                <a:cs typeface="Lucida Sans Unicode" panose="020B0602030504020204" pitchFamily="34" charset="0"/>
              </a:rPr>
              <a:pPr algn="r" eaLnBrk="1" hangingPunct="1"/>
              <a:t>38</a:t>
            </a:fld>
            <a:endParaRPr lang="en-GB" altLang="ru-RU" sz="1200">
              <a:solidFill>
                <a:srgbClr val="000000"/>
              </a:solidFill>
              <a:latin typeface="Times New Roman" panose="02020603050405020304" pitchFamily="18" charset="0"/>
              <a:cs typeface="Lucida Sans Unicode" panose="020B0602030504020204" pitchFamily="34" charset="0"/>
            </a:endParaRPr>
          </a:p>
        </p:txBody>
      </p:sp>
      <p:sp>
        <p:nvSpPr>
          <p:cNvPr id="448516" name="Text Box 2">
            <a:extLst>
              <a:ext uri="{FF2B5EF4-FFF2-40B4-BE49-F238E27FC236}">
                <a16:creationId xmlns:a16="http://schemas.microsoft.com/office/drawing/2014/main" id="{0ADAF972-B7BC-8342-882D-CCF377852DB5}"/>
              </a:ext>
            </a:extLst>
          </p:cNvPr>
          <p:cNvSpPr txBox="1">
            <a:spLocks noChangeArrowheads="1"/>
          </p:cNvSpPr>
          <p:nvPr/>
        </p:nvSpPr>
        <p:spPr bwMode="auto">
          <a:xfrm>
            <a:off x="1143000" y="685800"/>
            <a:ext cx="4572000" cy="3429000"/>
          </a:xfrm>
          <a:prstGeom prst="rect">
            <a:avLst/>
          </a:prstGeom>
          <a:solidFill>
            <a:srgbClr val="FFFFFF"/>
          </a:solidFill>
          <a:ln w="9363">
            <a:solidFill>
              <a:srgbClr val="000000"/>
            </a:solidFill>
            <a:miter lim="800000"/>
            <a:headEnd/>
            <a:tailEnd/>
          </a:ln>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48517" name="Text Box 3">
            <a:extLst>
              <a:ext uri="{FF2B5EF4-FFF2-40B4-BE49-F238E27FC236}">
                <a16:creationId xmlns:a16="http://schemas.microsoft.com/office/drawing/2014/main" id="{D96E6EA9-01AF-B243-8D45-C415DE943B36}"/>
              </a:ext>
            </a:extLst>
          </p:cNvPr>
          <p:cNvSpPr txBox="1">
            <a:spLocks noGrp="1"/>
          </p:cNvSpPr>
          <p:nvPr>
            <p:ph type="body" sz="quarter" idx="1"/>
          </p:nvPr>
        </p:nvSpPr>
        <p:spPr bwMode="auto">
          <a:xfrm>
            <a:off x="685800" y="4343400"/>
            <a:ext cx="5478463" cy="410686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nchor="ctr">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Thank you for the attention.</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62" name="Rectangle 13">
            <a:extLst>
              <a:ext uri="{FF2B5EF4-FFF2-40B4-BE49-F238E27FC236}">
                <a16:creationId xmlns:a16="http://schemas.microsoft.com/office/drawing/2014/main" id="{BC9CF14B-B068-424C-BA7D-1B5125156821}"/>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444FB504-1EAA-7949-9938-72C4514397BE}"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39</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450563" name="Text Box 1">
            <a:extLst>
              <a:ext uri="{FF2B5EF4-FFF2-40B4-BE49-F238E27FC236}">
                <a16:creationId xmlns:a16="http://schemas.microsoft.com/office/drawing/2014/main" id="{480B9EF2-AE49-2347-B02D-4241FF8D63E4}"/>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959F7AF8-601B-D746-A555-4FA37ACB1942}" type="slidenum">
              <a:rPr lang="en-GB" altLang="ru-RU" sz="1200">
                <a:solidFill>
                  <a:srgbClr val="000000"/>
                </a:solidFill>
                <a:latin typeface="Times New Roman" panose="02020603050405020304" pitchFamily="18" charset="0"/>
                <a:cs typeface="Lucida Sans Unicode" panose="020B0602030504020204" pitchFamily="34" charset="0"/>
              </a:rPr>
              <a:pPr algn="r" eaLnBrk="1" hangingPunct="1"/>
              <a:t>39</a:t>
            </a:fld>
            <a:endParaRPr lang="en-GB" altLang="ru-RU" sz="1200">
              <a:solidFill>
                <a:srgbClr val="000000"/>
              </a:solidFill>
              <a:latin typeface="Times New Roman" panose="02020603050405020304" pitchFamily="18" charset="0"/>
              <a:cs typeface="Lucida Sans Unicode" panose="020B0602030504020204" pitchFamily="34" charset="0"/>
            </a:endParaRPr>
          </a:p>
        </p:txBody>
      </p:sp>
      <p:sp>
        <p:nvSpPr>
          <p:cNvPr id="450564" name="Text Box 2">
            <a:extLst>
              <a:ext uri="{FF2B5EF4-FFF2-40B4-BE49-F238E27FC236}">
                <a16:creationId xmlns:a16="http://schemas.microsoft.com/office/drawing/2014/main" id="{E86A2CB4-52B5-B34C-87D6-8B39AB31E32A}"/>
              </a:ext>
            </a:extLst>
          </p:cNvPr>
          <p:cNvSpPr txBox="1">
            <a:spLocks noChangeArrowheads="1"/>
          </p:cNvSpPr>
          <p:nvPr/>
        </p:nvSpPr>
        <p:spPr bwMode="auto">
          <a:xfrm>
            <a:off x="1143000" y="685800"/>
            <a:ext cx="4572000" cy="3429000"/>
          </a:xfrm>
          <a:prstGeom prst="rect">
            <a:avLst/>
          </a:prstGeom>
          <a:solidFill>
            <a:srgbClr val="FFFFFF"/>
          </a:solidFill>
          <a:ln w="9363">
            <a:solidFill>
              <a:srgbClr val="000000"/>
            </a:solidFill>
            <a:miter lim="800000"/>
            <a:headEnd/>
            <a:tailEnd/>
          </a:ln>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50565" name="Text Box 3">
            <a:extLst>
              <a:ext uri="{FF2B5EF4-FFF2-40B4-BE49-F238E27FC236}">
                <a16:creationId xmlns:a16="http://schemas.microsoft.com/office/drawing/2014/main" id="{944FBC51-E3B8-4041-A197-924F68DE3F37}"/>
              </a:ext>
            </a:extLst>
          </p:cNvPr>
          <p:cNvSpPr txBox="1">
            <a:spLocks noGrp="1"/>
          </p:cNvSpPr>
          <p:nvPr>
            <p:ph type="body" sz="quarter" idx="1"/>
          </p:nvPr>
        </p:nvSpPr>
        <p:spPr bwMode="auto">
          <a:xfrm>
            <a:off x="685800" y="4343400"/>
            <a:ext cx="5478463" cy="410686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nchor="ctr">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Times New Roman" panose="02020603050405020304" pitchFamily="18" charset="0"/>
                <a:ea typeface="Microsoft YaHei" panose="020B0503020204020204" pitchFamily="34" charset="-122"/>
              </a:rPr>
              <a:t>Thank you for the attention.</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4786" name="Rectangle 13">
            <a:extLst>
              <a:ext uri="{FF2B5EF4-FFF2-40B4-BE49-F238E27FC236}">
                <a16:creationId xmlns:a16="http://schemas.microsoft.com/office/drawing/2014/main" id="{B5AD0DA9-BCEE-6842-A864-A0EF962F5E6E}"/>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75DEF4E5-DB2D-D64F-B0BE-2877F48CB6A8}"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4</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374787" name="Rectangle 1">
            <a:extLst>
              <a:ext uri="{FF2B5EF4-FFF2-40B4-BE49-F238E27FC236}">
                <a16:creationId xmlns:a16="http://schemas.microsoft.com/office/drawing/2014/main" id="{C0B701FD-F3D2-CE48-8FA8-C55DC2AA7AF3}"/>
              </a:ext>
            </a:extLst>
          </p:cNvPr>
          <p:cNvSpPr>
            <a:spLocks noGrp="1" noRot="1" noChangeAspect="1" noTextEdit="1"/>
          </p:cNvSpPr>
          <p:nvPr>
            <p:ph type="sldImg"/>
          </p:nvPr>
        </p:nvSpPr>
        <p:spPr>
          <a:xfrm>
            <a:off x="1128713" y="669925"/>
            <a:ext cx="4591050" cy="3443288"/>
          </a:xfrm>
          <a:solidFill>
            <a:srgbClr val="FFFFFF"/>
          </a:solidFill>
          <a:ln w="9528">
            <a:solidFill>
              <a:srgbClr val="000000"/>
            </a:solidFill>
            <a:miter lim="800000"/>
            <a:headEnd/>
            <a:tailEnd/>
          </a:ln>
        </p:spPr>
      </p:sp>
      <p:sp>
        <p:nvSpPr>
          <p:cNvPr id="374788" name="Text Box 2">
            <a:extLst>
              <a:ext uri="{FF2B5EF4-FFF2-40B4-BE49-F238E27FC236}">
                <a16:creationId xmlns:a16="http://schemas.microsoft.com/office/drawing/2014/main" id="{85A79157-91CF-2A40-8229-F7C20704A948}"/>
              </a:ext>
            </a:extLst>
          </p:cNvPr>
          <p:cNvSpPr txBox="1">
            <a:spLocks noGrp="1"/>
          </p:cNvSpPr>
          <p:nvPr>
            <p:ph type="body" sz="quarter" idx="1"/>
          </p:nvPr>
        </p:nvSpPr>
        <p:spPr bwMode="auto">
          <a:xfrm>
            <a:off x="685800" y="4343400"/>
            <a:ext cx="5476875" cy="41052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Microsoft YaHei" panose="020B0503020204020204" pitchFamily="34" charset="-122"/>
              </a:rPr>
              <a:t>The study of the hot and dense baryonic matter and its phase transitions will be performed at home facilities of the NICA complex. The status of this </a:t>
            </a:r>
            <a:r>
              <a:rPr lang="en-US" altLang="ru-RU" dirty="0" err="1">
                <a:latin typeface="Times New Roman" panose="02020603050405020304" pitchFamily="18" charset="0"/>
                <a:ea typeface="Microsoft YaHei" panose="020B0503020204020204" pitchFamily="34" charset="-122"/>
              </a:rPr>
              <a:t>comples</a:t>
            </a:r>
            <a:r>
              <a:rPr lang="en-US" altLang="ru-RU" dirty="0">
                <a:latin typeface="Times New Roman" panose="02020603050405020304" pitchFamily="18" charset="0"/>
                <a:ea typeface="Microsoft YaHei" panose="020B0503020204020204" pitchFamily="34" charset="-122"/>
              </a:rPr>
              <a:t> has been given in previous talk by Vladimir </a:t>
            </a:r>
            <a:r>
              <a:rPr lang="en-US" altLang="ru-RU" dirty="0" err="1">
                <a:latin typeface="Times New Roman" panose="02020603050405020304" pitchFamily="18" charset="0"/>
                <a:ea typeface="Microsoft YaHei" panose="020B0503020204020204" pitchFamily="34" charset="-122"/>
              </a:rPr>
              <a:t>Kekelidze</a:t>
            </a:r>
            <a:r>
              <a:rPr lang="en-US" altLang="ru-RU" dirty="0">
                <a:latin typeface="Times New Roman" panose="02020603050405020304" pitchFamily="18" charset="0"/>
                <a:ea typeface="Microsoft YaHei" panose="020B0503020204020204" pitchFamily="34" charset="-122"/>
              </a:rPr>
              <a:t>. In external experiments, JINR is involved in the research programs of STAR at RHIC, NA61 at SPS, ALICE at LHC and CBM/HADES at FAIR. Obviously, the experience from this involvement is important for a successful realization of the research program at NICA.</a:t>
            </a:r>
          </a:p>
        </p:txBody>
      </p:sp>
      <p:sp>
        <p:nvSpPr>
          <p:cNvPr id="374789" name="Text Box 3">
            <a:extLst>
              <a:ext uri="{FF2B5EF4-FFF2-40B4-BE49-F238E27FC236}">
                <a16:creationId xmlns:a16="http://schemas.microsoft.com/office/drawing/2014/main" id="{3126D8A5-334E-AD48-A79C-FFA673DCDBCA}"/>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FB5CBDBF-ED78-8A45-89A6-9B9E33C8A274}" type="slidenum">
              <a:rPr lang="ru-RU" altLang="ru-RU" sz="1200">
                <a:solidFill>
                  <a:srgbClr val="000000"/>
                </a:solidFill>
                <a:latin typeface="Times New Roman" panose="02020603050405020304" pitchFamily="18" charset="0"/>
                <a:cs typeface="Lucida Sans Unicode" panose="020B0602030504020204" pitchFamily="34" charset="0"/>
              </a:rPr>
              <a:pPr algn="r" eaLnBrk="1" hangingPunct="1"/>
              <a:t>4</a:t>
            </a:fld>
            <a:endParaRPr lang="ru-RU" altLang="ru-RU" sz="1200">
              <a:solidFill>
                <a:srgbClr val="000000"/>
              </a:solidFill>
              <a:latin typeface="Times New Roman" panose="02020603050405020304" pitchFamily="18" charset="0"/>
              <a:cs typeface="Lucida Sans Unicode" panose="020B0602030504020204" pitchFamily="34"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2610" name="Rectangle 13">
            <a:extLst>
              <a:ext uri="{FF2B5EF4-FFF2-40B4-BE49-F238E27FC236}">
                <a16:creationId xmlns:a16="http://schemas.microsoft.com/office/drawing/2014/main" id="{6F6A2A38-8727-1443-9974-37B40F8EFEA0}"/>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B329E474-0E40-A047-BA07-6EDA4F0AEDB3}"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40</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452611" name="Text Box 1">
            <a:extLst>
              <a:ext uri="{FF2B5EF4-FFF2-40B4-BE49-F238E27FC236}">
                <a16:creationId xmlns:a16="http://schemas.microsoft.com/office/drawing/2014/main" id="{12988510-D75F-6542-8843-8B218995AAAC}"/>
              </a:ext>
            </a:extLst>
          </p:cNvPr>
          <p:cNvSpPr txBox="1">
            <a:spLocks noChangeArrowheads="1"/>
          </p:cNvSpPr>
          <p:nvPr/>
        </p:nvSpPr>
        <p:spPr bwMode="auto">
          <a:xfrm>
            <a:off x="3884613" y="8685213"/>
            <a:ext cx="29622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9FBC1C50-1A6A-CB4F-A1AE-A3CC495A94A2}" type="slidenum">
              <a:rPr lang="en-GB" altLang="ru-RU" sz="1200">
                <a:solidFill>
                  <a:srgbClr val="000000"/>
                </a:solidFill>
                <a:latin typeface="Times New Roman" panose="02020603050405020304" pitchFamily="18" charset="0"/>
                <a:cs typeface="Lucida Sans Unicode" panose="020B0602030504020204" pitchFamily="34" charset="0"/>
              </a:rPr>
              <a:pPr algn="r" eaLnBrk="1" hangingPunct="1"/>
              <a:t>40</a:t>
            </a:fld>
            <a:endParaRPr lang="en-GB" altLang="ru-RU" sz="1200">
              <a:solidFill>
                <a:srgbClr val="000000"/>
              </a:solidFill>
              <a:latin typeface="Times New Roman" panose="02020603050405020304" pitchFamily="18" charset="0"/>
              <a:cs typeface="Lucida Sans Unicode" panose="020B0602030504020204" pitchFamily="34" charset="0"/>
            </a:endParaRPr>
          </a:p>
        </p:txBody>
      </p:sp>
      <p:sp>
        <p:nvSpPr>
          <p:cNvPr id="452612" name="Text Box 2">
            <a:extLst>
              <a:ext uri="{FF2B5EF4-FFF2-40B4-BE49-F238E27FC236}">
                <a16:creationId xmlns:a16="http://schemas.microsoft.com/office/drawing/2014/main" id="{C73B4F22-C76F-D543-9E31-5C059CAF786B}"/>
              </a:ext>
            </a:extLst>
          </p:cNvPr>
          <p:cNvSpPr txBox="1">
            <a:spLocks noChangeArrowheads="1"/>
          </p:cNvSpPr>
          <p:nvPr/>
        </p:nvSpPr>
        <p:spPr bwMode="auto">
          <a:xfrm>
            <a:off x="1146175" y="687388"/>
            <a:ext cx="4570413" cy="3427412"/>
          </a:xfrm>
          <a:prstGeom prst="rect">
            <a:avLst/>
          </a:prstGeom>
          <a:solidFill>
            <a:srgbClr val="FFFFFF"/>
          </a:solidFill>
          <a:ln w="9363">
            <a:solidFill>
              <a:srgbClr val="000000"/>
            </a:solidFill>
            <a:miter lim="800000"/>
            <a:headEnd/>
            <a:tailEnd/>
          </a:ln>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52613" name="Text Box 3">
            <a:extLst>
              <a:ext uri="{FF2B5EF4-FFF2-40B4-BE49-F238E27FC236}">
                <a16:creationId xmlns:a16="http://schemas.microsoft.com/office/drawing/2014/main" id="{33DD50D4-0D54-0C47-BA26-310F038D774B}"/>
              </a:ext>
            </a:extLst>
          </p:cNvPr>
          <p:cNvSpPr txBox="1">
            <a:spLocks noGrp="1"/>
          </p:cNvSpPr>
          <p:nvPr>
            <p:ph type="body" sz="quarter"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hangingPunct="1">
              <a:spcBef>
                <a:spcPct val="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GB" altLang="ru-RU" sz="1800">
                <a:latin typeface="Arial" panose="020B0604020202020204" pitchFamily="34" charset="0"/>
                <a:cs typeface="Lucida Sans Unicode" panose="020B0602030504020204" pitchFamily="34" charset="0"/>
              </a:rPr>
              <a:t>This slide demonstrates a reasonable overlap of the worldwide priorities in PP &amp; RHIP with the JINR activities. Each of the priority topics is covered by several projects mostly realized within large international collaborations using the most advanced facilities and detectors.</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6706" name="Rectangle 13">
            <a:extLst>
              <a:ext uri="{FF2B5EF4-FFF2-40B4-BE49-F238E27FC236}">
                <a16:creationId xmlns:a16="http://schemas.microsoft.com/office/drawing/2014/main" id="{9B8842B0-B651-A743-A2AE-A89D9771B071}"/>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8BBEBEA1-CD7F-6D44-A091-E831F1AD710A}"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41</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
        <p:nvSpPr>
          <p:cNvPr id="456707" name="Rectangle 1">
            <a:extLst>
              <a:ext uri="{FF2B5EF4-FFF2-40B4-BE49-F238E27FC236}">
                <a16:creationId xmlns:a16="http://schemas.microsoft.com/office/drawing/2014/main" id="{45A2C41D-2352-D148-943A-93846DB64738}"/>
              </a:ext>
            </a:extLst>
          </p:cNvPr>
          <p:cNvSpPr>
            <a:spLocks noGrp="1" noRot="1" noChangeAspect="1" noTextEdit="1"/>
          </p:cNvSpPr>
          <p:nvPr>
            <p:ph type="sldImg"/>
          </p:nvPr>
        </p:nvSpPr>
        <p:spPr>
          <a:xfrm>
            <a:off x="882650" y="722313"/>
            <a:ext cx="4946650" cy="3711575"/>
          </a:xfrm>
          <a:solidFill>
            <a:srgbClr val="FFFFFF"/>
          </a:solidFill>
          <a:ln w="9528">
            <a:solidFill>
              <a:srgbClr val="000000"/>
            </a:solidFill>
            <a:miter lim="800000"/>
            <a:headEnd/>
            <a:tailEnd/>
          </a:ln>
        </p:spPr>
      </p:sp>
      <p:sp>
        <p:nvSpPr>
          <p:cNvPr id="456708" name="Text Box 2">
            <a:extLst>
              <a:ext uri="{FF2B5EF4-FFF2-40B4-BE49-F238E27FC236}">
                <a16:creationId xmlns:a16="http://schemas.microsoft.com/office/drawing/2014/main" id="{BA2031FE-3DBE-4844-8193-A23B61F84106}"/>
              </a:ext>
            </a:extLst>
          </p:cNvPr>
          <p:cNvSpPr txBox="1">
            <a:spLocks noGrp="1"/>
          </p:cNvSpPr>
          <p:nvPr>
            <p:ph type="body" sz="quarter" idx="1"/>
          </p:nvPr>
        </p:nvSpPr>
        <p:spPr bwMode="auto">
          <a:xfrm>
            <a:off x="671513" y="4681538"/>
            <a:ext cx="5365750" cy="44243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numCol="1">
            <a:prstTxWarp prst="textNoShape">
              <a:avLst/>
            </a:prstTxWarp>
          </a:bodyPr>
          <a:lstStyle/>
          <a:p>
            <a:pPr eaLnBrk="1" hangingPunct="1">
              <a:spcBef>
                <a:spcPct val="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Arial" panose="020B0604020202020204" pitchFamily="34" charset="0"/>
                <a:ea typeface="MS PGothic" panose="020B0600070205080204" pitchFamily="34" charset="-128"/>
              </a:rPr>
              <a:t>JINR physicists are involved into the 3 main experiments at LHC: ATLAS, CMS and ALICE.</a:t>
            </a:r>
          </a:p>
          <a:p>
            <a:pPr eaLnBrk="1" hangingPunct="1">
              <a:spcBef>
                <a:spcPct val="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a:latin typeface="Arial" panose="020B0604020202020204" pitchFamily="34" charset="0"/>
                <a:ea typeface="MS PGothic" panose="020B0600070205080204" pitchFamily="34" charset="-128"/>
              </a:rPr>
              <a:t>During the past years t</a:t>
            </a:r>
            <a:r>
              <a:rPr altLang="ru-RU">
                <a:latin typeface="Arial" panose="020B0604020202020204" pitchFamily="34" charset="0"/>
                <a:ea typeface="MS PGothic" panose="020B0600070205080204" pitchFamily="34" charset="-128"/>
              </a:rPr>
              <a:t>he</a:t>
            </a:r>
            <a:r>
              <a:rPr lang="en-US" altLang="ru-RU">
                <a:latin typeface="Arial" panose="020B0604020202020204" pitchFamily="34" charset="0"/>
                <a:ea typeface="MS PGothic" panose="020B0600070205080204" pitchFamily="34" charset="-128"/>
              </a:rPr>
              <a:t> JINR groups</a:t>
            </a:r>
            <a:r>
              <a:rPr altLang="ru-RU">
                <a:latin typeface="Arial" panose="020B0604020202020204" pitchFamily="34" charset="0"/>
                <a:ea typeface="MS PGothic" panose="020B0600070205080204" pitchFamily="34" charset="-128"/>
              </a:rPr>
              <a:t> </a:t>
            </a:r>
            <a:r>
              <a:rPr lang="en-US" altLang="ru-RU">
                <a:latin typeface="Arial" panose="020B0604020202020204" pitchFamily="34" charset="0"/>
                <a:ea typeface="MS PGothic" panose="020B0600070205080204" pitchFamily="34" charset="-128"/>
              </a:rPr>
              <a:t>have successfully completed their obligations in the construction of the detectors and are successfully exploiting the excellent physics capabilities which are offered by the LHC data. Particularly, they are the co-authors of the Higgs Boson discovery.</a:t>
            </a:r>
          </a:p>
          <a:p>
            <a:pPr eaLnBrk="1" hangingPunct="1">
              <a:spcBef>
                <a:spcPct val="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endParaRPr lang="en-US" altLang="ru-RU">
              <a:latin typeface="Arial" panose="020B0604020202020204" pitchFamily="34" charset="0"/>
              <a:ea typeface="MS PGothic" panose="020B0600070205080204" pitchFamily="34" charset="-128"/>
            </a:endParaRPr>
          </a:p>
          <a:p>
            <a:pPr eaLnBrk="1" hangingPunct="1">
              <a:spcBef>
                <a:spcPct val="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endParaRPr lang="en-US" altLang="ru-RU">
              <a:latin typeface="Arial" panose="020B0604020202020204" pitchFamily="34" charset="0"/>
              <a:ea typeface="MS PGothic" panose="020B0600070205080204" pitchFamily="34" charset="-128"/>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Образ слайда 1">
            <a:extLst>
              <a:ext uri="{FF2B5EF4-FFF2-40B4-BE49-F238E27FC236}">
                <a16:creationId xmlns:a16="http://schemas.microsoft.com/office/drawing/2014/main" id="{D5F296AC-F0B9-854C-9C32-DAC9FBE20F81}"/>
              </a:ext>
            </a:extLst>
          </p:cNvPr>
          <p:cNvSpPr>
            <a:spLocks noGrp="1" noRot="1" noChangeAspect="1" noTextEdit="1"/>
          </p:cNvSpPr>
          <p:nvPr>
            <p:ph type="sldImg"/>
          </p:nvPr>
        </p:nvSpPr>
        <p:spPr>
          <a:xfrm>
            <a:off x="1373188" y="763588"/>
            <a:ext cx="5019675" cy="3765550"/>
          </a:xfrm>
          <a:ln/>
        </p:spPr>
      </p:sp>
      <p:sp>
        <p:nvSpPr>
          <p:cNvPr id="52227" name="Заметки 2">
            <a:extLst>
              <a:ext uri="{FF2B5EF4-FFF2-40B4-BE49-F238E27FC236}">
                <a16:creationId xmlns:a16="http://schemas.microsoft.com/office/drawing/2014/main" id="{D3F2BF1D-651B-BF4E-BD64-70857882D39D}"/>
              </a:ext>
            </a:extLst>
          </p:cNvPr>
          <p:cNvSpPr>
            <a:spLocks noGrp="1"/>
          </p:cNvSpPr>
          <p:nvPr>
            <p:ph type="body" idx="1"/>
          </p:nvPr>
        </p:nvSpPr>
        <p:spPr>
          <a:ln/>
          <a:extLst>
            <a:ext uri="{91240B29-F687-4F45-9708-019B960494DF}">
              <a14:hiddenLine xmlns:a14="http://schemas.microsoft.com/office/drawing/2010/main" w="9525">
                <a:solidFill>
                  <a:srgbClr val="000000"/>
                </a:solidFill>
                <a:miter lim="800000"/>
                <a:headEnd/>
                <a:tailEnd/>
              </a14:hiddenLine>
            </a:ext>
          </a:extLst>
        </p:spPr>
        <p:txBody>
          <a:bodyPr/>
          <a:lstStyle/>
          <a:p>
            <a:pPr>
              <a:buFont typeface="Times New Roman" charset="0"/>
              <a:buNone/>
              <a:defRPr/>
            </a:pPr>
            <a:r>
              <a:rPr lang="en-US" altLang="ru-RU" dirty="0" err="1"/>
              <a:t>Particiopation</a:t>
            </a:r>
            <a:r>
              <a:rPr lang="en-US" altLang="ru-RU" dirty="0"/>
              <a:t> of the JINR group in CMS Operation/Service Works/Upgrade.</a:t>
            </a:r>
          </a:p>
          <a:p>
            <a:pPr>
              <a:buFont typeface="Times New Roman" charset="0"/>
              <a:buNone/>
              <a:defRPr/>
            </a:pPr>
            <a:endParaRPr lang="en-US" altLang="ru-RU" dirty="0"/>
          </a:p>
          <a:p>
            <a:pPr>
              <a:buFont typeface="Times New Roman" charset="0"/>
              <a:buNone/>
              <a:defRPr/>
            </a:pPr>
            <a:r>
              <a:rPr lang="en-US" altLang="ru-RU" dirty="0"/>
              <a:t>During the long-term technical shutdown of the LHC (Long Stop, LS2), the JINR group continued to actively participate in the upgrade of the CMS detectors to enable effective operation of experiment at high  luminosity and nominal LHC energy up to 14 </a:t>
            </a:r>
            <a:r>
              <a:rPr lang="en-US" altLang="ru-RU" dirty="0" err="1"/>
              <a:t>TeV</a:t>
            </a:r>
            <a:r>
              <a:rPr lang="en-US" altLang="ru-RU" dirty="0"/>
              <a:t> (LHC Run 3).</a:t>
            </a:r>
          </a:p>
          <a:p>
            <a:pPr>
              <a:buFont typeface="Times New Roman" charset="0"/>
              <a:buNone/>
              <a:defRPr/>
            </a:pPr>
            <a:r>
              <a:rPr lang="en-US" altLang="ru-RU" dirty="0"/>
              <a:t>The picture with replacement of the readout boxes for the HCAL is shown.</a:t>
            </a:r>
          </a:p>
          <a:p>
            <a:pPr>
              <a:buFont typeface="Times New Roman" charset="0"/>
              <a:buNone/>
              <a:defRPr/>
            </a:pPr>
            <a:endParaRPr lang="en-US" altLang="ru-RU" dirty="0"/>
          </a:p>
          <a:p>
            <a:pPr>
              <a:buFont typeface="Times New Roman" charset="0"/>
              <a:buNone/>
              <a:defRPr/>
            </a:pPr>
            <a:r>
              <a:rPr lang="en-US" altLang="ru-RU" dirty="0"/>
              <a:t>The JINR group also actively participated in the Phase-2 Upgrade works to operate at  a high-luminosity LHC (HL−LHC). </a:t>
            </a:r>
          </a:p>
          <a:p>
            <a:pPr>
              <a:buFont typeface="Times New Roman" charset="0"/>
              <a:buNone/>
              <a:defRPr/>
            </a:pPr>
            <a:endParaRPr lang="en-US" altLang="ru-RU" dirty="0"/>
          </a:p>
          <a:p>
            <a:pPr>
              <a:buFont typeface="Times New Roman" charset="0"/>
              <a:buNone/>
              <a:defRPr/>
            </a:pPr>
            <a:r>
              <a:rPr lang="en-US" altLang="ru-RU" dirty="0"/>
              <a:t>Besides the participation in the Phase-1 upgrade works and physics analysis the JINR team takes parts  in operation and services works. In accordance with the memorandum of agreement (M&amp;O_B) each author (paid and free)  is required to work on the setup for the data set, including participation in shifts, at least 4 months (in the calculation of full time equivalent, FTE). </a:t>
            </a:r>
          </a:p>
          <a:p>
            <a:pPr>
              <a:buFont typeface="Times New Roman" charset="0"/>
              <a:buNone/>
              <a:defRPr/>
            </a:pPr>
            <a:endParaRPr lang="en-US" altLang="ru-RU" dirty="0"/>
          </a:p>
          <a:p>
            <a:pPr>
              <a:buFont typeface="Times New Roman" charset="0"/>
              <a:buNone/>
              <a:defRPr/>
            </a:pPr>
            <a:r>
              <a:rPr lang="en-US" altLang="ru-RU" dirty="0"/>
              <a:t>The diagrams with JINR </a:t>
            </a:r>
            <a:r>
              <a:rPr lang="en-US" altLang="ru-RU" dirty="0" err="1"/>
              <a:t>fullfiled</a:t>
            </a:r>
            <a:r>
              <a:rPr lang="en-US" altLang="ru-RU" dirty="0"/>
              <a:t> obligations within the CMS Experimental Physics responsibilities (EPR) </a:t>
            </a:r>
          </a:p>
          <a:p>
            <a:pPr>
              <a:buFont typeface="Times New Roman" charset="0"/>
              <a:buNone/>
              <a:defRPr/>
            </a:pPr>
            <a:r>
              <a:rPr lang="en-US" altLang="ru-RU" dirty="0"/>
              <a:t>is shown. In 2019 the JINR contributed to HCAL and Muon EPR works, Phase 2 Upgrade, support of Data Base,</a:t>
            </a:r>
          </a:p>
          <a:p>
            <a:pPr>
              <a:buFont typeface="Times New Roman" charset="0"/>
              <a:buNone/>
              <a:defRPr/>
            </a:pPr>
            <a:r>
              <a:rPr lang="en-US" altLang="ru-RU" dirty="0"/>
              <a:t>and Computing. </a:t>
            </a:r>
          </a:p>
          <a:p>
            <a:pPr>
              <a:buFont typeface="Times New Roman" charset="0"/>
              <a:buNone/>
              <a:defRPr/>
            </a:pPr>
            <a:endParaRPr lang="en-US" altLang="ru-RU" dirty="0"/>
          </a:p>
          <a:p>
            <a:pPr>
              <a:buFont typeface="Times New Roman" charset="0"/>
              <a:buNone/>
              <a:defRPr/>
            </a:pPr>
            <a:r>
              <a:rPr lang="en-US" altLang="ru-RU" dirty="0"/>
              <a:t>The project on participation of the JINR team in the Phase-2 CMS Upgrade in preparation  (the current JINR Project for the Phase-1 Upgrade of the CMS Detector  ends in this year).</a:t>
            </a:r>
          </a:p>
          <a:p>
            <a:pPr>
              <a:buFont typeface="Times New Roman" charset="0"/>
              <a:buNone/>
              <a:defRPr/>
            </a:pPr>
            <a:endParaRPr lang="en-US" altLang="ru-RU" dirty="0"/>
          </a:p>
          <a:p>
            <a:pPr>
              <a:buFont typeface="Times New Roman" charset="0"/>
              <a:buNone/>
              <a:defRPr/>
            </a:pPr>
            <a:r>
              <a:rPr lang="en-US" altLang="ru-RU" dirty="0"/>
              <a:t>In accordance with Addendum to the Memorandum of Understanding for Collaboration in the Construction of  the CMS Detector signed  in 2019  the expected cost is ~2.8 MUSD. These funds  would also need to be allocated in the JINR  Seven-year plan starting next year. </a:t>
            </a:r>
            <a:endParaRPr lang="ru-RU" altLang="ru-RU" dirty="0"/>
          </a:p>
        </p:txBody>
      </p:sp>
      <p:sp>
        <p:nvSpPr>
          <p:cNvPr id="52228" name="Номер слайда 3">
            <a:extLst>
              <a:ext uri="{FF2B5EF4-FFF2-40B4-BE49-F238E27FC236}">
                <a16:creationId xmlns:a16="http://schemas.microsoft.com/office/drawing/2014/main" id="{CA82F4B0-CFB1-1740-8EA0-77B4ABBC2631}"/>
              </a:ext>
            </a:extLst>
          </p:cNvPr>
          <p:cNvSpPr>
            <a:spLocks noGrp="1"/>
          </p:cNvSpPr>
          <p:nvPr>
            <p:ph type="sldNum" sz="quarter"/>
          </p:nvPr>
        </p:nvSpPr>
        <p:spPr>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defTabSz="917575">
              <a:spcBef>
                <a:spcPct val="30000"/>
              </a:spcBef>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1pPr>
            <a:lvl2pPr defTabSz="917575">
              <a:spcBef>
                <a:spcPct val="30000"/>
              </a:spcBef>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2pPr>
            <a:lvl3pPr defTabSz="917575">
              <a:spcBef>
                <a:spcPct val="30000"/>
              </a:spcBef>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3pPr>
            <a:lvl4pPr defTabSz="917575">
              <a:spcBef>
                <a:spcPct val="30000"/>
              </a:spcBef>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4pPr>
            <a:lvl5pPr defTabSz="917575">
              <a:spcBef>
                <a:spcPct val="30000"/>
              </a:spcBef>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5pPr>
            <a:lvl6pPr marL="2514600" indent="-228600" defTabSz="917575"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6pPr>
            <a:lvl7pPr marL="2971800" indent="-228600" defTabSz="917575"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7pPr>
            <a:lvl8pPr marL="3429000" indent="-228600" defTabSz="917575"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8pPr>
            <a:lvl9pPr marL="3886200" indent="-228600" defTabSz="917575"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9pPr>
          </a:lstStyle>
          <a:p>
            <a:pPr>
              <a:spcBef>
                <a:spcPct val="0"/>
              </a:spcBef>
              <a:buClrTx/>
              <a:buFontTx/>
              <a:buNone/>
            </a:pPr>
            <a:fld id="{A5CE56AA-A6FA-5840-B1F9-E43FA20E13B0}" type="slidenum">
              <a:rPr lang="en-GB" altLang="ru-RU" sz="1300">
                <a:solidFill>
                  <a:schemeClr val="tx1"/>
                </a:solidFill>
                <a:latin typeface="Arial Narrow" panose="020B0604020202020204" pitchFamily="34" charset="0"/>
                <a:cs typeface="Arial" panose="020B0604020202020204" pitchFamily="34" charset="0"/>
              </a:rPr>
              <a:pPr>
                <a:spcBef>
                  <a:spcPct val="0"/>
                </a:spcBef>
                <a:buClrTx/>
                <a:buFontTx/>
                <a:buNone/>
              </a:pPr>
              <a:t>42</a:t>
            </a:fld>
            <a:endParaRPr lang="en-GB" altLang="ru-RU" sz="1300">
              <a:solidFill>
                <a:schemeClr val="tx1"/>
              </a:solidFill>
              <a:latin typeface="Arial Narrow" panose="020B0604020202020204" pitchFamily="34" charset="0"/>
              <a:cs typeface="Arial" panose="020B0604020202020204" pitchFamily="34" charset="0"/>
            </a:endParaRPr>
          </a:p>
        </p:txBody>
      </p:sp>
    </p:spTree>
    <p:extLst>
      <p:ext uri="{BB962C8B-B14F-4D97-AF65-F5344CB8AC3E}">
        <p14:creationId xmlns:p14="http://schemas.microsoft.com/office/powerpoint/2010/main" val="425418360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6" name="Text Box 1">
            <a:extLst>
              <a:ext uri="{FF2B5EF4-FFF2-40B4-BE49-F238E27FC236}">
                <a16:creationId xmlns:a16="http://schemas.microsoft.com/office/drawing/2014/main" id="{A271D5AB-558E-BC48-A8C2-D64E5C1535A9}"/>
              </a:ext>
            </a:extLst>
          </p:cNvPr>
          <p:cNvSpPr>
            <a:spLocks noGrp="1" noRot="1" noChangeAspect="1" noChangeArrowheads="1" noTextEdit="1"/>
          </p:cNvSpPr>
          <p:nvPr>
            <p:ph type="sldImg"/>
          </p:nvPr>
        </p:nvSpPr>
        <p:spPr>
          <a:xfrm>
            <a:off x="876300" y="747713"/>
            <a:ext cx="4910138" cy="3684587"/>
          </a:xfr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7" name="Text Box 2">
            <a:extLst>
              <a:ext uri="{FF2B5EF4-FFF2-40B4-BE49-F238E27FC236}">
                <a16:creationId xmlns:a16="http://schemas.microsoft.com/office/drawing/2014/main" id="{AA085B54-0406-D948-8A6C-762899D35ED8}"/>
              </a:ext>
            </a:extLst>
          </p:cNvPr>
          <p:cNvSpPr>
            <a:spLocks noGrp="1" noChangeArrowheads="1"/>
          </p:cNvSpPr>
          <p:nvPr>
            <p:ph type="body" idx="1"/>
          </p:nvPr>
        </p:nvSpPr>
        <p:spPr>
          <a:xfrm>
            <a:off x="666750" y="4670425"/>
            <a:ext cx="5329238" cy="4422775"/>
          </a:xfrm>
          <a:noFill/>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ru-RU" altLang="ru-RU">
              <a:latin typeface="Times New Roman" panose="02020603050405020304" pitchFamily="18" charset="0"/>
            </a:endParaRPr>
          </a:p>
        </p:txBody>
      </p:sp>
    </p:spTree>
    <p:extLst>
      <p:ext uri="{BB962C8B-B14F-4D97-AF65-F5344CB8AC3E}">
        <p14:creationId xmlns:p14="http://schemas.microsoft.com/office/powerpoint/2010/main" val="103487847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1200" kern="1200" dirty="0">
                <a:solidFill>
                  <a:schemeClr val="tx1"/>
                </a:solidFill>
                <a:effectLst/>
                <a:latin typeface="+mn-lt"/>
                <a:ea typeface="+mn-ea"/>
                <a:cs typeface="+mn-cs"/>
              </a:rPr>
              <a:t>Within the </a:t>
            </a:r>
            <a:r>
              <a:rPr lang="en-US" sz="1200" b="1" kern="1200" dirty="0">
                <a:solidFill>
                  <a:schemeClr val="tx1"/>
                </a:solidFill>
                <a:effectLst/>
                <a:latin typeface="+mn-lt"/>
                <a:ea typeface="+mn-ea"/>
                <a:cs typeface="+mn-cs"/>
              </a:rPr>
              <a:t>Mu2e</a:t>
            </a:r>
            <a:r>
              <a:rPr lang="en-US" sz="1200" kern="1200" dirty="0">
                <a:solidFill>
                  <a:schemeClr val="tx1"/>
                </a:solidFill>
                <a:effectLst/>
                <a:latin typeface="+mn-lt"/>
                <a:ea typeface="+mn-ea"/>
                <a:cs typeface="+mn-cs"/>
              </a:rPr>
              <a:t> project, JINR scientists assembled two cathode strip chambers and a cosmic muon test bench based on those chambers to test cosmic ray veto (CRV) modules of the Mu2e veto system. DLNP scientists developed the procedure for making the CRV module of the 4-layer scintillation strips and aluminum spacers. The length of such modules will be 2.5 to 7 m and the weight of one module is several </a:t>
            </a:r>
            <a:r>
              <a:rPr lang="en-US" sz="1200" kern="1200" dirty="0" err="1">
                <a:solidFill>
                  <a:schemeClr val="tx1"/>
                </a:solidFill>
                <a:effectLst/>
                <a:latin typeface="+mn-lt"/>
                <a:ea typeface="+mn-ea"/>
                <a:cs typeface="+mn-cs"/>
              </a:rPr>
              <a:t>tonnes</a:t>
            </a:r>
            <a:r>
              <a:rPr lang="en-US" sz="1200" kern="1200" dirty="0">
                <a:solidFill>
                  <a:schemeClr val="tx1"/>
                </a:solidFill>
                <a:effectLst/>
                <a:latin typeface="+mn-lt"/>
                <a:ea typeface="+mn-ea"/>
                <a:cs typeface="+mn-cs"/>
              </a:rPr>
              <a:t>. The pilot modules were produced and tested at Virginia University. DLNP collaboration members developed and tested the procedure of filling the fiber holes with synthetic rubber (SKTN) to increase the light yield of the modules to 40-50 %. The 7-m modules will be filled with SKTN to provide effective operation for several years of the Mu2e data RUN. </a:t>
            </a:r>
          </a:p>
          <a:p>
            <a:r>
              <a:rPr lang="en-US" sz="1200" kern="1200" dirty="0">
                <a:solidFill>
                  <a:schemeClr val="tx1"/>
                </a:solidFill>
                <a:effectLst/>
                <a:latin typeface="+mn-lt"/>
                <a:ea typeface="+mn-ea"/>
                <a:cs typeface="+mn-cs"/>
              </a:rPr>
              <a:t>DLNP scientists and the colleagues from the </a:t>
            </a:r>
            <a:r>
              <a:rPr lang="en-US" sz="1200" kern="1200" dirty="0" err="1">
                <a:solidFill>
                  <a:schemeClr val="tx1"/>
                </a:solidFill>
                <a:effectLst/>
                <a:latin typeface="+mn-lt"/>
                <a:ea typeface="+mn-ea"/>
                <a:cs typeface="+mn-cs"/>
              </a:rPr>
              <a:t>Ioffe</a:t>
            </a:r>
            <a:r>
              <a:rPr lang="en-US" sz="1200" kern="1200" dirty="0">
                <a:solidFill>
                  <a:schemeClr val="tx1"/>
                </a:solidFill>
                <a:effectLst/>
                <a:latin typeface="+mn-lt"/>
                <a:ea typeface="+mn-ea"/>
                <a:cs typeface="+mn-cs"/>
              </a:rPr>
              <a:t> Institute (St. Petersburg) are developing an efficient solar-blind photodetector that can be used for BaF</a:t>
            </a:r>
            <a:r>
              <a:rPr lang="en-US" sz="1200" kern="1200" baseline="-25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fast component readout in Mu2e phase II. The main feature of this photodetector is that it suppresses the low component of BaF</a:t>
            </a:r>
            <a:r>
              <a:rPr lang="en-US" sz="1200" kern="1200" baseline="-25000" dirty="0">
                <a:solidFill>
                  <a:schemeClr val="tx1"/>
                </a:solidFill>
                <a:effectLst/>
                <a:latin typeface="+mn-lt"/>
                <a:ea typeface="+mn-ea"/>
                <a:cs typeface="+mn-cs"/>
              </a:rPr>
              <a:t>2</a:t>
            </a:r>
            <a:r>
              <a:rPr lang="en-US" sz="1200" kern="1200" dirty="0">
                <a:solidFill>
                  <a:schemeClr val="tx1"/>
                </a:solidFill>
                <a:effectLst/>
                <a:latin typeface="+mn-lt"/>
                <a:ea typeface="+mn-ea"/>
                <a:cs typeface="+mn-cs"/>
              </a:rPr>
              <a:t> scintillation with the 320 nm peak luminosity and detects the fast component with the 230 nm peak and the flash time less than 1 ns </a:t>
            </a:r>
          </a:p>
          <a:p>
            <a:endParaRPr lang="en-US" sz="1200" kern="1200" dirty="0">
              <a:solidFill>
                <a:schemeClr val="tx1"/>
              </a:solidFill>
              <a:effectLst/>
              <a:latin typeface="+mn-lt"/>
              <a:ea typeface="+mn-ea"/>
              <a:cs typeface="+mn-cs"/>
            </a:endParaRPr>
          </a:p>
          <a:p>
            <a:r>
              <a:rPr lang="ru-RU" sz="1200" kern="1200" dirty="0">
                <a:solidFill>
                  <a:schemeClr val="tx1"/>
                </a:solidFill>
                <a:effectLst/>
                <a:latin typeface="+mn-lt"/>
                <a:ea typeface="+mn-ea"/>
                <a:cs typeface="+mn-cs"/>
              </a:rPr>
              <a:t>В рамках эксперимента </a:t>
            </a:r>
            <a:r>
              <a:rPr lang="ru-RU" sz="1200" b="1" kern="1200" dirty="0">
                <a:solidFill>
                  <a:schemeClr val="tx1"/>
                </a:solidFill>
                <a:effectLst/>
                <a:latin typeface="+mn-lt"/>
                <a:ea typeface="+mn-ea"/>
                <a:cs typeface="+mn-cs"/>
              </a:rPr>
              <a:t>Mu2e</a:t>
            </a:r>
            <a:r>
              <a:rPr lang="ru-RU" sz="1200" kern="1200" dirty="0">
                <a:solidFill>
                  <a:schemeClr val="tx1"/>
                </a:solidFill>
                <a:effectLst/>
                <a:latin typeface="+mn-lt"/>
                <a:ea typeface="+mn-ea"/>
                <a:cs typeface="+mn-cs"/>
              </a:rPr>
              <a:t> группой ЛЯП были собраны две катодно-</a:t>
            </a:r>
            <a:r>
              <a:rPr lang="ru-RU" sz="1200" kern="1200" dirty="0" err="1">
                <a:solidFill>
                  <a:schemeClr val="tx1"/>
                </a:solidFill>
                <a:effectLst/>
                <a:latin typeface="+mn-lt"/>
                <a:ea typeface="+mn-ea"/>
                <a:cs typeface="+mn-cs"/>
              </a:rPr>
              <a:t>стриповые</a:t>
            </a:r>
            <a:r>
              <a:rPr lang="ru-RU" sz="1200" kern="1200" dirty="0">
                <a:solidFill>
                  <a:schemeClr val="tx1"/>
                </a:solidFill>
                <a:effectLst/>
                <a:latin typeface="+mn-lt"/>
                <a:ea typeface="+mn-ea"/>
                <a:cs typeface="+mn-cs"/>
              </a:rPr>
              <a:t> камеры и стенд для испытания модулей вето системы космических лучей (CRV) эксперимента. Была разработана процедура создания модуля CRV из 4-х слоев сцинтилляционных стрипов и алюминиевых пластин. Длина таких модулей составит от 2,5 до 7 метров, а вес одного модуля-несколько тонн. Экспериментальные модули были изготовлены и испытаны в Университете Вирджинии. Разработана и апробирована методика заполнения отверстий вокруг волокна синтетическим каучуком (СКТН) для увеличения светоотдачи модулей до 40-50 %.7-метровые модули планируется заполнить синтетическим каучуком, чтобы обеспечить их эффективную работу в течение нескольких лет набора данных Mu2e</a:t>
            </a:r>
            <a:r>
              <a:rPr lang="en-US" sz="1200" kern="1200" dirty="0">
                <a:solidFill>
                  <a:schemeClr val="tx1"/>
                </a:solidFill>
                <a:effectLst/>
                <a:latin typeface="+mn-lt"/>
                <a:ea typeface="+mn-ea"/>
                <a:cs typeface="+mn-cs"/>
              </a:rPr>
              <a:t>.</a:t>
            </a:r>
          </a:p>
          <a:p>
            <a:r>
              <a:rPr lang="ru-RU" sz="1200" kern="1200" dirty="0">
                <a:solidFill>
                  <a:schemeClr val="tx1"/>
                </a:solidFill>
                <a:effectLst/>
                <a:latin typeface="+mn-lt"/>
                <a:ea typeface="+mn-ea"/>
                <a:cs typeface="+mn-cs"/>
              </a:rPr>
              <a:t>Совместно с коллегами из Института Иоффе (Санкт-Петербург) разрабатывается эффективный фотоприемник невосприимчивый к фотонам с длиной волны более 310 </a:t>
            </a:r>
            <a:r>
              <a:rPr lang="ru-RU" sz="1200" kern="1200" dirty="0" err="1">
                <a:solidFill>
                  <a:schemeClr val="tx1"/>
                </a:solidFill>
                <a:effectLst/>
                <a:latin typeface="+mn-lt"/>
                <a:ea typeface="+mn-ea"/>
                <a:cs typeface="+mn-cs"/>
              </a:rPr>
              <a:t>нм</a:t>
            </a:r>
            <a:r>
              <a:rPr lang="ru-RU" sz="1200" kern="1200" dirty="0">
                <a:solidFill>
                  <a:schemeClr val="tx1"/>
                </a:solidFill>
                <a:effectLst/>
                <a:latin typeface="+mn-lt"/>
                <a:ea typeface="+mn-ea"/>
                <a:cs typeface="+mn-cs"/>
              </a:rPr>
              <a:t>,  который может быть применен для считывания быстрой компоненты излучения  BaF</a:t>
            </a:r>
            <a:r>
              <a:rPr lang="ru-RU" sz="1200" kern="1200" baseline="-25000" dirty="0">
                <a:solidFill>
                  <a:schemeClr val="tx1"/>
                </a:solidFill>
                <a:effectLst/>
                <a:latin typeface="+mn-lt"/>
                <a:ea typeface="+mn-ea"/>
                <a:cs typeface="+mn-cs"/>
              </a:rPr>
              <a:t>2 </a:t>
            </a:r>
            <a:r>
              <a:rPr lang="ru-RU" sz="1200" kern="1200" dirty="0">
                <a:solidFill>
                  <a:schemeClr val="tx1"/>
                </a:solidFill>
                <a:effectLst/>
                <a:latin typeface="+mn-lt"/>
                <a:ea typeface="+mn-ea"/>
                <a:cs typeface="+mn-cs"/>
              </a:rPr>
              <a:t>во второй фазе эксперимента Mu2e-II. Основной особенностью этого фотоприемника является подавление медленной компоненты высвечивания BaF</a:t>
            </a:r>
            <a:r>
              <a:rPr lang="ru-RU" sz="1200" kern="1200" baseline="-25000" dirty="0">
                <a:solidFill>
                  <a:schemeClr val="tx1"/>
                </a:solidFill>
                <a:effectLst/>
                <a:latin typeface="+mn-lt"/>
                <a:ea typeface="+mn-ea"/>
                <a:cs typeface="+mn-cs"/>
              </a:rPr>
              <a:t>2</a:t>
            </a:r>
            <a:r>
              <a:rPr lang="ru-RU" sz="1200" kern="1200" dirty="0">
                <a:solidFill>
                  <a:schemeClr val="tx1"/>
                </a:solidFill>
                <a:effectLst/>
                <a:latin typeface="+mn-lt"/>
                <a:ea typeface="+mn-ea"/>
                <a:cs typeface="+mn-cs"/>
              </a:rPr>
              <a:t> с пиковой светимостью 320 </a:t>
            </a:r>
            <a:r>
              <a:rPr lang="ru-RU" sz="1200" kern="1200" dirty="0" err="1">
                <a:solidFill>
                  <a:schemeClr val="tx1"/>
                </a:solidFill>
                <a:effectLst/>
                <a:latin typeface="+mn-lt"/>
                <a:ea typeface="+mn-ea"/>
                <a:cs typeface="+mn-cs"/>
              </a:rPr>
              <a:t>нм</a:t>
            </a:r>
            <a:r>
              <a:rPr lang="ru-RU" sz="1200" kern="1200" dirty="0">
                <a:solidFill>
                  <a:schemeClr val="tx1"/>
                </a:solidFill>
                <a:effectLst/>
                <a:latin typeface="+mn-lt"/>
                <a:ea typeface="+mn-ea"/>
                <a:cs typeface="+mn-cs"/>
              </a:rPr>
              <a:t> и регистрация быстрой компоненты с максимумом при 230 </a:t>
            </a:r>
            <a:r>
              <a:rPr lang="ru-RU" sz="1200" kern="1200" dirty="0" err="1">
                <a:solidFill>
                  <a:schemeClr val="tx1"/>
                </a:solidFill>
                <a:effectLst/>
                <a:latin typeface="+mn-lt"/>
                <a:ea typeface="+mn-ea"/>
                <a:cs typeface="+mn-cs"/>
              </a:rPr>
              <a:t>нм</a:t>
            </a:r>
            <a:r>
              <a:rPr lang="ru-RU" sz="1200" kern="1200" dirty="0">
                <a:solidFill>
                  <a:schemeClr val="tx1"/>
                </a:solidFill>
                <a:effectLst/>
                <a:latin typeface="+mn-lt"/>
                <a:ea typeface="+mn-ea"/>
                <a:cs typeface="+mn-cs"/>
              </a:rPr>
              <a:t> и временем высвечивания менее 1 </a:t>
            </a:r>
            <a:r>
              <a:rPr lang="ru-RU" sz="1200" kern="1200" dirty="0" err="1">
                <a:solidFill>
                  <a:schemeClr val="tx1"/>
                </a:solidFill>
                <a:effectLst/>
                <a:latin typeface="+mn-lt"/>
                <a:ea typeface="+mn-ea"/>
                <a:cs typeface="+mn-cs"/>
              </a:rPr>
              <a:t>нс</a:t>
            </a:r>
            <a:r>
              <a:rPr lang="ru-RU" sz="1200" kern="1200" dirty="0">
                <a:solidFill>
                  <a:schemeClr val="tx1"/>
                </a:solidFill>
                <a:effectLst/>
                <a:latin typeface="+mn-lt"/>
                <a:ea typeface="+mn-ea"/>
                <a:cs typeface="+mn-cs"/>
              </a:rPr>
              <a:t>.</a:t>
            </a:r>
          </a:p>
          <a:p>
            <a:endParaRPr lang="ru-RU" dirty="0"/>
          </a:p>
        </p:txBody>
      </p:sp>
      <p:sp>
        <p:nvSpPr>
          <p:cNvPr id="4" name="Номер слайда 3"/>
          <p:cNvSpPr>
            <a:spLocks noGrp="1"/>
          </p:cNvSpPr>
          <p:nvPr>
            <p:ph type="sldNum" sz="quarter" idx="5"/>
          </p:nvPr>
        </p:nvSpPr>
        <p:spPr/>
        <p:txBody>
          <a:bodyPr/>
          <a:lstStyle/>
          <a:p>
            <a:fld id="{EF59EA51-A539-4251-8FC6-73DE179CD98B}" type="slidenum">
              <a:rPr lang="ru-RU" smtClean="0"/>
              <a:pPr/>
              <a:t>44</a:t>
            </a:fld>
            <a:endParaRPr lang="ru-RU"/>
          </a:p>
        </p:txBody>
      </p:sp>
    </p:spTree>
    <p:extLst>
      <p:ext uri="{BB962C8B-B14F-4D97-AF65-F5344CB8AC3E}">
        <p14:creationId xmlns:p14="http://schemas.microsoft.com/office/powerpoint/2010/main" val="342388195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Образ слайда 1">
            <a:extLst>
              <a:ext uri="{FF2B5EF4-FFF2-40B4-BE49-F238E27FC236}">
                <a16:creationId xmlns:a16="http://schemas.microsoft.com/office/drawing/2014/main" id="{99716D5F-6D43-4D48-984D-992DF5D796C7}"/>
              </a:ext>
            </a:extLst>
          </p:cNvPr>
          <p:cNvSpPr>
            <a:spLocks noGrp="1" noRot="1" noChangeAspect="1" noTextEdit="1"/>
          </p:cNvSpPr>
          <p:nvPr>
            <p:ph type="sldImg"/>
          </p:nvPr>
        </p:nvSpPr>
        <p:spPr bwMode="auto">
          <a:xfrm>
            <a:off x="1130300" y="669925"/>
            <a:ext cx="4586288" cy="34417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Заметки 2">
            <a:extLst>
              <a:ext uri="{FF2B5EF4-FFF2-40B4-BE49-F238E27FC236}">
                <a16:creationId xmlns:a16="http://schemas.microsoft.com/office/drawing/2014/main" id="{AB79D96C-3B4D-B64E-8C59-24224DCD0C00}"/>
              </a:ext>
            </a:extLst>
          </p:cNvPr>
          <p:cNvSpPr>
            <a:spLocks noGrp="1"/>
          </p:cNvSpPr>
          <p:nvPr>
            <p:ph type="body" idx="1"/>
          </p:nvPr>
        </p:nvSpPr>
        <p:spPr/>
        <p:txBody>
          <a:bodyPr/>
          <a:lstStyle/>
          <a:p>
            <a:pPr marL="228600" marR="0" lvl="0" indent="-228600" algn="l" defTabSz="449263" rtl="0" eaLnBrk="0" fontAlgn="base" latinLnBrk="0" hangingPunct="0">
              <a:lnSpc>
                <a:spcPct val="100000"/>
              </a:lnSpc>
              <a:spcBef>
                <a:spcPts val="400"/>
              </a:spcBef>
              <a:spcAft>
                <a:spcPct val="0"/>
              </a:spcAft>
              <a:buClrTx/>
              <a:buSzTx/>
              <a:buFontTx/>
              <a:buAutoNum type="arabicPeriod"/>
              <a:tabLst/>
              <a:defRPr/>
            </a:pPr>
            <a:r>
              <a:rPr lang="en-US" altLang="ru-RU" dirty="0"/>
              <a:t>First years of the JINR Seven-Year Plan implementation allowed for further development of the JINR network infrastructure, in particular, the projects related to increasing the bandwidth of the Moscow-JINR telecommunication channel from 100Gb/s to 3х100Gb/s, installing and configuring the equipment of the Institute local area network from 10Gb/s to 2x100Gb/s and the distributed computing cluster network between DLNP and VBLHEP to 400 Gb/s. At present, the external distributed network of JINR is represented by the JINR-CERN direct channel and a backup channel passing through MMTS-9 in Moscow and Amsterdam, ensuring the operation of LHCOPN (JINR-CERN) for the connection between Tier0 (CERN) and Tier1 (JINR) and the LHCONE external superimposed network designed for the JINR Tier2 center; as well as by direct channels for the connection with the collaboration of RUHEP research centers and networks </a:t>
            </a:r>
            <a:r>
              <a:rPr lang="en-US" altLang="ru-RU" dirty="0" err="1"/>
              <a:t>Runnet</a:t>
            </a:r>
            <a:r>
              <a:rPr lang="en-US" altLang="ru-RU" dirty="0"/>
              <a:t>, </a:t>
            </a:r>
            <a:r>
              <a:rPr lang="en-US" altLang="ru-RU" dirty="0" err="1"/>
              <a:t>ReTN</a:t>
            </a:r>
            <a:r>
              <a:rPr lang="en-US" altLang="ru-RU" dirty="0"/>
              <a:t> using the RU-VRF technology.</a:t>
            </a:r>
          </a:p>
          <a:p>
            <a:pPr marL="228600" indent="-228600">
              <a:buFontTx/>
              <a:buAutoNum type="arabicPeriod"/>
              <a:defRPr/>
            </a:pPr>
            <a:r>
              <a:rPr lang="en-US" altLang="ru-RU" dirty="0"/>
              <a:t>The MICC engineering infrastructure is designed to ensure the reliable, uninterrupted and fault-tolerant operation of the information and computing system and the network infrastructure. The system complex, comprising uninterruptible power supplies and two diesel-generator units, is a guaranteed power supply system that provides complete energy independence of consumers from the external power supply system. The MICC existing climate control system is a complex of the interconnected equipment with different air and liquid cooling schemes, ensuring the MICC functioning in a 24x365 mode.</a:t>
            </a:r>
          </a:p>
          <a:p>
            <a:pPr marL="228600" indent="-228600">
              <a:buFontTx/>
              <a:buAutoNum type="arabicPeriod"/>
              <a:defRPr/>
            </a:pPr>
            <a:r>
              <a:rPr lang="en-US" altLang="ru-RU" dirty="0"/>
              <a:t>To ensure a reliable performance of the MICC, a multi-level monitoring system was created and is being expanded; it operates in a 24х365 mode and allows controlling all types of the MICC equipment. The number of nodes included in monitoring amounts to more than 2000.</a:t>
            </a:r>
          </a:p>
          <a:p>
            <a:pPr marL="228600" indent="-228600">
              <a:buFontTx/>
              <a:buAutoNum type="arabicPeriod"/>
              <a:defRPr/>
            </a:pPr>
            <a:endParaRPr lang="ru-RU" altLang="ru-RU" dirty="0"/>
          </a:p>
          <a:p>
            <a:pPr>
              <a:defRPr/>
            </a:pPr>
            <a:endParaRPr lang="en-US" dirty="0"/>
          </a:p>
          <a:p>
            <a:pPr marL="228600" indent="-228600">
              <a:buFontTx/>
              <a:buAutoNum type="arabicPeriod"/>
              <a:defRPr/>
            </a:pPr>
            <a:r>
              <a:rPr lang="ru-RU" altLang="ru-RU" dirty="0"/>
              <a:t>Первые годы реализации 7-летнего плана ОИЯИ заложили основу для дальнейшего развития сетевой инфраструктуры ОИЯИ, в частности, проектов, связанных с увеличением пропускной способности телекоммуникационного канала Москва ‒ ОИЯИ со 100 Гбит/с до 3</a:t>
            </a:r>
            <a:r>
              <a:rPr lang="en-US" altLang="ru-RU" dirty="0"/>
              <a:t>x</a:t>
            </a:r>
            <a:r>
              <a:rPr lang="ru-RU" altLang="ru-RU" dirty="0"/>
              <a:t>100 Гбит/с, установкой и настройкой оборудования локальной вычислительной сети института с 10 Гбит/с до 2</a:t>
            </a:r>
            <a:r>
              <a:rPr lang="en-US" altLang="ru-RU" dirty="0"/>
              <a:t>x</a:t>
            </a:r>
            <a:r>
              <a:rPr lang="ru-RU" altLang="ru-RU" dirty="0"/>
              <a:t>100 Гбит/с и распределенной вычислительной кластерной сети между площадками ЛЯП и ЛФВЭ до 400 Гбит/с. В настоящий момент внешняя распределенная сеть ОИЯИ представлена прямым каналом связи ОИЯИ ‒ ЦЕРН и резервным каналом, проходящим через ММТС-9 в Москве и Амстердаме, обеспечивающими функционирование </a:t>
            </a:r>
            <a:r>
              <a:rPr lang="en-US" altLang="ru-RU" dirty="0"/>
              <a:t>LHCOPN</a:t>
            </a:r>
            <a:r>
              <a:rPr lang="ru-RU" altLang="ru-RU" dirty="0"/>
              <a:t> (ОИЯИ – С</a:t>
            </a:r>
            <a:r>
              <a:rPr lang="en-US" altLang="ru-RU" dirty="0"/>
              <a:t>ERN</a:t>
            </a:r>
            <a:r>
              <a:rPr lang="ru-RU" altLang="ru-RU" dirty="0"/>
              <a:t>), для связи центров </a:t>
            </a:r>
            <a:r>
              <a:rPr lang="en-US" altLang="ru-RU" dirty="0"/>
              <a:t>Tier</a:t>
            </a:r>
            <a:r>
              <a:rPr lang="ru-RU" altLang="ru-RU" dirty="0"/>
              <a:t>0 (С</a:t>
            </a:r>
            <a:r>
              <a:rPr lang="en-US" altLang="ru-RU" dirty="0"/>
              <a:t>ERN</a:t>
            </a:r>
            <a:r>
              <a:rPr lang="ru-RU" altLang="ru-RU" dirty="0"/>
              <a:t>) и </a:t>
            </a:r>
            <a:r>
              <a:rPr lang="en-US" altLang="ru-RU" dirty="0"/>
              <a:t>Tier</a:t>
            </a:r>
            <a:r>
              <a:rPr lang="ru-RU" altLang="ru-RU" dirty="0"/>
              <a:t>1 (ОИЯИ) и внешней наложенной сети </a:t>
            </a:r>
            <a:r>
              <a:rPr lang="en-US" altLang="ru-RU" dirty="0"/>
              <a:t>LHCONE</a:t>
            </a:r>
            <a:r>
              <a:rPr lang="ru-RU" altLang="ru-RU" dirty="0"/>
              <a:t>, предназначенной для центра </a:t>
            </a:r>
            <a:r>
              <a:rPr lang="en-US" altLang="ru-RU" dirty="0"/>
              <a:t>Tier</a:t>
            </a:r>
            <a:r>
              <a:rPr lang="ru-RU" altLang="ru-RU" dirty="0"/>
              <a:t>2 ОИЯИ; прямыми каналами для связи по технологии </a:t>
            </a:r>
            <a:r>
              <a:rPr lang="en-US" altLang="ru-RU" dirty="0"/>
              <a:t>RU</a:t>
            </a:r>
            <a:r>
              <a:rPr lang="ru-RU" altLang="ru-RU" dirty="0"/>
              <a:t>-</a:t>
            </a:r>
            <a:r>
              <a:rPr lang="en-US" altLang="ru-RU" dirty="0"/>
              <a:t>VRF c</a:t>
            </a:r>
            <a:r>
              <a:rPr lang="ru-RU" altLang="ru-RU" dirty="0"/>
              <a:t> </a:t>
            </a:r>
            <a:r>
              <a:rPr lang="ru-RU" altLang="ru-RU" dirty="0" err="1"/>
              <a:t>коллаборацией</a:t>
            </a:r>
            <a:r>
              <a:rPr lang="ru-RU" altLang="ru-RU" dirty="0"/>
              <a:t> научных центров </a:t>
            </a:r>
            <a:r>
              <a:rPr lang="en-US" altLang="ru-RU" dirty="0"/>
              <a:t>RUHEP</a:t>
            </a:r>
            <a:r>
              <a:rPr lang="ru-RU" altLang="ru-RU" dirty="0"/>
              <a:t> и с сетями </a:t>
            </a:r>
            <a:r>
              <a:rPr lang="en-US" altLang="ru-RU" dirty="0" err="1"/>
              <a:t>Runnet</a:t>
            </a:r>
            <a:r>
              <a:rPr lang="ru-RU" altLang="ru-RU" dirty="0"/>
              <a:t>, </a:t>
            </a:r>
            <a:r>
              <a:rPr lang="en-US" altLang="ru-RU" dirty="0" err="1"/>
              <a:t>ReTN</a:t>
            </a:r>
            <a:r>
              <a:rPr lang="ru-RU" altLang="ru-RU" dirty="0"/>
              <a:t>.</a:t>
            </a:r>
            <a:endParaRPr lang="en-US" altLang="ru-RU" dirty="0"/>
          </a:p>
          <a:p>
            <a:pPr>
              <a:defRPr/>
            </a:pPr>
            <a:r>
              <a:rPr lang="en-US" altLang="ru-RU" dirty="0"/>
              <a:t>2. </a:t>
            </a:r>
            <a:r>
              <a:rPr lang="ru-RU" altLang="ru-RU" dirty="0"/>
              <a:t>Инженерная инфраструктура МИВК предназначена для обеспечения надежной, бесперебойной и отказоустойчивой работы информационно-вычислительной системы и сетевой инфраструктуры.</a:t>
            </a:r>
            <a:r>
              <a:rPr lang="en-US" altLang="ru-RU" dirty="0"/>
              <a:t> </a:t>
            </a:r>
            <a:r>
              <a:rPr lang="ru-RU" altLang="ru-RU" dirty="0"/>
              <a:t>Комплекс системы, состоящий из источников бесперебойного питания и двух дизель-генераторных установок, представляет собой гарантированную систему электропитания, которая обеспечивает полную энергетическую независимость потребителей от внешней сети электропитания. Существующая система климатического контроля МИВК представляет собой комплекс взаимосвязанного оборудования для различных схем воздушного и жидкостного охлаждения, обеспечивающий работу МИВК в режиме 24</a:t>
            </a:r>
            <a:r>
              <a:rPr lang="en-US" altLang="ru-RU" dirty="0"/>
              <a:t>x</a:t>
            </a:r>
            <a:r>
              <a:rPr lang="ru-RU" altLang="ru-RU" dirty="0"/>
              <a:t>365.  </a:t>
            </a:r>
            <a:endParaRPr lang="en-US" altLang="ru-RU" dirty="0"/>
          </a:p>
          <a:p>
            <a:pPr>
              <a:defRPr/>
            </a:pPr>
            <a:r>
              <a:rPr lang="en-US" dirty="0"/>
              <a:t>3. </a:t>
            </a:r>
            <a:r>
              <a:rPr lang="ru-RU" dirty="0"/>
              <a:t>Для обеспечения надежной работоспособности МИВК создана и расширяется многоуровневая система мониторинга, которая работает в режиме 24х365 и позволяет контролировать все виды оборудования МИВК. Количество узлов, включенных в мониторинг, составляет более 2000. </a:t>
            </a:r>
          </a:p>
          <a:p>
            <a:pPr>
              <a:defRPr/>
            </a:pPr>
            <a:endParaRPr lang="ru-RU" dirty="0"/>
          </a:p>
        </p:txBody>
      </p:sp>
      <p:sp>
        <p:nvSpPr>
          <p:cNvPr id="4" name="Номер слайда 3">
            <a:extLst>
              <a:ext uri="{FF2B5EF4-FFF2-40B4-BE49-F238E27FC236}">
                <a16:creationId xmlns:a16="http://schemas.microsoft.com/office/drawing/2014/main" id="{365E1B24-A9D1-824A-854A-B709B7344C0C}"/>
              </a:ext>
            </a:extLst>
          </p:cNvPr>
          <p:cNvSpPr>
            <a:spLocks noGrp="1"/>
          </p:cNvSpPr>
          <p:nvPr>
            <p:ph type="sldNum" sz="quarter" idx="5"/>
          </p:nvPr>
        </p:nvSpPr>
        <p:spPr/>
        <p:txBody>
          <a:bodyPr/>
          <a:lstStyle/>
          <a:p>
            <a:pPr>
              <a:defRPr/>
            </a:pPr>
            <a:fld id="{D2D50F60-DF6F-2B41-80FF-D4BFE126DD4B}" type="slidenum">
              <a:rPr lang="ru-RU" smtClean="0"/>
              <a:pPr>
                <a:defRPr/>
              </a:pPr>
              <a:t>45</a:t>
            </a:fld>
            <a:endParaRPr lang="ru-RU"/>
          </a:p>
        </p:txBody>
      </p:sp>
    </p:spTree>
    <p:extLst>
      <p:ext uri="{BB962C8B-B14F-4D97-AF65-F5344CB8AC3E}">
        <p14:creationId xmlns:p14="http://schemas.microsoft.com/office/powerpoint/2010/main" val="209206834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Образ слайда 1">
            <a:extLst>
              <a:ext uri="{FF2B5EF4-FFF2-40B4-BE49-F238E27FC236}">
                <a16:creationId xmlns:a16="http://schemas.microsoft.com/office/drawing/2014/main" id="{473CCA34-8726-044D-829E-C7DE85531967}"/>
              </a:ext>
            </a:extLst>
          </p:cNvPr>
          <p:cNvSpPr>
            <a:spLocks noGrp="1" noRot="1" noChangeAspect="1" noTextEdit="1"/>
          </p:cNvSpPr>
          <p:nvPr>
            <p:ph type="sldImg"/>
          </p:nvPr>
        </p:nvSpPr>
        <p:spPr bwMode="auto">
          <a:xfrm>
            <a:off x="1130300" y="669925"/>
            <a:ext cx="4586288" cy="34417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5" name="Заметки 2">
            <a:extLst>
              <a:ext uri="{FF2B5EF4-FFF2-40B4-BE49-F238E27FC236}">
                <a16:creationId xmlns:a16="http://schemas.microsoft.com/office/drawing/2014/main" id="{35EAA21E-F1D5-7246-B604-29C5E6BFA74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ru-RU" dirty="0"/>
          </a:p>
          <a:p>
            <a:r>
              <a:rPr lang="en-US" altLang="ru-RU" dirty="0"/>
              <a:t>In 2018, the JINR MICC was replenished with a new high-performance component, i.e. the “</a:t>
            </a:r>
            <a:r>
              <a:rPr lang="en-US" altLang="ru-RU" dirty="0" err="1"/>
              <a:t>Govorun</a:t>
            </a:r>
            <a:r>
              <a:rPr lang="en-US" altLang="ru-RU" dirty="0"/>
              <a:t>” supercomputer, which is aimed to significantly speed up complex theoretical and experimental studies in the field of nuclear physics and condensed matter physics underway at JINR, including for the development of computing of the NICA megaproject. Based on the rapid development of IT technologies and user requests, on 14 November 2019, a presentation and a demonstration of the modernized “</a:t>
            </a:r>
            <a:r>
              <a:rPr lang="en-US" altLang="ru-RU" dirty="0" err="1"/>
              <a:t>Govorun</a:t>
            </a:r>
            <a:r>
              <a:rPr lang="en-US" altLang="ru-RU" dirty="0"/>
              <a:t>” supercomputer took place in LIT. As a result of the modernization, the total peak performance of the supercomputer reached 860 </a:t>
            </a:r>
            <a:r>
              <a:rPr lang="en-US" altLang="ru-RU" dirty="0" err="1"/>
              <a:t>Tflops</a:t>
            </a:r>
            <a:r>
              <a:rPr lang="en-US" altLang="ru-RU" dirty="0"/>
              <a:t> for double-precision operations and 1.7 </a:t>
            </a:r>
            <a:r>
              <a:rPr lang="en-US" altLang="ru-RU" dirty="0" err="1"/>
              <a:t>Pflops</a:t>
            </a:r>
            <a:r>
              <a:rPr lang="en-US" altLang="ru-RU" dirty="0"/>
              <a:t> for single-precision operations, which in turn allowed it to take the 10th place in the TOP50 list of the most powerful supercomputers in Russia and the CIS.</a:t>
            </a:r>
          </a:p>
          <a:p>
            <a:r>
              <a:rPr lang="en-US" altLang="ru-RU" dirty="0"/>
              <a:t>The “</a:t>
            </a:r>
            <a:r>
              <a:rPr lang="en-US" altLang="ru-RU" dirty="0" err="1"/>
              <a:t>Govorun</a:t>
            </a:r>
            <a:r>
              <a:rPr lang="en-US" altLang="ru-RU" dirty="0"/>
              <a:t>” supercomputer is a hyper-converged software-defined system and has unique properties for flexibility of customizing the user’s job, ensuring the most efficient use of the computing resources of the supercomputer. The hyper-converged architecture of the supercomputer allows creating an ultra-fast data storage and processing system with a parallel file system speed of about 300 Gb/s for reading out/writing information, which is a highly convenient tool for processing large arrays of data, including for the NICA megaproject.</a:t>
            </a:r>
            <a:endParaRPr lang="ru-RU" altLang="ru-RU" dirty="0"/>
          </a:p>
          <a:p>
            <a:endParaRPr lang="en-US" altLang="ru-RU" dirty="0"/>
          </a:p>
          <a:p>
            <a:endParaRPr lang="en-US" altLang="ru-RU" dirty="0"/>
          </a:p>
          <a:p>
            <a:r>
              <a:rPr lang="ru-RU" altLang="ru-RU" dirty="0"/>
              <a:t>В 2018 году МИВК ОИЯИ пополнился новой высокопроизводительной компонентой ‒ суперкомпьютером «Говорун», который нацелен на значительное ускорение комплексных теоретических и экспериментальных исследований в области ядерной физики и физики конденсированных сред, проводимых в ОИЯИ, в том числе для развития </a:t>
            </a:r>
            <a:r>
              <a:rPr lang="ru-RU" altLang="ru-RU" dirty="0" err="1"/>
              <a:t>компьютинга</a:t>
            </a:r>
            <a:r>
              <a:rPr lang="ru-RU" altLang="ru-RU" dirty="0"/>
              <a:t>  мега проекта </a:t>
            </a:r>
            <a:r>
              <a:rPr lang="en-US" altLang="ru-RU" dirty="0"/>
              <a:t>NICA</a:t>
            </a:r>
            <a:r>
              <a:rPr lang="ru-RU" altLang="ru-RU" dirty="0"/>
              <a:t>. Исходя из стремительного развития IT-технологий и запросов пользователей</a:t>
            </a:r>
            <a:r>
              <a:rPr lang="en-US" altLang="ru-RU" dirty="0"/>
              <a:t>, </a:t>
            </a:r>
            <a:r>
              <a:rPr lang="ru-RU" altLang="ru-RU" dirty="0"/>
              <a:t>14 ноября 2019 года состоялись презентация и демонстрация модернизированного суперкомпьютера «Говорун».</a:t>
            </a:r>
            <a:r>
              <a:rPr lang="en-US" altLang="ru-RU" dirty="0"/>
              <a:t> </a:t>
            </a:r>
            <a:r>
              <a:rPr lang="ru-RU" altLang="ru-RU" dirty="0"/>
              <a:t>В результате модернизации </a:t>
            </a:r>
            <a:r>
              <a:rPr lang="en-US" altLang="ru-RU" dirty="0"/>
              <a:t>c</a:t>
            </a:r>
            <a:r>
              <a:rPr lang="ru-RU" altLang="ru-RU" dirty="0" err="1"/>
              <a:t>овокупная</a:t>
            </a:r>
            <a:r>
              <a:rPr lang="ru-RU" altLang="ru-RU" dirty="0"/>
              <a:t> пиковая производительность суперкомпьютера достигла 860 </a:t>
            </a:r>
            <a:r>
              <a:rPr lang="ru-RU" altLang="ru-RU" dirty="0" err="1"/>
              <a:t>Tflops</a:t>
            </a:r>
            <a:r>
              <a:rPr lang="ru-RU" altLang="ru-RU" dirty="0"/>
              <a:t> для операций с двойной точностью и 1,7 </a:t>
            </a:r>
            <a:r>
              <a:rPr lang="ru-RU" altLang="ru-RU" dirty="0" err="1"/>
              <a:t>Pflops</a:t>
            </a:r>
            <a:r>
              <a:rPr lang="ru-RU" altLang="ru-RU" dirty="0"/>
              <a:t> для операций с одинарной точностью, что в свою очередь, позволило ему занять 10-е место в списке Top50 самых мощных суперкомпьютеров России и стран СНГ.</a:t>
            </a:r>
            <a:r>
              <a:rPr lang="en-US" altLang="ru-RU" dirty="0"/>
              <a:t>  </a:t>
            </a:r>
          </a:p>
          <a:p>
            <a:r>
              <a:rPr lang="ru-RU" altLang="ru-RU" dirty="0"/>
              <a:t>Суперкомпьютер «Говорун» является </a:t>
            </a:r>
            <a:r>
              <a:rPr lang="ru-RU" altLang="ru-RU" dirty="0" err="1"/>
              <a:t>гиперконвергентной</a:t>
            </a:r>
            <a:r>
              <a:rPr lang="ru-RU" altLang="ru-RU" dirty="0"/>
              <a:t> программно-определяемой системой и обладает уникальными свойствами по гибкости настройки под задачу пользователя, обеспечивая максимально эффективное использование вычислительных ресурсов суперкомпьютера. </a:t>
            </a:r>
            <a:r>
              <a:rPr lang="ru-RU" altLang="ru-RU" dirty="0" err="1"/>
              <a:t>Гиперконвергентная</a:t>
            </a:r>
            <a:r>
              <a:rPr lang="ru-RU" altLang="ru-RU" dirty="0"/>
              <a:t> архитектура суперкомпьютера позволяет создавать высокоскоростную систему хранения и обработки данных со скоростью параллельной файловой системы порядка 300 ГБ/с на чтение/запись информации, что является крайне удобным инструментом для обработки больших массивов данных, в том числе для </a:t>
            </a:r>
            <a:r>
              <a:rPr lang="ru-RU" altLang="ru-RU" dirty="0" err="1"/>
              <a:t>мегапроекта</a:t>
            </a:r>
            <a:r>
              <a:rPr lang="ru-RU" altLang="ru-RU" dirty="0"/>
              <a:t> </a:t>
            </a:r>
            <a:r>
              <a:rPr lang="en-US" altLang="ru-RU" dirty="0"/>
              <a:t>NICA</a:t>
            </a:r>
            <a:r>
              <a:rPr lang="ru-RU" altLang="ru-RU" dirty="0"/>
              <a:t>.</a:t>
            </a:r>
            <a:endParaRPr lang="en-US" altLang="ru-RU" dirty="0"/>
          </a:p>
          <a:p>
            <a:endParaRPr lang="ru-RU" altLang="ru-RU" dirty="0"/>
          </a:p>
          <a:p>
            <a:endParaRPr lang="en-US" altLang="ru-RU" dirty="0"/>
          </a:p>
          <a:p>
            <a:endParaRPr lang="en-US" altLang="ru-RU" dirty="0"/>
          </a:p>
          <a:p>
            <a:endParaRPr lang="ru-RU" altLang="ru-RU" dirty="0"/>
          </a:p>
        </p:txBody>
      </p:sp>
      <p:sp>
        <p:nvSpPr>
          <p:cNvPr id="4" name="Номер слайда 3">
            <a:extLst>
              <a:ext uri="{FF2B5EF4-FFF2-40B4-BE49-F238E27FC236}">
                <a16:creationId xmlns:a16="http://schemas.microsoft.com/office/drawing/2014/main" id="{63662945-2CE5-504F-93BC-820D2BA15724}"/>
              </a:ext>
            </a:extLst>
          </p:cNvPr>
          <p:cNvSpPr>
            <a:spLocks noGrp="1"/>
          </p:cNvSpPr>
          <p:nvPr>
            <p:ph type="sldNum" sz="quarter" idx="5"/>
          </p:nvPr>
        </p:nvSpPr>
        <p:spPr/>
        <p:txBody>
          <a:bodyPr/>
          <a:lstStyle/>
          <a:p>
            <a:pPr>
              <a:defRPr/>
            </a:pPr>
            <a:fld id="{4220AFB0-FFC0-5A4B-A758-F6AA78EB153A}" type="slidenum">
              <a:rPr lang="ru-RU" smtClean="0"/>
              <a:pPr>
                <a:defRPr/>
              </a:pPr>
              <a:t>46</a:t>
            </a:fld>
            <a:endParaRPr lang="ru-RU"/>
          </a:p>
        </p:txBody>
      </p:sp>
    </p:spTree>
    <p:extLst>
      <p:ext uri="{BB962C8B-B14F-4D97-AF65-F5344CB8AC3E}">
        <p14:creationId xmlns:p14="http://schemas.microsoft.com/office/powerpoint/2010/main" val="43668396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Образ слайда 1">
            <a:extLst>
              <a:ext uri="{FF2B5EF4-FFF2-40B4-BE49-F238E27FC236}">
                <a16:creationId xmlns:a16="http://schemas.microsoft.com/office/drawing/2014/main" id="{0941F7A2-D811-7149-9E98-EA59C3B4378A}"/>
              </a:ext>
            </a:extLst>
          </p:cNvPr>
          <p:cNvSpPr>
            <a:spLocks noGrp="1" noRot="1" noChangeAspect="1" noTextEdit="1"/>
          </p:cNvSpPr>
          <p:nvPr>
            <p:ph type="sldImg"/>
          </p:nvPr>
        </p:nvSpPr>
        <p:spPr bwMode="auto">
          <a:xfrm>
            <a:off x="3028950" y="857250"/>
            <a:ext cx="3086100" cy="23145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Заметки 2">
            <a:extLst>
              <a:ext uri="{FF2B5EF4-FFF2-40B4-BE49-F238E27FC236}">
                <a16:creationId xmlns:a16="http://schemas.microsoft.com/office/drawing/2014/main" id="{F7407F66-D609-8041-ADFA-808DFE0A101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ru-RU" dirty="0">
              <a:solidFill>
                <a:srgbClr val="002060"/>
              </a:solidFill>
              <a:latin typeface="Times New Roman" panose="02020603050405020304" pitchFamily="18" charset="0"/>
              <a:cs typeface="Times New Roman" panose="02020603050405020304" pitchFamily="18" charset="0"/>
            </a:endParaRPr>
          </a:p>
          <a:p>
            <a:r>
              <a:rPr lang="en-US" altLang="ru-RU" dirty="0">
                <a:solidFill>
                  <a:srgbClr val="002060"/>
                </a:solidFill>
                <a:latin typeface="Times New Roman" panose="02020603050405020304" pitchFamily="18" charset="0"/>
                <a:cs typeface="Times New Roman" panose="02020603050405020304" pitchFamily="18" charset="0"/>
              </a:rPr>
              <a:t>The operation of the “</a:t>
            </a:r>
            <a:r>
              <a:rPr lang="en-US" altLang="ru-RU" dirty="0" err="1">
                <a:solidFill>
                  <a:srgbClr val="002060"/>
                </a:solidFill>
                <a:latin typeface="Times New Roman" panose="02020603050405020304" pitchFamily="18" charset="0"/>
                <a:cs typeface="Times New Roman" panose="02020603050405020304" pitchFamily="18" charset="0"/>
              </a:rPr>
              <a:t>Govorun</a:t>
            </a:r>
            <a:r>
              <a:rPr lang="en-US" altLang="ru-RU" dirty="0">
                <a:solidFill>
                  <a:srgbClr val="002060"/>
                </a:solidFill>
                <a:latin typeface="Times New Roman" panose="02020603050405020304" pitchFamily="18" charset="0"/>
                <a:cs typeface="Times New Roman" panose="02020603050405020304" pitchFamily="18" charset="0"/>
              </a:rPr>
              <a:t>” supercomputer made it possible to carry out a number of resource-intensive calculations in the field of lattice quantum chromodynamics, to qualitatively increase the efficiency of modeling the dynamics of collisions of relativistic heavy ions, to accelerate the process of simulation and reconstruction of events for the experiments of the NICA </a:t>
            </a:r>
            <a:r>
              <a:rPr lang="en-US" altLang="ru-RU" dirty="0" err="1">
                <a:solidFill>
                  <a:srgbClr val="002060"/>
                </a:solidFill>
                <a:latin typeface="Times New Roman" panose="02020603050405020304" pitchFamily="18" charset="0"/>
                <a:cs typeface="Times New Roman" panose="02020603050405020304" pitchFamily="18" charset="0"/>
              </a:rPr>
              <a:t>megascience</a:t>
            </a:r>
            <a:r>
              <a:rPr lang="en-US" altLang="ru-RU" dirty="0">
                <a:solidFill>
                  <a:srgbClr val="002060"/>
                </a:solidFill>
                <a:latin typeface="Times New Roman" panose="02020603050405020304" pitchFamily="18" charset="0"/>
                <a:cs typeface="Times New Roman" panose="02020603050405020304" pitchFamily="18" charset="0"/>
              </a:rPr>
              <a:t> project, to calculate radiation safety of JINR experimental facilities, to significantly speed up studies in the field of radiation biology and other scientific and applied problems solved within 26 themes of the JINR Topical Plan. The results of the given scientific studies were published in more than 50 leading world scientific journals.</a:t>
            </a:r>
          </a:p>
          <a:p>
            <a:r>
              <a:rPr lang="en-US" altLang="ru-RU" dirty="0">
                <a:solidFill>
                  <a:srgbClr val="002060"/>
                </a:solidFill>
                <a:latin typeface="Times New Roman" panose="02020603050405020304" pitchFamily="18" charset="0"/>
                <a:cs typeface="Times New Roman" panose="02020603050405020304" pitchFamily="18" charset="0"/>
              </a:rPr>
              <a:t>More than 260 000 jobs were performed on all computing components by all groups making calculations on the supercomputer: the share of jobs related to theoretical studies within lattice quantum chromodynamics was 19 %, the event simulation and reconstruction for all NICA experiments amounted to 66 %. At the same time, the share of MPD, out of these 66 % of jobs, was 72 %.</a:t>
            </a:r>
            <a:endParaRPr lang="ru-RU" altLang="ru-RU" dirty="0">
              <a:solidFill>
                <a:srgbClr val="002060"/>
              </a:solidFill>
            </a:endParaRPr>
          </a:p>
          <a:p>
            <a:endParaRPr lang="ru-RU" altLang="ru-RU" dirty="0">
              <a:solidFill>
                <a:srgbClr val="002060"/>
              </a:solidFill>
              <a:latin typeface="Times New Roman" panose="02020603050405020304" pitchFamily="18" charset="0"/>
              <a:cs typeface="Times New Roman" panose="02020603050405020304" pitchFamily="18" charset="0"/>
            </a:endParaRPr>
          </a:p>
          <a:p>
            <a:pPr marL="0" marR="0" lvl="0" indent="0" algn="l" defTabSz="449263" rtl="0" eaLnBrk="0" fontAlgn="base" latinLnBrk="0" hangingPunct="0">
              <a:lnSpc>
                <a:spcPct val="100000"/>
              </a:lnSpc>
              <a:spcBef>
                <a:spcPts val="400"/>
              </a:spcBef>
              <a:spcAft>
                <a:spcPct val="0"/>
              </a:spcAft>
              <a:buClrTx/>
              <a:buSzTx/>
              <a:buFontTx/>
              <a:buNone/>
              <a:tabLst/>
              <a:defRPr/>
            </a:pPr>
            <a:r>
              <a:rPr lang="ru-RU" altLang="ru-RU" dirty="0"/>
              <a:t>Эксплуатация первой очереди суперкомпьютера «Говорун» позволила провести целый ряд ресурсоемких вычислений в области квантовой </a:t>
            </a:r>
            <a:r>
              <a:rPr lang="ru-RU" altLang="ru-RU" dirty="0" err="1"/>
              <a:t>хромодинамики</a:t>
            </a:r>
            <a:r>
              <a:rPr lang="ru-RU" altLang="ru-RU" dirty="0"/>
              <a:t> на решетках, качественно повысить оперативность моделирования динамики столкновений релятивистских тяжелых ионов, позволила ускорить процесс генерации и реконструкции событий для экспериментов </a:t>
            </a:r>
            <a:r>
              <a:rPr lang="ru-RU" altLang="ru-RU" dirty="0" err="1"/>
              <a:t>мегасайенс</a:t>
            </a:r>
            <a:r>
              <a:rPr lang="ru-RU" altLang="ru-RU" dirty="0"/>
              <a:t> проекта </a:t>
            </a:r>
            <a:r>
              <a:rPr lang="en-US" altLang="ru-RU" dirty="0"/>
              <a:t>NICA</a:t>
            </a:r>
            <a:r>
              <a:rPr lang="ru-RU" altLang="ru-RU" dirty="0"/>
              <a:t>, провести расчеты радиационной безопасности экспериментальных установок ОИЯИ, существенно ускорить исследования в области радиационной биологии и других научно-прикладных задач</a:t>
            </a:r>
            <a:r>
              <a:rPr lang="en-US" altLang="ru-RU" dirty="0"/>
              <a:t>,</a:t>
            </a:r>
            <a:r>
              <a:rPr lang="ru-RU" altLang="ru-RU" dirty="0"/>
              <a:t> решаемых в рамках 2</a:t>
            </a:r>
            <a:r>
              <a:rPr lang="en-US" altLang="ru-RU" dirty="0"/>
              <a:t>6</a:t>
            </a:r>
            <a:r>
              <a:rPr lang="ru-RU" altLang="ru-RU" dirty="0"/>
              <a:t> тем Проблемно-тематического плана ОИЯИ. Результаты данных научных исследований были опубликованы в более чем 50-ти ведущих мировых научных изданиях. </a:t>
            </a:r>
            <a:r>
              <a:rPr lang="en-US" altLang="ru-RU" dirty="0"/>
              <a:t> </a:t>
            </a:r>
            <a:r>
              <a:rPr lang="ru-RU" altLang="ru-RU" dirty="0"/>
              <a:t>Всеми группами, проводящими расчеты на суперкомпьютере, было выполнено свыше 260 000 задач на всех вычислительных компонентах</a:t>
            </a:r>
            <a:r>
              <a:rPr lang="en-US" altLang="ru-RU" dirty="0"/>
              <a:t>: </a:t>
            </a:r>
            <a:r>
              <a:rPr lang="ru-RU" altLang="ru-RU" dirty="0"/>
              <a:t>доля задач, связанных с теоретическими исследованиями в рамках квантовой </a:t>
            </a:r>
            <a:r>
              <a:rPr lang="ru-RU" altLang="ru-RU" dirty="0" err="1"/>
              <a:t>хромодинамики</a:t>
            </a:r>
            <a:r>
              <a:rPr lang="ru-RU" altLang="ru-RU" dirty="0"/>
              <a:t> на решетках составила 19 %, генерация и реконструкция событий для всех экспериментов на NICA составила 66 %. При этом, из этих 66 % задач, доля MPD составила 72 %. </a:t>
            </a:r>
            <a:endParaRPr lang="en-US" altLang="ru-RU" dirty="0">
              <a:solidFill>
                <a:srgbClr val="002060"/>
              </a:solidFill>
              <a:latin typeface="Times New Roman" panose="02020603050405020304" pitchFamily="18" charset="0"/>
              <a:cs typeface="Times New Roman" panose="02020603050405020304" pitchFamily="18" charset="0"/>
            </a:endParaRPr>
          </a:p>
          <a:p>
            <a:endParaRPr lang="ru-RU" altLang="ru-RU" dirty="0"/>
          </a:p>
        </p:txBody>
      </p:sp>
    </p:spTree>
    <p:extLst>
      <p:ext uri="{BB962C8B-B14F-4D97-AF65-F5344CB8AC3E}">
        <p14:creationId xmlns:p14="http://schemas.microsoft.com/office/powerpoint/2010/main" val="194181730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Образ слайда 1">
            <a:extLst>
              <a:ext uri="{FF2B5EF4-FFF2-40B4-BE49-F238E27FC236}">
                <a16:creationId xmlns:a16="http://schemas.microsoft.com/office/drawing/2014/main" id="{9016F06E-A6FD-9D41-908A-DC07D1210452}"/>
              </a:ext>
            </a:extLst>
          </p:cNvPr>
          <p:cNvSpPr>
            <a:spLocks noGrp="1" noRot="1" noChangeAspect="1" noTextEdit="1"/>
          </p:cNvSpPr>
          <p:nvPr>
            <p:ph type="sldImg"/>
          </p:nvPr>
        </p:nvSpPr>
        <p:spPr bwMode="auto">
          <a:xfrm>
            <a:off x="1130300" y="669925"/>
            <a:ext cx="4586288" cy="34417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Заметки 2">
            <a:extLst>
              <a:ext uri="{FF2B5EF4-FFF2-40B4-BE49-F238E27FC236}">
                <a16:creationId xmlns:a16="http://schemas.microsoft.com/office/drawing/2014/main" id="{5AC32875-0B4C-2C40-83B0-E697EBADA4D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ru-RU" dirty="0"/>
          </a:p>
          <a:p>
            <a:r>
              <a:rPr lang="en-US" altLang="ru-RU" dirty="0"/>
              <a:t>The resources of the cloud infrastructure were enlarged from 330 to 1564 CPU cores and from 840 GB to 8.5 TB of the total RAM. DLNP, LIT and the </a:t>
            </a:r>
            <a:r>
              <a:rPr lang="en-US" altLang="ru-RU" dirty="0" err="1"/>
              <a:t>NOvA</a:t>
            </a:r>
            <a:r>
              <a:rPr lang="en-US" altLang="ru-RU" dirty="0"/>
              <a:t> experiment are the major users of the cloud infrastructure. The ratio of the shares of neutrino experiments in consuming the cloud resources is shown in the slide. </a:t>
            </a:r>
            <a:endParaRPr lang="ru-RU" altLang="ru-RU" dirty="0"/>
          </a:p>
          <a:p>
            <a:r>
              <a:rPr lang="en-US" altLang="ru-RU" dirty="0"/>
              <a:t>In particular, the </a:t>
            </a:r>
            <a:r>
              <a:rPr lang="en-US" altLang="ru-RU" dirty="0" err="1"/>
              <a:t>NOvA</a:t>
            </a:r>
            <a:r>
              <a:rPr lang="en-US" altLang="ru-RU" dirty="0"/>
              <a:t> experiment, which was the first to actively use the LIT cloud resources, now has the largest number of allocated resources, the Baikal-GVD and JUNO experiments follow it. One of the key components of the JINR cloud infrastructure is a software-defined storage (SDS) network based on </a:t>
            </a:r>
            <a:r>
              <a:rPr lang="en-US" altLang="ru-RU" dirty="0" err="1"/>
              <a:t>Ceph</a:t>
            </a:r>
            <a:r>
              <a:rPr lang="en-US" altLang="ru-RU" dirty="0"/>
              <a:t>. It provides object, block and file storage in one unified system. The total amount of available disk space in SDS is about 1.1 PB. Due to triple replication, disk space available for users is about 330 TB. Support for common IT services and computing infrastructures was provided; trainings, the deployment and support of additional IT services for the JINR neutrino program were conducted. To efficiently use the resources of the information and computing environment of neutrino experiments, in which JINR participates, a decision on creating a unified information and computing platform (environment) based on the MICC resources for the implementation of the JINR neutrino program was made by the directorate of LIT and DLNP.</a:t>
            </a:r>
            <a:endParaRPr lang="ru-RU" altLang="ru-RU" dirty="0"/>
          </a:p>
          <a:p>
            <a:r>
              <a:rPr lang="en-US" altLang="ru-RU" dirty="0"/>
              <a:t>During the reporting period, the work on integrating cloud structures of the JINR Member States into a distributed platform based on the DIRAC </a:t>
            </a:r>
            <a:r>
              <a:rPr lang="en-US" altLang="ru-RU" dirty="0" err="1"/>
              <a:t>Interware</a:t>
            </a:r>
            <a:r>
              <a:rPr lang="en-US" altLang="ru-RU" dirty="0"/>
              <a:t> (Distributed Infrastructure with Remote Agent Control) was performed. Technical integration was completed, while the work on testing and debugging is in progress for all organizations of the Member States involved in the integration. The Institute for Nuclear Research and Nuclear Energy (Bulgaria) has recently joined. Suspended: Yerevan Physics Institute (Armenia).</a:t>
            </a:r>
            <a:br>
              <a:rPr lang="ru-RU" altLang="ru-RU" dirty="0"/>
            </a:br>
            <a:endParaRPr lang="en-US" altLang="ru-RU" dirty="0"/>
          </a:p>
          <a:p>
            <a:endParaRPr lang="en-US" altLang="ru-RU" dirty="0"/>
          </a:p>
          <a:p>
            <a:r>
              <a:rPr lang="ru-RU" altLang="ru-RU" dirty="0"/>
              <a:t>Ресурсы облачной инфраструктуры были увеличены с 330 до 1564 ядер CPU и с 840 Гб до 8,5 ТБ общего объема ОЗУ.  Основными пользователями облачной инфраструктуры являются ЛЯП, ЛИТ и эксперимент </a:t>
            </a:r>
            <a:r>
              <a:rPr lang="ru-RU" altLang="ru-RU" dirty="0" err="1"/>
              <a:t>NOvA</a:t>
            </a:r>
            <a:r>
              <a:rPr lang="ru-RU" altLang="ru-RU" dirty="0"/>
              <a:t>. На слайде представлено соотношение долей нейтринных экспериментов в потреблении облачных ресурсов.</a:t>
            </a:r>
            <a:endParaRPr lang="en-US" altLang="ru-RU" dirty="0"/>
          </a:p>
          <a:p>
            <a:r>
              <a:rPr lang="ru-RU" altLang="ru-RU" dirty="0"/>
              <a:t>В частности, эксперимент </a:t>
            </a:r>
            <a:r>
              <a:rPr lang="ru-RU" altLang="ru-RU" dirty="0" err="1"/>
              <a:t>NOvA</a:t>
            </a:r>
            <a:r>
              <a:rPr lang="ru-RU" altLang="ru-RU" dirty="0"/>
              <a:t>, который первым начал активно использовать облачные ресурсы ЛИТ, теперь обладает наибольшим количеством выделенных ресурсов, за ним следуют эксперименты </a:t>
            </a:r>
            <a:r>
              <a:rPr lang="ru-RU" altLang="ru-RU" dirty="0" err="1"/>
              <a:t>Baikal</a:t>
            </a:r>
            <a:r>
              <a:rPr lang="ru-RU" altLang="ru-RU" dirty="0"/>
              <a:t>-GVD и JUNO. Одной из ключевых компонент облачной инфраструктуры ОИЯИ является программно-определяемая сеть хранения (SDS) на базе </a:t>
            </a:r>
            <a:r>
              <a:rPr lang="ru-RU" altLang="ru-RU" dirty="0" err="1"/>
              <a:t>Ceph</a:t>
            </a:r>
            <a:r>
              <a:rPr lang="ru-RU" altLang="ru-RU" dirty="0"/>
              <a:t>. Сеть обеспечивает хранение объектов, блоков и файлов в одной унифицированной системе. Общий объем свободного места на диске в SDS составляет около 1,1 ПБ. Благодаря тройной репликации эффективное дисковое пространство, доступное для пользователей, составляет около 360 ТБ.</a:t>
            </a:r>
            <a:r>
              <a:rPr lang="en-US" altLang="ru-RU" dirty="0"/>
              <a:t> </a:t>
            </a:r>
            <a:br>
              <a:rPr lang="ru-RU" altLang="ru-RU" dirty="0"/>
            </a:br>
            <a:r>
              <a:rPr lang="ru-RU" altLang="ru-RU" dirty="0"/>
              <a:t>Обеспечивалась поддержка общих IT-сервисов, вычислительных инфраструктур, проводились тренинги, развертывание и поддержка дополнительных IT-сервисов по требованию и многое другое для нейтринной программы ОИЯИ. Для эффективного использования ресурсов информационно-вычислительной среды нейтринных экспериментов, в которых принимает участие ОИЯИ, руководствами ЛИТ и ЛЯП было принято решение о создании единой информационно-вычислительной платформы (среды) на базе ресурсов МИВК для реализации нейтринной программы ОИЯИ.</a:t>
            </a:r>
            <a:br>
              <a:rPr lang="ru-RU" altLang="ru-RU" dirty="0"/>
            </a:br>
            <a:r>
              <a:rPr lang="ru-RU" altLang="ru-RU" dirty="0"/>
              <a:t>За отчетный период активно велись работы по интеграции облачных структур стран-участниц ОИЯИ в распределённую платформу на основе промежуточного программного обеспечения DIRAC (</a:t>
            </a:r>
            <a:r>
              <a:rPr lang="ru-RU" altLang="ru-RU" dirty="0" err="1"/>
              <a:t>Distributed</a:t>
            </a:r>
            <a:r>
              <a:rPr lang="ru-RU" altLang="ru-RU" dirty="0"/>
              <a:t> </a:t>
            </a:r>
            <a:r>
              <a:rPr lang="ru-RU" altLang="ru-RU" dirty="0" err="1"/>
              <a:t>Infrastructure</a:t>
            </a:r>
            <a:r>
              <a:rPr lang="ru-RU" altLang="ru-RU" dirty="0"/>
              <a:t> </a:t>
            </a:r>
            <a:r>
              <a:rPr lang="ru-RU" altLang="ru-RU" dirty="0" err="1"/>
              <a:t>with</a:t>
            </a:r>
            <a:r>
              <a:rPr lang="ru-RU" altLang="ru-RU" dirty="0"/>
              <a:t> </a:t>
            </a:r>
            <a:r>
              <a:rPr lang="ru-RU" altLang="ru-RU" dirty="0" err="1"/>
              <a:t>Remote</a:t>
            </a:r>
            <a:r>
              <a:rPr lang="ru-RU" altLang="ru-RU" dirty="0"/>
              <a:t> </a:t>
            </a:r>
            <a:r>
              <a:rPr lang="ru-RU" altLang="ru-RU" dirty="0" err="1"/>
              <a:t>Agent</a:t>
            </a:r>
            <a:r>
              <a:rPr lang="ru-RU" altLang="ru-RU" dirty="0"/>
              <a:t> </a:t>
            </a:r>
            <a:r>
              <a:rPr lang="ru-RU" altLang="ru-RU" dirty="0" err="1"/>
              <a:t>Control</a:t>
            </a:r>
            <a:r>
              <a:rPr lang="ru-RU" altLang="ru-RU" dirty="0"/>
              <a:t>). Техническая интеграция выполнена, в то время как работа по тестированию и отладке ведется для всех организаций стран-участниц, вовлеченных в интеграцию. Недавно присоединился Институт ядерных исследований и ядерной энергии (Болгария)</a:t>
            </a:r>
            <a:r>
              <a:rPr lang="en-US" altLang="ru-RU" dirty="0"/>
              <a:t>.</a:t>
            </a:r>
            <a:r>
              <a:rPr lang="ru-RU" altLang="ru-RU" dirty="0"/>
              <a:t> Приостановлено: Ереванский Физический Институт (Армения)</a:t>
            </a:r>
            <a:r>
              <a:rPr lang="en-US" altLang="ru-RU" dirty="0"/>
              <a:t>.</a:t>
            </a:r>
          </a:p>
          <a:p>
            <a:endParaRPr lang="ru-RU" altLang="ru-RU" dirty="0"/>
          </a:p>
        </p:txBody>
      </p:sp>
      <p:sp>
        <p:nvSpPr>
          <p:cNvPr id="4" name="Номер слайда 3">
            <a:extLst>
              <a:ext uri="{FF2B5EF4-FFF2-40B4-BE49-F238E27FC236}">
                <a16:creationId xmlns:a16="http://schemas.microsoft.com/office/drawing/2014/main" id="{EAC48BC2-4AE2-D84C-B94E-1E04E7959255}"/>
              </a:ext>
            </a:extLst>
          </p:cNvPr>
          <p:cNvSpPr>
            <a:spLocks noGrp="1"/>
          </p:cNvSpPr>
          <p:nvPr>
            <p:ph type="sldNum" sz="quarter" idx="5"/>
          </p:nvPr>
        </p:nvSpPr>
        <p:spPr/>
        <p:txBody>
          <a:bodyPr/>
          <a:lstStyle/>
          <a:p>
            <a:pPr>
              <a:defRPr/>
            </a:pPr>
            <a:fld id="{ECF6F47F-4B64-AC44-9BFD-9C94ECC5C1FC}" type="slidenum">
              <a:rPr lang="ru-RU" smtClean="0"/>
              <a:pPr>
                <a:defRPr/>
              </a:pPr>
              <a:t>48</a:t>
            </a:fld>
            <a:endParaRPr lang="ru-RU"/>
          </a:p>
        </p:txBody>
      </p:sp>
    </p:spTree>
    <p:extLst>
      <p:ext uri="{BB962C8B-B14F-4D97-AF65-F5344CB8AC3E}">
        <p14:creationId xmlns:p14="http://schemas.microsoft.com/office/powerpoint/2010/main" val="304239969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Образ слайда 1">
            <a:extLst>
              <a:ext uri="{FF2B5EF4-FFF2-40B4-BE49-F238E27FC236}">
                <a16:creationId xmlns:a16="http://schemas.microsoft.com/office/drawing/2014/main" id="{2398350F-A842-134A-B0A0-49A7741BBEF4}"/>
              </a:ext>
            </a:extLst>
          </p:cNvPr>
          <p:cNvSpPr>
            <a:spLocks noGrp="1" noRot="1" noChangeAspect="1" noTextEdit="1"/>
          </p:cNvSpPr>
          <p:nvPr>
            <p:ph type="sldImg"/>
          </p:nvPr>
        </p:nvSpPr>
        <p:spPr bwMode="auto">
          <a:xfrm>
            <a:off x="1130300" y="669925"/>
            <a:ext cx="4586288" cy="34417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Заметки 2">
            <a:extLst>
              <a:ext uri="{FF2B5EF4-FFF2-40B4-BE49-F238E27FC236}">
                <a16:creationId xmlns:a16="http://schemas.microsoft.com/office/drawing/2014/main" id="{1BAE044E-0C8C-0A4B-A31B-44A0CF2796E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ru-RU" dirty="0"/>
          </a:p>
          <a:p>
            <a:r>
              <a:rPr lang="en-US" altLang="ru-RU" dirty="0"/>
              <a:t>Systems of data storage and access, such as </a:t>
            </a:r>
            <a:r>
              <a:rPr lang="en-US" altLang="ru-RU" dirty="0" err="1"/>
              <a:t>dCache</a:t>
            </a:r>
            <a:r>
              <a:rPr lang="en-US" altLang="ru-RU" dirty="0"/>
              <a:t>, EOS and XROOTD, ensure joint work with data for JINR local users, as well as WLCG (Worldwide LHC Computing Grid) users and other virtual organizations. JINR joined the group of research centers that develop the WLCG data lake prototype for HL-LHC.  The data lake prototype was built as a distributed EOS storage system and is used for storing and accessing big arrays of information. The data lake prototype turned out to be small in terms of resources, but geographically distributed. The results were positive, and the EOS system was successfully integrated in the MICC structure. At present, 3740 TB of disk space is available for EOS. The NICA experiments have already been using EOS for data storage. EOS is visible as a local file system on the MICC working nodes and allows authorized users (by the kerberos5 protocol) to read out and write data.</a:t>
            </a:r>
          </a:p>
          <a:p>
            <a:endParaRPr lang="en-US" altLang="ru-RU" dirty="0"/>
          </a:p>
          <a:p>
            <a:endParaRPr lang="en-US" altLang="ru-RU" dirty="0"/>
          </a:p>
          <a:p>
            <a:pPr marL="0" marR="0" lvl="0" indent="0" algn="l" defTabSz="449263" rtl="0" eaLnBrk="0" fontAlgn="base" latinLnBrk="0" hangingPunct="0">
              <a:lnSpc>
                <a:spcPct val="100000"/>
              </a:lnSpc>
              <a:spcBef>
                <a:spcPts val="400"/>
              </a:spcBef>
              <a:spcAft>
                <a:spcPct val="0"/>
              </a:spcAft>
              <a:buClrTx/>
              <a:buSzTx/>
              <a:buFontTx/>
              <a:buNone/>
              <a:tabLst/>
              <a:defRPr/>
            </a:pPr>
            <a:r>
              <a:rPr lang="ru-RU" altLang="ru-RU" dirty="0"/>
              <a:t>Системы хранения и доступа к данным, такие как </a:t>
            </a:r>
            <a:r>
              <a:rPr lang="en-US" altLang="ru-RU" dirty="0" err="1"/>
              <a:t>dCache</a:t>
            </a:r>
            <a:r>
              <a:rPr lang="ru-RU" altLang="ru-RU" dirty="0"/>
              <a:t>, </a:t>
            </a:r>
            <a:r>
              <a:rPr lang="en-US" altLang="ru-RU" dirty="0"/>
              <a:t>EOS</a:t>
            </a:r>
            <a:r>
              <a:rPr lang="ru-RU" altLang="ru-RU" dirty="0"/>
              <a:t> и </a:t>
            </a:r>
            <a:r>
              <a:rPr lang="en-US" altLang="ru-RU" dirty="0"/>
              <a:t>XROOTD</a:t>
            </a:r>
            <a:r>
              <a:rPr lang="ru-RU" altLang="ru-RU" dirty="0"/>
              <a:t>, обеспечивают совместную работу с данными как для локальных пользователей ОИЯИ, так и для пользователей </a:t>
            </a:r>
            <a:r>
              <a:rPr lang="en-US" altLang="ru-RU" dirty="0"/>
              <a:t>WLCG</a:t>
            </a:r>
            <a:r>
              <a:rPr lang="ru-RU" altLang="ru-RU" dirty="0"/>
              <a:t> (</a:t>
            </a:r>
            <a:r>
              <a:rPr lang="en-US" altLang="ru-RU" dirty="0"/>
              <a:t>Worldwide LHC Computing Grid</a:t>
            </a:r>
            <a:r>
              <a:rPr lang="ru-RU" altLang="ru-RU" dirty="0"/>
              <a:t>) и других виртуальных организаций. ОИЯИ присоединился к группе исследовательских центров, которые разрабатывают прототип озера данных </a:t>
            </a:r>
            <a:r>
              <a:rPr lang="en-US" altLang="ru-RU" dirty="0"/>
              <a:t>WLCG</a:t>
            </a:r>
            <a:r>
              <a:rPr lang="ru-RU" altLang="ru-RU" dirty="0"/>
              <a:t> для </a:t>
            </a:r>
            <a:r>
              <a:rPr lang="en-US" altLang="ru-RU" dirty="0"/>
              <a:t>HL</a:t>
            </a:r>
            <a:r>
              <a:rPr lang="ru-RU" altLang="ru-RU" dirty="0"/>
              <a:t>-</a:t>
            </a:r>
            <a:r>
              <a:rPr lang="en-US" altLang="ru-RU" dirty="0"/>
              <a:t>LHC</a:t>
            </a:r>
            <a:r>
              <a:rPr lang="ru-RU" altLang="ru-RU" dirty="0"/>
              <a:t>. Прототип озера данных был построен как распределенная система хранения </a:t>
            </a:r>
            <a:r>
              <a:rPr lang="en-US" altLang="ru-RU" dirty="0"/>
              <a:t>EOS</a:t>
            </a:r>
            <a:r>
              <a:rPr lang="ru-RU" altLang="ru-RU" dirty="0"/>
              <a:t> и используется для хранения и доступа к большим массивам информации. Прототип озера данных оказался небольшим с точки зрения ресурсов, но географически распределенным. Результаты были положительными, и система </a:t>
            </a:r>
            <a:r>
              <a:rPr lang="en-US" altLang="ru-RU" dirty="0"/>
              <a:t>EOS</a:t>
            </a:r>
            <a:r>
              <a:rPr lang="ru-RU" altLang="ru-RU" dirty="0"/>
              <a:t> была успешно интегрирована в структуру МИВК. В настоящее время для </a:t>
            </a:r>
            <a:r>
              <a:rPr lang="en-US" altLang="ru-RU" dirty="0"/>
              <a:t>EOS</a:t>
            </a:r>
            <a:r>
              <a:rPr lang="ru-RU" altLang="ru-RU" dirty="0"/>
              <a:t> доступно 3740 ТБ дискового пространства. Эксперименты </a:t>
            </a:r>
            <a:r>
              <a:rPr lang="en-US" altLang="ru-RU" dirty="0"/>
              <a:t>NICA</a:t>
            </a:r>
            <a:r>
              <a:rPr lang="ru-RU" altLang="ru-RU" dirty="0"/>
              <a:t> уже используют </a:t>
            </a:r>
            <a:r>
              <a:rPr lang="en-US" altLang="ru-RU" dirty="0"/>
              <a:t>EOS</a:t>
            </a:r>
            <a:r>
              <a:rPr lang="ru-RU" altLang="ru-RU" dirty="0"/>
              <a:t> для хранения данных. </a:t>
            </a:r>
            <a:r>
              <a:rPr lang="en-US" altLang="ru-RU" dirty="0"/>
              <a:t>EOS</a:t>
            </a:r>
            <a:r>
              <a:rPr lang="ru-RU" altLang="ru-RU" dirty="0"/>
              <a:t> видна как локальная файловая система на рабочих узлах МИВК и позволяет авторизованным пользователям (по протоколу </a:t>
            </a:r>
            <a:r>
              <a:rPr lang="en-US" altLang="ru-RU" dirty="0" err="1"/>
              <a:t>kerberos</a:t>
            </a:r>
            <a:r>
              <a:rPr lang="ru-RU" altLang="ru-RU" dirty="0"/>
              <a:t>5) читать и записывать данные.</a:t>
            </a:r>
            <a:endParaRPr lang="en-US" altLang="ru-RU" dirty="0"/>
          </a:p>
          <a:p>
            <a:endParaRPr lang="ru-RU" altLang="ru-RU" dirty="0"/>
          </a:p>
          <a:p>
            <a:endParaRPr lang="ru-RU" altLang="ru-RU" dirty="0"/>
          </a:p>
        </p:txBody>
      </p:sp>
      <p:sp>
        <p:nvSpPr>
          <p:cNvPr id="4" name="Номер слайда 3">
            <a:extLst>
              <a:ext uri="{FF2B5EF4-FFF2-40B4-BE49-F238E27FC236}">
                <a16:creationId xmlns:a16="http://schemas.microsoft.com/office/drawing/2014/main" id="{FE4F110D-FD4A-3F4C-B3BB-71E70190BCDE}"/>
              </a:ext>
            </a:extLst>
          </p:cNvPr>
          <p:cNvSpPr>
            <a:spLocks noGrp="1"/>
          </p:cNvSpPr>
          <p:nvPr>
            <p:ph type="sldNum" sz="quarter" idx="5"/>
          </p:nvPr>
        </p:nvSpPr>
        <p:spPr/>
        <p:txBody>
          <a:bodyPr/>
          <a:lstStyle/>
          <a:p>
            <a:pPr>
              <a:defRPr/>
            </a:pPr>
            <a:fld id="{DFABA3E8-3EE4-3E4E-BC45-DC1CABDBB8B5}" type="slidenum">
              <a:rPr lang="ru-RU" smtClean="0"/>
              <a:pPr>
                <a:defRPr/>
              </a:pPr>
              <a:t>49</a:t>
            </a:fld>
            <a:endParaRPr lang="ru-RU"/>
          </a:p>
        </p:txBody>
      </p:sp>
    </p:spTree>
    <p:extLst>
      <p:ext uri="{BB962C8B-B14F-4D97-AF65-F5344CB8AC3E}">
        <p14:creationId xmlns:p14="http://schemas.microsoft.com/office/powerpoint/2010/main" val="35178078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130300" y="669925"/>
            <a:ext cx="4586288" cy="3441700"/>
          </a:xfrm>
        </p:spPr>
      </p:sp>
      <p:sp>
        <p:nvSpPr>
          <p:cNvPr id="3" name="Заметки 2"/>
          <p:cNvSpPr>
            <a:spLocks noGrp="1"/>
          </p:cNvSpPr>
          <p:nvPr>
            <p:ph type="body" idx="1"/>
          </p:nvPr>
        </p:nvSpPr>
        <p:spPr/>
        <p:txBody>
          <a:bodyPr/>
          <a:lstStyle/>
          <a:p>
            <a:pPr marL="0" marR="0" lvl="0" indent="0" algn="l" defTabSz="449263" rtl="0" eaLnBrk="0" fontAlgn="base" latinLnBrk="0" hangingPunct="0">
              <a:lnSpc>
                <a:spcPct val="100000"/>
              </a:lnSpc>
              <a:spcBef>
                <a:spcPts val="400"/>
              </a:spcBef>
              <a:spcAft>
                <a:spcPct val="0"/>
              </a:spcAft>
              <a:buClrTx/>
              <a:buSzTx/>
              <a:buFontTx/>
              <a:buNone/>
              <a:tabLst/>
              <a:defRPr/>
            </a:pPr>
            <a:r>
              <a:rPr lang="en-US" altLang="ru-RU" dirty="0">
                <a:latin typeface="Times New Roman" panose="02020603050405020304" pitchFamily="18" charset="0"/>
                <a:ea typeface="Microsoft YaHei" panose="020B0503020204020204" pitchFamily="34" charset="-122"/>
              </a:rPr>
              <a:t>Out of a number of recent interesting results of STAR collaboration, it is worth to mention the confirmation of the matter-antimatter symmetry, including a recent measurement of equal binding energies of hyper-triton and anti-hyper-triton, the observation of a global polarization of lambda hyperons in heavy ion collisions and the important input to the problem of proton spin: namely, the observation of a positive spin projection carried by gluons and a measurement of different spin projections carried by anti-quarks with different flavors.</a:t>
            </a:r>
            <a:endParaRPr lang="ru-RU" dirty="0"/>
          </a:p>
        </p:txBody>
      </p:sp>
      <p:sp>
        <p:nvSpPr>
          <p:cNvPr id="4" name="Номер слайда 3"/>
          <p:cNvSpPr>
            <a:spLocks noGrp="1"/>
          </p:cNvSpPr>
          <p:nvPr>
            <p:ph type="sldNum" sz="quarter" idx="10"/>
          </p:nvPr>
        </p:nvSpPr>
        <p:spPr/>
        <p:txBody>
          <a:bodyPr/>
          <a:lstStyle/>
          <a:p>
            <a:fld id="{67318141-ADB3-46AD-A956-2965DBE11C92}" type="slidenum">
              <a:rPr lang="ru-RU" smtClean="0"/>
              <a:pPr/>
              <a:t>5</a:t>
            </a:fld>
            <a:endParaRPr lang="ru-RU"/>
          </a:p>
        </p:txBody>
      </p:sp>
    </p:spTree>
    <p:extLst>
      <p:ext uri="{BB962C8B-B14F-4D97-AF65-F5344CB8AC3E}">
        <p14:creationId xmlns:p14="http://schemas.microsoft.com/office/powerpoint/2010/main" val="362141699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Образ слайда 1">
            <a:extLst>
              <a:ext uri="{FF2B5EF4-FFF2-40B4-BE49-F238E27FC236}">
                <a16:creationId xmlns:a16="http://schemas.microsoft.com/office/drawing/2014/main" id="{92E76BF1-A82F-0848-9C8A-720A85AFE59E}"/>
              </a:ext>
            </a:extLst>
          </p:cNvPr>
          <p:cNvSpPr>
            <a:spLocks noGrp="1" noRot="1" noChangeAspect="1" noTextEdit="1"/>
          </p:cNvSpPr>
          <p:nvPr>
            <p:ph type="sldImg"/>
          </p:nvPr>
        </p:nvSpPr>
        <p:spPr bwMode="auto">
          <a:xfrm>
            <a:off x="1130300" y="669925"/>
            <a:ext cx="4586288" cy="34417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Заметки 2">
            <a:extLst>
              <a:ext uri="{FF2B5EF4-FFF2-40B4-BE49-F238E27FC236}">
                <a16:creationId xmlns:a16="http://schemas.microsoft.com/office/drawing/2014/main" id="{5CBD798B-C427-5B48-8294-061A848D5CF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ru-RU" dirty="0"/>
          </a:p>
          <a:p>
            <a:r>
              <a:rPr lang="en-US" altLang="ru-RU" dirty="0"/>
              <a:t>The COMPASS Grid Production System is deployed in the JINR cloud. It was developed to ensure automated job processing from defining jobs to archiving them for the COMPASS experiment (Common Muon and Proton Apparatus for Structure and Spectroscopy, CERN, Switzerland). The management of processing data from this experiment is carried out via a web interface that allows one to define a job, send it to different computing resources, track and manage it throughout the life cycle. Two grid nodes, i.e. CERN and JINR, are involved in data processing on a regular basis. In 2019, the Stampede 2 and Frontera supercomputers from the Texas Advanced Computing Centre were also connected to the given system.</a:t>
            </a:r>
          </a:p>
          <a:p>
            <a:endParaRPr lang="en-US" altLang="ru-RU" dirty="0"/>
          </a:p>
          <a:p>
            <a:pPr marL="0" marR="0" lvl="0" indent="0" algn="l" defTabSz="449263" rtl="0" eaLnBrk="0" fontAlgn="base" latinLnBrk="0" hangingPunct="0">
              <a:lnSpc>
                <a:spcPct val="100000"/>
              </a:lnSpc>
              <a:spcBef>
                <a:spcPts val="400"/>
              </a:spcBef>
              <a:spcAft>
                <a:spcPct val="0"/>
              </a:spcAft>
              <a:buClrTx/>
              <a:buSzTx/>
              <a:buFontTx/>
              <a:buNone/>
              <a:tabLst/>
              <a:defRPr/>
            </a:pPr>
            <a:r>
              <a:rPr lang="ru-RU" altLang="ru-RU" dirty="0"/>
              <a:t>В облаке ОИЯИ развернута система </a:t>
            </a:r>
            <a:r>
              <a:rPr lang="en-US" altLang="ru-RU" dirty="0"/>
              <a:t>COMPASS Grid Production System</a:t>
            </a:r>
            <a:r>
              <a:rPr lang="ru-RU" altLang="ru-RU" dirty="0"/>
              <a:t>. Она была разработана для обеспечения автоматизированной обработки задач от определения задач до их архивирования для эксперимента </a:t>
            </a:r>
            <a:r>
              <a:rPr lang="en-US" altLang="ru-RU" dirty="0"/>
              <a:t>COMPASS</a:t>
            </a:r>
            <a:r>
              <a:rPr lang="ru-RU" altLang="ru-RU" dirty="0"/>
              <a:t> (</a:t>
            </a:r>
            <a:r>
              <a:rPr lang="ru-RU" altLang="ru-RU" dirty="0" err="1"/>
              <a:t>Common</a:t>
            </a:r>
            <a:r>
              <a:rPr lang="ru-RU" altLang="ru-RU" dirty="0"/>
              <a:t> </a:t>
            </a:r>
            <a:r>
              <a:rPr lang="ru-RU" altLang="ru-RU" dirty="0" err="1"/>
              <a:t>Muon</a:t>
            </a:r>
            <a:r>
              <a:rPr lang="ru-RU" altLang="ru-RU" dirty="0"/>
              <a:t> </a:t>
            </a:r>
            <a:r>
              <a:rPr lang="ru-RU" altLang="ru-RU" dirty="0" err="1"/>
              <a:t>and</a:t>
            </a:r>
            <a:r>
              <a:rPr lang="ru-RU" altLang="ru-RU" dirty="0"/>
              <a:t> </a:t>
            </a:r>
            <a:r>
              <a:rPr lang="ru-RU" altLang="ru-RU" dirty="0" err="1"/>
              <a:t>Proton</a:t>
            </a:r>
            <a:r>
              <a:rPr lang="ru-RU" altLang="ru-RU" dirty="0"/>
              <a:t> </a:t>
            </a:r>
            <a:r>
              <a:rPr lang="ru-RU" altLang="ru-RU" dirty="0" err="1"/>
              <a:t>Apparatus</a:t>
            </a:r>
            <a:r>
              <a:rPr lang="ru-RU" altLang="ru-RU" dirty="0"/>
              <a:t> </a:t>
            </a:r>
            <a:r>
              <a:rPr lang="ru-RU" altLang="ru-RU" dirty="0" err="1"/>
              <a:t>for</a:t>
            </a:r>
            <a:r>
              <a:rPr lang="ru-RU" altLang="ru-RU" dirty="0"/>
              <a:t> </a:t>
            </a:r>
            <a:r>
              <a:rPr lang="ru-RU" altLang="ru-RU" dirty="0" err="1"/>
              <a:t>Structure</a:t>
            </a:r>
            <a:r>
              <a:rPr lang="ru-RU" altLang="ru-RU" dirty="0"/>
              <a:t> </a:t>
            </a:r>
            <a:r>
              <a:rPr lang="ru-RU" altLang="ru-RU" dirty="0" err="1"/>
              <a:t>and</a:t>
            </a:r>
            <a:r>
              <a:rPr lang="ru-RU" altLang="ru-RU" dirty="0"/>
              <a:t> </a:t>
            </a:r>
            <a:r>
              <a:rPr lang="ru-RU" altLang="ru-RU" dirty="0" err="1"/>
              <a:t>Spectroscopy</a:t>
            </a:r>
            <a:r>
              <a:rPr lang="ru-RU" altLang="ru-RU" dirty="0"/>
              <a:t>, ЦЕРН, Швейцария). Все управление обработкой данных этого эксперимента осуществляется через веб-интерфейс, который позволяет определять задачу, отправлять на разные вычислительные ресурсы, отслеживать и управлять ею в течение всего жизненного цикла. В обработке данных на постоянной основе участвуют два </a:t>
            </a:r>
            <a:r>
              <a:rPr lang="ru-RU" altLang="ru-RU" dirty="0" err="1"/>
              <a:t>грид</a:t>
            </a:r>
            <a:r>
              <a:rPr lang="ru-RU" altLang="ru-RU" dirty="0"/>
              <a:t>-узла: ЦЕРН и ОИЯИ.  В 2019 году к данной системе также подключены суперкомпьютеры </a:t>
            </a:r>
            <a:r>
              <a:rPr lang="en-US" altLang="ru-RU" dirty="0"/>
              <a:t>Stampede</a:t>
            </a:r>
            <a:r>
              <a:rPr lang="ru-RU" altLang="ru-RU" dirty="0"/>
              <a:t> 2 и </a:t>
            </a:r>
            <a:r>
              <a:rPr lang="en-US" altLang="ru-RU" dirty="0"/>
              <a:t>Frontera</a:t>
            </a:r>
            <a:r>
              <a:rPr lang="ru-RU" altLang="ru-RU" dirty="0"/>
              <a:t> из </a:t>
            </a:r>
            <a:r>
              <a:rPr lang="en-US" altLang="ru-RU" dirty="0"/>
              <a:t>Texas Advanced Computing Centre</a:t>
            </a:r>
            <a:r>
              <a:rPr lang="ru-RU" altLang="ru-RU" dirty="0"/>
              <a:t>. </a:t>
            </a:r>
          </a:p>
          <a:p>
            <a:endParaRPr lang="ru-RU" altLang="ru-RU" dirty="0"/>
          </a:p>
        </p:txBody>
      </p:sp>
      <p:sp>
        <p:nvSpPr>
          <p:cNvPr id="4" name="Номер слайда 3">
            <a:extLst>
              <a:ext uri="{FF2B5EF4-FFF2-40B4-BE49-F238E27FC236}">
                <a16:creationId xmlns:a16="http://schemas.microsoft.com/office/drawing/2014/main" id="{FB0656AC-5552-5E47-89A4-D5720FA622E2}"/>
              </a:ext>
            </a:extLst>
          </p:cNvPr>
          <p:cNvSpPr>
            <a:spLocks noGrp="1"/>
          </p:cNvSpPr>
          <p:nvPr>
            <p:ph type="sldNum" sz="quarter" idx="5"/>
          </p:nvPr>
        </p:nvSpPr>
        <p:spPr/>
        <p:txBody>
          <a:bodyPr/>
          <a:lstStyle/>
          <a:p>
            <a:pPr>
              <a:defRPr/>
            </a:pPr>
            <a:fld id="{482DADC7-BF1F-DF45-AB9F-E6563CBA1F8B}" type="slidenum">
              <a:rPr lang="ru-RU" smtClean="0"/>
              <a:pPr>
                <a:defRPr/>
              </a:pPr>
              <a:t>50</a:t>
            </a:fld>
            <a:endParaRPr lang="ru-RU"/>
          </a:p>
        </p:txBody>
      </p:sp>
    </p:spTree>
    <p:extLst>
      <p:ext uri="{BB962C8B-B14F-4D97-AF65-F5344CB8AC3E}">
        <p14:creationId xmlns:p14="http://schemas.microsoft.com/office/powerpoint/2010/main" val="371647554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Образ слайда 1">
            <a:extLst>
              <a:ext uri="{FF2B5EF4-FFF2-40B4-BE49-F238E27FC236}">
                <a16:creationId xmlns:a16="http://schemas.microsoft.com/office/drawing/2014/main" id="{97B6B819-5E99-0F43-8FB6-98C5A036AE3C}"/>
              </a:ext>
            </a:extLst>
          </p:cNvPr>
          <p:cNvSpPr>
            <a:spLocks noGrp="1" noRot="1" noChangeAspect="1" noTextEdit="1"/>
          </p:cNvSpPr>
          <p:nvPr>
            <p:ph type="sldImg"/>
          </p:nvPr>
        </p:nvSpPr>
        <p:spPr bwMode="auto">
          <a:xfrm>
            <a:off x="1130300" y="669925"/>
            <a:ext cx="4586288" cy="34417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Заметки 2">
            <a:extLst>
              <a:ext uri="{FF2B5EF4-FFF2-40B4-BE49-F238E27FC236}">
                <a16:creationId xmlns:a16="http://schemas.microsoft.com/office/drawing/2014/main" id="{A1CB179F-268E-FC42-A0F2-3D9C7B17318E}"/>
              </a:ext>
            </a:extLst>
          </p:cNvPr>
          <p:cNvSpPr>
            <a:spLocks noGrp="1"/>
          </p:cNvSpPr>
          <p:nvPr>
            <p:ph type="body" idx="1"/>
          </p:nvPr>
        </p:nvSpPr>
        <p:spPr/>
        <p:txBody>
          <a:bodyPr/>
          <a:lstStyle/>
          <a:p>
            <a:pPr eaLnBrk="1" fontAlgn="auto" hangingPunct="1">
              <a:spcBef>
                <a:spcPts val="0"/>
              </a:spcBef>
              <a:spcAft>
                <a:spcPts val="0"/>
              </a:spcAft>
              <a:defRPr/>
            </a:pPr>
            <a:endParaRPr lang="ru-RU" dirty="0">
              <a:solidFill>
                <a:schemeClr val="accent6"/>
              </a:solidFill>
            </a:endParaRPr>
          </a:p>
          <a:p>
            <a:pPr eaLnBrk="1" fontAlgn="auto" hangingPunct="1">
              <a:spcBef>
                <a:spcPts val="0"/>
              </a:spcBef>
              <a:spcAft>
                <a:spcPts val="0"/>
              </a:spcAft>
              <a:defRPr/>
            </a:pPr>
            <a:r>
              <a:rPr lang="en-US" dirty="0"/>
              <a:t>A project </a:t>
            </a:r>
            <a:r>
              <a:rPr lang="en-US" dirty="0">
                <a:solidFill>
                  <a:srgbClr val="C00000"/>
                </a:solidFill>
              </a:rPr>
              <a:t>devoted to the development of machine learning algorithms for event reconstruction in tracking detectors of the </a:t>
            </a:r>
            <a:r>
              <a:rPr lang="ru-RU" dirty="0">
                <a:solidFill>
                  <a:srgbClr val="C00000"/>
                </a:solidFill>
              </a:rPr>
              <a:t>GEM (</a:t>
            </a:r>
            <a:r>
              <a:rPr lang="en-US" dirty="0">
                <a:solidFill>
                  <a:srgbClr val="C00000"/>
                </a:solidFill>
              </a:rPr>
              <a:t>G</a:t>
            </a:r>
            <a:r>
              <a:rPr lang="ru-RU" dirty="0" err="1">
                <a:solidFill>
                  <a:srgbClr val="C00000"/>
                </a:solidFill>
              </a:rPr>
              <a:t>as</a:t>
            </a:r>
            <a:r>
              <a:rPr lang="ru-RU" dirty="0">
                <a:solidFill>
                  <a:srgbClr val="C00000"/>
                </a:solidFill>
              </a:rPr>
              <a:t> </a:t>
            </a:r>
            <a:r>
              <a:rPr lang="en-US" dirty="0">
                <a:solidFill>
                  <a:srgbClr val="C00000"/>
                </a:solidFill>
              </a:rPr>
              <a:t>E</a:t>
            </a:r>
            <a:r>
              <a:rPr lang="ru-RU" dirty="0" err="1">
                <a:solidFill>
                  <a:srgbClr val="C00000"/>
                </a:solidFill>
              </a:rPr>
              <a:t>lectron</a:t>
            </a:r>
            <a:r>
              <a:rPr lang="ru-RU" dirty="0">
                <a:solidFill>
                  <a:srgbClr val="C00000"/>
                </a:solidFill>
              </a:rPr>
              <a:t> </a:t>
            </a:r>
            <a:r>
              <a:rPr lang="en-US" dirty="0">
                <a:solidFill>
                  <a:srgbClr val="C00000"/>
                </a:solidFill>
              </a:rPr>
              <a:t>M</a:t>
            </a:r>
            <a:r>
              <a:rPr lang="ru-RU" dirty="0" err="1">
                <a:solidFill>
                  <a:srgbClr val="C00000"/>
                </a:solidFill>
              </a:rPr>
              <a:t>ultiplier</a:t>
            </a:r>
            <a:r>
              <a:rPr lang="ru-RU" dirty="0">
                <a:solidFill>
                  <a:srgbClr val="C00000"/>
                </a:solidFill>
              </a:rPr>
              <a:t> )</a:t>
            </a:r>
            <a:r>
              <a:rPr lang="en-US" dirty="0">
                <a:solidFill>
                  <a:srgbClr val="C00000"/>
                </a:solidFill>
              </a:rPr>
              <a:t> type</a:t>
            </a:r>
            <a:r>
              <a:rPr lang="en-US" dirty="0"/>
              <a:t> can be noted among the studies using modern methods and tools of machine learning on high-performance computing infrastructures at LIT JINR. </a:t>
            </a:r>
            <a:r>
              <a:rPr lang="en-US" dirty="0">
                <a:solidFill>
                  <a:schemeClr val="accent6"/>
                </a:solidFill>
              </a:rPr>
              <a:t>Machine learning algorithms bring a lot of potential to the tracks reconstruction problem due to their capability to learn effective representations of high-dimensional data through training and to parallelize them on HPC architectures.</a:t>
            </a:r>
          </a:p>
          <a:p>
            <a:pPr eaLnBrk="1" fontAlgn="auto" hangingPunct="1">
              <a:spcBef>
                <a:spcPts val="0"/>
              </a:spcBef>
              <a:spcAft>
                <a:spcPts val="0"/>
              </a:spcAft>
              <a:defRPr/>
            </a:pPr>
            <a:r>
              <a:rPr lang="en-US" dirty="0">
                <a:solidFill>
                  <a:schemeClr val="accent6"/>
                </a:solidFill>
              </a:rPr>
              <a:t>Two original solutions based on the deep recurrent neural network and the </a:t>
            </a:r>
            <a:r>
              <a:rPr lang="en-US" kern="0" dirty="0">
                <a:solidFill>
                  <a:srgbClr val="FF0000"/>
                </a:solidFill>
              </a:rPr>
              <a:t>Graph Neural Network </a:t>
            </a:r>
            <a:r>
              <a:rPr lang="en-US" dirty="0">
                <a:solidFill>
                  <a:schemeClr val="accent6"/>
                </a:solidFill>
              </a:rPr>
              <a:t>were proposed and successfully tested on simulated data of the BM@N experiment. Both methods show promising results. </a:t>
            </a:r>
          </a:p>
          <a:p>
            <a:pPr eaLnBrk="1" fontAlgn="auto" hangingPunct="1">
              <a:spcBef>
                <a:spcPts val="0"/>
              </a:spcBef>
              <a:spcAft>
                <a:spcPts val="0"/>
              </a:spcAft>
              <a:defRPr/>
            </a:pPr>
            <a:endParaRPr lang="en-US" dirty="0">
              <a:solidFill>
                <a:schemeClr val="accent6"/>
              </a:solidFill>
            </a:endParaRPr>
          </a:p>
          <a:p>
            <a:pPr eaLnBrk="1" fontAlgn="auto" hangingPunct="1">
              <a:spcBef>
                <a:spcPts val="0"/>
              </a:spcBef>
              <a:spcAft>
                <a:spcPts val="0"/>
              </a:spcAft>
              <a:defRPr/>
            </a:pPr>
            <a:endParaRPr lang="en-US" dirty="0">
              <a:solidFill>
                <a:schemeClr val="accent6"/>
              </a:solidFill>
            </a:endParaRPr>
          </a:p>
          <a:p>
            <a:pPr marL="0" marR="0" lvl="0" indent="0" algn="l" defTabSz="449263" rtl="0" eaLnBrk="1" fontAlgn="auto" latinLnBrk="0" hangingPunct="1">
              <a:lnSpc>
                <a:spcPct val="100000"/>
              </a:lnSpc>
              <a:spcBef>
                <a:spcPts val="0"/>
              </a:spcBef>
              <a:spcAft>
                <a:spcPts val="0"/>
              </a:spcAft>
              <a:buClrTx/>
              <a:buSzTx/>
              <a:buFontTx/>
              <a:buNone/>
              <a:tabLst/>
              <a:defRPr/>
            </a:pPr>
            <a:r>
              <a:rPr lang="ru-RU" dirty="0"/>
              <a:t>Среди исследований с использованием современных методов и инструментов машинного обучения на высокопроизводительных вычислительных инфраструктурах в ЛИТ можно отметить проект, посвященный разработке алгоритмов машинного обучения для восстановления событий в трековых детекторах типа GEM (Газовый </a:t>
            </a:r>
            <a:r>
              <a:rPr lang="ru-RU" dirty="0" err="1"/>
              <a:t>электроумножитель</a:t>
            </a:r>
            <a:r>
              <a:rPr lang="ru-RU" dirty="0"/>
              <a:t>). Алгоритмы машинного обучения вносят большой потенциал в проблему реконструкции треков благодаря их способности изучать эффективные представления многомерных данных посредством обучения и распараллеливать их на высокопроизводительных архитектурах.</a:t>
            </a:r>
            <a:br>
              <a:rPr lang="ru-RU" dirty="0"/>
            </a:br>
            <a:r>
              <a:rPr lang="ru-RU" dirty="0"/>
              <a:t>Два оригинальных решения, основанных на глубокой рекуррентной и графической нейронной сети, были предложены и успешно протестированы на модельных данных эксперимента BM@N. Оба метода показывают многообещающие результаты.</a:t>
            </a:r>
            <a:endParaRPr lang="en-US" dirty="0"/>
          </a:p>
          <a:p>
            <a:pPr eaLnBrk="1" fontAlgn="auto" hangingPunct="1">
              <a:spcBef>
                <a:spcPts val="0"/>
              </a:spcBef>
              <a:spcAft>
                <a:spcPts val="0"/>
              </a:spcAft>
              <a:defRPr/>
            </a:pPr>
            <a:endParaRPr lang="ru-RU" dirty="0">
              <a:solidFill>
                <a:schemeClr val="accent6"/>
              </a:solidFill>
            </a:endParaRPr>
          </a:p>
          <a:p>
            <a:pPr>
              <a:defRPr/>
            </a:pPr>
            <a:endParaRPr lang="ru-RU" dirty="0"/>
          </a:p>
        </p:txBody>
      </p:sp>
      <p:sp>
        <p:nvSpPr>
          <p:cNvPr id="4" name="Номер слайда 3">
            <a:extLst>
              <a:ext uri="{FF2B5EF4-FFF2-40B4-BE49-F238E27FC236}">
                <a16:creationId xmlns:a16="http://schemas.microsoft.com/office/drawing/2014/main" id="{0936BF19-32C2-4042-AF3B-8D0C2864E6B1}"/>
              </a:ext>
            </a:extLst>
          </p:cNvPr>
          <p:cNvSpPr>
            <a:spLocks noGrp="1"/>
          </p:cNvSpPr>
          <p:nvPr>
            <p:ph type="sldNum" sz="quarter" idx="5"/>
          </p:nvPr>
        </p:nvSpPr>
        <p:spPr/>
        <p:txBody>
          <a:bodyPr/>
          <a:lstStyle/>
          <a:p>
            <a:pPr>
              <a:defRPr/>
            </a:pPr>
            <a:fld id="{E6032659-8D47-6A42-A7FD-6ADCFACF5EC2}" type="slidenum">
              <a:rPr lang="ru-RU" smtClean="0"/>
              <a:pPr>
                <a:defRPr/>
              </a:pPr>
              <a:t>51</a:t>
            </a:fld>
            <a:endParaRPr lang="ru-RU"/>
          </a:p>
        </p:txBody>
      </p:sp>
    </p:spTree>
    <p:extLst>
      <p:ext uri="{BB962C8B-B14F-4D97-AF65-F5344CB8AC3E}">
        <p14:creationId xmlns:p14="http://schemas.microsoft.com/office/powerpoint/2010/main" val="228314900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Образ слайда 1">
            <a:extLst>
              <a:ext uri="{FF2B5EF4-FFF2-40B4-BE49-F238E27FC236}">
                <a16:creationId xmlns:a16="http://schemas.microsoft.com/office/drawing/2014/main" id="{E87924C4-9E1A-BB45-ABF6-52E5BA8B9974}"/>
              </a:ext>
            </a:extLst>
          </p:cNvPr>
          <p:cNvSpPr>
            <a:spLocks noGrp="1" noRot="1" noChangeAspect="1" noTextEdit="1"/>
          </p:cNvSpPr>
          <p:nvPr>
            <p:ph type="sldImg"/>
          </p:nvPr>
        </p:nvSpPr>
        <p:spPr bwMode="auto">
          <a:xfrm>
            <a:off x="1130300" y="669925"/>
            <a:ext cx="4586288" cy="34417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Заметки 2">
            <a:extLst>
              <a:ext uri="{FF2B5EF4-FFF2-40B4-BE49-F238E27FC236}">
                <a16:creationId xmlns:a16="http://schemas.microsoft.com/office/drawing/2014/main" id="{C386980F-1A39-A94D-95CC-99056C95700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ru-RU" dirty="0"/>
          </a:p>
          <a:p>
            <a:r>
              <a:rPr lang="en-US" altLang="ru-RU" dirty="0"/>
              <a:t>Drift Chambers are the main detector system of the outer tracker of the BM@N experiment. There are two chambers in the experimental setup. They were brought from the decommissioned NA48 experiment. The complex reconstruction algorithm was developed for these detectors. Due to the fine tuning of the reconstruction, there were achieved a spatial resolution of about 200</a:t>
            </a:r>
            <a:r>
              <a:rPr lang="ru-RU" altLang="ru-RU" dirty="0"/>
              <a:t> </a:t>
            </a:r>
            <a:r>
              <a:rPr lang="en-US" altLang="ru-RU" dirty="0"/>
              <a:t>microns and the reconstruction efficiency above 90%, which is good for such old detectors. The </a:t>
            </a:r>
            <a:r>
              <a:rPr lang="en-US" altLang="ru-RU" dirty="0" err="1"/>
              <a:t>Nuclotron</a:t>
            </a:r>
            <a:r>
              <a:rPr lang="en-US" altLang="ru-RU" dirty="0"/>
              <a:t> beam momentum value can be estimated with a very high resolution using just information from drift chambers. Meanwhile the same momentum resolution for the GEM detectors that are used to reconstruct particles’ trajectories inside the analyzing magnet is more than 2 times worse. If combining the reconstruction information from GEM and DCH, the </a:t>
            </a:r>
            <a:r>
              <a:rPr lang="en-US" altLang="ru-RU" dirty="0" err="1"/>
              <a:t>Nuclotron</a:t>
            </a:r>
            <a:r>
              <a:rPr lang="en-US" altLang="ru-RU" dirty="0"/>
              <a:t> beam momentum value can be estimated with a high precision of ~4.5%. This proves that the resulting particles parameters can be estimated with a high precision, meanwhile reducing fake rates in both detector systems in the future analysis of experimental data. </a:t>
            </a:r>
            <a:r>
              <a:rPr lang="en-US" altLang="ru-RU" b="1" dirty="0"/>
              <a:t>Remark: </a:t>
            </a:r>
            <a:r>
              <a:rPr lang="en-US" altLang="ru-RU" dirty="0"/>
              <a:t>Information from DCH only can not be used for full reconstruction of the resulting particles, because it is crucial to have information about the bending of their trajectories in the magnetic field generated by the analyzing magnet. </a:t>
            </a:r>
          </a:p>
          <a:p>
            <a:endParaRPr lang="en-US" altLang="ru-RU" dirty="0"/>
          </a:p>
          <a:p>
            <a:endParaRPr lang="en-US" altLang="ru-RU" dirty="0"/>
          </a:p>
          <a:p>
            <a:pPr marL="0" marR="0" lvl="0" indent="0" algn="l" defTabSz="449263" rtl="0" eaLnBrk="0" fontAlgn="base" latinLnBrk="0" hangingPunct="0">
              <a:lnSpc>
                <a:spcPct val="100000"/>
              </a:lnSpc>
              <a:spcBef>
                <a:spcPts val="400"/>
              </a:spcBef>
              <a:spcAft>
                <a:spcPct val="0"/>
              </a:spcAft>
              <a:buClrTx/>
              <a:buSzTx/>
              <a:buFontTx/>
              <a:buNone/>
              <a:tabLst/>
              <a:defRPr/>
            </a:pPr>
            <a:r>
              <a:rPr lang="ru-RU" altLang="ru-RU" dirty="0"/>
              <a:t>Дрейфовые камеры являются основной детекторной системой внешнего </a:t>
            </a:r>
            <a:r>
              <a:rPr lang="ru-RU" altLang="ru-RU" dirty="0" err="1"/>
              <a:t>трекера</a:t>
            </a:r>
            <a:r>
              <a:rPr lang="ru-RU" altLang="ru-RU" dirty="0"/>
              <a:t> в эксперименте BM@N. В экспериментальной установке эта система состоит из двух камер. Они были доставлены из завершенного эксперимента NA48. Для этих детекторов был разработан комплексный алгоритм реконструкции. Благодаря тонкой настройке реконструкции были достигнуты среднее пространственное разрешение в 200 микрон на слой и эффективность реконструкции выше 90%, что является достаточно высоким показателем для столь старых детекторов. Значение импульса пучка </a:t>
            </a:r>
            <a:r>
              <a:rPr lang="ru-RU" altLang="ru-RU" dirty="0" err="1"/>
              <a:t>нуклотрона</a:t>
            </a:r>
            <a:r>
              <a:rPr lang="ru-RU" altLang="ru-RU" dirty="0"/>
              <a:t> можно оценить с очень высоким разрешением, используя только информацию из дрейфовых камер. Между тем, это же разрешение импульса для детекторов GEM, которые используются для восстановления траекторий частиц внутри анализирующего магнита, является более чем в 2 раза хуже. Если объединить информацию реконструкции из GEM и DCH, значение импульса </a:t>
            </a:r>
            <a:r>
              <a:rPr lang="ru-RU" altLang="ru-RU" dirty="0" err="1"/>
              <a:t>нуклотронного</a:t>
            </a:r>
            <a:r>
              <a:rPr lang="ru-RU" altLang="ru-RU" dirty="0"/>
              <a:t> пучка можно оценить с высокой точностью ~ 4,5%. Это доказывает, что параметры результирующих частиц могут быть оценены с высокой точностью, в то же время снижая количество ложных треков в обеих системах детекторов при дальнейшем анализе экспериментальных данных. </a:t>
            </a:r>
            <a:r>
              <a:rPr lang="ru-RU" altLang="ru-RU" b="1" dirty="0"/>
              <a:t>Замечание</a:t>
            </a:r>
            <a:r>
              <a:rPr lang="en-US" altLang="ru-RU" b="1" dirty="0"/>
              <a:t>:</a:t>
            </a:r>
            <a:r>
              <a:rPr lang="ru-RU" altLang="ru-RU" dirty="0"/>
              <a:t> Информация только из DCH не может быть использована для полной реконструкции полученных частиц, потому что крайне важно иметь информацию об изгибе траектории заряженной </a:t>
            </a:r>
            <a:r>
              <a:rPr lang="ru-RU" altLang="ru-RU" dirty="0" err="1"/>
              <a:t>ча</a:t>
            </a:r>
            <a:r>
              <a:rPr lang="en-US" altLang="ru-RU" dirty="0"/>
              <a:t>c</a:t>
            </a:r>
            <a:r>
              <a:rPr lang="ru-RU" altLang="ru-RU" dirty="0" err="1"/>
              <a:t>тицы</a:t>
            </a:r>
            <a:r>
              <a:rPr lang="ru-RU" altLang="ru-RU" dirty="0"/>
              <a:t> в магнитном поле, генерируемом анализирующим магнитом.</a:t>
            </a:r>
          </a:p>
          <a:p>
            <a:endParaRPr lang="ru-RU" altLang="ru-RU" dirty="0"/>
          </a:p>
          <a:p>
            <a:endParaRPr lang="ru-RU" altLang="ru-RU" dirty="0"/>
          </a:p>
        </p:txBody>
      </p:sp>
      <p:sp>
        <p:nvSpPr>
          <p:cNvPr id="4" name="Номер слайда 3">
            <a:extLst>
              <a:ext uri="{FF2B5EF4-FFF2-40B4-BE49-F238E27FC236}">
                <a16:creationId xmlns:a16="http://schemas.microsoft.com/office/drawing/2014/main" id="{2D57B42E-3581-3D4E-BDAC-E81D1DB919AB}"/>
              </a:ext>
            </a:extLst>
          </p:cNvPr>
          <p:cNvSpPr>
            <a:spLocks noGrp="1"/>
          </p:cNvSpPr>
          <p:nvPr>
            <p:ph type="sldNum" sz="quarter" idx="5"/>
          </p:nvPr>
        </p:nvSpPr>
        <p:spPr/>
        <p:txBody>
          <a:bodyPr/>
          <a:lstStyle/>
          <a:p>
            <a:pPr>
              <a:defRPr/>
            </a:pPr>
            <a:fld id="{7654F96E-DBD2-C24C-8E85-7B9042408E8D}" type="slidenum">
              <a:rPr lang="ru-RU" smtClean="0"/>
              <a:pPr>
                <a:defRPr/>
              </a:pPr>
              <a:t>52</a:t>
            </a:fld>
            <a:endParaRPr lang="ru-RU"/>
          </a:p>
        </p:txBody>
      </p:sp>
    </p:spTree>
    <p:extLst>
      <p:ext uri="{BB962C8B-B14F-4D97-AF65-F5344CB8AC3E}">
        <p14:creationId xmlns:p14="http://schemas.microsoft.com/office/powerpoint/2010/main" val="262008264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Образ слайда 1">
            <a:extLst>
              <a:ext uri="{FF2B5EF4-FFF2-40B4-BE49-F238E27FC236}">
                <a16:creationId xmlns:a16="http://schemas.microsoft.com/office/drawing/2014/main" id="{4123B1F1-0C47-C945-933D-87A58E163C14}"/>
              </a:ext>
            </a:extLst>
          </p:cNvPr>
          <p:cNvSpPr>
            <a:spLocks noGrp="1" noRot="1" noChangeAspect="1" noTextEdit="1"/>
          </p:cNvSpPr>
          <p:nvPr>
            <p:ph type="sldImg"/>
          </p:nvPr>
        </p:nvSpPr>
        <p:spPr bwMode="auto">
          <a:xfrm>
            <a:off x="1130300" y="669925"/>
            <a:ext cx="4586288" cy="34417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Заметки 2">
            <a:extLst>
              <a:ext uri="{FF2B5EF4-FFF2-40B4-BE49-F238E27FC236}">
                <a16:creationId xmlns:a16="http://schemas.microsoft.com/office/drawing/2014/main" id="{946C0429-36B1-5948-8E43-1161EE2F41D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ru-RU" altLang="ru-RU"/>
              <a:t>В раздел «Развитие компьютерной инфраструктуры», ожидаемые результаты, добавить пункты:</a:t>
            </a:r>
          </a:p>
          <a:p>
            <a:r>
              <a:rPr lang="ru-RU" altLang="ru-RU"/>
              <a:t>1. Развитие гиперконвергентной платформы, включающей суперкомпьютер «Говорун», как в плане наращивания вычислительных ресурсов, так и в плане развития сервисов, развернутых на платформе, определяемых потребностями пользователей, в том числе потребностями мегапроекта </a:t>
            </a:r>
            <a:r>
              <a:rPr lang="en-US" altLang="ru-RU"/>
              <a:t>NICA</a:t>
            </a:r>
            <a:r>
              <a:rPr lang="ru-RU" altLang="ru-RU"/>
              <a:t> и нейтринной программы, для существенного ускорения проводимых исследований на основе парадигмы гетерогенных вычислений.</a:t>
            </a:r>
          </a:p>
          <a:p>
            <a:r>
              <a:rPr lang="ru-RU" altLang="ru-RU"/>
              <a:t>2. Создание многоуровневого хранилища данных («озеро данных») ОИЯИ для предоставления постоянно расширяемого ресурса долговременного хранения информации, объём и скорость которого сбалансирована с соответствующими потоками информации. </a:t>
            </a:r>
          </a:p>
          <a:p>
            <a:r>
              <a:rPr lang="ru-RU" altLang="ru-RU"/>
              <a:t>3. Создание единой аналитической системы управления ресурсами МИВК и потоками данных для повышения эффективности использования вычислительных ресурсов и ресурсов хранения и упрощения процесса обработки данных новых экспериментов.</a:t>
            </a:r>
          </a:p>
          <a:p>
            <a:r>
              <a:rPr lang="ru-RU" altLang="ru-RU"/>
              <a:t>В раздел «Математическая поддержка исследований, проводимых в ОИЯИ», ожидаемые результаты, добавить пункт:</a:t>
            </a:r>
          </a:p>
          <a:p>
            <a:r>
              <a:rPr lang="ru-RU" altLang="ru-RU"/>
              <a:t>Развитие алгоритмов на основе рекуррентных и свёрточных нейронных сетей для задач </a:t>
            </a:r>
            <a:r>
              <a:rPr lang="en-US" altLang="ru-RU"/>
              <a:t>ML</a:t>
            </a:r>
            <a:r>
              <a:rPr lang="ru-RU" altLang="ru-RU"/>
              <a:t>/</a:t>
            </a:r>
            <a:r>
              <a:rPr lang="en-US" altLang="ru-RU"/>
              <a:t>DL</a:t>
            </a:r>
            <a:r>
              <a:rPr lang="ru-RU" altLang="ru-RU"/>
              <a:t> и анализа больших данных, которые в первую очередь предназначены для ускорения распознавания множественных треков в экспериментах физики частиц, в том числе для мегапроекта </a:t>
            </a:r>
            <a:r>
              <a:rPr lang="en-US" altLang="ru-RU"/>
              <a:t>NICA</a:t>
            </a:r>
            <a:r>
              <a:rPr lang="ru-RU" altLang="ru-RU"/>
              <a:t> и нужд нейтринных экспериментов.</a:t>
            </a:r>
          </a:p>
          <a:p>
            <a:endParaRPr lang="ru-RU" altLang="ru-RU"/>
          </a:p>
          <a:p>
            <a:r>
              <a:rPr lang="en-US" altLang="ru-RU"/>
              <a:t>To add the following points to the section “Development of the computing infrastructure”, expected results:</a:t>
            </a:r>
            <a:endParaRPr lang="ru-RU" altLang="ru-RU"/>
          </a:p>
          <a:p>
            <a:r>
              <a:rPr lang="ru-RU" altLang="ru-RU"/>
              <a:t>1</a:t>
            </a:r>
            <a:r>
              <a:rPr lang="en-US" altLang="ru-RU"/>
              <a:t>. Development of the hyper-converged platform with the “Govorun” supercomputer both in terms of expanding computing resources and in terms of developing services deployed on the platform, determined by the users’ needs, including the needs of the NICA megaproject and the neutrino program, to significantly speed up research based on the paradigm of heterogeneous computing.</a:t>
            </a:r>
            <a:endParaRPr lang="ru-RU" altLang="ru-RU"/>
          </a:p>
          <a:p>
            <a:r>
              <a:rPr lang="ru-RU" altLang="ru-RU"/>
              <a:t>2</a:t>
            </a:r>
            <a:r>
              <a:rPr lang="en-US" altLang="ru-RU"/>
              <a:t>. Creation of a multi-level data storage (“data lake”) of JINR to provide a constantly extending resource for long-term data storage, the volume and speed of which are balanced with the corresponding data flows.</a:t>
            </a:r>
            <a:endParaRPr lang="ru-RU" altLang="ru-RU"/>
          </a:p>
          <a:p>
            <a:r>
              <a:rPr lang="ru-RU" altLang="ru-RU"/>
              <a:t>3</a:t>
            </a:r>
            <a:r>
              <a:rPr lang="en-US" altLang="ru-RU"/>
              <a:t>. Creation of a unified analytical system for managing the MICC resources and data flows to increase the efficiency of using computing resources and storage resources, as well as to simplify the process of processing data from new experiments.</a:t>
            </a:r>
            <a:endParaRPr lang="ru-RU" altLang="ru-RU"/>
          </a:p>
          <a:p>
            <a:r>
              <a:rPr lang="en-US" altLang="ru-RU"/>
              <a:t>To add the following point to the section “Mathematical support of studies conducted at JINR”, expected results:</a:t>
            </a:r>
            <a:endParaRPr lang="ru-RU" altLang="ru-RU"/>
          </a:p>
          <a:p>
            <a:r>
              <a:rPr lang="en-US" altLang="ru-RU"/>
              <a:t>Development of algorithms based on recurrent and convolutional neural networks for tasks of ML/DL and Big Data analysis, which are primarily designed to accelerate the detection of multiple tracks in particle physics experiments, including for the NICA megaproject and neutrino experiments.</a:t>
            </a:r>
            <a:endParaRPr lang="ru-RU" altLang="ru-RU"/>
          </a:p>
          <a:p>
            <a:endParaRPr lang="ru-RU" altLang="ru-RU"/>
          </a:p>
        </p:txBody>
      </p:sp>
      <p:sp>
        <p:nvSpPr>
          <p:cNvPr id="4" name="Номер слайда 3">
            <a:extLst>
              <a:ext uri="{FF2B5EF4-FFF2-40B4-BE49-F238E27FC236}">
                <a16:creationId xmlns:a16="http://schemas.microsoft.com/office/drawing/2014/main" id="{9BC3B419-CDB0-3E4E-A118-92C3A964BEB4}"/>
              </a:ext>
            </a:extLst>
          </p:cNvPr>
          <p:cNvSpPr>
            <a:spLocks noGrp="1"/>
          </p:cNvSpPr>
          <p:nvPr>
            <p:ph type="sldNum" sz="quarter" idx="5"/>
          </p:nvPr>
        </p:nvSpPr>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B4EDA209-0B25-B345-AFCD-D8DD7B1C7612}" type="slidenum">
              <a:rPr lang="ru-RU" altLang="en-RU"/>
              <a:pPr/>
              <a:t>53</a:t>
            </a:fld>
            <a:endParaRPr lang="ru-RU" altLang="en-RU"/>
          </a:p>
        </p:txBody>
      </p:sp>
    </p:spTree>
    <p:extLst>
      <p:ext uri="{BB962C8B-B14F-4D97-AF65-F5344CB8AC3E}">
        <p14:creationId xmlns:p14="http://schemas.microsoft.com/office/powerpoint/2010/main" val="16280377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1130300" y="669925"/>
            <a:ext cx="4586288" cy="3441700"/>
          </a:xfrm>
        </p:spPr>
      </p:sp>
      <p:sp>
        <p:nvSpPr>
          <p:cNvPr id="3" name="Заметки 2"/>
          <p:cNvSpPr>
            <a:spLocks noGrp="1"/>
          </p:cNvSpPr>
          <p:nvPr>
            <p:ph type="body" idx="1"/>
          </p:nvPr>
        </p:nvSpPr>
        <p:spPr/>
        <p:txBody>
          <a:bodyPr/>
          <a:lstStyle/>
          <a:p>
            <a:r>
              <a:rPr lang="en-US" dirty="0"/>
              <a:t>Within the the BES-II program, STAR already accomplished the fixed target goals (6 energies with 100M events each) and is presently taking data in the collider mode. The main goal is the search for 1</a:t>
            </a:r>
            <a:r>
              <a:rPr lang="en-US" baseline="30000" dirty="0"/>
              <a:t>st</a:t>
            </a:r>
            <a:r>
              <a:rPr lang="en-US" dirty="0"/>
              <a:t> order phase transition and critical point in the excited hot and dense nuclear matter. This search is to be continued in future at NICA and FAIR with much higher event rates. JINR team is involved in QA shifts and data analysis, the latter including a study of global characteristics and fractal properties of excited nuclear matter, study of hyperon polarization or development of new methods to study fluctuations and correlations. </a:t>
            </a:r>
            <a:endParaRPr lang="ru-RU" dirty="0"/>
          </a:p>
        </p:txBody>
      </p:sp>
      <p:sp>
        <p:nvSpPr>
          <p:cNvPr id="4" name="Номер слайда 3"/>
          <p:cNvSpPr>
            <a:spLocks noGrp="1"/>
          </p:cNvSpPr>
          <p:nvPr>
            <p:ph type="sldNum" sz="quarter" idx="10"/>
          </p:nvPr>
        </p:nvSpPr>
        <p:spPr/>
        <p:txBody>
          <a:bodyPr/>
          <a:lstStyle/>
          <a:p>
            <a:fld id="{67318141-ADB3-46AD-A956-2965DBE11C92}" type="slidenum">
              <a:rPr lang="ru-RU" smtClean="0"/>
              <a:pPr/>
              <a:t>6</a:t>
            </a:fld>
            <a:endParaRPr lang="ru-RU"/>
          </a:p>
        </p:txBody>
      </p:sp>
    </p:spTree>
    <p:extLst>
      <p:ext uri="{BB962C8B-B14F-4D97-AF65-F5344CB8AC3E}">
        <p14:creationId xmlns:p14="http://schemas.microsoft.com/office/powerpoint/2010/main" val="49840618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Slide Image Placeholder 1">
            <a:extLst>
              <a:ext uri="{FF2B5EF4-FFF2-40B4-BE49-F238E27FC236}">
                <a16:creationId xmlns:a16="http://schemas.microsoft.com/office/drawing/2014/main" id="{5181E677-DDFA-F345-B820-8F75DF9AF173}"/>
              </a:ext>
            </a:extLst>
          </p:cNvPr>
          <p:cNvSpPr>
            <a:spLocks noGrp="1" noRot="1" noChangeAspect="1" noTextEdit="1"/>
          </p:cNvSpPr>
          <p:nvPr>
            <p:ph type="sldImg"/>
          </p:nvPr>
        </p:nvSpPr>
        <p:spPr>
          <a:xfrm>
            <a:off x="1130300" y="669925"/>
            <a:ext cx="4586288" cy="3441700"/>
          </a:xfrm>
        </p:spPr>
      </p:sp>
      <p:sp>
        <p:nvSpPr>
          <p:cNvPr id="380931" name="Notes Placeholder 2">
            <a:extLst>
              <a:ext uri="{FF2B5EF4-FFF2-40B4-BE49-F238E27FC236}">
                <a16:creationId xmlns:a16="http://schemas.microsoft.com/office/drawing/2014/main" id="{33D2B6B0-C3E2-ED49-B964-70962E017566}"/>
              </a:ext>
            </a:extLst>
          </p:cNvPr>
          <p:cNvSpPr txBox="1">
            <a:spLocks noGrp="1"/>
          </p:cNvSpPr>
          <p:nvPr>
            <p:ph type="body"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numCol="1">
            <a:prstTxWarp prst="textNoShape">
              <a:avLst/>
            </a:prstTxWarp>
          </a:bodyPr>
          <a:lstStyle/>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Microsoft YaHei" panose="020B0503020204020204" pitchFamily="34" charset="-122"/>
              </a:rPr>
              <a:t>The experiment NA61/SHINE at SPS CERN is investigating energy and system size dependence of hadron production to reveal the changes related with the onset of new production mechanisms, like formation of QGP.</a:t>
            </a:r>
          </a:p>
          <a:p>
            <a:pPr eaLnBrk="1">
              <a:spcBef>
                <a:spcPts val="450"/>
              </a:spcBef>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r>
              <a:rPr lang="en-US" altLang="ru-RU" dirty="0">
                <a:latin typeface="Times New Roman" panose="02020603050405020304" pitchFamily="18" charset="0"/>
                <a:ea typeface="Microsoft YaHei" panose="020B0503020204020204" pitchFamily="34" charset="-122"/>
              </a:rPr>
              <a:t>Thus a sharp peak in the energy dependence of </a:t>
            </a:r>
            <a:r>
              <a:rPr lang="en-US" altLang="ru-RU" dirty="0">
                <a:latin typeface="Times New Roman" panose="02020603050405020304" pitchFamily="18" charset="0"/>
                <a:cs typeface="Arial" panose="020B0604020202020204" pitchFamily="34" charset="0"/>
              </a:rPr>
              <a:t>K</a:t>
            </a:r>
            <a:r>
              <a:rPr lang="en-US" altLang="ru-RU" baseline="30000" dirty="0">
                <a:latin typeface="Times New Roman" panose="02020603050405020304" pitchFamily="18" charset="0"/>
                <a:cs typeface="Arial" panose="020B0604020202020204" pitchFamily="34" charset="0"/>
              </a:rPr>
              <a:t>+</a:t>
            </a:r>
            <a:r>
              <a:rPr lang="en-US" altLang="ru-RU" dirty="0">
                <a:latin typeface="Times New Roman" panose="02020603050405020304" pitchFamily="18" charset="0"/>
                <a:cs typeface="Arial" panose="020B0604020202020204" pitchFamily="34" charset="0"/>
              </a:rPr>
              <a:t>/</a:t>
            </a:r>
            <a:r>
              <a:rPr altLang="ru-RU" dirty="0">
                <a:latin typeface="Times New Roman" panose="02020603050405020304" pitchFamily="18" charset="0"/>
                <a:cs typeface="Arial" panose="020B0604020202020204" pitchFamily="34" charset="0"/>
              </a:rPr>
              <a:t>π</a:t>
            </a:r>
            <a:r>
              <a:rPr lang="en-US" altLang="ru-RU" baseline="30000" dirty="0">
                <a:latin typeface="Times New Roman" panose="02020603050405020304" pitchFamily="18" charset="0"/>
                <a:cs typeface="Arial" panose="020B0604020202020204" pitchFamily="34" charset="0"/>
              </a:rPr>
              <a:t>+</a:t>
            </a:r>
            <a:r>
              <a:rPr lang="en-US" altLang="ru-RU" dirty="0">
                <a:latin typeface="Times New Roman" panose="02020603050405020304" pitchFamily="18" charset="0"/>
                <a:cs typeface="Arial" panose="020B0604020202020204" pitchFamily="34" charset="0"/>
              </a:rPr>
              <a:t> ratios in heavy ion collisions may indicate the onset of deconfinement, while the increase of this ratio with the system size may</a:t>
            </a:r>
            <a:r>
              <a:rPr lang="en-US" altLang="ru-RU" dirty="0">
                <a:latin typeface="Times New Roman" panose="02020603050405020304" pitchFamily="18" charset="0"/>
                <a:ea typeface="Microsoft YaHei" panose="020B0503020204020204" pitchFamily="34" charset="-122"/>
              </a:rPr>
              <a:t> be interpreted as the beginning of creation of large clusters of strongly interacting matter, which can be referred to as the onset of fireball.</a:t>
            </a:r>
          </a:p>
          <a:p>
            <a:pPr eaLnBrk="1">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pPr>
            <a:endParaRPr altLang="ru-RU" dirty="0">
              <a:latin typeface="Times New Roman" panose="02020603050405020304" pitchFamily="18" charset="0"/>
            </a:endParaRPr>
          </a:p>
        </p:txBody>
      </p:sp>
      <p:sp>
        <p:nvSpPr>
          <p:cNvPr id="380932" name="Slide Number Placeholder 3">
            <a:extLst>
              <a:ext uri="{FF2B5EF4-FFF2-40B4-BE49-F238E27FC236}">
                <a16:creationId xmlns:a16="http://schemas.microsoft.com/office/drawing/2014/main" id="{42D3973F-4CA0-5242-A187-F0E851A2995B}"/>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97044EE1-98E1-744E-AF2A-86C66A9CA22C}" type="slidenum">
              <a:rPr lang="en-GB" altLang="ru-RU" sz="1200">
                <a:solidFill>
                  <a:srgbClr val="000000"/>
                </a:solidFill>
                <a:latin typeface="Times New Roman" panose="02020603050405020304" pitchFamily="18" charset="0"/>
                <a:ea typeface="Segoe UI" pitchFamily="34" charset="0"/>
                <a:cs typeface="Segoe UI" pitchFamily="34" charset="0"/>
              </a:rPr>
              <a:pPr algn="r" eaLnBrk="1" hangingPunct="1"/>
              <a:t>7</a:t>
            </a:fld>
            <a:endParaRPr lang="en-GB" altLang="ru-RU" sz="1200">
              <a:solidFill>
                <a:srgbClr val="000000"/>
              </a:solidFill>
              <a:latin typeface="Times New Roman" panose="02020603050405020304" pitchFamily="18" charset="0"/>
              <a:ea typeface="Segoe UI" pitchFamily="34" charset="0"/>
              <a:cs typeface="Segoe UI"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2978" name="Rectangle 9">
            <a:extLst>
              <a:ext uri="{FF2B5EF4-FFF2-40B4-BE49-F238E27FC236}">
                <a16:creationId xmlns:a16="http://schemas.microsoft.com/office/drawing/2014/main" id="{6FE17D1A-BE8D-494E-A8B8-D244A95F0D39}"/>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871A1640-2FB5-6F41-AF4C-4DEADD7D9D5E}" type="slidenum">
              <a:rPr lang="en-US" altLang="ru-RU" sz="1200">
                <a:solidFill>
                  <a:srgbClr val="000000"/>
                </a:solidFill>
                <a:latin typeface="Times New Roman" panose="02020603050405020304" pitchFamily="18" charset="0"/>
                <a:ea typeface="Segoe UI" pitchFamily="34" charset="0"/>
                <a:cs typeface="Segoe UI" pitchFamily="34" charset="0"/>
              </a:rPr>
              <a:pPr algn="r" eaLnBrk="1" hangingPunct="1"/>
              <a:t>8</a:t>
            </a:fld>
            <a:endParaRPr lang="en-US" altLang="ru-RU" sz="1200">
              <a:solidFill>
                <a:srgbClr val="000000"/>
              </a:solidFill>
              <a:latin typeface="Times New Roman" panose="02020603050405020304" pitchFamily="18" charset="0"/>
              <a:ea typeface="Segoe UI" pitchFamily="34" charset="0"/>
              <a:cs typeface="Segoe UI" pitchFamily="34" charset="0"/>
            </a:endParaRPr>
          </a:p>
        </p:txBody>
      </p:sp>
      <p:sp>
        <p:nvSpPr>
          <p:cNvPr id="382979" name="Text Box 1">
            <a:extLst>
              <a:ext uri="{FF2B5EF4-FFF2-40B4-BE49-F238E27FC236}">
                <a16:creationId xmlns:a16="http://schemas.microsoft.com/office/drawing/2014/main" id="{45A1854D-67C8-8147-98D4-F7EEE0061716}"/>
              </a:ext>
            </a:extLst>
          </p:cNvPr>
          <p:cNvSpPr>
            <a:spLocks noGrp="1" noRot="1" noChangeAspect="1" noTextEdit="1"/>
          </p:cNvSpPr>
          <p:nvPr>
            <p:ph type="sldImg"/>
          </p:nvPr>
        </p:nvSpPr>
        <p:spPr>
          <a:xfrm>
            <a:off x="1143000" y="693738"/>
            <a:ext cx="4572000" cy="3429000"/>
          </a:xfrm>
          <a:solidFill>
            <a:srgbClr val="FFFFFF"/>
          </a:solidFill>
          <a:ln w="9528">
            <a:solidFill>
              <a:srgbClr val="000000"/>
            </a:solidFill>
            <a:miter lim="800000"/>
            <a:headEnd/>
            <a:tailEnd/>
          </a:ln>
        </p:spPr>
      </p:sp>
      <p:sp>
        <p:nvSpPr>
          <p:cNvPr id="382980" name="Text Box 2">
            <a:extLst>
              <a:ext uri="{FF2B5EF4-FFF2-40B4-BE49-F238E27FC236}">
                <a16:creationId xmlns:a16="http://schemas.microsoft.com/office/drawing/2014/main" id="{2E1B6A2C-C942-994E-A5C9-7B45BE0426AB}"/>
              </a:ext>
            </a:extLst>
          </p:cNvPr>
          <p:cNvSpPr txBox="1">
            <a:spLocks noChangeArrowheads="1"/>
          </p:cNvSpPr>
          <p:nvPr/>
        </p:nvSpPr>
        <p:spPr bwMode="auto">
          <a:xfrm>
            <a:off x="685800" y="4341813"/>
            <a:ext cx="5487988"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058" tIns="41029" rIns="82058" bIns="41029"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382981" name="Заметки 1">
            <a:extLst>
              <a:ext uri="{FF2B5EF4-FFF2-40B4-BE49-F238E27FC236}">
                <a16:creationId xmlns:a16="http://schemas.microsoft.com/office/drawing/2014/main" id="{ADC86B7B-50D4-0344-992F-301CAC9FE840}"/>
              </a:ext>
            </a:extLst>
          </p:cNvPr>
          <p:cNvSpPr txBox="1">
            <a:spLocks noGrp="1"/>
          </p:cNvSpPr>
          <p:nvPr>
            <p:ph type="body"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numCol="1">
            <a:prstTxWarp prst="textNoShape">
              <a:avLst/>
            </a:prstTxWarp>
          </a:bodyPr>
          <a:lstStyle/>
          <a:p>
            <a:pPr eaLnBrk="1"/>
            <a:r>
              <a:rPr lang="en-US" altLang="ru-RU" dirty="0">
                <a:latin typeface="Times New Roman" panose="02020603050405020304" pitchFamily="18" charset="0"/>
                <a:cs typeface="Times New Roman" panose="02020603050405020304" pitchFamily="18" charset="0"/>
              </a:rPr>
              <a:t>The JINR group in ALICE experiment is responsible for the </a:t>
            </a:r>
            <a:r>
              <a:rPr lang="en-US" altLang="ru-RU" dirty="0" err="1">
                <a:latin typeface="Times New Roman" panose="02020603050405020304" pitchFamily="18" charset="0"/>
                <a:cs typeface="Times New Roman" panose="02020603050405020304" pitchFamily="18" charset="0"/>
              </a:rPr>
              <a:t>femtoscopic</a:t>
            </a:r>
            <a:r>
              <a:rPr lang="en-US" altLang="ru-RU" dirty="0">
                <a:latin typeface="Times New Roman" panose="02020603050405020304" pitchFamily="18" charset="0"/>
                <a:cs typeface="Times New Roman" panose="02020603050405020304" pitchFamily="18" charset="0"/>
              </a:rPr>
              <a:t> correlation analysis of charged kaons. Recent comparison of the measured K+K- CF in lead-lead collisions with the prediction of the FSI model including contributions of f0, a0 and </a:t>
            </a:r>
            <a:r>
              <a:rPr lang="en-US" altLang="ru-RU" dirty="0" err="1">
                <a:latin typeface="Times New Roman" panose="02020603050405020304" pitchFamily="18" charset="0"/>
                <a:cs typeface="Times New Roman" panose="02020603050405020304" pitchFamily="18" charset="0"/>
              </a:rPr>
              <a:t>φ</a:t>
            </a:r>
            <a:r>
              <a:rPr lang="en-US" altLang="ru-RU" dirty="0">
                <a:latin typeface="Times New Roman" panose="02020603050405020304" pitchFamily="18" charset="0"/>
                <a:cs typeface="Times New Roman" panose="02020603050405020304" pitchFamily="18" charset="0"/>
              </a:rPr>
              <a:t> resonances revealed the necessity to modify f0 mass, KK-bar and ππ couplings. The extracted f0 width of 40±8stat±12sys MeV substantially improves the PDG estimate of 10-100 MeV and is smaller than the widths obtained from the traditional f0 parameters by Martin, </a:t>
            </a:r>
            <a:r>
              <a:rPr lang="en-US" altLang="ru-RU" dirty="0" err="1">
                <a:latin typeface="Times New Roman" panose="02020603050405020304" pitchFamily="18" charset="0"/>
                <a:cs typeface="Times New Roman" panose="02020603050405020304" pitchFamily="18" charset="0"/>
              </a:rPr>
              <a:t>Achasov</a:t>
            </a:r>
            <a:r>
              <a:rPr lang="en-US" altLang="ru-RU" dirty="0">
                <a:latin typeface="Times New Roman" panose="02020603050405020304" pitchFamily="18" charset="0"/>
                <a:cs typeface="Times New Roman" panose="02020603050405020304" pitchFamily="18" charset="0"/>
              </a:rPr>
              <a:t> and Antonelli. It should be noted that small a0 and f0 widths and large KK-bar couplings of these resonances point to their tetra-quark or KK-bar molecule nature. As for the correlation radii obtained from CFs of non-identical and identical kaons, they coincide as they should.</a:t>
            </a:r>
          </a:p>
          <a:p>
            <a:pPr eaLnBrk="1"/>
            <a:endParaRPr lang="en-US" altLang="ru-RU" dirty="0">
              <a:latin typeface="Times New Roman" panose="02020603050405020304" pitchFamily="18" charset="0"/>
              <a:cs typeface="Times New Roman" panose="02020603050405020304" pitchFamily="18" charset="0"/>
            </a:endParaRPr>
          </a:p>
          <a:p>
            <a:pPr eaLnBrk="1"/>
            <a:r>
              <a:rPr altLang="ru-RU" b="1" dirty="0">
                <a:latin typeface="Times New Roman" panose="02020603050405020304" pitchFamily="18" charset="0"/>
              </a:rPr>
              <a:t> </a:t>
            </a:r>
            <a:endParaRPr altLang="ru-RU" dirty="0">
              <a:latin typeface="Times New Roman" panose="02020603050405020304" pitchFamily="18" charset="0"/>
            </a:endParaRPr>
          </a:p>
          <a:p>
            <a:pPr eaLnBrk="1"/>
            <a:r>
              <a:rPr altLang="ru-RU" dirty="0">
                <a:latin typeface="Times New Roman" panose="02020603050405020304" pitchFamily="18" charset="0"/>
              </a:rPr>
              <a:t>Проделан детальный анализ K</a:t>
            </a:r>
            <a:r>
              <a:rPr altLang="ru-RU" baseline="30000" dirty="0">
                <a:latin typeface="Times New Roman" panose="02020603050405020304" pitchFamily="18" charset="0"/>
              </a:rPr>
              <a:t>+</a:t>
            </a:r>
            <a:r>
              <a:rPr altLang="ru-RU" dirty="0">
                <a:latin typeface="Times New Roman" panose="02020603050405020304" pitchFamily="18" charset="0"/>
              </a:rPr>
              <a:t>K</a:t>
            </a:r>
            <a:r>
              <a:rPr altLang="ru-RU" baseline="30000" dirty="0">
                <a:latin typeface="Times New Roman" panose="02020603050405020304" pitchFamily="18" charset="0"/>
              </a:rPr>
              <a:t>- </a:t>
            </a:r>
            <a:r>
              <a:rPr altLang="ru-RU" dirty="0">
                <a:latin typeface="Times New Roman" panose="02020603050405020304" pitchFamily="18" charset="0"/>
              </a:rPr>
              <a:t>пар в рамках Модели взаимодействия частиц в конечном состоянии (FSI) Р. </a:t>
            </a:r>
            <a:r>
              <a:rPr altLang="ru-RU" dirty="0" err="1">
                <a:latin typeface="Times New Roman" panose="02020603050405020304" pitchFamily="18" charset="0"/>
              </a:rPr>
              <a:t>Ледницкого</a:t>
            </a:r>
            <a:r>
              <a:rPr altLang="ru-RU" dirty="0">
                <a:latin typeface="Times New Roman" panose="02020603050405020304" pitchFamily="18" charset="0"/>
              </a:rPr>
              <a:t> и В. </a:t>
            </a:r>
            <a:r>
              <a:rPr altLang="ru-RU" dirty="0" err="1">
                <a:latin typeface="Times New Roman" panose="02020603050405020304" pitchFamily="18" charset="0"/>
              </a:rPr>
              <a:t>Любошица</a:t>
            </a:r>
            <a:r>
              <a:rPr altLang="ru-RU" dirty="0">
                <a:latin typeface="Times New Roman" panose="02020603050405020304" pitchFamily="18" charset="0"/>
              </a:rPr>
              <a:t>. </a:t>
            </a:r>
            <a:r>
              <a:rPr lang="en-US" altLang="ru-RU" dirty="0" err="1">
                <a:latin typeface="Times New Roman" panose="02020603050405020304" pitchFamily="18" charset="0"/>
              </a:rPr>
              <a:t>Корреляционная</a:t>
            </a:r>
            <a:r>
              <a:rPr lang="en-US" altLang="ru-RU" dirty="0">
                <a:latin typeface="Times New Roman" panose="02020603050405020304" pitchFamily="18" charset="0"/>
              </a:rPr>
              <a:t>  </a:t>
            </a:r>
            <a:r>
              <a:rPr lang="en-US" altLang="ru-RU" dirty="0" err="1">
                <a:latin typeface="Times New Roman" panose="02020603050405020304" pitchFamily="18" charset="0"/>
              </a:rPr>
              <a:t>функция</a:t>
            </a:r>
            <a:r>
              <a:rPr lang="en-US" altLang="ru-RU" dirty="0">
                <a:latin typeface="Times New Roman" panose="02020603050405020304" pitchFamily="18" charset="0"/>
              </a:rPr>
              <a:t> </a:t>
            </a:r>
            <a:r>
              <a:rPr lang="en-US" altLang="ru-RU" dirty="0" err="1">
                <a:latin typeface="Times New Roman" panose="02020603050405020304" pitchFamily="18" charset="0"/>
              </a:rPr>
              <a:t>пар</a:t>
            </a:r>
            <a:r>
              <a:rPr lang="en-US" altLang="ru-RU" dirty="0">
                <a:latin typeface="Times New Roman" panose="02020603050405020304" pitchFamily="18" charset="0"/>
              </a:rPr>
              <a:t> К</a:t>
            </a:r>
            <a:r>
              <a:rPr lang="en-US" altLang="ru-RU" b="1" baseline="30000" dirty="0">
                <a:latin typeface="Times New Roman" panose="02020603050405020304" pitchFamily="18" charset="0"/>
              </a:rPr>
              <a:t>+</a:t>
            </a:r>
            <a:r>
              <a:rPr lang="en-US" altLang="ru-RU" dirty="0">
                <a:latin typeface="Times New Roman" panose="02020603050405020304" pitchFamily="18" charset="0"/>
              </a:rPr>
              <a:t>К</a:t>
            </a:r>
            <a:r>
              <a:rPr lang="en-US" altLang="ru-RU" baseline="30000" dirty="0">
                <a:latin typeface="Times New Roman" panose="02020603050405020304" pitchFamily="18" charset="0"/>
              </a:rPr>
              <a:t>- </a:t>
            </a:r>
            <a:r>
              <a:rPr lang="en-US" altLang="ru-RU" dirty="0" err="1">
                <a:latin typeface="Times New Roman" panose="02020603050405020304" pitchFamily="18" charset="0"/>
              </a:rPr>
              <a:t>определялась</a:t>
            </a:r>
            <a:r>
              <a:rPr lang="en-US" altLang="ru-RU" dirty="0">
                <a:latin typeface="Times New Roman" panose="02020603050405020304" pitchFamily="18" charset="0"/>
              </a:rPr>
              <a:t> </a:t>
            </a:r>
            <a:r>
              <a:rPr lang="en-US" altLang="ru-RU" dirty="0" err="1">
                <a:latin typeface="Times New Roman" panose="02020603050405020304" pitchFamily="18" charset="0"/>
              </a:rPr>
              <a:t>в</a:t>
            </a:r>
            <a:r>
              <a:rPr lang="en-US" altLang="ru-RU" dirty="0">
                <a:latin typeface="Times New Roman" panose="02020603050405020304" pitchFamily="18" charset="0"/>
              </a:rPr>
              <a:t> </a:t>
            </a:r>
            <a:r>
              <a:rPr lang="en-US" altLang="ru-RU" dirty="0" err="1">
                <a:latin typeface="Times New Roman" panose="02020603050405020304" pitchFamily="18" charset="0"/>
              </a:rPr>
              <a:t>эксперименте</a:t>
            </a:r>
            <a:r>
              <a:rPr lang="en-US" altLang="ru-RU" dirty="0">
                <a:latin typeface="Times New Roman" panose="02020603050405020304" pitchFamily="18" charset="0"/>
              </a:rPr>
              <a:t> </a:t>
            </a:r>
            <a:r>
              <a:rPr lang="en-US" altLang="ru-RU" dirty="0" err="1">
                <a:latin typeface="Times New Roman" panose="02020603050405020304" pitchFamily="18" charset="0"/>
              </a:rPr>
              <a:t>по</a:t>
            </a:r>
            <a:r>
              <a:rPr lang="en-US" altLang="ru-RU" dirty="0">
                <a:latin typeface="Times New Roman" panose="02020603050405020304" pitchFamily="18" charset="0"/>
              </a:rPr>
              <a:t> </a:t>
            </a:r>
            <a:r>
              <a:rPr lang="en-US" altLang="ru-RU" dirty="0" err="1">
                <a:latin typeface="Times New Roman" panose="02020603050405020304" pitchFamily="18" charset="0"/>
              </a:rPr>
              <a:t>известному</a:t>
            </a:r>
            <a:r>
              <a:rPr lang="en-US" altLang="ru-RU" dirty="0">
                <a:latin typeface="Times New Roman" panose="02020603050405020304" pitchFamily="18" charset="0"/>
              </a:rPr>
              <a:t> </a:t>
            </a:r>
            <a:r>
              <a:rPr lang="en-US" altLang="ru-RU" dirty="0" err="1">
                <a:latin typeface="Times New Roman" panose="02020603050405020304" pitchFamily="18" charset="0"/>
              </a:rPr>
              <a:t>правилу</a:t>
            </a:r>
            <a:r>
              <a:rPr lang="en-US" altLang="ru-RU" b="1" dirty="0">
                <a:latin typeface="Times New Roman" panose="02020603050405020304" pitchFamily="18" charset="0"/>
              </a:rPr>
              <a:t> </a:t>
            </a:r>
            <a:r>
              <a:rPr lang="en-US" altLang="ru-RU" dirty="0">
                <a:latin typeface="Times New Roman" panose="02020603050405020304" pitchFamily="18" charset="0"/>
              </a:rPr>
              <a:t>C(p</a:t>
            </a:r>
            <a:r>
              <a:rPr lang="en-US" altLang="ru-RU" baseline="-25000" dirty="0">
                <a:latin typeface="Times New Roman" panose="02020603050405020304" pitchFamily="18" charset="0"/>
              </a:rPr>
              <a:t>1</a:t>
            </a:r>
            <a:r>
              <a:rPr lang="en-US" altLang="ru-RU" b="1" dirty="0">
                <a:latin typeface="Times New Roman" panose="02020603050405020304" pitchFamily="18" charset="0"/>
              </a:rPr>
              <a:t>, </a:t>
            </a:r>
            <a:r>
              <a:rPr lang="en-US" altLang="ru-RU" dirty="0">
                <a:latin typeface="Times New Roman" panose="02020603050405020304" pitchFamily="18" charset="0"/>
              </a:rPr>
              <a:t>p</a:t>
            </a:r>
            <a:r>
              <a:rPr lang="en-US" altLang="ru-RU" baseline="-25000" dirty="0">
                <a:latin typeface="Times New Roman" panose="02020603050405020304" pitchFamily="18" charset="0"/>
              </a:rPr>
              <a:t>2</a:t>
            </a:r>
            <a:r>
              <a:rPr lang="en-US" altLang="ru-RU" b="1" dirty="0">
                <a:latin typeface="Times New Roman" panose="02020603050405020304" pitchFamily="18" charset="0"/>
              </a:rPr>
              <a:t>) = A(</a:t>
            </a:r>
            <a:r>
              <a:rPr lang="en-US" altLang="ru-RU" dirty="0">
                <a:latin typeface="Times New Roman" panose="02020603050405020304" pitchFamily="18" charset="0"/>
              </a:rPr>
              <a:t>p</a:t>
            </a:r>
            <a:r>
              <a:rPr lang="en-US" altLang="ru-RU" baseline="-25000" dirty="0">
                <a:latin typeface="Times New Roman" panose="02020603050405020304" pitchFamily="18" charset="0"/>
              </a:rPr>
              <a:t>1</a:t>
            </a:r>
            <a:r>
              <a:rPr lang="en-US" altLang="ru-RU" b="1" dirty="0">
                <a:latin typeface="Times New Roman" panose="02020603050405020304" pitchFamily="18" charset="0"/>
              </a:rPr>
              <a:t>, </a:t>
            </a:r>
            <a:r>
              <a:rPr lang="en-US" altLang="ru-RU" dirty="0">
                <a:latin typeface="Times New Roman" panose="02020603050405020304" pitchFamily="18" charset="0"/>
              </a:rPr>
              <a:t>p</a:t>
            </a:r>
            <a:r>
              <a:rPr lang="en-US" altLang="ru-RU" baseline="-25000" dirty="0">
                <a:latin typeface="Times New Roman" panose="02020603050405020304" pitchFamily="18" charset="0"/>
              </a:rPr>
              <a:t>2</a:t>
            </a:r>
            <a:r>
              <a:rPr lang="en-US" altLang="ru-RU" b="1" dirty="0">
                <a:latin typeface="Times New Roman" panose="02020603050405020304" pitchFamily="18" charset="0"/>
              </a:rPr>
              <a:t>)/B(</a:t>
            </a:r>
            <a:r>
              <a:rPr lang="en-US" altLang="ru-RU" dirty="0">
                <a:latin typeface="Times New Roman" panose="02020603050405020304" pitchFamily="18" charset="0"/>
              </a:rPr>
              <a:t>p</a:t>
            </a:r>
            <a:r>
              <a:rPr lang="en-US" altLang="ru-RU" baseline="-25000" dirty="0">
                <a:latin typeface="Times New Roman" panose="02020603050405020304" pitchFamily="18" charset="0"/>
              </a:rPr>
              <a:t>1</a:t>
            </a:r>
            <a:r>
              <a:rPr lang="en-US" altLang="ru-RU" b="1" dirty="0">
                <a:latin typeface="Times New Roman" panose="02020603050405020304" pitchFamily="18" charset="0"/>
              </a:rPr>
              <a:t>, </a:t>
            </a:r>
            <a:r>
              <a:rPr lang="en-US" altLang="ru-RU" dirty="0">
                <a:latin typeface="Times New Roman" panose="02020603050405020304" pitchFamily="18" charset="0"/>
              </a:rPr>
              <a:t>p</a:t>
            </a:r>
            <a:r>
              <a:rPr lang="en-US" altLang="ru-RU" baseline="-25000" dirty="0">
                <a:latin typeface="Times New Roman" panose="02020603050405020304" pitchFamily="18" charset="0"/>
              </a:rPr>
              <a:t>2</a:t>
            </a:r>
            <a:r>
              <a:rPr lang="en-US" altLang="ru-RU" dirty="0">
                <a:latin typeface="Times New Roman" panose="02020603050405020304" pitchFamily="18" charset="0"/>
              </a:rPr>
              <a:t>), </a:t>
            </a:r>
            <a:r>
              <a:rPr lang="en-US" altLang="ru-RU" dirty="0" err="1">
                <a:latin typeface="Times New Roman" panose="02020603050405020304" pitchFamily="18" charset="0"/>
              </a:rPr>
              <a:t>где</a:t>
            </a:r>
            <a:r>
              <a:rPr lang="en-US" altLang="ru-RU" dirty="0">
                <a:latin typeface="Times New Roman" panose="02020603050405020304" pitchFamily="18" charset="0"/>
              </a:rPr>
              <a:t> </a:t>
            </a:r>
            <a:r>
              <a:rPr lang="en-US" altLang="ru-RU" dirty="0" err="1">
                <a:latin typeface="Times New Roman" panose="02020603050405020304" pitchFamily="18" charset="0"/>
              </a:rPr>
              <a:t>двухчастичные</a:t>
            </a:r>
            <a:r>
              <a:rPr lang="en-US" altLang="ru-RU" dirty="0">
                <a:latin typeface="Times New Roman" panose="02020603050405020304" pitchFamily="18" charset="0"/>
              </a:rPr>
              <a:t> </a:t>
            </a:r>
            <a:r>
              <a:rPr lang="en-US" altLang="ru-RU" dirty="0" err="1">
                <a:latin typeface="Times New Roman" panose="02020603050405020304" pitchFamily="18" charset="0"/>
              </a:rPr>
              <a:t>распределения</a:t>
            </a:r>
            <a:r>
              <a:rPr lang="en-US" altLang="ru-RU" dirty="0">
                <a:latin typeface="Times New Roman" panose="02020603050405020304" pitchFamily="18" charset="0"/>
              </a:rPr>
              <a:t> </a:t>
            </a:r>
            <a:r>
              <a:rPr lang="en-US" altLang="ru-RU" dirty="0" err="1">
                <a:latin typeface="Times New Roman" panose="02020603050405020304" pitchFamily="18" charset="0"/>
              </a:rPr>
              <a:t>А</a:t>
            </a:r>
            <a:r>
              <a:rPr lang="en-US" altLang="ru-RU"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a:t>
            </a:r>
            <a:r>
              <a:rPr lang="en-US" altLang="ru-RU" dirty="0" err="1">
                <a:latin typeface="Times New Roman" panose="02020603050405020304" pitchFamily="18" charset="0"/>
              </a:rPr>
              <a:t>В</a:t>
            </a:r>
            <a:r>
              <a:rPr lang="en-US" altLang="ru-RU" dirty="0">
                <a:latin typeface="Times New Roman" panose="02020603050405020304" pitchFamily="18" charset="0"/>
              </a:rPr>
              <a:t> </a:t>
            </a:r>
            <a:r>
              <a:rPr lang="en-US" altLang="ru-RU" dirty="0" err="1">
                <a:latin typeface="Times New Roman" panose="02020603050405020304" pitchFamily="18" charset="0"/>
              </a:rPr>
              <a:t>получены</a:t>
            </a:r>
            <a:r>
              <a:rPr lang="en-US" altLang="ru-RU" dirty="0">
                <a:latin typeface="Times New Roman" panose="02020603050405020304" pitchFamily="18" charset="0"/>
              </a:rPr>
              <a:t> </a:t>
            </a:r>
            <a:r>
              <a:rPr lang="en-US" altLang="ru-RU" dirty="0" err="1">
                <a:latin typeface="Times New Roman" panose="02020603050405020304" pitchFamily="18" charset="0"/>
              </a:rPr>
              <a:t>для</a:t>
            </a:r>
            <a:r>
              <a:rPr lang="en-US" altLang="ru-RU" dirty="0">
                <a:latin typeface="Times New Roman" panose="02020603050405020304" pitchFamily="18" charset="0"/>
              </a:rPr>
              <a:t> </a:t>
            </a:r>
            <a:r>
              <a:rPr lang="en-US" altLang="ru-RU" dirty="0" err="1">
                <a:latin typeface="Times New Roman" panose="02020603050405020304" pitchFamily="18" charset="0"/>
              </a:rPr>
              <a:t>пар</a:t>
            </a:r>
            <a:r>
              <a:rPr lang="en-US" altLang="ru-RU" dirty="0">
                <a:latin typeface="Times New Roman" panose="02020603050405020304" pitchFamily="18" charset="0"/>
              </a:rPr>
              <a:t> </a:t>
            </a:r>
            <a:r>
              <a:rPr lang="en-US" altLang="ru-RU" dirty="0" err="1">
                <a:latin typeface="Times New Roman" panose="02020603050405020304" pitchFamily="18" charset="0"/>
              </a:rPr>
              <a:t>частиц</a:t>
            </a:r>
            <a:r>
              <a:rPr lang="en-US" altLang="ru-RU" dirty="0">
                <a:latin typeface="Times New Roman" panose="02020603050405020304" pitchFamily="18" charset="0"/>
              </a:rPr>
              <a:t> </a:t>
            </a:r>
            <a:r>
              <a:rPr lang="en-US" altLang="ru-RU" dirty="0" err="1">
                <a:latin typeface="Times New Roman" panose="02020603050405020304" pitchFamily="18" charset="0"/>
              </a:rPr>
              <a:t>из</a:t>
            </a:r>
            <a:r>
              <a:rPr lang="en-US" altLang="ru-RU" dirty="0">
                <a:latin typeface="Times New Roman" panose="02020603050405020304" pitchFamily="18" charset="0"/>
              </a:rPr>
              <a:t> </a:t>
            </a:r>
            <a:r>
              <a:rPr lang="en-US" altLang="ru-RU" dirty="0" err="1">
                <a:latin typeface="Times New Roman" panose="02020603050405020304" pitchFamily="18" charset="0"/>
              </a:rPr>
              <a:t>одного</a:t>
            </a:r>
            <a:r>
              <a:rPr lang="en-US" altLang="ru-RU" dirty="0">
                <a:latin typeface="Times New Roman" panose="02020603050405020304" pitchFamily="18" charset="0"/>
              </a:rPr>
              <a:t> </a:t>
            </a:r>
            <a:r>
              <a:rPr lang="en-US" altLang="ru-RU" dirty="0" err="1">
                <a:latin typeface="Times New Roman" panose="02020603050405020304" pitchFamily="18" charset="0"/>
              </a:rPr>
              <a:t>или</a:t>
            </a:r>
            <a:r>
              <a:rPr lang="en-US" altLang="ru-RU" dirty="0">
                <a:latin typeface="Times New Roman" panose="02020603050405020304" pitchFamily="18" charset="0"/>
              </a:rPr>
              <a:t> </a:t>
            </a:r>
            <a:r>
              <a:rPr lang="en-US" altLang="ru-RU" dirty="0" err="1">
                <a:latin typeface="Times New Roman" panose="02020603050405020304" pitchFamily="18" charset="0"/>
              </a:rPr>
              <a:t>из</a:t>
            </a:r>
            <a:r>
              <a:rPr lang="en-US" altLang="ru-RU" dirty="0">
                <a:latin typeface="Times New Roman" panose="02020603050405020304" pitchFamily="18" charset="0"/>
              </a:rPr>
              <a:t> </a:t>
            </a:r>
            <a:r>
              <a:rPr lang="en-US" altLang="ru-RU" dirty="0" err="1">
                <a:latin typeface="Times New Roman" panose="02020603050405020304" pitchFamily="18" charset="0"/>
              </a:rPr>
              <a:t>разных</a:t>
            </a:r>
            <a:r>
              <a:rPr lang="en-US" altLang="ru-RU" dirty="0">
                <a:latin typeface="Times New Roman" panose="02020603050405020304" pitchFamily="18" charset="0"/>
              </a:rPr>
              <a:t> </a:t>
            </a:r>
            <a:r>
              <a:rPr lang="en-US" altLang="ru-RU" dirty="0" err="1">
                <a:latin typeface="Times New Roman" panose="02020603050405020304" pitchFamily="18" charset="0"/>
              </a:rPr>
              <a:t>событий</a:t>
            </a:r>
            <a:r>
              <a:rPr lang="en-US" altLang="ru-RU" dirty="0">
                <a:latin typeface="Times New Roman" panose="02020603050405020304" pitchFamily="18" charset="0"/>
              </a:rPr>
              <a:t> (</a:t>
            </a:r>
            <a:r>
              <a:rPr lang="en-US" altLang="ru-RU" dirty="0" err="1">
                <a:latin typeface="Times New Roman" panose="02020603050405020304" pitchFamily="18" charset="0"/>
              </a:rPr>
              <a:t>методом</a:t>
            </a:r>
            <a:r>
              <a:rPr lang="en-US" altLang="ru-RU" dirty="0">
                <a:latin typeface="Times New Roman" panose="02020603050405020304" pitchFamily="18" charset="0"/>
              </a:rPr>
              <a:t> </a:t>
            </a:r>
            <a:r>
              <a:rPr lang="en-US" altLang="ru-RU" dirty="0" err="1">
                <a:latin typeface="Times New Roman" panose="02020603050405020304" pitchFamily="18" charset="0"/>
              </a:rPr>
              <a:t>смешивания</a:t>
            </a:r>
            <a:r>
              <a:rPr lang="en-US" altLang="ru-RU" dirty="0">
                <a:latin typeface="Times New Roman" panose="02020603050405020304" pitchFamily="18" charset="0"/>
              </a:rPr>
              <a:t>).  </a:t>
            </a:r>
            <a:r>
              <a:rPr lang="en-US" altLang="ru-RU" b="1" dirty="0">
                <a:latin typeface="Times New Roman" panose="02020603050405020304" pitchFamily="18" charset="0"/>
              </a:rPr>
              <a:t>C(</a:t>
            </a:r>
            <a:r>
              <a:rPr lang="en-US" altLang="ru-RU" dirty="0">
                <a:latin typeface="Times New Roman" panose="02020603050405020304" pitchFamily="18" charset="0"/>
              </a:rPr>
              <a:t>p</a:t>
            </a:r>
            <a:r>
              <a:rPr lang="en-US" altLang="ru-RU" baseline="-25000" dirty="0">
                <a:latin typeface="Times New Roman" panose="02020603050405020304" pitchFamily="18" charset="0"/>
              </a:rPr>
              <a:t>1 </a:t>
            </a:r>
            <a:r>
              <a:rPr altLang="ru-RU" dirty="0">
                <a:latin typeface="Times New Roman" panose="02020603050405020304" pitchFamily="18" charset="0"/>
              </a:rPr>
              <a:t>, p</a:t>
            </a:r>
            <a:r>
              <a:rPr altLang="ru-RU" baseline="-25000" dirty="0">
                <a:latin typeface="Times New Roman" panose="02020603050405020304" pitchFamily="18" charset="0"/>
              </a:rPr>
              <a:t>2</a:t>
            </a:r>
            <a:r>
              <a:rPr altLang="ru-RU" dirty="0">
                <a:latin typeface="Times New Roman" panose="02020603050405020304" pitchFamily="18" charset="0"/>
              </a:rPr>
              <a:t>) представляется в зависимости от</a:t>
            </a:r>
          </a:p>
          <a:p>
            <a:pPr eaLnBrk="1"/>
            <a:r>
              <a:rPr altLang="ru-RU" dirty="0">
                <a:latin typeface="Times New Roman" panose="02020603050405020304" pitchFamily="18" charset="0"/>
              </a:rPr>
              <a:t>,    </a:t>
            </a:r>
            <a:r>
              <a:rPr lang="en-US" altLang="ru-RU" dirty="0">
                <a:latin typeface="Times New Roman" panose="02020603050405020304" pitchFamily="18" charset="0"/>
              </a:rPr>
              <a:t>       </a:t>
            </a:r>
            <a:r>
              <a:rPr lang="en-US" altLang="ru-RU" dirty="0" err="1">
                <a:latin typeface="Times New Roman" panose="02020603050405020304" pitchFamily="18" charset="0"/>
              </a:rPr>
              <a:t>где</a:t>
            </a:r>
            <a:r>
              <a:rPr lang="en-US" altLang="ru-RU" dirty="0">
                <a:latin typeface="Times New Roman" panose="02020603050405020304" pitchFamily="18" charset="0"/>
              </a:rPr>
              <a:t> </a:t>
            </a:r>
            <a:r>
              <a:rPr lang="en-US" altLang="ru-RU" b="1" dirty="0">
                <a:latin typeface="Times New Roman" panose="02020603050405020304" pitchFamily="18" charset="0"/>
              </a:rPr>
              <a:t>q</a:t>
            </a:r>
            <a:r>
              <a:rPr lang="en-US" altLang="ru-RU" dirty="0">
                <a:latin typeface="Times New Roman" panose="02020603050405020304" pitchFamily="18" charset="0"/>
              </a:rPr>
              <a:t> = </a:t>
            </a:r>
            <a:r>
              <a:rPr lang="en-US" altLang="ru-RU" b="1" dirty="0">
                <a:latin typeface="Times New Roman" panose="02020603050405020304" pitchFamily="18" charset="0"/>
              </a:rPr>
              <a:t>p</a:t>
            </a:r>
            <a:r>
              <a:rPr lang="en-US" altLang="ru-RU" baseline="-25000" dirty="0">
                <a:latin typeface="Times New Roman" panose="02020603050405020304" pitchFamily="18" charset="0"/>
              </a:rPr>
              <a:t>1</a:t>
            </a:r>
            <a:r>
              <a:rPr lang="en-US" altLang="ru-RU" dirty="0">
                <a:latin typeface="Times New Roman" panose="02020603050405020304" pitchFamily="18" charset="0"/>
              </a:rPr>
              <a:t>-</a:t>
            </a:r>
            <a:r>
              <a:rPr lang="en-US" altLang="ru-RU" b="1" dirty="0">
                <a:latin typeface="Times New Roman" panose="02020603050405020304" pitchFamily="18" charset="0"/>
              </a:rPr>
              <a:t>p</a:t>
            </a:r>
            <a:r>
              <a:rPr lang="en-US" altLang="ru-RU" baseline="-25000" dirty="0">
                <a:latin typeface="Times New Roman" panose="02020603050405020304" pitchFamily="18" charset="0"/>
              </a:rPr>
              <a:t>2</a:t>
            </a:r>
            <a:r>
              <a:rPr lang="en-US" altLang="ru-RU"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q</a:t>
            </a:r>
            <a:r>
              <a:rPr lang="en-US" altLang="ru-RU" baseline="-25000" dirty="0">
                <a:latin typeface="Times New Roman" panose="02020603050405020304" pitchFamily="18" charset="0"/>
              </a:rPr>
              <a:t>0</a:t>
            </a:r>
            <a:r>
              <a:rPr lang="en-US" altLang="ru-RU" dirty="0">
                <a:latin typeface="Times New Roman" panose="02020603050405020304" pitchFamily="18" charset="0"/>
              </a:rPr>
              <a:t> = E</a:t>
            </a:r>
            <a:r>
              <a:rPr lang="en-US" altLang="ru-RU" baseline="-25000" dirty="0">
                <a:latin typeface="Times New Roman" panose="02020603050405020304" pitchFamily="18" charset="0"/>
              </a:rPr>
              <a:t>1</a:t>
            </a:r>
            <a:r>
              <a:rPr lang="en-US" altLang="ru-RU" dirty="0">
                <a:latin typeface="Times New Roman" panose="02020603050405020304" pitchFamily="18" charset="0"/>
              </a:rPr>
              <a:t>-E</a:t>
            </a:r>
            <a:r>
              <a:rPr lang="en-US" altLang="ru-RU" baseline="-25000" dirty="0">
                <a:latin typeface="Times New Roman" panose="02020603050405020304" pitchFamily="18" charset="0"/>
              </a:rPr>
              <a:t>2</a:t>
            </a:r>
            <a:r>
              <a:rPr lang="en-US" altLang="ru-RU" dirty="0">
                <a:latin typeface="Times New Roman" panose="02020603050405020304" pitchFamily="18" charset="0"/>
              </a:rPr>
              <a:t>.</a:t>
            </a:r>
            <a:endParaRPr altLang="ru-RU" dirty="0">
              <a:latin typeface="Times New Roman" panose="02020603050405020304" pitchFamily="18" charset="0"/>
            </a:endParaRPr>
          </a:p>
          <a:p>
            <a:pPr eaLnBrk="1"/>
            <a:r>
              <a:rPr lang="en-US" altLang="ru-RU" dirty="0">
                <a:latin typeface="Times New Roman" panose="02020603050405020304" pitchFamily="18" charset="0"/>
              </a:rPr>
              <a:t> </a:t>
            </a:r>
            <a:endParaRPr altLang="ru-RU" dirty="0">
              <a:latin typeface="Times New Roman" panose="02020603050405020304" pitchFamily="18" charset="0"/>
            </a:endParaRPr>
          </a:p>
          <a:p>
            <a:pPr eaLnBrk="1"/>
            <a:r>
              <a:rPr lang="en-US" altLang="ru-RU" dirty="0">
                <a:latin typeface="Times New Roman" panose="02020603050405020304" pitchFamily="18" charset="0"/>
              </a:rPr>
              <a:t>FSI </a:t>
            </a:r>
            <a:r>
              <a:rPr lang="en-US" altLang="ru-RU" dirty="0" err="1">
                <a:latin typeface="Times New Roman" panose="02020603050405020304" pitchFamily="18" charset="0"/>
              </a:rPr>
              <a:t>включает</a:t>
            </a:r>
            <a:r>
              <a:rPr lang="en-US" altLang="ru-RU" dirty="0">
                <a:latin typeface="Times New Roman" panose="02020603050405020304" pitchFamily="18" charset="0"/>
              </a:rPr>
              <a:t> </a:t>
            </a:r>
            <a:r>
              <a:rPr lang="en-US" altLang="ru-RU" dirty="0" err="1">
                <a:latin typeface="Times New Roman" panose="02020603050405020304" pitchFamily="18" charset="0"/>
              </a:rPr>
              <a:t>кулоновское</a:t>
            </a:r>
            <a:r>
              <a:rPr lang="en-US" altLang="ru-RU" dirty="0">
                <a:latin typeface="Times New Roman" panose="02020603050405020304" pitchFamily="18" charset="0"/>
              </a:rPr>
              <a:t> </a:t>
            </a:r>
            <a:r>
              <a:rPr lang="en-US" altLang="ru-RU" dirty="0" err="1">
                <a:latin typeface="Times New Roman" panose="02020603050405020304" pitchFamily="18" charset="0"/>
              </a:rPr>
              <a:t>взаимодействие</a:t>
            </a:r>
            <a:r>
              <a:rPr lang="en-US" altLang="ru-RU" dirty="0">
                <a:latin typeface="Times New Roman" panose="02020603050405020304" pitchFamily="18" charset="0"/>
              </a:rPr>
              <a:t> </a:t>
            </a:r>
            <a:r>
              <a:rPr lang="en-US" altLang="ru-RU" dirty="0" err="1">
                <a:latin typeface="Times New Roman" panose="02020603050405020304" pitchFamily="18" charset="0"/>
              </a:rPr>
              <a:t>К</a:t>
            </a:r>
            <a:r>
              <a:rPr lang="en-US" altLang="ru-RU"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a:t>
            </a:r>
            <a:r>
              <a:rPr lang="en-US" altLang="ru-RU" dirty="0" err="1">
                <a:latin typeface="Times New Roman" panose="02020603050405020304" pitchFamily="18" charset="0"/>
              </a:rPr>
              <a:t>К</a:t>
            </a:r>
            <a:r>
              <a:rPr lang="en-US" altLang="ru-RU"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a:t>
            </a:r>
            <a:r>
              <a:rPr lang="en-US" altLang="ru-RU" dirty="0" err="1">
                <a:latin typeface="Times New Roman" panose="02020603050405020304" pitchFamily="18" charset="0"/>
              </a:rPr>
              <a:t>сильное</a:t>
            </a:r>
            <a:r>
              <a:rPr lang="en-US" altLang="ru-RU" dirty="0">
                <a:latin typeface="Times New Roman" panose="02020603050405020304" pitchFamily="18" charset="0"/>
              </a:rPr>
              <a:t> </a:t>
            </a:r>
            <a:r>
              <a:rPr lang="en-US" altLang="ru-RU" dirty="0" err="1">
                <a:latin typeface="Times New Roman" panose="02020603050405020304" pitchFamily="18" charset="0"/>
              </a:rPr>
              <a:t>взаимодейсвие</a:t>
            </a:r>
            <a:r>
              <a:rPr lang="en-US" altLang="ru-RU" dirty="0">
                <a:latin typeface="Times New Roman" panose="02020603050405020304" pitchFamily="18" charset="0"/>
              </a:rPr>
              <a:t> – </a:t>
            </a:r>
            <a:r>
              <a:rPr lang="en-US" altLang="ru-RU" dirty="0" err="1">
                <a:latin typeface="Times New Roman" panose="02020603050405020304" pitchFamily="18" charset="0"/>
              </a:rPr>
              <a:t>рождение</a:t>
            </a:r>
            <a:r>
              <a:rPr lang="en-US" altLang="ru-RU" dirty="0">
                <a:latin typeface="Times New Roman" panose="02020603050405020304" pitchFamily="18" charset="0"/>
              </a:rPr>
              <a:t> </a:t>
            </a:r>
            <a:r>
              <a:rPr lang="en-US" altLang="ru-RU" dirty="0" err="1">
                <a:latin typeface="Times New Roman" panose="02020603050405020304" pitchFamily="18" charset="0"/>
              </a:rPr>
              <a:t>резонансов</a:t>
            </a:r>
            <a:r>
              <a:rPr lang="en-US" altLang="ru-RU" dirty="0">
                <a:latin typeface="Times New Roman" panose="02020603050405020304" pitchFamily="18" charset="0"/>
              </a:rPr>
              <a:t> a0, f0 </a:t>
            </a:r>
            <a:r>
              <a:rPr lang="en-US" altLang="ru-RU" dirty="0" err="1">
                <a:latin typeface="Times New Roman" panose="02020603050405020304" pitchFamily="18" charset="0"/>
              </a:rPr>
              <a:t>и</a:t>
            </a:r>
            <a:r>
              <a:rPr lang="en-US" altLang="ru-RU" dirty="0">
                <a:latin typeface="Times New Roman" panose="02020603050405020304" pitchFamily="18" charset="0"/>
              </a:rPr>
              <a:t> phi (</a:t>
            </a:r>
            <a:r>
              <a:rPr lang="en-US" altLang="ru-RU" dirty="0" err="1">
                <a:latin typeface="Times New Roman" panose="02020603050405020304" pitchFamily="18" charset="0"/>
              </a:rPr>
              <a:t>вклады</a:t>
            </a:r>
            <a:r>
              <a:rPr lang="en-US" altLang="ru-RU" dirty="0">
                <a:latin typeface="Times New Roman" panose="02020603050405020304" pitchFamily="18" charset="0"/>
              </a:rPr>
              <a:t> </a:t>
            </a:r>
            <a:r>
              <a:rPr lang="en-US" altLang="ru-RU" dirty="0" err="1">
                <a:latin typeface="Times New Roman" panose="02020603050405020304" pitchFamily="18" charset="0"/>
              </a:rPr>
              <a:t>показаны</a:t>
            </a:r>
            <a:r>
              <a:rPr lang="en-US" altLang="ru-RU" dirty="0">
                <a:latin typeface="Times New Roman" panose="02020603050405020304" pitchFamily="18" charset="0"/>
              </a:rPr>
              <a:t> </a:t>
            </a:r>
            <a:r>
              <a:rPr lang="en-US" altLang="ru-RU" dirty="0" err="1">
                <a:latin typeface="Times New Roman" panose="02020603050405020304" pitchFamily="18" charset="0"/>
              </a:rPr>
              <a:t>на</a:t>
            </a:r>
            <a:r>
              <a:rPr lang="en-US" altLang="ru-RU" dirty="0">
                <a:latin typeface="Times New Roman" panose="02020603050405020304" pitchFamily="18" charset="0"/>
              </a:rPr>
              <a:t> </a:t>
            </a:r>
            <a:r>
              <a:rPr lang="en-US" altLang="ru-RU" dirty="0" err="1">
                <a:latin typeface="Times New Roman" panose="02020603050405020304" pitchFamily="18" charset="0"/>
              </a:rPr>
              <a:t>левом</a:t>
            </a:r>
            <a:r>
              <a:rPr lang="en-US" altLang="ru-RU" dirty="0">
                <a:latin typeface="Times New Roman" panose="02020603050405020304" pitchFamily="18" charset="0"/>
              </a:rPr>
              <a:t> </a:t>
            </a:r>
            <a:r>
              <a:rPr lang="en-US" altLang="ru-RU" dirty="0" err="1">
                <a:latin typeface="Times New Roman" panose="02020603050405020304" pitchFamily="18" charset="0"/>
              </a:rPr>
              <a:t>рисунке</a:t>
            </a:r>
            <a:r>
              <a:rPr lang="en-US" altLang="ru-RU" dirty="0">
                <a:latin typeface="Times New Roman" panose="02020603050405020304" pitchFamily="18" charset="0"/>
              </a:rPr>
              <a:t>).</a:t>
            </a:r>
            <a:r>
              <a:rPr lang="en-US" altLang="ru-RU" dirty="0" err="1">
                <a:latin typeface="Times New Roman" panose="02020603050405020304" pitchFamily="18" charset="0"/>
              </a:rPr>
              <a:t>Форма</a:t>
            </a:r>
            <a:r>
              <a:rPr lang="en-US" altLang="ru-RU" dirty="0">
                <a:latin typeface="Times New Roman" panose="02020603050405020304" pitchFamily="18" charset="0"/>
              </a:rPr>
              <a:t> </a:t>
            </a:r>
            <a:r>
              <a:rPr lang="en-US" altLang="ru-RU" dirty="0" err="1">
                <a:latin typeface="Times New Roman" panose="02020603050405020304" pitchFamily="18" charset="0"/>
              </a:rPr>
              <a:t>корреляционной</a:t>
            </a:r>
            <a:r>
              <a:rPr lang="en-US" altLang="ru-RU" dirty="0">
                <a:latin typeface="Times New Roman" panose="02020603050405020304" pitchFamily="18" charset="0"/>
              </a:rPr>
              <a:t> </a:t>
            </a:r>
            <a:r>
              <a:rPr lang="en-US" altLang="ru-RU" dirty="0" err="1">
                <a:latin typeface="Times New Roman" panose="02020603050405020304" pitchFamily="18" charset="0"/>
              </a:rPr>
              <a:t>функции</a:t>
            </a:r>
            <a:r>
              <a:rPr lang="en-US" altLang="ru-RU" dirty="0">
                <a:latin typeface="Times New Roman" panose="02020603050405020304" pitchFamily="18" charset="0"/>
              </a:rPr>
              <a:t> (</a:t>
            </a:r>
            <a:r>
              <a:rPr lang="en-US" altLang="ru-RU" dirty="0" err="1">
                <a:latin typeface="Times New Roman" panose="02020603050405020304" pitchFamily="18" charset="0"/>
              </a:rPr>
              <a:t>для</a:t>
            </a:r>
            <a:r>
              <a:rPr lang="en-US" altLang="ru-RU" dirty="0">
                <a:latin typeface="Times New Roman" panose="02020603050405020304" pitchFamily="18" charset="0"/>
              </a:rPr>
              <a:t> </a:t>
            </a:r>
            <a:r>
              <a:rPr lang="en-US" altLang="ru-RU" dirty="0" err="1">
                <a:latin typeface="Times New Roman" panose="02020603050405020304" pitchFamily="18" charset="0"/>
              </a:rPr>
              <a:t>фита</a:t>
            </a:r>
            <a:r>
              <a:rPr lang="en-US" altLang="ru-RU" dirty="0">
                <a:latin typeface="Times New Roman" panose="02020603050405020304" pitchFamily="18" charset="0"/>
              </a:rPr>
              <a:t>) </a:t>
            </a:r>
            <a:r>
              <a:rPr lang="en-US" altLang="ru-RU" dirty="0" err="1">
                <a:latin typeface="Times New Roman" panose="02020603050405020304" pitchFamily="18" charset="0"/>
              </a:rPr>
              <a:t>приведена</a:t>
            </a:r>
            <a:r>
              <a:rPr lang="en-US" altLang="ru-RU" dirty="0">
                <a:latin typeface="Times New Roman" panose="02020603050405020304" pitchFamily="18" charset="0"/>
              </a:rPr>
              <a:t> </a:t>
            </a:r>
            <a:r>
              <a:rPr lang="en-US" altLang="ru-RU" dirty="0" err="1">
                <a:latin typeface="Times New Roman" panose="02020603050405020304" pitchFamily="18" charset="0"/>
              </a:rPr>
              <a:t>на</a:t>
            </a:r>
            <a:r>
              <a:rPr lang="en-US" altLang="ru-RU" dirty="0">
                <a:latin typeface="Times New Roman" panose="02020603050405020304" pitchFamily="18" charset="0"/>
              </a:rPr>
              <a:t> </a:t>
            </a:r>
            <a:r>
              <a:rPr lang="en-US" altLang="ru-RU" dirty="0" err="1">
                <a:latin typeface="Times New Roman" panose="02020603050405020304" pitchFamily="18" charset="0"/>
              </a:rPr>
              <a:t>слайде</a:t>
            </a:r>
            <a:r>
              <a:rPr lang="en-US" altLang="ru-RU" dirty="0">
                <a:latin typeface="Times New Roman" panose="02020603050405020304" pitchFamily="18" charset="0"/>
              </a:rPr>
              <a:t>. </a:t>
            </a:r>
            <a:r>
              <a:rPr lang="en-US" altLang="ru-RU" dirty="0" err="1">
                <a:latin typeface="Times New Roman" panose="02020603050405020304" pitchFamily="18" charset="0"/>
              </a:rPr>
              <a:t>Здесь</a:t>
            </a:r>
            <a:r>
              <a:rPr lang="en-US" altLang="ru-RU" dirty="0">
                <a:latin typeface="Times New Roman" panose="02020603050405020304" pitchFamily="18" charset="0"/>
              </a:rPr>
              <a:t> </a:t>
            </a:r>
            <a:r>
              <a:rPr lang="en-US" altLang="ru-RU" dirty="0" err="1">
                <a:latin typeface="Times New Roman" panose="02020603050405020304" pitchFamily="18" charset="0"/>
              </a:rPr>
              <a:t>С</a:t>
            </a:r>
            <a:r>
              <a:rPr lang="en-US" altLang="ru-RU" baseline="-25000" dirty="0" err="1">
                <a:latin typeface="Times New Roman" panose="02020603050405020304" pitchFamily="18" charset="0"/>
              </a:rPr>
              <a:t>sFSI</a:t>
            </a:r>
            <a:r>
              <a:rPr lang="en-US" altLang="ru-RU" dirty="0">
                <a:latin typeface="Times New Roman" panose="02020603050405020304" pitchFamily="18" charset="0"/>
              </a:rPr>
              <a:t> </a:t>
            </a:r>
            <a:r>
              <a:rPr lang="en-US" altLang="ru-RU" dirty="0" err="1">
                <a:latin typeface="Times New Roman" panose="02020603050405020304" pitchFamily="18" charset="0"/>
              </a:rPr>
              <a:t>определяет</a:t>
            </a:r>
            <a:r>
              <a:rPr lang="en-US" altLang="ru-RU" dirty="0">
                <a:latin typeface="Times New Roman" panose="02020603050405020304" pitchFamily="18" charset="0"/>
              </a:rPr>
              <a:t> </a:t>
            </a:r>
            <a:r>
              <a:rPr lang="en-US" altLang="ru-RU" dirty="0" err="1">
                <a:latin typeface="Times New Roman" panose="02020603050405020304" pitchFamily="18" charset="0"/>
              </a:rPr>
              <a:t>вклад</a:t>
            </a:r>
            <a:r>
              <a:rPr lang="en-US" altLang="ru-RU" dirty="0">
                <a:latin typeface="Times New Roman" panose="02020603050405020304" pitchFamily="18" charset="0"/>
              </a:rPr>
              <a:t> f</a:t>
            </a:r>
            <a:r>
              <a:rPr lang="en-US" altLang="ru-RU" baseline="-25000" dirty="0">
                <a:latin typeface="Times New Roman" panose="02020603050405020304" pitchFamily="18" charset="0"/>
              </a:rPr>
              <a:t>0</a:t>
            </a:r>
            <a:r>
              <a:rPr lang="en-US" altLang="ru-RU"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a</a:t>
            </a:r>
            <a:r>
              <a:rPr lang="en-US" altLang="ru-RU" baseline="-25000" dirty="0">
                <a:latin typeface="Times New Roman" panose="02020603050405020304" pitchFamily="18" charset="0"/>
              </a:rPr>
              <a:t>0</a:t>
            </a:r>
            <a:r>
              <a:rPr lang="en-US" altLang="ru-RU" dirty="0">
                <a:latin typeface="Times New Roman" panose="02020603050405020304" pitchFamily="18" charset="0"/>
              </a:rPr>
              <a:t> </a:t>
            </a:r>
            <a:r>
              <a:rPr lang="en-US" altLang="ru-RU" dirty="0" err="1">
                <a:latin typeface="Times New Roman" panose="02020603050405020304" pitchFamily="18" charset="0"/>
              </a:rPr>
              <a:t>мезонов</a:t>
            </a:r>
            <a:r>
              <a:rPr lang="en-US" altLang="ru-RU" dirty="0">
                <a:latin typeface="Times New Roman" panose="02020603050405020304" pitchFamily="18" charset="0"/>
              </a:rPr>
              <a:t>, </a:t>
            </a:r>
            <a:r>
              <a:rPr lang="en-US" altLang="ru-RU" dirty="0" err="1">
                <a:latin typeface="Times New Roman" panose="02020603050405020304" pitchFamily="18" charset="0"/>
              </a:rPr>
              <a:t>а</a:t>
            </a:r>
            <a:r>
              <a:rPr lang="en-US" altLang="ru-RU" dirty="0">
                <a:latin typeface="Times New Roman" panose="02020603050405020304" pitchFamily="18" charset="0"/>
              </a:rPr>
              <a:t> </a:t>
            </a:r>
            <a:r>
              <a:rPr lang="en-US" altLang="ru-RU" dirty="0" err="1">
                <a:latin typeface="Times New Roman" panose="02020603050405020304" pitchFamily="18" charset="0"/>
              </a:rPr>
              <a:t>C</a:t>
            </a:r>
            <a:r>
              <a:rPr lang="en-US" altLang="ru-RU" baseline="-25000" dirty="0" err="1">
                <a:latin typeface="Times New Roman" panose="02020603050405020304" pitchFamily="18" charset="0"/>
              </a:rPr>
              <a:t>ϕ</a:t>
            </a:r>
            <a:r>
              <a:rPr lang="en-US" altLang="ru-RU" baseline="-25000" dirty="0">
                <a:latin typeface="Times New Roman" panose="02020603050405020304" pitchFamily="18" charset="0"/>
              </a:rPr>
              <a:t>-direct</a:t>
            </a:r>
            <a:r>
              <a:rPr lang="en-US" altLang="ru-RU"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a:t>
            </a:r>
            <a:r>
              <a:rPr lang="en-US" altLang="ru-RU" dirty="0" err="1">
                <a:latin typeface="Times New Roman" panose="02020603050405020304" pitchFamily="18" charset="0"/>
              </a:rPr>
              <a:t>С</a:t>
            </a:r>
            <a:r>
              <a:rPr lang="en-US" altLang="ru-RU" baseline="-25000" dirty="0" err="1">
                <a:latin typeface="Times New Roman" panose="02020603050405020304" pitchFamily="18" charset="0"/>
              </a:rPr>
              <a:t>ϕ</a:t>
            </a:r>
            <a:r>
              <a:rPr lang="en-US" altLang="ru-RU" dirty="0">
                <a:latin typeface="Times New Roman" panose="02020603050405020304" pitchFamily="18" charset="0"/>
              </a:rPr>
              <a:t> </a:t>
            </a:r>
            <a:r>
              <a:rPr lang="en-US" altLang="ru-RU" dirty="0" err="1">
                <a:latin typeface="Times New Roman" panose="02020603050405020304" pitchFamily="18" charset="0"/>
              </a:rPr>
              <a:t>вклады</a:t>
            </a:r>
            <a:r>
              <a:rPr lang="en-US" altLang="ru-RU" dirty="0">
                <a:latin typeface="Times New Roman" panose="02020603050405020304" pitchFamily="18" charset="0"/>
              </a:rPr>
              <a:t> </a:t>
            </a:r>
            <a:r>
              <a:rPr lang="en-US" altLang="ru-RU" dirty="0" err="1">
                <a:latin typeface="Times New Roman" panose="02020603050405020304" pitchFamily="18" charset="0"/>
              </a:rPr>
              <a:t>ϕ</a:t>
            </a:r>
            <a:r>
              <a:rPr lang="en-US" altLang="ru-RU" dirty="0">
                <a:latin typeface="Times New Roman" panose="02020603050405020304" pitchFamily="18" charset="0"/>
              </a:rPr>
              <a:t> </a:t>
            </a:r>
            <a:r>
              <a:rPr lang="en-US" altLang="ru-RU" dirty="0" err="1">
                <a:latin typeface="Times New Roman" panose="02020603050405020304" pitchFamily="18" charset="0"/>
              </a:rPr>
              <a:t>мезонов</a:t>
            </a:r>
            <a:r>
              <a:rPr lang="en-US" altLang="ru-RU" dirty="0">
                <a:latin typeface="Times New Roman" panose="02020603050405020304" pitchFamily="18" charset="0"/>
              </a:rPr>
              <a:t>, </a:t>
            </a:r>
            <a:r>
              <a:rPr lang="en-US" altLang="ru-RU" dirty="0" err="1">
                <a:latin typeface="Times New Roman" panose="02020603050405020304" pitchFamily="18" charset="0"/>
              </a:rPr>
              <a:t>образующихся</a:t>
            </a:r>
            <a:r>
              <a:rPr lang="en-US" altLang="ru-RU" dirty="0">
                <a:latin typeface="Times New Roman" panose="02020603050405020304" pitchFamily="18" charset="0"/>
              </a:rPr>
              <a:t> </a:t>
            </a:r>
            <a:r>
              <a:rPr lang="en-US" altLang="ru-RU" dirty="0" err="1">
                <a:latin typeface="Times New Roman" panose="02020603050405020304" pitchFamily="18" charset="0"/>
              </a:rPr>
              <a:t>соответственно</a:t>
            </a:r>
            <a:r>
              <a:rPr lang="en-US" altLang="ru-RU" dirty="0">
                <a:latin typeface="Times New Roman" panose="02020603050405020304" pitchFamily="18" charset="0"/>
              </a:rPr>
              <a:t> </a:t>
            </a:r>
            <a:r>
              <a:rPr lang="en-US" altLang="ru-RU" dirty="0" err="1">
                <a:latin typeface="Times New Roman" panose="02020603050405020304" pitchFamily="18" charset="0"/>
              </a:rPr>
              <a:t>на</a:t>
            </a:r>
            <a:r>
              <a:rPr lang="en-US" altLang="ru-RU" dirty="0">
                <a:latin typeface="Times New Roman" panose="02020603050405020304" pitchFamily="18" charset="0"/>
              </a:rPr>
              <a:t> </a:t>
            </a:r>
            <a:r>
              <a:rPr lang="en-US" altLang="ru-RU" dirty="0" err="1">
                <a:latin typeface="Times New Roman" panose="02020603050405020304" pitchFamily="18" charset="0"/>
              </a:rPr>
              <a:t>кварк-глюонном</a:t>
            </a:r>
            <a:r>
              <a:rPr lang="en-US" altLang="ru-RU" dirty="0">
                <a:latin typeface="Times New Roman" panose="02020603050405020304" pitchFamily="18" charset="0"/>
              </a:rPr>
              <a:t> </a:t>
            </a:r>
            <a:r>
              <a:rPr lang="en-US" altLang="ru-RU" dirty="0" err="1">
                <a:latin typeface="Times New Roman" panose="02020603050405020304" pitchFamily="18" charset="0"/>
              </a:rPr>
              <a:t>этапе</a:t>
            </a:r>
            <a:r>
              <a:rPr lang="en-US" altLang="ru-RU"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a:t>
            </a:r>
            <a:r>
              <a:rPr lang="en-US" altLang="ru-RU" dirty="0" err="1">
                <a:latin typeface="Times New Roman" panose="02020603050405020304" pitchFamily="18" charset="0"/>
              </a:rPr>
              <a:t>на</a:t>
            </a:r>
            <a:r>
              <a:rPr lang="en-US" altLang="ru-RU" dirty="0">
                <a:latin typeface="Times New Roman" panose="02020603050405020304" pitchFamily="18" charset="0"/>
              </a:rPr>
              <a:t> </a:t>
            </a:r>
            <a:r>
              <a:rPr lang="en-US" altLang="ru-RU" dirty="0" err="1">
                <a:latin typeface="Times New Roman" panose="02020603050405020304" pitchFamily="18" charset="0"/>
              </a:rPr>
              <a:t>этапе</a:t>
            </a:r>
            <a:r>
              <a:rPr lang="en-US" altLang="ru-RU" dirty="0">
                <a:latin typeface="Times New Roman" panose="02020603050405020304" pitchFamily="18" charset="0"/>
              </a:rPr>
              <a:t> </a:t>
            </a:r>
            <a:r>
              <a:rPr lang="en-US" altLang="ru-RU" dirty="0" err="1">
                <a:latin typeface="Times New Roman" panose="02020603050405020304" pitchFamily="18" charset="0"/>
              </a:rPr>
              <a:t>взаимодействия</a:t>
            </a:r>
            <a:r>
              <a:rPr lang="en-US" altLang="ru-RU" dirty="0">
                <a:latin typeface="Times New Roman" panose="02020603050405020304" pitchFamily="18" charset="0"/>
              </a:rPr>
              <a:t> </a:t>
            </a:r>
            <a:r>
              <a:rPr lang="en-US" altLang="ru-RU" dirty="0" err="1">
                <a:latin typeface="Times New Roman" panose="02020603050405020304" pitchFamily="18" charset="0"/>
              </a:rPr>
              <a:t>адронов</a:t>
            </a:r>
            <a:r>
              <a:rPr lang="en-US" altLang="ru-RU" dirty="0">
                <a:latin typeface="Times New Roman" panose="02020603050405020304" pitchFamily="18" charset="0"/>
              </a:rPr>
              <a:t>.  </a:t>
            </a:r>
            <a:r>
              <a:rPr lang="en-US" altLang="ru-RU" dirty="0" err="1">
                <a:latin typeface="Times New Roman" panose="02020603050405020304" pitchFamily="18" charset="0"/>
              </a:rPr>
              <a:t>В</a:t>
            </a:r>
            <a:r>
              <a:rPr lang="en-US" altLang="ru-RU" dirty="0">
                <a:latin typeface="Times New Roman" panose="02020603050405020304" pitchFamily="18" charset="0"/>
              </a:rPr>
              <a:t> </a:t>
            </a:r>
            <a:r>
              <a:rPr lang="en-US" altLang="ru-RU" dirty="0" err="1">
                <a:latin typeface="Times New Roman" panose="02020603050405020304" pitchFamily="18" charset="0"/>
              </a:rPr>
              <a:t>качестве</a:t>
            </a:r>
            <a:r>
              <a:rPr lang="en-US" altLang="ru-RU" dirty="0">
                <a:latin typeface="Times New Roman" panose="02020603050405020304" pitchFamily="18" charset="0"/>
              </a:rPr>
              <a:t> </a:t>
            </a:r>
            <a:r>
              <a:rPr lang="en-US" altLang="ru-RU" dirty="0" err="1">
                <a:latin typeface="Times New Roman" panose="02020603050405020304" pitchFamily="18" charset="0"/>
              </a:rPr>
              <a:t>свободных</a:t>
            </a:r>
            <a:r>
              <a:rPr lang="en-US" altLang="ru-RU" dirty="0">
                <a:latin typeface="Times New Roman" panose="02020603050405020304" pitchFamily="18" charset="0"/>
              </a:rPr>
              <a:t> </a:t>
            </a:r>
            <a:r>
              <a:rPr lang="en-US" altLang="ru-RU" dirty="0" err="1">
                <a:latin typeface="Times New Roman" panose="02020603050405020304" pitchFamily="18" charset="0"/>
              </a:rPr>
              <a:t>параметров</a:t>
            </a:r>
            <a:r>
              <a:rPr lang="en-US" altLang="ru-RU" dirty="0">
                <a:latin typeface="Times New Roman" panose="02020603050405020304" pitchFamily="18" charset="0"/>
              </a:rPr>
              <a:t>(</a:t>
            </a:r>
            <a:r>
              <a:rPr lang="en-US" altLang="ru-RU" dirty="0" err="1">
                <a:latin typeface="Times New Roman" panose="02020603050405020304" pitchFamily="18" charset="0"/>
              </a:rPr>
              <a:t>пояснены</a:t>
            </a:r>
            <a:r>
              <a:rPr lang="en-US" altLang="ru-RU" dirty="0">
                <a:latin typeface="Times New Roman" panose="02020603050405020304" pitchFamily="18" charset="0"/>
              </a:rPr>
              <a:t> </a:t>
            </a:r>
            <a:r>
              <a:rPr lang="en-US" altLang="ru-RU" dirty="0" err="1">
                <a:latin typeface="Times New Roman" panose="02020603050405020304" pitchFamily="18" charset="0"/>
              </a:rPr>
              <a:t>на</a:t>
            </a:r>
            <a:r>
              <a:rPr lang="en-US" altLang="ru-RU" dirty="0">
                <a:latin typeface="Times New Roman" panose="02020603050405020304" pitchFamily="18" charset="0"/>
              </a:rPr>
              <a:t> </a:t>
            </a:r>
            <a:r>
              <a:rPr lang="en-US" altLang="ru-RU" dirty="0" err="1">
                <a:latin typeface="Times New Roman" panose="02020603050405020304" pitchFamily="18" charset="0"/>
              </a:rPr>
              <a:t>слайде</a:t>
            </a:r>
            <a:r>
              <a:rPr lang="en-US" altLang="ru-RU" dirty="0">
                <a:latin typeface="Times New Roman" panose="02020603050405020304" pitchFamily="18" charset="0"/>
              </a:rPr>
              <a:t>) </a:t>
            </a:r>
            <a:r>
              <a:rPr lang="en-US" altLang="ru-RU" dirty="0" err="1">
                <a:latin typeface="Times New Roman" panose="02020603050405020304" pitchFamily="18" charset="0"/>
              </a:rPr>
              <a:t>берутся</a:t>
            </a:r>
            <a:r>
              <a:rPr lang="en-US" altLang="ru-RU" dirty="0">
                <a:latin typeface="Times New Roman" panose="02020603050405020304" pitchFamily="18" charset="0"/>
              </a:rPr>
              <a:t>: </a:t>
            </a:r>
            <a:r>
              <a:rPr lang="en-US" altLang="ru-RU" dirty="0" err="1">
                <a:latin typeface="Times New Roman" panose="02020603050405020304" pitchFamily="18" charset="0"/>
              </a:rPr>
              <a:t>радиус</a:t>
            </a:r>
            <a:r>
              <a:rPr lang="en-US" altLang="ru-RU" dirty="0">
                <a:latin typeface="Times New Roman" panose="02020603050405020304" pitchFamily="18" charset="0"/>
              </a:rPr>
              <a:t> </a:t>
            </a:r>
            <a:r>
              <a:rPr lang="en-US" altLang="ru-RU" dirty="0" err="1">
                <a:latin typeface="Times New Roman" panose="02020603050405020304" pitchFamily="18" charset="0"/>
              </a:rPr>
              <a:t>источника</a:t>
            </a:r>
            <a:r>
              <a:rPr lang="en-US" altLang="ru-RU" dirty="0">
                <a:latin typeface="Times New Roman" panose="02020603050405020304" pitchFamily="18" charset="0"/>
              </a:rPr>
              <a:t> </a:t>
            </a:r>
            <a:r>
              <a:rPr lang="en-US" altLang="ru-RU" dirty="0" err="1">
                <a:latin typeface="Times New Roman" panose="02020603050405020304" pitchFamily="18" charset="0"/>
              </a:rPr>
              <a:t>излучения</a:t>
            </a:r>
            <a:r>
              <a:rPr lang="en-US" altLang="ru-RU" dirty="0">
                <a:latin typeface="Times New Roman" panose="02020603050405020304" pitchFamily="18" charset="0"/>
              </a:rPr>
              <a:t> </a:t>
            </a:r>
            <a:r>
              <a:rPr lang="en-US" altLang="ru-RU" dirty="0" err="1">
                <a:latin typeface="Times New Roman" panose="02020603050405020304" pitchFamily="18" charset="0"/>
              </a:rPr>
              <a:t>К</a:t>
            </a:r>
            <a:r>
              <a:rPr lang="en-US" altLang="ru-RU" baseline="30000"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a:t>
            </a:r>
            <a:r>
              <a:rPr lang="en-US" altLang="ru-RU" dirty="0" err="1">
                <a:latin typeface="Times New Roman" panose="02020603050405020304" pitchFamily="18" charset="0"/>
              </a:rPr>
              <a:t>К</a:t>
            </a:r>
            <a:r>
              <a:rPr lang="en-US" altLang="ru-RU" baseline="30000" dirty="0">
                <a:latin typeface="Times New Roman" panose="02020603050405020304" pitchFamily="18" charset="0"/>
              </a:rPr>
              <a:t>-</a:t>
            </a:r>
            <a:r>
              <a:rPr lang="en-US" altLang="ru-RU" dirty="0">
                <a:latin typeface="Times New Roman" panose="02020603050405020304" pitchFamily="18" charset="0"/>
              </a:rPr>
              <a:t>, </a:t>
            </a:r>
            <a:r>
              <a:rPr lang="en-US" altLang="ru-RU" dirty="0" err="1">
                <a:latin typeface="Times New Roman" panose="02020603050405020304" pitchFamily="18" charset="0"/>
              </a:rPr>
              <a:t>масса</a:t>
            </a:r>
            <a:r>
              <a:rPr lang="en-US" altLang="ru-RU" dirty="0">
                <a:latin typeface="Times New Roman" panose="02020603050405020304" pitchFamily="18" charset="0"/>
              </a:rPr>
              <a:t> f</a:t>
            </a:r>
            <a:r>
              <a:rPr lang="en-US" altLang="ru-RU" baseline="-25000" dirty="0">
                <a:latin typeface="Times New Roman" panose="02020603050405020304" pitchFamily="18" charset="0"/>
              </a:rPr>
              <a:t>0</a:t>
            </a:r>
            <a:r>
              <a:rPr lang="en-US" altLang="ru-RU" dirty="0">
                <a:latin typeface="Times New Roman" panose="02020603050405020304" pitchFamily="18" charset="0"/>
              </a:rPr>
              <a:t> </a:t>
            </a:r>
            <a:r>
              <a:rPr lang="en-US" altLang="ru-RU" dirty="0" err="1">
                <a:latin typeface="Times New Roman" panose="02020603050405020304" pitchFamily="18" charset="0"/>
              </a:rPr>
              <a:t>мезона</a:t>
            </a:r>
            <a:r>
              <a:rPr lang="en-US" altLang="ru-RU" dirty="0">
                <a:latin typeface="Times New Roman" panose="02020603050405020304" pitchFamily="18" charset="0"/>
              </a:rPr>
              <a:t>, </a:t>
            </a:r>
            <a:r>
              <a:rPr lang="en-US" altLang="ru-RU" dirty="0" err="1">
                <a:latin typeface="Times New Roman" panose="02020603050405020304" pitchFamily="18" charset="0"/>
              </a:rPr>
              <a:t>константы</a:t>
            </a:r>
            <a:r>
              <a:rPr lang="en-US" altLang="ru-RU" dirty="0">
                <a:latin typeface="Times New Roman" panose="02020603050405020304" pitchFamily="18" charset="0"/>
              </a:rPr>
              <a:t> </a:t>
            </a:r>
            <a:r>
              <a:rPr lang="en-US" altLang="ru-RU" dirty="0" err="1">
                <a:latin typeface="Times New Roman" panose="02020603050405020304" pitchFamily="18" charset="0"/>
              </a:rPr>
              <a:t>связи</a:t>
            </a:r>
            <a:r>
              <a:rPr lang="en-US" altLang="ru-RU" dirty="0">
                <a:latin typeface="Times New Roman" panose="02020603050405020304" pitchFamily="18" charset="0"/>
              </a:rPr>
              <a:t> </a:t>
            </a:r>
            <a:r>
              <a:rPr lang="en-US" altLang="ru-RU" dirty="0" err="1">
                <a:latin typeface="Times New Roman" panose="02020603050405020304" pitchFamily="18" charset="0"/>
              </a:rPr>
              <a:t>для</a:t>
            </a:r>
            <a:r>
              <a:rPr lang="en-US" altLang="ru-RU" dirty="0">
                <a:latin typeface="Times New Roman" panose="02020603050405020304" pitchFamily="18" charset="0"/>
              </a:rPr>
              <a:t> </a:t>
            </a:r>
            <a:r>
              <a:rPr lang="en-US" altLang="ru-RU" dirty="0" err="1">
                <a:latin typeface="Times New Roman" panose="02020603050405020304" pitchFamily="18" charset="0"/>
              </a:rPr>
              <a:t>каналов</a:t>
            </a:r>
            <a:r>
              <a:rPr lang="en-US" altLang="ru-RU" dirty="0">
                <a:latin typeface="Times New Roman" panose="02020603050405020304" pitchFamily="18" charset="0"/>
              </a:rPr>
              <a:t> f</a:t>
            </a:r>
            <a:r>
              <a:rPr lang="en-US" altLang="ru-RU" baseline="-25000" dirty="0">
                <a:latin typeface="Times New Roman" panose="02020603050405020304" pitchFamily="18" charset="0"/>
              </a:rPr>
              <a:t>0</a:t>
            </a:r>
            <a:r>
              <a:rPr lang="en-US" altLang="ru-RU" dirty="0">
                <a:latin typeface="Times New Roman" panose="02020603050405020304" pitchFamily="18" charset="0"/>
              </a:rPr>
              <a:t> → K</a:t>
            </a:r>
            <a:r>
              <a:rPr lang="en-US" altLang="ru-RU" baseline="30000" dirty="0">
                <a:latin typeface="Times New Roman" panose="02020603050405020304" pitchFamily="18" charset="0"/>
              </a:rPr>
              <a:t>+</a:t>
            </a:r>
            <a:r>
              <a:rPr lang="en-US" altLang="ru-RU" dirty="0">
                <a:latin typeface="Times New Roman" panose="02020603050405020304" pitchFamily="18" charset="0"/>
              </a:rPr>
              <a:t>K</a:t>
            </a:r>
            <a:r>
              <a:rPr lang="en-US" altLang="ru-RU" baseline="30000" dirty="0">
                <a:latin typeface="Times New Roman" panose="02020603050405020304" pitchFamily="18" charset="0"/>
              </a:rPr>
              <a:t>-</a:t>
            </a:r>
            <a:r>
              <a:rPr lang="en-US" altLang="ru-RU" dirty="0">
                <a:latin typeface="Times New Roman" panose="02020603050405020304" pitchFamily="18" charset="0"/>
              </a:rPr>
              <a:t>, f</a:t>
            </a:r>
            <a:r>
              <a:rPr lang="en-US" altLang="ru-RU" baseline="-25000" dirty="0">
                <a:latin typeface="Times New Roman" panose="02020603050405020304" pitchFamily="18" charset="0"/>
              </a:rPr>
              <a:t>0</a:t>
            </a:r>
            <a:r>
              <a:rPr lang="en-US" altLang="ru-RU" dirty="0">
                <a:latin typeface="Times New Roman" panose="02020603050405020304" pitchFamily="18" charset="0"/>
              </a:rPr>
              <a:t> → ππ </a:t>
            </a:r>
            <a:r>
              <a:rPr lang="en-US" altLang="ru-RU" dirty="0" err="1">
                <a:latin typeface="Times New Roman" panose="02020603050405020304" pitchFamily="18" charset="0"/>
              </a:rPr>
              <a:t>и</a:t>
            </a:r>
            <a:r>
              <a:rPr lang="en-US" altLang="ru-RU" dirty="0">
                <a:latin typeface="Times New Roman" panose="02020603050405020304" pitchFamily="18" charset="0"/>
              </a:rPr>
              <a:t> </a:t>
            </a:r>
            <a:r>
              <a:rPr lang="en-US" altLang="ru-RU" dirty="0" err="1">
                <a:latin typeface="Times New Roman" panose="02020603050405020304" pitchFamily="18" charset="0"/>
              </a:rPr>
              <a:t>доли</a:t>
            </a:r>
            <a:r>
              <a:rPr lang="en-US" altLang="ru-RU" dirty="0">
                <a:latin typeface="Times New Roman" panose="02020603050405020304" pitchFamily="18" charset="0"/>
              </a:rPr>
              <a:t> </a:t>
            </a:r>
            <a:r>
              <a:rPr lang="en-US" altLang="ru-RU" dirty="0" err="1">
                <a:latin typeface="Times New Roman" panose="02020603050405020304" pitchFamily="18" charset="0"/>
              </a:rPr>
              <a:t>вкладов</a:t>
            </a:r>
            <a:r>
              <a:rPr lang="en-US" altLang="ru-RU" dirty="0">
                <a:latin typeface="Times New Roman" panose="02020603050405020304" pitchFamily="18" charset="0"/>
              </a:rPr>
              <a:t> N</a:t>
            </a:r>
            <a:r>
              <a:rPr lang="en-US" altLang="ru-RU" baseline="-25000" dirty="0">
                <a:latin typeface="Times New Roman" panose="02020603050405020304" pitchFamily="18" charset="0"/>
              </a:rPr>
              <a:t>1</a:t>
            </a:r>
            <a:r>
              <a:rPr lang="en-US" altLang="ru-RU" dirty="0">
                <a:latin typeface="Times New Roman" panose="02020603050405020304" pitchFamily="18" charset="0"/>
              </a:rPr>
              <a:t>, N</a:t>
            </a:r>
            <a:r>
              <a:rPr lang="en-US" altLang="ru-RU" baseline="-25000" dirty="0">
                <a:latin typeface="Times New Roman" panose="02020603050405020304" pitchFamily="18" charset="0"/>
              </a:rPr>
              <a:t>2</a:t>
            </a:r>
            <a:r>
              <a:rPr lang="en-US" altLang="ru-RU" dirty="0">
                <a:latin typeface="Times New Roman" panose="02020603050405020304" pitchFamily="18" charset="0"/>
              </a:rPr>
              <a:t>. </a:t>
            </a:r>
            <a:r>
              <a:rPr lang="en-US" altLang="ru-RU" dirty="0" err="1">
                <a:latin typeface="Times New Roman" panose="02020603050405020304" pitchFamily="18" charset="0"/>
              </a:rPr>
              <a:t>Остальные</a:t>
            </a:r>
            <a:r>
              <a:rPr lang="en-US" altLang="ru-RU" dirty="0">
                <a:latin typeface="Times New Roman" panose="02020603050405020304" pitchFamily="18" charset="0"/>
              </a:rPr>
              <a:t> </a:t>
            </a:r>
            <a:r>
              <a:rPr lang="en-US" altLang="ru-RU" dirty="0" err="1">
                <a:latin typeface="Times New Roman" panose="02020603050405020304" pitchFamily="18" charset="0"/>
              </a:rPr>
              <a:t>величины</a:t>
            </a:r>
            <a:r>
              <a:rPr lang="en-US" altLang="ru-RU" dirty="0">
                <a:latin typeface="Times New Roman" panose="02020603050405020304" pitchFamily="18" charset="0"/>
              </a:rPr>
              <a:t> </a:t>
            </a:r>
            <a:r>
              <a:rPr lang="en-US" altLang="ru-RU" dirty="0" err="1">
                <a:latin typeface="Times New Roman" panose="02020603050405020304" pitchFamily="18" charset="0"/>
              </a:rPr>
              <a:t>взяты</a:t>
            </a:r>
            <a:r>
              <a:rPr lang="en-US" altLang="ru-RU" dirty="0">
                <a:latin typeface="Times New Roman" panose="02020603050405020304" pitchFamily="18" charset="0"/>
              </a:rPr>
              <a:t> </a:t>
            </a:r>
            <a:r>
              <a:rPr lang="en-US" altLang="ru-RU" dirty="0" err="1">
                <a:latin typeface="Times New Roman" panose="02020603050405020304" pitchFamily="18" charset="0"/>
              </a:rPr>
              <a:t>из</a:t>
            </a:r>
            <a:r>
              <a:rPr lang="en-US" altLang="ru-RU" dirty="0">
                <a:latin typeface="Times New Roman" panose="02020603050405020304" pitchFamily="18" charset="0"/>
              </a:rPr>
              <a:t> </a:t>
            </a:r>
            <a:r>
              <a:rPr lang="en-US" altLang="ru-RU" dirty="0" err="1">
                <a:latin typeface="Times New Roman" panose="02020603050405020304" pitchFamily="18" charset="0"/>
              </a:rPr>
              <a:t>ранее</a:t>
            </a:r>
            <a:r>
              <a:rPr lang="en-US" altLang="ru-RU" dirty="0">
                <a:latin typeface="Times New Roman" panose="02020603050405020304" pitchFamily="18" charset="0"/>
              </a:rPr>
              <a:t> </a:t>
            </a:r>
            <a:r>
              <a:rPr lang="en-US" altLang="ru-RU" dirty="0" err="1">
                <a:latin typeface="Times New Roman" panose="02020603050405020304" pitchFamily="18" charset="0"/>
              </a:rPr>
              <a:t>проведенных</a:t>
            </a:r>
            <a:r>
              <a:rPr lang="en-US" altLang="ru-RU" dirty="0">
                <a:latin typeface="Times New Roman" panose="02020603050405020304" pitchFamily="18" charset="0"/>
              </a:rPr>
              <a:t> </a:t>
            </a:r>
            <a:r>
              <a:rPr lang="en-US" altLang="ru-RU" dirty="0" err="1">
                <a:latin typeface="Times New Roman" panose="02020603050405020304" pitchFamily="18" charset="0"/>
              </a:rPr>
              <a:t>исследований</a:t>
            </a:r>
            <a:r>
              <a:rPr lang="en-US" altLang="ru-RU" dirty="0">
                <a:latin typeface="Times New Roman" panose="02020603050405020304" pitchFamily="18" charset="0"/>
              </a:rPr>
              <a:t>. </a:t>
            </a:r>
            <a:r>
              <a:rPr lang="en-US" altLang="ru-RU" dirty="0" err="1">
                <a:latin typeface="Times New Roman" panose="02020603050405020304" pitchFamily="18" charset="0"/>
              </a:rPr>
              <a:t>Главная</a:t>
            </a:r>
            <a:r>
              <a:rPr lang="en-US" altLang="ru-RU" dirty="0">
                <a:latin typeface="Times New Roman" panose="02020603050405020304" pitchFamily="18" charset="0"/>
              </a:rPr>
              <a:t> </a:t>
            </a:r>
            <a:r>
              <a:rPr lang="en-US" altLang="ru-RU" dirty="0" err="1">
                <a:latin typeface="Times New Roman" panose="02020603050405020304" pitchFamily="18" charset="0"/>
              </a:rPr>
              <a:t>цель</a:t>
            </a:r>
            <a:r>
              <a:rPr lang="en-US" altLang="ru-RU" dirty="0">
                <a:latin typeface="Times New Roman" panose="02020603050405020304" pitchFamily="18" charset="0"/>
              </a:rPr>
              <a:t> – </a:t>
            </a:r>
            <a:r>
              <a:rPr lang="en-US" altLang="ru-RU" dirty="0" err="1">
                <a:latin typeface="Times New Roman" panose="02020603050405020304" pitchFamily="18" charset="0"/>
              </a:rPr>
              <a:t>нахождение</a:t>
            </a:r>
            <a:r>
              <a:rPr lang="en-US" altLang="ru-RU" dirty="0">
                <a:latin typeface="Times New Roman" panose="02020603050405020304" pitchFamily="18" charset="0"/>
              </a:rPr>
              <a:t> </a:t>
            </a:r>
            <a:r>
              <a:rPr lang="en-US" altLang="ru-RU" dirty="0" err="1">
                <a:latin typeface="Times New Roman" panose="02020603050405020304" pitchFamily="18" charset="0"/>
              </a:rPr>
              <a:t>радиусов</a:t>
            </a:r>
            <a:r>
              <a:rPr lang="en-US" altLang="ru-RU" dirty="0">
                <a:latin typeface="Times New Roman" panose="02020603050405020304" pitchFamily="18" charset="0"/>
              </a:rPr>
              <a:t> </a:t>
            </a:r>
            <a:r>
              <a:rPr lang="en-US" altLang="ru-RU" dirty="0" err="1">
                <a:latin typeface="Times New Roman" panose="02020603050405020304" pitchFamily="18" charset="0"/>
              </a:rPr>
              <a:t>источника</a:t>
            </a:r>
            <a:r>
              <a:rPr lang="en-US" altLang="ru-RU" dirty="0">
                <a:latin typeface="Times New Roman" panose="02020603050405020304" pitchFamily="18" charset="0"/>
              </a:rPr>
              <a:t> </a:t>
            </a:r>
            <a:r>
              <a:rPr lang="en-US" altLang="ru-RU" dirty="0" err="1">
                <a:latin typeface="Times New Roman" panose="02020603050405020304" pitchFamily="18" charset="0"/>
              </a:rPr>
              <a:t>излучения</a:t>
            </a:r>
            <a:r>
              <a:rPr lang="en-US" altLang="ru-RU" dirty="0">
                <a:latin typeface="Times New Roman" panose="02020603050405020304" pitchFamily="18" charset="0"/>
              </a:rPr>
              <a:t> </a:t>
            </a:r>
            <a:r>
              <a:rPr lang="en-US" altLang="ru-RU" dirty="0" err="1">
                <a:latin typeface="Times New Roman" panose="02020603050405020304" pitchFamily="18" charset="0"/>
              </a:rPr>
              <a:t>каонов</a:t>
            </a:r>
            <a:r>
              <a:rPr lang="en-US" altLang="ru-RU" dirty="0">
                <a:latin typeface="Times New Roman" panose="02020603050405020304" pitchFamily="18" charset="0"/>
              </a:rPr>
              <a:t> (R </a:t>
            </a:r>
            <a:r>
              <a:rPr lang="en-US" altLang="ru-RU" dirty="0" err="1">
                <a:latin typeface="Times New Roman" panose="02020603050405020304" pitchFamily="18" charset="0"/>
              </a:rPr>
              <a:t>от</a:t>
            </a:r>
            <a:r>
              <a:rPr lang="en-US" altLang="ru-RU" dirty="0">
                <a:latin typeface="Times New Roman" panose="02020603050405020304" pitchFamily="18" charset="0"/>
              </a:rPr>
              <a:t> </a:t>
            </a:r>
            <a:r>
              <a:rPr lang="en-US" altLang="ru-RU" dirty="0" err="1">
                <a:latin typeface="Times New Roman" panose="02020603050405020304" pitchFamily="18" charset="0"/>
              </a:rPr>
              <a:t>поперечного</a:t>
            </a:r>
            <a:r>
              <a:rPr lang="en-US" altLang="ru-RU" dirty="0">
                <a:latin typeface="Times New Roman" panose="02020603050405020304" pitchFamily="18" charset="0"/>
              </a:rPr>
              <a:t> </a:t>
            </a:r>
            <a:r>
              <a:rPr lang="en-US" altLang="ru-RU" dirty="0" err="1">
                <a:latin typeface="Times New Roman" panose="02020603050405020304" pitchFamily="18" charset="0"/>
              </a:rPr>
              <a:t>импульса</a:t>
            </a:r>
            <a:r>
              <a:rPr lang="en-US" altLang="ru-RU" dirty="0">
                <a:latin typeface="Times New Roman" panose="02020603050405020304" pitchFamily="18" charset="0"/>
              </a:rPr>
              <a:t> </a:t>
            </a:r>
            <a:r>
              <a:rPr lang="en-US" altLang="ru-RU" dirty="0" err="1">
                <a:latin typeface="Times New Roman" panose="02020603050405020304" pitchFamily="18" charset="0"/>
              </a:rPr>
              <a:t>пвры</a:t>
            </a:r>
            <a:r>
              <a:rPr lang="en-US" altLang="ru-RU" dirty="0">
                <a:latin typeface="Times New Roman" panose="02020603050405020304" pitchFamily="18" charset="0"/>
              </a:rPr>
              <a:t> </a:t>
            </a:r>
            <a:r>
              <a:rPr lang="en-US" altLang="ru-RU" dirty="0" err="1">
                <a:latin typeface="Times New Roman" panose="02020603050405020304" pitchFamily="18" charset="0"/>
              </a:rPr>
              <a:t>kT</a:t>
            </a:r>
            <a:r>
              <a:rPr lang="en-US" altLang="ru-RU"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a:t>
            </a:r>
            <a:r>
              <a:rPr lang="en-US" altLang="ru-RU" dirty="0" err="1">
                <a:latin typeface="Times New Roman" panose="02020603050405020304" pitchFamily="18" charset="0"/>
              </a:rPr>
              <a:t>массы</a:t>
            </a:r>
            <a:r>
              <a:rPr lang="en-US" altLang="ru-RU"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a:t>
            </a:r>
            <a:r>
              <a:rPr lang="en-US" altLang="ru-RU" dirty="0" err="1">
                <a:latin typeface="Times New Roman" panose="02020603050405020304" pitchFamily="18" charset="0"/>
              </a:rPr>
              <a:t>ширины</a:t>
            </a:r>
            <a:r>
              <a:rPr lang="en-US" altLang="ru-RU" dirty="0">
                <a:latin typeface="Times New Roman" panose="02020603050405020304" pitchFamily="18" charset="0"/>
              </a:rPr>
              <a:t> f0. </a:t>
            </a:r>
            <a:r>
              <a:rPr lang="en-US" altLang="ru-RU" dirty="0" err="1">
                <a:latin typeface="Times New Roman" panose="02020603050405020304" pitchFamily="18" charset="0"/>
              </a:rPr>
              <a:t>Значения</a:t>
            </a:r>
            <a:r>
              <a:rPr lang="en-US" altLang="ru-RU" dirty="0">
                <a:latin typeface="Times New Roman" panose="02020603050405020304" pitchFamily="18" charset="0"/>
              </a:rPr>
              <a:t> </a:t>
            </a:r>
            <a:r>
              <a:rPr lang="en-US" altLang="ru-RU" dirty="0" err="1">
                <a:latin typeface="Times New Roman" panose="02020603050405020304" pitchFamily="18" charset="0"/>
              </a:rPr>
              <a:t>последних</a:t>
            </a:r>
            <a:r>
              <a:rPr lang="en-US" altLang="ru-RU" dirty="0">
                <a:latin typeface="Times New Roman" panose="02020603050405020304" pitchFamily="18" charset="0"/>
              </a:rPr>
              <a:t> </a:t>
            </a:r>
            <a:r>
              <a:rPr lang="en-US" altLang="ru-RU" dirty="0" err="1">
                <a:latin typeface="Times New Roman" panose="02020603050405020304" pitchFamily="18" charset="0"/>
              </a:rPr>
              <a:t>приведены</a:t>
            </a:r>
            <a:r>
              <a:rPr lang="en-US" altLang="ru-RU" dirty="0">
                <a:latin typeface="Times New Roman" panose="02020603050405020304" pitchFamily="18" charset="0"/>
              </a:rPr>
              <a:t> </a:t>
            </a:r>
            <a:r>
              <a:rPr lang="en-US" altLang="ru-RU" dirty="0" err="1">
                <a:latin typeface="Times New Roman" panose="02020603050405020304" pitchFamily="18" charset="0"/>
              </a:rPr>
              <a:t>на</a:t>
            </a:r>
            <a:r>
              <a:rPr lang="en-US" altLang="ru-RU" dirty="0">
                <a:latin typeface="Times New Roman" panose="02020603050405020304" pitchFamily="18" charset="0"/>
              </a:rPr>
              <a:t> </a:t>
            </a:r>
            <a:r>
              <a:rPr lang="en-US" altLang="ru-RU" dirty="0" err="1">
                <a:latin typeface="Times New Roman" panose="02020603050405020304" pitchFamily="18" charset="0"/>
              </a:rPr>
              <a:t>слайде</a:t>
            </a:r>
            <a:r>
              <a:rPr lang="en-US" altLang="ru-RU" dirty="0">
                <a:latin typeface="Times New Roman" panose="02020603050405020304" pitchFamily="18" charset="0"/>
              </a:rPr>
              <a:t>, </a:t>
            </a:r>
            <a:r>
              <a:rPr lang="en-US" altLang="ru-RU" dirty="0" err="1">
                <a:latin typeface="Times New Roman" panose="02020603050405020304" pitchFamily="18" charset="0"/>
              </a:rPr>
              <a:t>а</a:t>
            </a:r>
            <a:r>
              <a:rPr lang="en-US" altLang="ru-RU" dirty="0">
                <a:latin typeface="Times New Roman" panose="02020603050405020304" pitchFamily="18" charset="0"/>
              </a:rPr>
              <a:t> </a:t>
            </a:r>
            <a:r>
              <a:rPr lang="en-US" altLang="ru-RU" dirty="0" err="1">
                <a:latin typeface="Times New Roman" panose="02020603050405020304" pitchFamily="18" charset="0"/>
              </a:rPr>
              <a:t>зависимости</a:t>
            </a:r>
            <a:r>
              <a:rPr lang="en-US" altLang="ru-RU" dirty="0">
                <a:latin typeface="Times New Roman" panose="02020603050405020304" pitchFamily="18" charset="0"/>
              </a:rPr>
              <a:t> R </a:t>
            </a:r>
            <a:r>
              <a:rPr lang="en-US" altLang="ru-RU" dirty="0" err="1">
                <a:latin typeface="Times New Roman" panose="02020603050405020304" pitchFamily="18" charset="0"/>
              </a:rPr>
              <a:t>от</a:t>
            </a:r>
            <a:r>
              <a:rPr lang="en-US" altLang="ru-RU" dirty="0">
                <a:latin typeface="Times New Roman" panose="02020603050405020304" pitchFamily="18" charset="0"/>
              </a:rPr>
              <a:t> </a:t>
            </a:r>
            <a:r>
              <a:rPr lang="en-US" altLang="ru-RU" dirty="0" err="1">
                <a:latin typeface="Times New Roman" panose="02020603050405020304" pitchFamily="18" charset="0"/>
              </a:rPr>
              <a:t>kT</a:t>
            </a:r>
            <a:r>
              <a:rPr lang="en-US" altLang="ru-RU"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a:t>
            </a:r>
            <a:r>
              <a:rPr lang="en-US" altLang="ru-RU" dirty="0" err="1">
                <a:latin typeface="Times New Roman" panose="02020603050405020304" pitchFamily="18" charset="0"/>
              </a:rPr>
              <a:t>центральности</a:t>
            </a:r>
            <a:r>
              <a:rPr lang="en-US" altLang="ru-RU" dirty="0">
                <a:latin typeface="Times New Roman" panose="02020603050405020304" pitchFamily="18" charset="0"/>
              </a:rPr>
              <a:t> </a:t>
            </a:r>
            <a:r>
              <a:rPr lang="en-US" altLang="ru-RU" dirty="0" err="1">
                <a:latin typeface="Times New Roman" panose="02020603050405020304" pitchFamily="18" charset="0"/>
              </a:rPr>
              <a:t>на</a:t>
            </a:r>
            <a:r>
              <a:rPr lang="en-US" altLang="ru-RU" dirty="0">
                <a:latin typeface="Times New Roman" panose="02020603050405020304" pitchFamily="18" charset="0"/>
              </a:rPr>
              <a:t> </a:t>
            </a:r>
            <a:r>
              <a:rPr lang="en-US" altLang="ru-RU" dirty="0" err="1">
                <a:latin typeface="Times New Roman" panose="02020603050405020304" pitchFamily="18" charset="0"/>
              </a:rPr>
              <a:t>правом</a:t>
            </a:r>
            <a:r>
              <a:rPr lang="en-US" altLang="ru-RU" dirty="0">
                <a:latin typeface="Times New Roman" panose="02020603050405020304" pitchFamily="18" charset="0"/>
              </a:rPr>
              <a:t> </a:t>
            </a:r>
            <a:r>
              <a:rPr lang="en-US" altLang="ru-RU" dirty="0" err="1">
                <a:latin typeface="Times New Roman" panose="02020603050405020304" pitchFamily="18" charset="0"/>
              </a:rPr>
              <a:t>рисунке</a:t>
            </a:r>
            <a:r>
              <a:rPr lang="en-US" altLang="ru-RU" dirty="0">
                <a:latin typeface="Times New Roman" panose="02020603050405020304" pitchFamily="18" charset="0"/>
              </a:rPr>
              <a:t>  </a:t>
            </a:r>
            <a:r>
              <a:rPr lang="en-US" altLang="ru-RU" dirty="0" err="1">
                <a:latin typeface="Times New Roman" panose="02020603050405020304" pitchFamily="18" charset="0"/>
              </a:rPr>
              <a:t>в</a:t>
            </a:r>
            <a:r>
              <a:rPr lang="en-US" altLang="ru-RU" dirty="0">
                <a:latin typeface="Times New Roman" panose="02020603050405020304" pitchFamily="18" charset="0"/>
              </a:rPr>
              <a:t> </a:t>
            </a:r>
            <a:r>
              <a:rPr lang="en-US" altLang="ru-RU" dirty="0" err="1">
                <a:latin typeface="Times New Roman" panose="02020603050405020304" pitchFamily="18" charset="0"/>
              </a:rPr>
              <a:t>сравнении</a:t>
            </a:r>
            <a:r>
              <a:rPr lang="en-US" altLang="ru-RU" dirty="0">
                <a:latin typeface="Times New Roman" panose="02020603050405020304" pitchFamily="18" charset="0"/>
              </a:rPr>
              <a:t> </a:t>
            </a:r>
            <a:r>
              <a:rPr lang="en-US" altLang="ru-RU" dirty="0" err="1">
                <a:latin typeface="Times New Roman" panose="02020603050405020304" pitchFamily="18" charset="0"/>
              </a:rPr>
              <a:t>с</a:t>
            </a:r>
            <a:r>
              <a:rPr lang="en-US" altLang="ru-RU" dirty="0">
                <a:latin typeface="Times New Roman" panose="02020603050405020304" pitchFamily="18" charset="0"/>
              </a:rPr>
              <a:t> </a:t>
            </a:r>
            <a:r>
              <a:rPr lang="en-US" altLang="ru-RU" dirty="0" err="1">
                <a:latin typeface="Times New Roman" panose="02020603050405020304" pitchFamily="18" charset="0"/>
              </a:rPr>
              <a:t>радиусами</a:t>
            </a:r>
            <a:r>
              <a:rPr lang="en-US" altLang="ru-RU" dirty="0">
                <a:latin typeface="Times New Roman" panose="02020603050405020304" pitchFamily="18" charset="0"/>
              </a:rPr>
              <a:t> </a:t>
            </a:r>
            <a:r>
              <a:rPr lang="en-US" altLang="ru-RU" dirty="0" err="1">
                <a:latin typeface="Times New Roman" panose="02020603050405020304" pitchFamily="18" charset="0"/>
              </a:rPr>
              <a:t>пар</a:t>
            </a:r>
            <a:r>
              <a:rPr lang="en-US" altLang="ru-RU" dirty="0">
                <a:latin typeface="Times New Roman" panose="02020603050405020304" pitchFamily="18" charset="0"/>
              </a:rPr>
              <a:t> К+К+ </a:t>
            </a:r>
            <a:r>
              <a:rPr lang="en-US" altLang="ru-RU" dirty="0" err="1">
                <a:latin typeface="Times New Roman" panose="02020603050405020304" pitchFamily="18" charset="0"/>
              </a:rPr>
              <a:t>и</a:t>
            </a:r>
            <a:r>
              <a:rPr lang="en-US" altLang="ru-RU" dirty="0">
                <a:latin typeface="Times New Roman" panose="02020603050405020304" pitchFamily="18" charset="0"/>
              </a:rPr>
              <a:t> К-К-. </a:t>
            </a:r>
            <a:r>
              <a:rPr lang="en-US" altLang="ru-RU" dirty="0" err="1">
                <a:latin typeface="Times New Roman" panose="02020603050405020304" pitchFamily="18" charset="0"/>
              </a:rPr>
              <a:t>Радиусы</a:t>
            </a:r>
            <a:r>
              <a:rPr lang="en-US" altLang="ru-RU" dirty="0">
                <a:latin typeface="Times New Roman" panose="02020603050405020304" pitchFamily="18" charset="0"/>
              </a:rPr>
              <a:t> </a:t>
            </a:r>
            <a:r>
              <a:rPr lang="en-US" altLang="ru-RU" dirty="0" err="1">
                <a:latin typeface="Times New Roman" panose="02020603050405020304" pitchFamily="18" charset="0"/>
              </a:rPr>
              <a:t>пар</a:t>
            </a:r>
            <a:r>
              <a:rPr lang="en-US" altLang="ru-RU" dirty="0">
                <a:latin typeface="Times New Roman" panose="02020603050405020304" pitchFamily="18" charset="0"/>
              </a:rPr>
              <a:t> </a:t>
            </a:r>
            <a:r>
              <a:rPr lang="en-US" altLang="ru-RU" dirty="0" err="1">
                <a:latin typeface="Times New Roman" panose="02020603050405020304" pitchFamily="18" charset="0"/>
              </a:rPr>
              <a:t>тождественных</a:t>
            </a:r>
            <a:r>
              <a:rPr lang="en-US" altLang="ru-RU" dirty="0">
                <a:latin typeface="Times New Roman" panose="02020603050405020304" pitchFamily="18" charset="0"/>
              </a:rPr>
              <a:t> </a:t>
            </a:r>
            <a:r>
              <a:rPr lang="en-US" altLang="ru-RU" dirty="0" err="1">
                <a:latin typeface="Times New Roman" panose="02020603050405020304" pitchFamily="18" charset="0"/>
              </a:rPr>
              <a:t>и</a:t>
            </a:r>
            <a:r>
              <a:rPr lang="en-US" altLang="ru-RU" dirty="0">
                <a:latin typeface="Times New Roman" panose="02020603050405020304" pitchFamily="18" charset="0"/>
              </a:rPr>
              <a:t> </a:t>
            </a:r>
            <a:r>
              <a:rPr lang="en-US" altLang="ru-RU" dirty="0" err="1">
                <a:latin typeface="Times New Roman" panose="02020603050405020304" pitchFamily="18" charset="0"/>
              </a:rPr>
              <a:t>не</a:t>
            </a:r>
            <a:r>
              <a:rPr lang="en-US" altLang="ru-RU" dirty="0">
                <a:latin typeface="Times New Roman" panose="02020603050405020304" pitchFamily="18" charset="0"/>
              </a:rPr>
              <a:t> </a:t>
            </a:r>
            <a:r>
              <a:rPr lang="en-US" altLang="ru-RU" dirty="0" err="1">
                <a:latin typeface="Times New Roman" panose="02020603050405020304" pitchFamily="18" charset="0"/>
              </a:rPr>
              <a:t>тождественных</a:t>
            </a:r>
            <a:r>
              <a:rPr lang="en-US" altLang="ru-RU" dirty="0">
                <a:latin typeface="Times New Roman" panose="02020603050405020304" pitchFamily="18" charset="0"/>
              </a:rPr>
              <a:t> </a:t>
            </a:r>
            <a:r>
              <a:rPr lang="en-US" altLang="ru-RU" dirty="0" err="1">
                <a:latin typeface="Times New Roman" panose="02020603050405020304" pitchFamily="18" charset="0"/>
              </a:rPr>
              <a:t>каонов</a:t>
            </a:r>
            <a:r>
              <a:rPr lang="en-US" altLang="ru-RU" dirty="0">
                <a:latin typeface="Times New Roman" panose="02020603050405020304" pitchFamily="18" charset="0"/>
              </a:rPr>
              <a:t> </a:t>
            </a:r>
            <a:r>
              <a:rPr lang="en-US" altLang="ru-RU" dirty="0" err="1">
                <a:latin typeface="Times New Roman" panose="02020603050405020304" pitchFamily="18" charset="0"/>
              </a:rPr>
              <a:t>совпадают</a:t>
            </a:r>
            <a:r>
              <a:rPr lang="en-US" altLang="ru-RU" dirty="0">
                <a:latin typeface="Times New Roman" panose="02020603050405020304" pitchFamily="18" charset="0"/>
              </a:rPr>
              <a:t> </a:t>
            </a:r>
            <a:r>
              <a:rPr lang="en-US" altLang="ru-RU" dirty="0" err="1">
                <a:latin typeface="Times New Roman" panose="02020603050405020304" pitchFamily="18" charset="0"/>
              </a:rPr>
              <a:t>согласно</a:t>
            </a:r>
            <a:r>
              <a:rPr lang="en-US" altLang="ru-RU" dirty="0">
                <a:latin typeface="Times New Roman" panose="02020603050405020304" pitchFamily="18" charset="0"/>
              </a:rPr>
              <a:t> </a:t>
            </a:r>
            <a:r>
              <a:rPr lang="en-US" altLang="ru-RU" dirty="0" err="1">
                <a:latin typeface="Times New Roman" panose="02020603050405020304" pitchFamily="18" charset="0"/>
              </a:rPr>
              <a:t>предсказаниям</a:t>
            </a:r>
            <a:r>
              <a:rPr lang="en-US" altLang="ru-RU" dirty="0">
                <a:latin typeface="Times New Roman" panose="02020603050405020304" pitchFamily="18" charset="0"/>
              </a:rPr>
              <a:t> </a:t>
            </a:r>
            <a:r>
              <a:rPr lang="en-US" altLang="ru-RU" dirty="0" err="1">
                <a:latin typeface="Times New Roman" panose="02020603050405020304" pitchFamily="18" charset="0"/>
              </a:rPr>
              <a:t>моделей</a:t>
            </a:r>
            <a:r>
              <a:rPr lang="en-US" altLang="ru-RU" dirty="0">
                <a:latin typeface="Times New Roman" panose="02020603050405020304" pitchFamily="18" charset="0"/>
              </a:rPr>
              <a:t>.</a:t>
            </a:r>
            <a:endParaRPr altLang="ru-RU" dirty="0">
              <a:latin typeface="Times New Roman" panose="02020603050405020304" pitchFamily="18"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5026" name="Rectangle 9">
            <a:extLst>
              <a:ext uri="{FF2B5EF4-FFF2-40B4-BE49-F238E27FC236}">
                <a16:creationId xmlns:a16="http://schemas.microsoft.com/office/drawing/2014/main" id="{92766B4C-E67A-ED40-BDE1-E42F70C97FB1}"/>
              </a:ext>
            </a:extLst>
          </p:cNvPr>
          <p:cNvSpPr txBox="1">
            <a:spLocks noChangeArrowheads="1"/>
          </p:cNvSpPr>
          <p:nvPr/>
        </p:nvSpPr>
        <p:spPr bwMode="auto">
          <a:xfrm>
            <a:off x="3884613" y="8685213"/>
            <a:ext cx="2960687" cy="446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1pPr>
            <a:lvl2pPr marL="742950" indent="-28575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2pPr>
            <a:lvl3pPr marL="11430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3pPr>
            <a:lvl4pPr marL="16002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4pPr>
            <a:lvl5pPr marL="2057400" indent="-228600" defTabSz="449263">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49263" algn="l"/>
                <a:tab pos="898525" algn="l"/>
                <a:tab pos="1347788" algn="l"/>
                <a:tab pos="1797050" algn="l"/>
                <a:tab pos="2246313" algn="l"/>
                <a:tab pos="2695575" algn="l"/>
              </a:tabLst>
              <a:defRPr>
                <a:solidFill>
                  <a:schemeClr val="tx1"/>
                </a:solidFill>
                <a:latin typeface="Calibri" panose="020F0502020204030204" pitchFamily="34" charset="0"/>
              </a:defRPr>
            </a:lvl9pPr>
          </a:lstStyle>
          <a:p>
            <a:pPr algn="r" eaLnBrk="1" hangingPunct="1"/>
            <a:fld id="{AE7D95D2-1B1A-AF4B-B4EF-51EFBF0B060E}" type="slidenum">
              <a:rPr lang="en-US" altLang="ru-RU" sz="1200">
                <a:solidFill>
                  <a:srgbClr val="000000"/>
                </a:solidFill>
                <a:latin typeface="Times New Roman" panose="02020603050405020304" pitchFamily="18" charset="0"/>
                <a:ea typeface="Segoe UI" pitchFamily="34" charset="0"/>
                <a:cs typeface="Segoe UI" pitchFamily="34" charset="0"/>
              </a:rPr>
              <a:pPr algn="r" eaLnBrk="1" hangingPunct="1"/>
              <a:t>9</a:t>
            </a:fld>
            <a:endParaRPr lang="en-US" altLang="ru-RU" sz="1200">
              <a:solidFill>
                <a:srgbClr val="000000"/>
              </a:solidFill>
              <a:latin typeface="Times New Roman" panose="02020603050405020304" pitchFamily="18" charset="0"/>
              <a:ea typeface="Segoe UI" pitchFamily="34" charset="0"/>
              <a:cs typeface="Segoe UI" pitchFamily="34" charset="0"/>
            </a:endParaRPr>
          </a:p>
        </p:txBody>
      </p:sp>
      <p:sp>
        <p:nvSpPr>
          <p:cNvPr id="385027" name="Text Box 1">
            <a:extLst>
              <a:ext uri="{FF2B5EF4-FFF2-40B4-BE49-F238E27FC236}">
                <a16:creationId xmlns:a16="http://schemas.microsoft.com/office/drawing/2014/main" id="{B0B5A2CF-E57E-A447-B07E-A81B242AEA6C}"/>
              </a:ext>
            </a:extLst>
          </p:cNvPr>
          <p:cNvSpPr>
            <a:spLocks noGrp="1" noRot="1" noChangeAspect="1" noTextEdit="1"/>
          </p:cNvSpPr>
          <p:nvPr>
            <p:ph type="sldImg"/>
          </p:nvPr>
        </p:nvSpPr>
        <p:spPr>
          <a:xfrm>
            <a:off x="1144588" y="693738"/>
            <a:ext cx="4567237" cy="3427412"/>
          </a:xfrm>
          <a:solidFill>
            <a:srgbClr val="FFFFFF"/>
          </a:solidFill>
          <a:ln w="9528">
            <a:solidFill>
              <a:srgbClr val="000000"/>
            </a:solidFill>
            <a:miter lim="800000"/>
            <a:headEnd/>
            <a:tailEnd/>
          </a:ln>
        </p:spPr>
      </p:sp>
      <p:sp>
        <p:nvSpPr>
          <p:cNvPr id="385028" name="Text Box 2">
            <a:extLst>
              <a:ext uri="{FF2B5EF4-FFF2-40B4-BE49-F238E27FC236}">
                <a16:creationId xmlns:a16="http://schemas.microsoft.com/office/drawing/2014/main" id="{7BA38B31-FF97-9541-9955-E4FC08C5F175}"/>
              </a:ext>
            </a:extLst>
          </p:cNvPr>
          <p:cNvSpPr txBox="1">
            <a:spLocks noChangeArrowheads="1"/>
          </p:cNvSpPr>
          <p:nvPr/>
        </p:nvSpPr>
        <p:spPr bwMode="auto">
          <a:xfrm>
            <a:off x="685800" y="4341813"/>
            <a:ext cx="5486400"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058" tIns="41029" rIns="82058" bIns="41029"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385029" name="Заметки 1">
            <a:extLst>
              <a:ext uri="{FF2B5EF4-FFF2-40B4-BE49-F238E27FC236}">
                <a16:creationId xmlns:a16="http://schemas.microsoft.com/office/drawing/2014/main" id="{1ECC7F0D-9E83-D145-9912-3454877338AD}"/>
              </a:ext>
            </a:extLst>
          </p:cNvPr>
          <p:cNvSpPr txBox="1">
            <a:spLocks noGrp="1"/>
          </p:cNvSpPr>
          <p:nvPr>
            <p:ph type="body"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numCol="1">
            <a:prstTxWarp prst="textNoShape">
              <a:avLst/>
            </a:prstTxWarp>
          </a:bodyPr>
          <a:lstStyle/>
          <a:p>
            <a:pPr eaLnBrk="1"/>
            <a:r>
              <a:rPr lang="en-US" altLang="ru-RU" dirty="0">
                <a:latin typeface="Times New Roman" panose="02020603050405020304" pitchFamily="18" charset="0"/>
              </a:rPr>
              <a:t>The JINR group in ALICE is also involved in the analysis of coherent vector meson photo-production in ultra-peripheral lead-lead collisions. The rapidity dependence of rho-0 production at different neutron activities in ZDCs has been measured and described in terms of various models.</a:t>
            </a:r>
          </a:p>
          <a:p>
            <a:pPr eaLnBrk="1"/>
            <a:endParaRPr lang="en-US" altLang="ru-RU" dirty="0">
              <a:latin typeface="Times New Roman" panose="02020603050405020304" pitchFamily="18" charset="0"/>
            </a:endParaRPr>
          </a:p>
          <a:p>
            <a:pPr eaLnBrk="1"/>
            <a:endParaRPr altLang="ru-RU" dirty="0">
              <a:latin typeface="Times New Roman" panose="02020603050405020304" pitchFamily="18" charset="0"/>
            </a:endParaRPr>
          </a:p>
          <a:p>
            <a:pPr eaLnBrk="1"/>
            <a:r>
              <a:rPr lang="en-US" altLang="ru-RU" dirty="0" err="1">
                <a:latin typeface="Times New Roman" panose="02020603050405020304" pitchFamily="18" charset="0"/>
              </a:rPr>
              <a:t>Ультра-релятивистские</a:t>
            </a:r>
            <a:r>
              <a:rPr lang="en-US" altLang="ru-RU" dirty="0">
                <a:latin typeface="Times New Roman" panose="02020603050405020304" pitchFamily="18" charset="0"/>
              </a:rPr>
              <a:t> </a:t>
            </a:r>
            <a:r>
              <a:rPr lang="en-US" altLang="ru-RU" dirty="0" err="1">
                <a:latin typeface="Times New Roman" panose="02020603050405020304" pitchFamily="18" charset="0"/>
              </a:rPr>
              <a:t>тяжелые</a:t>
            </a:r>
            <a:r>
              <a:rPr lang="en-US" altLang="ru-RU" dirty="0">
                <a:latin typeface="Times New Roman" panose="02020603050405020304" pitchFamily="18" charset="0"/>
              </a:rPr>
              <a:t> </a:t>
            </a:r>
            <a:r>
              <a:rPr lang="en-US" altLang="ru-RU" dirty="0" err="1">
                <a:latin typeface="Times New Roman" panose="02020603050405020304" pitchFamily="18" charset="0"/>
              </a:rPr>
              <a:t>ионы</a:t>
            </a:r>
            <a:r>
              <a:rPr lang="en-US" altLang="ru-RU" dirty="0">
                <a:latin typeface="Times New Roman" panose="02020603050405020304" pitchFamily="18" charset="0"/>
              </a:rPr>
              <a:t> </a:t>
            </a:r>
            <a:r>
              <a:rPr lang="en-US" altLang="ru-RU" dirty="0" err="1">
                <a:latin typeface="Times New Roman" panose="02020603050405020304" pitchFamily="18" charset="0"/>
              </a:rPr>
              <a:t>являются</a:t>
            </a:r>
            <a:r>
              <a:rPr lang="en-US" altLang="ru-RU" dirty="0">
                <a:latin typeface="Times New Roman" panose="02020603050405020304" pitchFamily="18" charset="0"/>
              </a:rPr>
              <a:t> </a:t>
            </a:r>
            <a:r>
              <a:rPr lang="en-US" altLang="ru-RU" dirty="0" err="1">
                <a:latin typeface="Times New Roman" panose="02020603050405020304" pitchFamily="18" charset="0"/>
              </a:rPr>
              <a:t>источником</a:t>
            </a:r>
            <a:r>
              <a:rPr lang="en-US" altLang="ru-RU" dirty="0">
                <a:latin typeface="Times New Roman" panose="02020603050405020304" pitchFamily="18" charset="0"/>
              </a:rPr>
              <a:t> </a:t>
            </a:r>
            <a:r>
              <a:rPr lang="en-US" altLang="ru-RU" dirty="0" err="1">
                <a:latin typeface="Times New Roman" panose="02020603050405020304" pitchFamily="18" charset="0"/>
              </a:rPr>
              <a:t>сильного</a:t>
            </a:r>
            <a:r>
              <a:rPr lang="en-US" altLang="ru-RU" dirty="0">
                <a:latin typeface="Times New Roman" panose="02020603050405020304" pitchFamily="18" charset="0"/>
              </a:rPr>
              <a:t> (~Z</a:t>
            </a:r>
            <a:r>
              <a:rPr lang="en-US" altLang="ru-RU" baseline="30000" dirty="0">
                <a:latin typeface="Times New Roman" panose="02020603050405020304" pitchFamily="18" charset="0"/>
              </a:rPr>
              <a:t>2</a:t>
            </a:r>
            <a:r>
              <a:rPr lang="en-US" altLang="ru-RU" dirty="0">
                <a:latin typeface="Times New Roman" panose="02020603050405020304" pitchFamily="18" charset="0"/>
              </a:rPr>
              <a:t>) </a:t>
            </a:r>
            <a:r>
              <a:rPr lang="en-US" altLang="ru-RU" dirty="0" err="1">
                <a:latin typeface="Times New Roman" panose="02020603050405020304" pitchFamily="18" charset="0"/>
              </a:rPr>
              <a:t>электромагнитного</a:t>
            </a:r>
            <a:r>
              <a:rPr lang="en-US" altLang="ru-RU" dirty="0">
                <a:latin typeface="Times New Roman" panose="02020603050405020304" pitchFamily="18" charset="0"/>
              </a:rPr>
              <a:t> </a:t>
            </a:r>
            <a:r>
              <a:rPr lang="en-US" altLang="ru-RU" dirty="0" err="1">
                <a:latin typeface="Times New Roman" panose="02020603050405020304" pitchFamily="18" charset="0"/>
              </a:rPr>
              <a:t>поля</a:t>
            </a:r>
            <a:r>
              <a:rPr lang="en-US" altLang="ru-RU" dirty="0">
                <a:latin typeface="Times New Roman" panose="02020603050405020304" pitchFamily="18" charset="0"/>
              </a:rPr>
              <a:t> - </a:t>
            </a:r>
            <a:r>
              <a:rPr lang="en-US" altLang="ru-RU" dirty="0" err="1">
                <a:latin typeface="Times New Roman" panose="02020603050405020304" pitchFamily="18" charset="0"/>
              </a:rPr>
              <a:t>потока</a:t>
            </a:r>
            <a:r>
              <a:rPr lang="en-US" altLang="ru-RU" dirty="0">
                <a:latin typeface="Times New Roman" panose="02020603050405020304" pitchFamily="18" charset="0"/>
              </a:rPr>
              <a:t> </a:t>
            </a:r>
            <a:r>
              <a:rPr lang="en-US" altLang="ru-RU" dirty="0" err="1">
                <a:latin typeface="Times New Roman" panose="02020603050405020304" pitchFamily="18" charset="0"/>
              </a:rPr>
              <a:t>квазиреальных</a:t>
            </a:r>
            <a:r>
              <a:rPr lang="en-US" altLang="ru-RU" dirty="0">
                <a:latin typeface="Times New Roman" panose="02020603050405020304" pitchFamily="18" charset="0"/>
              </a:rPr>
              <a:t> </a:t>
            </a:r>
            <a:r>
              <a:rPr lang="en-US" altLang="ru-RU" dirty="0" err="1">
                <a:latin typeface="Times New Roman" panose="02020603050405020304" pitchFamily="18" charset="0"/>
              </a:rPr>
              <a:t>фотонов</a:t>
            </a:r>
            <a:r>
              <a:rPr lang="en-US" altLang="ru-RU" dirty="0">
                <a:latin typeface="Times New Roman" panose="02020603050405020304" pitchFamily="18" charset="0"/>
              </a:rPr>
              <a:t> </a:t>
            </a:r>
            <a:r>
              <a:rPr lang="en-US" altLang="ru-RU" dirty="0" err="1">
                <a:latin typeface="Times New Roman" panose="02020603050405020304" pitchFamily="18" charset="0"/>
              </a:rPr>
              <a:t>в</a:t>
            </a:r>
            <a:r>
              <a:rPr lang="en-US" altLang="ru-RU" dirty="0">
                <a:latin typeface="Times New Roman" panose="02020603050405020304" pitchFamily="18" charset="0"/>
              </a:rPr>
              <a:t> </a:t>
            </a:r>
            <a:r>
              <a:rPr lang="en-US" altLang="ru-RU" dirty="0" err="1">
                <a:latin typeface="Times New Roman" panose="02020603050405020304" pitchFamily="18" charset="0"/>
              </a:rPr>
              <a:t>рамках</a:t>
            </a:r>
            <a:r>
              <a:rPr lang="en-US" altLang="ru-RU" dirty="0">
                <a:latin typeface="Times New Roman" panose="02020603050405020304" pitchFamily="18" charset="0"/>
              </a:rPr>
              <a:t> </a:t>
            </a:r>
            <a:r>
              <a:rPr lang="en-US" altLang="ru-RU" dirty="0" err="1">
                <a:latin typeface="Times New Roman" panose="02020603050405020304" pitchFamily="18" charset="0"/>
              </a:rPr>
              <a:t>подхода</a:t>
            </a:r>
            <a:r>
              <a:rPr lang="en-US" altLang="ru-RU" dirty="0">
                <a:latin typeface="Times New Roman" panose="02020603050405020304" pitchFamily="18" charset="0"/>
              </a:rPr>
              <a:t> </a:t>
            </a:r>
            <a:r>
              <a:rPr lang="en-US" altLang="ru-RU" dirty="0" err="1">
                <a:latin typeface="Times New Roman" panose="02020603050405020304" pitchFamily="18" charset="0"/>
              </a:rPr>
              <a:t>Вайцзекера-Вильямса</a:t>
            </a:r>
            <a:r>
              <a:rPr lang="en-US" altLang="ru-RU" dirty="0">
                <a:latin typeface="Times New Roman" panose="02020603050405020304" pitchFamily="18" charset="0"/>
              </a:rPr>
              <a:t>. </a:t>
            </a:r>
            <a:r>
              <a:rPr lang="en-US" altLang="ru-RU" dirty="0" err="1">
                <a:latin typeface="Times New Roman" panose="02020603050405020304" pitchFamily="18" charset="0"/>
              </a:rPr>
              <a:t>В</a:t>
            </a:r>
            <a:r>
              <a:rPr lang="en-US" altLang="ru-RU" dirty="0">
                <a:latin typeface="Times New Roman" panose="02020603050405020304" pitchFamily="18" charset="0"/>
              </a:rPr>
              <a:t> </a:t>
            </a:r>
            <a:r>
              <a:rPr lang="en-US" altLang="ru-RU" dirty="0" err="1">
                <a:latin typeface="Times New Roman" panose="02020603050405020304" pitchFamily="18" charset="0"/>
              </a:rPr>
              <a:t>случае</a:t>
            </a:r>
            <a:r>
              <a:rPr lang="en-US" altLang="ru-RU" dirty="0">
                <a:latin typeface="Times New Roman" panose="02020603050405020304" pitchFamily="18" charset="0"/>
              </a:rPr>
              <a:t> </a:t>
            </a:r>
            <a:r>
              <a:rPr lang="en-US" altLang="ru-RU" dirty="0" err="1">
                <a:latin typeface="Times New Roman" panose="02020603050405020304" pitchFamily="18" charset="0"/>
              </a:rPr>
              <a:t>больших</a:t>
            </a:r>
            <a:r>
              <a:rPr lang="en-US" altLang="ru-RU" dirty="0">
                <a:latin typeface="Times New Roman" panose="02020603050405020304" pitchFamily="18" charset="0"/>
              </a:rPr>
              <a:t> (&gt; </a:t>
            </a:r>
            <a:r>
              <a:rPr lang="en-US" altLang="ru-RU" dirty="0" err="1">
                <a:latin typeface="Times New Roman" panose="02020603050405020304" pitchFamily="18" charset="0"/>
              </a:rPr>
              <a:t>cуммы</a:t>
            </a:r>
            <a:r>
              <a:rPr lang="en-US" altLang="ru-RU" dirty="0">
                <a:latin typeface="Times New Roman" panose="02020603050405020304" pitchFamily="18" charset="0"/>
              </a:rPr>
              <a:t> </a:t>
            </a:r>
            <a:r>
              <a:rPr lang="en-US" altLang="ru-RU" dirty="0" err="1">
                <a:latin typeface="Times New Roman" panose="02020603050405020304" pitchFamily="18" charset="0"/>
              </a:rPr>
              <a:t>радиусов</a:t>
            </a:r>
            <a:r>
              <a:rPr lang="en-US" altLang="ru-RU" dirty="0">
                <a:latin typeface="Times New Roman" panose="02020603050405020304" pitchFamily="18" charset="0"/>
              </a:rPr>
              <a:t> </a:t>
            </a:r>
            <a:r>
              <a:rPr lang="en-US" altLang="ru-RU" dirty="0" err="1">
                <a:latin typeface="Times New Roman" panose="02020603050405020304" pitchFamily="18" charset="0"/>
              </a:rPr>
              <a:t>ядер</a:t>
            </a:r>
            <a:r>
              <a:rPr lang="en-US" altLang="ru-RU" dirty="0">
                <a:latin typeface="Times New Roman" panose="02020603050405020304" pitchFamily="18" charset="0"/>
              </a:rPr>
              <a:t> ) </a:t>
            </a:r>
            <a:r>
              <a:rPr lang="en-US" altLang="ru-RU" dirty="0" err="1">
                <a:latin typeface="Times New Roman" panose="02020603050405020304" pitchFamily="18" charset="0"/>
              </a:rPr>
              <a:t>прицельных</a:t>
            </a:r>
            <a:r>
              <a:rPr lang="en-US" altLang="ru-RU" dirty="0">
                <a:latin typeface="Times New Roman" panose="02020603050405020304" pitchFamily="18" charset="0"/>
              </a:rPr>
              <a:t> </a:t>
            </a:r>
            <a:r>
              <a:rPr lang="en-US" altLang="ru-RU" dirty="0" err="1">
                <a:latin typeface="Times New Roman" panose="02020603050405020304" pitchFamily="18" charset="0"/>
              </a:rPr>
              <a:t>параметров</a:t>
            </a:r>
            <a:r>
              <a:rPr lang="en-US" altLang="ru-RU" dirty="0">
                <a:latin typeface="Times New Roman" panose="02020603050405020304" pitchFamily="18" charset="0"/>
              </a:rPr>
              <a:t> </a:t>
            </a:r>
            <a:r>
              <a:rPr lang="en-US" altLang="ru-RU" dirty="0" err="1">
                <a:latin typeface="Times New Roman" panose="02020603050405020304" pitchFamily="18" charset="0"/>
              </a:rPr>
              <a:t>сталкивающихся</a:t>
            </a:r>
            <a:r>
              <a:rPr lang="en-US" altLang="ru-RU" dirty="0">
                <a:latin typeface="Times New Roman" panose="02020603050405020304" pitchFamily="18" charset="0"/>
              </a:rPr>
              <a:t> </a:t>
            </a:r>
            <a:r>
              <a:rPr lang="en-US" altLang="ru-RU" dirty="0" err="1">
                <a:latin typeface="Times New Roman" panose="02020603050405020304" pitchFamily="18" charset="0"/>
              </a:rPr>
              <a:t>ионов</a:t>
            </a:r>
            <a:r>
              <a:rPr lang="en-US" altLang="ru-RU" dirty="0">
                <a:latin typeface="Times New Roman" panose="02020603050405020304" pitchFamily="18" charset="0"/>
              </a:rPr>
              <a:t> </a:t>
            </a:r>
            <a:r>
              <a:rPr lang="en-US" altLang="ru-RU" dirty="0" err="1">
                <a:latin typeface="Times New Roman" panose="02020603050405020304" pitchFamily="18" charset="0"/>
              </a:rPr>
              <a:t>взаимодействия</a:t>
            </a:r>
            <a:r>
              <a:rPr lang="en-US" altLang="ru-RU" dirty="0">
                <a:latin typeface="Times New Roman" panose="02020603050405020304" pitchFamily="18" charset="0"/>
              </a:rPr>
              <a:t> </a:t>
            </a:r>
            <a:r>
              <a:rPr lang="en-US" altLang="ru-RU" dirty="0" err="1">
                <a:latin typeface="Times New Roman" panose="02020603050405020304" pitchFamily="18" charset="0"/>
              </a:rPr>
              <a:t>называют</a:t>
            </a:r>
            <a:r>
              <a:rPr lang="en-US" altLang="ru-RU" dirty="0">
                <a:latin typeface="Times New Roman" panose="02020603050405020304" pitchFamily="18" charset="0"/>
              </a:rPr>
              <a:t> </a:t>
            </a:r>
            <a:r>
              <a:rPr lang="en-US" altLang="ru-RU" dirty="0" err="1">
                <a:latin typeface="Times New Roman" panose="02020603050405020304" pitchFamily="18" charset="0"/>
              </a:rPr>
              <a:t>ультра-периферическими</a:t>
            </a:r>
            <a:r>
              <a:rPr lang="en-US" altLang="ru-RU" dirty="0">
                <a:latin typeface="Times New Roman" panose="02020603050405020304" pitchFamily="18" charset="0"/>
              </a:rPr>
              <a:t> </a:t>
            </a:r>
            <a:r>
              <a:rPr lang="en-US" altLang="ru-RU" dirty="0" err="1">
                <a:latin typeface="Times New Roman" panose="02020603050405020304" pitchFamily="18" charset="0"/>
              </a:rPr>
              <a:t>cтолкновениями</a:t>
            </a:r>
            <a:r>
              <a:rPr lang="en-US" altLang="ru-RU" dirty="0">
                <a:latin typeface="Times New Roman" panose="02020603050405020304" pitchFamily="18" charset="0"/>
              </a:rPr>
              <a:t> (УПC). </a:t>
            </a:r>
            <a:r>
              <a:rPr lang="en-US" altLang="ru-RU" dirty="0" err="1">
                <a:latin typeface="Times New Roman" panose="02020603050405020304" pitchFamily="18" charset="0"/>
              </a:rPr>
              <a:t>В</a:t>
            </a:r>
            <a:r>
              <a:rPr lang="en-US" altLang="ru-RU" dirty="0">
                <a:latin typeface="Times New Roman" panose="02020603050405020304" pitchFamily="18" charset="0"/>
              </a:rPr>
              <a:t> </a:t>
            </a:r>
            <a:r>
              <a:rPr lang="en-US" altLang="ru-RU" dirty="0" err="1">
                <a:latin typeface="Times New Roman" panose="02020603050405020304" pitchFamily="18" charset="0"/>
              </a:rPr>
              <a:t>таких</a:t>
            </a:r>
            <a:r>
              <a:rPr lang="en-US" altLang="ru-RU" dirty="0">
                <a:latin typeface="Times New Roman" panose="02020603050405020304" pitchFamily="18" charset="0"/>
              </a:rPr>
              <a:t> </a:t>
            </a:r>
            <a:r>
              <a:rPr lang="en-US" altLang="ru-RU" dirty="0" err="1">
                <a:latin typeface="Times New Roman" panose="02020603050405020304" pitchFamily="18" charset="0"/>
              </a:rPr>
              <a:t>взаимодействиях</a:t>
            </a:r>
            <a:r>
              <a:rPr lang="en-US" altLang="ru-RU" dirty="0">
                <a:latin typeface="Times New Roman" panose="02020603050405020304" pitchFamily="18" charset="0"/>
              </a:rPr>
              <a:t> </a:t>
            </a:r>
            <a:r>
              <a:rPr lang="en-US" altLang="ru-RU" dirty="0" err="1">
                <a:latin typeface="Times New Roman" panose="02020603050405020304" pitchFamily="18" charset="0"/>
              </a:rPr>
              <a:t>возможно</a:t>
            </a:r>
            <a:r>
              <a:rPr lang="en-US" altLang="ru-RU" dirty="0">
                <a:latin typeface="Times New Roman" panose="02020603050405020304" pitchFamily="18" charset="0"/>
              </a:rPr>
              <a:t> </a:t>
            </a:r>
            <a:r>
              <a:rPr lang="en-US" altLang="ru-RU" dirty="0" err="1">
                <a:latin typeface="Times New Roman" panose="02020603050405020304" pitchFamily="18" charset="0"/>
              </a:rPr>
              <a:t>фоторождение</a:t>
            </a:r>
            <a:r>
              <a:rPr lang="en-US" altLang="ru-RU" dirty="0">
                <a:latin typeface="Times New Roman" panose="02020603050405020304" pitchFamily="18" charset="0"/>
              </a:rPr>
              <a:t> </a:t>
            </a:r>
            <a:r>
              <a:rPr lang="en-US" altLang="ru-RU" dirty="0" err="1">
                <a:latin typeface="Times New Roman" panose="02020603050405020304" pitchFamily="18" charset="0"/>
              </a:rPr>
              <a:t>векторных</a:t>
            </a:r>
            <a:r>
              <a:rPr lang="en-US" altLang="ru-RU" dirty="0">
                <a:latin typeface="Times New Roman" panose="02020603050405020304" pitchFamily="18" charset="0"/>
              </a:rPr>
              <a:t> </a:t>
            </a:r>
            <a:r>
              <a:rPr lang="en-US" altLang="ru-RU" dirty="0" err="1">
                <a:latin typeface="Times New Roman" panose="02020603050405020304" pitchFamily="18" charset="0"/>
              </a:rPr>
              <a:t>мезонов</a:t>
            </a:r>
            <a:r>
              <a:rPr lang="en-US" altLang="ru-RU" dirty="0">
                <a:latin typeface="Times New Roman" panose="02020603050405020304" pitchFamily="18" charset="0"/>
              </a:rPr>
              <a:t> - </a:t>
            </a:r>
            <a:r>
              <a:rPr lang="en-US" altLang="ru-RU" dirty="0" err="1">
                <a:latin typeface="Times New Roman" panose="02020603050405020304" pitchFamily="18" charset="0"/>
              </a:rPr>
              <a:t>фотон</a:t>
            </a:r>
            <a:r>
              <a:rPr lang="en-US" altLang="ru-RU" dirty="0">
                <a:latin typeface="Times New Roman" panose="02020603050405020304" pitchFamily="18" charset="0"/>
              </a:rPr>
              <a:t> </a:t>
            </a:r>
            <a:r>
              <a:rPr lang="en-US" altLang="ru-RU" dirty="0" err="1">
                <a:latin typeface="Times New Roman" panose="02020603050405020304" pitchFamily="18" charset="0"/>
              </a:rPr>
              <a:t>поля</a:t>
            </a:r>
            <a:r>
              <a:rPr lang="en-US" altLang="ru-RU" dirty="0">
                <a:latin typeface="Times New Roman" panose="02020603050405020304" pitchFamily="18" charset="0"/>
              </a:rPr>
              <a:t> </a:t>
            </a:r>
            <a:r>
              <a:rPr lang="en-US" altLang="ru-RU" dirty="0" err="1">
                <a:latin typeface="Times New Roman" panose="02020603050405020304" pitchFamily="18" charset="0"/>
              </a:rPr>
              <a:t>одного</a:t>
            </a:r>
            <a:r>
              <a:rPr lang="en-US" altLang="ru-RU" dirty="0">
                <a:latin typeface="Times New Roman" panose="02020603050405020304" pitchFamily="18" charset="0"/>
              </a:rPr>
              <a:t> </a:t>
            </a:r>
            <a:r>
              <a:rPr lang="en-US" altLang="ru-RU" dirty="0" err="1">
                <a:latin typeface="Times New Roman" panose="02020603050405020304" pitchFamily="18" charset="0"/>
              </a:rPr>
              <a:t>ядра</a:t>
            </a:r>
            <a:r>
              <a:rPr lang="en-US" altLang="ru-RU" dirty="0">
                <a:latin typeface="Times New Roman" panose="02020603050405020304" pitchFamily="18" charset="0"/>
              </a:rPr>
              <a:t> </a:t>
            </a:r>
            <a:r>
              <a:rPr lang="en-US" altLang="ru-RU" dirty="0" err="1">
                <a:latin typeface="Times New Roman" panose="02020603050405020304" pitchFamily="18" charset="0"/>
              </a:rPr>
              <a:t>флуктуирует</a:t>
            </a:r>
            <a:r>
              <a:rPr lang="en-US" altLang="ru-RU" dirty="0">
                <a:latin typeface="Times New Roman" panose="02020603050405020304" pitchFamily="18" charset="0"/>
              </a:rPr>
              <a:t> </a:t>
            </a:r>
            <a:r>
              <a:rPr lang="en-US" altLang="ru-RU" dirty="0" err="1">
                <a:latin typeface="Times New Roman" panose="02020603050405020304" pitchFamily="18" charset="0"/>
              </a:rPr>
              <a:t>в</a:t>
            </a:r>
            <a:r>
              <a:rPr lang="en-US" altLang="ru-RU" dirty="0">
                <a:latin typeface="Times New Roman" panose="02020603050405020304" pitchFamily="18" charset="0"/>
              </a:rPr>
              <a:t> </a:t>
            </a:r>
            <a:r>
              <a:rPr lang="en-US" altLang="ru-RU" dirty="0" err="1">
                <a:latin typeface="Times New Roman" panose="02020603050405020304" pitchFamily="18" charset="0"/>
              </a:rPr>
              <a:t>связанную</a:t>
            </a:r>
            <a:r>
              <a:rPr lang="en-US" altLang="ru-RU" dirty="0">
                <a:latin typeface="Times New Roman" panose="02020603050405020304" pitchFamily="18" charset="0"/>
              </a:rPr>
              <a:t> </a:t>
            </a:r>
            <a:r>
              <a:rPr lang="en-US" altLang="ru-RU" dirty="0" err="1">
                <a:latin typeface="Times New Roman" panose="02020603050405020304" pitchFamily="18" charset="0"/>
              </a:rPr>
              <a:t>кварк-антикварковую</a:t>
            </a:r>
            <a:r>
              <a:rPr lang="en-US" altLang="ru-RU" dirty="0">
                <a:latin typeface="Times New Roman" panose="02020603050405020304" pitchFamily="18" charset="0"/>
              </a:rPr>
              <a:t> </a:t>
            </a:r>
            <a:r>
              <a:rPr lang="en-US" altLang="ru-RU" dirty="0" err="1">
                <a:latin typeface="Times New Roman" panose="02020603050405020304" pitchFamily="18" charset="0"/>
              </a:rPr>
              <a:t>пару</a:t>
            </a:r>
            <a:r>
              <a:rPr lang="en-US" altLang="ru-RU" dirty="0">
                <a:latin typeface="Times New Roman" panose="02020603050405020304" pitchFamily="18" charset="0"/>
              </a:rPr>
              <a:t>, </a:t>
            </a:r>
            <a:r>
              <a:rPr lang="en-US" altLang="ru-RU" dirty="0" err="1">
                <a:latin typeface="Times New Roman" panose="02020603050405020304" pitchFamily="18" charset="0"/>
              </a:rPr>
              <a:t>которая</a:t>
            </a:r>
            <a:r>
              <a:rPr lang="en-US" altLang="ru-RU" dirty="0">
                <a:latin typeface="Times New Roman" panose="02020603050405020304" pitchFamily="18" charset="0"/>
              </a:rPr>
              <a:t> </a:t>
            </a:r>
            <a:r>
              <a:rPr lang="en-US" altLang="ru-RU" dirty="0" err="1">
                <a:latin typeface="Times New Roman" panose="02020603050405020304" pitchFamily="18" charset="0"/>
              </a:rPr>
              <a:t>затем</a:t>
            </a:r>
            <a:r>
              <a:rPr lang="en-US" altLang="ru-RU" dirty="0">
                <a:latin typeface="Times New Roman" panose="02020603050405020304" pitchFamily="18" charset="0"/>
              </a:rPr>
              <a:t> </a:t>
            </a:r>
            <a:r>
              <a:rPr lang="en-US" altLang="ru-RU" dirty="0" err="1">
                <a:latin typeface="Times New Roman" panose="02020603050405020304" pitchFamily="18" charset="0"/>
              </a:rPr>
              <a:t>упруго</a:t>
            </a:r>
            <a:r>
              <a:rPr lang="en-US" altLang="ru-RU" dirty="0">
                <a:latin typeface="Times New Roman" panose="02020603050405020304" pitchFamily="18" charset="0"/>
              </a:rPr>
              <a:t> </a:t>
            </a:r>
            <a:r>
              <a:rPr lang="en-US" altLang="ru-RU" dirty="0" err="1">
                <a:latin typeface="Times New Roman" panose="02020603050405020304" pitchFamily="18" charset="0"/>
              </a:rPr>
              <a:t>рассеивается</a:t>
            </a:r>
            <a:r>
              <a:rPr lang="en-US" altLang="ru-RU" dirty="0">
                <a:latin typeface="Times New Roman" panose="02020603050405020304" pitchFamily="18" charset="0"/>
              </a:rPr>
              <a:t> </a:t>
            </a:r>
            <a:r>
              <a:rPr lang="en-US" altLang="ru-RU" dirty="0" err="1">
                <a:latin typeface="Times New Roman" panose="02020603050405020304" pitchFamily="18" charset="0"/>
              </a:rPr>
              <a:t>на</a:t>
            </a:r>
            <a:r>
              <a:rPr lang="en-US" altLang="ru-RU" dirty="0">
                <a:latin typeface="Times New Roman" panose="02020603050405020304" pitchFamily="18" charset="0"/>
              </a:rPr>
              <a:t> </a:t>
            </a:r>
            <a:r>
              <a:rPr lang="en-US" altLang="ru-RU" dirty="0" err="1">
                <a:latin typeface="Times New Roman" panose="02020603050405020304" pitchFamily="18" charset="0"/>
              </a:rPr>
              <a:t>другом</a:t>
            </a:r>
            <a:r>
              <a:rPr lang="en-US" altLang="ru-RU" dirty="0">
                <a:latin typeface="Times New Roman" panose="02020603050405020304" pitchFamily="18" charset="0"/>
              </a:rPr>
              <a:t> </a:t>
            </a:r>
            <a:r>
              <a:rPr lang="en-US" altLang="ru-RU" dirty="0" err="1">
                <a:latin typeface="Times New Roman" panose="02020603050405020304" pitchFamily="18" charset="0"/>
              </a:rPr>
              <a:t>ядре</a:t>
            </a:r>
            <a:r>
              <a:rPr lang="en-US" altLang="ru-RU" dirty="0">
                <a:latin typeface="Times New Roman" panose="02020603050405020304" pitchFamily="18" charset="0"/>
              </a:rPr>
              <a:t> </a:t>
            </a:r>
            <a:r>
              <a:rPr lang="en-US" altLang="ru-RU" dirty="0" err="1">
                <a:latin typeface="Times New Roman" panose="02020603050405020304" pitchFamily="18" charset="0"/>
              </a:rPr>
              <a:t>через</a:t>
            </a:r>
            <a:r>
              <a:rPr lang="en-US" altLang="ru-RU" dirty="0">
                <a:latin typeface="Times New Roman" panose="02020603050405020304" pitchFamily="18" charset="0"/>
              </a:rPr>
              <a:t> </a:t>
            </a:r>
            <a:r>
              <a:rPr lang="en-US" altLang="ru-RU" dirty="0" err="1">
                <a:latin typeface="Times New Roman" panose="02020603050405020304" pitchFamily="18" charset="0"/>
              </a:rPr>
              <a:t>обмен</a:t>
            </a:r>
            <a:r>
              <a:rPr lang="en-US" altLang="ru-RU" dirty="0">
                <a:latin typeface="Times New Roman" panose="02020603050405020304" pitchFamily="18" charset="0"/>
              </a:rPr>
              <a:t> </a:t>
            </a:r>
            <a:r>
              <a:rPr lang="en-US" altLang="ru-RU" dirty="0" err="1">
                <a:latin typeface="Times New Roman" panose="02020603050405020304" pitchFamily="18" charset="0"/>
              </a:rPr>
              <a:t>помероном</a:t>
            </a:r>
            <a:r>
              <a:rPr lang="en-US" altLang="ru-RU" dirty="0">
                <a:latin typeface="Times New Roman" panose="02020603050405020304" pitchFamily="18" charset="0"/>
              </a:rPr>
              <a:t>. </a:t>
            </a:r>
            <a:r>
              <a:rPr lang="en-US" altLang="ru-RU" dirty="0" err="1">
                <a:latin typeface="Times New Roman" panose="02020603050405020304" pitchFamily="18" charset="0"/>
              </a:rPr>
              <a:t>Подобный</a:t>
            </a:r>
            <a:r>
              <a:rPr lang="en-US" altLang="ru-RU" dirty="0">
                <a:latin typeface="Times New Roman" panose="02020603050405020304" pitchFamily="18" charset="0"/>
              </a:rPr>
              <a:t> </a:t>
            </a:r>
            <a:r>
              <a:rPr lang="en-US" altLang="ru-RU" dirty="0" err="1">
                <a:latin typeface="Times New Roman" panose="02020603050405020304" pitchFamily="18" charset="0"/>
              </a:rPr>
              <a:t>процесс</a:t>
            </a:r>
            <a:r>
              <a:rPr lang="en-US" altLang="ru-RU" dirty="0">
                <a:latin typeface="Times New Roman" panose="02020603050405020304" pitchFamily="18" charset="0"/>
              </a:rPr>
              <a:t> </a:t>
            </a:r>
            <a:r>
              <a:rPr lang="en-US" altLang="ru-RU" dirty="0" err="1">
                <a:latin typeface="Times New Roman" panose="02020603050405020304" pitchFamily="18" charset="0"/>
              </a:rPr>
              <a:t>может</a:t>
            </a:r>
            <a:r>
              <a:rPr lang="en-US" altLang="ru-RU" dirty="0">
                <a:latin typeface="Times New Roman" panose="02020603050405020304" pitchFamily="18" charset="0"/>
              </a:rPr>
              <a:t> </a:t>
            </a:r>
            <a:r>
              <a:rPr lang="en-US" altLang="ru-RU" dirty="0" err="1">
                <a:latin typeface="Times New Roman" panose="02020603050405020304" pitchFamily="18" charset="0"/>
              </a:rPr>
              <a:t>происходить</a:t>
            </a:r>
            <a:r>
              <a:rPr lang="en-US" altLang="ru-RU" dirty="0">
                <a:latin typeface="Times New Roman" panose="02020603050405020304" pitchFamily="18" charset="0"/>
              </a:rPr>
              <a:t> </a:t>
            </a:r>
            <a:r>
              <a:rPr lang="en-US" altLang="ru-RU" dirty="0" err="1">
                <a:latin typeface="Times New Roman" panose="02020603050405020304" pitchFamily="18" charset="0"/>
              </a:rPr>
              <a:t>на</a:t>
            </a:r>
            <a:r>
              <a:rPr lang="en-US" altLang="ru-RU" dirty="0">
                <a:latin typeface="Times New Roman" panose="02020603050405020304" pitchFamily="18" charset="0"/>
              </a:rPr>
              <a:t> </a:t>
            </a:r>
            <a:r>
              <a:rPr lang="en-US" altLang="ru-RU" dirty="0" err="1">
                <a:latin typeface="Times New Roman" panose="02020603050405020304" pitchFamily="18" charset="0"/>
              </a:rPr>
              <a:t>ядре</a:t>
            </a:r>
            <a:r>
              <a:rPr lang="en-US" altLang="ru-RU" dirty="0">
                <a:latin typeface="Times New Roman" panose="02020603050405020304" pitchFamily="18" charset="0"/>
              </a:rPr>
              <a:t> </a:t>
            </a:r>
            <a:r>
              <a:rPr lang="en-US" altLang="ru-RU" dirty="0" err="1">
                <a:latin typeface="Times New Roman" panose="02020603050405020304" pitchFamily="18" charset="0"/>
              </a:rPr>
              <a:t>как</a:t>
            </a:r>
            <a:r>
              <a:rPr lang="en-US" altLang="ru-RU" dirty="0">
                <a:latin typeface="Times New Roman" panose="02020603050405020304" pitchFamily="18" charset="0"/>
              </a:rPr>
              <a:t> </a:t>
            </a:r>
            <a:r>
              <a:rPr lang="en-US" altLang="ru-RU" dirty="0" err="1">
                <a:latin typeface="Times New Roman" panose="02020603050405020304" pitchFamily="18" charset="0"/>
              </a:rPr>
              <a:t>целом</a:t>
            </a:r>
            <a:r>
              <a:rPr lang="en-US" altLang="ru-RU" dirty="0">
                <a:latin typeface="Times New Roman" panose="02020603050405020304" pitchFamily="18" charset="0"/>
              </a:rPr>
              <a:t> (</a:t>
            </a:r>
            <a:r>
              <a:rPr lang="en-US" altLang="ru-RU" dirty="0" err="1">
                <a:latin typeface="Times New Roman" panose="02020603050405020304" pitchFamily="18" charset="0"/>
              </a:rPr>
              <a:t>когерентное</a:t>
            </a:r>
            <a:r>
              <a:rPr lang="en-US" altLang="ru-RU" dirty="0">
                <a:latin typeface="Times New Roman" panose="02020603050405020304" pitchFamily="18" charset="0"/>
              </a:rPr>
              <a:t> </a:t>
            </a:r>
            <a:r>
              <a:rPr lang="en-US" altLang="ru-RU" dirty="0" err="1">
                <a:latin typeface="Times New Roman" panose="02020603050405020304" pitchFamily="18" charset="0"/>
              </a:rPr>
              <a:t>фоторождение</a:t>
            </a:r>
            <a:r>
              <a:rPr lang="en-US" altLang="ru-RU" dirty="0">
                <a:latin typeface="Times New Roman" panose="02020603050405020304" pitchFamily="18" charset="0"/>
              </a:rPr>
              <a:t>) </a:t>
            </a:r>
            <a:r>
              <a:rPr lang="en-US" altLang="ru-RU" dirty="0" err="1">
                <a:latin typeface="Times New Roman" panose="02020603050405020304" pitchFamily="18" charset="0"/>
              </a:rPr>
              <a:t>или</a:t>
            </a:r>
            <a:r>
              <a:rPr lang="en-US" altLang="ru-RU" dirty="0">
                <a:latin typeface="Times New Roman" panose="02020603050405020304" pitchFamily="18" charset="0"/>
              </a:rPr>
              <a:t> </a:t>
            </a:r>
            <a:r>
              <a:rPr lang="en-US" altLang="ru-RU" dirty="0" err="1">
                <a:latin typeface="Times New Roman" panose="02020603050405020304" pitchFamily="18" charset="0"/>
              </a:rPr>
              <a:t>же</a:t>
            </a:r>
            <a:r>
              <a:rPr lang="en-US" altLang="ru-RU" dirty="0">
                <a:latin typeface="Times New Roman" panose="02020603050405020304" pitchFamily="18" charset="0"/>
              </a:rPr>
              <a:t> </a:t>
            </a:r>
            <a:r>
              <a:rPr lang="en-US" altLang="ru-RU" dirty="0" err="1">
                <a:latin typeface="Times New Roman" panose="02020603050405020304" pitchFamily="18" charset="0"/>
              </a:rPr>
              <a:t>на</a:t>
            </a:r>
            <a:r>
              <a:rPr lang="en-US" altLang="ru-RU" dirty="0">
                <a:latin typeface="Times New Roman" panose="02020603050405020304" pitchFamily="18" charset="0"/>
              </a:rPr>
              <a:t> </a:t>
            </a:r>
            <a:r>
              <a:rPr lang="en-US" altLang="ru-RU" dirty="0" err="1">
                <a:latin typeface="Times New Roman" panose="02020603050405020304" pitchFamily="18" charset="0"/>
              </a:rPr>
              <a:t>нуклоне</a:t>
            </a:r>
            <a:r>
              <a:rPr lang="en-US" altLang="ru-RU" dirty="0">
                <a:latin typeface="Times New Roman" panose="02020603050405020304" pitchFamily="18" charset="0"/>
              </a:rPr>
              <a:t> </a:t>
            </a:r>
            <a:r>
              <a:rPr lang="en-US" altLang="ru-RU" dirty="0" err="1">
                <a:latin typeface="Times New Roman" panose="02020603050405020304" pitchFamily="18" charset="0"/>
              </a:rPr>
              <a:t>ядра</a:t>
            </a:r>
            <a:r>
              <a:rPr lang="en-US" altLang="ru-RU" dirty="0">
                <a:latin typeface="Times New Roman" panose="02020603050405020304" pitchFamily="18" charset="0"/>
              </a:rPr>
              <a:t> (</a:t>
            </a:r>
            <a:r>
              <a:rPr lang="en-US" altLang="ru-RU" dirty="0" err="1">
                <a:latin typeface="Times New Roman" panose="02020603050405020304" pitchFamily="18" charset="0"/>
              </a:rPr>
              <a:t>некогерентный</a:t>
            </a:r>
            <a:r>
              <a:rPr lang="en-US" altLang="ru-RU" dirty="0">
                <a:latin typeface="Times New Roman" panose="02020603050405020304" pitchFamily="18" charset="0"/>
              </a:rPr>
              <a:t> </a:t>
            </a:r>
            <a:r>
              <a:rPr lang="en-US" altLang="ru-RU" dirty="0" err="1">
                <a:latin typeface="Times New Roman" panose="02020603050405020304" pitchFamily="18" charset="0"/>
              </a:rPr>
              <a:t>процесс</a:t>
            </a:r>
            <a:r>
              <a:rPr lang="en-US" altLang="ru-RU" dirty="0">
                <a:latin typeface="Times New Roman" panose="02020603050405020304" pitchFamily="18" charset="0"/>
              </a:rPr>
              <a:t>). </a:t>
            </a:r>
            <a:r>
              <a:rPr lang="en-US" altLang="ru-RU" dirty="0" err="1">
                <a:latin typeface="Times New Roman" panose="02020603050405020304" pitchFamily="18" charset="0"/>
              </a:rPr>
              <a:t>На</a:t>
            </a:r>
            <a:r>
              <a:rPr lang="en-US" altLang="ru-RU" dirty="0">
                <a:latin typeface="Times New Roman" panose="02020603050405020304" pitchFamily="18" charset="0"/>
              </a:rPr>
              <a:t> </a:t>
            </a:r>
            <a:r>
              <a:rPr lang="en-US" altLang="ru-RU" dirty="0" err="1">
                <a:latin typeface="Times New Roman" panose="02020603050405020304" pitchFamily="18" charset="0"/>
              </a:rPr>
              <a:t>рисунках</a:t>
            </a:r>
            <a:r>
              <a:rPr lang="en-US" altLang="ru-RU" dirty="0">
                <a:latin typeface="Times New Roman" panose="02020603050405020304" pitchFamily="18" charset="0"/>
              </a:rPr>
              <a:t> </a:t>
            </a:r>
            <a:r>
              <a:rPr lang="en-US" altLang="ru-RU" dirty="0" err="1">
                <a:latin typeface="Times New Roman" panose="02020603050405020304" pitchFamily="18" charset="0"/>
              </a:rPr>
              <a:t>показаны</a:t>
            </a:r>
            <a:r>
              <a:rPr lang="en-US" altLang="ru-RU" dirty="0">
                <a:latin typeface="Times New Roman" panose="02020603050405020304" pitchFamily="18" charset="0"/>
              </a:rPr>
              <a:t> </a:t>
            </a:r>
            <a:r>
              <a:rPr lang="en-US" altLang="ru-RU" dirty="0" err="1">
                <a:latin typeface="Times New Roman" panose="02020603050405020304" pitchFamily="18" charset="0"/>
              </a:rPr>
              <a:t>дифференциальные</a:t>
            </a:r>
            <a:r>
              <a:rPr lang="en-US" altLang="ru-RU" dirty="0">
                <a:latin typeface="Times New Roman" panose="02020603050405020304" pitchFamily="18" charset="0"/>
              </a:rPr>
              <a:t> </a:t>
            </a:r>
            <a:r>
              <a:rPr lang="en-US" altLang="ru-RU" dirty="0" err="1">
                <a:latin typeface="Times New Roman" panose="02020603050405020304" pitchFamily="18" charset="0"/>
              </a:rPr>
              <a:t>сечения</a:t>
            </a:r>
            <a:r>
              <a:rPr lang="en-US" altLang="ru-RU" dirty="0">
                <a:latin typeface="Times New Roman" panose="02020603050405020304" pitchFamily="18" charset="0"/>
              </a:rPr>
              <a:t>  </a:t>
            </a:r>
            <a:r>
              <a:rPr lang="en-US" altLang="ru-RU" dirty="0" err="1">
                <a:latin typeface="Times New Roman" panose="02020603050405020304" pitchFamily="18" charset="0"/>
              </a:rPr>
              <a:t>когерентного</a:t>
            </a:r>
            <a:r>
              <a:rPr lang="en-US" altLang="ru-RU" dirty="0">
                <a:latin typeface="Times New Roman" panose="02020603050405020304" pitchFamily="18" charset="0"/>
              </a:rPr>
              <a:t> </a:t>
            </a:r>
            <a:r>
              <a:rPr lang="en-US" altLang="ru-RU" dirty="0" err="1">
                <a:latin typeface="Times New Roman" panose="02020603050405020304" pitchFamily="18" charset="0"/>
              </a:rPr>
              <a:t>рождения</a:t>
            </a:r>
            <a:r>
              <a:rPr lang="en-US" altLang="ru-RU" dirty="0">
                <a:latin typeface="Times New Roman" panose="02020603050405020304" pitchFamily="18" charset="0"/>
              </a:rPr>
              <a:t> ñ</a:t>
            </a:r>
            <a:r>
              <a:rPr lang="en-US" altLang="ru-RU" baseline="30000" dirty="0">
                <a:latin typeface="Times New Roman" panose="02020603050405020304" pitchFamily="18" charset="0"/>
              </a:rPr>
              <a:t>0</a:t>
            </a:r>
            <a:r>
              <a:rPr lang="en-US" altLang="ru-RU" dirty="0">
                <a:latin typeface="Times New Roman" panose="02020603050405020304" pitchFamily="18" charset="0"/>
              </a:rPr>
              <a:t> </a:t>
            </a:r>
            <a:r>
              <a:rPr lang="en-US" altLang="ru-RU" dirty="0" err="1">
                <a:latin typeface="Times New Roman" panose="02020603050405020304" pitchFamily="18" charset="0"/>
              </a:rPr>
              <a:t>в</a:t>
            </a:r>
            <a:r>
              <a:rPr lang="en-US" altLang="ru-RU" dirty="0">
                <a:latin typeface="Times New Roman" panose="02020603050405020304" pitchFamily="18" charset="0"/>
              </a:rPr>
              <a:t> Pb-Pb </a:t>
            </a:r>
            <a:r>
              <a:rPr lang="en-US" altLang="ru-RU" dirty="0" err="1">
                <a:latin typeface="Times New Roman" panose="02020603050405020304" pitchFamily="18" charset="0"/>
              </a:rPr>
              <a:t>столкновениях</a:t>
            </a:r>
            <a:r>
              <a:rPr lang="en-US" altLang="ru-RU" dirty="0">
                <a:latin typeface="Times New Roman" panose="02020603050405020304" pitchFamily="18" charset="0"/>
              </a:rPr>
              <a:t> </a:t>
            </a:r>
            <a:r>
              <a:rPr lang="en-US" altLang="ru-RU" dirty="0" err="1">
                <a:latin typeface="Times New Roman" panose="02020603050405020304" pitchFamily="18" charset="0"/>
              </a:rPr>
              <a:t>при</a:t>
            </a:r>
            <a:r>
              <a:rPr lang="en-US" altLang="ru-RU" dirty="0">
                <a:latin typeface="Times New Roman" panose="02020603050405020304" pitchFamily="18" charset="0"/>
              </a:rPr>
              <a:t> 5.02 </a:t>
            </a:r>
            <a:r>
              <a:rPr lang="en-US" altLang="ru-RU" dirty="0" err="1">
                <a:latin typeface="Times New Roman" panose="02020603050405020304" pitchFamily="18" charset="0"/>
              </a:rPr>
              <a:t>TeV</a:t>
            </a:r>
            <a:r>
              <a:rPr lang="en-US" altLang="ru-RU" dirty="0">
                <a:latin typeface="Times New Roman" panose="02020603050405020304" pitchFamily="18" charset="0"/>
              </a:rPr>
              <a:t>. </a:t>
            </a:r>
            <a:r>
              <a:rPr lang="en-US" altLang="ru-RU" dirty="0" err="1">
                <a:latin typeface="Times New Roman" panose="02020603050405020304" pitchFamily="18" charset="0"/>
              </a:rPr>
              <a:t>в</a:t>
            </a:r>
            <a:r>
              <a:rPr lang="en-US" altLang="ru-RU" dirty="0">
                <a:latin typeface="Times New Roman" panose="02020603050405020304" pitchFamily="18" charset="0"/>
              </a:rPr>
              <a:t> </a:t>
            </a:r>
            <a:r>
              <a:rPr lang="en-US" altLang="ru-RU" dirty="0" err="1">
                <a:latin typeface="Times New Roman" panose="02020603050405020304" pitchFamily="18" charset="0"/>
              </a:rPr>
              <a:t>зависимости</a:t>
            </a:r>
            <a:r>
              <a:rPr lang="en-US" altLang="ru-RU" dirty="0">
                <a:latin typeface="Times New Roman" panose="02020603050405020304" pitchFamily="18" charset="0"/>
              </a:rPr>
              <a:t> </a:t>
            </a:r>
            <a:r>
              <a:rPr lang="en-US" altLang="ru-RU" dirty="0" err="1">
                <a:latin typeface="Times New Roman" panose="02020603050405020304" pitchFamily="18" charset="0"/>
              </a:rPr>
              <a:t>от</a:t>
            </a:r>
            <a:r>
              <a:rPr lang="en-US" altLang="ru-RU" dirty="0">
                <a:latin typeface="Times New Roman" panose="02020603050405020304" pitchFamily="18" charset="0"/>
              </a:rPr>
              <a:t> </a:t>
            </a:r>
            <a:r>
              <a:rPr lang="en-US" altLang="ru-RU" dirty="0" err="1">
                <a:latin typeface="Times New Roman" panose="02020603050405020304" pitchFamily="18" charset="0"/>
              </a:rPr>
              <a:t>быстроты</a:t>
            </a:r>
            <a:r>
              <a:rPr lang="en-US" altLang="ru-RU" dirty="0">
                <a:latin typeface="Times New Roman" panose="02020603050405020304" pitchFamily="18" charset="0"/>
              </a:rPr>
              <a:t>.  </a:t>
            </a:r>
            <a:r>
              <a:rPr lang="en-US" altLang="ru-RU" dirty="0" err="1">
                <a:latin typeface="Times New Roman" panose="02020603050405020304" pitchFamily="18" charset="0"/>
              </a:rPr>
              <a:t>Рисунки</a:t>
            </a:r>
            <a:r>
              <a:rPr lang="en-US" altLang="ru-RU" dirty="0">
                <a:latin typeface="Times New Roman" panose="02020603050405020304" pitchFamily="18" charset="0"/>
              </a:rPr>
              <a:t> </a:t>
            </a:r>
            <a:r>
              <a:rPr lang="en-US" altLang="ru-RU" dirty="0" err="1">
                <a:latin typeface="Times New Roman" panose="02020603050405020304" pitchFamily="18" charset="0"/>
              </a:rPr>
              <a:t>отличаются</a:t>
            </a:r>
            <a:r>
              <a:rPr lang="en-US" altLang="ru-RU" dirty="0">
                <a:latin typeface="Times New Roman" panose="02020603050405020304" pitchFamily="18" charset="0"/>
              </a:rPr>
              <a:t> </a:t>
            </a:r>
            <a:r>
              <a:rPr lang="en-US" altLang="ru-RU" dirty="0" err="1">
                <a:latin typeface="Times New Roman" panose="02020603050405020304" pitchFamily="18" charset="0"/>
              </a:rPr>
              <a:t>разным</a:t>
            </a:r>
            <a:r>
              <a:rPr lang="en-US" altLang="ru-RU" dirty="0">
                <a:latin typeface="Times New Roman" panose="02020603050405020304" pitchFamily="18" charset="0"/>
              </a:rPr>
              <a:t> </a:t>
            </a:r>
            <a:r>
              <a:rPr lang="en-US" altLang="ru-RU" dirty="0" err="1">
                <a:latin typeface="Times New Roman" panose="02020603050405020304" pitchFamily="18" charset="0"/>
              </a:rPr>
              <a:t>количеством</a:t>
            </a:r>
            <a:r>
              <a:rPr lang="en-US" altLang="ru-RU" dirty="0">
                <a:latin typeface="Times New Roman" panose="02020603050405020304" pitchFamily="18" charset="0"/>
              </a:rPr>
              <a:t> </a:t>
            </a:r>
            <a:r>
              <a:rPr lang="en-US" altLang="ru-RU" dirty="0" err="1">
                <a:latin typeface="Times New Roman" panose="02020603050405020304" pitchFamily="18" charset="0"/>
              </a:rPr>
              <a:t>найденых</a:t>
            </a:r>
            <a:r>
              <a:rPr lang="en-US" altLang="ru-RU" dirty="0">
                <a:latin typeface="Times New Roman" panose="02020603050405020304" pitchFamily="18" charset="0"/>
              </a:rPr>
              <a:t>  </a:t>
            </a:r>
            <a:r>
              <a:rPr lang="en-US" altLang="ru-RU" dirty="0" err="1">
                <a:latin typeface="Times New Roman" panose="02020603050405020304" pitchFamily="18" charset="0"/>
              </a:rPr>
              <a:t>нейтронов</a:t>
            </a:r>
            <a:r>
              <a:rPr lang="en-US" altLang="ru-RU" dirty="0">
                <a:latin typeface="Times New Roman" panose="02020603050405020304" pitchFamily="18" charset="0"/>
              </a:rPr>
              <a:t> </a:t>
            </a:r>
            <a:r>
              <a:rPr lang="en-US" altLang="ru-RU" dirty="0" err="1">
                <a:latin typeface="Times New Roman" panose="02020603050405020304" pitchFamily="18" charset="0"/>
              </a:rPr>
              <a:t>в</a:t>
            </a:r>
            <a:r>
              <a:rPr lang="en-US" altLang="ru-RU" dirty="0">
                <a:latin typeface="Times New Roman" panose="02020603050405020304" pitchFamily="18" charset="0"/>
              </a:rPr>
              <a:t> </a:t>
            </a:r>
            <a:r>
              <a:rPr lang="en-US" altLang="ru-RU" dirty="0" err="1">
                <a:latin typeface="Times New Roman" panose="02020603050405020304" pitchFamily="18" charset="0"/>
              </a:rPr>
              <a:t>одном</a:t>
            </a:r>
            <a:r>
              <a:rPr lang="en-US" altLang="ru-RU" dirty="0">
                <a:latin typeface="Times New Roman" panose="02020603050405020304" pitchFamily="18" charset="0"/>
              </a:rPr>
              <a:t> </a:t>
            </a:r>
            <a:r>
              <a:rPr lang="en-US" altLang="ru-RU" dirty="0" err="1">
                <a:latin typeface="Times New Roman" panose="02020603050405020304" pitchFamily="18" charset="0"/>
              </a:rPr>
              <a:t>или</a:t>
            </a:r>
            <a:r>
              <a:rPr lang="en-US" altLang="ru-RU" dirty="0">
                <a:latin typeface="Times New Roman" panose="02020603050405020304" pitchFamily="18" charset="0"/>
              </a:rPr>
              <a:t> </a:t>
            </a:r>
            <a:r>
              <a:rPr lang="en-US" altLang="ru-RU" dirty="0" err="1">
                <a:latin typeface="Times New Roman" panose="02020603050405020304" pitchFamily="18" charset="0"/>
              </a:rPr>
              <a:t>обоих</a:t>
            </a:r>
            <a:r>
              <a:rPr lang="en-US" altLang="ru-RU" dirty="0">
                <a:latin typeface="Times New Roman" panose="02020603050405020304" pitchFamily="18" charset="0"/>
              </a:rPr>
              <a:t> </a:t>
            </a:r>
            <a:r>
              <a:rPr lang="en-US" altLang="ru-RU" dirty="0" err="1">
                <a:latin typeface="Times New Roman" panose="02020603050405020304" pitchFamily="18" charset="0"/>
              </a:rPr>
              <a:t>плечах</a:t>
            </a:r>
            <a:r>
              <a:rPr lang="en-US" altLang="ru-RU" dirty="0">
                <a:latin typeface="Times New Roman" panose="02020603050405020304" pitchFamily="18" charset="0"/>
              </a:rPr>
              <a:t> </a:t>
            </a:r>
            <a:r>
              <a:rPr lang="en-US" altLang="ru-RU" dirty="0" err="1">
                <a:latin typeface="Times New Roman" panose="02020603050405020304" pitchFamily="18" charset="0"/>
              </a:rPr>
              <a:t>калориметра</a:t>
            </a:r>
            <a:r>
              <a:rPr lang="en-US" altLang="ru-RU" dirty="0">
                <a:latin typeface="Times New Roman" panose="02020603050405020304" pitchFamily="18" charset="0"/>
              </a:rPr>
              <a:t> </a:t>
            </a:r>
            <a:r>
              <a:rPr lang="en-US" altLang="ru-RU" dirty="0" err="1">
                <a:latin typeface="Times New Roman" panose="02020603050405020304" pitchFamily="18" charset="0"/>
              </a:rPr>
              <a:t>под</a:t>
            </a:r>
            <a:r>
              <a:rPr lang="en-US" altLang="ru-RU" dirty="0">
                <a:latin typeface="Times New Roman" panose="02020603050405020304" pitchFamily="18" charset="0"/>
              </a:rPr>
              <a:t> </a:t>
            </a:r>
            <a:r>
              <a:rPr lang="en-US" altLang="ru-RU" dirty="0" err="1">
                <a:latin typeface="Times New Roman" panose="02020603050405020304" pitchFamily="18" charset="0"/>
              </a:rPr>
              <a:t>малыми</a:t>
            </a:r>
            <a:r>
              <a:rPr lang="en-US" altLang="ru-RU" dirty="0">
                <a:latin typeface="Times New Roman" panose="02020603050405020304" pitchFamily="18" charset="0"/>
              </a:rPr>
              <a:t> </a:t>
            </a:r>
            <a:r>
              <a:rPr lang="en-US" altLang="ru-RU" dirty="0" err="1">
                <a:latin typeface="Times New Roman" panose="02020603050405020304" pitchFamily="18" charset="0"/>
              </a:rPr>
              <a:t>углами</a:t>
            </a:r>
            <a:r>
              <a:rPr lang="en-US" altLang="ru-RU" dirty="0">
                <a:latin typeface="Times New Roman" panose="02020603050405020304" pitchFamily="18" charset="0"/>
              </a:rPr>
              <a:t> (ZDC), </a:t>
            </a:r>
            <a:r>
              <a:rPr lang="en-US" altLang="ru-RU" dirty="0" err="1">
                <a:latin typeface="Times New Roman" panose="02020603050405020304" pitchFamily="18" charset="0"/>
              </a:rPr>
              <a:t>излучение</a:t>
            </a:r>
            <a:r>
              <a:rPr lang="en-US" altLang="ru-RU" dirty="0">
                <a:latin typeface="Times New Roman" panose="02020603050405020304" pitchFamily="18" charset="0"/>
              </a:rPr>
              <a:t> </a:t>
            </a:r>
            <a:r>
              <a:rPr lang="en-US" altLang="ru-RU" dirty="0" err="1">
                <a:latin typeface="Times New Roman" panose="02020603050405020304" pitchFamily="18" charset="0"/>
              </a:rPr>
              <a:t>которых</a:t>
            </a:r>
            <a:r>
              <a:rPr lang="en-US" altLang="ru-RU" dirty="0">
                <a:latin typeface="Times New Roman" panose="02020603050405020304" pitchFamily="18" charset="0"/>
              </a:rPr>
              <a:t> </a:t>
            </a:r>
            <a:r>
              <a:rPr lang="en-US" altLang="ru-RU" dirty="0" err="1">
                <a:latin typeface="Times New Roman" panose="02020603050405020304" pitchFamily="18" charset="0"/>
              </a:rPr>
              <a:t>снимает</a:t>
            </a:r>
            <a:r>
              <a:rPr lang="en-US" altLang="ru-RU" dirty="0">
                <a:latin typeface="Times New Roman" panose="02020603050405020304" pitchFamily="18" charset="0"/>
              </a:rPr>
              <a:t> </a:t>
            </a:r>
            <a:r>
              <a:rPr lang="en-US" altLang="ru-RU" dirty="0" err="1">
                <a:latin typeface="Times New Roman" panose="02020603050405020304" pitchFamily="18" charset="0"/>
              </a:rPr>
              <a:t>возбуждение</a:t>
            </a:r>
            <a:r>
              <a:rPr lang="en-US" altLang="ru-RU" dirty="0">
                <a:latin typeface="Times New Roman" panose="02020603050405020304" pitchFamily="18" charset="0"/>
              </a:rPr>
              <a:t> </a:t>
            </a:r>
            <a:r>
              <a:rPr lang="en-US" altLang="ru-RU" dirty="0" err="1">
                <a:latin typeface="Times New Roman" panose="02020603050405020304" pitchFamily="18" charset="0"/>
              </a:rPr>
              <a:t>ядер</a:t>
            </a:r>
            <a:r>
              <a:rPr lang="en-US" altLang="ru-RU" dirty="0">
                <a:latin typeface="Times New Roman" panose="02020603050405020304" pitchFamily="18" charset="0"/>
              </a:rPr>
              <a:t> </a:t>
            </a:r>
            <a:r>
              <a:rPr lang="en-US" altLang="ru-RU" dirty="0" err="1">
                <a:latin typeface="Times New Roman" panose="02020603050405020304" pitchFamily="18" charset="0"/>
              </a:rPr>
              <a:t>при</a:t>
            </a:r>
            <a:r>
              <a:rPr lang="en-US" altLang="ru-RU" dirty="0">
                <a:latin typeface="Times New Roman" panose="02020603050405020304" pitchFamily="18" charset="0"/>
              </a:rPr>
              <a:t> </a:t>
            </a:r>
            <a:r>
              <a:rPr lang="en-US" altLang="ru-RU" dirty="0" err="1">
                <a:latin typeface="Times New Roman" panose="02020603050405020304" pitchFamily="18" charset="0"/>
              </a:rPr>
              <a:t>когерентном</a:t>
            </a:r>
            <a:r>
              <a:rPr lang="en-US" altLang="ru-RU" dirty="0">
                <a:latin typeface="Times New Roman" panose="02020603050405020304" pitchFamily="18" charset="0"/>
              </a:rPr>
              <a:t> </a:t>
            </a:r>
            <a:r>
              <a:rPr lang="en-US" altLang="ru-RU" dirty="0" err="1">
                <a:latin typeface="Times New Roman" panose="02020603050405020304" pitchFamily="18" charset="0"/>
              </a:rPr>
              <a:t>процессе</a:t>
            </a:r>
            <a:r>
              <a:rPr lang="en-US" altLang="ru-RU" dirty="0">
                <a:latin typeface="Times New Roman" panose="02020603050405020304" pitchFamily="18" charset="0"/>
              </a:rPr>
              <a:t>.  </a:t>
            </a:r>
            <a:r>
              <a:rPr lang="en-US" altLang="ru-RU" dirty="0" err="1">
                <a:latin typeface="Times New Roman" panose="02020603050405020304" pitchFamily="18" charset="0"/>
              </a:rPr>
              <a:t>Данные</a:t>
            </a:r>
            <a:r>
              <a:rPr lang="en-US" altLang="ru-RU" dirty="0">
                <a:latin typeface="Times New Roman" panose="02020603050405020304" pitchFamily="18" charset="0"/>
              </a:rPr>
              <a:t> </a:t>
            </a:r>
            <a:r>
              <a:rPr lang="en-US" altLang="ru-RU" dirty="0" err="1">
                <a:latin typeface="Times New Roman" panose="02020603050405020304" pitchFamily="18" charset="0"/>
              </a:rPr>
              <a:t>сравниваются</a:t>
            </a:r>
            <a:r>
              <a:rPr lang="en-US" altLang="ru-RU" dirty="0">
                <a:latin typeface="Times New Roman" panose="02020603050405020304" pitchFamily="18" charset="0"/>
              </a:rPr>
              <a:t> </a:t>
            </a:r>
            <a:r>
              <a:rPr lang="en-US" altLang="ru-RU" dirty="0" err="1">
                <a:latin typeface="Times New Roman" panose="02020603050405020304" pitchFamily="18" charset="0"/>
              </a:rPr>
              <a:t>с</a:t>
            </a:r>
            <a:r>
              <a:rPr lang="en-US" altLang="ru-RU" dirty="0">
                <a:latin typeface="Times New Roman" panose="02020603050405020304" pitchFamily="18" charset="0"/>
              </a:rPr>
              <a:t> </a:t>
            </a:r>
            <a:r>
              <a:rPr lang="en-US" altLang="ru-RU" dirty="0" err="1">
                <a:latin typeface="Times New Roman" panose="02020603050405020304" pitchFamily="18" charset="0"/>
              </a:rPr>
              <a:t>предсказаниями</a:t>
            </a:r>
            <a:r>
              <a:rPr lang="en-US" altLang="ru-RU" dirty="0">
                <a:latin typeface="Times New Roman" panose="02020603050405020304" pitchFamily="18" charset="0"/>
              </a:rPr>
              <a:t> </a:t>
            </a:r>
            <a:r>
              <a:rPr lang="en-US" altLang="ru-RU" dirty="0" err="1">
                <a:latin typeface="Times New Roman" panose="02020603050405020304" pitchFamily="18" charset="0"/>
              </a:rPr>
              <a:t>разных</a:t>
            </a:r>
            <a:r>
              <a:rPr lang="en-US" altLang="ru-RU" dirty="0">
                <a:latin typeface="Times New Roman" panose="02020603050405020304" pitchFamily="18" charset="0"/>
              </a:rPr>
              <a:t> </a:t>
            </a:r>
            <a:r>
              <a:rPr lang="en-US" altLang="ru-RU" dirty="0" err="1">
                <a:latin typeface="Times New Roman" panose="02020603050405020304" pitchFamily="18" charset="0"/>
              </a:rPr>
              <a:t>моделей</a:t>
            </a:r>
            <a:r>
              <a:rPr lang="en-US" altLang="ru-RU" dirty="0">
                <a:latin typeface="Times New Roman" panose="02020603050405020304" pitchFamily="18" charset="0"/>
              </a:rPr>
              <a:t>.</a:t>
            </a:r>
            <a:endParaRPr altLang="ru-RU" dirty="0">
              <a:latin typeface="Times New Roman" panose="02020603050405020304" pitchFamily="18" charset="0"/>
            </a:endParaRPr>
          </a:p>
          <a:p>
            <a:pPr eaLnBrk="1"/>
            <a:r>
              <a:rPr lang="en-US" altLang="ru-RU" dirty="0">
                <a:latin typeface="Times New Roman" panose="02020603050405020304" pitchFamily="18" charset="0"/>
              </a:rPr>
              <a:t> </a:t>
            </a:r>
            <a:endParaRPr altLang="ru-RU" dirty="0">
              <a:latin typeface="Times New Roman" panose="02020603050405020304" pitchFamily="18"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59.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0.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92.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3.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4.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5.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6.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7.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8.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99.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00.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301.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302.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303.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4.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5.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6.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7.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8.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09.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0.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11.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12.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13.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14.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5.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6.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7.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8.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19.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0.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1.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2.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3.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4.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325.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6.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7.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8.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29.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0.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1.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2.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3.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4.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5.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336.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7.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8.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39.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0.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1.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2.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3.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4.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5.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6.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347.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8.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49.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0.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1.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2.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3.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4.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5.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6.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7.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358.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59.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0.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1.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2.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3.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4.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5.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6.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7.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8.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369.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0.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1.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2.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3.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4.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5.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6.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7.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8.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79.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0.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1.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2.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3.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4.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5.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6.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7.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8.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89.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0.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391.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2.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3.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4.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5.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6.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8.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00.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3.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4.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5.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6.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7.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8.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09.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0.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11.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12.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413.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4.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5.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6.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7.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8.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19.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0.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21.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22.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23.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424.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5.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6.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7.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8.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29.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0.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1.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2.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3.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4.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435.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6.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7.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8.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39.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0.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1.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2.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3.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4.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5.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446.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7.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8.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49.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0.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1.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2.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3.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4.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5.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6.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457.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8.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59.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0.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1.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2.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3.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4.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5.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6.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7.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468.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69.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0.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1.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2.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3.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4.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5.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6.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7.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8.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479.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0.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1.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2.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3.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4.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5.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6.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7.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8.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89.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0.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1.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2.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3.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4.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5.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6.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7.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8.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499.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00.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501.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2.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3.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4.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5.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6.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7.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8.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09.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0.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11.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512.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3.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4.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5.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6.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7.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8.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19.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0.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21.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22.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523.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4.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5.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6.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7.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8.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29.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31.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32.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33.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534.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5.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6.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7.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8.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39.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0.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1.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2.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3.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4.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545.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6.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7.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8.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49.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0.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1.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2.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3.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4.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5.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556.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7.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8.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59.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0.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1.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2.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3.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4.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5.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6.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567.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8.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69.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0.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1.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2.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3.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4.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5.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6.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7.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578.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79.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0.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1.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2.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3.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4.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5.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6.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7.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8.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589.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0.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1.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2.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3.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4.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5.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6.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7.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8.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599.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00.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1.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2.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3.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4.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5.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6.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7.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8.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09.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0.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611.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2.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3.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4.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5.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6.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7.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8.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19.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0.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21.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622.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3.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4.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5.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6.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7.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8.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29.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0.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31.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32.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633.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4.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5.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6.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7.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8.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39.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0.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41.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42.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43.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644.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5.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6.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7.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8.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49.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0.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1.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2.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3.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4.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655.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6.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7.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8.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59.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0.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1.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2.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3.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4.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5.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666.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7.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8.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69.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0.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1.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2.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3.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4.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5.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6.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677.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8.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79.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0.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1.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2.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3.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4.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5.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6.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7.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688.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89.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0.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1.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2.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3.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4.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5.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6.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7.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8.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699.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00.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1.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2.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3.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4.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5.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6.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7.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8.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09.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0.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1.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2.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3.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4.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5.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6.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7.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8.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19.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0.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721.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2.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3.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4.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5.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6.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7.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8.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29.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0.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31.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732.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3.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4.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5.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6.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7.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8.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39.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0.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41.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42.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743.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4.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5.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6.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7.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8.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49.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0.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51.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52.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53.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754.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5.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6.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7.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8.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59.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0.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1.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2.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3.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4.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765.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6.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7.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8.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69.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0.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1.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2.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3.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4.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5.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776.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7.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8.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79.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0.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1.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2.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3.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4.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5.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6.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787.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8.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89.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0.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1.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2.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3.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4.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5.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6.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7.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798.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799.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00.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1.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2.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3.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4.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5.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6.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7.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8.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809.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0.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1.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2.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3.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4.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5.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6.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7.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8.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19.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0.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1.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2.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3.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4.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5.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6.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7.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8.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29.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0.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831.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2.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3.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4.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5.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6.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7.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8.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39.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0.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41.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842.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3.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4.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5.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6.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7.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8.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49.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0.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51.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52.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853.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4.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5.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6.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7.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8.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59.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0.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61.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62.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63.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864.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5.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6.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7.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8.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69.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0.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1.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2.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3.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4.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875.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6.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7.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8.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79.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0.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1.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2.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3.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4.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5.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886.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7.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8.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89.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0.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1.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2.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3.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4.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5.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6.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897.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8.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899.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00.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1.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2.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3.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4.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5.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6.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7.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908.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09.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0.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1.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2.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3.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4.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5.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6.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7.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8.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919.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0.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1.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2.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3.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4.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5.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6.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7.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8.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29.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0.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1.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2.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3.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4.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5.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6.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7.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8.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39.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0.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941.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2.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3.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4.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5.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6.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7.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8.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49.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0.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51.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952.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3.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4.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5.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6.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7.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8.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59.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0.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61.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62.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963.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4.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5.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6.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7.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8.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69.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0.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71.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72.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73.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974.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5.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6.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7.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8.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79.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0.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81.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82.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83.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84.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985.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86.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87.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88.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89.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0.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91.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92.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93.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94.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95.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996.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997.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998.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999.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00.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001.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002.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003.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004.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005.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006.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007.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08.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09.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0.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1.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2.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3.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4.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5.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6.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7.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018.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19.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0.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1.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2.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3.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4.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5.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6.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7.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8.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029.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0.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1.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2.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3.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4.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5.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6.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7.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8.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39.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0.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1.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2.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3.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4.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5.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6.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7.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8.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49.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0.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051.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2.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3.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4.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5.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6.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7.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8.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59.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0.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61.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062.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3.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4.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5.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6.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7.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8.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69.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0.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71.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72.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073.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4.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5.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6.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7.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8.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79.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0.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81.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82.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83.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084.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5.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6.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7.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8.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89.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0.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91.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92.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93.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94.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095.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096.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097.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098.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099.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00.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101.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102.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103.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104.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105.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106.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07.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08.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09.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0.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1.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2.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3.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4.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5.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6.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117.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18.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19.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0.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1.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2.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3.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4.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5.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6.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7.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128.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29.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0.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1.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2.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3.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4.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5.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6.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7.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8.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139.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0.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1.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2.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3.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4.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5.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6.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7.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8.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49.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0.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1.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2.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3.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4.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5.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6.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7.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8.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59.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0.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161.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2.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3.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4.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5.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6.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7.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8.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69.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0.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71.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172.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3.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4.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5.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6.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7.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8.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79.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0.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81.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82.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183.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4.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5.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6.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7.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8.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89.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0.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91.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92.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93.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194.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5.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6.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7.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8.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199.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00.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201.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202.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203.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204.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205.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206.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207.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208.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209.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0.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211.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212.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213.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214.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215.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216.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217.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218.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219.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0.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221.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222.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223.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224.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225.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226.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227.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228.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229.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0.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231.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232.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233.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234.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235.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236.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237.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238.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239.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0.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241.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242.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243.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244.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245.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246.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247.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248.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249.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0.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251.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252.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253.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254.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255.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256.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257.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258.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259.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0.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261.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262.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263.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264.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265.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266.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267.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268.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269.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0.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271.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272.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273.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274.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275.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276.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277.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278.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279.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0.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281.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282.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283.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284.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285.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286.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287.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288.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289.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0.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291.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292.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293.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294.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295.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296.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297.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298.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299.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00.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301.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302.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303.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304.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305.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306.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307.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308.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309.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0.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311.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312.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313.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314.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315.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316.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317.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318.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319.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0.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321.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322.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323.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324.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325.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326.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327.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328.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329.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0.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331.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332.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333.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334.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335.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336.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337.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338.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339.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0.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341.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342.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343.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344.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345.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346.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347.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348.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349.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0.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351.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352.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353.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354.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355.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356.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357.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358.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359.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0.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361.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362.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363.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364.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365.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366.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367.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368.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369.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0.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371.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372.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373.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374.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375.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376.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377.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378.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379.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0.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381.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382.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383.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384.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385.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386.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387.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388.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389.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0.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391.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392.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393.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394.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395.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396.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397.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398.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399.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00.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401.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402.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403.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404.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405.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406.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407.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408.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409.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0.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411.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412.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413.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414.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415.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416.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417.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418.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419.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0.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421.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422.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423.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424.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425.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426.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427.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428.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429.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0.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431.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432.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433.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434.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435.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436.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437.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438.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439.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0.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441.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442.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443.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444.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445.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446.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447.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448.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449.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0.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451.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452.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453.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454.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455.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456.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457.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458.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459.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0.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461.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462.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463.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464.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465.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466.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467.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468.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469.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0.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471.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472.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473.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474.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475.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476.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477.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478.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479.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0.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481.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482.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483.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484.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485.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486.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487.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488.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489.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0.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491.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492.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493.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494.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495.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496.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497.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498.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499.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00.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501.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502.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503.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504.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505.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506.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507.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508.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509.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0.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511.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512.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513.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514.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515.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516.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517.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518.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519.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0.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521.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522.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523.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524.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3525.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3526.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3527.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3528.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3529.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0.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3531.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3532.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3533.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3534.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3535.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3536.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3537.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3538.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3539.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0.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3541.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3542.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3543.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3544.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3545.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3546.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3547.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3548.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3549.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0.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3551.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3552.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3553.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3554.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3555.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3556.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3557.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3558.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3559.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0.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3561.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3562.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3563.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3564.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3565.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3566.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3567.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3568.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3569.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0.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3571.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3572.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3573.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3574.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3575.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3576.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3577.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3578.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3579.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0.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3581.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3582.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3583.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3584.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3585.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3586.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3587.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3588.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3589.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0.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3591.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3592.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3593.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3594.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3595.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3596.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3597.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3598.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3599.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00.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3601.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3602.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3603.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3604.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3605.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3606.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3607.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3608.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3609.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0.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3611.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3612.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3613.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3614.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3615.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3616.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3617.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3618.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3619.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0.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3621.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3622.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3623.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3624.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3625.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3626.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3627.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3628.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3629.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0.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3631.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3632.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3633.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3634.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3635.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3636.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3637.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3638.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3639.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0.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3641.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3642.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3643.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3644.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3645.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3646.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3647.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3648.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3649.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0.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3651.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3652.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3653.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3654.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3655.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3656.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3657.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3658.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3659.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0.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3661.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3662.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3663.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3664.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3665.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3666.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2">
            <a:extLst>
              <a:ext uri="{FF2B5EF4-FFF2-40B4-BE49-F238E27FC236}">
                <a16:creationId xmlns:a16="http://schemas.microsoft.com/office/drawing/2014/main" id="{74A1B666-0039-9348-9324-12A3584DA48F}"/>
              </a:ext>
            </a:extLst>
          </p:cNvPr>
          <p:cNvSpPr txBox="1">
            <a:spLocks noGrp="1"/>
          </p:cNvSpPr>
          <p:nvPr>
            <p:ph type="sldNum" sz="quarter" idx="10"/>
          </p:nvPr>
        </p:nvSpPr>
        <p:spPr>
          <a:ln/>
        </p:spPr>
        <p:txBody>
          <a:bodyPr/>
          <a:lstStyle>
            <a:lvl1pPr>
              <a:defRPr/>
            </a:lvl1pPr>
          </a:lstStyle>
          <a:p>
            <a:pPr>
              <a:defRPr/>
            </a:pPr>
            <a:fld id="{6A5D7959-1C2A-5041-843A-F3F5CB300200}" type="slidenum">
              <a:rPr/>
              <a:pPr>
                <a:defRPr/>
              </a:pPr>
              <a:t>‹#›</a:t>
            </a:fld>
            <a:endParaRPr/>
          </a:p>
        </p:txBody>
      </p:sp>
    </p:spTree>
    <p:extLst>
      <p:ext uri="{BB962C8B-B14F-4D97-AF65-F5344CB8AC3E}">
        <p14:creationId xmlns:p14="http://schemas.microsoft.com/office/powerpoint/2010/main" val="998467253"/>
      </p:ext>
    </p:extLst>
  </p:cSld>
  <p:clrMapOvr>
    <a:masterClrMapping/>
  </p:clrMapOvr>
  <p:transition spd="slow"/>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2">
            <a:extLst>
              <a:ext uri="{FF2B5EF4-FFF2-40B4-BE49-F238E27FC236}">
                <a16:creationId xmlns:a16="http://schemas.microsoft.com/office/drawing/2014/main" id="{FE46EB2A-CCE6-8A4F-87A7-6672B2D07AB3}"/>
              </a:ext>
            </a:extLst>
          </p:cNvPr>
          <p:cNvSpPr txBox="1">
            <a:spLocks noGrp="1"/>
          </p:cNvSpPr>
          <p:nvPr>
            <p:ph type="sldNum" sz="quarter" idx="10"/>
          </p:nvPr>
        </p:nvSpPr>
        <p:spPr>
          <a:ln/>
        </p:spPr>
        <p:txBody>
          <a:bodyPr/>
          <a:lstStyle>
            <a:lvl1pPr>
              <a:defRPr/>
            </a:lvl1pPr>
          </a:lstStyle>
          <a:p>
            <a:pPr>
              <a:defRPr/>
            </a:pPr>
            <a:fld id="{F91F290C-3371-414C-BD12-A2EB4D8E1DB6}" type="slidenum">
              <a:rPr/>
              <a:pPr>
                <a:defRPr/>
              </a:pPr>
              <a:t>‹#›</a:t>
            </a:fld>
            <a:endParaRPr/>
          </a:p>
        </p:txBody>
      </p:sp>
    </p:spTree>
    <p:extLst>
      <p:ext uri="{BB962C8B-B14F-4D97-AF65-F5344CB8AC3E}">
        <p14:creationId xmlns:p14="http://schemas.microsoft.com/office/powerpoint/2010/main" val="966939498"/>
      </p:ext>
    </p:extLst>
  </p:cSld>
  <p:clrMapOvr>
    <a:masterClrMapping/>
  </p:clrMapOvr>
  <p:transition spd="slow"/>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C1AC5E9-A26A-6A44-B096-0EAC393BC56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7FBE1DB-B956-284D-A1A7-4287614100D4}"/>
              </a:ext>
            </a:extLst>
          </p:cNvPr>
          <p:cNvSpPr txBox="1">
            <a:spLocks noGrp="1"/>
          </p:cNvSpPr>
          <p:nvPr>
            <p:ph type="sldNum" sz="quarter" idx="11"/>
          </p:nvPr>
        </p:nvSpPr>
        <p:spPr>
          <a:ln/>
        </p:spPr>
        <p:txBody>
          <a:bodyPr/>
          <a:lstStyle>
            <a:lvl1pPr>
              <a:defRPr/>
            </a:lvl1pPr>
          </a:lstStyle>
          <a:p>
            <a:pPr>
              <a:defRPr/>
            </a:pPr>
            <a:fld id="{B214B557-70ED-654A-94CF-8EC4DD466871}" type="slidenum">
              <a:rPr/>
              <a:pPr>
                <a:defRPr/>
              </a:pPr>
              <a:t>‹#›</a:t>
            </a:fld>
            <a:endParaRPr/>
          </a:p>
        </p:txBody>
      </p:sp>
    </p:spTree>
    <p:extLst>
      <p:ext uri="{BB962C8B-B14F-4D97-AF65-F5344CB8AC3E}">
        <p14:creationId xmlns:p14="http://schemas.microsoft.com/office/powerpoint/2010/main" val="2212132089"/>
      </p:ext>
    </p:extLst>
  </p:cSld>
  <p:clrMapOvr>
    <a:masterClrMapping/>
  </p:clrMapOvr>
  <p:transition spd="slow"/>
</p:sldLayout>
</file>

<file path=ppt/slideLayouts/slideLayout10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ED79F25-1987-024E-A908-3ADAB0B4CA8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2D30264-4009-3D42-AE09-1B2A1A21A993}"/>
              </a:ext>
            </a:extLst>
          </p:cNvPr>
          <p:cNvSpPr txBox="1">
            <a:spLocks noGrp="1"/>
          </p:cNvSpPr>
          <p:nvPr>
            <p:ph type="sldNum" sz="quarter" idx="11"/>
          </p:nvPr>
        </p:nvSpPr>
        <p:spPr>
          <a:ln/>
        </p:spPr>
        <p:txBody>
          <a:bodyPr/>
          <a:lstStyle>
            <a:lvl1pPr>
              <a:defRPr/>
            </a:lvl1pPr>
          </a:lstStyle>
          <a:p>
            <a:pPr>
              <a:defRPr/>
            </a:pPr>
            <a:fld id="{9B4D7745-F56D-8244-AAC7-D9F91C811548}" type="slidenum">
              <a:rPr/>
              <a:pPr>
                <a:defRPr/>
              </a:pPr>
              <a:t>‹#›</a:t>
            </a:fld>
            <a:endParaRPr/>
          </a:p>
        </p:txBody>
      </p:sp>
    </p:spTree>
    <p:extLst>
      <p:ext uri="{BB962C8B-B14F-4D97-AF65-F5344CB8AC3E}">
        <p14:creationId xmlns:p14="http://schemas.microsoft.com/office/powerpoint/2010/main" val="3048657152"/>
      </p:ext>
    </p:extLst>
  </p:cSld>
  <p:clrMapOvr>
    <a:masterClrMapping/>
  </p:clrMapOvr>
  <p:transition spd="slow"/>
</p:sldLayout>
</file>

<file path=ppt/slideLayouts/slideLayout10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31638CA-9719-024D-B80F-985BF4AC24B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4E3F612-6228-0149-9210-A4E808E7D4D5}"/>
              </a:ext>
            </a:extLst>
          </p:cNvPr>
          <p:cNvSpPr txBox="1">
            <a:spLocks noGrp="1"/>
          </p:cNvSpPr>
          <p:nvPr>
            <p:ph type="sldNum" sz="quarter" idx="11"/>
          </p:nvPr>
        </p:nvSpPr>
        <p:spPr>
          <a:ln/>
        </p:spPr>
        <p:txBody>
          <a:bodyPr/>
          <a:lstStyle>
            <a:lvl1pPr>
              <a:defRPr/>
            </a:lvl1pPr>
          </a:lstStyle>
          <a:p>
            <a:pPr>
              <a:defRPr/>
            </a:pPr>
            <a:fld id="{6A5E7C0D-592B-C545-8ED2-2CEBCD7C3229}" type="slidenum">
              <a:rPr/>
              <a:pPr>
                <a:defRPr/>
              </a:pPr>
              <a:t>‹#›</a:t>
            </a:fld>
            <a:endParaRPr/>
          </a:p>
        </p:txBody>
      </p:sp>
    </p:spTree>
    <p:extLst>
      <p:ext uri="{BB962C8B-B14F-4D97-AF65-F5344CB8AC3E}">
        <p14:creationId xmlns:p14="http://schemas.microsoft.com/office/powerpoint/2010/main" val="2604883511"/>
      </p:ext>
    </p:extLst>
  </p:cSld>
  <p:clrMapOvr>
    <a:masterClrMapping/>
  </p:clrMapOvr>
  <p:transition spd="slow"/>
</p:sldLayout>
</file>

<file path=ppt/slideLayouts/slideLayout10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52AFB09-D09A-B545-8D3B-AB7C10FD5A3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2F2544D-8A6C-5C44-84B4-7410DED17473}"/>
              </a:ext>
            </a:extLst>
          </p:cNvPr>
          <p:cNvSpPr txBox="1">
            <a:spLocks noGrp="1"/>
          </p:cNvSpPr>
          <p:nvPr>
            <p:ph type="sldNum" sz="quarter" idx="11"/>
          </p:nvPr>
        </p:nvSpPr>
        <p:spPr>
          <a:ln/>
        </p:spPr>
        <p:txBody>
          <a:bodyPr/>
          <a:lstStyle>
            <a:lvl1pPr>
              <a:defRPr/>
            </a:lvl1pPr>
          </a:lstStyle>
          <a:p>
            <a:pPr>
              <a:defRPr/>
            </a:pPr>
            <a:fld id="{72C99D60-A0FD-994B-B77B-51F946FD72FE}" type="slidenum">
              <a:rPr/>
              <a:pPr>
                <a:defRPr/>
              </a:pPr>
              <a:t>‹#›</a:t>
            </a:fld>
            <a:endParaRPr/>
          </a:p>
        </p:txBody>
      </p:sp>
    </p:spTree>
    <p:extLst>
      <p:ext uri="{BB962C8B-B14F-4D97-AF65-F5344CB8AC3E}">
        <p14:creationId xmlns:p14="http://schemas.microsoft.com/office/powerpoint/2010/main" val="1798180005"/>
      </p:ext>
    </p:extLst>
  </p:cSld>
  <p:clrMapOvr>
    <a:masterClrMapping/>
  </p:clrMapOvr>
  <p:transition spd="slow"/>
</p:sldLayout>
</file>

<file path=ppt/slideLayouts/slideLayout10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6088A6F-9A69-5A49-8AE9-C058D311E87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43AC5E2-A94C-C54A-B22E-48AC9967E8BD}"/>
              </a:ext>
            </a:extLst>
          </p:cNvPr>
          <p:cNvSpPr txBox="1">
            <a:spLocks noGrp="1"/>
          </p:cNvSpPr>
          <p:nvPr>
            <p:ph type="sldNum" sz="quarter" idx="11"/>
          </p:nvPr>
        </p:nvSpPr>
        <p:spPr>
          <a:ln/>
        </p:spPr>
        <p:txBody>
          <a:bodyPr/>
          <a:lstStyle>
            <a:lvl1pPr>
              <a:defRPr/>
            </a:lvl1pPr>
          </a:lstStyle>
          <a:p>
            <a:pPr>
              <a:defRPr/>
            </a:pPr>
            <a:fld id="{9AA882EB-633C-CE42-AD05-7B5E5DE4A3F6}" type="slidenum">
              <a:rPr/>
              <a:pPr>
                <a:defRPr/>
              </a:pPr>
              <a:t>‹#›</a:t>
            </a:fld>
            <a:endParaRPr/>
          </a:p>
        </p:txBody>
      </p:sp>
    </p:spTree>
    <p:extLst>
      <p:ext uri="{BB962C8B-B14F-4D97-AF65-F5344CB8AC3E}">
        <p14:creationId xmlns:p14="http://schemas.microsoft.com/office/powerpoint/2010/main" val="662038485"/>
      </p:ext>
    </p:extLst>
  </p:cSld>
  <p:clrMapOvr>
    <a:masterClrMapping/>
  </p:clrMapOvr>
  <p:transition spd="slow"/>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8195273-10D2-B241-A745-3D5070A4AF1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E7C228F-AC5B-E149-B666-F00F8346589E}"/>
              </a:ext>
            </a:extLst>
          </p:cNvPr>
          <p:cNvSpPr txBox="1">
            <a:spLocks noGrp="1"/>
          </p:cNvSpPr>
          <p:nvPr>
            <p:ph type="sldNum" sz="quarter" idx="11"/>
          </p:nvPr>
        </p:nvSpPr>
        <p:spPr>
          <a:ln/>
        </p:spPr>
        <p:txBody>
          <a:bodyPr/>
          <a:lstStyle>
            <a:lvl1pPr>
              <a:defRPr/>
            </a:lvl1pPr>
          </a:lstStyle>
          <a:p>
            <a:pPr>
              <a:defRPr/>
            </a:pPr>
            <a:fld id="{93791916-1E9B-9F46-88D9-020EC5B99067}" type="slidenum">
              <a:rPr/>
              <a:pPr>
                <a:defRPr/>
              </a:pPr>
              <a:t>‹#›</a:t>
            </a:fld>
            <a:endParaRPr/>
          </a:p>
        </p:txBody>
      </p:sp>
    </p:spTree>
    <p:extLst>
      <p:ext uri="{BB962C8B-B14F-4D97-AF65-F5344CB8AC3E}">
        <p14:creationId xmlns:p14="http://schemas.microsoft.com/office/powerpoint/2010/main" val="4165449319"/>
      </p:ext>
    </p:extLst>
  </p:cSld>
  <p:clrMapOvr>
    <a:masterClrMapping/>
  </p:clrMapOvr>
  <p:transition spd="slow"/>
</p:sldLayout>
</file>

<file path=ppt/slideLayouts/slideLayout10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D3A32BF-FF70-4248-A7F7-557FFD676EC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A388931-AF89-9743-B7C7-1C01A907F20F}"/>
              </a:ext>
            </a:extLst>
          </p:cNvPr>
          <p:cNvSpPr txBox="1">
            <a:spLocks noGrp="1"/>
          </p:cNvSpPr>
          <p:nvPr>
            <p:ph type="sldNum" sz="quarter" idx="11"/>
          </p:nvPr>
        </p:nvSpPr>
        <p:spPr>
          <a:ln/>
        </p:spPr>
        <p:txBody>
          <a:bodyPr/>
          <a:lstStyle>
            <a:lvl1pPr>
              <a:defRPr/>
            </a:lvl1pPr>
          </a:lstStyle>
          <a:p>
            <a:pPr>
              <a:defRPr/>
            </a:pPr>
            <a:fld id="{AA270090-52BB-174F-BC27-593021963B46}" type="slidenum">
              <a:rPr/>
              <a:pPr>
                <a:defRPr/>
              </a:pPr>
              <a:t>‹#›</a:t>
            </a:fld>
            <a:endParaRPr/>
          </a:p>
        </p:txBody>
      </p:sp>
    </p:spTree>
    <p:extLst>
      <p:ext uri="{BB962C8B-B14F-4D97-AF65-F5344CB8AC3E}">
        <p14:creationId xmlns:p14="http://schemas.microsoft.com/office/powerpoint/2010/main" val="3795480806"/>
      </p:ext>
    </p:extLst>
  </p:cSld>
  <p:clrMapOvr>
    <a:masterClrMapping/>
  </p:clrMapOvr>
  <p:transition spd="slow"/>
</p:sldLayout>
</file>

<file path=ppt/slideLayouts/slideLayout10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3B0BAD4-37A6-454F-9913-9FA714C042C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4EC18FC-3880-1C40-A727-E8500FCC9E23}"/>
              </a:ext>
            </a:extLst>
          </p:cNvPr>
          <p:cNvSpPr txBox="1">
            <a:spLocks noGrp="1"/>
          </p:cNvSpPr>
          <p:nvPr>
            <p:ph type="sldNum" sz="quarter" idx="11"/>
          </p:nvPr>
        </p:nvSpPr>
        <p:spPr>
          <a:ln/>
        </p:spPr>
        <p:txBody>
          <a:bodyPr/>
          <a:lstStyle>
            <a:lvl1pPr>
              <a:defRPr/>
            </a:lvl1pPr>
          </a:lstStyle>
          <a:p>
            <a:pPr>
              <a:defRPr/>
            </a:pPr>
            <a:fld id="{B4E38CB5-2A72-3143-882D-83098DF656F1}" type="slidenum">
              <a:rPr/>
              <a:pPr>
                <a:defRPr/>
              </a:pPr>
              <a:t>‹#›</a:t>
            </a:fld>
            <a:endParaRPr/>
          </a:p>
        </p:txBody>
      </p:sp>
    </p:spTree>
    <p:extLst>
      <p:ext uri="{BB962C8B-B14F-4D97-AF65-F5344CB8AC3E}">
        <p14:creationId xmlns:p14="http://schemas.microsoft.com/office/powerpoint/2010/main" val="2656945558"/>
      </p:ext>
    </p:extLst>
  </p:cSld>
  <p:clrMapOvr>
    <a:masterClrMapping/>
  </p:clrMapOvr>
  <p:transition spd="slow"/>
</p:sldLayout>
</file>

<file path=ppt/slideLayouts/slideLayout10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7FEA9F3-8186-A34F-A948-C818F269584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76CF57A-0238-5546-BABC-B2AA2DB3CDE1}"/>
              </a:ext>
            </a:extLst>
          </p:cNvPr>
          <p:cNvSpPr txBox="1">
            <a:spLocks noGrp="1"/>
          </p:cNvSpPr>
          <p:nvPr>
            <p:ph type="sldNum" sz="quarter" idx="11"/>
          </p:nvPr>
        </p:nvSpPr>
        <p:spPr>
          <a:ln/>
        </p:spPr>
        <p:txBody>
          <a:bodyPr/>
          <a:lstStyle>
            <a:lvl1pPr>
              <a:defRPr/>
            </a:lvl1pPr>
          </a:lstStyle>
          <a:p>
            <a:pPr>
              <a:defRPr/>
            </a:pPr>
            <a:fld id="{448D7859-CF7A-9246-AEB6-84AA51E86D39}" type="slidenum">
              <a:rPr/>
              <a:pPr>
                <a:defRPr/>
              </a:pPr>
              <a:t>‹#›</a:t>
            </a:fld>
            <a:endParaRPr/>
          </a:p>
        </p:txBody>
      </p:sp>
    </p:spTree>
    <p:extLst>
      <p:ext uri="{BB962C8B-B14F-4D97-AF65-F5344CB8AC3E}">
        <p14:creationId xmlns:p14="http://schemas.microsoft.com/office/powerpoint/2010/main" val="3969085201"/>
      </p:ext>
    </p:extLst>
  </p:cSld>
  <p:clrMapOvr>
    <a:masterClrMapping/>
  </p:clrMapOvr>
  <p:transition spd="slow"/>
</p:sldLayout>
</file>

<file path=ppt/slideLayouts/slideLayout10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5F671377-5BF6-7C4E-BBDD-BD8C7509507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CE8F630-8C68-F243-963A-F28557809F4F}"/>
              </a:ext>
            </a:extLst>
          </p:cNvPr>
          <p:cNvSpPr txBox="1">
            <a:spLocks noGrp="1"/>
          </p:cNvSpPr>
          <p:nvPr>
            <p:ph type="sldNum" sz="quarter" idx="11"/>
          </p:nvPr>
        </p:nvSpPr>
        <p:spPr>
          <a:ln/>
        </p:spPr>
        <p:txBody>
          <a:bodyPr/>
          <a:lstStyle>
            <a:lvl1pPr>
              <a:defRPr/>
            </a:lvl1pPr>
          </a:lstStyle>
          <a:p>
            <a:pPr>
              <a:defRPr/>
            </a:pPr>
            <a:fld id="{25892CF9-C48B-C24C-A7E3-F52C4E01F5EA}" type="slidenum">
              <a:rPr/>
              <a:pPr>
                <a:defRPr/>
              </a:pPr>
              <a:t>‹#›</a:t>
            </a:fld>
            <a:endParaRPr/>
          </a:p>
        </p:txBody>
      </p:sp>
    </p:spTree>
    <p:extLst>
      <p:ext uri="{BB962C8B-B14F-4D97-AF65-F5344CB8AC3E}">
        <p14:creationId xmlns:p14="http://schemas.microsoft.com/office/powerpoint/2010/main" val="869024426"/>
      </p:ext>
    </p:extLst>
  </p:cSld>
  <p:clrMapOvr>
    <a:masterClrMapping/>
  </p:clrMapOvr>
  <p:transition spd="slow"/>
</p:sldLayout>
</file>

<file path=ppt/slideLayouts/slideLayout10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33100E1-0B43-844C-B48C-1252904C941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A906C63-17C3-5444-8541-825C2CF071F5}"/>
              </a:ext>
            </a:extLst>
          </p:cNvPr>
          <p:cNvSpPr txBox="1">
            <a:spLocks noGrp="1"/>
          </p:cNvSpPr>
          <p:nvPr>
            <p:ph type="sldNum" sz="quarter" idx="11"/>
          </p:nvPr>
        </p:nvSpPr>
        <p:spPr>
          <a:ln/>
        </p:spPr>
        <p:txBody>
          <a:bodyPr/>
          <a:lstStyle>
            <a:lvl1pPr>
              <a:defRPr/>
            </a:lvl1pPr>
          </a:lstStyle>
          <a:p>
            <a:pPr>
              <a:defRPr/>
            </a:pPr>
            <a:fld id="{02462ABD-ACE1-9C4E-9556-BCAF289CFB37}" type="slidenum">
              <a:rPr/>
              <a:pPr>
                <a:defRPr/>
              </a:pPr>
              <a:t>‹#›</a:t>
            </a:fld>
            <a:endParaRPr/>
          </a:p>
        </p:txBody>
      </p:sp>
    </p:spTree>
    <p:extLst>
      <p:ext uri="{BB962C8B-B14F-4D97-AF65-F5344CB8AC3E}">
        <p14:creationId xmlns:p14="http://schemas.microsoft.com/office/powerpoint/2010/main" val="359615333"/>
      </p:ext>
    </p:extLst>
  </p:cSld>
  <p:clrMapOvr>
    <a:masterClrMapping/>
  </p:clrMapOvr>
  <p:transition spd="slow"/>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137A87C-1552-BF4A-B2A9-5F3DAE0B2F4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92C4302-B9C8-B443-AD6E-CBD9F7C2B3CB}"/>
              </a:ext>
            </a:extLst>
          </p:cNvPr>
          <p:cNvSpPr txBox="1">
            <a:spLocks noGrp="1"/>
          </p:cNvSpPr>
          <p:nvPr>
            <p:ph type="sldNum" sz="quarter" idx="11"/>
          </p:nvPr>
        </p:nvSpPr>
        <p:spPr>
          <a:ln/>
        </p:spPr>
        <p:txBody>
          <a:bodyPr/>
          <a:lstStyle>
            <a:lvl1pPr>
              <a:defRPr/>
            </a:lvl1pPr>
          </a:lstStyle>
          <a:p>
            <a:pPr>
              <a:defRPr/>
            </a:pPr>
            <a:fld id="{25F03684-7945-8C44-AE5A-0C7A7C967658}" type="slidenum">
              <a:rPr/>
              <a:pPr>
                <a:defRPr/>
              </a:pPr>
              <a:t>‹#›</a:t>
            </a:fld>
            <a:endParaRPr/>
          </a:p>
        </p:txBody>
      </p:sp>
    </p:spTree>
    <p:extLst>
      <p:ext uri="{BB962C8B-B14F-4D97-AF65-F5344CB8AC3E}">
        <p14:creationId xmlns:p14="http://schemas.microsoft.com/office/powerpoint/2010/main" val="307983345"/>
      </p:ext>
    </p:extLst>
  </p:cSld>
  <p:clrMapOvr>
    <a:masterClrMapping/>
  </p:clrMapOvr>
  <p:transition spd="slow"/>
</p:sldLayout>
</file>

<file path=ppt/slideLayouts/slideLayout10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C52A61E-73CB-6C44-9F5A-865506F4F19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DF254E4-2E13-294E-839A-66FB85C4149D}"/>
              </a:ext>
            </a:extLst>
          </p:cNvPr>
          <p:cNvSpPr txBox="1">
            <a:spLocks noGrp="1"/>
          </p:cNvSpPr>
          <p:nvPr>
            <p:ph type="sldNum" sz="quarter" idx="11"/>
          </p:nvPr>
        </p:nvSpPr>
        <p:spPr>
          <a:ln/>
        </p:spPr>
        <p:txBody>
          <a:bodyPr/>
          <a:lstStyle>
            <a:lvl1pPr>
              <a:defRPr/>
            </a:lvl1pPr>
          </a:lstStyle>
          <a:p>
            <a:pPr>
              <a:defRPr/>
            </a:pPr>
            <a:fld id="{AF2E2C5E-B4F5-2A4D-9A16-633DC6565451}" type="slidenum">
              <a:rPr/>
              <a:pPr>
                <a:defRPr/>
              </a:pPr>
              <a:t>‹#›</a:t>
            </a:fld>
            <a:endParaRPr/>
          </a:p>
        </p:txBody>
      </p:sp>
    </p:spTree>
    <p:extLst>
      <p:ext uri="{BB962C8B-B14F-4D97-AF65-F5344CB8AC3E}">
        <p14:creationId xmlns:p14="http://schemas.microsoft.com/office/powerpoint/2010/main" val="1432491683"/>
      </p:ext>
    </p:extLst>
  </p:cSld>
  <p:clrMapOvr>
    <a:masterClrMapping/>
  </p:clrMapOvr>
  <p:transition spd="slow"/>
</p:sldLayout>
</file>

<file path=ppt/slideLayouts/slideLayout10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DFE7CEA-292D-934C-BF77-0C96EFDE550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7A45ED4-9360-1C49-8344-967C24F45E39}"/>
              </a:ext>
            </a:extLst>
          </p:cNvPr>
          <p:cNvSpPr txBox="1">
            <a:spLocks noGrp="1"/>
          </p:cNvSpPr>
          <p:nvPr>
            <p:ph type="sldNum" sz="quarter" idx="11"/>
          </p:nvPr>
        </p:nvSpPr>
        <p:spPr>
          <a:ln/>
        </p:spPr>
        <p:txBody>
          <a:bodyPr/>
          <a:lstStyle>
            <a:lvl1pPr>
              <a:defRPr/>
            </a:lvl1pPr>
          </a:lstStyle>
          <a:p>
            <a:pPr>
              <a:defRPr/>
            </a:pPr>
            <a:fld id="{53A3D7D8-44D1-FB4C-B988-FBB2BA5D4CE2}" type="slidenum">
              <a:rPr/>
              <a:pPr>
                <a:defRPr/>
              </a:pPr>
              <a:t>‹#›</a:t>
            </a:fld>
            <a:endParaRPr/>
          </a:p>
        </p:txBody>
      </p:sp>
    </p:spTree>
    <p:extLst>
      <p:ext uri="{BB962C8B-B14F-4D97-AF65-F5344CB8AC3E}">
        <p14:creationId xmlns:p14="http://schemas.microsoft.com/office/powerpoint/2010/main" val="173524269"/>
      </p:ext>
    </p:extLst>
  </p:cSld>
  <p:clrMapOvr>
    <a:masterClrMapping/>
  </p:clrMapOvr>
  <p:transition spd="slow"/>
</p:sldLayout>
</file>

<file path=ppt/slideLayouts/slideLayout10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02FDBF7-1B2D-694C-88C8-210B0E42420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6E3DB91-BA08-9D49-863C-B1E293ED3D0A}"/>
              </a:ext>
            </a:extLst>
          </p:cNvPr>
          <p:cNvSpPr txBox="1">
            <a:spLocks noGrp="1"/>
          </p:cNvSpPr>
          <p:nvPr>
            <p:ph type="sldNum" sz="quarter" idx="11"/>
          </p:nvPr>
        </p:nvSpPr>
        <p:spPr>
          <a:ln/>
        </p:spPr>
        <p:txBody>
          <a:bodyPr/>
          <a:lstStyle>
            <a:lvl1pPr>
              <a:defRPr/>
            </a:lvl1pPr>
          </a:lstStyle>
          <a:p>
            <a:pPr>
              <a:defRPr/>
            </a:pPr>
            <a:fld id="{CEEBBA9F-FD46-FD47-B0F9-94D2FAA2F050}" type="slidenum">
              <a:rPr/>
              <a:pPr>
                <a:defRPr/>
              </a:pPr>
              <a:t>‹#›</a:t>
            </a:fld>
            <a:endParaRPr/>
          </a:p>
        </p:txBody>
      </p:sp>
    </p:spTree>
    <p:extLst>
      <p:ext uri="{BB962C8B-B14F-4D97-AF65-F5344CB8AC3E}">
        <p14:creationId xmlns:p14="http://schemas.microsoft.com/office/powerpoint/2010/main" val="3830634839"/>
      </p:ext>
    </p:extLst>
  </p:cSld>
  <p:clrMapOvr>
    <a:masterClrMapping/>
  </p:clrMapOvr>
  <p:transition spd="slow"/>
</p:sldLayout>
</file>

<file path=ppt/slideLayouts/slideLayout10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FA1E289-2BCA-4E47-A38C-D15E0DE7F05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ABE705D-64BF-9448-AE08-5128D98F5331}"/>
              </a:ext>
            </a:extLst>
          </p:cNvPr>
          <p:cNvSpPr txBox="1">
            <a:spLocks noGrp="1"/>
          </p:cNvSpPr>
          <p:nvPr>
            <p:ph type="sldNum" sz="quarter" idx="11"/>
          </p:nvPr>
        </p:nvSpPr>
        <p:spPr>
          <a:ln/>
        </p:spPr>
        <p:txBody>
          <a:bodyPr/>
          <a:lstStyle>
            <a:lvl1pPr>
              <a:defRPr/>
            </a:lvl1pPr>
          </a:lstStyle>
          <a:p>
            <a:pPr>
              <a:defRPr/>
            </a:pPr>
            <a:fld id="{3640D706-56CF-6045-A729-62D4525CAC9D}" type="slidenum">
              <a:rPr/>
              <a:pPr>
                <a:defRPr/>
              </a:pPr>
              <a:t>‹#›</a:t>
            </a:fld>
            <a:endParaRPr/>
          </a:p>
        </p:txBody>
      </p:sp>
    </p:spTree>
    <p:extLst>
      <p:ext uri="{BB962C8B-B14F-4D97-AF65-F5344CB8AC3E}">
        <p14:creationId xmlns:p14="http://schemas.microsoft.com/office/powerpoint/2010/main" val="667514648"/>
      </p:ext>
    </p:extLst>
  </p:cSld>
  <p:clrMapOvr>
    <a:masterClrMapping/>
  </p:clrMapOvr>
  <p:transition spd="slow"/>
</p:sldLayout>
</file>

<file path=ppt/slideLayouts/slideLayout10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97FDF0B-37C7-8D4D-A3F2-B9B74BE765B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1FF5E37-1513-614B-AB8D-05625363AFBB}"/>
              </a:ext>
            </a:extLst>
          </p:cNvPr>
          <p:cNvSpPr txBox="1">
            <a:spLocks noGrp="1"/>
          </p:cNvSpPr>
          <p:nvPr>
            <p:ph type="sldNum" sz="quarter" idx="11"/>
          </p:nvPr>
        </p:nvSpPr>
        <p:spPr>
          <a:ln/>
        </p:spPr>
        <p:txBody>
          <a:bodyPr/>
          <a:lstStyle>
            <a:lvl1pPr>
              <a:defRPr/>
            </a:lvl1pPr>
          </a:lstStyle>
          <a:p>
            <a:pPr>
              <a:defRPr/>
            </a:pPr>
            <a:fld id="{036DFBAA-84DF-F646-B179-D7DB7A73533E}" type="slidenum">
              <a:rPr/>
              <a:pPr>
                <a:defRPr/>
              </a:pPr>
              <a:t>‹#›</a:t>
            </a:fld>
            <a:endParaRPr/>
          </a:p>
        </p:txBody>
      </p:sp>
    </p:spTree>
    <p:extLst>
      <p:ext uri="{BB962C8B-B14F-4D97-AF65-F5344CB8AC3E}">
        <p14:creationId xmlns:p14="http://schemas.microsoft.com/office/powerpoint/2010/main" val="2069636422"/>
      </p:ext>
    </p:extLst>
  </p:cSld>
  <p:clrMapOvr>
    <a:masterClrMapping/>
  </p:clrMapOvr>
  <p:transition spd="slow"/>
</p:sldLayout>
</file>

<file path=ppt/slideLayouts/slideLayout10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60AA9C5-CEA2-4442-866C-3B8803E288E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636B8AB-EA80-D445-9799-97F7AC840D4E}"/>
              </a:ext>
            </a:extLst>
          </p:cNvPr>
          <p:cNvSpPr txBox="1">
            <a:spLocks noGrp="1"/>
          </p:cNvSpPr>
          <p:nvPr>
            <p:ph type="sldNum" sz="quarter" idx="11"/>
          </p:nvPr>
        </p:nvSpPr>
        <p:spPr>
          <a:ln/>
        </p:spPr>
        <p:txBody>
          <a:bodyPr/>
          <a:lstStyle>
            <a:lvl1pPr>
              <a:defRPr/>
            </a:lvl1pPr>
          </a:lstStyle>
          <a:p>
            <a:pPr>
              <a:defRPr/>
            </a:pPr>
            <a:fld id="{E57E1A10-3EC9-D94E-BB01-2B24A283360B}" type="slidenum">
              <a:rPr/>
              <a:pPr>
                <a:defRPr/>
              </a:pPr>
              <a:t>‹#›</a:t>
            </a:fld>
            <a:endParaRPr/>
          </a:p>
        </p:txBody>
      </p:sp>
    </p:spTree>
    <p:extLst>
      <p:ext uri="{BB962C8B-B14F-4D97-AF65-F5344CB8AC3E}">
        <p14:creationId xmlns:p14="http://schemas.microsoft.com/office/powerpoint/2010/main" val="1347280865"/>
      </p:ext>
    </p:extLst>
  </p:cSld>
  <p:clrMapOvr>
    <a:masterClrMapping/>
  </p:clrMapOvr>
  <p:transition spd="slow"/>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7AE5871-69B8-494E-9853-CF4AFF7DAD7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B9B46B5-ECA2-1448-B5EE-B10901C53644}"/>
              </a:ext>
            </a:extLst>
          </p:cNvPr>
          <p:cNvSpPr txBox="1">
            <a:spLocks noGrp="1"/>
          </p:cNvSpPr>
          <p:nvPr>
            <p:ph type="sldNum" sz="quarter" idx="11"/>
          </p:nvPr>
        </p:nvSpPr>
        <p:spPr>
          <a:ln/>
        </p:spPr>
        <p:txBody>
          <a:bodyPr/>
          <a:lstStyle>
            <a:lvl1pPr>
              <a:defRPr/>
            </a:lvl1pPr>
          </a:lstStyle>
          <a:p>
            <a:pPr>
              <a:defRPr/>
            </a:pPr>
            <a:fld id="{58D67E03-9F0F-9B48-A6AA-510523484B43}" type="slidenum">
              <a:rPr/>
              <a:pPr>
                <a:defRPr/>
              </a:pPr>
              <a:t>‹#›</a:t>
            </a:fld>
            <a:endParaRPr/>
          </a:p>
        </p:txBody>
      </p:sp>
    </p:spTree>
    <p:extLst>
      <p:ext uri="{BB962C8B-B14F-4D97-AF65-F5344CB8AC3E}">
        <p14:creationId xmlns:p14="http://schemas.microsoft.com/office/powerpoint/2010/main" val="1925498883"/>
      </p:ext>
    </p:extLst>
  </p:cSld>
  <p:clrMapOvr>
    <a:masterClrMapping/>
  </p:clrMapOvr>
  <p:transition spd="slow"/>
</p:sldLayout>
</file>

<file path=ppt/slideLayouts/slideLayout10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73407362-4F58-6249-B18D-EC126129DC9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266B06A-0942-C247-B72A-0B14828C0653}"/>
              </a:ext>
            </a:extLst>
          </p:cNvPr>
          <p:cNvSpPr txBox="1">
            <a:spLocks noGrp="1"/>
          </p:cNvSpPr>
          <p:nvPr>
            <p:ph type="sldNum" sz="quarter" idx="11"/>
          </p:nvPr>
        </p:nvSpPr>
        <p:spPr>
          <a:ln/>
        </p:spPr>
        <p:txBody>
          <a:bodyPr/>
          <a:lstStyle>
            <a:lvl1pPr>
              <a:defRPr/>
            </a:lvl1pPr>
          </a:lstStyle>
          <a:p>
            <a:pPr>
              <a:defRPr/>
            </a:pPr>
            <a:fld id="{2869BD3C-197C-5B42-92B2-2C2F47BD3B71}" type="slidenum">
              <a:rPr/>
              <a:pPr>
                <a:defRPr/>
              </a:pPr>
              <a:t>‹#›</a:t>
            </a:fld>
            <a:endParaRPr/>
          </a:p>
        </p:txBody>
      </p:sp>
    </p:spTree>
    <p:extLst>
      <p:ext uri="{BB962C8B-B14F-4D97-AF65-F5344CB8AC3E}">
        <p14:creationId xmlns:p14="http://schemas.microsoft.com/office/powerpoint/2010/main" val="3208530780"/>
      </p:ext>
    </p:extLst>
  </p:cSld>
  <p:clrMapOvr>
    <a:masterClrMapping/>
  </p:clrMapOvr>
  <p:transition spd="slow"/>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9EBEBB4-957C-FE48-B866-85566558717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CF2588E-9EED-7A4D-B090-8AC3A7716298}"/>
              </a:ext>
            </a:extLst>
          </p:cNvPr>
          <p:cNvSpPr txBox="1">
            <a:spLocks noGrp="1"/>
          </p:cNvSpPr>
          <p:nvPr>
            <p:ph type="sldNum" sz="quarter" idx="11"/>
          </p:nvPr>
        </p:nvSpPr>
        <p:spPr>
          <a:ln/>
        </p:spPr>
        <p:txBody>
          <a:bodyPr/>
          <a:lstStyle>
            <a:lvl1pPr>
              <a:defRPr/>
            </a:lvl1pPr>
          </a:lstStyle>
          <a:p>
            <a:pPr>
              <a:defRPr/>
            </a:pPr>
            <a:fld id="{E4AAC65D-321B-424E-9B50-2368C79FCCFE}" type="slidenum">
              <a:rPr/>
              <a:pPr>
                <a:defRPr/>
              </a:pPr>
              <a:t>‹#›</a:t>
            </a:fld>
            <a:endParaRPr/>
          </a:p>
        </p:txBody>
      </p:sp>
    </p:spTree>
    <p:extLst>
      <p:ext uri="{BB962C8B-B14F-4D97-AF65-F5344CB8AC3E}">
        <p14:creationId xmlns:p14="http://schemas.microsoft.com/office/powerpoint/2010/main" val="2732426087"/>
      </p:ext>
    </p:extLst>
  </p:cSld>
  <p:clrMapOvr>
    <a:masterClrMapping/>
  </p:clrMapOvr>
  <p:transition spd="slow"/>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0B8DF64-0873-CB4C-8B07-9B0CA4FBE78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FEFBD3B-0074-7E40-A6C1-EB88210BDD00}"/>
              </a:ext>
            </a:extLst>
          </p:cNvPr>
          <p:cNvSpPr txBox="1">
            <a:spLocks noGrp="1"/>
          </p:cNvSpPr>
          <p:nvPr>
            <p:ph type="sldNum" sz="quarter" idx="11"/>
          </p:nvPr>
        </p:nvSpPr>
        <p:spPr>
          <a:ln/>
        </p:spPr>
        <p:txBody>
          <a:bodyPr/>
          <a:lstStyle>
            <a:lvl1pPr>
              <a:defRPr/>
            </a:lvl1pPr>
          </a:lstStyle>
          <a:p>
            <a:pPr>
              <a:defRPr/>
            </a:pPr>
            <a:fld id="{019BAE0D-A300-4D4B-8117-A4B5B69B33D3}" type="slidenum">
              <a:rPr/>
              <a:pPr>
                <a:defRPr/>
              </a:pPr>
              <a:t>‹#›</a:t>
            </a:fld>
            <a:endParaRPr/>
          </a:p>
        </p:txBody>
      </p:sp>
    </p:spTree>
    <p:extLst>
      <p:ext uri="{BB962C8B-B14F-4D97-AF65-F5344CB8AC3E}">
        <p14:creationId xmlns:p14="http://schemas.microsoft.com/office/powerpoint/2010/main" val="3668468985"/>
      </p:ext>
    </p:extLst>
  </p:cSld>
  <p:clrMapOvr>
    <a:masterClrMapping/>
  </p:clrMapOvr>
  <p:transition spd="slow"/>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CF2535B-E144-2E41-9B5B-74D8FE52B75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B6F9629-DCA7-E54F-A081-A990EE9D8545}"/>
              </a:ext>
            </a:extLst>
          </p:cNvPr>
          <p:cNvSpPr txBox="1">
            <a:spLocks noGrp="1"/>
          </p:cNvSpPr>
          <p:nvPr>
            <p:ph type="sldNum" sz="quarter" idx="11"/>
          </p:nvPr>
        </p:nvSpPr>
        <p:spPr>
          <a:ln/>
        </p:spPr>
        <p:txBody>
          <a:bodyPr/>
          <a:lstStyle>
            <a:lvl1pPr>
              <a:defRPr/>
            </a:lvl1pPr>
          </a:lstStyle>
          <a:p>
            <a:pPr>
              <a:defRPr/>
            </a:pPr>
            <a:fld id="{8953E0A0-C51E-F24D-A138-C2BEC36CEF38}" type="slidenum">
              <a:rPr/>
              <a:pPr>
                <a:defRPr/>
              </a:pPr>
              <a:t>‹#›</a:t>
            </a:fld>
            <a:endParaRPr/>
          </a:p>
        </p:txBody>
      </p:sp>
    </p:spTree>
    <p:extLst>
      <p:ext uri="{BB962C8B-B14F-4D97-AF65-F5344CB8AC3E}">
        <p14:creationId xmlns:p14="http://schemas.microsoft.com/office/powerpoint/2010/main" val="1899661048"/>
      </p:ext>
    </p:extLst>
  </p:cSld>
  <p:clrMapOvr>
    <a:masterClrMapping/>
  </p:clrMapOvr>
  <p:transition spd="slow"/>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55E91D1C-9AF5-7F4A-A5F6-C148C48C7F3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3975F7B-120E-D84A-96E5-8F2CD55A9F36}"/>
              </a:ext>
            </a:extLst>
          </p:cNvPr>
          <p:cNvSpPr txBox="1">
            <a:spLocks noGrp="1"/>
          </p:cNvSpPr>
          <p:nvPr>
            <p:ph type="sldNum" sz="quarter" idx="11"/>
          </p:nvPr>
        </p:nvSpPr>
        <p:spPr>
          <a:ln/>
        </p:spPr>
        <p:txBody>
          <a:bodyPr/>
          <a:lstStyle>
            <a:lvl1pPr>
              <a:defRPr/>
            </a:lvl1pPr>
          </a:lstStyle>
          <a:p>
            <a:pPr>
              <a:defRPr/>
            </a:pPr>
            <a:fld id="{4B4F899C-C305-D141-AA04-2AAA2D8E143A}" type="slidenum">
              <a:rPr/>
              <a:pPr>
                <a:defRPr/>
              </a:pPr>
              <a:t>‹#›</a:t>
            </a:fld>
            <a:endParaRPr/>
          </a:p>
        </p:txBody>
      </p:sp>
    </p:spTree>
    <p:extLst>
      <p:ext uri="{BB962C8B-B14F-4D97-AF65-F5344CB8AC3E}">
        <p14:creationId xmlns:p14="http://schemas.microsoft.com/office/powerpoint/2010/main" val="242874009"/>
      </p:ext>
    </p:extLst>
  </p:cSld>
  <p:clrMapOvr>
    <a:masterClrMapping/>
  </p:clrMapOvr>
  <p:transition spd="slow"/>
</p:sldLayout>
</file>

<file path=ppt/slideLayouts/slideLayout10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0338054-7589-F34F-95DF-5CFBE8DF46A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FFEC5BD-BC11-7246-BB0F-98C4DDA1B167}"/>
              </a:ext>
            </a:extLst>
          </p:cNvPr>
          <p:cNvSpPr txBox="1">
            <a:spLocks noGrp="1"/>
          </p:cNvSpPr>
          <p:nvPr>
            <p:ph type="sldNum" sz="quarter" idx="11"/>
          </p:nvPr>
        </p:nvSpPr>
        <p:spPr>
          <a:ln/>
        </p:spPr>
        <p:txBody>
          <a:bodyPr/>
          <a:lstStyle>
            <a:lvl1pPr>
              <a:defRPr/>
            </a:lvl1pPr>
          </a:lstStyle>
          <a:p>
            <a:pPr>
              <a:defRPr/>
            </a:pPr>
            <a:fld id="{9F6EE7ED-7845-AF45-80D5-8DB34DB2C8E7}" type="slidenum">
              <a:rPr/>
              <a:pPr>
                <a:defRPr/>
              </a:pPr>
              <a:t>‹#›</a:t>
            </a:fld>
            <a:endParaRPr/>
          </a:p>
        </p:txBody>
      </p:sp>
    </p:spTree>
    <p:extLst>
      <p:ext uri="{BB962C8B-B14F-4D97-AF65-F5344CB8AC3E}">
        <p14:creationId xmlns:p14="http://schemas.microsoft.com/office/powerpoint/2010/main" val="2948113893"/>
      </p:ext>
    </p:extLst>
  </p:cSld>
  <p:clrMapOvr>
    <a:masterClrMapping/>
  </p:clrMapOvr>
  <p:transition spd="slow"/>
</p:sldLayout>
</file>

<file path=ppt/slideLayouts/slideLayout10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991D0E4-8963-B846-9F59-B05BDE90139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B52B0A9-35B9-CA49-AD88-A202C3C06F5C}"/>
              </a:ext>
            </a:extLst>
          </p:cNvPr>
          <p:cNvSpPr txBox="1">
            <a:spLocks noGrp="1"/>
          </p:cNvSpPr>
          <p:nvPr>
            <p:ph type="sldNum" sz="quarter" idx="11"/>
          </p:nvPr>
        </p:nvSpPr>
        <p:spPr>
          <a:ln/>
        </p:spPr>
        <p:txBody>
          <a:bodyPr/>
          <a:lstStyle>
            <a:lvl1pPr>
              <a:defRPr/>
            </a:lvl1pPr>
          </a:lstStyle>
          <a:p>
            <a:pPr>
              <a:defRPr/>
            </a:pPr>
            <a:fld id="{AD32C78A-06C1-634F-82C2-2AA4F7B9B398}" type="slidenum">
              <a:rPr/>
              <a:pPr>
                <a:defRPr/>
              </a:pPr>
              <a:t>‹#›</a:t>
            </a:fld>
            <a:endParaRPr/>
          </a:p>
        </p:txBody>
      </p:sp>
    </p:spTree>
    <p:extLst>
      <p:ext uri="{BB962C8B-B14F-4D97-AF65-F5344CB8AC3E}">
        <p14:creationId xmlns:p14="http://schemas.microsoft.com/office/powerpoint/2010/main" val="2770054960"/>
      </p:ext>
    </p:extLst>
  </p:cSld>
  <p:clrMapOvr>
    <a:masterClrMapping/>
  </p:clrMapOvr>
  <p:transition spd="slow"/>
</p:sldLayout>
</file>

<file path=ppt/slideLayouts/slideLayout10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9A286E6-BA84-3E44-89C8-DB22131669D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2A1B491-360B-A840-9A01-A25EF5267902}"/>
              </a:ext>
            </a:extLst>
          </p:cNvPr>
          <p:cNvSpPr txBox="1">
            <a:spLocks noGrp="1"/>
          </p:cNvSpPr>
          <p:nvPr>
            <p:ph type="sldNum" sz="quarter" idx="11"/>
          </p:nvPr>
        </p:nvSpPr>
        <p:spPr>
          <a:ln/>
        </p:spPr>
        <p:txBody>
          <a:bodyPr/>
          <a:lstStyle>
            <a:lvl1pPr>
              <a:defRPr/>
            </a:lvl1pPr>
          </a:lstStyle>
          <a:p>
            <a:pPr>
              <a:defRPr/>
            </a:pPr>
            <a:fld id="{630D46D8-D025-C341-BD5E-54D3EA24101B}" type="slidenum">
              <a:rPr/>
              <a:pPr>
                <a:defRPr/>
              </a:pPr>
              <a:t>‹#›</a:t>
            </a:fld>
            <a:endParaRPr/>
          </a:p>
        </p:txBody>
      </p:sp>
    </p:spTree>
    <p:extLst>
      <p:ext uri="{BB962C8B-B14F-4D97-AF65-F5344CB8AC3E}">
        <p14:creationId xmlns:p14="http://schemas.microsoft.com/office/powerpoint/2010/main" val="2573603278"/>
      </p:ext>
    </p:extLst>
  </p:cSld>
  <p:clrMapOvr>
    <a:masterClrMapping/>
  </p:clrMapOvr>
  <p:transition spd="slow"/>
</p:sldLayout>
</file>

<file path=ppt/slideLayouts/slideLayout10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1F74E69-F971-1643-A088-BCC199B4F84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0C4C413-CA47-3543-8F56-6FB944B9425B}"/>
              </a:ext>
            </a:extLst>
          </p:cNvPr>
          <p:cNvSpPr txBox="1">
            <a:spLocks noGrp="1"/>
          </p:cNvSpPr>
          <p:nvPr>
            <p:ph type="sldNum" sz="quarter" idx="11"/>
          </p:nvPr>
        </p:nvSpPr>
        <p:spPr>
          <a:ln/>
        </p:spPr>
        <p:txBody>
          <a:bodyPr/>
          <a:lstStyle>
            <a:lvl1pPr>
              <a:defRPr/>
            </a:lvl1pPr>
          </a:lstStyle>
          <a:p>
            <a:pPr>
              <a:defRPr/>
            </a:pPr>
            <a:fld id="{2B092120-C5D2-4E4E-A9A0-EED76E522B1C}" type="slidenum">
              <a:rPr/>
              <a:pPr>
                <a:defRPr/>
              </a:pPr>
              <a:t>‹#›</a:t>
            </a:fld>
            <a:endParaRPr/>
          </a:p>
        </p:txBody>
      </p:sp>
    </p:spTree>
    <p:extLst>
      <p:ext uri="{BB962C8B-B14F-4D97-AF65-F5344CB8AC3E}">
        <p14:creationId xmlns:p14="http://schemas.microsoft.com/office/powerpoint/2010/main" val="3251228467"/>
      </p:ext>
    </p:extLst>
  </p:cSld>
  <p:clrMapOvr>
    <a:masterClrMapping/>
  </p:clrMapOvr>
  <p:transition spd="slow"/>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ECE2689-A0B1-3A44-8FB8-D7C449935EE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D16082B-DB2C-9242-BE88-BDBEA33241C5}"/>
              </a:ext>
            </a:extLst>
          </p:cNvPr>
          <p:cNvSpPr txBox="1">
            <a:spLocks noGrp="1"/>
          </p:cNvSpPr>
          <p:nvPr>
            <p:ph type="sldNum" sz="quarter" idx="11"/>
          </p:nvPr>
        </p:nvSpPr>
        <p:spPr>
          <a:ln/>
        </p:spPr>
        <p:txBody>
          <a:bodyPr/>
          <a:lstStyle>
            <a:lvl1pPr>
              <a:defRPr/>
            </a:lvl1pPr>
          </a:lstStyle>
          <a:p>
            <a:pPr>
              <a:defRPr/>
            </a:pPr>
            <a:fld id="{3918BDA5-9555-4A4C-A2ED-D0572D8E4BB2}" type="slidenum">
              <a:rPr/>
              <a:pPr>
                <a:defRPr/>
              </a:pPr>
              <a:t>‹#›</a:t>
            </a:fld>
            <a:endParaRPr/>
          </a:p>
        </p:txBody>
      </p:sp>
    </p:spTree>
    <p:extLst>
      <p:ext uri="{BB962C8B-B14F-4D97-AF65-F5344CB8AC3E}">
        <p14:creationId xmlns:p14="http://schemas.microsoft.com/office/powerpoint/2010/main" val="79566478"/>
      </p:ext>
    </p:extLst>
  </p:cSld>
  <p:clrMapOvr>
    <a:masterClrMapping/>
  </p:clrMapOvr>
  <p:transition spd="slow"/>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4873E53-5FC4-814F-A527-2AE4A9114A7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912E0F7-D483-1D4C-8A20-17284290AD35}"/>
              </a:ext>
            </a:extLst>
          </p:cNvPr>
          <p:cNvSpPr txBox="1">
            <a:spLocks noGrp="1"/>
          </p:cNvSpPr>
          <p:nvPr>
            <p:ph type="sldNum" sz="quarter" idx="11"/>
          </p:nvPr>
        </p:nvSpPr>
        <p:spPr>
          <a:ln/>
        </p:spPr>
        <p:txBody>
          <a:bodyPr/>
          <a:lstStyle>
            <a:lvl1pPr>
              <a:defRPr/>
            </a:lvl1pPr>
          </a:lstStyle>
          <a:p>
            <a:pPr>
              <a:defRPr/>
            </a:pPr>
            <a:fld id="{E819FA9C-AF4F-7742-B64B-AF7397371CAF}" type="slidenum">
              <a:rPr/>
              <a:pPr>
                <a:defRPr/>
              </a:pPr>
              <a:t>‹#›</a:t>
            </a:fld>
            <a:endParaRPr/>
          </a:p>
        </p:txBody>
      </p:sp>
    </p:spTree>
    <p:extLst>
      <p:ext uri="{BB962C8B-B14F-4D97-AF65-F5344CB8AC3E}">
        <p14:creationId xmlns:p14="http://schemas.microsoft.com/office/powerpoint/2010/main" val="477236993"/>
      </p:ext>
    </p:extLst>
  </p:cSld>
  <p:clrMapOvr>
    <a:masterClrMapping/>
  </p:clrMapOvr>
  <p:transition spd="slow"/>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8C64436-671F-3543-AB72-BDC3D74F880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CB6B30A-5486-F642-B43C-56E3D5D33130}"/>
              </a:ext>
            </a:extLst>
          </p:cNvPr>
          <p:cNvSpPr txBox="1">
            <a:spLocks noGrp="1"/>
          </p:cNvSpPr>
          <p:nvPr>
            <p:ph type="sldNum" sz="quarter" idx="11"/>
          </p:nvPr>
        </p:nvSpPr>
        <p:spPr>
          <a:ln/>
        </p:spPr>
        <p:txBody>
          <a:bodyPr/>
          <a:lstStyle>
            <a:lvl1pPr>
              <a:defRPr/>
            </a:lvl1pPr>
          </a:lstStyle>
          <a:p>
            <a:pPr>
              <a:defRPr/>
            </a:pPr>
            <a:fld id="{B6C3429C-8044-A945-ADA0-29992E550D54}" type="slidenum">
              <a:rPr/>
              <a:pPr>
                <a:defRPr/>
              </a:pPr>
              <a:t>‹#›</a:t>
            </a:fld>
            <a:endParaRPr/>
          </a:p>
        </p:txBody>
      </p:sp>
    </p:spTree>
    <p:extLst>
      <p:ext uri="{BB962C8B-B14F-4D97-AF65-F5344CB8AC3E}">
        <p14:creationId xmlns:p14="http://schemas.microsoft.com/office/powerpoint/2010/main" val="4257409034"/>
      </p:ext>
    </p:extLst>
  </p:cSld>
  <p:clrMapOvr>
    <a:masterClrMapping/>
  </p:clrMapOvr>
  <p:transition spd="slow"/>
</p:sldLayout>
</file>

<file path=ppt/slideLayouts/slideLayout10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6C6151B-1840-CB47-9B1F-35008D578FA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3EFA9FD-0F21-E34A-B532-7DAF88FD6615}"/>
              </a:ext>
            </a:extLst>
          </p:cNvPr>
          <p:cNvSpPr txBox="1">
            <a:spLocks noGrp="1"/>
          </p:cNvSpPr>
          <p:nvPr>
            <p:ph type="sldNum" sz="quarter" idx="11"/>
          </p:nvPr>
        </p:nvSpPr>
        <p:spPr>
          <a:ln/>
        </p:spPr>
        <p:txBody>
          <a:bodyPr/>
          <a:lstStyle>
            <a:lvl1pPr>
              <a:defRPr/>
            </a:lvl1pPr>
          </a:lstStyle>
          <a:p>
            <a:pPr>
              <a:defRPr/>
            </a:pPr>
            <a:fld id="{4E169B18-50FF-FB4C-A6EC-272748A895B9}" type="slidenum">
              <a:rPr/>
              <a:pPr>
                <a:defRPr/>
              </a:pPr>
              <a:t>‹#›</a:t>
            </a:fld>
            <a:endParaRPr/>
          </a:p>
        </p:txBody>
      </p:sp>
    </p:spTree>
    <p:extLst>
      <p:ext uri="{BB962C8B-B14F-4D97-AF65-F5344CB8AC3E}">
        <p14:creationId xmlns:p14="http://schemas.microsoft.com/office/powerpoint/2010/main" val="603193045"/>
      </p:ext>
    </p:extLst>
  </p:cSld>
  <p:clrMapOvr>
    <a:masterClrMapping/>
  </p:clrMapOvr>
  <p:transition spd="slow"/>
</p:sldLayout>
</file>

<file path=ppt/slideLayouts/slideLayout10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D44C9AF4-9A95-8D48-8761-DD6BB1997B0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0F0E9F2-FB23-4440-8F24-F9D5F768B1BD}"/>
              </a:ext>
            </a:extLst>
          </p:cNvPr>
          <p:cNvSpPr txBox="1">
            <a:spLocks noGrp="1"/>
          </p:cNvSpPr>
          <p:nvPr>
            <p:ph type="sldNum" sz="quarter" idx="11"/>
          </p:nvPr>
        </p:nvSpPr>
        <p:spPr>
          <a:ln/>
        </p:spPr>
        <p:txBody>
          <a:bodyPr/>
          <a:lstStyle>
            <a:lvl1pPr>
              <a:defRPr/>
            </a:lvl1pPr>
          </a:lstStyle>
          <a:p>
            <a:pPr>
              <a:defRPr/>
            </a:pPr>
            <a:fld id="{12EE49E8-FBCA-334E-A640-4F7535408863}" type="slidenum">
              <a:rPr/>
              <a:pPr>
                <a:defRPr/>
              </a:pPr>
              <a:t>‹#›</a:t>
            </a:fld>
            <a:endParaRPr/>
          </a:p>
        </p:txBody>
      </p:sp>
    </p:spTree>
    <p:extLst>
      <p:ext uri="{BB962C8B-B14F-4D97-AF65-F5344CB8AC3E}">
        <p14:creationId xmlns:p14="http://schemas.microsoft.com/office/powerpoint/2010/main" val="1176018270"/>
      </p:ext>
    </p:extLst>
  </p:cSld>
  <p:clrMapOvr>
    <a:masterClrMapping/>
  </p:clrMapOvr>
  <p:transition spd="slow"/>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C30F025-0EA5-D14A-953D-06D9F195EB3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219EDA9-B44C-EA43-9C4F-715F3D1FBE54}"/>
              </a:ext>
            </a:extLst>
          </p:cNvPr>
          <p:cNvSpPr txBox="1">
            <a:spLocks noGrp="1"/>
          </p:cNvSpPr>
          <p:nvPr>
            <p:ph type="sldNum" sz="quarter" idx="11"/>
          </p:nvPr>
        </p:nvSpPr>
        <p:spPr>
          <a:ln/>
        </p:spPr>
        <p:txBody>
          <a:bodyPr/>
          <a:lstStyle>
            <a:lvl1pPr>
              <a:defRPr/>
            </a:lvl1pPr>
          </a:lstStyle>
          <a:p>
            <a:pPr>
              <a:defRPr/>
            </a:pPr>
            <a:fld id="{707C0B76-4360-0F4B-B728-748DFDBFA9DF}" type="slidenum">
              <a:rPr/>
              <a:pPr>
                <a:defRPr/>
              </a:pPr>
              <a:t>‹#›</a:t>
            </a:fld>
            <a:endParaRPr/>
          </a:p>
        </p:txBody>
      </p:sp>
    </p:spTree>
    <p:extLst>
      <p:ext uri="{BB962C8B-B14F-4D97-AF65-F5344CB8AC3E}">
        <p14:creationId xmlns:p14="http://schemas.microsoft.com/office/powerpoint/2010/main" val="754615799"/>
      </p:ext>
    </p:extLst>
  </p:cSld>
  <p:clrMapOvr>
    <a:masterClrMapping/>
  </p:clrMapOvr>
  <p:transition spd="slow"/>
</p:sldLayout>
</file>

<file path=ppt/slideLayouts/slideLayout10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FC5A507-1C17-7647-B7A9-7B912C0BF14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2722AE3-9322-BA47-AD65-7DE14E6DE6A6}"/>
              </a:ext>
            </a:extLst>
          </p:cNvPr>
          <p:cNvSpPr txBox="1">
            <a:spLocks noGrp="1"/>
          </p:cNvSpPr>
          <p:nvPr>
            <p:ph type="sldNum" sz="quarter" idx="11"/>
          </p:nvPr>
        </p:nvSpPr>
        <p:spPr>
          <a:ln/>
        </p:spPr>
        <p:txBody>
          <a:bodyPr/>
          <a:lstStyle>
            <a:lvl1pPr>
              <a:defRPr/>
            </a:lvl1pPr>
          </a:lstStyle>
          <a:p>
            <a:pPr>
              <a:defRPr/>
            </a:pPr>
            <a:fld id="{BF34D73C-691B-B74C-9ACC-CAFF3D52B04C}" type="slidenum">
              <a:rPr/>
              <a:pPr>
                <a:defRPr/>
              </a:pPr>
              <a:t>‹#›</a:t>
            </a:fld>
            <a:endParaRPr/>
          </a:p>
        </p:txBody>
      </p:sp>
    </p:spTree>
    <p:extLst>
      <p:ext uri="{BB962C8B-B14F-4D97-AF65-F5344CB8AC3E}">
        <p14:creationId xmlns:p14="http://schemas.microsoft.com/office/powerpoint/2010/main" val="3064342873"/>
      </p:ext>
    </p:extLst>
  </p:cSld>
  <p:clrMapOvr>
    <a:masterClrMapping/>
  </p:clrMapOvr>
  <p:transition spd="slow"/>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F38D117-882E-C642-A156-058C5A05A68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2197DB7-A417-BB46-A594-EBAA57DED632}"/>
              </a:ext>
            </a:extLst>
          </p:cNvPr>
          <p:cNvSpPr txBox="1">
            <a:spLocks noGrp="1"/>
          </p:cNvSpPr>
          <p:nvPr>
            <p:ph type="sldNum" sz="quarter" idx="11"/>
          </p:nvPr>
        </p:nvSpPr>
        <p:spPr>
          <a:ln/>
        </p:spPr>
        <p:txBody>
          <a:bodyPr/>
          <a:lstStyle>
            <a:lvl1pPr>
              <a:defRPr/>
            </a:lvl1pPr>
          </a:lstStyle>
          <a:p>
            <a:pPr>
              <a:defRPr/>
            </a:pPr>
            <a:fld id="{6356A797-6BE8-A64B-A7CA-1724EC3DB316}" type="slidenum">
              <a:rPr/>
              <a:pPr>
                <a:defRPr/>
              </a:pPr>
              <a:t>‹#›</a:t>
            </a:fld>
            <a:endParaRPr/>
          </a:p>
        </p:txBody>
      </p:sp>
    </p:spTree>
    <p:extLst>
      <p:ext uri="{BB962C8B-B14F-4D97-AF65-F5344CB8AC3E}">
        <p14:creationId xmlns:p14="http://schemas.microsoft.com/office/powerpoint/2010/main" val="667563343"/>
      </p:ext>
    </p:extLst>
  </p:cSld>
  <p:clrMapOvr>
    <a:masterClrMapping/>
  </p:clrMapOvr>
  <p:transition spd="slow"/>
</p:sldLayout>
</file>

<file path=ppt/slideLayouts/slideLayout10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DE80B41-F196-7D4B-A683-76B3B2360C2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78483E7-B821-9942-B766-D3F40BE94C68}"/>
              </a:ext>
            </a:extLst>
          </p:cNvPr>
          <p:cNvSpPr txBox="1">
            <a:spLocks noGrp="1"/>
          </p:cNvSpPr>
          <p:nvPr>
            <p:ph type="sldNum" sz="quarter" idx="11"/>
          </p:nvPr>
        </p:nvSpPr>
        <p:spPr>
          <a:ln/>
        </p:spPr>
        <p:txBody>
          <a:bodyPr/>
          <a:lstStyle>
            <a:lvl1pPr>
              <a:defRPr/>
            </a:lvl1pPr>
          </a:lstStyle>
          <a:p>
            <a:pPr>
              <a:defRPr/>
            </a:pPr>
            <a:fld id="{66C5C794-E01A-9A46-AAB6-126C7ADD849B}" type="slidenum">
              <a:rPr/>
              <a:pPr>
                <a:defRPr/>
              </a:pPr>
              <a:t>‹#›</a:t>
            </a:fld>
            <a:endParaRPr/>
          </a:p>
        </p:txBody>
      </p:sp>
    </p:spTree>
    <p:extLst>
      <p:ext uri="{BB962C8B-B14F-4D97-AF65-F5344CB8AC3E}">
        <p14:creationId xmlns:p14="http://schemas.microsoft.com/office/powerpoint/2010/main" val="1673600752"/>
      </p:ext>
    </p:extLst>
  </p:cSld>
  <p:clrMapOvr>
    <a:masterClrMapping/>
  </p:clrMapOvr>
  <p:transition spd="slow"/>
</p:sldLayout>
</file>

<file path=ppt/slideLayouts/slideLayout10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B0B0C92-E331-8143-AF8B-B229AEC0886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4F0D02D-D453-B146-91F1-2E360E6E4BF2}"/>
              </a:ext>
            </a:extLst>
          </p:cNvPr>
          <p:cNvSpPr txBox="1">
            <a:spLocks noGrp="1"/>
          </p:cNvSpPr>
          <p:nvPr>
            <p:ph type="sldNum" sz="quarter" idx="11"/>
          </p:nvPr>
        </p:nvSpPr>
        <p:spPr>
          <a:ln/>
        </p:spPr>
        <p:txBody>
          <a:bodyPr/>
          <a:lstStyle>
            <a:lvl1pPr>
              <a:defRPr/>
            </a:lvl1pPr>
          </a:lstStyle>
          <a:p>
            <a:pPr>
              <a:defRPr/>
            </a:pPr>
            <a:fld id="{3DB843BB-E81D-2B46-B6AD-403E009E2FC2}" type="slidenum">
              <a:rPr/>
              <a:pPr>
                <a:defRPr/>
              </a:pPr>
              <a:t>‹#›</a:t>
            </a:fld>
            <a:endParaRPr/>
          </a:p>
        </p:txBody>
      </p:sp>
    </p:spTree>
    <p:extLst>
      <p:ext uri="{BB962C8B-B14F-4D97-AF65-F5344CB8AC3E}">
        <p14:creationId xmlns:p14="http://schemas.microsoft.com/office/powerpoint/2010/main" val="646796028"/>
      </p:ext>
    </p:extLst>
  </p:cSld>
  <p:clrMapOvr>
    <a:masterClrMapping/>
  </p:clrMapOvr>
  <p:transition spd="slow"/>
</p:sldLayout>
</file>

<file path=ppt/slideLayouts/slideLayout10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997FCB7-28E0-3343-A444-74DD7D464D0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6B8FEA4-0C90-7E48-B9D9-B7383019FD75}"/>
              </a:ext>
            </a:extLst>
          </p:cNvPr>
          <p:cNvSpPr txBox="1">
            <a:spLocks noGrp="1"/>
          </p:cNvSpPr>
          <p:nvPr>
            <p:ph type="sldNum" sz="quarter" idx="11"/>
          </p:nvPr>
        </p:nvSpPr>
        <p:spPr>
          <a:ln/>
        </p:spPr>
        <p:txBody>
          <a:bodyPr/>
          <a:lstStyle>
            <a:lvl1pPr>
              <a:defRPr/>
            </a:lvl1pPr>
          </a:lstStyle>
          <a:p>
            <a:pPr>
              <a:defRPr/>
            </a:pPr>
            <a:fld id="{F59B2EAE-7D2C-C54A-AA45-60C7D12513A5}" type="slidenum">
              <a:rPr/>
              <a:pPr>
                <a:defRPr/>
              </a:pPr>
              <a:t>‹#›</a:t>
            </a:fld>
            <a:endParaRPr/>
          </a:p>
        </p:txBody>
      </p:sp>
    </p:spTree>
    <p:extLst>
      <p:ext uri="{BB962C8B-B14F-4D97-AF65-F5344CB8AC3E}">
        <p14:creationId xmlns:p14="http://schemas.microsoft.com/office/powerpoint/2010/main" val="936492368"/>
      </p:ext>
    </p:extLst>
  </p:cSld>
  <p:clrMapOvr>
    <a:masterClrMapping/>
  </p:clrMapOvr>
  <p:transition spd="slow"/>
</p:sldLayout>
</file>

<file path=ppt/slideLayouts/slideLayout10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FF57DCB-4256-C443-95DF-8F89E45037C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4129332-D6D3-1B49-A25E-D4D4862D6AD1}"/>
              </a:ext>
            </a:extLst>
          </p:cNvPr>
          <p:cNvSpPr txBox="1">
            <a:spLocks noGrp="1"/>
          </p:cNvSpPr>
          <p:nvPr>
            <p:ph type="sldNum" sz="quarter" idx="11"/>
          </p:nvPr>
        </p:nvSpPr>
        <p:spPr>
          <a:ln/>
        </p:spPr>
        <p:txBody>
          <a:bodyPr/>
          <a:lstStyle>
            <a:lvl1pPr>
              <a:defRPr/>
            </a:lvl1pPr>
          </a:lstStyle>
          <a:p>
            <a:pPr>
              <a:defRPr/>
            </a:pPr>
            <a:fld id="{6220FB40-182A-4E43-9613-5325282AD05A}" type="slidenum">
              <a:rPr/>
              <a:pPr>
                <a:defRPr/>
              </a:pPr>
              <a:t>‹#›</a:t>
            </a:fld>
            <a:endParaRPr/>
          </a:p>
        </p:txBody>
      </p:sp>
    </p:spTree>
    <p:extLst>
      <p:ext uri="{BB962C8B-B14F-4D97-AF65-F5344CB8AC3E}">
        <p14:creationId xmlns:p14="http://schemas.microsoft.com/office/powerpoint/2010/main" val="2320694061"/>
      </p:ext>
    </p:extLst>
  </p:cSld>
  <p:clrMapOvr>
    <a:masterClrMapping/>
  </p:clrMapOvr>
  <p:transition spd="slow"/>
</p:sldLayout>
</file>

<file path=ppt/slideLayouts/slideLayout10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4378CA4-FCF2-1741-BDF0-A90CE04A583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3F91DAF-70D9-884D-8FEE-74BC07BC060C}"/>
              </a:ext>
            </a:extLst>
          </p:cNvPr>
          <p:cNvSpPr txBox="1">
            <a:spLocks noGrp="1"/>
          </p:cNvSpPr>
          <p:nvPr>
            <p:ph type="sldNum" sz="quarter" idx="11"/>
          </p:nvPr>
        </p:nvSpPr>
        <p:spPr>
          <a:ln/>
        </p:spPr>
        <p:txBody>
          <a:bodyPr/>
          <a:lstStyle>
            <a:lvl1pPr>
              <a:defRPr/>
            </a:lvl1pPr>
          </a:lstStyle>
          <a:p>
            <a:pPr>
              <a:defRPr/>
            </a:pPr>
            <a:fld id="{CBD7A526-A4B8-F148-81C0-573D960D576C}" type="slidenum">
              <a:rPr/>
              <a:pPr>
                <a:defRPr/>
              </a:pPr>
              <a:t>‹#›</a:t>
            </a:fld>
            <a:endParaRPr/>
          </a:p>
        </p:txBody>
      </p:sp>
    </p:spTree>
    <p:extLst>
      <p:ext uri="{BB962C8B-B14F-4D97-AF65-F5344CB8AC3E}">
        <p14:creationId xmlns:p14="http://schemas.microsoft.com/office/powerpoint/2010/main" val="2135946518"/>
      </p:ext>
    </p:extLst>
  </p:cSld>
  <p:clrMapOvr>
    <a:masterClrMapping/>
  </p:clrMapOvr>
  <p:transition spd="slow"/>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239644A-3D54-9C42-BB6F-A8E24F83857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CCF2D84-4D23-FA4B-95EA-BEDBD1F05CBB}"/>
              </a:ext>
            </a:extLst>
          </p:cNvPr>
          <p:cNvSpPr txBox="1">
            <a:spLocks noGrp="1"/>
          </p:cNvSpPr>
          <p:nvPr>
            <p:ph type="sldNum" sz="quarter" idx="11"/>
          </p:nvPr>
        </p:nvSpPr>
        <p:spPr>
          <a:ln/>
        </p:spPr>
        <p:txBody>
          <a:bodyPr/>
          <a:lstStyle>
            <a:lvl1pPr>
              <a:defRPr/>
            </a:lvl1pPr>
          </a:lstStyle>
          <a:p>
            <a:pPr>
              <a:defRPr/>
            </a:pPr>
            <a:fld id="{3D149FFF-CE61-9742-B004-3C510B680922}" type="slidenum">
              <a:rPr/>
              <a:pPr>
                <a:defRPr/>
              </a:pPr>
              <a:t>‹#›</a:t>
            </a:fld>
            <a:endParaRPr/>
          </a:p>
        </p:txBody>
      </p:sp>
    </p:spTree>
    <p:extLst>
      <p:ext uri="{BB962C8B-B14F-4D97-AF65-F5344CB8AC3E}">
        <p14:creationId xmlns:p14="http://schemas.microsoft.com/office/powerpoint/2010/main" val="1073560021"/>
      </p:ext>
    </p:extLst>
  </p:cSld>
  <p:clrMapOvr>
    <a:masterClrMapping/>
  </p:clrMapOvr>
  <p:transition spd="slow"/>
</p:sldLayout>
</file>

<file path=ppt/slideLayouts/slideLayout10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6DE8641-B75D-CE4B-8FB3-FA3E9B0D0D3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06E598B-C151-B741-96ED-9BD17BBF4B26}"/>
              </a:ext>
            </a:extLst>
          </p:cNvPr>
          <p:cNvSpPr txBox="1">
            <a:spLocks noGrp="1"/>
          </p:cNvSpPr>
          <p:nvPr>
            <p:ph type="sldNum" sz="quarter" idx="11"/>
          </p:nvPr>
        </p:nvSpPr>
        <p:spPr>
          <a:ln/>
        </p:spPr>
        <p:txBody>
          <a:bodyPr/>
          <a:lstStyle>
            <a:lvl1pPr>
              <a:defRPr/>
            </a:lvl1pPr>
          </a:lstStyle>
          <a:p>
            <a:pPr>
              <a:defRPr/>
            </a:pPr>
            <a:fld id="{AC02D5C5-1D2E-AD45-B123-2ADFFF0C01BB}" type="slidenum">
              <a:rPr/>
              <a:pPr>
                <a:defRPr/>
              </a:pPr>
              <a:t>‹#›</a:t>
            </a:fld>
            <a:endParaRPr/>
          </a:p>
        </p:txBody>
      </p:sp>
    </p:spTree>
    <p:extLst>
      <p:ext uri="{BB962C8B-B14F-4D97-AF65-F5344CB8AC3E}">
        <p14:creationId xmlns:p14="http://schemas.microsoft.com/office/powerpoint/2010/main" val="3258850194"/>
      </p:ext>
    </p:extLst>
  </p:cSld>
  <p:clrMapOvr>
    <a:masterClrMapping/>
  </p:clrMapOvr>
  <p:transition spd="slow"/>
</p:sldLayout>
</file>

<file path=ppt/slideLayouts/slideLayout10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FF67298-94A7-A448-9FA3-8F18AE0BAEF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67B1335-7CE9-B441-9D2C-9C40A7D8E8FE}"/>
              </a:ext>
            </a:extLst>
          </p:cNvPr>
          <p:cNvSpPr txBox="1">
            <a:spLocks noGrp="1"/>
          </p:cNvSpPr>
          <p:nvPr>
            <p:ph type="sldNum" sz="quarter" idx="11"/>
          </p:nvPr>
        </p:nvSpPr>
        <p:spPr>
          <a:ln/>
        </p:spPr>
        <p:txBody>
          <a:bodyPr/>
          <a:lstStyle>
            <a:lvl1pPr>
              <a:defRPr/>
            </a:lvl1pPr>
          </a:lstStyle>
          <a:p>
            <a:pPr>
              <a:defRPr/>
            </a:pPr>
            <a:fld id="{F54AD290-D5CD-CC47-8776-75BCA5EE861F}" type="slidenum">
              <a:rPr/>
              <a:pPr>
                <a:defRPr/>
              </a:pPr>
              <a:t>‹#›</a:t>
            </a:fld>
            <a:endParaRPr/>
          </a:p>
        </p:txBody>
      </p:sp>
    </p:spTree>
    <p:extLst>
      <p:ext uri="{BB962C8B-B14F-4D97-AF65-F5344CB8AC3E}">
        <p14:creationId xmlns:p14="http://schemas.microsoft.com/office/powerpoint/2010/main" val="3884757821"/>
      </p:ext>
    </p:extLst>
  </p:cSld>
  <p:clrMapOvr>
    <a:masterClrMapping/>
  </p:clrMapOvr>
  <p:transition spd="slow"/>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D443807C-E2E9-374F-902E-D1FBB46AD59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AB4DA89-49C9-264E-AD15-3A21D3D429A1}"/>
              </a:ext>
            </a:extLst>
          </p:cNvPr>
          <p:cNvSpPr txBox="1">
            <a:spLocks noGrp="1"/>
          </p:cNvSpPr>
          <p:nvPr>
            <p:ph type="sldNum" sz="quarter" idx="11"/>
          </p:nvPr>
        </p:nvSpPr>
        <p:spPr>
          <a:ln/>
        </p:spPr>
        <p:txBody>
          <a:bodyPr/>
          <a:lstStyle>
            <a:lvl1pPr>
              <a:defRPr/>
            </a:lvl1pPr>
          </a:lstStyle>
          <a:p>
            <a:pPr>
              <a:defRPr/>
            </a:pPr>
            <a:fld id="{B98E61E5-22C6-AA4E-B0DC-1BFA28BB8047}" type="slidenum">
              <a:rPr/>
              <a:pPr>
                <a:defRPr/>
              </a:pPr>
              <a:t>‹#›</a:t>
            </a:fld>
            <a:endParaRPr/>
          </a:p>
        </p:txBody>
      </p:sp>
    </p:spTree>
    <p:extLst>
      <p:ext uri="{BB962C8B-B14F-4D97-AF65-F5344CB8AC3E}">
        <p14:creationId xmlns:p14="http://schemas.microsoft.com/office/powerpoint/2010/main" val="3050318682"/>
      </p:ext>
    </p:extLst>
  </p:cSld>
  <p:clrMapOvr>
    <a:masterClrMapping/>
  </p:clrMapOvr>
  <p:transition spd="slow"/>
</p:sldLayout>
</file>

<file path=ppt/slideLayouts/slideLayout10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F4392EE-A8E1-CA4E-8C70-66966C2093C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14FDD09-DF5E-434F-87C6-96E44C8A9D0A}"/>
              </a:ext>
            </a:extLst>
          </p:cNvPr>
          <p:cNvSpPr txBox="1">
            <a:spLocks noGrp="1"/>
          </p:cNvSpPr>
          <p:nvPr>
            <p:ph type="sldNum" sz="quarter" idx="11"/>
          </p:nvPr>
        </p:nvSpPr>
        <p:spPr>
          <a:ln/>
        </p:spPr>
        <p:txBody>
          <a:bodyPr/>
          <a:lstStyle>
            <a:lvl1pPr>
              <a:defRPr/>
            </a:lvl1pPr>
          </a:lstStyle>
          <a:p>
            <a:pPr>
              <a:defRPr/>
            </a:pPr>
            <a:fld id="{B6A8EBF1-40F1-294D-9765-986DB8CE4866}" type="slidenum">
              <a:rPr/>
              <a:pPr>
                <a:defRPr/>
              </a:pPr>
              <a:t>‹#›</a:t>
            </a:fld>
            <a:endParaRPr/>
          </a:p>
        </p:txBody>
      </p:sp>
    </p:spTree>
    <p:extLst>
      <p:ext uri="{BB962C8B-B14F-4D97-AF65-F5344CB8AC3E}">
        <p14:creationId xmlns:p14="http://schemas.microsoft.com/office/powerpoint/2010/main" val="2613359000"/>
      </p:ext>
    </p:extLst>
  </p:cSld>
  <p:clrMapOvr>
    <a:masterClrMapping/>
  </p:clrMapOvr>
  <p:transition spd="slow"/>
</p:sldLayout>
</file>

<file path=ppt/slideLayouts/slideLayout10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7743F51-B38B-1149-B31F-CEDA75AE6FB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56F8114-ABA3-E845-8372-0DBDEA168507}"/>
              </a:ext>
            </a:extLst>
          </p:cNvPr>
          <p:cNvSpPr txBox="1">
            <a:spLocks noGrp="1"/>
          </p:cNvSpPr>
          <p:nvPr>
            <p:ph type="sldNum" sz="quarter" idx="11"/>
          </p:nvPr>
        </p:nvSpPr>
        <p:spPr>
          <a:ln/>
        </p:spPr>
        <p:txBody>
          <a:bodyPr/>
          <a:lstStyle>
            <a:lvl1pPr>
              <a:defRPr/>
            </a:lvl1pPr>
          </a:lstStyle>
          <a:p>
            <a:pPr>
              <a:defRPr/>
            </a:pPr>
            <a:fld id="{74DF8184-1A76-D849-9F9B-25D8A6E8CD12}" type="slidenum">
              <a:rPr/>
              <a:pPr>
                <a:defRPr/>
              </a:pPr>
              <a:t>‹#›</a:t>
            </a:fld>
            <a:endParaRPr/>
          </a:p>
        </p:txBody>
      </p:sp>
    </p:spTree>
    <p:extLst>
      <p:ext uri="{BB962C8B-B14F-4D97-AF65-F5344CB8AC3E}">
        <p14:creationId xmlns:p14="http://schemas.microsoft.com/office/powerpoint/2010/main" val="308395186"/>
      </p:ext>
    </p:extLst>
  </p:cSld>
  <p:clrMapOvr>
    <a:masterClrMapping/>
  </p:clrMapOvr>
  <p:transition spd="slow"/>
</p:sldLayout>
</file>

<file path=ppt/slideLayouts/slideLayout10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2EA7A76-9524-0549-AFB3-C1617D8891A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946BBD4-A689-1644-8A8D-3A9E3125DE13}"/>
              </a:ext>
            </a:extLst>
          </p:cNvPr>
          <p:cNvSpPr txBox="1">
            <a:spLocks noGrp="1"/>
          </p:cNvSpPr>
          <p:nvPr>
            <p:ph type="sldNum" sz="quarter" idx="11"/>
          </p:nvPr>
        </p:nvSpPr>
        <p:spPr>
          <a:ln/>
        </p:spPr>
        <p:txBody>
          <a:bodyPr/>
          <a:lstStyle>
            <a:lvl1pPr>
              <a:defRPr/>
            </a:lvl1pPr>
          </a:lstStyle>
          <a:p>
            <a:pPr>
              <a:defRPr/>
            </a:pPr>
            <a:fld id="{837FA072-1FB4-1D4E-B338-D03720C6C71C}" type="slidenum">
              <a:rPr/>
              <a:pPr>
                <a:defRPr/>
              </a:pPr>
              <a:t>‹#›</a:t>
            </a:fld>
            <a:endParaRPr/>
          </a:p>
        </p:txBody>
      </p:sp>
    </p:spTree>
    <p:extLst>
      <p:ext uri="{BB962C8B-B14F-4D97-AF65-F5344CB8AC3E}">
        <p14:creationId xmlns:p14="http://schemas.microsoft.com/office/powerpoint/2010/main" val="1969064323"/>
      </p:ext>
    </p:extLst>
  </p:cSld>
  <p:clrMapOvr>
    <a:masterClrMapping/>
  </p:clrMapOvr>
  <p:transition spd="slow"/>
</p:sldLayout>
</file>

<file path=ppt/slideLayouts/slideLayout10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FE5926C-9C95-9B44-B093-FC26DE5266A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63BC3477-21DB-9C46-B597-B2BD886994D9}"/>
              </a:ext>
            </a:extLst>
          </p:cNvPr>
          <p:cNvSpPr txBox="1">
            <a:spLocks noGrp="1"/>
          </p:cNvSpPr>
          <p:nvPr>
            <p:ph type="sldNum" sz="quarter" idx="11"/>
          </p:nvPr>
        </p:nvSpPr>
        <p:spPr>
          <a:ln/>
        </p:spPr>
        <p:txBody>
          <a:bodyPr/>
          <a:lstStyle>
            <a:lvl1pPr>
              <a:defRPr/>
            </a:lvl1pPr>
          </a:lstStyle>
          <a:p>
            <a:pPr>
              <a:defRPr/>
            </a:pPr>
            <a:fld id="{683F8AB8-9453-1646-99C6-1C089EE88E6B}" type="slidenum">
              <a:rPr/>
              <a:pPr>
                <a:defRPr/>
              </a:pPr>
              <a:t>‹#›</a:t>
            </a:fld>
            <a:endParaRPr/>
          </a:p>
        </p:txBody>
      </p:sp>
    </p:spTree>
    <p:extLst>
      <p:ext uri="{BB962C8B-B14F-4D97-AF65-F5344CB8AC3E}">
        <p14:creationId xmlns:p14="http://schemas.microsoft.com/office/powerpoint/2010/main" val="1913063802"/>
      </p:ext>
    </p:extLst>
  </p:cSld>
  <p:clrMapOvr>
    <a:masterClrMapping/>
  </p:clrMapOvr>
  <p:transition spd="slow"/>
</p:sldLayout>
</file>

<file path=ppt/slideLayouts/slideLayout10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7785E6F-0C73-D040-871B-82B98C2D9F4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6AFD761-9D75-7244-AA10-A5489A6AB884}"/>
              </a:ext>
            </a:extLst>
          </p:cNvPr>
          <p:cNvSpPr txBox="1">
            <a:spLocks noGrp="1"/>
          </p:cNvSpPr>
          <p:nvPr>
            <p:ph type="sldNum" sz="quarter" idx="11"/>
          </p:nvPr>
        </p:nvSpPr>
        <p:spPr>
          <a:ln/>
        </p:spPr>
        <p:txBody>
          <a:bodyPr/>
          <a:lstStyle>
            <a:lvl1pPr>
              <a:defRPr/>
            </a:lvl1pPr>
          </a:lstStyle>
          <a:p>
            <a:pPr>
              <a:defRPr/>
            </a:pPr>
            <a:fld id="{F5CFB59E-7141-A44C-8EEA-3426BBA901C6}" type="slidenum">
              <a:rPr/>
              <a:pPr>
                <a:defRPr/>
              </a:pPr>
              <a:t>‹#›</a:t>
            </a:fld>
            <a:endParaRPr/>
          </a:p>
        </p:txBody>
      </p:sp>
    </p:spTree>
    <p:extLst>
      <p:ext uri="{BB962C8B-B14F-4D97-AF65-F5344CB8AC3E}">
        <p14:creationId xmlns:p14="http://schemas.microsoft.com/office/powerpoint/2010/main" val="281987736"/>
      </p:ext>
    </p:extLst>
  </p:cSld>
  <p:clrMapOvr>
    <a:masterClrMapping/>
  </p:clrMapOvr>
  <p:transition spd="slow"/>
</p:sldLayout>
</file>

<file path=ppt/slideLayouts/slideLayout10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FF61405-EB1D-2E47-9C92-C7F26BF8F01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1060811-4703-BA42-BB76-E175EA5AE81A}"/>
              </a:ext>
            </a:extLst>
          </p:cNvPr>
          <p:cNvSpPr txBox="1">
            <a:spLocks noGrp="1"/>
          </p:cNvSpPr>
          <p:nvPr>
            <p:ph type="sldNum" sz="quarter" idx="11"/>
          </p:nvPr>
        </p:nvSpPr>
        <p:spPr>
          <a:ln/>
        </p:spPr>
        <p:txBody>
          <a:bodyPr/>
          <a:lstStyle>
            <a:lvl1pPr>
              <a:defRPr/>
            </a:lvl1pPr>
          </a:lstStyle>
          <a:p>
            <a:pPr>
              <a:defRPr/>
            </a:pPr>
            <a:fld id="{F5080B7A-8726-FC4E-8C53-9999C73DFC2B}" type="slidenum">
              <a:rPr/>
              <a:pPr>
                <a:defRPr/>
              </a:pPr>
              <a:t>‹#›</a:t>
            </a:fld>
            <a:endParaRPr/>
          </a:p>
        </p:txBody>
      </p:sp>
    </p:spTree>
    <p:extLst>
      <p:ext uri="{BB962C8B-B14F-4D97-AF65-F5344CB8AC3E}">
        <p14:creationId xmlns:p14="http://schemas.microsoft.com/office/powerpoint/2010/main" val="2349541770"/>
      </p:ext>
    </p:extLst>
  </p:cSld>
  <p:clrMapOvr>
    <a:masterClrMapping/>
  </p:clrMapOvr>
  <p:transition spd="slow"/>
</p:sldLayout>
</file>

<file path=ppt/slideLayouts/slideLayout10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3D893A0-C12D-1C4E-BAF9-918F68D9B18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29750E3-6ED5-C947-B4D9-259551530835}"/>
              </a:ext>
            </a:extLst>
          </p:cNvPr>
          <p:cNvSpPr txBox="1">
            <a:spLocks noGrp="1"/>
          </p:cNvSpPr>
          <p:nvPr>
            <p:ph type="sldNum" sz="quarter" idx="11"/>
          </p:nvPr>
        </p:nvSpPr>
        <p:spPr>
          <a:ln/>
        </p:spPr>
        <p:txBody>
          <a:bodyPr/>
          <a:lstStyle>
            <a:lvl1pPr>
              <a:defRPr/>
            </a:lvl1pPr>
          </a:lstStyle>
          <a:p>
            <a:pPr>
              <a:defRPr/>
            </a:pPr>
            <a:fld id="{1A567733-671B-D94F-8A0D-4E8E3087ECDF}" type="slidenum">
              <a:rPr/>
              <a:pPr>
                <a:defRPr/>
              </a:pPr>
              <a:t>‹#›</a:t>
            </a:fld>
            <a:endParaRPr/>
          </a:p>
        </p:txBody>
      </p:sp>
    </p:spTree>
    <p:extLst>
      <p:ext uri="{BB962C8B-B14F-4D97-AF65-F5344CB8AC3E}">
        <p14:creationId xmlns:p14="http://schemas.microsoft.com/office/powerpoint/2010/main" val="318817350"/>
      </p:ext>
    </p:extLst>
  </p:cSld>
  <p:clrMapOvr>
    <a:masterClrMapping/>
  </p:clrMapOvr>
  <p:transition spd="slow"/>
</p:sldLayout>
</file>

<file path=ppt/slideLayouts/slideLayout10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5184E6F-F49C-574B-A146-EDA1FABD5A6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55944F7-D50E-6040-A619-4C5E362C8D34}"/>
              </a:ext>
            </a:extLst>
          </p:cNvPr>
          <p:cNvSpPr txBox="1">
            <a:spLocks noGrp="1"/>
          </p:cNvSpPr>
          <p:nvPr>
            <p:ph type="sldNum" sz="quarter" idx="11"/>
          </p:nvPr>
        </p:nvSpPr>
        <p:spPr>
          <a:ln/>
        </p:spPr>
        <p:txBody>
          <a:bodyPr/>
          <a:lstStyle>
            <a:lvl1pPr>
              <a:defRPr/>
            </a:lvl1pPr>
          </a:lstStyle>
          <a:p>
            <a:pPr>
              <a:defRPr/>
            </a:pPr>
            <a:fld id="{B8878471-813C-7E4F-B4E1-E70CC86379AB}" type="slidenum">
              <a:rPr/>
              <a:pPr>
                <a:defRPr/>
              </a:pPr>
              <a:t>‹#›</a:t>
            </a:fld>
            <a:endParaRPr/>
          </a:p>
        </p:txBody>
      </p:sp>
    </p:spTree>
    <p:extLst>
      <p:ext uri="{BB962C8B-B14F-4D97-AF65-F5344CB8AC3E}">
        <p14:creationId xmlns:p14="http://schemas.microsoft.com/office/powerpoint/2010/main" val="47879872"/>
      </p:ext>
    </p:extLst>
  </p:cSld>
  <p:clrMapOvr>
    <a:masterClrMapping/>
  </p:clrMapOvr>
  <p:transition spd="slow"/>
</p:sldLayout>
</file>

<file path=ppt/slideLayouts/slideLayout10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DD0713A-1580-6743-B6D0-55046F06E5C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B5CDB01-03B6-5E4A-A6A4-38E527309521}"/>
              </a:ext>
            </a:extLst>
          </p:cNvPr>
          <p:cNvSpPr txBox="1">
            <a:spLocks noGrp="1"/>
          </p:cNvSpPr>
          <p:nvPr>
            <p:ph type="sldNum" sz="quarter" idx="11"/>
          </p:nvPr>
        </p:nvSpPr>
        <p:spPr>
          <a:ln/>
        </p:spPr>
        <p:txBody>
          <a:bodyPr/>
          <a:lstStyle>
            <a:lvl1pPr>
              <a:defRPr/>
            </a:lvl1pPr>
          </a:lstStyle>
          <a:p>
            <a:pPr>
              <a:defRPr/>
            </a:pPr>
            <a:fld id="{9CF70C32-A63C-3F48-B807-CB561F97A3BA}" type="slidenum">
              <a:rPr/>
              <a:pPr>
                <a:defRPr/>
              </a:pPr>
              <a:t>‹#›</a:t>
            </a:fld>
            <a:endParaRPr/>
          </a:p>
        </p:txBody>
      </p:sp>
    </p:spTree>
    <p:extLst>
      <p:ext uri="{BB962C8B-B14F-4D97-AF65-F5344CB8AC3E}">
        <p14:creationId xmlns:p14="http://schemas.microsoft.com/office/powerpoint/2010/main" val="73792397"/>
      </p:ext>
    </p:extLst>
  </p:cSld>
  <p:clrMapOvr>
    <a:masterClrMapping/>
  </p:clrMapOvr>
  <p:transition spd="slow"/>
</p:sldLayout>
</file>

<file path=ppt/slideLayouts/slideLayout10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8DF0FB5-E058-0C49-9305-62EACA06964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68AD7CC-D230-C94E-AE90-D273A28F706C}"/>
              </a:ext>
            </a:extLst>
          </p:cNvPr>
          <p:cNvSpPr txBox="1">
            <a:spLocks noGrp="1"/>
          </p:cNvSpPr>
          <p:nvPr>
            <p:ph type="sldNum" sz="quarter" idx="11"/>
          </p:nvPr>
        </p:nvSpPr>
        <p:spPr>
          <a:ln/>
        </p:spPr>
        <p:txBody>
          <a:bodyPr/>
          <a:lstStyle>
            <a:lvl1pPr>
              <a:defRPr/>
            </a:lvl1pPr>
          </a:lstStyle>
          <a:p>
            <a:pPr>
              <a:defRPr/>
            </a:pPr>
            <a:fld id="{96672DE9-5916-AA47-9782-F27DCEE04885}" type="slidenum">
              <a:rPr/>
              <a:pPr>
                <a:defRPr/>
              </a:pPr>
              <a:t>‹#›</a:t>
            </a:fld>
            <a:endParaRPr/>
          </a:p>
        </p:txBody>
      </p:sp>
    </p:spTree>
    <p:extLst>
      <p:ext uri="{BB962C8B-B14F-4D97-AF65-F5344CB8AC3E}">
        <p14:creationId xmlns:p14="http://schemas.microsoft.com/office/powerpoint/2010/main" val="2041317759"/>
      </p:ext>
    </p:extLst>
  </p:cSld>
  <p:clrMapOvr>
    <a:masterClrMapping/>
  </p:clrMapOvr>
  <p:transition spd="slow"/>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8B5CB34-9DF3-D24D-843D-43C8A00BDA21}"/>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10F28AB-F08E-E346-B87D-02A2F0165A53}"/>
              </a:ext>
            </a:extLst>
          </p:cNvPr>
          <p:cNvSpPr txBox="1">
            <a:spLocks noGrp="1"/>
          </p:cNvSpPr>
          <p:nvPr>
            <p:ph type="sldNum" sz="quarter" idx="11"/>
          </p:nvPr>
        </p:nvSpPr>
        <p:spPr>
          <a:ln/>
        </p:spPr>
        <p:txBody>
          <a:bodyPr/>
          <a:lstStyle>
            <a:lvl1pPr>
              <a:defRPr/>
            </a:lvl1pPr>
          </a:lstStyle>
          <a:p>
            <a:pPr>
              <a:defRPr/>
            </a:pPr>
            <a:fld id="{FD04D4F9-9E16-0C49-A703-2E01FA54D333}" type="slidenum">
              <a:rPr/>
              <a:pPr>
                <a:defRPr/>
              </a:pPr>
              <a:t>‹#›</a:t>
            </a:fld>
            <a:endParaRPr/>
          </a:p>
        </p:txBody>
      </p:sp>
    </p:spTree>
    <p:extLst>
      <p:ext uri="{BB962C8B-B14F-4D97-AF65-F5344CB8AC3E}">
        <p14:creationId xmlns:p14="http://schemas.microsoft.com/office/powerpoint/2010/main" val="1351238588"/>
      </p:ext>
    </p:extLst>
  </p:cSld>
  <p:clrMapOvr>
    <a:masterClrMapping/>
  </p:clrMapOvr>
  <p:transition spd="slow"/>
</p:sldLayout>
</file>

<file path=ppt/slideLayouts/slideLayout10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CFBA48E-0F91-354A-8313-55AD959CB55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58E20B7-51C9-D341-9AD7-AA2B66A58CAC}"/>
              </a:ext>
            </a:extLst>
          </p:cNvPr>
          <p:cNvSpPr txBox="1">
            <a:spLocks noGrp="1"/>
          </p:cNvSpPr>
          <p:nvPr>
            <p:ph type="sldNum" sz="quarter" idx="11"/>
          </p:nvPr>
        </p:nvSpPr>
        <p:spPr>
          <a:ln/>
        </p:spPr>
        <p:txBody>
          <a:bodyPr/>
          <a:lstStyle>
            <a:lvl1pPr>
              <a:defRPr/>
            </a:lvl1pPr>
          </a:lstStyle>
          <a:p>
            <a:pPr>
              <a:defRPr/>
            </a:pPr>
            <a:fld id="{CEC29442-FF18-FF49-931C-8DF8F134383A}" type="slidenum">
              <a:rPr/>
              <a:pPr>
                <a:defRPr/>
              </a:pPr>
              <a:t>‹#›</a:t>
            </a:fld>
            <a:endParaRPr/>
          </a:p>
        </p:txBody>
      </p:sp>
    </p:spTree>
    <p:extLst>
      <p:ext uri="{BB962C8B-B14F-4D97-AF65-F5344CB8AC3E}">
        <p14:creationId xmlns:p14="http://schemas.microsoft.com/office/powerpoint/2010/main" val="514500701"/>
      </p:ext>
    </p:extLst>
  </p:cSld>
  <p:clrMapOvr>
    <a:masterClrMapping/>
  </p:clrMapOvr>
  <p:transition spd="slow"/>
</p:sldLayout>
</file>

<file path=ppt/slideLayouts/slideLayout10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53BF016-D4C3-4343-BE7D-F5735CEA89B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9C4D9A6-B765-7148-A651-4F907A02D85B}"/>
              </a:ext>
            </a:extLst>
          </p:cNvPr>
          <p:cNvSpPr txBox="1">
            <a:spLocks noGrp="1"/>
          </p:cNvSpPr>
          <p:nvPr>
            <p:ph type="sldNum" sz="quarter" idx="11"/>
          </p:nvPr>
        </p:nvSpPr>
        <p:spPr>
          <a:ln/>
        </p:spPr>
        <p:txBody>
          <a:bodyPr/>
          <a:lstStyle>
            <a:lvl1pPr>
              <a:defRPr/>
            </a:lvl1pPr>
          </a:lstStyle>
          <a:p>
            <a:pPr>
              <a:defRPr/>
            </a:pPr>
            <a:fld id="{F86A1552-89B8-5F4D-A0D0-BD483CFC81EB}" type="slidenum">
              <a:rPr/>
              <a:pPr>
                <a:defRPr/>
              </a:pPr>
              <a:t>‹#›</a:t>
            </a:fld>
            <a:endParaRPr/>
          </a:p>
        </p:txBody>
      </p:sp>
    </p:spTree>
    <p:extLst>
      <p:ext uri="{BB962C8B-B14F-4D97-AF65-F5344CB8AC3E}">
        <p14:creationId xmlns:p14="http://schemas.microsoft.com/office/powerpoint/2010/main" val="2259369851"/>
      </p:ext>
    </p:extLst>
  </p:cSld>
  <p:clrMapOvr>
    <a:masterClrMapping/>
  </p:clrMapOvr>
  <p:transition spd="slow"/>
</p:sldLayout>
</file>

<file path=ppt/slideLayouts/slideLayout10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D632436-02D8-254D-A56B-C5A18984573C}"/>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E0198BC-4012-BF4D-BCD8-4E1C0CF50750}"/>
              </a:ext>
            </a:extLst>
          </p:cNvPr>
          <p:cNvSpPr txBox="1">
            <a:spLocks noGrp="1"/>
          </p:cNvSpPr>
          <p:nvPr>
            <p:ph type="sldNum" sz="quarter" idx="11"/>
          </p:nvPr>
        </p:nvSpPr>
        <p:spPr>
          <a:ln/>
        </p:spPr>
        <p:txBody>
          <a:bodyPr/>
          <a:lstStyle>
            <a:lvl1pPr>
              <a:defRPr/>
            </a:lvl1pPr>
          </a:lstStyle>
          <a:p>
            <a:pPr>
              <a:defRPr/>
            </a:pPr>
            <a:fld id="{870AE986-3C8F-B046-86C2-DEF6EE7C31AE}" type="slidenum">
              <a:rPr/>
              <a:pPr>
                <a:defRPr/>
              </a:pPr>
              <a:t>‹#›</a:t>
            </a:fld>
            <a:endParaRPr/>
          </a:p>
        </p:txBody>
      </p:sp>
    </p:spTree>
    <p:extLst>
      <p:ext uri="{BB962C8B-B14F-4D97-AF65-F5344CB8AC3E}">
        <p14:creationId xmlns:p14="http://schemas.microsoft.com/office/powerpoint/2010/main" val="1297672538"/>
      </p:ext>
    </p:extLst>
  </p:cSld>
  <p:clrMapOvr>
    <a:masterClrMapping/>
  </p:clrMapOvr>
  <p:transition spd="slow"/>
</p:sldLayout>
</file>

<file path=ppt/slideLayouts/slideLayout10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7F38FF1-CAE9-DB4B-B401-839DCD88CED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99113A5-66C6-B14A-ACAC-0324518F430F}"/>
              </a:ext>
            </a:extLst>
          </p:cNvPr>
          <p:cNvSpPr txBox="1">
            <a:spLocks noGrp="1"/>
          </p:cNvSpPr>
          <p:nvPr>
            <p:ph type="sldNum" sz="quarter" idx="11"/>
          </p:nvPr>
        </p:nvSpPr>
        <p:spPr>
          <a:ln/>
        </p:spPr>
        <p:txBody>
          <a:bodyPr/>
          <a:lstStyle>
            <a:lvl1pPr>
              <a:defRPr/>
            </a:lvl1pPr>
          </a:lstStyle>
          <a:p>
            <a:pPr>
              <a:defRPr/>
            </a:pPr>
            <a:fld id="{77AAE385-5AFE-C144-A962-B571FE4E1F89}" type="slidenum">
              <a:rPr/>
              <a:pPr>
                <a:defRPr/>
              </a:pPr>
              <a:t>‹#›</a:t>
            </a:fld>
            <a:endParaRPr/>
          </a:p>
        </p:txBody>
      </p:sp>
    </p:spTree>
    <p:extLst>
      <p:ext uri="{BB962C8B-B14F-4D97-AF65-F5344CB8AC3E}">
        <p14:creationId xmlns:p14="http://schemas.microsoft.com/office/powerpoint/2010/main" val="3236406086"/>
      </p:ext>
    </p:extLst>
  </p:cSld>
  <p:clrMapOvr>
    <a:masterClrMapping/>
  </p:clrMapOvr>
  <p:transition spd="slow"/>
</p:sldLayout>
</file>

<file path=ppt/slideLayouts/slideLayout10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BF0633D-B612-9544-9752-4AC0C7445CD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1B88166-A2D2-A74F-A461-BA0283549267}"/>
              </a:ext>
            </a:extLst>
          </p:cNvPr>
          <p:cNvSpPr txBox="1">
            <a:spLocks noGrp="1"/>
          </p:cNvSpPr>
          <p:nvPr>
            <p:ph type="sldNum" sz="quarter" idx="11"/>
          </p:nvPr>
        </p:nvSpPr>
        <p:spPr>
          <a:ln/>
        </p:spPr>
        <p:txBody>
          <a:bodyPr/>
          <a:lstStyle>
            <a:lvl1pPr>
              <a:defRPr/>
            </a:lvl1pPr>
          </a:lstStyle>
          <a:p>
            <a:pPr>
              <a:defRPr/>
            </a:pPr>
            <a:fld id="{9676C7B8-110C-0448-BAE3-41ADA9798C09}" type="slidenum">
              <a:rPr/>
              <a:pPr>
                <a:defRPr/>
              </a:pPr>
              <a:t>‹#›</a:t>
            </a:fld>
            <a:endParaRPr/>
          </a:p>
        </p:txBody>
      </p:sp>
    </p:spTree>
    <p:extLst>
      <p:ext uri="{BB962C8B-B14F-4D97-AF65-F5344CB8AC3E}">
        <p14:creationId xmlns:p14="http://schemas.microsoft.com/office/powerpoint/2010/main" val="3614574267"/>
      </p:ext>
    </p:extLst>
  </p:cSld>
  <p:clrMapOvr>
    <a:masterClrMapping/>
  </p:clrMapOvr>
  <p:transition spd="slow"/>
</p:sldLayout>
</file>

<file path=ppt/slideLayouts/slideLayout10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B21FC5E-6258-9041-9CE6-F5EAF4278ED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F93EDB3-BA57-644C-862E-A5CED816000E}"/>
              </a:ext>
            </a:extLst>
          </p:cNvPr>
          <p:cNvSpPr txBox="1">
            <a:spLocks noGrp="1"/>
          </p:cNvSpPr>
          <p:nvPr>
            <p:ph type="sldNum" sz="quarter" idx="11"/>
          </p:nvPr>
        </p:nvSpPr>
        <p:spPr>
          <a:ln/>
        </p:spPr>
        <p:txBody>
          <a:bodyPr/>
          <a:lstStyle>
            <a:lvl1pPr>
              <a:defRPr/>
            </a:lvl1pPr>
          </a:lstStyle>
          <a:p>
            <a:pPr>
              <a:defRPr/>
            </a:pPr>
            <a:fld id="{67D230B0-E841-A947-B699-5BE835839470}" type="slidenum">
              <a:rPr/>
              <a:pPr>
                <a:defRPr/>
              </a:pPr>
              <a:t>‹#›</a:t>
            </a:fld>
            <a:endParaRPr/>
          </a:p>
        </p:txBody>
      </p:sp>
    </p:spTree>
    <p:extLst>
      <p:ext uri="{BB962C8B-B14F-4D97-AF65-F5344CB8AC3E}">
        <p14:creationId xmlns:p14="http://schemas.microsoft.com/office/powerpoint/2010/main" val="3179871459"/>
      </p:ext>
    </p:extLst>
  </p:cSld>
  <p:clrMapOvr>
    <a:masterClrMapping/>
  </p:clrMapOvr>
  <p:transition spd="slow"/>
</p:sldLayout>
</file>

<file path=ppt/slideLayouts/slideLayout10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86BF37C-5090-0842-9CA1-A15B77514FC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10F447F-E16E-7B49-AFC3-EFFE24434160}"/>
              </a:ext>
            </a:extLst>
          </p:cNvPr>
          <p:cNvSpPr txBox="1">
            <a:spLocks noGrp="1"/>
          </p:cNvSpPr>
          <p:nvPr>
            <p:ph type="sldNum" sz="quarter" idx="11"/>
          </p:nvPr>
        </p:nvSpPr>
        <p:spPr>
          <a:ln/>
        </p:spPr>
        <p:txBody>
          <a:bodyPr/>
          <a:lstStyle>
            <a:lvl1pPr>
              <a:defRPr/>
            </a:lvl1pPr>
          </a:lstStyle>
          <a:p>
            <a:pPr>
              <a:defRPr/>
            </a:pPr>
            <a:fld id="{320CF384-E85C-9148-B489-A82B0AEE710D}" type="slidenum">
              <a:rPr/>
              <a:pPr>
                <a:defRPr/>
              </a:pPr>
              <a:t>‹#›</a:t>
            </a:fld>
            <a:endParaRPr/>
          </a:p>
        </p:txBody>
      </p:sp>
    </p:spTree>
    <p:extLst>
      <p:ext uri="{BB962C8B-B14F-4D97-AF65-F5344CB8AC3E}">
        <p14:creationId xmlns:p14="http://schemas.microsoft.com/office/powerpoint/2010/main" val="61337759"/>
      </p:ext>
    </p:extLst>
  </p:cSld>
  <p:clrMapOvr>
    <a:masterClrMapping/>
  </p:clrMapOvr>
  <p:transition spd="slow"/>
</p:sldLayout>
</file>

<file path=ppt/slideLayouts/slideLayout10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496ED8A-9167-8748-9BB0-F1D365A0C55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7EC68B5-BC41-5244-A6F2-FA61BF552C6B}"/>
              </a:ext>
            </a:extLst>
          </p:cNvPr>
          <p:cNvSpPr txBox="1">
            <a:spLocks noGrp="1"/>
          </p:cNvSpPr>
          <p:nvPr>
            <p:ph type="sldNum" sz="quarter" idx="11"/>
          </p:nvPr>
        </p:nvSpPr>
        <p:spPr>
          <a:ln/>
        </p:spPr>
        <p:txBody>
          <a:bodyPr/>
          <a:lstStyle>
            <a:lvl1pPr>
              <a:defRPr/>
            </a:lvl1pPr>
          </a:lstStyle>
          <a:p>
            <a:pPr>
              <a:defRPr/>
            </a:pPr>
            <a:fld id="{700A61C5-5622-0545-8A42-0D876BED92FF}" type="slidenum">
              <a:rPr/>
              <a:pPr>
                <a:defRPr/>
              </a:pPr>
              <a:t>‹#›</a:t>
            </a:fld>
            <a:endParaRPr/>
          </a:p>
        </p:txBody>
      </p:sp>
    </p:spTree>
    <p:extLst>
      <p:ext uri="{BB962C8B-B14F-4D97-AF65-F5344CB8AC3E}">
        <p14:creationId xmlns:p14="http://schemas.microsoft.com/office/powerpoint/2010/main" val="1671111738"/>
      </p:ext>
    </p:extLst>
  </p:cSld>
  <p:clrMapOvr>
    <a:masterClrMapping/>
  </p:clrMapOvr>
  <p:transition spd="slow"/>
</p:sldLayout>
</file>

<file path=ppt/slideLayouts/slideLayout10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882B969-D1F7-8141-90CC-33AF8FF7485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B7D7E6F-5811-2849-8321-29515B7CC110}"/>
              </a:ext>
            </a:extLst>
          </p:cNvPr>
          <p:cNvSpPr txBox="1">
            <a:spLocks noGrp="1"/>
          </p:cNvSpPr>
          <p:nvPr>
            <p:ph type="sldNum" sz="quarter" idx="11"/>
          </p:nvPr>
        </p:nvSpPr>
        <p:spPr>
          <a:ln/>
        </p:spPr>
        <p:txBody>
          <a:bodyPr/>
          <a:lstStyle>
            <a:lvl1pPr>
              <a:defRPr/>
            </a:lvl1pPr>
          </a:lstStyle>
          <a:p>
            <a:pPr>
              <a:defRPr/>
            </a:pPr>
            <a:fld id="{63D4E681-56A5-3C45-854A-377EB58DE867}" type="slidenum">
              <a:rPr/>
              <a:pPr>
                <a:defRPr/>
              </a:pPr>
              <a:t>‹#›</a:t>
            </a:fld>
            <a:endParaRPr/>
          </a:p>
        </p:txBody>
      </p:sp>
    </p:spTree>
    <p:extLst>
      <p:ext uri="{BB962C8B-B14F-4D97-AF65-F5344CB8AC3E}">
        <p14:creationId xmlns:p14="http://schemas.microsoft.com/office/powerpoint/2010/main" val="3361520823"/>
      </p:ext>
    </p:extLst>
  </p:cSld>
  <p:clrMapOvr>
    <a:masterClrMapping/>
  </p:clrMapOvr>
  <p:transition spd="slow"/>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38836A2E-CB35-7145-B825-BFDE8E5E275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3D7D0AA-97DD-7449-8CD6-958FB1DDAD44}"/>
              </a:ext>
            </a:extLst>
          </p:cNvPr>
          <p:cNvSpPr txBox="1">
            <a:spLocks noGrp="1"/>
          </p:cNvSpPr>
          <p:nvPr>
            <p:ph type="sldNum" sz="quarter" idx="11"/>
          </p:nvPr>
        </p:nvSpPr>
        <p:spPr>
          <a:ln/>
        </p:spPr>
        <p:txBody>
          <a:bodyPr/>
          <a:lstStyle>
            <a:lvl1pPr>
              <a:defRPr/>
            </a:lvl1pPr>
          </a:lstStyle>
          <a:p>
            <a:pPr>
              <a:defRPr/>
            </a:pPr>
            <a:fld id="{10FD27BE-6C57-4B44-ADAA-790F38A258E0}" type="slidenum">
              <a:rPr/>
              <a:pPr>
                <a:defRPr/>
              </a:pPr>
              <a:t>‹#›</a:t>
            </a:fld>
            <a:endParaRPr/>
          </a:p>
        </p:txBody>
      </p:sp>
    </p:spTree>
    <p:extLst>
      <p:ext uri="{BB962C8B-B14F-4D97-AF65-F5344CB8AC3E}">
        <p14:creationId xmlns:p14="http://schemas.microsoft.com/office/powerpoint/2010/main" val="2605999445"/>
      </p:ext>
    </p:extLst>
  </p:cSld>
  <p:clrMapOvr>
    <a:masterClrMapping/>
  </p:clrMapOvr>
  <p:transition spd="slow"/>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B64A123-9A73-5C48-BDA5-B2A5FAC69F0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BDC3FA2-3EDE-234A-B214-AA23A4AB510F}"/>
              </a:ext>
            </a:extLst>
          </p:cNvPr>
          <p:cNvSpPr txBox="1">
            <a:spLocks noGrp="1"/>
          </p:cNvSpPr>
          <p:nvPr>
            <p:ph type="sldNum" sz="quarter" idx="11"/>
          </p:nvPr>
        </p:nvSpPr>
        <p:spPr>
          <a:ln/>
        </p:spPr>
        <p:txBody>
          <a:bodyPr/>
          <a:lstStyle>
            <a:lvl1pPr>
              <a:defRPr/>
            </a:lvl1pPr>
          </a:lstStyle>
          <a:p>
            <a:pPr>
              <a:defRPr/>
            </a:pPr>
            <a:fld id="{6DBF2BE7-4ECA-814C-AD07-1AFADD14FD72}" type="slidenum">
              <a:rPr/>
              <a:pPr>
                <a:defRPr/>
              </a:pPr>
              <a:t>‹#›</a:t>
            </a:fld>
            <a:endParaRPr/>
          </a:p>
        </p:txBody>
      </p:sp>
    </p:spTree>
    <p:extLst>
      <p:ext uri="{BB962C8B-B14F-4D97-AF65-F5344CB8AC3E}">
        <p14:creationId xmlns:p14="http://schemas.microsoft.com/office/powerpoint/2010/main" val="3275565590"/>
      </p:ext>
    </p:extLst>
  </p:cSld>
  <p:clrMapOvr>
    <a:masterClrMapping/>
  </p:clrMapOvr>
  <p:transition spd="slow"/>
</p:sldLayout>
</file>

<file path=ppt/slideLayouts/slideLayout10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92FB6D3-BC54-CB4B-9447-329D3727B70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429DCD2-71B5-1C49-8B81-D0042D02955A}"/>
              </a:ext>
            </a:extLst>
          </p:cNvPr>
          <p:cNvSpPr txBox="1">
            <a:spLocks noGrp="1"/>
          </p:cNvSpPr>
          <p:nvPr>
            <p:ph type="sldNum" sz="quarter" idx="11"/>
          </p:nvPr>
        </p:nvSpPr>
        <p:spPr>
          <a:ln/>
        </p:spPr>
        <p:txBody>
          <a:bodyPr/>
          <a:lstStyle>
            <a:lvl1pPr>
              <a:defRPr/>
            </a:lvl1pPr>
          </a:lstStyle>
          <a:p>
            <a:pPr>
              <a:defRPr/>
            </a:pPr>
            <a:fld id="{E27A425E-5F43-3843-8365-D6B9082556EF}" type="slidenum">
              <a:rPr/>
              <a:pPr>
                <a:defRPr/>
              </a:pPr>
              <a:t>‹#›</a:t>
            </a:fld>
            <a:endParaRPr/>
          </a:p>
        </p:txBody>
      </p:sp>
    </p:spTree>
    <p:extLst>
      <p:ext uri="{BB962C8B-B14F-4D97-AF65-F5344CB8AC3E}">
        <p14:creationId xmlns:p14="http://schemas.microsoft.com/office/powerpoint/2010/main" val="1440015510"/>
      </p:ext>
    </p:extLst>
  </p:cSld>
  <p:clrMapOvr>
    <a:masterClrMapping/>
  </p:clrMapOvr>
  <p:transition spd="slow"/>
</p:sldLayout>
</file>

<file path=ppt/slideLayouts/slideLayout10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2BCBD62-80E8-A749-A7A6-BB6E0112465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CC9A74E-DA61-9F42-B4EC-44A166EDA05E}"/>
              </a:ext>
            </a:extLst>
          </p:cNvPr>
          <p:cNvSpPr txBox="1">
            <a:spLocks noGrp="1"/>
          </p:cNvSpPr>
          <p:nvPr>
            <p:ph type="sldNum" sz="quarter" idx="11"/>
          </p:nvPr>
        </p:nvSpPr>
        <p:spPr>
          <a:ln/>
        </p:spPr>
        <p:txBody>
          <a:bodyPr/>
          <a:lstStyle>
            <a:lvl1pPr>
              <a:defRPr/>
            </a:lvl1pPr>
          </a:lstStyle>
          <a:p>
            <a:pPr>
              <a:defRPr/>
            </a:pPr>
            <a:fld id="{8D5BBF3E-0AAB-1547-A757-E86E6479FF54}" type="slidenum">
              <a:rPr/>
              <a:pPr>
                <a:defRPr/>
              </a:pPr>
              <a:t>‹#›</a:t>
            </a:fld>
            <a:endParaRPr/>
          </a:p>
        </p:txBody>
      </p:sp>
    </p:spTree>
    <p:extLst>
      <p:ext uri="{BB962C8B-B14F-4D97-AF65-F5344CB8AC3E}">
        <p14:creationId xmlns:p14="http://schemas.microsoft.com/office/powerpoint/2010/main" val="2287444812"/>
      </p:ext>
    </p:extLst>
  </p:cSld>
  <p:clrMapOvr>
    <a:masterClrMapping/>
  </p:clrMapOvr>
  <p:transition spd="slow"/>
</p:sldLayout>
</file>

<file path=ppt/slideLayouts/slideLayout10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05ABDA84-F81B-B74A-8AA2-18866378B72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77BC656-6861-E14F-808B-E8FA0E48DE16}"/>
              </a:ext>
            </a:extLst>
          </p:cNvPr>
          <p:cNvSpPr txBox="1">
            <a:spLocks noGrp="1"/>
          </p:cNvSpPr>
          <p:nvPr>
            <p:ph type="sldNum" sz="quarter" idx="11"/>
          </p:nvPr>
        </p:nvSpPr>
        <p:spPr>
          <a:ln/>
        </p:spPr>
        <p:txBody>
          <a:bodyPr/>
          <a:lstStyle>
            <a:lvl1pPr>
              <a:defRPr/>
            </a:lvl1pPr>
          </a:lstStyle>
          <a:p>
            <a:pPr>
              <a:defRPr/>
            </a:pPr>
            <a:fld id="{F3AEC6D3-2AD7-0D4C-A2B7-09365FAD4CC4}" type="slidenum">
              <a:rPr/>
              <a:pPr>
                <a:defRPr/>
              </a:pPr>
              <a:t>‹#›</a:t>
            </a:fld>
            <a:endParaRPr/>
          </a:p>
        </p:txBody>
      </p:sp>
    </p:spTree>
    <p:extLst>
      <p:ext uri="{BB962C8B-B14F-4D97-AF65-F5344CB8AC3E}">
        <p14:creationId xmlns:p14="http://schemas.microsoft.com/office/powerpoint/2010/main" val="1524125959"/>
      </p:ext>
    </p:extLst>
  </p:cSld>
  <p:clrMapOvr>
    <a:masterClrMapping/>
  </p:clrMapOvr>
  <p:transition spd="slow"/>
</p:sldLayout>
</file>

<file path=ppt/slideLayouts/slideLayout10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5F0214BB-CF5E-884B-AC14-6B207FE6C26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E4ED636-0F06-1F42-B900-CFC01B6E9674}"/>
              </a:ext>
            </a:extLst>
          </p:cNvPr>
          <p:cNvSpPr txBox="1">
            <a:spLocks noGrp="1"/>
          </p:cNvSpPr>
          <p:nvPr>
            <p:ph type="sldNum" sz="quarter" idx="11"/>
          </p:nvPr>
        </p:nvSpPr>
        <p:spPr>
          <a:ln/>
        </p:spPr>
        <p:txBody>
          <a:bodyPr/>
          <a:lstStyle>
            <a:lvl1pPr>
              <a:defRPr/>
            </a:lvl1pPr>
          </a:lstStyle>
          <a:p>
            <a:pPr>
              <a:defRPr/>
            </a:pPr>
            <a:fld id="{77F52A4D-1FE4-B148-8FA6-8305BE6DC215}" type="slidenum">
              <a:rPr/>
              <a:pPr>
                <a:defRPr/>
              </a:pPr>
              <a:t>‹#›</a:t>
            </a:fld>
            <a:endParaRPr/>
          </a:p>
        </p:txBody>
      </p:sp>
    </p:spTree>
    <p:extLst>
      <p:ext uri="{BB962C8B-B14F-4D97-AF65-F5344CB8AC3E}">
        <p14:creationId xmlns:p14="http://schemas.microsoft.com/office/powerpoint/2010/main" val="4126565701"/>
      </p:ext>
    </p:extLst>
  </p:cSld>
  <p:clrMapOvr>
    <a:masterClrMapping/>
  </p:clrMapOvr>
  <p:transition spd="slow"/>
</p:sldLayout>
</file>

<file path=ppt/slideLayouts/slideLayout10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A54B9D2-F20A-F747-8B35-94B440158AB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535444C-70A6-CE45-B10D-02F65464AD4D}"/>
              </a:ext>
            </a:extLst>
          </p:cNvPr>
          <p:cNvSpPr txBox="1">
            <a:spLocks noGrp="1"/>
          </p:cNvSpPr>
          <p:nvPr>
            <p:ph type="sldNum" sz="quarter" idx="11"/>
          </p:nvPr>
        </p:nvSpPr>
        <p:spPr>
          <a:ln/>
        </p:spPr>
        <p:txBody>
          <a:bodyPr/>
          <a:lstStyle>
            <a:lvl1pPr>
              <a:defRPr/>
            </a:lvl1pPr>
          </a:lstStyle>
          <a:p>
            <a:pPr>
              <a:defRPr/>
            </a:pPr>
            <a:fld id="{14B6D762-586C-914A-882F-BA30698D68E1}" type="slidenum">
              <a:rPr/>
              <a:pPr>
                <a:defRPr/>
              </a:pPr>
              <a:t>‹#›</a:t>
            </a:fld>
            <a:endParaRPr/>
          </a:p>
        </p:txBody>
      </p:sp>
    </p:spTree>
    <p:extLst>
      <p:ext uri="{BB962C8B-B14F-4D97-AF65-F5344CB8AC3E}">
        <p14:creationId xmlns:p14="http://schemas.microsoft.com/office/powerpoint/2010/main" val="902814673"/>
      </p:ext>
    </p:extLst>
  </p:cSld>
  <p:clrMapOvr>
    <a:masterClrMapping/>
  </p:clrMapOvr>
  <p:transition spd="slow"/>
</p:sldLayout>
</file>

<file path=ppt/slideLayouts/slideLayout10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B00FDB2-A004-2C4F-ADA7-2CBA203E852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6AF7F08-4F76-A548-BEB4-4AD49FC82C2F}"/>
              </a:ext>
            </a:extLst>
          </p:cNvPr>
          <p:cNvSpPr txBox="1">
            <a:spLocks noGrp="1"/>
          </p:cNvSpPr>
          <p:nvPr>
            <p:ph type="sldNum" sz="quarter" idx="11"/>
          </p:nvPr>
        </p:nvSpPr>
        <p:spPr>
          <a:ln/>
        </p:spPr>
        <p:txBody>
          <a:bodyPr/>
          <a:lstStyle>
            <a:lvl1pPr>
              <a:defRPr/>
            </a:lvl1pPr>
          </a:lstStyle>
          <a:p>
            <a:pPr>
              <a:defRPr/>
            </a:pPr>
            <a:fld id="{E295E3F2-C558-F846-BA07-25A3BBFDC802}" type="slidenum">
              <a:rPr/>
              <a:pPr>
                <a:defRPr/>
              </a:pPr>
              <a:t>‹#›</a:t>
            </a:fld>
            <a:endParaRPr/>
          </a:p>
        </p:txBody>
      </p:sp>
    </p:spTree>
    <p:extLst>
      <p:ext uri="{BB962C8B-B14F-4D97-AF65-F5344CB8AC3E}">
        <p14:creationId xmlns:p14="http://schemas.microsoft.com/office/powerpoint/2010/main" val="322615851"/>
      </p:ext>
    </p:extLst>
  </p:cSld>
  <p:clrMapOvr>
    <a:masterClrMapping/>
  </p:clrMapOvr>
  <p:transition spd="slow"/>
</p:sldLayout>
</file>

<file path=ppt/slideLayouts/slideLayout10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26C989C-2243-C348-A33E-8733AB8CE5E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7C1B1F4-8486-684E-AC93-2DC057446F61}"/>
              </a:ext>
            </a:extLst>
          </p:cNvPr>
          <p:cNvSpPr txBox="1">
            <a:spLocks noGrp="1"/>
          </p:cNvSpPr>
          <p:nvPr>
            <p:ph type="sldNum" sz="quarter" idx="11"/>
          </p:nvPr>
        </p:nvSpPr>
        <p:spPr>
          <a:ln/>
        </p:spPr>
        <p:txBody>
          <a:bodyPr/>
          <a:lstStyle>
            <a:lvl1pPr>
              <a:defRPr/>
            </a:lvl1pPr>
          </a:lstStyle>
          <a:p>
            <a:pPr>
              <a:defRPr/>
            </a:pPr>
            <a:fld id="{0F8BBBE3-5883-0E45-8B97-DF60AA20B569}" type="slidenum">
              <a:rPr/>
              <a:pPr>
                <a:defRPr/>
              </a:pPr>
              <a:t>‹#›</a:t>
            </a:fld>
            <a:endParaRPr/>
          </a:p>
        </p:txBody>
      </p:sp>
    </p:spTree>
    <p:extLst>
      <p:ext uri="{BB962C8B-B14F-4D97-AF65-F5344CB8AC3E}">
        <p14:creationId xmlns:p14="http://schemas.microsoft.com/office/powerpoint/2010/main" val="545980456"/>
      </p:ext>
    </p:extLst>
  </p:cSld>
  <p:clrMapOvr>
    <a:masterClrMapping/>
  </p:clrMapOvr>
  <p:transition spd="slow"/>
</p:sldLayout>
</file>

<file path=ppt/slideLayouts/slideLayout10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AE1F959-610A-0A4C-B8F6-C4BD57522E6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AEE540C-DD9B-2446-8BE2-310564C1567A}"/>
              </a:ext>
            </a:extLst>
          </p:cNvPr>
          <p:cNvSpPr txBox="1">
            <a:spLocks noGrp="1"/>
          </p:cNvSpPr>
          <p:nvPr>
            <p:ph type="sldNum" sz="quarter" idx="11"/>
          </p:nvPr>
        </p:nvSpPr>
        <p:spPr>
          <a:ln/>
        </p:spPr>
        <p:txBody>
          <a:bodyPr/>
          <a:lstStyle>
            <a:lvl1pPr>
              <a:defRPr/>
            </a:lvl1pPr>
          </a:lstStyle>
          <a:p>
            <a:pPr>
              <a:defRPr/>
            </a:pPr>
            <a:fld id="{3676BBF8-BD11-CF46-A6D9-2671D0AD9D67}" type="slidenum">
              <a:rPr/>
              <a:pPr>
                <a:defRPr/>
              </a:pPr>
              <a:t>‹#›</a:t>
            </a:fld>
            <a:endParaRPr/>
          </a:p>
        </p:txBody>
      </p:sp>
    </p:spTree>
    <p:extLst>
      <p:ext uri="{BB962C8B-B14F-4D97-AF65-F5344CB8AC3E}">
        <p14:creationId xmlns:p14="http://schemas.microsoft.com/office/powerpoint/2010/main" val="1682291499"/>
      </p:ext>
    </p:extLst>
  </p:cSld>
  <p:clrMapOvr>
    <a:masterClrMapping/>
  </p:clrMapOvr>
  <p:transition spd="slow"/>
</p:sldLayout>
</file>

<file path=ppt/slideLayouts/slideLayout10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4B47DBB-44F5-3240-9AF1-CE078D5CD2B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568DB60-4FC0-2648-B3A5-732A7A55AFE9}"/>
              </a:ext>
            </a:extLst>
          </p:cNvPr>
          <p:cNvSpPr txBox="1">
            <a:spLocks noGrp="1"/>
          </p:cNvSpPr>
          <p:nvPr>
            <p:ph type="sldNum" sz="quarter" idx="11"/>
          </p:nvPr>
        </p:nvSpPr>
        <p:spPr>
          <a:ln/>
        </p:spPr>
        <p:txBody>
          <a:bodyPr/>
          <a:lstStyle>
            <a:lvl1pPr>
              <a:defRPr/>
            </a:lvl1pPr>
          </a:lstStyle>
          <a:p>
            <a:pPr>
              <a:defRPr/>
            </a:pPr>
            <a:fld id="{BBA10798-5141-0849-AFF5-368FBD6B60D2}" type="slidenum">
              <a:rPr/>
              <a:pPr>
                <a:defRPr/>
              </a:pPr>
              <a:t>‹#›</a:t>
            </a:fld>
            <a:endParaRPr/>
          </a:p>
        </p:txBody>
      </p:sp>
    </p:spTree>
    <p:extLst>
      <p:ext uri="{BB962C8B-B14F-4D97-AF65-F5344CB8AC3E}">
        <p14:creationId xmlns:p14="http://schemas.microsoft.com/office/powerpoint/2010/main" val="648938858"/>
      </p:ext>
    </p:extLst>
  </p:cSld>
  <p:clrMapOvr>
    <a:masterClrMapping/>
  </p:clrMapOvr>
  <p:transition spd="slow"/>
</p:sldLayout>
</file>

<file path=ppt/slideLayouts/slideLayout10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EFB70FB-0F29-464C-837C-0246EDCFD0B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6F3AEC4-0957-4B4D-909D-D4F28B17D37D}"/>
              </a:ext>
            </a:extLst>
          </p:cNvPr>
          <p:cNvSpPr txBox="1">
            <a:spLocks noGrp="1"/>
          </p:cNvSpPr>
          <p:nvPr>
            <p:ph type="sldNum" sz="quarter" idx="11"/>
          </p:nvPr>
        </p:nvSpPr>
        <p:spPr>
          <a:ln/>
        </p:spPr>
        <p:txBody>
          <a:bodyPr/>
          <a:lstStyle>
            <a:lvl1pPr>
              <a:defRPr/>
            </a:lvl1pPr>
          </a:lstStyle>
          <a:p>
            <a:pPr>
              <a:defRPr/>
            </a:pPr>
            <a:fld id="{8D0C9CEF-1911-7045-B1B1-55B7D4789159}" type="slidenum">
              <a:rPr/>
              <a:pPr>
                <a:defRPr/>
              </a:pPr>
              <a:t>‹#›</a:t>
            </a:fld>
            <a:endParaRPr/>
          </a:p>
        </p:txBody>
      </p:sp>
    </p:spTree>
    <p:extLst>
      <p:ext uri="{BB962C8B-B14F-4D97-AF65-F5344CB8AC3E}">
        <p14:creationId xmlns:p14="http://schemas.microsoft.com/office/powerpoint/2010/main" val="71604926"/>
      </p:ext>
    </p:extLst>
  </p:cSld>
  <p:clrMapOvr>
    <a:masterClrMapping/>
  </p:clrMapOvr>
  <p:transition spd="slow"/>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E61219B-80B1-C043-ACAD-78812D160FE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E08496D-A360-A94F-AD80-E4377A97FC76}"/>
              </a:ext>
            </a:extLst>
          </p:cNvPr>
          <p:cNvSpPr txBox="1">
            <a:spLocks noGrp="1"/>
          </p:cNvSpPr>
          <p:nvPr>
            <p:ph type="sldNum" sz="quarter" idx="11"/>
          </p:nvPr>
        </p:nvSpPr>
        <p:spPr>
          <a:ln/>
        </p:spPr>
        <p:txBody>
          <a:bodyPr/>
          <a:lstStyle>
            <a:lvl1pPr>
              <a:defRPr/>
            </a:lvl1pPr>
          </a:lstStyle>
          <a:p>
            <a:pPr>
              <a:defRPr/>
            </a:pPr>
            <a:fld id="{57D541F6-FFEB-DC46-B6E1-B633384C54AF}" type="slidenum">
              <a:rPr/>
              <a:pPr>
                <a:defRPr/>
              </a:pPr>
              <a:t>‹#›</a:t>
            </a:fld>
            <a:endParaRPr/>
          </a:p>
        </p:txBody>
      </p:sp>
    </p:spTree>
    <p:extLst>
      <p:ext uri="{BB962C8B-B14F-4D97-AF65-F5344CB8AC3E}">
        <p14:creationId xmlns:p14="http://schemas.microsoft.com/office/powerpoint/2010/main" val="442678001"/>
      </p:ext>
    </p:extLst>
  </p:cSld>
  <p:clrMapOvr>
    <a:masterClrMapping/>
  </p:clrMapOvr>
  <p:transition spd="slow"/>
</p:sldLayout>
</file>

<file path=ppt/slideLayouts/slideLayout10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ACCBEB2-090E-914F-929B-37F45B4F43E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1C3FF5B-5001-7B42-9BE8-F9CA39AE72B6}"/>
              </a:ext>
            </a:extLst>
          </p:cNvPr>
          <p:cNvSpPr txBox="1">
            <a:spLocks noGrp="1"/>
          </p:cNvSpPr>
          <p:nvPr>
            <p:ph type="sldNum" sz="quarter" idx="11"/>
          </p:nvPr>
        </p:nvSpPr>
        <p:spPr>
          <a:ln/>
        </p:spPr>
        <p:txBody>
          <a:bodyPr/>
          <a:lstStyle>
            <a:lvl1pPr>
              <a:defRPr/>
            </a:lvl1pPr>
          </a:lstStyle>
          <a:p>
            <a:pPr>
              <a:defRPr/>
            </a:pPr>
            <a:fld id="{C50AEE66-B964-824A-A0CC-709026500193}" type="slidenum">
              <a:rPr/>
              <a:pPr>
                <a:defRPr/>
              </a:pPr>
              <a:t>‹#›</a:t>
            </a:fld>
            <a:endParaRPr/>
          </a:p>
        </p:txBody>
      </p:sp>
    </p:spTree>
    <p:extLst>
      <p:ext uri="{BB962C8B-B14F-4D97-AF65-F5344CB8AC3E}">
        <p14:creationId xmlns:p14="http://schemas.microsoft.com/office/powerpoint/2010/main" val="761958242"/>
      </p:ext>
    </p:extLst>
  </p:cSld>
  <p:clrMapOvr>
    <a:masterClrMapping/>
  </p:clrMapOvr>
  <p:transition spd="slow"/>
</p:sldLayout>
</file>

<file path=ppt/slideLayouts/slideLayout10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25475CD-B2A7-924F-AE73-F559C7D10F2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FB25936-77F7-CB4A-A075-366072271F4D}"/>
              </a:ext>
            </a:extLst>
          </p:cNvPr>
          <p:cNvSpPr txBox="1">
            <a:spLocks noGrp="1"/>
          </p:cNvSpPr>
          <p:nvPr>
            <p:ph type="sldNum" sz="quarter" idx="11"/>
          </p:nvPr>
        </p:nvSpPr>
        <p:spPr>
          <a:ln/>
        </p:spPr>
        <p:txBody>
          <a:bodyPr/>
          <a:lstStyle>
            <a:lvl1pPr>
              <a:defRPr/>
            </a:lvl1pPr>
          </a:lstStyle>
          <a:p>
            <a:pPr>
              <a:defRPr/>
            </a:pPr>
            <a:fld id="{FFDC8B6B-0AAA-2048-BD0C-54A2FF9EF7C0}" type="slidenum">
              <a:rPr/>
              <a:pPr>
                <a:defRPr/>
              </a:pPr>
              <a:t>‹#›</a:t>
            </a:fld>
            <a:endParaRPr/>
          </a:p>
        </p:txBody>
      </p:sp>
    </p:spTree>
    <p:extLst>
      <p:ext uri="{BB962C8B-B14F-4D97-AF65-F5344CB8AC3E}">
        <p14:creationId xmlns:p14="http://schemas.microsoft.com/office/powerpoint/2010/main" val="4040655747"/>
      </p:ext>
    </p:extLst>
  </p:cSld>
  <p:clrMapOvr>
    <a:masterClrMapping/>
  </p:clrMapOvr>
  <p:transition spd="slow"/>
</p:sldLayout>
</file>

<file path=ppt/slideLayouts/slideLayout10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034302D-888F-4C47-A746-42F17155D35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08E93BE-04CE-DE4F-9721-A1199BB2746B}"/>
              </a:ext>
            </a:extLst>
          </p:cNvPr>
          <p:cNvSpPr txBox="1">
            <a:spLocks noGrp="1"/>
          </p:cNvSpPr>
          <p:nvPr>
            <p:ph type="sldNum" sz="quarter" idx="11"/>
          </p:nvPr>
        </p:nvSpPr>
        <p:spPr>
          <a:ln/>
        </p:spPr>
        <p:txBody>
          <a:bodyPr/>
          <a:lstStyle>
            <a:lvl1pPr>
              <a:defRPr/>
            </a:lvl1pPr>
          </a:lstStyle>
          <a:p>
            <a:pPr>
              <a:defRPr/>
            </a:pPr>
            <a:fld id="{49D0DE79-BDF3-F74F-87CF-4CDA21D220B7}" type="slidenum">
              <a:rPr/>
              <a:pPr>
                <a:defRPr/>
              </a:pPr>
              <a:t>‹#›</a:t>
            </a:fld>
            <a:endParaRPr/>
          </a:p>
        </p:txBody>
      </p:sp>
    </p:spTree>
    <p:extLst>
      <p:ext uri="{BB962C8B-B14F-4D97-AF65-F5344CB8AC3E}">
        <p14:creationId xmlns:p14="http://schemas.microsoft.com/office/powerpoint/2010/main" val="3425665275"/>
      </p:ext>
    </p:extLst>
  </p:cSld>
  <p:clrMapOvr>
    <a:masterClrMapping/>
  </p:clrMapOvr>
  <p:transition spd="slow"/>
</p:sldLayout>
</file>

<file path=ppt/slideLayouts/slideLayout10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E0AA39D-E67D-2846-A3DB-CCBD3EE8F8C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8837C03-D38F-3949-B547-9B601A5E00F6}"/>
              </a:ext>
            </a:extLst>
          </p:cNvPr>
          <p:cNvSpPr txBox="1">
            <a:spLocks noGrp="1"/>
          </p:cNvSpPr>
          <p:nvPr>
            <p:ph type="sldNum" sz="quarter" idx="11"/>
          </p:nvPr>
        </p:nvSpPr>
        <p:spPr>
          <a:ln/>
        </p:spPr>
        <p:txBody>
          <a:bodyPr/>
          <a:lstStyle>
            <a:lvl1pPr>
              <a:defRPr/>
            </a:lvl1pPr>
          </a:lstStyle>
          <a:p>
            <a:pPr>
              <a:defRPr/>
            </a:pPr>
            <a:fld id="{9C5FFB32-B323-5240-BC14-258391ECCD22}" type="slidenum">
              <a:rPr/>
              <a:pPr>
                <a:defRPr/>
              </a:pPr>
              <a:t>‹#›</a:t>
            </a:fld>
            <a:endParaRPr/>
          </a:p>
        </p:txBody>
      </p:sp>
    </p:spTree>
    <p:extLst>
      <p:ext uri="{BB962C8B-B14F-4D97-AF65-F5344CB8AC3E}">
        <p14:creationId xmlns:p14="http://schemas.microsoft.com/office/powerpoint/2010/main" val="2494244640"/>
      </p:ext>
    </p:extLst>
  </p:cSld>
  <p:clrMapOvr>
    <a:masterClrMapping/>
  </p:clrMapOvr>
  <p:transition spd="slow"/>
</p:sldLayout>
</file>

<file path=ppt/slideLayouts/slideLayout10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52E54EC-8116-EB4F-8040-66CDA39F847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A835171-673D-AD4F-A807-3C3D414E0382}"/>
              </a:ext>
            </a:extLst>
          </p:cNvPr>
          <p:cNvSpPr txBox="1">
            <a:spLocks noGrp="1"/>
          </p:cNvSpPr>
          <p:nvPr>
            <p:ph type="sldNum" sz="quarter" idx="11"/>
          </p:nvPr>
        </p:nvSpPr>
        <p:spPr>
          <a:ln/>
        </p:spPr>
        <p:txBody>
          <a:bodyPr/>
          <a:lstStyle>
            <a:lvl1pPr>
              <a:defRPr/>
            </a:lvl1pPr>
          </a:lstStyle>
          <a:p>
            <a:pPr>
              <a:defRPr/>
            </a:pPr>
            <a:fld id="{8AF4A5E2-4B0F-C944-A742-503CCA67AEF3}" type="slidenum">
              <a:rPr/>
              <a:pPr>
                <a:defRPr/>
              </a:pPr>
              <a:t>‹#›</a:t>
            </a:fld>
            <a:endParaRPr/>
          </a:p>
        </p:txBody>
      </p:sp>
    </p:spTree>
    <p:extLst>
      <p:ext uri="{BB962C8B-B14F-4D97-AF65-F5344CB8AC3E}">
        <p14:creationId xmlns:p14="http://schemas.microsoft.com/office/powerpoint/2010/main" val="3878031063"/>
      </p:ext>
    </p:extLst>
  </p:cSld>
  <p:clrMapOvr>
    <a:masterClrMapping/>
  </p:clrMapOvr>
  <p:transition spd="slow"/>
</p:sldLayout>
</file>

<file path=ppt/slideLayouts/slideLayout10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4C16A7E-DDD7-134A-B3DE-2FC3D901D2B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5E6F9F4-3723-EC40-A8F9-80E7F078A4A7}"/>
              </a:ext>
            </a:extLst>
          </p:cNvPr>
          <p:cNvSpPr txBox="1">
            <a:spLocks noGrp="1"/>
          </p:cNvSpPr>
          <p:nvPr>
            <p:ph type="sldNum" sz="quarter" idx="11"/>
          </p:nvPr>
        </p:nvSpPr>
        <p:spPr>
          <a:ln/>
        </p:spPr>
        <p:txBody>
          <a:bodyPr/>
          <a:lstStyle>
            <a:lvl1pPr>
              <a:defRPr/>
            </a:lvl1pPr>
          </a:lstStyle>
          <a:p>
            <a:pPr>
              <a:defRPr/>
            </a:pPr>
            <a:fld id="{3B322A9F-B377-F64F-91A6-1E372C0560CC}" type="slidenum">
              <a:rPr/>
              <a:pPr>
                <a:defRPr/>
              </a:pPr>
              <a:t>‹#›</a:t>
            </a:fld>
            <a:endParaRPr/>
          </a:p>
        </p:txBody>
      </p:sp>
    </p:spTree>
    <p:extLst>
      <p:ext uri="{BB962C8B-B14F-4D97-AF65-F5344CB8AC3E}">
        <p14:creationId xmlns:p14="http://schemas.microsoft.com/office/powerpoint/2010/main" val="1713281687"/>
      </p:ext>
    </p:extLst>
  </p:cSld>
  <p:clrMapOvr>
    <a:masterClrMapping/>
  </p:clrMapOvr>
  <p:transition spd="slow"/>
</p:sldLayout>
</file>

<file path=ppt/slideLayouts/slideLayout10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F2F3ED5-71CA-134B-B74A-5AA29257F55B}"/>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FC676ED-5317-2849-9306-AEE179329430}"/>
              </a:ext>
            </a:extLst>
          </p:cNvPr>
          <p:cNvSpPr txBox="1">
            <a:spLocks noGrp="1"/>
          </p:cNvSpPr>
          <p:nvPr>
            <p:ph type="sldNum" sz="quarter" idx="11"/>
          </p:nvPr>
        </p:nvSpPr>
        <p:spPr>
          <a:ln/>
        </p:spPr>
        <p:txBody>
          <a:bodyPr/>
          <a:lstStyle>
            <a:lvl1pPr>
              <a:defRPr/>
            </a:lvl1pPr>
          </a:lstStyle>
          <a:p>
            <a:pPr>
              <a:defRPr/>
            </a:pPr>
            <a:fld id="{6E5262D6-1877-A144-BA63-17A4BDC17B5C}" type="slidenum">
              <a:rPr/>
              <a:pPr>
                <a:defRPr/>
              </a:pPr>
              <a:t>‹#›</a:t>
            </a:fld>
            <a:endParaRPr/>
          </a:p>
        </p:txBody>
      </p:sp>
    </p:spTree>
    <p:extLst>
      <p:ext uri="{BB962C8B-B14F-4D97-AF65-F5344CB8AC3E}">
        <p14:creationId xmlns:p14="http://schemas.microsoft.com/office/powerpoint/2010/main" val="3136836522"/>
      </p:ext>
    </p:extLst>
  </p:cSld>
  <p:clrMapOvr>
    <a:masterClrMapping/>
  </p:clrMapOvr>
  <p:transition spd="slow"/>
</p:sldLayout>
</file>

<file path=ppt/slideLayouts/slideLayout10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E516E7E-DC12-7A4A-B290-71198D8D904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5D7EBCA-BB96-A641-8568-DE4A364F9816}"/>
              </a:ext>
            </a:extLst>
          </p:cNvPr>
          <p:cNvSpPr txBox="1">
            <a:spLocks noGrp="1"/>
          </p:cNvSpPr>
          <p:nvPr>
            <p:ph type="sldNum" sz="quarter" idx="11"/>
          </p:nvPr>
        </p:nvSpPr>
        <p:spPr>
          <a:ln/>
        </p:spPr>
        <p:txBody>
          <a:bodyPr/>
          <a:lstStyle>
            <a:lvl1pPr>
              <a:defRPr/>
            </a:lvl1pPr>
          </a:lstStyle>
          <a:p>
            <a:pPr>
              <a:defRPr/>
            </a:pPr>
            <a:fld id="{D4183D78-E45E-344C-8474-8B4AED5B58E7}" type="slidenum">
              <a:rPr/>
              <a:pPr>
                <a:defRPr/>
              </a:pPr>
              <a:t>‹#›</a:t>
            </a:fld>
            <a:endParaRPr/>
          </a:p>
        </p:txBody>
      </p:sp>
    </p:spTree>
    <p:extLst>
      <p:ext uri="{BB962C8B-B14F-4D97-AF65-F5344CB8AC3E}">
        <p14:creationId xmlns:p14="http://schemas.microsoft.com/office/powerpoint/2010/main" val="2397063671"/>
      </p:ext>
    </p:extLst>
  </p:cSld>
  <p:clrMapOvr>
    <a:masterClrMapping/>
  </p:clrMapOvr>
  <p:transition spd="slow"/>
</p:sldLayout>
</file>

<file path=ppt/slideLayouts/slideLayout10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2C53A61-4259-7D42-A581-6D22AE94C68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F393B9F-2E83-1249-AFE8-0F6ED04CF6FA}"/>
              </a:ext>
            </a:extLst>
          </p:cNvPr>
          <p:cNvSpPr txBox="1">
            <a:spLocks noGrp="1"/>
          </p:cNvSpPr>
          <p:nvPr>
            <p:ph type="sldNum" sz="quarter" idx="11"/>
          </p:nvPr>
        </p:nvSpPr>
        <p:spPr>
          <a:ln/>
        </p:spPr>
        <p:txBody>
          <a:bodyPr/>
          <a:lstStyle>
            <a:lvl1pPr>
              <a:defRPr/>
            </a:lvl1pPr>
          </a:lstStyle>
          <a:p>
            <a:pPr>
              <a:defRPr/>
            </a:pPr>
            <a:fld id="{F5EA50AC-9F79-A840-AA20-60E6F0B2A84F}" type="slidenum">
              <a:rPr/>
              <a:pPr>
                <a:defRPr/>
              </a:pPr>
              <a:t>‹#›</a:t>
            </a:fld>
            <a:endParaRPr/>
          </a:p>
        </p:txBody>
      </p:sp>
    </p:spTree>
    <p:extLst>
      <p:ext uri="{BB962C8B-B14F-4D97-AF65-F5344CB8AC3E}">
        <p14:creationId xmlns:p14="http://schemas.microsoft.com/office/powerpoint/2010/main" val="1701919973"/>
      </p:ext>
    </p:extLst>
  </p:cSld>
  <p:clrMapOvr>
    <a:masterClrMapping/>
  </p:clrMapOvr>
  <p:transition spd="slow"/>
</p:sldLayout>
</file>

<file path=ppt/slideLayouts/slideLayout10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88B955E-49A1-8C44-96F3-BA2729E355F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12A8971-3442-4F41-A3BA-078CE766D3BA}"/>
              </a:ext>
            </a:extLst>
          </p:cNvPr>
          <p:cNvSpPr txBox="1">
            <a:spLocks noGrp="1"/>
          </p:cNvSpPr>
          <p:nvPr>
            <p:ph type="sldNum" sz="quarter" idx="11"/>
          </p:nvPr>
        </p:nvSpPr>
        <p:spPr>
          <a:ln/>
        </p:spPr>
        <p:txBody>
          <a:bodyPr/>
          <a:lstStyle>
            <a:lvl1pPr>
              <a:defRPr/>
            </a:lvl1pPr>
          </a:lstStyle>
          <a:p>
            <a:pPr>
              <a:defRPr/>
            </a:pPr>
            <a:fld id="{69D1CB00-000A-384F-9B93-B410494B36C0}" type="slidenum">
              <a:rPr/>
              <a:pPr>
                <a:defRPr/>
              </a:pPr>
              <a:t>‹#›</a:t>
            </a:fld>
            <a:endParaRPr/>
          </a:p>
        </p:txBody>
      </p:sp>
    </p:spTree>
    <p:extLst>
      <p:ext uri="{BB962C8B-B14F-4D97-AF65-F5344CB8AC3E}">
        <p14:creationId xmlns:p14="http://schemas.microsoft.com/office/powerpoint/2010/main" val="2584444634"/>
      </p:ext>
    </p:extLst>
  </p:cSld>
  <p:clrMapOvr>
    <a:masterClrMapping/>
  </p:clrMapOvr>
  <p:transition spd="slow"/>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53B8CF1-F244-9541-B359-D724690F4FF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DF0D358-9FAC-0648-AC2A-9DA086590A7B}"/>
              </a:ext>
            </a:extLst>
          </p:cNvPr>
          <p:cNvSpPr txBox="1">
            <a:spLocks noGrp="1"/>
          </p:cNvSpPr>
          <p:nvPr>
            <p:ph type="sldNum" sz="quarter" idx="11"/>
          </p:nvPr>
        </p:nvSpPr>
        <p:spPr>
          <a:ln/>
        </p:spPr>
        <p:txBody>
          <a:bodyPr/>
          <a:lstStyle>
            <a:lvl1pPr>
              <a:defRPr/>
            </a:lvl1pPr>
          </a:lstStyle>
          <a:p>
            <a:pPr>
              <a:defRPr/>
            </a:pPr>
            <a:fld id="{2D192338-BE90-B04E-B8BD-D6C78165AC3A}" type="slidenum">
              <a:rPr/>
              <a:pPr>
                <a:defRPr/>
              </a:pPr>
              <a:t>‹#›</a:t>
            </a:fld>
            <a:endParaRPr/>
          </a:p>
        </p:txBody>
      </p:sp>
    </p:spTree>
    <p:extLst>
      <p:ext uri="{BB962C8B-B14F-4D97-AF65-F5344CB8AC3E}">
        <p14:creationId xmlns:p14="http://schemas.microsoft.com/office/powerpoint/2010/main" val="852337965"/>
      </p:ext>
    </p:extLst>
  </p:cSld>
  <p:clrMapOvr>
    <a:masterClrMapping/>
  </p:clrMapOvr>
  <p:transition spd="slow"/>
</p:sldLayout>
</file>

<file path=ppt/slideLayouts/slideLayout10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D581118-6D4F-F744-A3F8-9A04054D1C3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85B0069-BB4D-0046-8719-F5A5B97C890D}"/>
              </a:ext>
            </a:extLst>
          </p:cNvPr>
          <p:cNvSpPr txBox="1">
            <a:spLocks noGrp="1"/>
          </p:cNvSpPr>
          <p:nvPr>
            <p:ph type="sldNum" sz="quarter" idx="11"/>
          </p:nvPr>
        </p:nvSpPr>
        <p:spPr>
          <a:ln/>
        </p:spPr>
        <p:txBody>
          <a:bodyPr/>
          <a:lstStyle>
            <a:lvl1pPr>
              <a:defRPr/>
            </a:lvl1pPr>
          </a:lstStyle>
          <a:p>
            <a:pPr>
              <a:defRPr/>
            </a:pPr>
            <a:fld id="{6CBFBC4D-FDA9-3946-A3EC-CF8E7812470A}" type="slidenum">
              <a:rPr/>
              <a:pPr>
                <a:defRPr/>
              </a:pPr>
              <a:t>‹#›</a:t>
            </a:fld>
            <a:endParaRPr/>
          </a:p>
        </p:txBody>
      </p:sp>
    </p:spTree>
    <p:extLst>
      <p:ext uri="{BB962C8B-B14F-4D97-AF65-F5344CB8AC3E}">
        <p14:creationId xmlns:p14="http://schemas.microsoft.com/office/powerpoint/2010/main" val="2144469700"/>
      </p:ext>
    </p:extLst>
  </p:cSld>
  <p:clrMapOvr>
    <a:masterClrMapping/>
  </p:clrMapOvr>
  <p:transition spd="slow"/>
</p:sldLayout>
</file>

<file path=ppt/slideLayouts/slideLayout10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0AFAA01-CAA6-7341-8DA8-CBDD77B65B8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16030D4-E6A5-DB48-9220-B97635E604AA}"/>
              </a:ext>
            </a:extLst>
          </p:cNvPr>
          <p:cNvSpPr txBox="1">
            <a:spLocks noGrp="1"/>
          </p:cNvSpPr>
          <p:nvPr>
            <p:ph type="sldNum" sz="quarter" idx="11"/>
          </p:nvPr>
        </p:nvSpPr>
        <p:spPr>
          <a:ln/>
        </p:spPr>
        <p:txBody>
          <a:bodyPr/>
          <a:lstStyle>
            <a:lvl1pPr>
              <a:defRPr/>
            </a:lvl1pPr>
          </a:lstStyle>
          <a:p>
            <a:pPr>
              <a:defRPr/>
            </a:pPr>
            <a:fld id="{47A60B1C-9002-5442-A17D-D428D932DA91}" type="slidenum">
              <a:rPr/>
              <a:pPr>
                <a:defRPr/>
              </a:pPr>
              <a:t>‹#›</a:t>
            </a:fld>
            <a:endParaRPr/>
          </a:p>
        </p:txBody>
      </p:sp>
    </p:spTree>
    <p:extLst>
      <p:ext uri="{BB962C8B-B14F-4D97-AF65-F5344CB8AC3E}">
        <p14:creationId xmlns:p14="http://schemas.microsoft.com/office/powerpoint/2010/main" val="2016878069"/>
      </p:ext>
    </p:extLst>
  </p:cSld>
  <p:clrMapOvr>
    <a:masterClrMapping/>
  </p:clrMapOvr>
  <p:transition spd="slow"/>
</p:sldLayout>
</file>

<file path=ppt/slideLayouts/slideLayout10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EDD9600-C986-2444-A875-5DC297DD207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7579658-C459-7F46-BDA2-B7A54955CC10}"/>
              </a:ext>
            </a:extLst>
          </p:cNvPr>
          <p:cNvSpPr txBox="1">
            <a:spLocks noGrp="1"/>
          </p:cNvSpPr>
          <p:nvPr>
            <p:ph type="sldNum" sz="quarter" idx="11"/>
          </p:nvPr>
        </p:nvSpPr>
        <p:spPr>
          <a:ln/>
        </p:spPr>
        <p:txBody>
          <a:bodyPr/>
          <a:lstStyle>
            <a:lvl1pPr>
              <a:defRPr/>
            </a:lvl1pPr>
          </a:lstStyle>
          <a:p>
            <a:pPr>
              <a:defRPr/>
            </a:pPr>
            <a:fld id="{1E143B56-0018-864C-B44B-9A2C23325D7E}" type="slidenum">
              <a:rPr/>
              <a:pPr>
                <a:defRPr/>
              </a:pPr>
              <a:t>‹#›</a:t>
            </a:fld>
            <a:endParaRPr/>
          </a:p>
        </p:txBody>
      </p:sp>
    </p:spTree>
    <p:extLst>
      <p:ext uri="{BB962C8B-B14F-4D97-AF65-F5344CB8AC3E}">
        <p14:creationId xmlns:p14="http://schemas.microsoft.com/office/powerpoint/2010/main" val="3986201280"/>
      </p:ext>
    </p:extLst>
  </p:cSld>
  <p:clrMapOvr>
    <a:masterClrMapping/>
  </p:clrMapOvr>
  <p:transition spd="slow"/>
</p:sldLayout>
</file>

<file path=ppt/slideLayouts/slideLayout10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093682F2-DC18-9B43-9066-5C05211E88A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EB8D362-B9BE-6F49-976D-C338F71C7545}"/>
              </a:ext>
            </a:extLst>
          </p:cNvPr>
          <p:cNvSpPr txBox="1">
            <a:spLocks noGrp="1"/>
          </p:cNvSpPr>
          <p:nvPr>
            <p:ph type="sldNum" sz="quarter" idx="11"/>
          </p:nvPr>
        </p:nvSpPr>
        <p:spPr>
          <a:ln/>
        </p:spPr>
        <p:txBody>
          <a:bodyPr/>
          <a:lstStyle>
            <a:lvl1pPr>
              <a:defRPr/>
            </a:lvl1pPr>
          </a:lstStyle>
          <a:p>
            <a:pPr>
              <a:defRPr/>
            </a:pPr>
            <a:fld id="{8EEF41CD-A9B2-834B-8903-21DF73DAE947}" type="slidenum">
              <a:rPr/>
              <a:pPr>
                <a:defRPr/>
              </a:pPr>
              <a:t>‹#›</a:t>
            </a:fld>
            <a:endParaRPr/>
          </a:p>
        </p:txBody>
      </p:sp>
    </p:spTree>
    <p:extLst>
      <p:ext uri="{BB962C8B-B14F-4D97-AF65-F5344CB8AC3E}">
        <p14:creationId xmlns:p14="http://schemas.microsoft.com/office/powerpoint/2010/main" val="2122600975"/>
      </p:ext>
    </p:extLst>
  </p:cSld>
  <p:clrMapOvr>
    <a:masterClrMapping/>
  </p:clrMapOvr>
  <p:transition spd="slow"/>
</p:sldLayout>
</file>

<file path=ppt/slideLayouts/slideLayout10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DF8F715-E39C-4743-A0FD-24CD0BF9D3C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3243158-951A-9C4F-85D4-97D9B19B34C9}"/>
              </a:ext>
            </a:extLst>
          </p:cNvPr>
          <p:cNvSpPr txBox="1">
            <a:spLocks noGrp="1"/>
          </p:cNvSpPr>
          <p:nvPr>
            <p:ph type="sldNum" sz="quarter" idx="11"/>
          </p:nvPr>
        </p:nvSpPr>
        <p:spPr>
          <a:ln/>
        </p:spPr>
        <p:txBody>
          <a:bodyPr/>
          <a:lstStyle>
            <a:lvl1pPr>
              <a:defRPr/>
            </a:lvl1pPr>
          </a:lstStyle>
          <a:p>
            <a:pPr>
              <a:defRPr/>
            </a:pPr>
            <a:fld id="{14B153F1-53B2-6C4A-9FD7-A11506CF1323}" type="slidenum">
              <a:rPr/>
              <a:pPr>
                <a:defRPr/>
              </a:pPr>
              <a:t>‹#›</a:t>
            </a:fld>
            <a:endParaRPr/>
          </a:p>
        </p:txBody>
      </p:sp>
    </p:spTree>
    <p:extLst>
      <p:ext uri="{BB962C8B-B14F-4D97-AF65-F5344CB8AC3E}">
        <p14:creationId xmlns:p14="http://schemas.microsoft.com/office/powerpoint/2010/main" val="1412922777"/>
      </p:ext>
    </p:extLst>
  </p:cSld>
  <p:clrMapOvr>
    <a:masterClrMapping/>
  </p:clrMapOvr>
  <p:transition spd="slow"/>
</p:sldLayout>
</file>

<file path=ppt/slideLayouts/slideLayout10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5BF2DDE-427A-754B-9C13-C25440AB5AD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0F6DA73-1B7D-4048-925B-7508D6EEA78D}"/>
              </a:ext>
            </a:extLst>
          </p:cNvPr>
          <p:cNvSpPr txBox="1">
            <a:spLocks noGrp="1"/>
          </p:cNvSpPr>
          <p:nvPr>
            <p:ph type="sldNum" sz="quarter" idx="11"/>
          </p:nvPr>
        </p:nvSpPr>
        <p:spPr>
          <a:ln/>
        </p:spPr>
        <p:txBody>
          <a:bodyPr/>
          <a:lstStyle>
            <a:lvl1pPr>
              <a:defRPr/>
            </a:lvl1pPr>
          </a:lstStyle>
          <a:p>
            <a:pPr>
              <a:defRPr/>
            </a:pPr>
            <a:fld id="{20496ED4-BAC2-7B41-AE1C-026EF2E6A640}" type="slidenum">
              <a:rPr/>
              <a:pPr>
                <a:defRPr/>
              </a:pPr>
              <a:t>‹#›</a:t>
            </a:fld>
            <a:endParaRPr/>
          </a:p>
        </p:txBody>
      </p:sp>
    </p:spTree>
    <p:extLst>
      <p:ext uri="{BB962C8B-B14F-4D97-AF65-F5344CB8AC3E}">
        <p14:creationId xmlns:p14="http://schemas.microsoft.com/office/powerpoint/2010/main" val="367222608"/>
      </p:ext>
    </p:extLst>
  </p:cSld>
  <p:clrMapOvr>
    <a:masterClrMapping/>
  </p:clrMapOvr>
  <p:transition spd="slow"/>
</p:sldLayout>
</file>

<file path=ppt/slideLayouts/slideLayout10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AE10A9E-6836-3449-87CC-549A94265E6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C7EE14C-2C3F-BE44-B560-52FD14A13CF0}"/>
              </a:ext>
            </a:extLst>
          </p:cNvPr>
          <p:cNvSpPr txBox="1">
            <a:spLocks noGrp="1"/>
          </p:cNvSpPr>
          <p:nvPr>
            <p:ph type="sldNum" sz="quarter" idx="11"/>
          </p:nvPr>
        </p:nvSpPr>
        <p:spPr>
          <a:ln/>
        </p:spPr>
        <p:txBody>
          <a:bodyPr/>
          <a:lstStyle>
            <a:lvl1pPr>
              <a:defRPr/>
            </a:lvl1pPr>
          </a:lstStyle>
          <a:p>
            <a:pPr>
              <a:defRPr/>
            </a:pPr>
            <a:fld id="{05603AA2-78A2-FD4D-A7C8-D92F906D31C0}" type="slidenum">
              <a:rPr/>
              <a:pPr>
                <a:defRPr/>
              </a:pPr>
              <a:t>‹#›</a:t>
            </a:fld>
            <a:endParaRPr/>
          </a:p>
        </p:txBody>
      </p:sp>
    </p:spTree>
    <p:extLst>
      <p:ext uri="{BB962C8B-B14F-4D97-AF65-F5344CB8AC3E}">
        <p14:creationId xmlns:p14="http://schemas.microsoft.com/office/powerpoint/2010/main" val="1799643231"/>
      </p:ext>
    </p:extLst>
  </p:cSld>
  <p:clrMapOvr>
    <a:masterClrMapping/>
  </p:clrMapOvr>
  <p:transition spd="slow"/>
</p:sldLayout>
</file>

<file path=ppt/slideLayouts/slideLayout10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46DF2A7-A5A7-FA47-856E-0096C8FD388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5A50AC6-9805-D941-B1AE-B9AC7CB0C258}"/>
              </a:ext>
            </a:extLst>
          </p:cNvPr>
          <p:cNvSpPr txBox="1">
            <a:spLocks noGrp="1"/>
          </p:cNvSpPr>
          <p:nvPr>
            <p:ph type="sldNum" sz="quarter" idx="11"/>
          </p:nvPr>
        </p:nvSpPr>
        <p:spPr>
          <a:ln/>
        </p:spPr>
        <p:txBody>
          <a:bodyPr/>
          <a:lstStyle>
            <a:lvl1pPr>
              <a:defRPr/>
            </a:lvl1pPr>
          </a:lstStyle>
          <a:p>
            <a:pPr>
              <a:defRPr/>
            </a:pPr>
            <a:fld id="{7E80FD30-749E-8645-9F34-37F7F6F7EA0D}" type="slidenum">
              <a:rPr/>
              <a:pPr>
                <a:defRPr/>
              </a:pPr>
              <a:t>‹#›</a:t>
            </a:fld>
            <a:endParaRPr/>
          </a:p>
        </p:txBody>
      </p:sp>
    </p:spTree>
    <p:extLst>
      <p:ext uri="{BB962C8B-B14F-4D97-AF65-F5344CB8AC3E}">
        <p14:creationId xmlns:p14="http://schemas.microsoft.com/office/powerpoint/2010/main" val="2624586143"/>
      </p:ext>
    </p:extLst>
  </p:cSld>
  <p:clrMapOvr>
    <a:masterClrMapping/>
  </p:clrMapOvr>
  <p:transition spd="slow"/>
</p:sldLayout>
</file>

<file path=ppt/slideLayouts/slideLayout10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5592E7E-B071-BD48-BAB9-9DBA01E88E0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F129682-C8C2-1B46-986B-4ED0699E4D20}"/>
              </a:ext>
            </a:extLst>
          </p:cNvPr>
          <p:cNvSpPr txBox="1">
            <a:spLocks noGrp="1"/>
          </p:cNvSpPr>
          <p:nvPr>
            <p:ph type="sldNum" sz="quarter" idx="11"/>
          </p:nvPr>
        </p:nvSpPr>
        <p:spPr>
          <a:ln/>
        </p:spPr>
        <p:txBody>
          <a:bodyPr/>
          <a:lstStyle>
            <a:lvl1pPr>
              <a:defRPr/>
            </a:lvl1pPr>
          </a:lstStyle>
          <a:p>
            <a:pPr>
              <a:defRPr/>
            </a:pPr>
            <a:fld id="{86E8BC14-456A-A343-83BA-273684F88CA4}" type="slidenum">
              <a:rPr/>
              <a:pPr>
                <a:defRPr/>
              </a:pPr>
              <a:t>‹#›</a:t>
            </a:fld>
            <a:endParaRPr/>
          </a:p>
        </p:txBody>
      </p:sp>
    </p:spTree>
    <p:extLst>
      <p:ext uri="{BB962C8B-B14F-4D97-AF65-F5344CB8AC3E}">
        <p14:creationId xmlns:p14="http://schemas.microsoft.com/office/powerpoint/2010/main" val="865195405"/>
      </p:ext>
    </p:extLst>
  </p:cSld>
  <p:clrMapOvr>
    <a:masterClrMapping/>
  </p:clrMapOvr>
  <p:transition spd="slow"/>
</p:sldLayout>
</file>

<file path=ppt/slideLayouts/slideLayout10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BCF19C2-3DB8-2843-873F-4AE51627355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EAB11C4-E16B-6B4F-B612-ED8A52FCC648}"/>
              </a:ext>
            </a:extLst>
          </p:cNvPr>
          <p:cNvSpPr txBox="1">
            <a:spLocks noGrp="1"/>
          </p:cNvSpPr>
          <p:nvPr>
            <p:ph type="sldNum" sz="quarter" idx="11"/>
          </p:nvPr>
        </p:nvSpPr>
        <p:spPr>
          <a:ln/>
        </p:spPr>
        <p:txBody>
          <a:bodyPr/>
          <a:lstStyle>
            <a:lvl1pPr>
              <a:defRPr/>
            </a:lvl1pPr>
          </a:lstStyle>
          <a:p>
            <a:pPr>
              <a:defRPr/>
            </a:pPr>
            <a:fld id="{68FEB967-5799-D440-84F6-BADF329B36FC}" type="slidenum">
              <a:rPr/>
              <a:pPr>
                <a:defRPr/>
              </a:pPr>
              <a:t>‹#›</a:t>
            </a:fld>
            <a:endParaRPr/>
          </a:p>
        </p:txBody>
      </p:sp>
    </p:spTree>
    <p:extLst>
      <p:ext uri="{BB962C8B-B14F-4D97-AF65-F5344CB8AC3E}">
        <p14:creationId xmlns:p14="http://schemas.microsoft.com/office/powerpoint/2010/main" val="2270672223"/>
      </p:ext>
    </p:extLst>
  </p:cSld>
  <p:clrMapOvr>
    <a:masterClrMapping/>
  </p:clrMapOvr>
  <p:transition spd="slow"/>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7DDE44C-60F9-934E-AF02-1A9853D0FC9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E9C9438-1ABF-BE4F-A219-BE6DEDBA7769}"/>
              </a:ext>
            </a:extLst>
          </p:cNvPr>
          <p:cNvSpPr txBox="1">
            <a:spLocks noGrp="1"/>
          </p:cNvSpPr>
          <p:nvPr>
            <p:ph type="sldNum" sz="quarter" idx="11"/>
          </p:nvPr>
        </p:nvSpPr>
        <p:spPr>
          <a:ln/>
        </p:spPr>
        <p:txBody>
          <a:bodyPr/>
          <a:lstStyle>
            <a:lvl1pPr>
              <a:defRPr/>
            </a:lvl1pPr>
          </a:lstStyle>
          <a:p>
            <a:pPr>
              <a:defRPr/>
            </a:pPr>
            <a:fld id="{2AA52C05-A844-C94F-BAC5-C766341633E0}" type="slidenum">
              <a:rPr/>
              <a:pPr>
                <a:defRPr/>
              </a:pPr>
              <a:t>‹#›</a:t>
            </a:fld>
            <a:endParaRPr/>
          </a:p>
        </p:txBody>
      </p:sp>
    </p:spTree>
    <p:extLst>
      <p:ext uri="{BB962C8B-B14F-4D97-AF65-F5344CB8AC3E}">
        <p14:creationId xmlns:p14="http://schemas.microsoft.com/office/powerpoint/2010/main" val="922982468"/>
      </p:ext>
    </p:extLst>
  </p:cSld>
  <p:clrMapOvr>
    <a:masterClrMapping/>
  </p:clrMapOvr>
  <p:transition spd="slow"/>
</p:sldLayout>
</file>

<file path=ppt/slideLayouts/slideLayout10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9F31376-5D26-C349-A576-B19E962CA80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BDA03EF-6371-0A45-BAC9-3C2789029FD2}"/>
              </a:ext>
            </a:extLst>
          </p:cNvPr>
          <p:cNvSpPr txBox="1">
            <a:spLocks noGrp="1"/>
          </p:cNvSpPr>
          <p:nvPr>
            <p:ph type="sldNum" sz="quarter" idx="11"/>
          </p:nvPr>
        </p:nvSpPr>
        <p:spPr>
          <a:ln/>
        </p:spPr>
        <p:txBody>
          <a:bodyPr/>
          <a:lstStyle>
            <a:lvl1pPr>
              <a:defRPr/>
            </a:lvl1pPr>
          </a:lstStyle>
          <a:p>
            <a:pPr>
              <a:defRPr/>
            </a:pPr>
            <a:fld id="{3271BC9B-9EF5-FE4A-B402-41398E207B2B}" type="slidenum">
              <a:rPr/>
              <a:pPr>
                <a:defRPr/>
              </a:pPr>
              <a:t>‹#›</a:t>
            </a:fld>
            <a:endParaRPr/>
          </a:p>
        </p:txBody>
      </p:sp>
    </p:spTree>
    <p:extLst>
      <p:ext uri="{BB962C8B-B14F-4D97-AF65-F5344CB8AC3E}">
        <p14:creationId xmlns:p14="http://schemas.microsoft.com/office/powerpoint/2010/main" val="1026846484"/>
      </p:ext>
    </p:extLst>
  </p:cSld>
  <p:clrMapOvr>
    <a:masterClrMapping/>
  </p:clrMapOvr>
  <p:transition spd="slow"/>
</p:sldLayout>
</file>

<file path=ppt/slideLayouts/slideLayout10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CE667A8-86B7-4A40-83B7-560C7D3BD94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D461667-3A62-DD41-AD2C-CB0A8D31158B}"/>
              </a:ext>
            </a:extLst>
          </p:cNvPr>
          <p:cNvSpPr txBox="1">
            <a:spLocks noGrp="1"/>
          </p:cNvSpPr>
          <p:nvPr>
            <p:ph type="sldNum" sz="quarter" idx="11"/>
          </p:nvPr>
        </p:nvSpPr>
        <p:spPr>
          <a:ln/>
        </p:spPr>
        <p:txBody>
          <a:bodyPr/>
          <a:lstStyle>
            <a:lvl1pPr>
              <a:defRPr/>
            </a:lvl1pPr>
          </a:lstStyle>
          <a:p>
            <a:pPr>
              <a:defRPr/>
            </a:pPr>
            <a:fld id="{B7CAF16A-CD86-804C-B86D-64E2F573B235}" type="slidenum">
              <a:rPr/>
              <a:pPr>
                <a:defRPr/>
              </a:pPr>
              <a:t>‹#›</a:t>
            </a:fld>
            <a:endParaRPr/>
          </a:p>
        </p:txBody>
      </p:sp>
    </p:spTree>
    <p:extLst>
      <p:ext uri="{BB962C8B-B14F-4D97-AF65-F5344CB8AC3E}">
        <p14:creationId xmlns:p14="http://schemas.microsoft.com/office/powerpoint/2010/main" val="705050374"/>
      </p:ext>
    </p:extLst>
  </p:cSld>
  <p:clrMapOvr>
    <a:masterClrMapping/>
  </p:clrMapOvr>
  <p:transition spd="slow"/>
</p:sldLayout>
</file>

<file path=ppt/slideLayouts/slideLayout10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84BA11AE-28BA-4440-929E-69C6DE2C5C6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EE6FC74-2666-E94F-BB2A-DC98E6663C0F}"/>
              </a:ext>
            </a:extLst>
          </p:cNvPr>
          <p:cNvSpPr txBox="1">
            <a:spLocks noGrp="1"/>
          </p:cNvSpPr>
          <p:nvPr>
            <p:ph type="sldNum" sz="quarter" idx="11"/>
          </p:nvPr>
        </p:nvSpPr>
        <p:spPr>
          <a:ln/>
        </p:spPr>
        <p:txBody>
          <a:bodyPr/>
          <a:lstStyle>
            <a:lvl1pPr>
              <a:defRPr/>
            </a:lvl1pPr>
          </a:lstStyle>
          <a:p>
            <a:pPr>
              <a:defRPr/>
            </a:pPr>
            <a:fld id="{697B50D3-7951-1C4B-930D-59FDAA3B6761}" type="slidenum">
              <a:rPr/>
              <a:pPr>
                <a:defRPr/>
              </a:pPr>
              <a:t>‹#›</a:t>
            </a:fld>
            <a:endParaRPr/>
          </a:p>
        </p:txBody>
      </p:sp>
    </p:spTree>
    <p:extLst>
      <p:ext uri="{BB962C8B-B14F-4D97-AF65-F5344CB8AC3E}">
        <p14:creationId xmlns:p14="http://schemas.microsoft.com/office/powerpoint/2010/main" val="119315833"/>
      </p:ext>
    </p:extLst>
  </p:cSld>
  <p:clrMapOvr>
    <a:masterClrMapping/>
  </p:clrMapOvr>
  <p:transition spd="slow"/>
</p:sldLayout>
</file>

<file path=ppt/slideLayouts/slideLayout10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4A53C1E-E8F2-1F4A-BBF8-D0128A0EBD7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2EA10B8-2161-9642-8382-1ED1743B030D}"/>
              </a:ext>
            </a:extLst>
          </p:cNvPr>
          <p:cNvSpPr txBox="1">
            <a:spLocks noGrp="1"/>
          </p:cNvSpPr>
          <p:nvPr>
            <p:ph type="sldNum" sz="quarter" idx="11"/>
          </p:nvPr>
        </p:nvSpPr>
        <p:spPr>
          <a:ln/>
        </p:spPr>
        <p:txBody>
          <a:bodyPr/>
          <a:lstStyle>
            <a:lvl1pPr>
              <a:defRPr/>
            </a:lvl1pPr>
          </a:lstStyle>
          <a:p>
            <a:pPr>
              <a:defRPr/>
            </a:pPr>
            <a:fld id="{B9A7AFB4-7259-7C45-88B8-EA24822B6FD0}" type="slidenum">
              <a:rPr/>
              <a:pPr>
                <a:defRPr/>
              </a:pPr>
              <a:t>‹#›</a:t>
            </a:fld>
            <a:endParaRPr/>
          </a:p>
        </p:txBody>
      </p:sp>
    </p:spTree>
    <p:extLst>
      <p:ext uri="{BB962C8B-B14F-4D97-AF65-F5344CB8AC3E}">
        <p14:creationId xmlns:p14="http://schemas.microsoft.com/office/powerpoint/2010/main" val="1224927737"/>
      </p:ext>
    </p:extLst>
  </p:cSld>
  <p:clrMapOvr>
    <a:masterClrMapping/>
  </p:clrMapOvr>
  <p:transition spd="slow"/>
</p:sldLayout>
</file>

<file path=ppt/slideLayouts/slideLayout10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D985492-6CD0-6D40-9666-8E72070B2EB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760275B-0DE1-0F49-B23B-F61DBB0D7C55}"/>
              </a:ext>
            </a:extLst>
          </p:cNvPr>
          <p:cNvSpPr txBox="1">
            <a:spLocks noGrp="1"/>
          </p:cNvSpPr>
          <p:nvPr>
            <p:ph type="sldNum" sz="quarter" idx="11"/>
          </p:nvPr>
        </p:nvSpPr>
        <p:spPr>
          <a:ln/>
        </p:spPr>
        <p:txBody>
          <a:bodyPr/>
          <a:lstStyle>
            <a:lvl1pPr>
              <a:defRPr/>
            </a:lvl1pPr>
          </a:lstStyle>
          <a:p>
            <a:pPr>
              <a:defRPr/>
            </a:pPr>
            <a:fld id="{739FE0BC-A841-7F42-AF51-EC4848B43589}" type="slidenum">
              <a:rPr/>
              <a:pPr>
                <a:defRPr/>
              </a:pPr>
              <a:t>‹#›</a:t>
            </a:fld>
            <a:endParaRPr/>
          </a:p>
        </p:txBody>
      </p:sp>
    </p:spTree>
    <p:extLst>
      <p:ext uri="{BB962C8B-B14F-4D97-AF65-F5344CB8AC3E}">
        <p14:creationId xmlns:p14="http://schemas.microsoft.com/office/powerpoint/2010/main" val="3613604481"/>
      </p:ext>
    </p:extLst>
  </p:cSld>
  <p:clrMapOvr>
    <a:masterClrMapping/>
  </p:clrMapOvr>
  <p:transition spd="slow"/>
</p:sldLayout>
</file>

<file path=ppt/slideLayouts/slideLayout10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2DA7734-EB78-B042-B378-9B5A292E7B8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C51FB2F-4EC3-2A4F-B304-7060BEAD1E81}"/>
              </a:ext>
            </a:extLst>
          </p:cNvPr>
          <p:cNvSpPr txBox="1">
            <a:spLocks noGrp="1"/>
          </p:cNvSpPr>
          <p:nvPr>
            <p:ph type="sldNum" sz="quarter" idx="11"/>
          </p:nvPr>
        </p:nvSpPr>
        <p:spPr>
          <a:ln/>
        </p:spPr>
        <p:txBody>
          <a:bodyPr/>
          <a:lstStyle>
            <a:lvl1pPr>
              <a:defRPr/>
            </a:lvl1pPr>
          </a:lstStyle>
          <a:p>
            <a:pPr>
              <a:defRPr/>
            </a:pPr>
            <a:fld id="{13EB5D11-5866-AE47-AB59-F7333B85689F}" type="slidenum">
              <a:rPr/>
              <a:pPr>
                <a:defRPr/>
              </a:pPr>
              <a:t>‹#›</a:t>
            </a:fld>
            <a:endParaRPr/>
          </a:p>
        </p:txBody>
      </p:sp>
    </p:spTree>
    <p:extLst>
      <p:ext uri="{BB962C8B-B14F-4D97-AF65-F5344CB8AC3E}">
        <p14:creationId xmlns:p14="http://schemas.microsoft.com/office/powerpoint/2010/main" val="3906773568"/>
      </p:ext>
    </p:extLst>
  </p:cSld>
  <p:clrMapOvr>
    <a:masterClrMapping/>
  </p:clrMapOvr>
  <p:transition spd="slow"/>
</p:sldLayout>
</file>

<file path=ppt/slideLayouts/slideLayout10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32EE899-04A4-1642-8CE7-D4ABD4D7C36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1316ECB-EA4B-714A-BF51-B5DC615B7BF3}"/>
              </a:ext>
            </a:extLst>
          </p:cNvPr>
          <p:cNvSpPr txBox="1">
            <a:spLocks noGrp="1"/>
          </p:cNvSpPr>
          <p:nvPr>
            <p:ph type="sldNum" sz="quarter" idx="11"/>
          </p:nvPr>
        </p:nvSpPr>
        <p:spPr>
          <a:ln/>
        </p:spPr>
        <p:txBody>
          <a:bodyPr/>
          <a:lstStyle>
            <a:lvl1pPr>
              <a:defRPr/>
            </a:lvl1pPr>
          </a:lstStyle>
          <a:p>
            <a:pPr>
              <a:defRPr/>
            </a:pPr>
            <a:fld id="{08CE9425-A1B3-A747-81B9-2D1DEA929112}" type="slidenum">
              <a:rPr/>
              <a:pPr>
                <a:defRPr/>
              </a:pPr>
              <a:t>‹#›</a:t>
            </a:fld>
            <a:endParaRPr/>
          </a:p>
        </p:txBody>
      </p:sp>
    </p:spTree>
    <p:extLst>
      <p:ext uri="{BB962C8B-B14F-4D97-AF65-F5344CB8AC3E}">
        <p14:creationId xmlns:p14="http://schemas.microsoft.com/office/powerpoint/2010/main" val="2748195309"/>
      </p:ext>
    </p:extLst>
  </p:cSld>
  <p:clrMapOvr>
    <a:masterClrMapping/>
  </p:clrMapOvr>
  <p:transition spd="slow"/>
</p:sldLayout>
</file>

<file path=ppt/slideLayouts/slideLayout10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18C3DA52-2173-2E4A-8E30-C70F6ABB9DB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735B9D2-8CA3-B04C-9111-EE96D3CC53B5}"/>
              </a:ext>
            </a:extLst>
          </p:cNvPr>
          <p:cNvSpPr txBox="1">
            <a:spLocks noGrp="1"/>
          </p:cNvSpPr>
          <p:nvPr>
            <p:ph type="sldNum" sz="quarter" idx="11"/>
          </p:nvPr>
        </p:nvSpPr>
        <p:spPr>
          <a:ln/>
        </p:spPr>
        <p:txBody>
          <a:bodyPr/>
          <a:lstStyle>
            <a:lvl1pPr>
              <a:defRPr/>
            </a:lvl1pPr>
          </a:lstStyle>
          <a:p>
            <a:pPr>
              <a:defRPr/>
            </a:pPr>
            <a:fld id="{549FC3D7-2251-FD44-B6CC-2CCB758CEFC0}" type="slidenum">
              <a:rPr/>
              <a:pPr>
                <a:defRPr/>
              </a:pPr>
              <a:t>‹#›</a:t>
            </a:fld>
            <a:endParaRPr/>
          </a:p>
        </p:txBody>
      </p:sp>
    </p:spTree>
    <p:extLst>
      <p:ext uri="{BB962C8B-B14F-4D97-AF65-F5344CB8AC3E}">
        <p14:creationId xmlns:p14="http://schemas.microsoft.com/office/powerpoint/2010/main" val="780474476"/>
      </p:ext>
    </p:extLst>
  </p:cSld>
  <p:clrMapOvr>
    <a:masterClrMapping/>
  </p:clrMapOvr>
  <p:transition spd="slow"/>
</p:sldLayout>
</file>

<file path=ppt/slideLayouts/slideLayout10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4E15919-33DB-7745-871E-24F338E576A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50AC507-341F-DF43-B8A4-352B7ADBFBC5}"/>
              </a:ext>
            </a:extLst>
          </p:cNvPr>
          <p:cNvSpPr txBox="1">
            <a:spLocks noGrp="1"/>
          </p:cNvSpPr>
          <p:nvPr>
            <p:ph type="sldNum" sz="quarter" idx="11"/>
          </p:nvPr>
        </p:nvSpPr>
        <p:spPr>
          <a:ln/>
        </p:spPr>
        <p:txBody>
          <a:bodyPr/>
          <a:lstStyle>
            <a:lvl1pPr>
              <a:defRPr/>
            </a:lvl1pPr>
          </a:lstStyle>
          <a:p>
            <a:pPr>
              <a:defRPr/>
            </a:pPr>
            <a:fld id="{576905D1-C7E7-2C4C-AC48-38E3D2FA1F6D}" type="slidenum">
              <a:rPr/>
              <a:pPr>
                <a:defRPr/>
              </a:pPr>
              <a:t>‹#›</a:t>
            </a:fld>
            <a:endParaRPr/>
          </a:p>
        </p:txBody>
      </p:sp>
    </p:spTree>
    <p:extLst>
      <p:ext uri="{BB962C8B-B14F-4D97-AF65-F5344CB8AC3E}">
        <p14:creationId xmlns:p14="http://schemas.microsoft.com/office/powerpoint/2010/main" val="76753909"/>
      </p:ext>
    </p:extLst>
  </p:cSld>
  <p:clrMapOvr>
    <a:masterClrMapping/>
  </p:clrMapOvr>
  <p:transition spd="slow"/>
</p:sldLayout>
</file>

<file path=ppt/slideLayouts/slideLayout10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EA2747A-4F43-B749-84C8-055975E92F9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AC29BE8-0AED-B649-8E6B-BD1730CC823F}"/>
              </a:ext>
            </a:extLst>
          </p:cNvPr>
          <p:cNvSpPr txBox="1">
            <a:spLocks noGrp="1"/>
          </p:cNvSpPr>
          <p:nvPr>
            <p:ph type="sldNum" sz="quarter" idx="11"/>
          </p:nvPr>
        </p:nvSpPr>
        <p:spPr>
          <a:ln/>
        </p:spPr>
        <p:txBody>
          <a:bodyPr/>
          <a:lstStyle>
            <a:lvl1pPr>
              <a:defRPr/>
            </a:lvl1pPr>
          </a:lstStyle>
          <a:p>
            <a:pPr>
              <a:defRPr/>
            </a:pPr>
            <a:fld id="{0DC51812-332A-AA4D-A47B-7D387671112C}" type="slidenum">
              <a:rPr/>
              <a:pPr>
                <a:defRPr/>
              </a:pPr>
              <a:t>‹#›</a:t>
            </a:fld>
            <a:endParaRPr/>
          </a:p>
        </p:txBody>
      </p:sp>
    </p:spTree>
    <p:extLst>
      <p:ext uri="{BB962C8B-B14F-4D97-AF65-F5344CB8AC3E}">
        <p14:creationId xmlns:p14="http://schemas.microsoft.com/office/powerpoint/2010/main" val="144349842"/>
      </p:ext>
    </p:extLst>
  </p:cSld>
  <p:clrMapOvr>
    <a:masterClrMapping/>
  </p:clrMapOvr>
  <p:transition spd="slow"/>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1463" y="128592"/>
            <a:ext cx="2054227" cy="5986457"/>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128592"/>
            <a:ext cx="6011859" cy="5986457"/>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2">
            <a:extLst>
              <a:ext uri="{FF2B5EF4-FFF2-40B4-BE49-F238E27FC236}">
                <a16:creationId xmlns:a16="http://schemas.microsoft.com/office/drawing/2014/main" id="{0E24731E-DFF5-9742-BAD8-386068D1E64D}"/>
              </a:ext>
            </a:extLst>
          </p:cNvPr>
          <p:cNvSpPr txBox="1">
            <a:spLocks noGrp="1"/>
          </p:cNvSpPr>
          <p:nvPr>
            <p:ph type="sldNum" sz="quarter" idx="10"/>
          </p:nvPr>
        </p:nvSpPr>
        <p:spPr>
          <a:ln/>
        </p:spPr>
        <p:txBody>
          <a:bodyPr/>
          <a:lstStyle>
            <a:lvl1pPr>
              <a:defRPr/>
            </a:lvl1pPr>
          </a:lstStyle>
          <a:p>
            <a:pPr>
              <a:defRPr/>
            </a:pPr>
            <a:fld id="{E38F3BA5-2F7F-E84C-BC2D-ADC473678817}" type="slidenum">
              <a:rPr/>
              <a:pPr>
                <a:defRPr/>
              </a:pPr>
              <a:t>‹#›</a:t>
            </a:fld>
            <a:endParaRPr/>
          </a:p>
        </p:txBody>
      </p:sp>
    </p:spTree>
    <p:extLst>
      <p:ext uri="{BB962C8B-B14F-4D97-AF65-F5344CB8AC3E}">
        <p14:creationId xmlns:p14="http://schemas.microsoft.com/office/powerpoint/2010/main" val="1599286690"/>
      </p:ext>
    </p:extLst>
  </p:cSld>
  <p:clrMapOvr>
    <a:masterClrMapping/>
  </p:clrMapOvr>
  <p:transition spd="slow"/>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C33E76F-1BE0-E644-AF24-4F2E8B3F38B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6BFCF0E-18B7-1542-86A8-91E233F42A0C}"/>
              </a:ext>
            </a:extLst>
          </p:cNvPr>
          <p:cNvSpPr txBox="1">
            <a:spLocks noGrp="1"/>
          </p:cNvSpPr>
          <p:nvPr>
            <p:ph type="sldNum" sz="quarter" idx="11"/>
          </p:nvPr>
        </p:nvSpPr>
        <p:spPr>
          <a:ln/>
        </p:spPr>
        <p:txBody>
          <a:bodyPr/>
          <a:lstStyle>
            <a:lvl1pPr>
              <a:defRPr/>
            </a:lvl1pPr>
          </a:lstStyle>
          <a:p>
            <a:pPr>
              <a:defRPr/>
            </a:pPr>
            <a:fld id="{E4C9BAC7-5757-1F48-890B-C131B6154F7F}" type="slidenum">
              <a:rPr/>
              <a:pPr>
                <a:defRPr/>
              </a:pPr>
              <a:t>‹#›</a:t>
            </a:fld>
            <a:endParaRPr/>
          </a:p>
        </p:txBody>
      </p:sp>
    </p:spTree>
    <p:extLst>
      <p:ext uri="{BB962C8B-B14F-4D97-AF65-F5344CB8AC3E}">
        <p14:creationId xmlns:p14="http://schemas.microsoft.com/office/powerpoint/2010/main" val="3132898876"/>
      </p:ext>
    </p:extLst>
  </p:cSld>
  <p:clrMapOvr>
    <a:masterClrMapping/>
  </p:clrMapOvr>
  <p:transition spd="slow"/>
</p:sldLayout>
</file>

<file path=ppt/slideLayouts/slideLayout1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0709AA2-1DAC-9748-B616-F12A98F179B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4F2B5F1-42B7-8740-AC81-78C9D6BFABBF}"/>
              </a:ext>
            </a:extLst>
          </p:cNvPr>
          <p:cNvSpPr txBox="1">
            <a:spLocks noGrp="1"/>
          </p:cNvSpPr>
          <p:nvPr>
            <p:ph type="sldNum" sz="quarter" idx="11"/>
          </p:nvPr>
        </p:nvSpPr>
        <p:spPr>
          <a:ln/>
        </p:spPr>
        <p:txBody>
          <a:bodyPr/>
          <a:lstStyle>
            <a:lvl1pPr>
              <a:defRPr/>
            </a:lvl1pPr>
          </a:lstStyle>
          <a:p>
            <a:pPr>
              <a:defRPr/>
            </a:pPr>
            <a:fld id="{2215AEAF-8410-3E49-AEBE-B18B83EC4A52}" type="slidenum">
              <a:rPr/>
              <a:pPr>
                <a:defRPr/>
              </a:pPr>
              <a:t>‹#›</a:t>
            </a:fld>
            <a:endParaRPr/>
          </a:p>
        </p:txBody>
      </p:sp>
    </p:spTree>
    <p:extLst>
      <p:ext uri="{BB962C8B-B14F-4D97-AF65-F5344CB8AC3E}">
        <p14:creationId xmlns:p14="http://schemas.microsoft.com/office/powerpoint/2010/main" val="843281723"/>
      </p:ext>
    </p:extLst>
  </p:cSld>
  <p:clrMapOvr>
    <a:masterClrMapping/>
  </p:clrMapOvr>
  <p:transition spd="slow"/>
</p:sldLayout>
</file>

<file path=ppt/slideLayouts/slideLayout1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623CC41-B353-4249-9E92-1D43069B910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4728284-45ED-7048-A54B-C75B70AA7038}"/>
              </a:ext>
            </a:extLst>
          </p:cNvPr>
          <p:cNvSpPr txBox="1">
            <a:spLocks noGrp="1"/>
          </p:cNvSpPr>
          <p:nvPr>
            <p:ph type="sldNum" sz="quarter" idx="11"/>
          </p:nvPr>
        </p:nvSpPr>
        <p:spPr>
          <a:ln/>
        </p:spPr>
        <p:txBody>
          <a:bodyPr/>
          <a:lstStyle>
            <a:lvl1pPr>
              <a:defRPr/>
            </a:lvl1pPr>
          </a:lstStyle>
          <a:p>
            <a:pPr>
              <a:defRPr/>
            </a:pPr>
            <a:fld id="{F39581D5-DBE9-C846-8FE5-FC758CB8C6A8}" type="slidenum">
              <a:rPr/>
              <a:pPr>
                <a:defRPr/>
              </a:pPr>
              <a:t>‹#›</a:t>
            </a:fld>
            <a:endParaRPr/>
          </a:p>
        </p:txBody>
      </p:sp>
    </p:spTree>
    <p:extLst>
      <p:ext uri="{BB962C8B-B14F-4D97-AF65-F5344CB8AC3E}">
        <p14:creationId xmlns:p14="http://schemas.microsoft.com/office/powerpoint/2010/main" val="1481756146"/>
      </p:ext>
    </p:extLst>
  </p:cSld>
  <p:clrMapOvr>
    <a:masterClrMapping/>
  </p:clrMapOvr>
  <p:transition spd="slow"/>
</p:sldLayout>
</file>

<file path=ppt/slideLayouts/slideLayout1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183F097-DD24-BB41-A669-94E8042C345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480B5D4-FE97-AE4D-8066-7EE83D4E800B}"/>
              </a:ext>
            </a:extLst>
          </p:cNvPr>
          <p:cNvSpPr txBox="1">
            <a:spLocks noGrp="1"/>
          </p:cNvSpPr>
          <p:nvPr>
            <p:ph type="sldNum" sz="quarter" idx="11"/>
          </p:nvPr>
        </p:nvSpPr>
        <p:spPr>
          <a:ln/>
        </p:spPr>
        <p:txBody>
          <a:bodyPr/>
          <a:lstStyle>
            <a:lvl1pPr>
              <a:defRPr/>
            </a:lvl1pPr>
          </a:lstStyle>
          <a:p>
            <a:pPr>
              <a:defRPr/>
            </a:pPr>
            <a:fld id="{18F07E8C-3A8B-DC42-B06A-7FDB880B6C7C}" type="slidenum">
              <a:rPr/>
              <a:pPr>
                <a:defRPr/>
              </a:pPr>
              <a:t>‹#›</a:t>
            </a:fld>
            <a:endParaRPr/>
          </a:p>
        </p:txBody>
      </p:sp>
    </p:spTree>
    <p:extLst>
      <p:ext uri="{BB962C8B-B14F-4D97-AF65-F5344CB8AC3E}">
        <p14:creationId xmlns:p14="http://schemas.microsoft.com/office/powerpoint/2010/main" val="3963032990"/>
      </p:ext>
    </p:extLst>
  </p:cSld>
  <p:clrMapOvr>
    <a:masterClrMapping/>
  </p:clrMapOvr>
  <p:transition spd="slow"/>
</p:sldLayout>
</file>

<file path=ppt/slideLayouts/slideLayout1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51A4C69E-2FA6-7E48-BE52-1AC99BFEDC9B}"/>
              </a:ext>
            </a:extLst>
          </p:cNvPr>
          <p:cNvSpPr txBox="1">
            <a:spLocks noGrp="1"/>
          </p:cNvSpPr>
          <p:nvPr>
            <p:ph type="sldNum" sz="quarter" idx="10"/>
          </p:nvPr>
        </p:nvSpPr>
        <p:spPr>
          <a:ln/>
        </p:spPr>
        <p:txBody>
          <a:bodyPr/>
          <a:lstStyle>
            <a:lvl1pPr>
              <a:defRPr/>
            </a:lvl1pPr>
          </a:lstStyle>
          <a:p>
            <a:pPr>
              <a:defRPr/>
            </a:pPr>
            <a:fld id="{0F9C8D43-6A23-CC4D-8456-8FBEDCC60F29}" type="slidenum">
              <a:rPr/>
              <a:pPr>
                <a:defRPr/>
              </a:pPr>
              <a:t>‹#›</a:t>
            </a:fld>
            <a:endParaRPr/>
          </a:p>
        </p:txBody>
      </p:sp>
    </p:spTree>
    <p:extLst>
      <p:ext uri="{BB962C8B-B14F-4D97-AF65-F5344CB8AC3E}">
        <p14:creationId xmlns:p14="http://schemas.microsoft.com/office/powerpoint/2010/main" val="279719733"/>
      </p:ext>
    </p:extLst>
  </p:cSld>
  <p:clrMapOvr>
    <a:masterClrMapping/>
  </p:clrMapOvr>
  <p:transition spd="slow"/>
</p:sldLayout>
</file>

<file path=ppt/slideLayouts/slideLayout1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6A68FE12-4CB0-6A49-AE3E-8DEB94B45611}"/>
              </a:ext>
            </a:extLst>
          </p:cNvPr>
          <p:cNvSpPr txBox="1">
            <a:spLocks noGrp="1"/>
          </p:cNvSpPr>
          <p:nvPr>
            <p:ph type="sldNum" sz="quarter" idx="10"/>
          </p:nvPr>
        </p:nvSpPr>
        <p:spPr>
          <a:ln/>
        </p:spPr>
        <p:txBody>
          <a:bodyPr/>
          <a:lstStyle>
            <a:lvl1pPr>
              <a:defRPr/>
            </a:lvl1pPr>
          </a:lstStyle>
          <a:p>
            <a:pPr>
              <a:defRPr/>
            </a:pPr>
            <a:fld id="{69717C00-44A0-494D-8E3F-61258B50DA2B}" type="slidenum">
              <a:rPr/>
              <a:pPr>
                <a:defRPr/>
              </a:pPr>
              <a:t>‹#›</a:t>
            </a:fld>
            <a:endParaRPr/>
          </a:p>
        </p:txBody>
      </p:sp>
    </p:spTree>
    <p:extLst>
      <p:ext uri="{BB962C8B-B14F-4D97-AF65-F5344CB8AC3E}">
        <p14:creationId xmlns:p14="http://schemas.microsoft.com/office/powerpoint/2010/main" val="2925371892"/>
      </p:ext>
    </p:extLst>
  </p:cSld>
  <p:clrMapOvr>
    <a:masterClrMapping/>
  </p:clrMapOvr>
  <p:transition spd="slow"/>
</p:sldLayout>
</file>

<file path=ppt/slideLayouts/slideLayout1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10583EAC-7848-BB45-AA78-00E9E0437306}"/>
              </a:ext>
            </a:extLst>
          </p:cNvPr>
          <p:cNvSpPr txBox="1">
            <a:spLocks noGrp="1"/>
          </p:cNvSpPr>
          <p:nvPr>
            <p:ph type="sldNum" sz="quarter" idx="10"/>
          </p:nvPr>
        </p:nvSpPr>
        <p:spPr>
          <a:ln/>
        </p:spPr>
        <p:txBody>
          <a:bodyPr/>
          <a:lstStyle>
            <a:lvl1pPr>
              <a:defRPr/>
            </a:lvl1pPr>
          </a:lstStyle>
          <a:p>
            <a:pPr>
              <a:defRPr/>
            </a:pPr>
            <a:fld id="{F5D865E8-921D-C347-846D-1AF4D2FB6C6C}" type="slidenum">
              <a:rPr/>
              <a:pPr>
                <a:defRPr/>
              </a:pPr>
              <a:t>‹#›</a:t>
            </a:fld>
            <a:endParaRPr/>
          </a:p>
        </p:txBody>
      </p:sp>
    </p:spTree>
    <p:extLst>
      <p:ext uri="{BB962C8B-B14F-4D97-AF65-F5344CB8AC3E}">
        <p14:creationId xmlns:p14="http://schemas.microsoft.com/office/powerpoint/2010/main" val="3518504856"/>
      </p:ext>
    </p:extLst>
  </p:cSld>
  <p:clrMapOvr>
    <a:masterClrMapping/>
  </p:clrMapOvr>
  <p:transition spd="slow"/>
</p:sldLayout>
</file>

<file path=ppt/slideLayouts/slideLayout1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DAA1257D-1783-1640-915E-83BCAE60D431}"/>
              </a:ext>
            </a:extLst>
          </p:cNvPr>
          <p:cNvSpPr txBox="1">
            <a:spLocks noGrp="1"/>
          </p:cNvSpPr>
          <p:nvPr>
            <p:ph type="sldNum" sz="quarter" idx="10"/>
          </p:nvPr>
        </p:nvSpPr>
        <p:spPr>
          <a:ln/>
        </p:spPr>
        <p:txBody>
          <a:bodyPr/>
          <a:lstStyle>
            <a:lvl1pPr>
              <a:defRPr/>
            </a:lvl1pPr>
          </a:lstStyle>
          <a:p>
            <a:pPr>
              <a:defRPr/>
            </a:pPr>
            <a:fld id="{E276A228-87E3-0C4D-A2F6-09698F0A4B76}" type="slidenum">
              <a:rPr/>
              <a:pPr>
                <a:defRPr/>
              </a:pPr>
              <a:t>‹#›</a:t>
            </a:fld>
            <a:endParaRPr/>
          </a:p>
        </p:txBody>
      </p:sp>
    </p:spTree>
    <p:extLst>
      <p:ext uri="{BB962C8B-B14F-4D97-AF65-F5344CB8AC3E}">
        <p14:creationId xmlns:p14="http://schemas.microsoft.com/office/powerpoint/2010/main" val="536660205"/>
      </p:ext>
    </p:extLst>
  </p:cSld>
  <p:clrMapOvr>
    <a:masterClrMapping/>
  </p:clrMapOvr>
  <p:transition spd="slow"/>
</p:sldLayout>
</file>

<file path=ppt/slideLayouts/slideLayout1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45B0E5FD-6343-5547-96DE-D8539C37FED6}"/>
              </a:ext>
            </a:extLst>
          </p:cNvPr>
          <p:cNvSpPr txBox="1">
            <a:spLocks noGrp="1"/>
          </p:cNvSpPr>
          <p:nvPr>
            <p:ph type="sldNum" sz="quarter" idx="10"/>
          </p:nvPr>
        </p:nvSpPr>
        <p:spPr>
          <a:ln/>
        </p:spPr>
        <p:txBody>
          <a:bodyPr/>
          <a:lstStyle>
            <a:lvl1pPr>
              <a:defRPr/>
            </a:lvl1pPr>
          </a:lstStyle>
          <a:p>
            <a:pPr>
              <a:defRPr/>
            </a:pPr>
            <a:fld id="{F4CD9355-C622-C948-B0ED-34A61278F440}" type="slidenum">
              <a:rPr/>
              <a:pPr>
                <a:defRPr/>
              </a:pPr>
              <a:t>‹#›</a:t>
            </a:fld>
            <a:endParaRPr/>
          </a:p>
        </p:txBody>
      </p:sp>
    </p:spTree>
    <p:extLst>
      <p:ext uri="{BB962C8B-B14F-4D97-AF65-F5344CB8AC3E}">
        <p14:creationId xmlns:p14="http://schemas.microsoft.com/office/powerpoint/2010/main" val="785519193"/>
      </p:ext>
    </p:extLst>
  </p:cSld>
  <p:clrMapOvr>
    <a:masterClrMapping/>
  </p:clrMapOvr>
  <p:transition spd="slow"/>
</p:sldLayout>
</file>

<file path=ppt/slideLayouts/slideLayout1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197D9E52-0B26-4E40-BE07-CBF106605534}"/>
              </a:ext>
            </a:extLst>
          </p:cNvPr>
          <p:cNvSpPr txBox="1">
            <a:spLocks noGrp="1"/>
          </p:cNvSpPr>
          <p:nvPr>
            <p:ph type="sldNum" sz="quarter" idx="10"/>
          </p:nvPr>
        </p:nvSpPr>
        <p:spPr>
          <a:ln/>
        </p:spPr>
        <p:txBody>
          <a:bodyPr/>
          <a:lstStyle>
            <a:lvl1pPr>
              <a:defRPr/>
            </a:lvl1pPr>
          </a:lstStyle>
          <a:p>
            <a:pPr>
              <a:defRPr/>
            </a:pPr>
            <a:fld id="{07337944-6530-A849-A322-287E4B9503BC}" type="slidenum">
              <a:rPr/>
              <a:pPr>
                <a:defRPr/>
              </a:pPr>
              <a:t>‹#›</a:t>
            </a:fld>
            <a:endParaRPr/>
          </a:p>
        </p:txBody>
      </p:sp>
    </p:spTree>
    <p:extLst>
      <p:ext uri="{BB962C8B-B14F-4D97-AF65-F5344CB8AC3E}">
        <p14:creationId xmlns:p14="http://schemas.microsoft.com/office/powerpoint/2010/main" val="2284264189"/>
      </p:ext>
    </p:extLst>
  </p:cSld>
  <p:clrMapOvr>
    <a:masterClrMapping/>
  </p:clrMapOvr>
  <p:transition spd="slow"/>
</p:sldLayout>
</file>

<file path=ppt/slideLayouts/slideLayout1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D47CD2AA-4858-0549-9655-6F8EB91E4068}"/>
              </a:ext>
            </a:extLst>
          </p:cNvPr>
          <p:cNvSpPr txBox="1">
            <a:spLocks noGrp="1"/>
          </p:cNvSpPr>
          <p:nvPr>
            <p:ph type="sldNum" sz="quarter" idx="10"/>
          </p:nvPr>
        </p:nvSpPr>
        <p:spPr>
          <a:ln/>
        </p:spPr>
        <p:txBody>
          <a:bodyPr/>
          <a:lstStyle>
            <a:lvl1pPr>
              <a:defRPr/>
            </a:lvl1pPr>
          </a:lstStyle>
          <a:p>
            <a:pPr>
              <a:defRPr/>
            </a:pPr>
            <a:fld id="{ED8ADE69-4570-EE4F-88CB-51A82CF46FCA}" type="slidenum">
              <a:rPr/>
              <a:pPr>
                <a:defRPr/>
              </a:pPr>
              <a:t>‹#›</a:t>
            </a:fld>
            <a:endParaRPr/>
          </a:p>
        </p:txBody>
      </p:sp>
    </p:spTree>
    <p:extLst>
      <p:ext uri="{BB962C8B-B14F-4D97-AF65-F5344CB8AC3E}">
        <p14:creationId xmlns:p14="http://schemas.microsoft.com/office/powerpoint/2010/main" val="4115984437"/>
      </p:ext>
    </p:extLst>
  </p:cSld>
  <p:clrMapOvr>
    <a:masterClrMapping/>
  </p:clrMapOvr>
  <p:transition spd="slow"/>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01E24F5-8812-B342-8824-D56EFD2775C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3A2FCE0-AF0F-2E45-9490-9C8CCF7BBC8C}"/>
              </a:ext>
            </a:extLst>
          </p:cNvPr>
          <p:cNvSpPr txBox="1">
            <a:spLocks noGrp="1"/>
          </p:cNvSpPr>
          <p:nvPr>
            <p:ph type="sldNum" sz="quarter" idx="11"/>
          </p:nvPr>
        </p:nvSpPr>
        <p:spPr>
          <a:ln/>
        </p:spPr>
        <p:txBody>
          <a:bodyPr/>
          <a:lstStyle>
            <a:lvl1pPr>
              <a:defRPr/>
            </a:lvl1pPr>
          </a:lstStyle>
          <a:p>
            <a:pPr>
              <a:defRPr/>
            </a:pPr>
            <a:fld id="{C914F039-BC9D-FB47-95E0-F401E3AC2F4C}" type="slidenum">
              <a:rPr/>
              <a:pPr>
                <a:defRPr/>
              </a:pPr>
              <a:t>‹#›</a:t>
            </a:fld>
            <a:endParaRPr/>
          </a:p>
        </p:txBody>
      </p:sp>
    </p:spTree>
    <p:extLst>
      <p:ext uri="{BB962C8B-B14F-4D97-AF65-F5344CB8AC3E}">
        <p14:creationId xmlns:p14="http://schemas.microsoft.com/office/powerpoint/2010/main" val="292887640"/>
      </p:ext>
    </p:extLst>
  </p:cSld>
  <p:clrMapOvr>
    <a:masterClrMapping/>
  </p:clrMapOvr>
  <p:transition spd="slow"/>
</p:sldLayout>
</file>

<file path=ppt/slideLayouts/slideLayout1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FD20D48B-A687-8E4C-931E-1080F5290C5C}"/>
              </a:ext>
            </a:extLst>
          </p:cNvPr>
          <p:cNvSpPr txBox="1">
            <a:spLocks noGrp="1"/>
          </p:cNvSpPr>
          <p:nvPr>
            <p:ph type="sldNum" sz="quarter" idx="10"/>
          </p:nvPr>
        </p:nvSpPr>
        <p:spPr>
          <a:ln/>
        </p:spPr>
        <p:txBody>
          <a:bodyPr/>
          <a:lstStyle>
            <a:lvl1pPr>
              <a:defRPr/>
            </a:lvl1pPr>
          </a:lstStyle>
          <a:p>
            <a:pPr>
              <a:defRPr/>
            </a:pPr>
            <a:fld id="{6577E9AD-BCD1-6047-A624-1D7A722D42AE}" type="slidenum">
              <a:rPr/>
              <a:pPr>
                <a:defRPr/>
              </a:pPr>
              <a:t>‹#›</a:t>
            </a:fld>
            <a:endParaRPr/>
          </a:p>
        </p:txBody>
      </p:sp>
    </p:spTree>
    <p:extLst>
      <p:ext uri="{BB962C8B-B14F-4D97-AF65-F5344CB8AC3E}">
        <p14:creationId xmlns:p14="http://schemas.microsoft.com/office/powerpoint/2010/main" val="341291048"/>
      </p:ext>
    </p:extLst>
  </p:cSld>
  <p:clrMapOvr>
    <a:masterClrMapping/>
  </p:clrMapOvr>
  <p:transition spd="slow"/>
</p:sldLayout>
</file>

<file path=ppt/slideLayouts/slideLayout1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AC3EA037-DBD4-EB4D-8164-F4001AEAF25D}"/>
              </a:ext>
            </a:extLst>
          </p:cNvPr>
          <p:cNvSpPr txBox="1">
            <a:spLocks noGrp="1"/>
          </p:cNvSpPr>
          <p:nvPr>
            <p:ph type="sldNum" sz="quarter" idx="10"/>
          </p:nvPr>
        </p:nvSpPr>
        <p:spPr>
          <a:ln/>
        </p:spPr>
        <p:txBody>
          <a:bodyPr/>
          <a:lstStyle>
            <a:lvl1pPr>
              <a:defRPr/>
            </a:lvl1pPr>
          </a:lstStyle>
          <a:p>
            <a:pPr>
              <a:defRPr/>
            </a:pPr>
            <a:fld id="{B8F0CA13-A3E1-B54F-9630-CE428ED57B9F}" type="slidenum">
              <a:rPr/>
              <a:pPr>
                <a:defRPr/>
              </a:pPr>
              <a:t>‹#›</a:t>
            </a:fld>
            <a:endParaRPr/>
          </a:p>
        </p:txBody>
      </p:sp>
    </p:spTree>
    <p:extLst>
      <p:ext uri="{BB962C8B-B14F-4D97-AF65-F5344CB8AC3E}">
        <p14:creationId xmlns:p14="http://schemas.microsoft.com/office/powerpoint/2010/main" val="3449488543"/>
      </p:ext>
    </p:extLst>
  </p:cSld>
  <p:clrMapOvr>
    <a:masterClrMapping/>
  </p:clrMapOvr>
  <p:transition spd="slow"/>
</p:sldLayout>
</file>

<file path=ppt/slideLayouts/slideLayout1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B4801A07-FF95-B74D-B505-A8EFDF6A2A7C}"/>
              </a:ext>
            </a:extLst>
          </p:cNvPr>
          <p:cNvSpPr txBox="1">
            <a:spLocks noGrp="1"/>
          </p:cNvSpPr>
          <p:nvPr>
            <p:ph type="sldNum" sz="quarter" idx="10"/>
          </p:nvPr>
        </p:nvSpPr>
        <p:spPr>
          <a:ln/>
        </p:spPr>
        <p:txBody>
          <a:bodyPr/>
          <a:lstStyle>
            <a:lvl1pPr>
              <a:defRPr/>
            </a:lvl1pPr>
          </a:lstStyle>
          <a:p>
            <a:pPr>
              <a:defRPr/>
            </a:pPr>
            <a:fld id="{2B81345F-ABA7-F849-8BFA-090B1676A00A}" type="slidenum">
              <a:rPr/>
              <a:pPr>
                <a:defRPr/>
              </a:pPr>
              <a:t>‹#›</a:t>
            </a:fld>
            <a:endParaRPr/>
          </a:p>
        </p:txBody>
      </p:sp>
    </p:spTree>
    <p:extLst>
      <p:ext uri="{BB962C8B-B14F-4D97-AF65-F5344CB8AC3E}">
        <p14:creationId xmlns:p14="http://schemas.microsoft.com/office/powerpoint/2010/main" val="1828190759"/>
      </p:ext>
    </p:extLst>
  </p:cSld>
  <p:clrMapOvr>
    <a:masterClrMapping/>
  </p:clrMapOvr>
  <p:transition spd="slow"/>
</p:sldLayout>
</file>

<file path=ppt/slideLayouts/slideLayout1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087F81D7-23A2-0B41-9381-D7C106325888}"/>
              </a:ext>
            </a:extLst>
          </p:cNvPr>
          <p:cNvSpPr txBox="1">
            <a:spLocks noGrp="1"/>
          </p:cNvSpPr>
          <p:nvPr>
            <p:ph type="sldNum" sz="quarter" idx="10"/>
          </p:nvPr>
        </p:nvSpPr>
        <p:spPr>
          <a:ln/>
        </p:spPr>
        <p:txBody>
          <a:bodyPr/>
          <a:lstStyle>
            <a:lvl1pPr>
              <a:defRPr/>
            </a:lvl1pPr>
          </a:lstStyle>
          <a:p>
            <a:pPr>
              <a:defRPr/>
            </a:pPr>
            <a:fld id="{5DC4E540-B0A3-4446-A7E9-F3A8D60F841C}" type="slidenum">
              <a:rPr/>
              <a:pPr>
                <a:defRPr/>
              </a:pPr>
              <a:t>‹#›</a:t>
            </a:fld>
            <a:endParaRPr/>
          </a:p>
        </p:txBody>
      </p:sp>
    </p:spTree>
    <p:extLst>
      <p:ext uri="{BB962C8B-B14F-4D97-AF65-F5344CB8AC3E}">
        <p14:creationId xmlns:p14="http://schemas.microsoft.com/office/powerpoint/2010/main" val="3561895837"/>
      </p:ext>
    </p:extLst>
  </p:cSld>
  <p:clrMapOvr>
    <a:masterClrMapping/>
  </p:clrMapOvr>
  <p:transition spd="slow"/>
</p:sldLayout>
</file>

<file path=ppt/slideLayouts/slideLayout1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ED53D7D-D35D-7A42-9E9B-D31F5781A24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9535A3C-0257-144B-A0DC-715986B3467C}"/>
              </a:ext>
            </a:extLst>
          </p:cNvPr>
          <p:cNvSpPr txBox="1">
            <a:spLocks noGrp="1"/>
          </p:cNvSpPr>
          <p:nvPr>
            <p:ph type="sldNum" sz="quarter" idx="11"/>
          </p:nvPr>
        </p:nvSpPr>
        <p:spPr>
          <a:ln/>
        </p:spPr>
        <p:txBody>
          <a:bodyPr/>
          <a:lstStyle>
            <a:lvl1pPr>
              <a:defRPr/>
            </a:lvl1pPr>
          </a:lstStyle>
          <a:p>
            <a:pPr>
              <a:defRPr/>
            </a:pPr>
            <a:fld id="{32D16583-D629-5746-82BD-E8AE29D13186}" type="slidenum">
              <a:rPr/>
              <a:pPr>
                <a:defRPr/>
              </a:pPr>
              <a:t>‹#›</a:t>
            </a:fld>
            <a:endParaRPr/>
          </a:p>
        </p:txBody>
      </p:sp>
    </p:spTree>
    <p:extLst>
      <p:ext uri="{BB962C8B-B14F-4D97-AF65-F5344CB8AC3E}">
        <p14:creationId xmlns:p14="http://schemas.microsoft.com/office/powerpoint/2010/main" val="3122482786"/>
      </p:ext>
    </p:extLst>
  </p:cSld>
  <p:clrMapOvr>
    <a:masterClrMapping/>
  </p:clrMapOvr>
  <p:transition spd="slow"/>
</p:sldLayout>
</file>

<file path=ppt/slideLayouts/slideLayout1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96A40AF-5963-DC45-BC4F-9ABCC8151A9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82629F4-89EF-B74B-BAA9-D8859AE3A0D4}"/>
              </a:ext>
            </a:extLst>
          </p:cNvPr>
          <p:cNvSpPr txBox="1">
            <a:spLocks noGrp="1"/>
          </p:cNvSpPr>
          <p:nvPr>
            <p:ph type="sldNum" sz="quarter" idx="11"/>
          </p:nvPr>
        </p:nvSpPr>
        <p:spPr>
          <a:ln/>
        </p:spPr>
        <p:txBody>
          <a:bodyPr/>
          <a:lstStyle>
            <a:lvl1pPr>
              <a:defRPr/>
            </a:lvl1pPr>
          </a:lstStyle>
          <a:p>
            <a:pPr>
              <a:defRPr/>
            </a:pPr>
            <a:fld id="{363CC455-F5A2-524B-AC67-C48EEDAD6068}" type="slidenum">
              <a:rPr/>
              <a:pPr>
                <a:defRPr/>
              </a:pPr>
              <a:t>‹#›</a:t>
            </a:fld>
            <a:endParaRPr/>
          </a:p>
        </p:txBody>
      </p:sp>
    </p:spTree>
    <p:extLst>
      <p:ext uri="{BB962C8B-B14F-4D97-AF65-F5344CB8AC3E}">
        <p14:creationId xmlns:p14="http://schemas.microsoft.com/office/powerpoint/2010/main" val="3151514364"/>
      </p:ext>
    </p:extLst>
  </p:cSld>
  <p:clrMapOvr>
    <a:masterClrMapping/>
  </p:clrMapOvr>
  <p:transition spd="slow"/>
</p:sldLayout>
</file>

<file path=ppt/slideLayouts/slideLayout1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60BDCFA-464E-9646-ADDF-B361E722961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B16EB2B-3B66-1747-AA55-F2232BB2D296}"/>
              </a:ext>
            </a:extLst>
          </p:cNvPr>
          <p:cNvSpPr txBox="1">
            <a:spLocks noGrp="1"/>
          </p:cNvSpPr>
          <p:nvPr>
            <p:ph type="sldNum" sz="quarter" idx="11"/>
          </p:nvPr>
        </p:nvSpPr>
        <p:spPr>
          <a:ln/>
        </p:spPr>
        <p:txBody>
          <a:bodyPr/>
          <a:lstStyle>
            <a:lvl1pPr>
              <a:defRPr/>
            </a:lvl1pPr>
          </a:lstStyle>
          <a:p>
            <a:pPr>
              <a:defRPr/>
            </a:pPr>
            <a:fld id="{F93BFEA9-849B-1743-9D6A-5E21B54E37F2}" type="slidenum">
              <a:rPr/>
              <a:pPr>
                <a:defRPr/>
              </a:pPr>
              <a:t>‹#›</a:t>
            </a:fld>
            <a:endParaRPr/>
          </a:p>
        </p:txBody>
      </p:sp>
    </p:spTree>
    <p:extLst>
      <p:ext uri="{BB962C8B-B14F-4D97-AF65-F5344CB8AC3E}">
        <p14:creationId xmlns:p14="http://schemas.microsoft.com/office/powerpoint/2010/main" val="1728676562"/>
      </p:ext>
    </p:extLst>
  </p:cSld>
  <p:clrMapOvr>
    <a:masterClrMapping/>
  </p:clrMapOvr>
  <p:transition spd="slow"/>
</p:sldLayout>
</file>

<file path=ppt/slideLayouts/slideLayout1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ACC8EDD-7321-3A41-B8DF-E0944DA688F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F9A28A8-13EB-074D-B48E-4F84D8470026}"/>
              </a:ext>
            </a:extLst>
          </p:cNvPr>
          <p:cNvSpPr txBox="1">
            <a:spLocks noGrp="1"/>
          </p:cNvSpPr>
          <p:nvPr>
            <p:ph type="sldNum" sz="quarter" idx="11"/>
          </p:nvPr>
        </p:nvSpPr>
        <p:spPr>
          <a:ln/>
        </p:spPr>
        <p:txBody>
          <a:bodyPr/>
          <a:lstStyle>
            <a:lvl1pPr>
              <a:defRPr/>
            </a:lvl1pPr>
          </a:lstStyle>
          <a:p>
            <a:pPr>
              <a:defRPr/>
            </a:pPr>
            <a:fld id="{7B22B57C-9F34-B446-A3E3-D6D9EF8BF720}" type="slidenum">
              <a:rPr/>
              <a:pPr>
                <a:defRPr/>
              </a:pPr>
              <a:t>‹#›</a:t>
            </a:fld>
            <a:endParaRPr/>
          </a:p>
        </p:txBody>
      </p:sp>
    </p:spTree>
    <p:extLst>
      <p:ext uri="{BB962C8B-B14F-4D97-AF65-F5344CB8AC3E}">
        <p14:creationId xmlns:p14="http://schemas.microsoft.com/office/powerpoint/2010/main" val="3937609413"/>
      </p:ext>
    </p:extLst>
  </p:cSld>
  <p:clrMapOvr>
    <a:masterClrMapping/>
  </p:clrMapOvr>
  <p:transition spd="slow"/>
</p:sldLayout>
</file>

<file path=ppt/slideLayouts/slideLayout1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5A1747B-14BD-7E4E-BADD-E4E54641E36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08D502A-706A-094F-B985-CAEAC82F2108}"/>
              </a:ext>
            </a:extLst>
          </p:cNvPr>
          <p:cNvSpPr txBox="1">
            <a:spLocks noGrp="1"/>
          </p:cNvSpPr>
          <p:nvPr>
            <p:ph type="sldNum" sz="quarter" idx="11"/>
          </p:nvPr>
        </p:nvSpPr>
        <p:spPr>
          <a:ln/>
        </p:spPr>
        <p:txBody>
          <a:bodyPr/>
          <a:lstStyle>
            <a:lvl1pPr>
              <a:defRPr/>
            </a:lvl1pPr>
          </a:lstStyle>
          <a:p>
            <a:pPr>
              <a:defRPr/>
            </a:pPr>
            <a:fld id="{BB770CF5-14C9-944D-8B0C-4AD5DD0A719A}" type="slidenum">
              <a:rPr/>
              <a:pPr>
                <a:defRPr/>
              </a:pPr>
              <a:t>‹#›</a:t>
            </a:fld>
            <a:endParaRPr/>
          </a:p>
        </p:txBody>
      </p:sp>
    </p:spTree>
    <p:extLst>
      <p:ext uri="{BB962C8B-B14F-4D97-AF65-F5344CB8AC3E}">
        <p14:creationId xmlns:p14="http://schemas.microsoft.com/office/powerpoint/2010/main" val="916284618"/>
      </p:ext>
    </p:extLst>
  </p:cSld>
  <p:clrMapOvr>
    <a:masterClrMapping/>
  </p:clrMapOvr>
  <p:transition spd="slow"/>
</p:sldLayout>
</file>

<file path=ppt/slideLayouts/slideLayout1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1B4E3A43-3614-A64F-8659-40ED4E1BB18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523DC1B-4742-444E-8C81-8664B6AF0FC4}"/>
              </a:ext>
            </a:extLst>
          </p:cNvPr>
          <p:cNvSpPr txBox="1">
            <a:spLocks noGrp="1"/>
          </p:cNvSpPr>
          <p:nvPr>
            <p:ph type="sldNum" sz="quarter" idx="11"/>
          </p:nvPr>
        </p:nvSpPr>
        <p:spPr>
          <a:ln/>
        </p:spPr>
        <p:txBody>
          <a:bodyPr/>
          <a:lstStyle>
            <a:lvl1pPr>
              <a:defRPr/>
            </a:lvl1pPr>
          </a:lstStyle>
          <a:p>
            <a:pPr>
              <a:defRPr/>
            </a:pPr>
            <a:fld id="{F6E832F3-1220-8245-93EC-26E469E7D3F1}" type="slidenum">
              <a:rPr/>
              <a:pPr>
                <a:defRPr/>
              </a:pPr>
              <a:t>‹#›</a:t>
            </a:fld>
            <a:endParaRPr/>
          </a:p>
        </p:txBody>
      </p:sp>
    </p:spTree>
    <p:extLst>
      <p:ext uri="{BB962C8B-B14F-4D97-AF65-F5344CB8AC3E}">
        <p14:creationId xmlns:p14="http://schemas.microsoft.com/office/powerpoint/2010/main" val="2456049601"/>
      </p:ext>
    </p:extLst>
  </p:cSld>
  <p:clrMapOvr>
    <a:masterClrMapping/>
  </p:clrMapOvr>
  <p:transition spd="slow"/>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FBD2B68-6830-974E-84A7-83E8DD7DA7F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52A4FEB-C23D-3843-A0AC-89F1010BD145}"/>
              </a:ext>
            </a:extLst>
          </p:cNvPr>
          <p:cNvSpPr txBox="1">
            <a:spLocks noGrp="1"/>
          </p:cNvSpPr>
          <p:nvPr>
            <p:ph type="sldNum" sz="quarter" idx="11"/>
          </p:nvPr>
        </p:nvSpPr>
        <p:spPr>
          <a:ln/>
        </p:spPr>
        <p:txBody>
          <a:bodyPr/>
          <a:lstStyle>
            <a:lvl1pPr>
              <a:defRPr/>
            </a:lvl1pPr>
          </a:lstStyle>
          <a:p>
            <a:pPr>
              <a:defRPr/>
            </a:pPr>
            <a:fld id="{746EBB21-DAD5-5846-BE6E-3657A88DAA5B}" type="slidenum">
              <a:rPr/>
              <a:pPr>
                <a:defRPr/>
              </a:pPr>
              <a:t>‹#›</a:t>
            </a:fld>
            <a:endParaRPr/>
          </a:p>
        </p:txBody>
      </p:sp>
    </p:spTree>
    <p:extLst>
      <p:ext uri="{BB962C8B-B14F-4D97-AF65-F5344CB8AC3E}">
        <p14:creationId xmlns:p14="http://schemas.microsoft.com/office/powerpoint/2010/main" val="2562490650"/>
      </p:ext>
    </p:extLst>
  </p:cSld>
  <p:clrMapOvr>
    <a:masterClrMapping/>
  </p:clrMapOvr>
  <p:transition spd="slow"/>
</p:sldLayout>
</file>

<file path=ppt/slideLayouts/slideLayout1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540AFB7-0347-3B42-A8C9-8F763A836EA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F4F73D0-40FF-5C43-8782-0E5A78E82F9B}"/>
              </a:ext>
            </a:extLst>
          </p:cNvPr>
          <p:cNvSpPr txBox="1">
            <a:spLocks noGrp="1"/>
          </p:cNvSpPr>
          <p:nvPr>
            <p:ph type="sldNum" sz="quarter" idx="11"/>
          </p:nvPr>
        </p:nvSpPr>
        <p:spPr>
          <a:ln/>
        </p:spPr>
        <p:txBody>
          <a:bodyPr/>
          <a:lstStyle>
            <a:lvl1pPr>
              <a:defRPr/>
            </a:lvl1pPr>
          </a:lstStyle>
          <a:p>
            <a:pPr>
              <a:defRPr/>
            </a:pPr>
            <a:fld id="{351612EA-079B-5D44-9FDA-3C068293CC30}" type="slidenum">
              <a:rPr/>
              <a:pPr>
                <a:defRPr/>
              </a:pPr>
              <a:t>‹#›</a:t>
            </a:fld>
            <a:endParaRPr/>
          </a:p>
        </p:txBody>
      </p:sp>
    </p:spTree>
    <p:extLst>
      <p:ext uri="{BB962C8B-B14F-4D97-AF65-F5344CB8AC3E}">
        <p14:creationId xmlns:p14="http://schemas.microsoft.com/office/powerpoint/2010/main" val="2420158365"/>
      </p:ext>
    </p:extLst>
  </p:cSld>
  <p:clrMapOvr>
    <a:masterClrMapping/>
  </p:clrMapOvr>
  <p:transition spd="slow"/>
</p:sldLayout>
</file>

<file path=ppt/slideLayouts/slideLayout1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084D5D9-8D44-2942-AFDA-DF8274A9629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A031DD3-9AF6-044E-8B65-A98EEEC180B4}"/>
              </a:ext>
            </a:extLst>
          </p:cNvPr>
          <p:cNvSpPr txBox="1">
            <a:spLocks noGrp="1"/>
          </p:cNvSpPr>
          <p:nvPr>
            <p:ph type="sldNum" sz="quarter" idx="11"/>
          </p:nvPr>
        </p:nvSpPr>
        <p:spPr>
          <a:ln/>
        </p:spPr>
        <p:txBody>
          <a:bodyPr/>
          <a:lstStyle>
            <a:lvl1pPr>
              <a:defRPr/>
            </a:lvl1pPr>
          </a:lstStyle>
          <a:p>
            <a:pPr>
              <a:defRPr/>
            </a:pPr>
            <a:fld id="{835711A4-7D59-CF4E-8956-2DC7BFEBB8CF}" type="slidenum">
              <a:rPr/>
              <a:pPr>
                <a:defRPr/>
              </a:pPr>
              <a:t>‹#›</a:t>
            </a:fld>
            <a:endParaRPr/>
          </a:p>
        </p:txBody>
      </p:sp>
    </p:spTree>
    <p:extLst>
      <p:ext uri="{BB962C8B-B14F-4D97-AF65-F5344CB8AC3E}">
        <p14:creationId xmlns:p14="http://schemas.microsoft.com/office/powerpoint/2010/main" val="2702593952"/>
      </p:ext>
    </p:extLst>
  </p:cSld>
  <p:clrMapOvr>
    <a:masterClrMapping/>
  </p:clrMapOvr>
  <p:transition spd="slow"/>
</p:sldLayout>
</file>

<file path=ppt/slideLayouts/slideLayout1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0ED24D2-5AB6-C944-A09C-FCEB3D42EA9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ED86460-C69F-BD41-972C-BB642567618B}"/>
              </a:ext>
            </a:extLst>
          </p:cNvPr>
          <p:cNvSpPr txBox="1">
            <a:spLocks noGrp="1"/>
          </p:cNvSpPr>
          <p:nvPr>
            <p:ph type="sldNum" sz="quarter" idx="11"/>
          </p:nvPr>
        </p:nvSpPr>
        <p:spPr>
          <a:ln/>
        </p:spPr>
        <p:txBody>
          <a:bodyPr/>
          <a:lstStyle>
            <a:lvl1pPr>
              <a:defRPr/>
            </a:lvl1pPr>
          </a:lstStyle>
          <a:p>
            <a:pPr>
              <a:defRPr/>
            </a:pPr>
            <a:fld id="{7FD5A75D-0731-A04A-8E80-15AE1F40E382}" type="slidenum">
              <a:rPr/>
              <a:pPr>
                <a:defRPr/>
              </a:pPr>
              <a:t>‹#›</a:t>
            </a:fld>
            <a:endParaRPr/>
          </a:p>
        </p:txBody>
      </p:sp>
    </p:spTree>
    <p:extLst>
      <p:ext uri="{BB962C8B-B14F-4D97-AF65-F5344CB8AC3E}">
        <p14:creationId xmlns:p14="http://schemas.microsoft.com/office/powerpoint/2010/main" val="3934743794"/>
      </p:ext>
    </p:extLst>
  </p:cSld>
  <p:clrMapOvr>
    <a:masterClrMapping/>
  </p:clrMapOvr>
  <p:transition spd="slow"/>
</p:sldLayout>
</file>

<file path=ppt/slideLayouts/slideLayout1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D85FC86-F9D2-1D47-A4C1-CEB2D7C60B7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E7DB7F1-35C1-4A45-9415-5E20B62DF0C4}"/>
              </a:ext>
            </a:extLst>
          </p:cNvPr>
          <p:cNvSpPr txBox="1">
            <a:spLocks noGrp="1"/>
          </p:cNvSpPr>
          <p:nvPr>
            <p:ph type="sldNum" sz="quarter" idx="11"/>
          </p:nvPr>
        </p:nvSpPr>
        <p:spPr>
          <a:ln/>
        </p:spPr>
        <p:txBody>
          <a:bodyPr/>
          <a:lstStyle>
            <a:lvl1pPr>
              <a:defRPr/>
            </a:lvl1pPr>
          </a:lstStyle>
          <a:p>
            <a:pPr>
              <a:defRPr/>
            </a:pPr>
            <a:fld id="{1951D2A0-9FDB-AC4F-B409-09D3A1D2DE9A}" type="slidenum">
              <a:rPr/>
              <a:pPr>
                <a:defRPr/>
              </a:pPr>
              <a:t>‹#›</a:t>
            </a:fld>
            <a:endParaRPr/>
          </a:p>
        </p:txBody>
      </p:sp>
    </p:spTree>
    <p:extLst>
      <p:ext uri="{BB962C8B-B14F-4D97-AF65-F5344CB8AC3E}">
        <p14:creationId xmlns:p14="http://schemas.microsoft.com/office/powerpoint/2010/main" val="481840899"/>
      </p:ext>
    </p:extLst>
  </p:cSld>
  <p:clrMapOvr>
    <a:masterClrMapping/>
  </p:clrMapOvr>
  <p:transition spd="slow"/>
</p:sldLayout>
</file>

<file path=ppt/slideLayouts/slideLayout1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2DAF59A-3594-754B-BCD3-C1D9711316C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B53A54D-8573-C648-BA17-5B6694E5CDD8}"/>
              </a:ext>
            </a:extLst>
          </p:cNvPr>
          <p:cNvSpPr txBox="1">
            <a:spLocks noGrp="1"/>
          </p:cNvSpPr>
          <p:nvPr>
            <p:ph type="sldNum" sz="quarter" idx="11"/>
          </p:nvPr>
        </p:nvSpPr>
        <p:spPr>
          <a:ln/>
        </p:spPr>
        <p:txBody>
          <a:bodyPr/>
          <a:lstStyle>
            <a:lvl1pPr>
              <a:defRPr/>
            </a:lvl1pPr>
          </a:lstStyle>
          <a:p>
            <a:pPr>
              <a:defRPr/>
            </a:pPr>
            <a:fld id="{662F5972-CEA3-9743-A734-25000E904014}" type="slidenum">
              <a:rPr/>
              <a:pPr>
                <a:defRPr/>
              </a:pPr>
              <a:t>‹#›</a:t>
            </a:fld>
            <a:endParaRPr/>
          </a:p>
        </p:txBody>
      </p:sp>
    </p:spTree>
    <p:extLst>
      <p:ext uri="{BB962C8B-B14F-4D97-AF65-F5344CB8AC3E}">
        <p14:creationId xmlns:p14="http://schemas.microsoft.com/office/powerpoint/2010/main" val="1309968256"/>
      </p:ext>
    </p:extLst>
  </p:cSld>
  <p:clrMapOvr>
    <a:masterClrMapping/>
  </p:clrMapOvr>
  <p:transition spd="slow"/>
</p:sldLayout>
</file>

<file path=ppt/slideLayouts/slideLayout1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6EE176B-A48E-A14C-8D92-C3904116233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2CA7F46-A144-694B-A787-4570A58CB1F6}"/>
              </a:ext>
            </a:extLst>
          </p:cNvPr>
          <p:cNvSpPr txBox="1">
            <a:spLocks noGrp="1"/>
          </p:cNvSpPr>
          <p:nvPr>
            <p:ph type="sldNum" sz="quarter" idx="11"/>
          </p:nvPr>
        </p:nvSpPr>
        <p:spPr>
          <a:ln/>
        </p:spPr>
        <p:txBody>
          <a:bodyPr/>
          <a:lstStyle>
            <a:lvl1pPr>
              <a:defRPr/>
            </a:lvl1pPr>
          </a:lstStyle>
          <a:p>
            <a:pPr>
              <a:defRPr/>
            </a:pPr>
            <a:fld id="{4DFC6346-995A-2245-9FE0-5A0C32C79A51}" type="slidenum">
              <a:rPr/>
              <a:pPr>
                <a:defRPr/>
              </a:pPr>
              <a:t>‹#›</a:t>
            </a:fld>
            <a:endParaRPr/>
          </a:p>
        </p:txBody>
      </p:sp>
    </p:spTree>
    <p:extLst>
      <p:ext uri="{BB962C8B-B14F-4D97-AF65-F5344CB8AC3E}">
        <p14:creationId xmlns:p14="http://schemas.microsoft.com/office/powerpoint/2010/main" val="3472266077"/>
      </p:ext>
    </p:extLst>
  </p:cSld>
  <p:clrMapOvr>
    <a:masterClrMapping/>
  </p:clrMapOvr>
  <p:transition spd="slow"/>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6441832-D2BD-2946-B768-ED032FA6240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930AA37-8902-C046-872A-C2B31ECACE3D}"/>
              </a:ext>
            </a:extLst>
          </p:cNvPr>
          <p:cNvSpPr txBox="1">
            <a:spLocks noGrp="1"/>
          </p:cNvSpPr>
          <p:nvPr>
            <p:ph type="sldNum" sz="quarter" idx="11"/>
          </p:nvPr>
        </p:nvSpPr>
        <p:spPr>
          <a:ln/>
        </p:spPr>
        <p:txBody>
          <a:bodyPr/>
          <a:lstStyle>
            <a:lvl1pPr>
              <a:defRPr/>
            </a:lvl1pPr>
          </a:lstStyle>
          <a:p>
            <a:pPr>
              <a:defRPr/>
            </a:pPr>
            <a:fld id="{798878A6-9FA0-6F4E-A2B8-0ACD07609B6B}" type="slidenum">
              <a:rPr/>
              <a:pPr>
                <a:defRPr/>
              </a:pPr>
              <a:t>‹#›</a:t>
            </a:fld>
            <a:endParaRPr/>
          </a:p>
        </p:txBody>
      </p:sp>
    </p:spTree>
    <p:extLst>
      <p:ext uri="{BB962C8B-B14F-4D97-AF65-F5344CB8AC3E}">
        <p14:creationId xmlns:p14="http://schemas.microsoft.com/office/powerpoint/2010/main" val="3642849533"/>
      </p:ext>
    </p:extLst>
  </p:cSld>
  <p:clrMapOvr>
    <a:masterClrMapping/>
  </p:clrMapOvr>
  <p:transition spd="slow"/>
</p:sldLayout>
</file>

<file path=ppt/slideLayouts/slideLayout1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9325709-31DD-E144-BFAE-338A57C85C0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FB06587-A033-FC43-8824-FDC118BC2201}"/>
              </a:ext>
            </a:extLst>
          </p:cNvPr>
          <p:cNvSpPr txBox="1">
            <a:spLocks noGrp="1"/>
          </p:cNvSpPr>
          <p:nvPr>
            <p:ph type="sldNum" sz="quarter" idx="11"/>
          </p:nvPr>
        </p:nvSpPr>
        <p:spPr>
          <a:ln/>
        </p:spPr>
        <p:txBody>
          <a:bodyPr/>
          <a:lstStyle>
            <a:lvl1pPr>
              <a:defRPr/>
            </a:lvl1pPr>
          </a:lstStyle>
          <a:p>
            <a:pPr>
              <a:defRPr/>
            </a:pPr>
            <a:fld id="{044CC780-CA67-144C-8F6B-E50AF0CAF643}" type="slidenum">
              <a:rPr/>
              <a:pPr>
                <a:defRPr/>
              </a:pPr>
              <a:t>‹#›</a:t>
            </a:fld>
            <a:endParaRPr/>
          </a:p>
        </p:txBody>
      </p:sp>
    </p:spTree>
    <p:extLst>
      <p:ext uri="{BB962C8B-B14F-4D97-AF65-F5344CB8AC3E}">
        <p14:creationId xmlns:p14="http://schemas.microsoft.com/office/powerpoint/2010/main" val="1757239915"/>
      </p:ext>
    </p:extLst>
  </p:cSld>
  <p:clrMapOvr>
    <a:masterClrMapping/>
  </p:clrMapOvr>
  <p:transition spd="slow"/>
</p:sldLayout>
</file>

<file path=ppt/slideLayouts/slideLayout1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0113CF47-4F2A-C94D-8924-A1840E654A2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9E76A12-BA28-1049-86FE-07EA909BCDF9}"/>
              </a:ext>
            </a:extLst>
          </p:cNvPr>
          <p:cNvSpPr txBox="1">
            <a:spLocks noGrp="1"/>
          </p:cNvSpPr>
          <p:nvPr>
            <p:ph type="sldNum" sz="quarter" idx="11"/>
          </p:nvPr>
        </p:nvSpPr>
        <p:spPr>
          <a:ln/>
        </p:spPr>
        <p:txBody>
          <a:bodyPr/>
          <a:lstStyle>
            <a:lvl1pPr>
              <a:defRPr/>
            </a:lvl1pPr>
          </a:lstStyle>
          <a:p>
            <a:pPr>
              <a:defRPr/>
            </a:pPr>
            <a:fld id="{78C57F97-2214-8442-BE2D-362047E8D540}" type="slidenum">
              <a:rPr/>
              <a:pPr>
                <a:defRPr/>
              </a:pPr>
              <a:t>‹#›</a:t>
            </a:fld>
            <a:endParaRPr/>
          </a:p>
        </p:txBody>
      </p:sp>
    </p:spTree>
    <p:extLst>
      <p:ext uri="{BB962C8B-B14F-4D97-AF65-F5344CB8AC3E}">
        <p14:creationId xmlns:p14="http://schemas.microsoft.com/office/powerpoint/2010/main" val="3908751511"/>
      </p:ext>
    </p:extLst>
  </p:cSld>
  <p:clrMapOvr>
    <a:masterClrMapping/>
  </p:clrMapOvr>
  <p:transition spd="slow"/>
</p:sldLayout>
</file>

<file path=ppt/slideLayouts/slideLayout1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CB5457EE-07B7-8249-864C-EDBBA8BE5E5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35479DD-3EC8-F74E-AA41-643D30574C34}"/>
              </a:ext>
            </a:extLst>
          </p:cNvPr>
          <p:cNvSpPr txBox="1">
            <a:spLocks noGrp="1"/>
          </p:cNvSpPr>
          <p:nvPr>
            <p:ph type="sldNum" sz="quarter" idx="11"/>
          </p:nvPr>
        </p:nvSpPr>
        <p:spPr>
          <a:ln/>
        </p:spPr>
        <p:txBody>
          <a:bodyPr/>
          <a:lstStyle>
            <a:lvl1pPr>
              <a:defRPr/>
            </a:lvl1pPr>
          </a:lstStyle>
          <a:p>
            <a:pPr>
              <a:defRPr/>
            </a:pPr>
            <a:fld id="{B5E786FB-D004-C44B-874E-DAFDEC2B56C0}" type="slidenum">
              <a:rPr/>
              <a:pPr>
                <a:defRPr/>
              </a:pPr>
              <a:t>‹#›</a:t>
            </a:fld>
            <a:endParaRPr/>
          </a:p>
        </p:txBody>
      </p:sp>
    </p:spTree>
    <p:extLst>
      <p:ext uri="{BB962C8B-B14F-4D97-AF65-F5344CB8AC3E}">
        <p14:creationId xmlns:p14="http://schemas.microsoft.com/office/powerpoint/2010/main" val="4189000171"/>
      </p:ext>
    </p:extLst>
  </p:cSld>
  <p:clrMapOvr>
    <a:masterClrMapping/>
  </p:clrMapOvr>
  <p:transition spd="slow"/>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B9C062E-7267-534F-BFF5-14860C422B1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8B2FF7E-4264-3044-9D6B-1E676BD7C42E}"/>
              </a:ext>
            </a:extLst>
          </p:cNvPr>
          <p:cNvSpPr txBox="1">
            <a:spLocks noGrp="1"/>
          </p:cNvSpPr>
          <p:nvPr>
            <p:ph type="sldNum" sz="quarter" idx="11"/>
          </p:nvPr>
        </p:nvSpPr>
        <p:spPr>
          <a:ln/>
        </p:spPr>
        <p:txBody>
          <a:bodyPr/>
          <a:lstStyle>
            <a:lvl1pPr>
              <a:defRPr/>
            </a:lvl1pPr>
          </a:lstStyle>
          <a:p>
            <a:pPr>
              <a:defRPr/>
            </a:pPr>
            <a:fld id="{423566C5-5884-F942-9B45-F1F3AC3FA591}" type="slidenum">
              <a:rPr/>
              <a:pPr>
                <a:defRPr/>
              </a:pPr>
              <a:t>‹#›</a:t>
            </a:fld>
            <a:endParaRPr/>
          </a:p>
        </p:txBody>
      </p:sp>
    </p:spTree>
    <p:extLst>
      <p:ext uri="{BB962C8B-B14F-4D97-AF65-F5344CB8AC3E}">
        <p14:creationId xmlns:p14="http://schemas.microsoft.com/office/powerpoint/2010/main" val="3325865058"/>
      </p:ext>
    </p:extLst>
  </p:cSld>
  <p:clrMapOvr>
    <a:masterClrMapping/>
  </p:clrMapOvr>
  <p:transition spd="slow"/>
</p:sldLayout>
</file>

<file path=ppt/slideLayouts/slideLayout1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776A9B9-8C66-0C4B-8F87-57FB4783CE1D}"/>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D87C21C-E1ED-C642-8D1F-934DC9701093}"/>
              </a:ext>
            </a:extLst>
          </p:cNvPr>
          <p:cNvSpPr txBox="1">
            <a:spLocks noGrp="1"/>
          </p:cNvSpPr>
          <p:nvPr>
            <p:ph type="sldNum" sz="quarter" idx="11"/>
          </p:nvPr>
        </p:nvSpPr>
        <p:spPr>
          <a:ln/>
        </p:spPr>
        <p:txBody>
          <a:bodyPr/>
          <a:lstStyle>
            <a:lvl1pPr>
              <a:defRPr/>
            </a:lvl1pPr>
          </a:lstStyle>
          <a:p>
            <a:pPr>
              <a:defRPr/>
            </a:pPr>
            <a:fld id="{7D0130C8-98F7-A44D-BAA6-9B58404BD7F3}" type="slidenum">
              <a:rPr/>
              <a:pPr>
                <a:defRPr/>
              </a:pPr>
              <a:t>‹#›</a:t>
            </a:fld>
            <a:endParaRPr/>
          </a:p>
        </p:txBody>
      </p:sp>
    </p:spTree>
    <p:extLst>
      <p:ext uri="{BB962C8B-B14F-4D97-AF65-F5344CB8AC3E}">
        <p14:creationId xmlns:p14="http://schemas.microsoft.com/office/powerpoint/2010/main" val="1466171584"/>
      </p:ext>
    </p:extLst>
  </p:cSld>
  <p:clrMapOvr>
    <a:masterClrMapping/>
  </p:clrMapOvr>
  <p:transition spd="slow"/>
</p:sldLayout>
</file>

<file path=ppt/slideLayouts/slideLayout1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A517F40-F309-B24A-85FB-0BE36B25B9B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94EA17E-18CC-1D4C-80C6-A4E690AE353A}"/>
              </a:ext>
            </a:extLst>
          </p:cNvPr>
          <p:cNvSpPr txBox="1">
            <a:spLocks noGrp="1"/>
          </p:cNvSpPr>
          <p:nvPr>
            <p:ph type="sldNum" sz="quarter" idx="11"/>
          </p:nvPr>
        </p:nvSpPr>
        <p:spPr>
          <a:ln/>
        </p:spPr>
        <p:txBody>
          <a:bodyPr/>
          <a:lstStyle>
            <a:lvl1pPr>
              <a:defRPr/>
            </a:lvl1pPr>
          </a:lstStyle>
          <a:p>
            <a:pPr>
              <a:defRPr/>
            </a:pPr>
            <a:fld id="{7467567B-E8B0-8345-88FC-8A9034A5800A}" type="slidenum">
              <a:rPr/>
              <a:pPr>
                <a:defRPr/>
              </a:pPr>
              <a:t>‹#›</a:t>
            </a:fld>
            <a:endParaRPr/>
          </a:p>
        </p:txBody>
      </p:sp>
    </p:spTree>
    <p:extLst>
      <p:ext uri="{BB962C8B-B14F-4D97-AF65-F5344CB8AC3E}">
        <p14:creationId xmlns:p14="http://schemas.microsoft.com/office/powerpoint/2010/main" val="4099190588"/>
      </p:ext>
    </p:extLst>
  </p:cSld>
  <p:clrMapOvr>
    <a:masterClrMapping/>
  </p:clrMapOvr>
  <p:transition spd="slow"/>
</p:sldLayout>
</file>

<file path=ppt/slideLayouts/slideLayout1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8F9F04B-8734-DC4F-B9DC-D613106A621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665DD07-0E62-CF43-8296-D0F8CFAEF472}"/>
              </a:ext>
            </a:extLst>
          </p:cNvPr>
          <p:cNvSpPr txBox="1">
            <a:spLocks noGrp="1"/>
          </p:cNvSpPr>
          <p:nvPr>
            <p:ph type="sldNum" sz="quarter" idx="11"/>
          </p:nvPr>
        </p:nvSpPr>
        <p:spPr>
          <a:ln/>
        </p:spPr>
        <p:txBody>
          <a:bodyPr/>
          <a:lstStyle>
            <a:lvl1pPr>
              <a:defRPr/>
            </a:lvl1pPr>
          </a:lstStyle>
          <a:p>
            <a:pPr>
              <a:defRPr/>
            </a:pPr>
            <a:fld id="{6BA19AD2-B3ED-C448-994B-ED945AA2DD8E}" type="slidenum">
              <a:rPr/>
              <a:pPr>
                <a:defRPr/>
              </a:pPr>
              <a:t>‹#›</a:t>
            </a:fld>
            <a:endParaRPr/>
          </a:p>
        </p:txBody>
      </p:sp>
    </p:spTree>
    <p:extLst>
      <p:ext uri="{BB962C8B-B14F-4D97-AF65-F5344CB8AC3E}">
        <p14:creationId xmlns:p14="http://schemas.microsoft.com/office/powerpoint/2010/main" val="3058204211"/>
      </p:ext>
    </p:extLst>
  </p:cSld>
  <p:clrMapOvr>
    <a:masterClrMapping/>
  </p:clrMapOvr>
  <p:transition spd="slow"/>
</p:sldLayout>
</file>

<file path=ppt/slideLayouts/slideLayout1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4C9C076-7829-A246-A38F-E23D5EDA839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79A1726-8079-DE41-821B-D80B5DFD2EA3}"/>
              </a:ext>
            </a:extLst>
          </p:cNvPr>
          <p:cNvSpPr txBox="1">
            <a:spLocks noGrp="1"/>
          </p:cNvSpPr>
          <p:nvPr>
            <p:ph type="sldNum" sz="quarter" idx="11"/>
          </p:nvPr>
        </p:nvSpPr>
        <p:spPr>
          <a:ln/>
        </p:spPr>
        <p:txBody>
          <a:bodyPr/>
          <a:lstStyle>
            <a:lvl1pPr>
              <a:defRPr/>
            </a:lvl1pPr>
          </a:lstStyle>
          <a:p>
            <a:pPr>
              <a:defRPr/>
            </a:pPr>
            <a:fld id="{5032CB27-3135-654A-94B8-3337A21626BF}" type="slidenum">
              <a:rPr/>
              <a:pPr>
                <a:defRPr/>
              </a:pPr>
              <a:t>‹#›</a:t>
            </a:fld>
            <a:endParaRPr/>
          </a:p>
        </p:txBody>
      </p:sp>
    </p:spTree>
    <p:extLst>
      <p:ext uri="{BB962C8B-B14F-4D97-AF65-F5344CB8AC3E}">
        <p14:creationId xmlns:p14="http://schemas.microsoft.com/office/powerpoint/2010/main" val="1802740082"/>
      </p:ext>
    </p:extLst>
  </p:cSld>
  <p:clrMapOvr>
    <a:masterClrMapping/>
  </p:clrMapOvr>
  <p:transition spd="slow"/>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1F327E3-8381-F64F-A1C9-35BABB649E9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FB855F8-243F-9C49-A1FF-9F120A17C2F1}"/>
              </a:ext>
            </a:extLst>
          </p:cNvPr>
          <p:cNvSpPr txBox="1">
            <a:spLocks noGrp="1"/>
          </p:cNvSpPr>
          <p:nvPr>
            <p:ph type="sldNum" sz="quarter" idx="11"/>
          </p:nvPr>
        </p:nvSpPr>
        <p:spPr>
          <a:ln/>
        </p:spPr>
        <p:txBody>
          <a:bodyPr/>
          <a:lstStyle>
            <a:lvl1pPr>
              <a:defRPr/>
            </a:lvl1pPr>
          </a:lstStyle>
          <a:p>
            <a:pPr>
              <a:defRPr/>
            </a:pPr>
            <a:fld id="{26CFCF72-0274-2D49-B75C-6834B9B257C2}" type="slidenum">
              <a:rPr/>
              <a:pPr>
                <a:defRPr/>
              </a:pPr>
              <a:t>‹#›</a:t>
            </a:fld>
            <a:endParaRPr/>
          </a:p>
        </p:txBody>
      </p:sp>
    </p:spTree>
    <p:extLst>
      <p:ext uri="{BB962C8B-B14F-4D97-AF65-F5344CB8AC3E}">
        <p14:creationId xmlns:p14="http://schemas.microsoft.com/office/powerpoint/2010/main" val="2310520976"/>
      </p:ext>
    </p:extLst>
  </p:cSld>
  <p:clrMapOvr>
    <a:masterClrMapping/>
  </p:clrMapOvr>
  <p:transition spd="slow"/>
</p:sldLayout>
</file>

<file path=ppt/slideLayouts/slideLayout1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5278C8E-19C1-4B45-8775-84A6A1A0E12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4A1F2BB-9314-094D-8BD7-B90629E7645A}"/>
              </a:ext>
            </a:extLst>
          </p:cNvPr>
          <p:cNvSpPr txBox="1">
            <a:spLocks noGrp="1"/>
          </p:cNvSpPr>
          <p:nvPr>
            <p:ph type="sldNum" sz="quarter" idx="11"/>
          </p:nvPr>
        </p:nvSpPr>
        <p:spPr>
          <a:ln/>
        </p:spPr>
        <p:txBody>
          <a:bodyPr/>
          <a:lstStyle>
            <a:lvl1pPr>
              <a:defRPr/>
            </a:lvl1pPr>
          </a:lstStyle>
          <a:p>
            <a:pPr>
              <a:defRPr/>
            </a:pPr>
            <a:fld id="{779ECC47-BC7A-3941-BE77-377C4FDE04C9}" type="slidenum">
              <a:rPr/>
              <a:pPr>
                <a:defRPr/>
              </a:pPr>
              <a:t>‹#›</a:t>
            </a:fld>
            <a:endParaRPr/>
          </a:p>
        </p:txBody>
      </p:sp>
    </p:spTree>
    <p:extLst>
      <p:ext uri="{BB962C8B-B14F-4D97-AF65-F5344CB8AC3E}">
        <p14:creationId xmlns:p14="http://schemas.microsoft.com/office/powerpoint/2010/main" val="2963625178"/>
      </p:ext>
    </p:extLst>
  </p:cSld>
  <p:clrMapOvr>
    <a:masterClrMapping/>
  </p:clrMapOvr>
  <p:transition spd="slow"/>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46CF83B-3D39-AD49-813E-A8568B548AB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01517E0-91F5-D344-B04D-F3D997253D3F}"/>
              </a:ext>
            </a:extLst>
          </p:cNvPr>
          <p:cNvSpPr txBox="1">
            <a:spLocks noGrp="1"/>
          </p:cNvSpPr>
          <p:nvPr>
            <p:ph type="sldNum" sz="quarter" idx="11"/>
          </p:nvPr>
        </p:nvSpPr>
        <p:spPr>
          <a:ln/>
        </p:spPr>
        <p:txBody>
          <a:bodyPr/>
          <a:lstStyle>
            <a:lvl1pPr>
              <a:defRPr/>
            </a:lvl1pPr>
          </a:lstStyle>
          <a:p>
            <a:pPr>
              <a:defRPr/>
            </a:pPr>
            <a:fld id="{5A36BB4A-D6A5-624F-AC55-396D6F02A4FA}" type="slidenum">
              <a:rPr/>
              <a:pPr>
                <a:defRPr/>
              </a:pPr>
              <a:t>‹#›</a:t>
            </a:fld>
            <a:endParaRPr/>
          </a:p>
        </p:txBody>
      </p:sp>
    </p:spTree>
    <p:extLst>
      <p:ext uri="{BB962C8B-B14F-4D97-AF65-F5344CB8AC3E}">
        <p14:creationId xmlns:p14="http://schemas.microsoft.com/office/powerpoint/2010/main" val="556510327"/>
      </p:ext>
    </p:extLst>
  </p:cSld>
  <p:clrMapOvr>
    <a:masterClrMapping/>
  </p:clrMapOvr>
  <p:transition spd="slow"/>
</p:sldLayout>
</file>

<file path=ppt/slideLayouts/slideLayout1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7BA55B5-B842-5844-B34C-AFF4B5F3788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5186ACF-1608-F746-8DD9-5E822A91F0AB}"/>
              </a:ext>
            </a:extLst>
          </p:cNvPr>
          <p:cNvSpPr txBox="1">
            <a:spLocks noGrp="1"/>
          </p:cNvSpPr>
          <p:nvPr>
            <p:ph type="sldNum" sz="quarter" idx="11"/>
          </p:nvPr>
        </p:nvSpPr>
        <p:spPr>
          <a:ln/>
        </p:spPr>
        <p:txBody>
          <a:bodyPr/>
          <a:lstStyle>
            <a:lvl1pPr>
              <a:defRPr/>
            </a:lvl1pPr>
          </a:lstStyle>
          <a:p>
            <a:pPr>
              <a:defRPr/>
            </a:pPr>
            <a:fld id="{450F5ABB-DDAF-CC44-B5B6-8161F49BFC7B}" type="slidenum">
              <a:rPr/>
              <a:pPr>
                <a:defRPr/>
              </a:pPr>
              <a:t>‹#›</a:t>
            </a:fld>
            <a:endParaRPr/>
          </a:p>
        </p:txBody>
      </p:sp>
    </p:spTree>
    <p:extLst>
      <p:ext uri="{BB962C8B-B14F-4D97-AF65-F5344CB8AC3E}">
        <p14:creationId xmlns:p14="http://schemas.microsoft.com/office/powerpoint/2010/main" val="1535728214"/>
      </p:ext>
    </p:extLst>
  </p:cSld>
  <p:clrMapOvr>
    <a:masterClrMapping/>
  </p:clrMapOvr>
  <p:transition spd="slow"/>
</p:sldLayout>
</file>

<file path=ppt/slideLayouts/slideLayout1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0714682-6594-4B43-804F-23F7502AED0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C0FC6E6-5CF2-964D-8006-30CF65E54ECD}"/>
              </a:ext>
            </a:extLst>
          </p:cNvPr>
          <p:cNvSpPr txBox="1">
            <a:spLocks noGrp="1"/>
          </p:cNvSpPr>
          <p:nvPr>
            <p:ph type="sldNum" sz="quarter" idx="11"/>
          </p:nvPr>
        </p:nvSpPr>
        <p:spPr>
          <a:ln/>
        </p:spPr>
        <p:txBody>
          <a:bodyPr/>
          <a:lstStyle>
            <a:lvl1pPr>
              <a:defRPr/>
            </a:lvl1pPr>
          </a:lstStyle>
          <a:p>
            <a:pPr>
              <a:defRPr/>
            </a:pPr>
            <a:fld id="{520B7717-671B-8E4C-8053-266E89DE92A2}" type="slidenum">
              <a:rPr/>
              <a:pPr>
                <a:defRPr/>
              </a:pPr>
              <a:t>‹#›</a:t>
            </a:fld>
            <a:endParaRPr/>
          </a:p>
        </p:txBody>
      </p:sp>
    </p:spTree>
    <p:extLst>
      <p:ext uri="{BB962C8B-B14F-4D97-AF65-F5344CB8AC3E}">
        <p14:creationId xmlns:p14="http://schemas.microsoft.com/office/powerpoint/2010/main" val="4281681669"/>
      </p:ext>
    </p:extLst>
  </p:cSld>
  <p:clrMapOvr>
    <a:masterClrMapping/>
  </p:clrMapOvr>
  <p:transition spd="slow"/>
</p:sldLayout>
</file>

<file path=ppt/slideLayouts/slideLayout1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20E9FF5-53FD-A247-A066-0DADF53EA36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D4AC051-232C-9946-972B-98DFD7E9F0E3}"/>
              </a:ext>
            </a:extLst>
          </p:cNvPr>
          <p:cNvSpPr txBox="1">
            <a:spLocks noGrp="1"/>
          </p:cNvSpPr>
          <p:nvPr>
            <p:ph type="sldNum" sz="quarter" idx="11"/>
          </p:nvPr>
        </p:nvSpPr>
        <p:spPr>
          <a:ln/>
        </p:spPr>
        <p:txBody>
          <a:bodyPr/>
          <a:lstStyle>
            <a:lvl1pPr>
              <a:defRPr/>
            </a:lvl1pPr>
          </a:lstStyle>
          <a:p>
            <a:pPr>
              <a:defRPr/>
            </a:pPr>
            <a:fld id="{37C30409-228C-0844-A6C7-C118ADCF73C8}" type="slidenum">
              <a:rPr/>
              <a:pPr>
                <a:defRPr/>
              </a:pPr>
              <a:t>‹#›</a:t>
            </a:fld>
            <a:endParaRPr/>
          </a:p>
        </p:txBody>
      </p:sp>
    </p:spTree>
    <p:extLst>
      <p:ext uri="{BB962C8B-B14F-4D97-AF65-F5344CB8AC3E}">
        <p14:creationId xmlns:p14="http://schemas.microsoft.com/office/powerpoint/2010/main" val="3823644325"/>
      </p:ext>
    </p:extLst>
  </p:cSld>
  <p:clrMapOvr>
    <a:masterClrMapping/>
  </p:clrMapOvr>
  <p:transition spd="slow"/>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716478C-AA6E-9E42-A792-C536612242B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7278E3C-7B35-A34B-84CD-7F0DCA40221C}"/>
              </a:ext>
            </a:extLst>
          </p:cNvPr>
          <p:cNvSpPr txBox="1">
            <a:spLocks noGrp="1"/>
          </p:cNvSpPr>
          <p:nvPr>
            <p:ph type="sldNum" sz="quarter" idx="11"/>
          </p:nvPr>
        </p:nvSpPr>
        <p:spPr>
          <a:ln/>
        </p:spPr>
        <p:txBody>
          <a:bodyPr/>
          <a:lstStyle>
            <a:lvl1pPr>
              <a:defRPr/>
            </a:lvl1pPr>
          </a:lstStyle>
          <a:p>
            <a:pPr>
              <a:defRPr/>
            </a:pPr>
            <a:fld id="{BB81BC25-2E54-E84B-8BAE-59DCD6529872}" type="slidenum">
              <a:rPr/>
              <a:pPr>
                <a:defRPr/>
              </a:pPr>
              <a:t>‹#›</a:t>
            </a:fld>
            <a:endParaRPr/>
          </a:p>
        </p:txBody>
      </p:sp>
    </p:spTree>
    <p:extLst>
      <p:ext uri="{BB962C8B-B14F-4D97-AF65-F5344CB8AC3E}">
        <p14:creationId xmlns:p14="http://schemas.microsoft.com/office/powerpoint/2010/main" val="2092347992"/>
      </p:ext>
    </p:extLst>
  </p:cSld>
  <p:clrMapOvr>
    <a:masterClrMapping/>
  </p:clrMapOvr>
  <p:transition spd="slow"/>
</p:sldLayout>
</file>

<file path=ppt/slideLayouts/slideLayout1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E33D139-73C9-5645-9FC0-9180D35F710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EFBBEBD-295C-5743-A9B5-D2BDCB8FA540}"/>
              </a:ext>
            </a:extLst>
          </p:cNvPr>
          <p:cNvSpPr txBox="1">
            <a:spLocks noGrp="1"/>
          </p:cNvSpPr>
          <p:nvPr>
            <p:ph type="sldNum" sz="quarter" idx="11"/>
          </p:nvPr>
        </p:nvSpPr>
        <p:spPr>
          <a:ln/>
        </p:spPr>
        <p:txBody>
          <a:bodyPr/>
          <a:lstStyle>
            <a:lvl1pPr>
              <a:defRPr/>
            </a:lvl1pPr>
          </a:lstStyle>
          <a:p>
            <a:pPr>
              <a:defRPr/>
            </a:pPr>
            <a:fld id="{065A0B6A-3B3A-B64F-8A8D-7179B1E78BD8}" type="slidenum">
              <a:rPr/>
              <a:pPr>
                <a:defRPr/>
              </a:pPr>
              <a:t>‹#›</a:t>
            </a:fld>
            <a:endParaRPr/>
          </a:p>
        </p:txBody>
      </p:sp>
    </p:spTree>
    <p:extLst>
      <p:ext uri="{BB962C8B-B14F-4D97-AF65-F5344CB8AC3E}">
        <p14:creationId xmlns:p14="http://schemas.microsoft.com/office/powerpoint/2010/main" val="1606213371"/>
      </p:ext>
    </p:extLst>
  </p:cSld>
  <p:clrMapOvr>
    <a:masterClrMapping/>
  </p:clrMapOvr>
  <p:transition spd="slow"/>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50652C4-BD11-5342-A559-F0AACB40C64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400D42A-BB80-3A46-9C2D-AADD42C252CA}"/>
              </a:ext>
            </a:extLst>
          </p:cNvPr>
          <p:cNvSpPr txBox="1">
            <a:spLocks noGrp="1"/>
          </p:cNvSpPr>
          <p:nvPr>
            <p:ph type="sldNum" sz="quarter" idx="11"/>
          </p:nvPr>
        </p:nvSpPr>
        <p:spPr>
          <a:ln/>
        </p:spPr>
        <p:txBody>
          <a:bodyPr/>
          <a:lstStyle>
            <a:lvl1pPr>
              <a:defRPr/>
            </a:lvl1pPr>
          </a:lstStyle>
          <a:p>
            <a:pPr>
              <a:defRPr/>
            </a:pPr>
            <a:fld id="{8ED88D01-6ED7-9B45-8794-4B6D267FA024}" type="slidenum">
              <a:rPr/>
              <a:pPr>
                <a:defRPr/>
              </a:pPr>
              <a:t>‹#›</a:t>
            </a:fld>
            <a:endParaRPr/>
          </a:p>
        </p:txBody>
      </p:sp>
    </p:spTree>
    <p:extLst>
      <p:ext uri="{BB962C8B-B14F-4D97-AF65-F5344CB8AC3E}">
        <p14:creationId xmlns:p14="http://schemas.microsoft.com/office/powerpoint/2010/main" val="1236225936"/>
      </p:ext>
    </p:extLst>
  </p:cSld>
  <p:clrMapOvr>
    <a:masterClrMapping/>
  </p:clrMapOvr>
  <p:transition spd="slow"/>
</p:sldLayout>
</file>

<file path=ppt/slideLayouts/slideLayout1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3D800EF-56EB-A946-91ED-0E08BBB7085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8426633-512A-9348-94BB-8AA25BAE944C}"/>
              </a:ext>
            </a:extLst>
          </p:cNvPr>
          <p:cNvSpPr txBox="1">
            <a:spLocks noGrp="1"/>
          </p:cNvSpPr>
          <p:nvPr>
            <p:ph type="sldNum" sz="quarter" idx="11"/>
          </p:nvPr>
        </p:nvSpPr>
        <p:spPr>
          <a:ln/>
        </p:spPr>
        <p:txBody>
          <a:bodyPr/>
          <a:lstStyle>
            <a:lvl1pPr>
              <a:defRPr/>
            </a:lvl1pPr>
          </a:lstStyle>
          <a:p>
            <a:pPr>
              <a:defRPr/>
            </a:pPr>
            <a:fld id="{E965E878-2A93-BB46-B1DA-550DD3E7E211}" type="slidenum">
              <a:rPr/>
              <a:pPr>
                <a:defRPr/>
              </a:pPr>
              <a:t>‹#›</a:t>
            </a:fld>
            <a:endParaRPr/>
          </a:p>
        </p:txBody>
      </p:sp>
    </p:spTree>
    <p:extLst>
      <p:ext uri="{BB962C8B-B14F-4D97-AF65-F5344CB8AC3E}">
        <p14:creationId xmlns:p14="http://schemas.microsoft.com/office/powerpoint/2010/main" val="4104684034"/>
      </p:ext>
    </p:extLst>
  </p:cSld>
  <p:clrMapOvr>
    <a:masterClrMapping/>
  </p:clrMapOvr>
  <p:transition spd="slow"/>
</p:sldLayout>
</file>

<file path=ppt/slideLayouts/slideLayout1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46278B4-88D2-AA4B-9BB4-19784836B83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ECB842C-D46A-C543-9A74-2F2CE08B8FE2}"/>
              </a:ext>
            </a:extLst>
          </p:cNvPr>
          <p:cNvSpPr txBox="1">
            <a:spLocks noGrp="1"/>
          </p:cNvSpPr>
          <p:nvPr>
            <p:ph type="sldNum" sz="quarter" idx="11"/>
          </p:nvPr>
        </p:nvSpPr>
        <p:spPr>
          <a:ln/>
        </p:spPr>
        <p:txBody>
          <a:bodyPr/>
          <a:lstStyle>
            <a:lvl1pPr>
              <a:defRPr/>
            </a:lvl1pPr>
          </a:lstStyle>
          <a:p>
            <a:pPr>
              <a:defRPr/>
            </a:pPr>
            <a:fld id="{8DE23207-036B-E248-ACC6-53F92F9FF10B}" type="slidenum">
              <a:rPr/>
              <a:pPr>
                <a:defRPr/>
              </a:pPr>
              <a:t>‹#›</a:t>
            </a:fld>
            <a:endParaRPr/>
          </a:p>
        </p:txBody>
      </p:sp>
    </p:spTree>
    <p:extLst>
      <p:ext uri="{BB962C8B-B14F-4D97-AF65-F5344CB8AC3E}">
        <p14:creationId xmlns:p14="http://schemas.microsoft.com/office/powerpoint/2010/main" val="2897442793"/>
      </p:ext>
    </p:extLst>
  </p:cSld>
  <p:clrMapOvr>
    <a:masterClrMapping/>
  </p:clrMapOvr>
  <p:transition spd="slow"/>
</p:sldLayout>
</file>

<file path=ppt/slideLayouts/slideLayout1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6B8F8A6-716D-C543-B65F-35B137C7819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EA04EBC-ADC3-0D44-AEF6-3E2EACCC65A6}"/>
              </a:ext>
            </a:extLst>
          </p:cNvPr>
          <p:cNvSpPr txBox="1">
            <a:spLocks noGrp="1"/>
          </p:cNvSpPr>
          <p:nvPr>
            <p:ph type="sldNum" sz="quarter" idx="11"/>
          </p:nvPr>
        </p:nvSpPr>
        <p:spPr>
          <a:ln/>
        </p:spPr>
        <p:txBody>
          <a:bodyPr/>
          <a:lstStyle>
            <a:lvl1pPr>
              <a:defRPr/>
            </a:lvl1pPr>
          </a:lstStyle>
          <a:p>
            <a:pPr>
              <a:defRPr/>
            </a:pPr>
            <a:fld id="{177D8586-2EC6-D641-B9BE-9EE70DEDD192}" type="slidenum">
              <a:rPr/>
              <a:pPr>
                <a:defRPr/>
              </a:pPr>
              <a:t>‹#›</a:t>
            </a:fld>
            <a:endParaRPr/>
          </a:p>
        </p:txBody>
      </p:sp>
    </p:spTree>
    <p:extLst>
      <p:ext uri="{BB962C8B-B14F-4D97-AF65-F5344CB8AC3E}">
        <p14:creationId xmlns:p14="http://schemas.microsoft.com/office/powerpoint/2010/main" val="1193913513"/>
      </p:ext>
    </p:extLst>
  </p:cSld>
  <p:clrMapOvr>
    <a:masterClrMapping/>
  </p:clrMapOvr>
  <p:transition spd="slow"/>
</p:sldLayout>
</file>

<file path=ppt/slideLayouts/slideLayout1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AF67943-44E0-BF43-9F97-153AE6BF6ED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F821C18-A92F-E24A-99EA-D3499BD19238}"/>
              </a:ext>
            </a:extLst>
          </p:cNvPr>
          <p:cNvSpPr txBox="1">
            <a:spLocks noGrp="1"/>
          </p:cNvSpPr>
          <p:nvPr>
            <p:ph type="sldNum" sz="quarter" idx="11"/>
          </p:nvPr>
        </p:nvSpPr>
        <p:spPr>
          <a:ln/>
        </p:spPr>
        <p:txBody>
          <a:bodyPr/>
          <a:lstStyle>
            <a:lvl1pPr>
              <a:defRPr/>
            </a:lvl1pPr>
          </a:lstStyle>
          <a:p>
            <a:pPr>
              <a:defRPr/>
            </a:pPr>
            <a:fld id="{98C422DB-940D-EF4C-A0A1-E2500B1468D4}" type="slidenum">
              <a:rPr/>
              <a:pPr>
                <a:defRPr/>
              </a:pPr>
              <a:t>‹#›</a:t>
            </a:fld>
            <a:endParaRPr/>
          </a:p>
        </p:txBody>
      </p:sp>
    </p:spTree>
    <p:extLst>
      <p:ext uri="{BB962C8B-B14F-4D97-AF65-F5344CB8AC3E}">
        <p14:creationId xmlns:p14="http://schemas.microsoft.com/office/powerpoint/2010/main" val="3895882442"/>
      </p:ext>
    </p:extLst>
  </p:cSld>
  <p:clrMapOvr>
    <a:masterClrMapping/>
  </p:clrMapOvr>
  <p:transition spd="slow"/>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5E3167F-227D-2F4F-8C44-0677FDB31B1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81FAF05-782E-904A-A45E-5C784A0760D9}"/>
              </a:ext>
            </a:extLst>
          </p:cNvPr>
          <p:cNvSpPr txBox="1">
            <a:spLocks noGrp="1"/>
          </p:cNvSpPr>
          <p:nvPr>
            <p:ph type="sldNum" sz="quarter" idx="11"/>
          </p:nvPr>
        </p:nvSpPr>
        <p:spPr>
          <a:ln/>
        </p:spPr>
        <p:txBody>
          <a:bodyPr/>
          <a:lstStyle>
            <a:lvl1pPr>
              <a:defRPr/>
            </a:lvl1pPr>
          </a:lstStyle>
          <a:p>
            <a:pPr>
              <a:defRPr/>
            </a:pPr>
            <a:fld id="{76F36E04-F066-CF42-AF76-7943A399E522}" type="slidenum">
              <a:rPr/>
              <a:pPr>
                <a:defRPr/>
              </a:pPr>
              <a:t>‹#›</a:t>
            </a:fld>
            <a:endParaRPr/>
          </a:p>
        </p:txBody>
      </p:sp>
    </p:spTree>
    <p:extLst>
      <p:ext uri="{BB962C8B-B14F-4D97-AF65-F5344CB8AC3E}">
        <p14:creationId xmlns:p14="http://schemas.microsoft.com/office/powerpoint/2010/main" val="3781997426"/>
      </p:ext>
    </p:extLst>
  </p:cSld>
  <p:clrMapOvr>
    <a:masterClrMapping/>
  </p:clrMapOvr>
  <p:transition spd="slow"/>
</p:sldLayout>
</file>

<file path=ppt/slideLayouts/slideLayout11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3CF63C7-E948-CD44-ACBE-63709C56FC7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C4C6F99-F389-EA43-A4AF-7101568CEA58}"/>
              </a:ext>
            </a:extLst>
          </p:cNvPr>
          <p:cNvSpPr txBox="1">
            <a:spLocks noGrp="1"/>
          </p:cNvSpPr>
          <p:nvPr>
            <p:ph type="sldNum" sz="quarter" idx="11"/>
          </p:nvPr>
        </p:nvSpPr>
        <p:spPr>
          <a:ln/>
        </p:spPr>
        <p:txBody>
          <a:bodyPr/>
          <a:lstStyle>
            <a:lvl1pPr>
              <a:defRPr/>
            </a:lvl1pPr>
          </a:lstStyle>
          <a:p>
            <a:pPr>
              <a:defRPr/>
            </a:pPr>
            <a:fld id="{8A28392D-BC5C-F742-A369-3B35CD17BA7F}" type="slidenum">
              <a:rPr/>
              <a:pPr>
                <a:defRPr/>
              </a:pPr>
              <a:t>‹#›</a:t>
            </a:fld>
            <a:endParaRPr/>
          </a:p>
        </p:txBody>
      </p:sp>
    </p:spTree>
    <p:extLst>
      <p:ext uri="{BB962C8B-B14F-4D97-AF65-F5344CB8AC3E}">
        <p14:creationId xmlns:p14="http://schemas.microsoft.com/office/powerpoint/2010/main" val="3009244890"/>
      </p:ext>
    </p:extLst>
  </p:cSld>
  <p:clrMapOvr>
    <a:masterClrMapping/>
  </p:clrMapOvr>
  <p:transition spd="slow"/>
</p:sldLayout>
</file>

<file path=ppt/slideLayouts/slideLayout1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561876A-DE6B-5748-B95E-68651BE7426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A80579F-737F-0747-A70B-4B929D93FEA5}"/>
              </a:ext>
            </a:extLst>
          </p:cNvPr>
          <p:cNvSpPr txBox="1">
            <a:spLocks noGrp="1"/>
          </p:cNvSpPr>
          <p:nvPr>
            <p:ph type="sldNum" sz="quarter" idx="11"/>
          </p:nvPr>
        </p:nvSpPr>
        <p:spPr>
          <a:ln/>
        </p:spPr>
        <p:txBody>
          <a:bodyPr/>
          <a:lstStyle>
            <a:lvl1pPr>
              <a:defRPr/>
            </a:lvl1pPr>
          </a:lstStyle>
          <a:p>
            <a:pPr>
              <a:defRPr/>
            </a:pPr>
            <a:fld id="{0D87C3B6-571B-3843-B66C-DD19E54E5BA9}" type="slidenum">
              <a:rPr/>
              <a:pPr>
                <a:defRPr/>
              </a:pPr>
              <a:t>‹#›</a:t>
            </a:fld>
            <a:endParaRPr/>
          </a:p>
        </p:txBody>
      </p:sp>
    </p:spTree>
    <p:extLst>
      <p:ext uri="{BB962C8B-B14F-4D97-AF65-F5344CB8AC3E}">
        <p14:creationId xmlns:p14="http://schemas.microsoft.com/office/powerpoint/2010/main" val="1823861683"/>
      </p:ext>
    </p:extLst>
  </p:cSld>
  <p:clrMapOvr>
    <a:masterClrMapping/>
  </p:clrMapOvr>
  <p:transition spd="slow"/>
</p:sldLayout>
</file>

<file path=ppt/slideLayouts/slideLayout1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283B40E-ED4E-4B4E-80C0-49A5B880C2F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F91AEC8-6812-E244-B397-400898949791}"/>
              </a:ext>
            </a:extLst>
          </p:cNvPr>
          <p:cNvSpPr txBox="1">
            <a:spLocks noGrp="1"/>
          </p:cNvSpPr>
          <p:nvPr>
            <p:ph type="sldNum" sz="quarter" idx="11"/>
          </p:nvPr>
        </p:nvSpPr>
        <p:spPr>
          <a:ln/>
        </p:spPr>
        <p:txBody>
          <a:bodyPr/>
          <a:lstStyle>
            <a:lvl1pPr>
              <a:defRPr/>
            </a:lvl1pPr>
          </a:lstStyle>
          <a:p>
            <a:pPr>
              <a:defRPr/>
            </a:pPr>
            <a:fld id="{2714375B-DAD7-6F46-96BF-CD09E2850156}" type="slidenum">
              <a:rPr/>
              <a:pPr>
                <a:defRPr/>
              </a:pPr>
              <a:t>‹#›</a:t>
            </a:fld>
            <a:endParaRPr/>
          </a:p>
        </p:txBody>
      </p:sp>
    </p:spTree>
    <p:extLst>
      <p:ext uri="{BB962C8B-B14F-4D97-AF65-F5344CB8AC3E}">
        <p14:creationId xmlns:p14="http://schemas.microsoft.com/office/powerpoint/2010/main" val="3111107039"/>
      </p:ext>
    </p:extLst>
  </p:cSld>
  <p:clrMapOvr>
    <a:masterClrMapping/>
  </p:clrMapOvr>
  <p:transition spd="slow"/>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D313F81-BC4E-9846-B9C2-37F65204546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D7B101E-A7B4-5440-867C-04A8F2848F52}"/>
              </a:ext>
            </a:extLst>
          </p:cNvPr>
          <p:cNvSpPr txBox="1">
            <a:spLocks noGrp="1"/>
          </p:cNvSpPr>
          <p:nvPr>
            <p:ph type="sldNum" sz="quarter" idx="11"/>
          </p:nvPr>
        </p:nvSpPr>
        <p:spPr>
          <a:ln/>
        </p:spPr>
        <p:txBody>
          <a:bodyPr/>
          <a:lstStyle>
            <a:lvl1pPr>
              <a:defRPr/>
            </a:lvl1pPr>
          </a:lstStyle>
          <a:p>
            <a:pPr>
              <a:defRPr/>
            </a:pPr>
            <a:fld id="{6C52814B-3F03-3C48-8048-FD2D69D4B1F7}" type="slidenum">
              <a:rPr/>
              <a:pPr>
                <a:defRPr/>
              </a:pPr>
              <a:t>‹#›</a:t>
            </a:fld>
            <a:endParaRPr/>
          </a:p>
        </p:txBody>
      </p:sp>
    </p:spTree>
    <p:extLst>
      <p:ext uri="{BB962C8B-B14F-4D97-AF65-F5344CB8AC3E}">
        <p14:creationId xmlns:p14="http://schemas.microsoft.com/office/powerpoint/2010/main" val="347677847"/>
      </p:ext>
    </p:extLst>
  </p:cSld>
  <p:clrMapOvr>
    <a:masterClrMapping/>
  </p:clrMapOvr>
  <p:transition spd="slow"/>
</p:sldLayout>
</file>

<file path=ppt/slideLayouts/slideLayout1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4550DD0-E052-5042-A795-947E163D887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6EBC0AB-8F22-624D-9C19-154C838FB084}"/>
              </a:ext>
            </a:extLst>
          </p:cNvPr>
          <p:cNvSpPr txBox="1">
            <a:spLocks noGrp="1"/>
          </p:cNvSpPr>
          <p:nvPr>
            <p:ph type="sldNum" sz="quarter" idx="11"/>
          </p:nvPr>
        </p:nvSpPr>
        <p:spPr>
          <a:ln/>
        </p:spPr>
        <p:txBody>
          <a:bodyPr/>
          <a:lstStyle>
            <a:lvl1pPr>
              <a:defRPr/>
            </a:lvl1pPr>
          </a:lstStyle>
          <a:p>
            <a:pPr>
              <a:defRPr/>
            </a:pPr>
            <a:fld id="{53830B44-634D-BC43-B3A1-D9E6BB838E2B}" type="slidenum">
              <a:rPr/>
              <a:pPr>
                <a:defRPr/>
              </a:pPr>
              <a:t>‹#›</a:t>
            </a:fld>
            <a:endParaRPr/>
          </a:p>
        </p:txBody>
      </p:sp>
    </p:spTree>
    <p:extLst>
      <p:ext uri="{BB962C8B-B14F-4D97-AF65-F5344CB8AC3E}">
        <p14:creationId xmlns:p14="http://schemas.microsoft.com/office/powerpoint/2010/main" val="3082397086"/>
      </p:ext>
    </p:extLst>
  </p:cSld>
  <p:clrMapOvr>
    <a:masterClrMapping/>
  </p:clrMapOvr>
  <p:transition spd="slow"/>
</p:sldLayout>
</file>

<file path=ppt/slideLayouts/slideLayout1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1050C27-C777-B649-954F-45A30C71FB54}"/>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4AED9C9-0C00-724C-B639-68F137598011}"/>
              </a:ext>
            </a:extLst>
          </p:cNvPr>
          <p:cNvSpPr txBox="1">
            <a:spLocks noGrp="1"/>
          </p:cNvSpPr>
          <p:nvPr>
            <p:ph type="sldNum" sz="quarter" idx="11"/>
          </p:nvPr>
        </p:nvSpPr>
        <p:spPr>
          <a:ln/>
        </p:spPr>
        <p:txBody>
          <a:bodyPr/>
          <a:lstStyle>
            <a:lvl1pPr>
              <a:defRPr/>
            </a:lvl1pPr>
          </a:lstStyle>
          <a:p>
            <a:pPr>
              <a:defRPr/>
            </a:pPr>
            <a:fld id="{9DABC109-9F57-8E4C-B562-81C629C577F1}" type="slidenum">
              <a:rPr/>
              <a:pPr>
                <a:defRPr/>
              </a:pPr>
              <a:t>‹#›</a:t>
            </a:fld>
            <a:endParaRPr/>
          </a:p>
        </p:txBody>
      </p:sp>
    </p:spTree>
    <p:extLst>
      <p:ext uri="{BB962C8B-B14F-4D97-AF65-F5344CB8AC3E}">
        <p14:creationId xmlns:p14="http://schemas.microsoft.com/office/powerpoint/2010/main" val="713119225"/>
      </p:ext>
    </p:extLst>
  </p:cSld>
  <p:clrMapOvr>
    <a:masterClrMapping/>
  </p:clrMapOvr>
  <p:transition spd="slow"/>
</p:sldLayout>
</file>

<file path=ppt/slideLayouts/slideLayout1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997B9B3-2FEE-5E4B-8212-AF2CC36031B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509CED7-8FE3-074B-82D4-AA96A21BD2FF}"/>
              </a:ext>
            </a:extLst>
          </p:cNvPr>
          <p:cNvSpPr txBox="1">
            <a:spLocks noGrp="1"/>
          </p:cNvSpPr>
          <p:nvPr>
            <p:ph type="sldNum" sz="quarter" idx="11"/>
          </p:nvPr>
        </p:nvSpPr>
        <p:spPr>
          <a:ln/>
        </p:spPr>
        <p:txBody>
          <a:bodyPr/>
          <a:lstStyle>
            <a:lvl1pPr>
              <a:defRPr/>
            </a:lvl1pPr>
          </a:lstStyle>
          <a:p>
            <a:pPr>
              <a:defRPr/>
            </a:pPr>
            <a:fld id="{873A0670-A85E-6B45-B19E-D3BEA25F71AA}" type="slidenum">
              <a:rPr/>
              <a:pPr>
                <a:defRPr/>
              </a:pPr>
              <a:t>‹#›</a:t>
            </a:fld>
            <a:endParaRPr/>
          </a:p>
        </p:txBody>
      </p:sp>
    </p:spTree>
    <p:extLst>
      <p:ext uri="{BB962C8B-B14F-4D97-AF65-F5344CB8AC3E}">
        <p14:creationId xmlns:p14="http://schemas.microsoft.com/office/powerpoint/2010/main" val="364813711"/>
      </p:ext>
    </p:extLst>
  </p:cSld>
  <p:clrMapOvr>
    <a:masterClrMapping/>
  </p:clrMapOvr>
  <p:transition spd="slow"/>
</p:sldLayout>
</file>

<file path=ppt/slideLayouts/slideLayout1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63373B9-DCDF-2946-B008-AB396817268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271E503-296B-D740-8542-9373086410A5}"/>
              </a:ext>
            </a:extLst>
          </p:cNvPr>
          <p:cNvSpPr txBox="1">
            <a:spLocks noGrp="1"/>
          </p:cNvSpPr>
          <p:nvPr>
            <p:ph type="sldNum" sz="quarter" idx="11"/>
          </p:nvPr>
        </p:nvSpPr>
        <p:spPr>
          <a:ln/>
        </p:spPr>
        <p:txBody>
          <a:bodyPr/>
          <a:lstStyle>
            <a:lvl1pPr>
              <a:defRPr/>
            </a:lvl1pPr>
          </a:lstStyle>
          <a:p>
            <a:pPr>
              <a:defRPr/>
            </a:pPr>
            <a:fld id="{F9645348-834E-5A4F-81E2-EF8308ACAEAC}" type="slidenum">
              <a:rPr/>
              <a:pPr>
                <a:defRPr/>
              </a:pPr>
              <a:t>‹#›</a:t>
            </a:fld>
            <a:endParaRPr/>
          </a:p>
        </p:txBody>
      </p:sp>
    </p:spTree>
    <p:extLst>
      <p:ext uri="{BB962C8B-B14F-4D97-AF65-F5344CB8AC3E}">
        <p14:creationId xmlns:p14="http://schemas.microsoft.com/office/powerpoint/2010/main" val="1442162074"/>
      </p:ext>
    </p:extLst>
  </p:cSld>
  <p:clrMapOvr>
    <a:masterClrMapping/>
  </p:clrMapOvr>
  <p:transition spd="slow"/>
</p:sldLayout>
</file>

<file path=ppt/slideLayouts/slideLayout1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46CF857-FBF1-594F-A799-C7B2FFF8E13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C98D5FD-C872-A948-A875-8AF60733C98E}"/>
              </a:ext>
            </a:extLst>
          </p:cNvPr>
          <p:cNvSpPr txBox="1">
            <a:spLocks noGrp="1"/>
          </p:cNvSpPr>
          <p:nvPr>
            <p:ph type="sldNum" sz="quarter" idx="11"/>
          </p:nvPr>
        </p:nvSpPr>
        <p:spPr>
          <a:ln/>
        </p:spPr>
        <p:txBody>
          <a:bodyPr/>
          <a:lstStyle>
            <a:lvl1pPr>
              <a:defRPr/>
            </a:lvl1pPr>
          </a:lstStyle>
          <a:p>
            <a:pPr>
              <a:defRPr/>
            </a:pPr>
            <a:fld id="{4F547748-47F2-7441-91ED-7C9BBE5F7D54}" type="slidenum">
              <a:rPr/>
              <a:pPr>
                <a:defRPr/>
              </a:pPr>
              <a:t>‹#›</a:t>
            </a:fld>
            <a:endParaRPr/>
          </a:p>
        </p:txBody>
      </p:sp>
    </p:spTree>
    <p:extLst>
      <p:ext uri="{BB962C8B-B14F-4D97-AF65-F5344CB8AC3E}">
        <p14:creationId xmlns:p14="http://schemas.microsoft.com/office/powerpoint/2010/main" val="1866735238"/>
      </p:ext>
    </p:extLst>
  </p:cSld>
  <p:clrMapOvr>
    <a:masterClrMapping/>
  </p:clrMapOvr>
  <p:transition spd="slow"/>
</p:sldLayout>
</file>

<file path=ppt/slideLayouts/slideLayout1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7860D49-E462-B643-BD3A-3A422C17C6B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30F45D2-C7B7-444E-921C-B3C13BC4FBF7}"/>
              </a:ext>
            </a:extLst>
          </p:cNvPr>
          <p:cNvSpPr txBox="1">
            <a:spLocks noGrp="1"/>
          </p:cNvSpPr>
          <p:nvPr>
            <p:ph type="sldNum" sz="quarter" idx="11"/>
          </p:nvPr>
        </p:nvSpPr>
        <p:spPr>
          <a:ln/>
        </p:spPr>
        <p:txBody>
          <a:bodyPr/>
          <a:lstStyle>
            <a:lvl1pPr>
              <a:defRPr/>
            </a:lvl1pPr>
          </a:lstStyle>
          <a:p>
            <a:pPr>
              <a:defRPr/>
            </a:pPr>
            <a:fld id="{7F352A27-1A7B-084E-A5CE-0B74E7AC094D}" type="slidenum">
              <a:rPr/>
              <a:pPr>
                <a:defRPr/>
              </a:pPr>
              <a:t>‹#›</a:t>
            </a:fld>
            <a:endParaRPr/>
          </a:p>
        </p:txBody>
      </p:sp>
    </p:spTree>
    <p:extLst>
      <p:ext uri="{BB962C8B-B14F-4D97-AF65-F5344CB8AC3E}">
        <p14:creationId xmlns:p14="http://schemas.microsoft.com/office/powerpoint/2010/main" val="1663812208"/>
      </p:ext>
    </p:extLst>
  </p:cSld>
  <p:clrMapOvr>
    <a:masterClrMapping/>
  </p:clrMapOvr>
  <p:transition spd="slow"/>
</p:sldLayout>
</file>

<file path=ppt/slideLayouts/slideLayout1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8F319B3-B46A-BA40-806D-C9DE8212820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43448DA-5E75-5D47-96A7-86892CD931D7}"/>
              </a:ext>
            </a:extLst>
          </p:cNvPr>
          <p:cNvSpPr txBox="1">
            <a:spLocks noGrp="1"/>
          </p:cNvSpPr>
          <p:nvPr>
            <p:ph type="sldNum" sz="quarter" idx="11"/>
          </p:nvPr>
        </p:nvSpPr>
        <p:spPr>
          <a:ln/>
        </p:spPr>
        <p:txBody>
          <a:bodyPr/>
          <a:lstStyle>
            <a:lvl1pPr>
              <a:defRPr/>
            </a:lvl1pPr>
          </a:lstStyle>
          <a:p>
            <a:pPr>
              <a:defRPr/>
            </a:pPr>
            <a:fld id="{94975C24-0A05-6941-8300-A53BB84E7ECA}" type="slidenum">
              <a:rPr/>
              <a:pPr>
                <a:defRPr/>
              </a:pPr>
              <a:t>‹#›</a:t>
            </a:fld>
            <a:endParaRPr/>
          </a:p>
        </p:txBody>
      </p:sp>
    </p:spTree>
    <p:extLst>
      <p:ext uri="{BB962C8B-B14F-4D97-AF65-F5344CB8AC3E}">
        <p14:creationId xmlns:p14="http://schemas.microsoft.com/office/powerpoint/2010/main" val="3424559832"/>
      </p:ext>
    </p:extLst>
  </p:cSld>
  <p:clrMapOvr>
    <a:masterClrMapping/>
  </p:clrMapOvr>
  <p:transition spd="slow"/>
</p:sldLayout>
</file>

<file path=ppt/slideLayouts/slideLayout1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AA04D7F-A8E2-434E-92A9-D04E690620B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C359AE5-5E1A-C44D-B540-865230B927B5}"/>
              </a:ext>
            </a:extLst>
          </p:cNvPr>
          <p:cNvSpPr txBox="1">
            <a:spLocks noGrp="1"/>
          </p:cNvSpPr>
          <p:nvPr>
            <p:ph type="sldNum" sz="quarter" idx="11"/>
          </p:nvPr>
        </p:nvSpPr>
        <p:spPr>
          <a:ln/>
        </p:spPr>
        <p:txBody>
          <a:bodyPr/>
          <a:lstStyle>
            <a:lvl1pPr>
              <a:defRPr/>
            </a:lvl1pPr>
          </a:lstStyle>
          <a:p>
            <a:pPr>
              <a:defRPr/>
            </a:pPr>
            <a:fld id="{E7E4C596-1A3E-F54B-922D-7CFDC359F3D2}" type="slidenum">
              <a:rPr/>
              <a:pPr>
                <a:defRPr/>
              </a:pPr>
              <a:t>‹#›</a:t>
            </a:fld>
            <a:endParaRPr/>
          </a:p>
        </p:txBody>
      </p:sp>
    </p:spTree>
    <p:extLst>
      <p:ext uri="{BB962C8B-B14F-4D97-AF65-F5344CB8AC3E}">
        <p14:creationId xmlns:p14="http://schemas.microsoft.com/office/powerpoint/2010/main" val="1606893181"/>
      </p:ext>
    </p:extLst>
  </p:cSld>
  <p:clrMapOvr>
    <a:masterClrMapping/>
  </p:clrMapOvr>
  <p:transition spd="slow"/>
</p:sldLayout>
</file>

<file path=ppt/slideLayouts/slideLayout1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B7A524B-6DC1-5D4D-97ED-58A36E1B595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861DFFE-3AEC-8C4E-A653-837662A97BF8}"/>
              </a:ext>
            </a:extLst>
          </p:cNvPr>
          <p:cNvSpPr txBox="1">
            <a:spLocks noGrp="1"/>
          </p:cNvSpPr>
          <p:nvPr>
            <p:ph type="sldNum" sz="quarter" idx="11"/>
          </p:nvPr>
        </p:nvSpPr>
        <p:spPr>
          <a:ln/>
        </p:spPr>
        <p:txBody>
          <a:bodyPr/>
          <a:lstStyle>
            <a:lvl1pPr>
              <a:defRPr/>
            </a:lvl1pPr>
          </a:lstStyle>
          <a:p>
            <a:pPr>
              <a:defRPr/>
            </a:pPr>
            <a:fld id="{3CEEE44F-3F35-7547-A252-30EE86C9834C}" type="slidenum">
              <a:rPr/>
              <a:pPr>
                <a:defRPr/>
              </a:pPr>
              <a:t>‹#›</a:t>
            </a:fld>
            <a:endParaRPr/>
          </a:p>
        </p:txBody>
      </p:sp>
    </p:spTree>
    <p:extLst>
      <p:ext uri="{BB962C8B-B14F-4D97-AF65-F5344CB8AC3E}">
        <p14:creationId xmlns:p14="http://schemas.microsoft.com/office/powerpoint/2010/main" val="3167422563"/>
      </p:ext>
    </p:extLst>
  </p:cSld>
  <p:clrMapOvr>
    <a:masterClrMapping/>
  </p:clrMapOvr>
  <p:transition spd="slow"/>
</p:sldLayout>
</file>

<file path=ppt/slideLayouts/slideLayout1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233BC0A-F486-4544-8985-F1075E88354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4B94DF9-3287-8D47-BF6B-981B33E42E06}"/>
              </a:ext>
            </a:extLst>
          </p:cNvPr>
          <p:cNvSpPr txBox="1">
            <a:spLocks noGrp="1"/>
          </p:cNvSpPr>
          <p:nvPr>
            <p:ph type="sldNum" sz="quarter" idx="11"/>
          </p:nvPr>
        </p:nvSpPr>
        <p:spPr>
          <a:ln/>
        </p:spPr>
        <p:txBody>
          <a:bodyPr/>
          <a:lstStyle>
            <a:lvl1pPr>
              <a:defRPr/>
            </a:lvl1pPr>
          </a:lstStyle>
          <a:p>
            <a:pPr>
              <a:defRPr/>
            </a:pPr>
            <a:fld id="{82B1BA44-1BC9-674A-B5F7-C861D26AAE0E}" type="slidenum">
              <a:rPr/>
              <a:pPr>
                <a:defRPr/>
              </a:pPr>
              <a:t>‹#›</a:t>
            </a:fld>
            <a:endParaRPr/>
          </a:p>
        </p:txBody>
      </p:sp>
    </p:spTree>
    <p:extLst>
      <p:ext uri="{BB962C8B-B14F-4D97-AF65-F5344CB8AC3E}">
        <p14:creationId xmlns:p14="http://schemas.microsoft.com/office/powerpoint/2010/main" val="1818441585"/>
      </p:ext>
    </p:extLst>
  </p:cSld>
  <p:clrMapOvr>
    <a:masterClrMapping/>
  </p:clrMapOvr>
  <p:transition spd="slow"/>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F50E142-E68A-1A46-86CE-E0164FF7C92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94F6F15-264A-594C-9ECC-8D9DAC84FB5D}"/>
              </a:ext>
            </a:extLst>
          </p:cNvPr>
          <p:cNvSpPr txBox="1">
            <a:spLocks noGrp="1"/>
          </p:cNvSpPr>
          <p:nvPr>
            <p:ph type="sldNum" sz="quarter" idx="11"/>
          </p:nvPr>
        </p:nvSpPr>
        <p:spPr>
          <a:ln/>
        </p:spPr>
        <p:txBody>
          <a:bodyPr/>
          <a:lstStyle>
            <a:lvl1pPr>
              <a:defRPr/>
            </a:lvl1pPr>
          </a:lstStyle>
          <a:p>
            <a:pPr>
              <a:defRPr/>
            </a:pPr>
            <a:fld id="{FE9ED64B-EB19-DF44-B950-258D58BEEB5B}" type="slidenum">
              <a:rPr/>
              <a:pPr>
                <a:defRPr/>
              </a:pPr>
              <a:t>‹#›</a:t>
            </a:fld>
            <a:endParaRPr/>
          </a:p>
        </p:txBody>
      </p:sp>
    </p:spTree>
    <p:extLst>
      <p:ext uri="{BB962C8B-B14F-4D97-AF65-F5344CB8AC3E}">
        <p14:creationId xmlns:p14="http://schemas.microsoft.com/office/powerpoint/2010/main" val="3758865925"/>
      </p:ext>
    </p:extLst>
  </p:cSld>
  <p:clrMapOvr>
    <a:masterClrMapping/>
  </p:clrMapOvr>
  <p:transition spd="slow"/>
</p:sldLayout>
</file>

<file path=ppt/slideLayouts/slideLayout1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16F32E6-C1B7-9B42-A13B-1AA8895912F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194F747-61E6-F148-B06B-C1577871DF51}"/>
              </a:ext>
            </a:extLst>
          </p:cNvPr>
          <p:cNvSpPr txBox="1">
            <a:spLocks noGrp="1"/>
          </p:cNvSpPr>
          <p:nvPr>
            <p:ph type="sldNum" sz="quarter" idx="11"/>
          </p:nvPr>
        </p:nvSpPr>
        <p:spPr>
          <a:ln/>
        </p:spPr>
        <p:txBody>
          <a:bodyPr/>
          <a:lstStyle>
            <a:lvl1pPr>
              <a:defRPr/>
            </a:lvl1pPr>
          </a:lstStyle>
          <a:p>
            <a:pPr>
              <a:defRPr/>
            </a:pPr>
            <a:fld id="{2879D111-7EFC-A240-9556-D5980701ED16}" type="slidenum">
              <a:rPr/>
              <a:pPr>
                <a:defRPr/>
              </a:pPr>
              <a:t>‹#›</a:t>
            </a:fld>
            <a:endParaRPr/>
          </a:p>
        </p:txBody>
      </p:sp>
    </p:spTree>
    <p:extLst>
      <p:ext uri="{BB962C8B-B14F-4D97-AF65-F5344CB8AC3E}">
        <p14:creationId xmlns:p14="http://schemas.microsoft.com/office/powerpoint/2010/main" val="12827368"/>
      </p:ext>
    </p:extLst>
  </p:cSld>
  <p:clrMapOvr>
    <a:masterClrMapping/>
  </p:clrMapOvr>
  <p:transition spd="slow"/>
</p:sldLayout>
</file>

<file path=ppt/slideLayouts/slideLayout1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5664C17-208E-2D4E-81D7-DF3DCFFF0F0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F913771-701A-AC49-9C98-CA255970632D}"/>
              </a:ext>
            </a:extLst>
          </p:cNvPr>
          <p:cNvSpPr txBox="1">
            <a:spLocks noGrp="1"/>
          </p:cNvSpPr>
          <p:nvPr>
            <p:ph type="sldNum" sz="quarter" idx="11"/>
          </p:nvPr>
        </p:nvSpPr>
        <p:spPr>
          <a:ln/>
        </p:spPr>
        <p:txBody>
          <a:bodyPr/>
          <a:lstStyle>
            <a:lvl1pPr>
              <a:defRPr/>
            </a:lvl1pPr>
          </a:lstStyle>
          <a:p>
            <a:pPr>
              <a:defRPr/>
            </a:pPr>
            <a:fld id="{DAC10BC2-CD4A-424F-94D7-34672C04FDF1}" type="slidenum">
              <a:rPr/>
              <a:pPr>
                <a:defRPr/>
              </a:pPr>
              <a:t>‹#›</a:t>
            </a:fld>
            <a:endParaRPr/>
          </a:p>
        </p:txBody>
      </p:sp>
    </p:spTree>
    <p:extLst>
      <p:ext uri="{BB962C8B-B14F-4D97-AF65-F5344CB8AC3E}">
        <p14:creationId xmlns:p14="http://schemas.microsoft.com/office/powerpoint/2010/main" val="226928237"/>
      </p:ext>
    </p:extLst>
  </p:cSld>
  <p:clrMapOvr>
    <a:masterClrMapping/>
  </p:clrMapOvr>
  <p:transition spd="slow"/>
</p:sldLayout>
</file>

<file path=ppt/slideLayouts/slideLayout1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113FDF5-AB9B-1745-82F1-8A7EED284E44}"/>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7430ED60-53E1-7349-A0CF-9CFB2B73A94E}"/>
              </a:ext>
            </a:extLst>
          </p:cNvPr>
          <p:cNvSpPr txBox="1">
            <a:spLocks noGrp="1"/>
          </p:cNvSpPr>
          <p:nvPr>
            <p:ph type="sldNum" sz="quarter" idx="11"/>
          </p:nvPr>
        </p:nvSpPr>
        <p:spPr>
          <a:ln/>
        </p:spPr>
        <p:txBody>
          <a:bodyPr/>
          <a:lstStyle>
            <a:lvl1pPr>
              <a:defRPr/>
            </a:lvl1pPr>
          </a:lstStyle>
          <a:p>
            <a:pPr>
              <a:defRPr/>
            </a:pPr>
            <a:fld id="{4DC51094-80FB-2840-8041-6C9F50933FF2}" type="slidenum">
              <a:rPr/>
              <a:pPr>
                <a:defRPr/>
              </a:pPr>
              <a:t>‹#›</a:t>
            </a:fld>
            <a:endParaRPr/>
          </a:p>
        </p:txBody>
      </p:sp>
    </p:spTree>
    <p:extLst>
      <p:ext uri="{BB962C8B-B14F-4D97-AF65-F5344CB8AC3E}">
        <p14:creationId xmlns:p14="http://schemas.microsoft.com/office/powerpoint/2010/main" val="261943865"/>
      </p:ext>
    </p:extLst>
  </p:cSld>
  <p:clrMapOvr>
    <a:masterClrMapping/>
  </p:clrMapOvr>
  <p:transition spd="slow"/>
</p:sldLayout>
</file>

<file path=ppt/slideLayouts/slideLayout1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6AF5CD9-15C2-4F4C-84EA-35B8222BB2B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44FC7A1-2DB1-8843-AB41-8769E1C7FE1C}"/>
              </a:ext>
            </a:extLst>
          </p:cNvPr>
          <p:cNvSpPr txBox="1">
            <a:spLocks noGrp="1"/>
          </p:cNvSpPr>
          <p:nvPr>
            <p:ph type="sldNum" sz="quarter" idx="11"/>
          </p:nvPr>
        </p:nvSpPr>
        <p:spPr>
          <a:ln/>
        </p:spPr>
        <p:txBody>
          <a:bodyPr/>
          <a:lstStyle>
            <a:lvl1pPr>
              <a:defRPr/>
            </a:lvl1pPr>
          </a:lstStyle>
          <a:p>
            <a:pPr>
              <a:defRPr/>
            </a:pPr>
            <a:fld id="{CCC3442B-7E4D-C344-8717-2F68AFB80C04}" type="slidenum">
              <a:rPr/>
              <a:pPr>
                <a:defRPr/>
              </a:pPr>
              <a:t>‹#›</a:t>
            </a:fld>
            <a:endParaRPr/>
          </a:p>
        </p:txBody>
      </p:sp>
    </p:spTree>
    <p:extLst>
      <p:ext uri="{BB962C8B-B14F-4D97-AF65-F5344CB8AC3E}">
        <p14:creationId xmlns:p14="http://schemas.microsoft.com/office/powerpoint/2010/main" val="2280434414"/>
      </p:ext>
    </p:extLst>
  </p:cSld>
  <p:clrMapOvr>
    <a:masterClrMapping/>
  </p:clrMapOvr>
  <p:transition spd="slow"/>
</p:sldLayout>
</file>

<file path=ppt/slideLayouts/slideLayout1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E9AAAD1-A553-7E47-9584-8E17E6C49FA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8A0F3C1-406B-3F4A-9AD3-5461F66ACC3F}"/>
              </a:ext>
            </a:extLst>
          </p:cNvPr>
          <p:cNvSpPr txBox="1">
            <a:spLocks noGrp="1"/>
          </p:cNvSpPr>
          <p:nvPr>
            <p:ph type="sldNum" sz="quarter" idx="11"/>
          </p:nvPr>
        </p:nvSpPr>
        <p:spPr>
          <a:ln/>
        </p:spPr>
        <p:txBody>
          <a:bodyPr/>
          <a:lstStyle>
            <a:lvl1pPr>
              <a:defRPr/>
            </a:lvl1pPr>
          </a:lstStyle>
          <a:p>
            <a:pPr>
              <a:defRPr/>
            </a:pPr>
            <a:fld id="{E3288886-511B-9342-A4DF-457E69CFCF12}" type="slidenum">
              <a:rPr/>
              <a:pPr>
                <a:defRPr/>
              </a:pPr>
              <a:t>‹#›</a:t>
            </a:fld>
            <a:endParaRPr/>
          </a:p>
        </p:txBody>
      </p:sp>
    </p:spTree>
    <p:extLst>
      <p:ext uri="{BB962C8B-B14F-4D97-AF65-F5344CB8AC3E}">
        <p14:creationId xmlns:p14="http://schemas.microsoft.com/office/powerpoint/2010/main" val="1649021534"/>
      </p:ext>
    </p:extLst>
  </p:cSld>
  <p:clrMapOvr>
    <a:masterClrMapping/>
  </p:clrMapOvr>
  <p:transition spd="slow"/>
</p:sldLayout>
</file>

<file path=ppt/slideLayouts/slideLayout1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B065C56-9434-BD47-A300-7363DFC8769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31761D1-9FF1-E64F-AAF8-B068A3F23F0E}"/>
              </a:ext>
            </a:extLst>
          </p:cNvPr>
          <p:cNvSpPr txBox="1">
            <a:spLocks noGrp="1"/>
          </p:cNvSpPr>
          <p:nvPr>
            <p:ph type="sldNum" sz="quarter" idx="11"/>
          </p:nvPr>
        </p:nvSpPr>
        <p:spPr>
          <a:ln/>
        </p:spPr>
        <p:txBody>
          <a:bodyPr/>
          <a:lstStyle>
            <a:lvl1pPr>
              <a:defRPr/>
            </a:lvl1pPr>
          </a:lstStyle>
          <a:p>
            <a:pPr>
              <a:defRPr/>
            </a:pPr>
            <a:fld id="{5234342E-E26D-FA4C-AC97-04F088DAB5CB}" type="slidenum">
              <a:rPr/>
              <a:pPr>
                <a:defRPr/>
              </a:pPr>
              <a:t>‹#›</a:t>
            </a:fld>
            <a:endParaRPr/>
          </a:p>
        </p:txBody>
      </p:sp>
    </p:spTree>
    <p:extLst>
      <p:ext uri="{BB962C8B-B14F-4D97-AF65-F5344CB8AC3E}">
        <p14:creationId xmlns:p14="http://schemas.microsoft.com/office/powerpoint/2010/main" val="2093294845"/>
      </p:ext>
    </p:extLst>
  </p:cSld>
  <p:clrMapOvr>
    <a:masterClrMapping/>
  </p:clrMapOvr>
  <p:transition spd="slow"/>
</p:sldLayout>
</file>

<file path=ppt/slideLayouts/slideLayout1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1EE53DA-52D6-9F4D-90C1-90201E874DD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473EA99-2EE8-A44E-8BF0-9BF01342E8F7}"/>
              </a:ext>
            </a:extLst>
          </p:cNvPr>
          <p:cNvSpPr txBox="1">
            <a:spLocks noGrp="1"/>
          </p:cNvSpPr>
          <p:nvPr>
            <p:ph type="sldNum" sz="quarter" idx="11"/>
          </p:nvPr>
        </p:nvSpPr>
        <p:spPr>
          <a:ln/>
        </p:spPr>
        <p:txBody>
          <a:bodyPr/>
          <a:lstStyle>
            <a:lvl1pPr>
              <a:defRPr/>
            </a:lvl1pPr>
          </a:lstStyle>
          <a:p>
            <a:pPr>
              <a:defRPr/>
            </a:pPr>
            <a:fld id="{7D4E393A-AE6D-5747-9B97-6B9EE255DF2B}" type="slidenum">
              <a:rPr/>
              <a:pPr>
                <a:defRPr/>
              </a:pPr>
              <a:t>‹#›</a:t>
            </a:fld>
            <a:endParaRPr/>
          </a:p>
        </p:txBody>
      </p:sp>
    </p:spTree>
    <p:extLst>
      <p:ext uri="{BB962C8B-B14F-4D97-AF65-F5344CB8AC3E}">
        <p14:creationId xmlns:p14="http://schemas.microsoft.com/office/powerpoint/2010/main" val="1013622266"/>
      </p:ext>
    </p:extLst>
  </p:cSld>
  <p:clrMapOvr>
    <a:masterClrMapping/>
  </p:clrMapOvr>
  <p:transition spd="slow"/>
</p:sldLayout>
</file>

<file path=ppt/slideLayouts/slideLayout1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131B9CA-23C8-264E-97A1-6B3F5D41C51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E0BD18D-2128-BF4B-990F-0E430962CB96}"/>
              </a:ext>
            </a:extLst>
          </p:cNvPr>
          <p:cNvSpPr txBox="1">
            <a:spLocks noGrp="1"/>
          </p:cNvSpPr>
          <p:nvPr>
            <p:ph type="sldNum" sz="quarter" idx="11"/>
          </p:nvPr>
        </p:nvSpPr>
        <p:spPr>
          <a:ln/>
        </p:spPr>
        <p:txBody>
          <a:bodyPr/>
          <a:lstStyle>
            <a:lvl1pPr>
              <a:defRPr/>
            </a:lvl1pPr>
          </a:lstStyle>
          <a:p>
            <a:pPr>
              <a:defRPr/>
            </a:pPr>
            <a:fld id="{90CDC755-54F4-014C-B416-17ED23CBBA64}" type="slidenum">
              <a:rPr/>
              <a:pPr>
                <a:defRPr/>
              </a:pPr>
              <a:t>‹#›</a:t>
            </a:fld>
            <a:endParaRPr/>
          </a:p>
        </p:txBody>
      </p:sp>
    </p:spTree>
    <p:extLst>
      <p:ext uri="{BB962C8B-B14F-4D97-AF65-F5344CB8AC3E}">
        <p14:creationId xmlns:p14="http://schemas.microsoft.com/office/powerpoint/2010/main" val="140689148"/>
      </p:ext>
    </p:extLst>
  </p:cSld>
  <p:clrMapOvr>
    <a:masterClrMapping/>
  </p:clrMapOvr>
  <p:transition spd="slow"/>
</p:sldLayout>
</file>

<file path=ppt/slideLayouts/slideLayout1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4B6AE1A-0D80-B44B-A2C7-6C1EA98F40E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C159AAC-4626-CE43-AEBA-BC73BBDD3245}"/>
              </a:ext>
            </a:extLst>
          </p:cNvPr>
          <p:cNvSpPr txBox="1">
            <a:spLocks noGrp="1"/>
          </p:cNvSpPr>
          <p:nvPr>
            <p:ph type="sldNum" sz="quarter" idx="11"/>
          </p:nvPr>
        </p:nvSpPr>
        <p:spPr>
          <a:ln/>
        </p:spPr>
        <p:txBody>
          <a:bodyPr/>
          <a:lstStyle>
            <a:lvl1pPr>
              <a:defRPr/>
            </a:lvl1pPr>
          </a:lstStyle>
          <a:p>
            <a:pPr>
              <a:defRPr/>
            </a:pPr>
            <a:fld id="{202EFD02-0632-DF42-899C-01B4B9EA3CAB}" type="slidenum">
              <a:rPr/>
              <a:pPr>
                <a:defRPr/>
              </a:pPr>
              <a:t>‹#›</a:t>
            </a:fld>
            <a:endParaRPr/>
          </a:p>
        </p:txBody>
      </p:sp>
    </p:spTree>
    <p:extLst>
      <p:ext uri="{BB962C8B-B14F-4D97-AF65-F5344CB8AC3E}">
        <p14:creationId xmlns:p14="http://schemas.microsoft.com/office/powerpoint/2010/main" val="3091136149"/>
      </p:ext>
    </p:extLst>
  </p:cSld>
  <p:clrMapOvr>
    <a:masterClrMapping/>
  </p:clrMapOvr>
  <p:transition spd="slow"/>
</p:sldLayout>
</file>

<file path=ppt/slideLayouts/slideLayout1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31A05D7-C596-474A-9E92-DA3D257AF93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192D34A-4002-6840-87A0-8EF4823F3791}"/>
              </a:ext>
            </a:extLst>
          </p:cNvPr>
          <p:cNvSpPr txBox="1">
            <a:spLocks noGrp="1"/>
          </p:cNvSpPr>
          <p:nvPr>
            <p:ph type="sldNum" sz="quarter" idx="11"/>
          </p:nvPr>
        </p:nvSpPr>
        <p:spPr>
          <a:ln/>
        </p:spPr>
        <p:txBody>
          <a:bodyPr/>
          <a:lstStyle>
            <a:lvl1pPr>
              <a:defRPr/>
            </a:lvl1pPr>
          </a:lstStyle>
          <a:p>
            <a:pPr>
              <a:defRPr/>
            </a:pPr>
            <a:fld id="{05021B68-2593-B44F-AF7B-3CBCD7B53C35}" type="slidenum">
              <a:rPr/>
              <a:pPr>
                <a:defRPr/>
              </a:pPr>
              <a:t>‹#›</a:t>
            </a:fld>
            <a:endParaRPr/>
          </a:p>
        </p:txBody>
      </p:sp>
    </p:spTree>
    <p:extLst>
      <p:ext uri="{BB962C8B-B14F-4D97-AF65-F5344CB8AC3E}">
        <p14:creationId xmlns:p14="http://schemas.microsoft.com/office/powerpoint/2010/main" val="1679643115"/>
      </p:ext>
    </p:extLst>
  </p:cSld>
  <p:clrMapOvr>
    <a:masterClrMapping/>
  </p:clrMapOvr>
  <p:transition spd="slow"/>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78271B5-7447-E546-B3E2-6BF98369CC6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AC6ABD0-B465-2B4B-913B-932CE0D56759}"/>
              </a:ext>
            </a:extLst>
          </p:cNvPr>
          <p:cNvSpPr txBox="1">
            <a:spLocks noGrp="1"/>
          </p:cNvSpPr>
          <p:nvPr>
            <p:ph type="sldNum" sz="quarter" idx="11"/>
          </p:nvPr>
        </p:nvSpPr>
        <p:spPr>
          <a:ln/>
        </p:spPr>
        <p:txBody>
          <a:bodyPr/>
          <a:lstStyle>
            <a:lvl1pPr>
              <a:defRPr/>
            </a:lvl1pPr>
          </a:lstStyle>
          <a:p>
            <a:pPr>
              <a:defRPr/>
            </a:pPr>
            <a:fld id="{6FAB99A9-EDAC-A341-A7C6-9D60BE04A620}" type="slidenum">
              <a:rPr/>
              <a:pPr>
                <a:defRPr/>
              </a:pPr>
              <a:t>‹#›</a:t>
            </a:fld>
            <a:endParaRPr/>
          </a:p>
        </p:txBody>
      </p:sp>
    </p:spTree>
    <p:extLst>
      <p:ext uri="{BB962C8B-B14F-4D97-AF65-F5344CB8AC3E}">
        <p14:creationId xmlns:p14="http://schemas.microsoft.com/office/powerpoint/2010/main" val="2763599703"/>
      </p:ext>
    </p:extLst>
  </p:cSld>
  <p:clrMapOvr>
    <a:masterClrMapping/>
  </p:clrMapOvr>
  <p:transition spd="slow"/>
</p:sldLayout>
</file>

<file path=ppt/slideLayouts/slideLayout1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D61A448-D0D8-774D-93D2-4E9F5F64C7E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E601BB8-AA82-D040-9F5B-77B34423A0AA}"/>
              </a:ext>
            </a:extLst>
          </p:cNvPr>
          <p:cNvSpPr txBox="1">
            <a:spLocks noGrp="1"/>
          </p:cNvSpPr>
          <p:nvPr>
            <p:ph type="sldNum" sz="quarter" idx="11"/>
          </p:nvPr>
        </p:nvSpPr>
        <p:spPr>
          <a:ln/>
        </p:spPr>
        <p:txBody>
          <a:bodyPr/>
          <a:lstStyle>
            <a:lvl1pPr>
              <a:defRPr/>
            </a:lvl1pPr>
          </a:lstStyle>
          <a:p>
            <a:pPr>
              <a:defRPr/>
            </a:pPr>
            <a:fld id="{1FC111AF-6272-0748-A099-13D5A8EA2E6B}" type="slidenum">
              <a:rPr/>
              <a:pPr>
                <a:defRPr/>
              </a:pPr>
              <a:t>‹#›</a:t>
            </a:fld>
            <a:endParaRPr/>
          </a:p>
        </p:txBody>
      </p:sp>
    </p:spTree>
    <p:extLst>
      <p:ext uri="{BB962C8B-B14F-4D97-AF65-F5344CB8AC3E}">
        <p14:creationId xmlns:p14="http://schemas.microsoft.com/office/powerpoint/2010/main" val="4027836782"/>
      </p:ext>
    </p:extLst>
  </p:cSld>
  <p:clrMapOvr>
    <a:masterClrMapping/>
  </p:clrMapOvr>
  <p:transition spd="slow"/>
</p:sldLayout>
</file>

<file path=ppt/slideLayouts/slideLayout1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B3F9605-DC13-D341-A9E3-04CA02DCBD4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7339314-B09D-0840-8598-945DD93D697B}"/>
              </a:ext>
            </a:extLst>
          </p:cNvPr>
          <p:cNvSpPr txBox="1">
            <a:spLocks noGrp="1"/>
          </p:cNvSpPr>
          <p:nvPr>
            <p:ph type="sldNum" sz="quarter" idx="11"/>
          </p:nvPr>
        </p:nvSpPr>
        <p:spPr>
          <a:ln/>
        </p:spPr>
        <p:txBody>
          <a:bodyPr/>
          <a:lstStyle>
            <a:lvl1pPr>
              <a:defRPr/>
            </a:lvl1pPr>
          </a:lstStyle>
          <a:p>
            <a:pPr>
              <a:defRPr/>
            </a:pPr>
            <a:fld id="{67A7E492-36ED-A843-AFBE-09A5BDEBA734}" type="slidenum">
              <a:rPr/>
              <a:pPr>
                <a:defRPr/>
              </a:pPr>
              <a:t>‹#›</a:t>
            </a:fld>
            <a:endParaRPr/>
          </a:p>
        </p:txBody>
      </p:sp>
    </p:spTree>
    <p:extLst>
      <p:ext uri="{BB962C8B-B14F-4D97-AF65-F5344CB8AC3E}">
        <p14:creationId xmlns:p14="http://schemas.microsoft.com/office/powerpoint/2010/main" val="904603020"/>
      </p:ext>
    </p:extLst>
  </p:cSld>
  <p:clrMapOvr>
    <a:masterClrMapping/>
  </p:clrMapOvr>
  <p:transition spd="slow"/>
</p:sldLayout>
</file>

<file path=ppt/slideLayouts/slideLayout1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0BB8B0B-51A2-EE43-B0A3-F32DB06DEDE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4BBC976-990F-0A4F-BB50-045C8A08BBAE}"/>
              </a:ext>
            </a:extLst>
          </p:cNvPr>
          <p:cNvSpPr txBox="1">
            <a:spLocks noGrp="1"/>
          </p:cNvSpPr>
          <p:nvPr>
            <p:ph type="sldNum" sz="quarter" idx="11"/>
          </p:nvPr>
        </p:nvSpPr>
        <p:spPr>
          <a:ln/>
        </p:spPr>
        <p:txBody>
          <a:bodyPr/>
          <a:lstStyle>
            <a:lvl1pPr>
              <a:defRPr/>
            </a:lvl1pPr>
          </a:lstStyle>
          <a:p>
            <a:pPr>
              <a:defRPr/>
            </a:pPr>
            <a:fld id="{AD304B55-3361-4F43-8559-727AD572A7CB}" type="slidenum">
              <a:rPr/>
              <a:pPr>
                <a:defRPr/>
              </a:pPr>
              <a:t>‹#›</a:t>
            </a:fld>
            <a:endParaRPr/>
          </a:p>
        </p:txBody>
      </p:sp>
    </p:spTree>
    <p:extLst>
      <p:ext uri="{BB962C8B-B14F-4D97-AF65-F5344CB8AC3E}">
        <p14:creationId xmlns:p14="http://schemas.microsoft.com/office/powerpoint/2010/main" val="4020369434"/>
      </p:ext>
    </p:extLst>
  </p:cSld>
  <p:clrMapOvr>
    <a:masterClrMapping/>
  </p:clrMapOvr>
  <p:transition spd="slow"/>
</p:sldLayout>
</file>

<file path=ppt/slideLayouts/slideLayout1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283D6E7-AB1E-B54F-B7E4-E678DC2D5864}"/>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C1CC5E9-01CB-D846-B168-7FD134C4B449}"/>
              </a:ext>
            </a:extLst>
          </p:cNvPr>
          <p:cNvSpPr txBox="1">
            <a:spLocks noGrp="1"/>
          </p:cNvSpPr>
          <p:nvPr>
            <p:ph type="sldNum" sz="quarter" idx="11"/>
          </p:nvPr>
        </p:nvSpPr>
        <p:spPr>
          <a:ln/>
        </p:spPr>
        <p:txBody>
          <a:bodyPr/>
          <a:lstStyle>
            <a:lvl1pPr>
              <a:defRPr/>
            </a:lvl1pPr>
          </a:lstStyle>
          <a:p>
            <a:pPr>
              <a:defRPr/>
            </a:pPr>
            <a:fld id="{6D2F3297-0BC2-694F-B567-CBF22FD11D4A}" type="slidenum">
              <a:rPr/>
              <a:pPr>
                <a:defRPr/>
              </a:pPr>
              <a:t>‹#›</a:t>
            </a:fld>
            <a:endParaRPr/>
          </a:p>
        </p:txBody>
      </p:sp>
    </p:spTree>
    <p:extLst>
      <p:ext uri="{BB962C8B-B14F-4D97-AF65-F5344CB8AC3E}">
        <p14:creationId xmlns:p14="http://schemas.microsoft.com/office/powerpoint/2010/main" val="444781006"/>
      </p:ext>
    </p:extLst>
  </p:cSld>
  <p:clrMapOvr>
    <a:masterClrMapping/>
  </p:clrMapOvr>
  <p:transition spd="slow"/>
</p:sldLayout>
</file>

<file path=ppt/slideLayouts/slideLayout1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DF96ACE-9DA4-954E-BF16-780C9063216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BA01813-B174-B642-A1D6-F3103285CCF6}"/>
              </a:ext>
            </a:extLst>
          </p:cNvPr>
          <p:cNvSpPr txBox="1">
            <a:spLocks noGrp="1"/>
          </p:cNvSpPr>
          <p:nvPr>
            <p:ph type="sldNum" sz="quarter" idx="11"/>
          </p:nvPr>
        </p:nvSpPr>
        <p:spPr>
          <a:ln/>
        </p:spPr>
        <p:txBody>
          <a:bodyPr/>
          <a:lstStyle>
            <a:lvl1pPr>
              <a:defRPr/>
            </a:lvl1pPr>
          </a:lstStyle>
          <a:p>
            <a:pPr>
              <a:defRPr/>
            </a:pPr>
            <a:fld id="{504E8F28-511F-DD46-A8A4-4B6A5B6858D7}" type="slidenum">
              <a:rPr/>
              <a:pPr>
                <a:defRPr/>
              </a:pPr>
              <a:t>‹#›</a:t>
            </a:fld>
            <a:endParaRPr/>
          </a:p>
        </p:txBody>
      </p:sp>
    </p:spTree>
    <p:extLst>
      <p:ext uri="{BB962C8B-B14F-4D97-AF65-F5344CB8AC3E}">
        <p14:creationId xmlns:p14="http://schemas.microsoft.com/office/powerpoint/2010/main" val="2678455751"/>
      </p:ext>
    </p:extLst>
  </p:cSld>
  <p:clrMapOvr>
    <a:masterClrMapping/>
  </p:clrMapOvr>
  <p:transition spd="slow"/>
</p:sldLayout>
</file>

<file path=ppt/slideLayouts/slideLayout1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0C00557-64E9-034F-A968-9B168CAB2AA6}"/>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748700D-1400-C14D-84DA-F75DDBDF1F31}"/>
              </a:ext>
            </a:extLst>
          </p:cNvPr>
          <p:cNvSpPr txBox="1">
            <a:spLocks noGrp="1"/>
          </p:cNvSpPr>
          <p:nvPr>
            <p:ph type="sldNum" sz="quarter" idx="11"/>
          </p:nvPr>
        </p:nvSpPr>
        <p:spPr>
          <a:ln/>
        </p:spPr>
        <p:txBody>
          <a:bodyPr/>
          <a:lstStyle>
            <a:lvl1pPr>
              <a:defRPr/>
            </a:lvl1pPr>
          </a:lstStyle>
          <a:p>
            <a:pPr>
              <a:defRPr/>
            </a:pPr>
            <a:fld id="{0971AE85-CF1C-F94C-B159-59922F6D00FC}" type="slidenum">
              <a:rPr/>
              <a:pPr>
                <a:defRPr/>
              </a:pPr>
              <a:t>‹#›</a:t>
            </a:fld>
            <a:endParaRPr/>
          </a:p>
        </p:txBody>
      </p:sp>
    </p:spTree>
    <p:extLst>
      <p:ext uri="{BB962C8B-B14F-4D97-AF65-F5344CB8AC3E}">
        <p14:creationId xmlns:p14="http://schemas.microsoft.com/office/powerpoint/2010/main" val="3089685424"/>
      </p:ext>
    </p:extLst>
  </p:cSld>
  <p:clrMapOvr>
    <a:masterClrMapping/>
  </p:clrMapOvr>
  <p:transition spd="slow"/>
</p:sldLayout>
</file>

<file path=ppt/slideLayouts/slideLayout1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A1CB67C-66E1-5744-8276-3DB3DE66C5B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3970EA3-EE9E-7A40-8A9D-D28ADCC70661}"/>
              </a:ext>
            </a:extLst>
          </p:cNvPr>
          <p:cNvSpPr txBox="1">
            <a:spLocks noGrp="1"/>
          </p:cNvSpPr>
          <p:nvPr>
            <p:ph type="sldNum" sz="quarter" idx="11"/>
          </p:nvPr>
        </p:nvSpPr>
        <p:spPr>
          <a:ln/>
        </p:spPr>
        <p:txBody>
          <a:bodyPr/>
          <a:lstStyle>
            <a:lvl1pPr>
              <a:defRPr/>
            </a:lvl1pPr>
          </a:lstStyle>
          <a:p>
            <a:pPr>
              <a:defRPr/>
            </a:pPr>
            <a:fld id="{D933C9A9-B67B-1149-8FD4-99924B2C062A}" type="slidenum">
              <a:rPr/>
              <a:pPr>
                <a:defRPr/>
              </a:pPr>
              <a:t>‹#›</a:t>
            </a:fld>
            <a:endParaRPr/>
          </a:p>
        </p:txBody>
      </p:sp>
    </p:spTree>
    <p:extLst>
      <p:ext uri="{BB962C8B-B14F-4D97-AF65-F5344CB8AC3E}">
        <p14:creationId xmlns:p14="http://schemas.microsoft.com/office/powerpoint/2010/main" val="2315125829"/>
      </p:ext>
    </p:extLst>
  </p:cSld>
  <p:clrMapOvr>
    <a:masterClrMapping/>
  </p:clrMapOvr>
  <p:transition spd="slow"/>
</p:sldLayout>
</file>

<file path=ppt/slideLayouts/slideLayout1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8054F44-26F8-DF40-85A0-44983CAF9A2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F999047-53FE-3949-838A-AB09B2AC0676}"/>
              </a:ext>
            </a:extLst>
          </p:cNvPr>
          <p:cNvSpPr txBox="1">
            <a:spLocks noGrp="1"/>
          </p:cNvSpPr>
          <p:nvPr>
            <p:ph type="sldNum" sz="quarter" idx="11"/>
          </p:nvPr>
        </p:nvSpPr>
        <p:spPr>
          <a:ln/>
        </p:spPr>
        <p:txBody>
          <a:bodyPr/>
          <a:lstStyle>
            <a:lvl1pPr>
              <a:defRPr/>
            </a:lvl1pPr>
          </a:lstStyle>
          <a:p>
            <a:pPr>
              <a:defRPr/>
            </a:pPr>
            <a:fld id="{8762F44D-9635-6C44-B4D7-16BEFF42B909}" type="slidenum">
              <a:rPr/>
              <a:pPr>
                <a:defRPr/>
              </a:pPr>
              <a:t>‹#›</a:t>
            </a:fld>
            <a:endParaRPr/>
          </a:p>
        </p:txBody>
      </p:sp>
    </p:spTree>
    <p:extLst>
      <p:ext uri="{BB962C8B-B14F-4D97-AF65-F5344CB8AC3E}">
        <p14:creationId xmlns:p14="http://schemas.microsoft.com/office/powerpoint/2010/main" val="793559163"/>
      </p:ext>
    </p:extLst>
  </p:cSld>
  <p:clrMapOvr>
    <a:masterClrMapping/>
  </p:clrMapOvr>
  <p:transition spd="slow"/>
</p:sldLayout>
</file>

<file path=ppt/slideLayouts/slideLayout1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5939170-86C8-7347-BA87-57542579DED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1CF3E76-99B9-6840-B0E1-494AE0787971}"/>
              </a:ext>
            </a:extLst>
          </p:cNvPr>
          <p:cNvSpPr txBox="1">
            <a:spLocks noGrp="1"/>
          </p:cNvSpPr>
          <p:nvPr>
            <p:ph type="sldNum" sz="quarter" idx="11"/>
          </p:nvPr>
        </p:nvSpPr>
        <p:spPr>
          <a:ln/>
        </p:spPr>
        <p:txBody>
          <a:bodyPr/>
          <a:lstStyle>
            <a:lvl1pPr>
              <a:defRPr/>
            </a:lvl1pPr>
          </a:lstStyle>
          <a:p>
            <a:pPr>
              <a:defRPr/>
            </a:pPr>
            <a:fld id="{D5E95A2E-132D-E749-B8DB-8E56BB0E9C8B}" type="slidenum">
              <a:rPr/>
              <a:pPr>
                <a:defRPr/>
              </a:pPr>
              <a:t>‹#›</a:t>
            </a:fld>
            <a:endParaRPr/>
          </a:p>
        </p:txBody>
      </p:sp>
    </p:spTree>
    <p:extLst>
      <p:ext uri="{BB962C8B-B14F-4D97-AF65-F5344CB8AC3E}">
        <p14:creationId xmlns:p14="http://schemas.microsoft.com/office/powerpoint/2010/main" val="3728872692"/>
      </p:ext>
    </p:extLst>
  </p:cSld>
  <p:clrMapOvr>
    <a:masterClrMapping/>
  </p:clrMapOvr>
  <p:transition spd="slow"/>
</p:sldLayout>
</file>

<file path=ppt/slideLayouts/slideLayout1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7FDB673-30E6-6544-9887-098EDB63375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940D46C-FBEF-7A4E-AA90-CB17AD682CC4}"/>
              </a:ext>
            </a:extLst>
          </p:cNvPr>
          <p:cNvSpPr txBox="1">
            <a:spLocks noGrp="1"/>
          </p:cNvSpPr>
          <p:nvPr>
            <p:ph type="sldNum" sz="quarter" idx="11"/>
          </p:nvPr>
        </p:nvSpPr>
        <p:spPr>
          <a:ln/>
        </p:spPr>
        <p:txBody>
          <a:bodyPr/>
          <a:lstStyle>
            <a:lvl1pPr>
              <a:defRPr/>
            </a:lvl1pPr>
          </a:lstStyle>
          <a:p>
            <a:pPr>
              <a:defRPr/>
            </a:pPr>
            <a:fld id="{5168FB2B-DA09-294E-AAB7-41B2D8552688}" type="slidenum">
              <a:rPr/>
              <a:pPr>
                <a:defRPr/>
              </a:pPr>
              <a:t>‹#›</a:t>
            </a:fld>
            <a:endParaRPr/>
          </a:p>
        </p:txBody>
      </p:sp>
    </p:spTree>
    <p:extLst>
      <p:ext uri="{BB962C8B-B14F-4D97-AF65-F5344CB8AC3E}">
        <p14:creationId xmlns:p14="http://schemas.microsoft.com/office/powerpoint/2010/main" val="2337746558"/>
      </p:ext>
    </p:extLst>
  </p:cSld>
  <p:clrMapOvr>
    <a:masterClrMapping/>
  </p:clrMapOvr>
  <p:transition spd="slow"/>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BAE3A3D-ACD4-4D41-AC0E-92D2153E3F6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7C64FB4-E9C7-AA4D-BCD3-6441EC095B7D}"/>
              </a:ext>
            </a:extLst>
          </p:cNvPr>
          <p:cNvSpPr txBox="1">
            <a:spLocks noGrp="1"/>
          </p:cNvSpPr>
          <p:nvPr>
            <p:ph type="sldNum" sz="quarter" idx="11"/>
          </p:nvPr>
        </p:nvSpPr>
        <p:spPr>
          <a:ln/>
        </p:spPr>
        <p:txBody>
          <a:bodyPr/>
          <a:lstStyle>
            <a:lvl1pPr>
              <a:defRPr/>
            </a:lvl1pPr>
          </a:lstStyle>
          <a:p>
            <a:pPr>
              <a:defRPr/>
            </a:pPr>
            <a:fld id="{A35246CC-7CFC-6E40-ABFF-F8C2D6583396}" type="slidenum">
              <a:rPr/>
              <a:pPr>
                <a:defRPr/>
              </a:pPr>
              <a:t>‹#›</a:t>
            </a:fld>
            <a:endParaRPr/>
          </a:p>
        </p:txBody>
      </p:sp>
    </p:spTree>
    <p:extLst>
      <p:ext uri="{BB962C8B-B14F-4D97-AF65-F5344CB8AC3E}">
        <p14:creationId xmlns:p14="http://schemas.microsoft.com/office/powerpoint/2010/main" val="2430051830"/>
      </p:ext>
    </p:extLst>
  </p:cSld>
  <p:clrMapOvr>
    <a:masterClrMapping/>
  </p:clrMapOvr>
  <p:transition spd="slow"/>
</p:sldLayout>
</file>

<file path=ppt/slideLayouts/slideLayout1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D703F93-6703-AE43-B959-C372EF0D0D6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59EF0CA-3209-704D-B220-E29B3D1532CC}"/>
              </a:ext>
            </a:extLst>
          </p:cNvPr>
          <p:cNvSpPr txBox="1">
            <a:spLocks noGrp="1"/>
          </p:cNvSpPr>
          <p:nvPr>
            <p:ph type="sldNum" sz="quarter" idx="11"/>
          </p:nvPr>
        </p:nvSpPr>
        <p:spPr>
          <a:ln/>
        </p:spPr>
        <p:txBody>
          <a:bodyPr/>
          <a:lstStyle>
            <a:lvl1pPr>
              <a:defRPr/>
            </a:lvl1pPr>
          </a:lstStyle>
          <a:p>
            <a:pPr>
              <a:defRPr/>
            </a:pPr>
            <a:fld id="{82D369EC-D193-1D4F-A436-AC0EC5EDF646}" type="slidenum">
              <a:rPr/>
              <a:pPr>
                <a:defRPr/>
              </a:pPr>
              <a:t>‹#›</a:t>
            </a:fld>
            <a:endParaRPr/>
          </a:p>
        </p:txBody>
      </p:sp>
    </p:spTree>
    <p:extLst>
      <p:ext uri="{BB962C8B-B14F-4D97-AF65-F5344CB8AC3E}">
        <p14:creationId xmlns:p14="http://schemas.microsoft.com/office/powerpoint/2010/main" val="1991659871"/>
      </p:ext>
    </p:extLst>
  </p:cSld>
  <p:clrMapOvr>
    <a:masterClrMapping/>
  </p:clrMapOvr>
  <p:transition spd="slow"/>
</p:sldLayout>
</file>

<file path=ppt/slideLayouts/slideLayout1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9013A19-554D-8F4D-8238-AB2E5032A9E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C1312DD-8CD6-5342-9F1D-A60943A42785}"/>
              </a:ext>
            </a:extLst>
          </p:cNvPr>
          <p:cNvSpPr txBox="1">
            <a:spLocks noGrp="1"/>
          </p:cNvSpPr>
          <p:nvPr>
            <p:ph type="sldNum" sz="quarter" idx="11"/>
          </p:nvPr>
        </p:nvSpPr>
        <p:spPr>
          <a:ln/>
        </p:spPr>
        <p:txBody>
          <a:bodyPr/>
          <a:lstStyle>
            <a:lvl1pPr>
              <a:defRPr/>
            </a:lvl1pPr>
          </a:lstStyle>
          <a:p>
            <a:pPr>
              <a:defRPr/>
            </a:pPr>
            <a:fld id="{43F0C261-C34C-0E4F-9976-A197D3B94CD2}" type="slidenum">
              <a:rPr/>
              <a:pPr>
                <a:defRPr/>
              </a:pPr>
              <a:t>‹#›</a:t>
            </a:fld>
            <a:endParaRPr/>
          </a:p>
        </p:txBody>
      </p:sp>
    </p:spTree>
    <p:extLst>
      <p:ext uri="{BB962C8B-B14F-4D97-AF65-F5344CB8AC3E}">
        <p14:creationId xmlns:p14="http://schemas.microsoft.com/office/powerpoint/2010/main" val="2464708873"/>
      </p:ext>
    </p:extLst>
  </p:cSld>
  <p:clrMapOvr>
    <a:masterClrMapping/>
  </p:clrMapOvr>
  <p:transition spd="slow"/>
</p:sldLayout>
</file>

<file path=ppt/slideLayouts/slideLayout1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D8C595E-F978-F845-A768-CCD33854E7C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6BE04A0-812D-BE41-8687-49820ED9E57D}"/>
              </a:ext>
            </a:extLst>
          </p:cNvPr>
          <p:cNvSpPr txBox="1">
            <a:spLocks noGrp="1"/>
          </p:cNvSpPr>
          <p:nvPr>
            <p:ph type="sldNum" sz="quarter" idx="11"/>
          </p:nvPr>
        </p:nvSpPr>
        <p:spPr>
          <a:ln/>
        </p:spPr>
        <p:txBody>
          <a:bodyPr/>
          <a:lstStyle>
            <a:lvl1pPr>
              <a:defRPr/>
            </a:lvl1pPr>
          </a:lstStyle>
          <a:p>
            <a:pPr>
              <a:defRPr/>
            </a:pPr>
            <a:fld id="{6E70CCEA-950F-DB4C-A811-2F716DD6C6B4}" type="slidenum">
              <a:rPr/>
              <a:pPr>
                <a:defRPr/>
              </a:pPr>
              <a:t>‹#›</a:t>
            </a:fld>
            <a:endParaRPr/>
          </a:p>
        </p:txBody>
      </p:sp>
    </p:spTree>
    <p:extLst>
      <p:ext uri="{BB962C8B-B14F-4D97-AF65-F5344CB8AC3E}">
        <p14:creationId xmlns:p14="http://schemas.microsoft.com/office/powerpoint/2010/main" val="2865619193"/>
      </p:ext>
    </p:extLst>
  </p:cSld>
  <p:clrMapOvr>
    <a:masterClrMapping/>
  </p:clrMapOvr>
  <p:transition spd="slow"/>
</p:sldLayout>
</file>

<file path=ppt/slideLayouts/slideLayout1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ED077BE-7800-2941-B7E9-B93DF5AD020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655DC06-49AE-1648-8313-2715EB16D209}"/>
              </a:ext>
            </a:extLst>
          </p:cNvPr>
          <p:cNvSpPr txBox="1">
            <a:spLocks noGrp="1"/>
          </p:cNvSpPr>
          <p:nvPr>
            <p:ph type="sldNum" sz="quarter" idx="11"/>
          </p:nvPr>
        </p:nvSpPr>
        <p:spPr>
          <a:ln/>
        </p:spPr>
        <p:txBody>
          <a:bodyPr/>
          <a:lstStyle>
            <a:lvl1pPr>
              <a:defRPr/>
            </a:lvl1pPr>
          </a:lstStyle>
          <a:p>
            <a:pPr>
              <a:defRPr/>
            </a:pPr>
            <a:fld id="{C4E8CEC8-20C5-2547-83C9-7619A9A14FCC}" type="slidenum">
              <a:rPr/>
              <a:pPr>
                <a:defRPr/>
              </a:pPr>
              <a:t>‹#›</a:t>
            </a:fld>
            <a:endParaRPr/>
          </a:p>
        </p:txBody>
      </p:sp>
    </p:spTree>
    <p:extLst>
      <p:ext uri="{BB962C8B-B14F-4D97-AF65-F5344CB8AC3E}">
        <p14:creationId xmlns:p14="http://schemas.microsoft.com/office/powerpoint/2010/main" val="466653392"/>
      </p:ext>
    </p:extLst>
  </p:cSld>
  <p:clrMapOvr>
    <a:masterClrMapping/>
  </p:clrMapOvr>
  <p:transition spd="slow"/>
</p:sldLayout>
</file>

<file path=ppt/slideLayouts/slideLayout1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C4A812F1-EABC-2647-9208-D821EDFD619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BA3E0A0-55AD-6A47-B206-7DFF91A2C77C}"/>
              </a:ext>
            </a:extLst>
          </p:cNvPr>
          <p:cNvSpPr txBox="1">
            <a:spLocks noGrp="1"/>
          </p:cNvSpPr>
          <p:nvPr>
            <p:ph type="sldNum" sz="quarter" idx="11"/>
          </p:nvPr>
        </p:nvSpPr>
        <p:spPr>
          <a:ln/>
        </p:spPr>
        <p:txBody>
          <a:bodyPr/>
          <a:lstStyle>
            <a:lvl1pPr>
              <a:defRPr/>
            </a:lvl1pPr>
          </a:lstStyle>
          <a:p>
            <a:pPr>
              <a:defRPr/>
            </a:pPr>
            <a:fld id="{AB4836DA-20A5-3E44-AEF0-CBB453C437D1}" type="slidenum">
              <a:rPr/>
              <a:pPr>
                <a:defRPr/>
              </a:pPr>
              <a:t>‹#›</a:t>
            </a:fld>
            <a:endParaRPr/>
          </a:p>
        </p:txBody>
      </p:sp>
    </p:spTree>
    <p:extLst>
      <p:ext uri="{BB962C8B-B14F-4D97-AF65-F5344CB8AC3E}">
        <p14:creationId xmlns:p14="http://schemas.microsoft.com/office/powerpoint/2010/main" val="132395299"/>
      </p:ext>
    </p:extLst>
  </p:cSld>
  <p:clrMapOvr>
    <a:masterClrMapping/>
  </p:clrMapOvr>
  <p:transition spd="slow"/>
</p:sldLayout>
</file>

<file path=ppt/slideLayouts/slideLayout1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464181CD-4DA1-3941-8983-AB1E38FD799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25C6A12-B56A-1442-9D7E-EB5AA0AC2E13}"/>
              </a:ext>
            </a:extLst>
          </p:cNvPr>
          <p:cNvSpPr txBox="1">
            <a:spLocks noGrp="1"/>
          </p:cNvSpPr>
          <p:nvPr>
            <p:ph type="sldNum" sz="quarter" idx="11"/>
          </p:nvPr>
        </p:nvSpPr>
        <p:spPr>
          <a:ln/>
        </p:spPr>
        <p:txBody>
          <a:bodyPr/>
          <a:lstStyle>
            <a:lvl1pPr>
              <a:defRPr/>
            </a:lvl1pPr>
          </a:lstStyle>
          <a:p>
            <a:pPr>
              <a:defRPr/>
            </a:pPr>
            <a:fld id="{DA9048F4-A14D-504D-B3B1-54FF75161812}" type="slidenum">
              <a:rPr/>
              <a:pPr>
                <a:defRPr/>
              </a:pPr>
              <a:t>‹#›</a:t>
            </a:fld>
            <a:endParaRPr/>
          </a:p>
        </p:txBody>
      </p:sp>
    </p:spTree>
    <p:extLst>
      <p:ext uri="{BB962C8B-B14F-4D97-AF65-F5344CB8AC3E}">
        <p14:creationId xmlns:p14="http://schemas.microsoft.com/office/powerpoint/2010/main" val="1393311129"/>
      </p:ext>
    </p:extLst>
  </p:cSld>
  <p:clrMapOvr>
    <a:masterClrMapping/>
  </p:clrMapOvr>
  <p:transition spd="slow"/>
</p:sldLayout>
</file>

<file path=ppt/slideLayouts/slideLayout1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C52B339-BDE9-5F44-8BE4-0617C0A77FD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953AE93-D72E-F442-84AC-80E3BA4DFF36}"/>
              </a:ext>
            </a:extLst>
          </p:cNvPr>
          <p:cNvSpPr txBox="1">
            <a:spLocks noGrp="1"/>
          </p:cNvSpPr>
          <p:nvPr>
            <p:ph type="sldNum" sz="quarter" idx="11"/>
          </p:nvPr>
        </p:nvSpPr>
        <p:spPr>
          <a:ln/>
        </p:spPr>
        <p:txBody>
          <a:bodyPr/>
          <a:lstStyle>
            <a:lvl1pPr>
              <a:defRPr/>
            </a:lvl1pPr>
          </a:lstStyle>
          <a:p>
            <a:pPr>
              <a:defRPr/>
            </a:pPr>
            <a:fld id="{E5C4FC47-9DA9-4F43-8FBF-C6CCBFC4E91B}" type="slidenum">
              <a:rPr/>
              <a:pPr>
                <a:defRPr/>
              </a:pPr>
              <a:t>‹#›</a:t>
            </a:fld>
            <a:endParaRPr/>
          </a:p>
        </p:txBody>
      </p:sp>
    </p:spTree>
    <p:extLst>
      <p:ext uri="{BB962C8B-B14F-4D97-AF65-F5344CB8AC3E}">
        <p14:creationId xmlns:p14="http://schemas.microsoft.com/office/powerpoint/2010/main" val="436030276"/>
      </p:ext>
    </p:extLst>
  </p:cSld>
  <p:clrMapOvr>
    <a:masterClrMapping/>
  </p:clrMapOvr>
  <p:transition spd="slow"/>
</p:sldLayout>
</file>

<file path=ppt/slideLayouts/slideLayout1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D5067FD-FDA9-D54F-ACD9-9DF5D63B780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2EF292B-009F-0E4E-A5EC-265CA5E42C87}"/>
              </a:ext>
            </a:extLst>
          </p:cNvPr>
          <p:cNvSpPr txBox="1">
            <a:spLocks noGrp="1"/>
          </p:cNvSpPr>
          <p:nvPr>
            <p:ph type="sldNum" sz="quarter" idx="11"/>
          </p:nvPr>
        </p:nvSpPr>
        <p:spPr>
          <a:ln/>
        </p:spPr>
        <p:txBody>
          <a:bodyPr/>
          <a:lstStyle>
            <a:lvl1pPr>
              <a:defRPr/>
            </a:lvl1pPr>
          </a:lstStyle>
          <a:p>
            <a:pPr>
              <a:defRPr/>
            </a:pPr>
            <a:fld id="{A6EE0EDB-B1E3-8143-8C7B-7959E82A90D2}" type="slidenum">
              <a:rPr/>
              <a:pPr>
                <a:defRPr/>
              </a:pPr>
              <a:t>‹#›</a:t>
            </a:fld>
            <a:endParaRPr/>
          </a:p>
        </p:txBody>
      </p:sp>
    </p:spTree>
    <p:extLst>
      <p:ext uri="{BB962C8B-B14F-4D97-AF65-F5344CB8AC3E}">
        <p14:creationId xmlns:p14="http://schemas.microsoft.com/office/powerpoint/2010/main" val="3426766833"/>
      </p:ext>
    </p:extLst>
  </p:cSld>
  <p:clrMapOvr>
    <a:masterClrMapping/>
  </p:clrMapOvr>
  <p:transition spd="slow"/>
</p:sldLayout>
</file>

<file path=ppt/slideLayouts/slideLayout1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5D4C3E2-A5DD-C64A-BEA5-FE8C5729BC9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8B42E63-9DF2-BC43-A2BF-BE78D9593CFE}"/>
              </a:ext>
            </a:extLst>
          </p:cNvPr>
          <p:cNvSpPr txBox="1">
            <a:spLocks noGrp="1"/>
          </p:cNvSpPr>
          <p:nvPr>
            <p:ph type="sldNum" sz="quarter" idx="11"/>
          </p:nvPr>
        </p:nvSpPr>
        <p:spPr>
          <a:ln/>
        </p:spPr>
        <p:txBody>
          <a:bodyPr/>
          <a:lstStyle>
            <a:lvl1pPr>
              <a:defRPr/>
            </a:lvl1pPr>
          </a:lstStyle>
          <a:p>
            <a:pPr>
              <a:defRPr/>
            </a:pPr>
            <a:fld id="{1AAED20A-6627-BF4C-8736-ADB92670E1BF}" type="slidenum">
              <a:rPr/>
              <a:pPr>
                <a:defRPr/>
              </a:pPr>
              <a:t>‹#›</a:t>
            </a:fld>
            <a:endParaRPr/>
          </a:p>
        </p:txBody>
      </p:sp>
    </p:spTree>
    <p:extLst>
      <p:ext uri="{BB962C8B-B14F-4D97-AF65-F5344CB8AC3E}">
        <p14:creationId xmlns:p14="http://schemas.microsoft.com/office/powerpoint/2010/main" val="2248076985"/>
      </p:ext>
    </p:extLst>
  </p:cSld>
  <p:clrMapOvr>
    <a:masterClrMapping/>
  </p:clrMapOvr>
  <p:transition spd="slow"/>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C24501D-54F3-CB46-800C-D7D071362B1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CDAE066-A6BF-F447-B102-5585E323A4AA}"/>
              </a:ext>
            </a:extLst>
          </p:cNvPr>
          <p:cNvSpPr txBox="1">
            <a:spLocks noGrp="1"/>
          </p:cNvSpPr>
          <p:nvPr>
            <p:ph type="sldNum" sz="quarter" idx="11"/>
          </p:nvPr>
        </p:nvSpPr>
        <p:spPr>
          <a:ln/>
        </p:spPr>
        <p:txBody>
          <a:bodyPr/>
          <a:lstStyle>
            <a:lvl1pPr>
              <a:defRPr/>
            </a:lvl1pPr>
          </a:lstStyle>
          <a:p>
            <a:pPr>
              <a:defRPr/>
            </a:pPr>
            <a:fld id="{E665512E-A6FC-5D40-8976-55DD2AE59E02}" type="slidenum">
              <a:rPr/>
              <a:pPr>
                <a:defRPr/>
              </a:pPr>
              <a:t>‹#›</a:t>
            </a:fld>
            <a:endParaRPr/>
          </a:p>
        </p:txBody>
      </p:sp>
    </p:spTree>
    <p:extLst>
      <p:ext uri="{BB962C8B-B14F-4D97-AF65-F5344CB8AC3E}">
        <p14:creationId xmlns:p14="http://schemas.microsoft.com/office/powerpoint/2010/main" val="2917366646"/>
      </p:ext>
    </p:extLst>
  </p:cSld>
  <p:clrMapOvr>
    <a:masterClrMapping/>
  </p:clrMapOvr>
  <p:transition spd="slow"/>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845E3B6-228E-F349-8E03-DF2A6E9EE6C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9FFDFC9-71FC-5546-85B0-47CA30D2BB16}"/>
              </a:ext>
            </a:extLst>
          </p:cNvPr>
          <p:cNvSpPr txBox="1">
            <a:spLocks noGrp="1"/>
          </p:cNvSpPr>
          <p:nvPr>
            <p:ph type="sldNum" sz="quarter" idx="11"/>
          </p:nvPr>
        </p:nvSpPr>
        <p:spPr>
          <a:ln/>
        </p:spPr>
        <p:txBody>
          <a:bodyPr/>
          <a:lstStyle>
            <a:lvl1pPr>
              <a:defRPr/>
            </a:lvl1pPr>
          </a:lstStyle>
          <a:p>
            <a:pPr>
              <a:defRPr/>
            </a:pPr>
            <a:fld id="{D07D1CEF-37A7-D741-BC45-B82F130260CB}" type="slidenum">
              <a:rPr/>
              <a:pPr>
                <a:defRPr/>
              </a:pPr>
              <a:t>‹#›</a:t>
            </a:fld>
            <a:endParaRPr/>
          </a:p>
        </p:txBody>
      </p:sp>
    </p:spTree>
    <p:extLst>
      <p:ext uri="{BB962C8B-B14F-4D97-AF65-F5344CB8AC3E}">
        <p14:creationId xmlns:p14="http://schemas.microsoft.com/office/powerpoint/2010/main" val="725679248"/>
      </p:ext>
    </p:extLst>
  </p:cSld>
  <p:clrMapOvr>
    <a:masterClrMapping/>
  </p:clrMapOvr>
  <p:transition spd="slow"/>
</p:sldLayout>
</file>

<file path=ppt/slideLayouts/slideLayout1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7A91909-8DED-3645-BE77-E33AC92F21A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3F0C6D8-F18D-F949-BA4B-D71BA6767C1C}"/>
              </a:ext>
            </a:extLst>
          </p:cNvPr>
          <p:cNvSpPr txBox="1">
            <a:spLocks noGrp="1"/>
          </p:cNvSpPr>
          <p:nvPr>
            <p:ph type="sldNum" sz="quarter" idx="11"/>
          </p:nvPr>
        </p:nvSpPr>
        <p:spPr>
          <a:ln/>
        </p:spPr>
        <p:txBody>
          <a:bodyPr/>
          <a:lstStyle>
            <a:lvl1pPr>
              <a:defRPr/>
            </a:lvl1pPr>
          </a:lstStyle>
          <a:p>
            <a:pPr>
              <a:defRPr/>
            </a:pPr>
            <a:fld id="{1156B661-AC2E-474D-904A-799CCF21B5F8}" type="slidenum">
              <a:rPr/>
              <a:pPr>
                <a:defRPr/>
              </a:pPr>
              <a:t>‹#›</a:t>
            </a:fld>
            <a:endParaRPr/>
          </a:p>
        </p:txBody>
      </p:sp>
    </p:spTree>
    <p:extLst>
      <p:ext uri="{BB962C8B-B14F-4D97-AF65-F5344CB8AC3E}">
        <p14:creationId xmlns:p14="http://schemas.microsoft.com/office/powerpoint/2010/main" val="415160490"/>
      </p:ext>
    </p:extLst>
  </p:cSld>
  <p:clrMapOvr>
    <a:masterClrMapping/>
  </p:clrMapOvr>
  <p:transition spd="slow"/>
</p:sldLayout>
</file>

<file path=ppt/slideLayouts/slideLayout11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2F00ACC-721D-8946-9288-14DB0E8D372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518CDDB-50E8-2B41-B417-2D06D74BD448}"/>
              </a:ext>
            </a:extLst>
          </p:cNvPr>
          <p:cNvSpPr txBox="1">
            <a:spLocks noGrp="1"/>
          </p:cNvSpPr>
          <p:nvPr>
            <p:ph type="sldNum" sz="quarter" idx="11"/>
          </p:nvPr>
        </p:nvSpPr>
        <p:spPr>
          <a:ln/>
        </p:spPr>
        <p:txBody>
          <a:bodyPr/>
          <a:lstStyle>
            <a:lvl1pPr>
              <a:defRPr/>
            </a:lvl1pPr>
          </a:lstStyle>
          <a:p>
            <a:pPr>
              <a:defRPr/>
            </a:pPr>
            <a:fld id="{8C8AF013-4A78-0246-B39C-2BD43EDB80F6}" type="slidenum">
              <a:rPr/>
              <a:pPr>
                <a:defRPr/>
              </a:pPr>
              <a:t>‹#›</a:t>
            </a:fld>
            <a:endParaRPr/>
          </a:p>
        </p:txBody>
      </p:sp>
    </p:spTree>
    <p:extLst>
      <p:ext uri="{BB962C8B-B14F-4D97-AF65-F5344CB8AC3E}">
        <p14:creationId xmlns:p14="http://schemas.microsoft.com/office/powerpoint/2010/main" val="176537121"/>
      </p:ext>
    </p:extLst>
  </p:cSld>
  <p:clrMapOvr>
    <a:masterClrMapping/>
  </p:clrMapOvr>
  <p:transition spd="slow"/>
</p:sldLayout>
</file>

<file path=ppt/slideLayouts/slideLayout1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AE4040F-6389-C144-ACC5-A168BDBFAA8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BBFF267-4EE0-6449-B53C-86DFC3A9B55D}"/>
              </a:ext>
            </a:extLst>
          </p:cNvPr>
          <p:cNvSpPr txBox="1">
            <a:spLocks noGrp="1"/>
          </p:cNvSpPr>
          <p:nvPr>
            <p:ph type="sldNum" sz="quarter" idx="11"/>
          </p:nvPr>
        </p:nvSpPr>
        <p:spPr>
          <a:ln/>
        </p:spPr>
        <p:txBody>
          <a:bodyPr/>
          <a:lstStyle>
            <a:lvl1pPr>
              <a:defRPr/>
            </a:lvl1pPr>
          </a:lstStyle>
          <a:p>
            <a:pPr>
              <a:defRPr/>
            </a:pPr>
            <a:fld id="{A873E63F-81DB-1243-BAED-A1E98601DD42}" type="slidenum">
              <a:rPr/>
              <a:pPr>
                <a:defRPr/>
              </a:pPr>
              <a:t>‹#›</a:t>
            </a:fld>
            <a:endParaRPr/>
          </a:p>
        </p:txBody>
      </p:sp>
    </p:spTree>
    <p:extLst>
      <p:ext uri="{BB962C8B-B14F-4D97-AF65-F5344CB8AC3E}">
        <p14:creationId xmlns:p14="http://schemas.microsoft.com/office/powerpoint/2010/main" val="384450781"/>
      </p:ext>
    </p:extLst>
  </p:cSld>
  <p:clrMapOvr>
    <a:masterClrMapping/>
  </p:clrMapOvr>
  <p:transition spd="slow"/>
</p:sldLayout>
</file>

<file path=ppt/slideLayouts/slideLayout1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50E384D-3129-F340-8A19-A56B70B18F1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9C5A391-E32C-9049-B6AE-108BCA7DB3B5}"/>
              </a:ext>
            </a:extLst>
          </p:cNvPr>
          <p:cNvSpPr txBox="1">
            <a:spLocks noGrp="1"/>
          </p:cNvSpPr>
          <p:nvPr>
            <p:ph type="sldNum" sz="quarter" idx="11"/>
          </p:nvPr>
        </p:nvSpPr>
        <p:spPr>
          <a:ln/>
        </p:spPr>
        <p:txBody>
          <a:bodyPr/>
          <a:lstStyle>
            <a:lvl1pPr>
              <a:defRPr/>
            </a:lvl1pPr>
          </a:lstStyle>
          <a:p>
            <a:pPr>
              <a:defRPr/>
            </a:pPr>
            <a:fld id="{840B8726-49D3-C44A-9626-8BC9BFDB7923}" type="slidenum">
              <a:rPr/>
              <a:pPr>
                <a:defRPr/>
              </a:pPr>
              <a:t>‹#›</a:t>
            </a:fld>
            <a:endParaRPr/>
          </a:p>
        </p:txBody>
      </p:sp>
    </p:spTree>
    <p:extLst>
      <p:ext uri="{BB962C8B-B14F-4D97-AF65-F5344CB8AC3E}">
        <p14:creationId xmlns:p14="http://schemas.microsoft.com/office/powerpoint/2010/main" val="788867922"/>
      </p:ext>
    </p:extLst>
  </p:cSld>
  <p:clrMapOvr>
    <a:masterClrMapping/>
  </p:clrMapOvr>
  <p:transition spd="slow"/>
</p:sldLayout>
</file>

<file path=ppt/slideLayouts/slideLayout1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7F108E3-1620-8A41-B9DD-4D9923B23F6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734B67F-908B-2249-BF69-AF793454D85D}"/>
              </a:ext>
            </a:extLst>
          </p:cNvPr>
          <p:cNvSpPr txBox="1">
            <a:spLocks noGrp="1"/>
          </p:cNvSpPr>
          <p:nvPr>
            <p:ph type="sldNum" sz="quarter" idx="11"/>
          </p:nvPr>
        </p:nvSpPr>
        <p:spPr>
          <a:ln/>
        </p:spPr>
        <p:txBody>
          <a:bodyPr/>
          <a:lstStyle>
            <a:lvl1pPr>
              <a:defRPr/>
            </a:lvl1pPr>
          </a:lstStyle>
          <a:p>
            <a:pPr>
              <a:defRPr/>
            </a:pPr>
            <a:fld id="{2419D776-9D14-3146-8D50-6A3EFEC7771D}" type="slidenum">
              <a:rPr/>
              <a:pPr>
                <a:defRPr/>
              </a:pPr>
              <a:t>‹#›</a:t>
            </a:fld>
            <a:endParaRPr/>
          </a:p>
        </p:txBody>
      </p:sp>
    </p:spTree>
    <p:extLst>
      <p:ext uri="{BB962C8B-B14F-4D97-AF65-F5344CB8AC3E}">
        <p14:creationId xmlns:p14="http://schemas.microsoft.com/office/powerpoint/2010/main" val="2709834953"/>
      </p:ext>
    </p:extLst>
  </p:cSld>
  <p:clrMapOvr>
    <a:masterClrMapping/>
  </p:clrMapOvr>
  <p:transition spd="slow"/>
</p:sldLayout>
</file>

<file path=ppt/slideLayouts/slideLayout1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BE5717A-0A2F-CA47-952E-9BF511715F3C}"/>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5530E70-BDBC-444A-9023-64351701E326}"/>
              </a:ext>
            </a:extLst>
          </p:cNvPr>
          <p:cNvSpPr txBox="1">
            <a:spLocks noGrp="1"/>
          </p:cNvSpPr>
          <p:nvPr>
            <p:ph type="sldNum" sz="quarter" idx="11"/>
          </p:nvPr>
        </p:nvSpPr>
        <p:spPr>
          <a:ln/>
        </p:spPr>
        <p:txBody>
          <a:bodyPr/>
          <a:lstStyle>
            <a:lvl1pPr>
              <a:defRPr/>
            </a:lvl1pPr>
          </a:lstStyle>
          <a:p>
            <a:pPr>
              <a:defRPr/>
            </a:pPr>
            <a:fld id="{B1D7CA13-7083-3B45-88F1-A9663ACD6186}" type="slidenum">
              <a:rPr/>
              <a:pPr>
                <a:defRPr/>
              </a:pPr>
              <a:t>‹#›</a:t>
            </a:fld>
            <a:endParaRPr/>
          </a:p>
        </p:txBody>
      </p:sp>
    </p:spTree>
    <p:extLst>
      <p:ext uri="{BB962C8B-B14F-4D97-AF65-F5344CB8AC3E}">
        <p14:creationId xmlns:p14="http://schemas.microsoft.com/office/powerpoint/2010/main" val="2048147670"/>
      </p:ext>
    </p:extLst>
  </p:cSld>
  <p:clrMapOvr>
    <a:masterClrMapping/>
  </p:clrMapOvr>
  <p:transition spd="slow"/>
</p:sldLayout>
</file>

<file path=ppt/slideLayouts/slideLayout1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C3C4759-EE72-8B4B-BCE8-66580CB0E42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533DEF7-5E22-234C-A30F-5D9CF9745AC3}"/>
              </a:ext>
            </a:extLst>
          </p:cNvPr>
          <p:cNvSpPr txBox="1">
            <a:spLocks noGrp="1"/>
          </p:cNvSpPr>
          <p:nvPr>
            <p:ph type="sldNum" sz="quarter" idx="11"/>
          </p:nvPr>
        </p:nvSpPr>
        <p:spPr>
          <a:ln/>
        </p:spPr>
        <p:txBody>
          <a:bodyPr/>
          <a:lstStyle>
            <a:lvl1pPr>
              <a:defRPr/>
            </a:lvl1pPr>
          </a:lstStyle>
          <a:p>
            <a:pPr>
              <a:defRPr/>
            </a:pPr>
            <a:fld id="{DC2D307D-F68D-5147-9CC2-A9E26A2F3665}" type="slidenum">
              <a:rPr/>
              <a:pPr>
                <a:defRPr/>
              </a:pPr>
              <a:t>‹#›</a:t>
            </a:fld>
            <a:endParaRPr/>
          </a:p>
        </p:txBody>
      </p:sp>
    </p:spTree>
    <p:extLst>
      <p:ext uri="{BB962C8B-B14F-4D97-AF65-F5344CB8AC3E}">
        <p14:creationId xmlns:p14="http://schemas.microsoft.com/office/powerpoint/2010/main" val="973262679"/>
      </p:ext>
    </p:extLst>
  </p:cSld>
  <p:clrMapOvr>
    <a:masterClrMapping/>
  </p:clrMapOvr>
  <p:transition spd="slow"/>
</p:sldLayout>
</file>

<file path=ppt/slideLayouts/slideLayout1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11AD3D9-A891-CA49-853E-76615EF4D73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EE99D89-268D-3D40-A0FB-5B30F958A2DE}"/>
              </a:ext>
            </a:extLst>
          </p:cNvPr>
          <p:cNvSpPr txBox="1">
            <a:spLocks noGrp="1"/>
          </p:cNvSpPr>
          <p:nvPr>
            <p:ph type="sldNum" sz="quarter" idx="11"/>
          </p:nvPr>
        </p:nvSpPr>
        <p:spPr>
          <a:ln/>
        </p:spPr>
        <p:txBody>
          <a:bodyPr/>
          <a:lstStyle>
            <a:lvl1pPr>
              <a:defRPr/>
            </a:lvl1pPr>
          </a:lstStyle>
          <a:p>
            <a:pPr>
              <a:defRPr/>
            </a:pPr>
            <a:fld id="{2D099384-CD7B-E943-B2DD-A777988C90F3}" type="slidenum">
              <a:rPr/>
              <a:pPr>
                <a:defRPr/>
              </a:pPr>
              <a:t>‹#›</a:t>
            </a:fld>
            <a:endParaRPr/>
          </a:p>
        </p:txBody>
      </p:sp>
    </p:spTree>
    <p:extLst>
      <p:ext uri="{BB962C8B-B14F-4D97-AF65-F5344CB8AC3E}">
        <p14:creationId xmlns:p14="http://schemas.microsoft.com/office/powerpoint/2010/main" val="3720017091"/>
      </p:ext>
    </p:extLst>
  </p:cSld>
  <p:clrMapOvr>
    <a:masterClrMapping/>
  </p:clrMapOvr>
  <p:transition spd="slow"/>
</p:sldLayout>
</file>

<file path=ppt/slideLayouts/slideLayout1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624EB5D-A729-8A43-9864-64B24809DD7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AA76542-1405-9B4C-8E54-86020AB4E269}"/>
              </a:ext>
            </a:extLst>
          </p:cNvPr>
          <p:cNvSpPr txBox="1">
            <a:spLocks noGrp="1"/>
          </p:cNvSpPr>
          <p:nvPr>
            <p:ph type="sldNum" sz="quarter" idx="11"/>
          </p:nvPr>
        </p:nvSpPr>
        <p:spPr>
          <a:ln/>
        </p:spPr>
        <p:txBody>
          <a:bodyPr/>
          <a:lstStyle>
            <a:lvl1pPr>
              <a:defRPr/>
            </a:lvl1pPr>
          </a:lstStyle>
          <a:p>
            <a:pPr>
              <a:defRPr/>
            </a:pPr>
            <a:fld id="{691DEDE9-6196-7344-AAF9-F53D2343A751}" type="slidenum">
              <a:rPr/>
              <a:pPr>
                <a:defRPr/>
              </a:pPr>
              <a:t>‹#›</a:t>
            </a:fld>
            <a:endParaRPr/>
          </a:p>
        </p:txBody>
      </p:sp>
    </p:spTree>
    <p:extLst>
      <p:ext uri="{BB962C8B-B14F-4D97-AF65-F5344CB8AC3E}">
        <p14:creationId xmlns:p14="http://schemas.microsoft.com/office/powerpoint/2010/main" val="2668738586"/>
      </p:ext>
    </p:extLst>
  </p:cSld>
  <p:clrMapOvr>
    <a:masterClrMapping/>
  </p:clrMapOvr>
  <p:transition spd="slow"/>
</p:sldLayout>
</file>

<file path=ppt/slideLayouts/slideLayout1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887C2B7-D501-5E45-B9B3-14975D4EC26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C18924B-14E9-7341-9414-FAFD0107DCFD}"/>
              </a:ext>
            </a:extLst>
          </p:cNvPr>
          <p:cNvSpPr txBox="1">
            <a:spLocks noGrp="1"/>
          </p:cNvSpPr>
          <p:nvPr>
            <p:ph type="sldNum" sz="quarter" idx="11"/>
          </p:nvPr>
        </p:nvSpPr>
        <p:spPr>
          <a:ln/>
        </p:spPr>
        <p:txBody>
          <a:bodyPr/>
          <a:lstStyle>
            <a:lvl1pPr>
              <a:defRPr/>
            </a:lvl1pPr>
          </a:lstStyle>
          <a:p>
            <a:pPr>
              <a:defRPr/>
            </a:pPr>
            <a:fld id="{8C3CF0B6-BBC9-6C4E-82FC-B08B3AC8F320}" type="slidenum">
              <a:rPr/>
              <a:pPr>
                <a:defRPr/>
              </a:pPr>
              <a:t>‹#›</a:t>
            </a:fld>
            <a:endParaRPr/>
          </a:p>
        </p:txBody>
      </p:sp>
    </p:spTree>
    <p:extLst>
      <p:ext uri="{BB962C8B-B14F-4D97-AF65-F5344CB8AC3E}">
        <p14:creationId xmlns:p14="http://schemas.microsoft.com/office/powerpoint/2010/main" val="232717005"/>
      </p:ext>
    </p:extLst>
  </p:cSld>
  <p:clrMapOvr>
    <a:masterClrMapping/>
  </p:clrMapOvr>
  <p:transition spd="slow"/>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CB8E7035-97D0-EE45-9E20-06C4EB6ABC2F}"/>
              </a:ext>
            </a:extLst>
          </p:cNvPr>
          <p:cNvSpPr txBox="1">
            <a:spLocks noGrp="1"/>
          </p:cNvSpPr>
          <p:nvPr>
            <p:ph type="sldNum" sz="quarter" idx="10"/>
          </p:nvPr>
        </p:nvSpPr>
        <p:spPr>
          <a:ln/>
        </p:spPr>
        <p:txBody>
          <a:bodyPr/>
          <a:lstStyle>
            <a:lvl1pPr>
              <a:defRPr/>
            </a:lvl1pPr>
          </a:lstStyle>
          <a:p>
            <a:pPr>
              <a:defRPr/>
            </a:pPr>
            <a:fld id="{DD46AD94-3BC6-FC49-8D1B-8CC9D4B273DB}" type="slidenum">
              <a:rPr/>
              <a:pPr>
                <a:defRPr/>
              </a:pPr>
              <a:t>‹#›</a:t>
            </a:fld>
            <a:endParaRPr/>
          </a:p>
        </p:txBody>
      </p:sp>
    </p:spTree>
    <p:extLst>
      <p:ext uri="{BB962C8B-B14F-4D97-AF65-F5344CB8AC3E}">
        <p14:creationId xmlns:p14="http://schemas.microsoft.com/office/powerpoint/2010/main" val="2925928104"/>
      </p:ext>
    </p:extLst>
  </p:cSld>
  <p:clrMapOvr>
    <a:masterClrMapping/>
  </p:clrMapOvr>
  <p:transition spd="slow"/>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EE96BB8-671A-DA45-B395-0DC3B6735E1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1C90CCF-9EAB-F743-91EF-8EF3BF5328A5}"/>
              </a:ext>
            </a:extLst>
          </p:cNvPr>
          <p:cNvSpPr txBox="1">
            <a:spLocks noGrp="1"/>
          </p:cNvSpPr>
          <p:nvPr>
            <p:ph type="sldNum" sz="quarter" idx="11"/>
          </p:nvPr>
        </p:nvSpPr>
        <p:spPr>
          <a:ln/>
        </p:spPr>
        <p:txBody>
          <a:bodyPr/>
          <a:lstStyle>
            <a:lvl1pPr>
              <a:defRPr/>
            </a:lvl1pPr>
          </a:lstStyle>
          <a:p>
            <a:pPr>
              <a:defRPr/>
            </a:pPr>
            <a:fld id="{5E8D974A-0A23-9B42-B9D9-B1C858ECF7B8}" type="slidenum">
              <a:rPr/>
              <a:pPr>
                <a:defRPr/>
              </a:pPr>
              <a:t>‹#›</a:t>
            </a:fld>
            <a:endParaRPr/>
          </a:p>
        </p:txBody>
      </p:sp>
    </p:spTree>
    <p:extLst>
      <p:ext uri="{BB962C8B-B14F-4D97-AF65-F5344CB8AC3E}">
        <p14:creationId xmlns:p14="http://schemas.microsoft.com/office/powerpoint/2010/main" val="1156380948"/>
      </p:ext>
    </p:extLst>
  </p:cSld>
  <p:clrMapOvr>
    <a:masterClrMapping/>
  </p:clrMapOvr>
  <p:transition spd="slow"/>
</p:sldLayout>
</file>

<file path=ppt/slideLayouts/slideLayout1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2F2F1C9-4CE4-934B-B0C4-3E4E841497F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86BB08C-DDFA-744C-842F-8FB4D932F30E}"/>
              </a:ext>
            </a:extLst>
          </p:cNvPr>
          <p:cNvSpPr txBox="1">
            <a:spLocks noGrp="1"/>
          </p:cNvSpPr>
          <p:nvPr>
            <p:ph type="sldNum" sz="quarter" idx="11"/>
          </p:nvPr>
        </p:nvSpPr>
        <p:spPr>
          <a:ln/>
        </p:spPr>
        <p:txBody>
          <a:bodyPr/>
          <a:lstStyle>
            <a:lvl1pPr>
              <a:defRPr/>
            </a:lvl1pPr>
          </a:lstStyle>
          <a:p>
            <a:pPr>
              <a:defRPr/>
            </a:pPr>
            <a:fld id="{C814436A-8830-C54E-8335-92862719AB29}" type="slidenum">
              <a:rPr/>
              <a:pPr>
                <a:defRPr/>
              </a:pPr>
              <a:t>‹#›</a:t>
            </a:fld>
            <a:endParaRPr/>
          </a:p>
        </p:txBody>
      </p:sp>
    </p:spTree>
    <p:extLst>
      <p:ext uri="{BB962C8B-B14F-4D97-AF65-F5344CB8AC3E}">
        <p14:creationId xmlns:p14="http://schemas.microsoft.com/office/powerpoint/2010/main" val="488193945"/>
      </p:ext>
    </p:extLst>
  </p:cSld>
  <p:clrMapOvr>
    <a:masterClrMapping/>
  </p:clrMapOvr>
  <p:transition spd="slow"/>
</p:sldLayout>
</file>

<file path=ppt/slideLayouts/slideLayout1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A816385-29E3-734A-BFF9-21BA7CF13A9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ABEBD2C-9F7B-BF4D-A852-69C76CE71AA8}"/>
              </a:ext>
            </a:extLst>
          </p:cNvPr>
          <p:cNvSpPr txBox="1">
            <a:spLocks noGrp="1"/>
          </p:cNvSpPr>
          <p:nvPr>
            <p:ph type="sldNum" sz="quarter" idx="11"/>
          </p:nvPr>
        </p:nvSpPr>
        <p:spPr>
          <a:ln/>
        </p:spPr>
        <p:txBody>
          <a:bodyPr/>
          <a:lstStyle>
            <a:lvl1pPr>
              <a:defRPr/>
            </a:lvl1pPr>
          </a:lstStyle>
          <a:p>
            <a:pPr>
              <a:defRPr/>
            </a:pPr>
            <a:fld id="{C6F38D89-1A37-1C48-8524-705DD2D0B3B9}" type="slidenum">
              <a:rPr/>
              <a:pPr>
                <a:defRPr/>
              </a:pPr>
              <a:t>‹#›</a:t>
            </a:fld>
            <a:endParaRPr/>
          </a:p>
        </p:txBody>
      </p:sp>
    </p:spTree>
    <p:extLst>
      <p:ext uri="{BB962C8B-B14F-4D97-AF65-F5344CB8AC3E}">
        <p14:creationId xmlns:p14="http://schemas.microsoft.com/office/powerpoint/2010/main" val="3064645286"/>
      </p:ext>
    </p:extLst>
  </p:cSld>
  <p:clrMapOvr>
    <a:masterClrMapping/>
  </p:clrMapOvr>
  <p:transition spd="slow"/>
</p:sldLayout>
</file>

<file path=ppt/slideLayouts/slideLayout12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D084359-BD6E-DF44-9106-4ABDEA3C8F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2C7888B-F3D4-0A4E-9703-0A197044D269}"/>
              </a:ext>
            </a:extLst>
          </p:cNvPr>
          <p:cNvSpPr txBox="1">
            <a:spLocks noGrp="1"/>
          </p:cNvSpPr>
          <p:nvPr>
            <p:ph type="sldNum" sz="quarter" idx="11"/>
          </p:nvPr>
        </p:nvSpPr>
        <p:spPr>
          <a:ln/>
        </p:spPr>
        <p:txBody>
          <a:bodyPr/>
          <a:lstStyle>
            <a:lvl1pPr>
              <a:defRPr/>
            </a:lvl1pPr>
          </a:lstStyle>
          <a:p>
            <a:pPr>
              <a:defRPr/>
            </a:pPr>
            <a:fld id="{E3926624-3D08-FF4F-B410-F8AD588B1BCC}" type="slidenum">
              <a:rPr/>
              <a:pPr>
                <a:defRPr/>
              </a:pPr>
              <a:t>‹#›</a:t>
            </a:fld>
            <a:endParaRPr/>
          </a:p>
        </p:txBody>
      </p:sp>
    </p:spTree>
    <p:extLst>
      <p:ext uri="{BB962C8B-B14F-4D97-AF65-F5344CB8AC3E}">
        <p14:creationId xmlns:p14="http://schemas.microsoft.com/office/powerpoint/2010/main" val="1745050491"/>
      </p:ext>
    </p:extLst>
  </p:cSld>
  <p:clrMapOvr>
    <a:masterClrMapping/>
  </p:clrMapOvr>
  <p:transition spd="slow"/>
</p:sldLayout>
</file>

<file path=ppt/slideLayouts/slideLayout1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19A4000-9B90-8F46-BE68-81E0918B0AC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BD6067D-AFD4-7340-9034-4942110C8AB6}"/>
              </a:ext>
            </a:extLst>
          </p:cNvPr>
          <p:cNvSpPr txBox="1">
            <a:spLocks noGrp="1"/>
          </p:cNvSpPr>
          <p:nvPr>
            <p:ph type="sldNum" sz="quarter" idx="11"/>
          </p:nvPr>
        </p:nvSpPr>
        <p:spPr>
          <a:ln/>
        </p:spPr>
        <p:txBody>
          <a:bodyPr/>
          <a:lstStyle>
            <a:lvl1pPr>
              <a:defRPr/>
            </a:lvl1pPr>
          </a:lstStyle>
          <a:p>
            <a:pPr>
              <a:defRPr/>
            </a:pPr>
            <a:fld id="{8B9ADC38-1EE0-C04B-B1D3-BA30A5E2B83B}" type="slidenum">
              <a:rPr/>
              <a:pPr>
                <a:defRPr/>
              </a:pPr>
              <a:t>‹#›</a:t>
            </a:fld>
            <a:endParaRPr/>
          </a:p>
        </p:txBody>
      </p:sp>
    </p:spTree>
    <p:extLst>
      <p:ext uri="{BB962C8B-B14F-4D97-AF65-F5344CB8AC3E}">
        <p14:creationId xmlns:p14="http://schemas.microsoft.com/office/powerpoint/2010/main" val="1479777772"/>
      </p:ext>
    </p:extLst>
  </p:cSld>
  <p:clrMapOvr>
    <a:masterClrMapping/>
  </p:clrMapOvr>
  <p:transition spd="slow"/>
</p:sldLayout>
</file>

<file path=ppt/slideLayouts/slideLayout1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A6653BFF-0466-8646-9C4B-2100AFCB542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7F283F2-F308-0948-9270-BF1D8D7FA0D9}"/>
              </a:ext>
            </a:extLst>
          </p:cNvPr>
          <p:cNvSpPr txBox="1">
            <a:spLocks noGrp="1"/>
          </p:cNvSpPr>
          <p:nvPr>
            <p:ph type="sldNum" sz="quarter" idx="11"/>
          </p:nvPr>
        </p:nvSpPr>
        <p:spPr>
          <a:ln/>
        </p:spPr>
        <p:txBody>
          <a:bodyPr/>
          <a:lstStyle>
            <a:lvl1pPr>
              <a:defRPr/>
            </a:lvl1pPr>
          </a:lstStyle>
          <a:p>
            <a:pPr>
              <a:defRPr/>
            </a:pPr>
            <a:fld id="{E19EB270-2243-FB46-BD83-D51C2E5B1E50}" type="slidenum">
              <a:rPr/>
              <a:pPr>
                <a:defRPr/>
              </a:pPr>
              <a:t>‹#›</a:t>
            </a:fld>
            <a:endParaRPr/>
          </a:p>
        </p:txBody>
      </p:sp>
    </p:spTree>
    <p:extLst>
      <p:ext uri="{BB962C8B-B14F-4D97-AF65-F5344CB8AC3E}">
        <p14:creationId xmlns:p14="http://schemas.microsoft.com/office/powerpoint/2010/main" val="3315849882"/>
      </p:ext>
    </p:extLst>
  </p:cSld>
  <p:clrMapOvr>
    <a:masterClrMapping/>
  </p:clrMapOvr>
  <p:transition spd="slow"/>
</p:sldLayout>
</file>

<file path=ppt/slideLayouts/slideLayout1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A4A3EDE-0BD7-4F47-9742-8F8069665FD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1AD9311-B12D-DB4D-B453-20CF94176D35}"/>
              </a:ext>
            </a:extLst>
          </p:cNvPr>
          <p:cNvSpPr txBox="1">
            <a:spLocks noGrp="1"/>
          </p:cNvSpPr>
          <p:nvPr>
            <p:ph type="sldNum" sz="quarter" idx="11"/>
          </p:nvPr>
        </p:nvSpPr>
        <p:spPr>
          <a:ln/>
        </p:spPr>
        <p:txBody>
          <a:bodyPr/>
          <a:lstStyle>
            <a:lvl1pPr>
              <a:defRPr/>
            </a:lvl1pPr>
          </a:lstStyle>
          <a:p>
            <a:pPr>
              <a:defRPr/>
            </a:pPr>
            <a:fld id="{A6AAF8BE-0B8F-9E47-A29F-7632C160181A}" type="slidenum">
              <a:rPr/>
              <a:pPr>
                <a:defRPr/>
              </a:pPr>
              <a:t>‹#›</a:t>
            </a:fld>
            <a:endParaRPr/>
          </a:p>
        </p:txBody>
      </p:sp>
    </p:spTree>
    <p:extLst>
      <p:ext uri="{BB962C8B-B14F-4D97-AF65-F5344CB8AC3E}">
        <p14:creationId xmlns:p14="http://schemas.microsoft.com/office/powerpoint/2010/main" val="2191583406"/>
      </p:ext>
    </p:extLst>
  </p:cSld>
  <p:clrMapOvr>
    <a:masterClrMapping/>
  </p:clrMapOvr>
  <p:transition spd="slow"/>
</p:sldLayout>
</file>

<file path=ppt/slideLayouts/slideLayout1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C83C7538-196D-CD4C-83B4-3CD6EA49ECC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BE3FB9D-9E74-6D41-9B4A-FF0F46A1BEED}"/>
              </a:ext>
            </a:extLst>
          </p:cNvPr>
          <p:cNvSpPr txBox="1">
            <a:spLocks noGrp="1"/>
          </p:cNvSpPr>
          <p:nvPr>
            <p:ph type="sldNum" sz="quarter" idx="11"/>
          </p:nvPr>
        </p:nvSpPr>
        <p:spPr>
          <a:ln/>
        </p:spPr>
        <p:txBody>
          <a:bodyPr/>
          <a:lstStyle>
            <a:lvl1pPr>
              <a:defRPr/>
            </a:lvl1pPr>
          </a:lstStyle>
          <a:p>
            <a:pPr>
              <a:defRPr/>
            </a:pPr>
            <a:fld id="{1B435E59-834A-6844-8DA6-0D729E489B59}" type="slidenum">
              <a:rPr/>
              <a:pPr>
                <a:defRPr/>
              </a:pPr>
              <a:t>‹#›</a:t>
            </a:fld>
            <a:endParaRPr/>
          </a:p>
        </p:txBody>
      </p:sp>
    </p:spTree>
    <p:extLst>
      <p:ext uri="{BB962C8B-B14F-4D97-AF65-F5344CB8AC3E}">
        <p14:creationId xmlns:p14="http://schemas.microsoft.com/office/powerpoint/2010/main" val="3184495892"/>
      </p:ext>
    </p:extLst>
  </p:cSld>
  <p:clrMapOvr>
    <a:masterClrMapping/>
  </p:clrMapOvr>
  <p:transition spd="slow"/>
</p:sldLayout>
</file>

<file path=ppt/slideLayouts/slideLayout1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0CA8163-B12A-1444-9F7B-1B9545380C0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7EAAB8C-FB17-0747-8D83-6582A4ABEAF1}"/>
              </a:ext>
            </a:extLst>
          </p:cNvPr>
          <p:cNvSpPr txBox="1">
            <a:spLocks noGrp="1"/>
          </p:cNvSpPr>
          <p:nvPr>
            <p:ph type="sldNum" sz="quarter" idx="11"/>
          </p:nvPr>
        </p:nvSpPr>
        <p:spPr>
          <a:ln/>
        </p:spPr>
        <p:txBody>
          <a:bodyPr/>
          <a:lstStyle>
            <a:lvl1pPr>
              <a:defRPr/>
            </a:lvl1pPr>
          </a:lstStyle>
          <a:p>
            <a:pPr>
              <a:defRPr/>
            </a:pPr>
            <a:fld id="{9A762F83-FE5D-7644-8145-07F03350617C}" type="slidenum">
              <a:rPr/>
              <a:pPr>
                <a:defRPr/>
              </a:pPr>
              <a:t>‹#›</a:t>
            </a:fld>
            <a:endParaRPr/>
          </a:p>
        </p:txBody>
      </p:sp>
    </p:spTree>
    <p:extLst>
      <p:ext uri="{BB962C8B-B14F-4D97-AF65-F5344CB8AC3E}">
        <p14:creationId xmlns:p14="http://schemas.microsoft.com/office/powerpoint/2010/main" val="1673440944"/>
      </p:ext>
    </p:extLst>
  </p:cSld>
  <p:clrMapOvr>
    <a:masterClrMapping/>
  </p:clrMapOvr>
  <p:transition spd="slow"/>
</p:sldLayout>
</file>

<file path=ppt/slideLayouts/slideLayout1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DA64C08-CECF-D74C-A7AA-F8474C42DD9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C9EA1AB-C883-4348-92FC-B56E4050E8E9}"/>
              </a:ext>
            </a:extLst>
          </p:cNvPr>
          <p:cNvSpPr txBox="1">
            <a:spLocks noGrp="1"/>
          </p:cNvSpPr>
          <p:nvPr>
            <p:ph type="sldNum" sz="quarter" idx="11"/>
          </p:nvPr>
        </p:nvSpPr>
        <p:spPr>
          <a:ln/>
        </p:spPr>
        <p:txBody>
          <a:bodyPr/>
          <a:lstStyle>
            <a:lvl1pPr>
              <a:defRPr/>
            </a:lvl1pPr>
          </a:lstStyle>
          <a:p>
            <a:pPr>
              <a:defRPr/>
            </a:pPr>
            <a:fld id="{B5F440DC-FEF2-DD44-8AC4-7361CEB6867E}" type="slidenum">
              <a:rPr/>
              <a:pPr>
                <a:defRPr/>
              </a:pPr>
              <a:t>‹#›</a:t>
            </a:fld>
            <a:endParaRPr/>
          </a:p>
        </p:txBody>
      </p:sp>
    </p:spTree>
    <p:extLst>
      <p:ext uri="{BB962C8B-B14F-4D97-AF65-F5344CB8AC3E}">
        <p14:creationId xmlns:p14="http://schemas.microsoft.com/office/powerpoint/2010/main" val="3859295015"/>
      </p:ext>
    </p:extLst>
  </p:cSld>
  <p:clrMapOvr>
    <a:masterClrMapping/>
  </p:clrMapOvr>
  <p:transition spd="slow"/>
</p:sldLayout>
</file>

<file path=ppt/slideLayouts/slideLayout1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12ABD2E-870E-B544-B9D1-270DA7F7A96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D09FDDE-5B2F-2844-8392-34D6434EEDAE}"/>
              </a:ext>
            </a:extLst>
          </p:cNvPr>
          <p:cNvSpPr txBox="1">
            <a:spLocks noGrp="1"/>
          </p:cNvSpPr>
          <p:nvPr>
            <p:ph type="sldNum" sz="quarter" idx="11"/>
          </p:nvPr>
        </p:nvSpPr>
        <p:spPr>
          <a:ln/>
        </p:spPr>
        <p:txBody>
          <a:bodyPr/>
          <a:lstStyle>
            <a:lvl1pPr>
              <a:defRPr/>
            </a:lvl1pPr>
          </a:lstStyle>
          <a:p>
            <a:pPr>
              <a:defRPr/>
            </a:pPr>
            <a:fld id="{45C73185-3A2C-DA42-ACB9-D35951139E9F}" type="slidenum">
              <a:rPr/>
              <a:pPr>
                <a:defRPr/>
              </a:pPr>
              <a:t>‹#›</a:t>
            </a:fld>
            <a:endParaRPr/>
          </a:p>
        </p:txBody>
      </p:sp>
    </p:spTree>
    <p:extLst>
      <p:ext uri="{BB962C8B-B14F-4D97-AF65-F5344CB8AC3E}">
        <p14:creationId xmlns:p14="http://schemas.microsoft.com/office/powerpoint/2010/main" val="738216668"/>
      </p:ext>
    </p:extLst>
  </p:cSld>
  <p:clrMapOvr>
    <a:masterClrMapping/>
  </p:clrMapOvr>
  <p:transition spd="slow"/>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BBCFB8E-39B1-C047-83C7-1D148E4E2F5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5DC3C55-3CB9-0649-9F03-79012DEBB72A}"/>
              </a:ext>
            </a:extLst>
          </p:cNvPr>
          <p:cNvSpPr txBox="1">
            <a:spLocks noGrp="1"/>
          </p:cNvSpPr>
          <p:nvPr>
            <p:ph type="sldNum" sz="quarter" idx="11"/>
          </p:nvPr>
        </p:nvSpPr>
        <p:spPr>
          <a:ln/>
        </p:spPr>
        <p:txBody>
          <a:bodyPr/>
          <a:lstStyle>
            <a:lvl1pPr>
              <a:defRPr/>
            </a:lvl1pPr>
          </a:lstStyle>
          <a:p>
            <a:pPr>
              <a:defRPr/>
            </a:pPr>
            <a:fld id="{08FFD8E9-7661-CA4E-B036-EA1B03C6D9E4}" type="slidenum">
              <a:rPr/>
              <a:pPr>
                <a:defRPr/>
              </a:pPr>
              <a:t>‹#›</a:t>
            </a:fld>
            <a:endParaRPr/>
          </a:p>
        </p:txBody>
      </p:sp>
    </p:spTree>
    <p:extLst>
      <p:ext uri="{BB962C8B-B14F-4D97-AF65-F5344CB8AC3E}">
        <p14:creationId xmlns:p14="http://schemas.microsoft.com/office/powerpoint/2010/main" val="2170765730"/>
      </p:ext>
    </p:extLst>
  </p:cSld>
  <p:clrMapOvr>
    <a:masterClrMapping/>
  </p:clrMapOvr>
  <p:transition spd="slow"/>
</p:sldLayout>
</file>

<file path=ppt/slideLayouts/slideLayout1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4591AD5-35EE-8247-AFC2-392FC62FB33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AC80328-2FA8-234A-BB43-C85DE557F3ED}"/>
              </a:ext>
            </a:extLst>
          </p:cNvPr>
          <p:cNvSpPr txBox="1">
            <a:spLocks noGrp="1"/>
          </p:cNvSpPr>
          <p:nvPr>
            <p:ph type="sldNum" sz="quarter" idx="11"/>
          </p:nvPr>
        </p:nvSpPr>
        <p:spPr>
          <a:ln/>
        </p:spPr>
        <p:txBody>
          <a:bodyPr/>
          <a:lstStyle>
            <a:lvl1pPr>
              <a:defRPr/>
            </a:lvl1pPr>
          </a:lstStyle>
          <a:p>
            <a:pPr>
              <a:defRPr/>
            </a:pPr>
            <a:fld id="{7500820D-DA82-9A48-91BC-D5D29ACF0733}" type="slidenum">
              <a:rPr/>
              <a:pPr>
                <a:defRPr/>
              </a:pPr>
              <a:t>‹#›</a:t>
            </a:fld>
            <a:endParaRPr/>
          </a:p>
        </p:txBody>
      </p:sp>
    </p:spTree>
    <p:extLst>
      <p:ext uri="{BB962C8B-B14F-4D97-AF65-F5344CB8AC3E}">
        <p14:creationId xmlns:p14="http://schemas.microsoft.com/office/powerpoint/2010/main" val="2056085742"/>
      </p:ext>
    </p:extLst>
  </p:cSld>
  <p:clrMapOvr>
    <a:masterClrMapping/>
  </p:clrMapOvr>
  <p:transition spd="slow"/>
</p:sldLayout>
</file>

<file path=ppt/slideLayouts/slideLayout1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6CCCBA4-2BF9-644E-B3A7-BA574E44AF8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F00C8C3-0853-0646-BE32-DA5ABC74F7FC}"/>
              </a:ext>
            </a:extLst>
          </p:cNvPr>
          <p:cNvSpPr txBox="1">
            <a:spLocks noGrp="1"/>
          </p:cNvSpPr>
          <p:nvPr>
            <p:ph type="sldNum" sz="quarter" idx="11"/>
          </p:nvPr>
        </p:nvSpPr>
        <p:spPr>
          <a:ln/>
        </p:spPr>
        <p:txBody>
          <a:bodyPr/>
          <a:lstStyle>
            <a:lvl1pPr>
              <a:defRPr/>
            </a:lvl1pPr>
          </a:lstStyle>
          <a:p>
            <a:pPr>
              <a:defRPr/>
            </a:pPr>
            <a:fld id="{7FC98A56-D05E-4544-AC7F-8B84FEC2FE45}" type="slidenum">
              <a:rPr/>
              <a:pPr>
                <a:defRPr/>
              </a:pPr>
              <a:t>‹#›</a:t>
            </a:fld>
            <a:endParaRPr/>
          </a:p>
        </p:txBody>
      </p:sp>
    </p:spTree>
    <p:extLst>
      <p:ext uri="{BB962C8B-B14F-4D97-AF65-F5344CB8AC3E}">
        <p14:creationId xmlns:p14="http://schemas.microsoft.com/office/powerpoint/2010/main" val="2115723168"/>
      </p:ext>
    </p:extLst>
  </p:cSld>
  <p:clrMapOvr>
    <a:masterClrMapping/>
  </p:clrMapOvr>
  <p:transition spd="slow"/>
</p:sldLayout>
</file>

<file path=ppt/slideLayouts/slideLayout1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41585AF-C345-6148-87E2-65757D7A24A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BA6D47C-EB8B-174C-87BB-2BDF45DF91F9}"/>
              </a:ext>
            </a:extLst>
          </p:cNvPr>
          <p:cNvSpPr txBox="1">
            <a:spLocks noGrp="1"/>
          </p:cNvSpPr>
          <p:nvPr>
            <p:ph type="sldNum" sz="quarter" idx="11"/>
          </p:nvPr>
        </p:nvSpPr>
        <p:spPr>
          <a:ln/>
        </p:spPr>
        <p:txBody>
          <a:bodyPr/>
          <a:lstStyle>
            <a:lvl1pPr>
              <a:defRPr/>
            </a:lvl1pPr>
          </a:lstStyle>
          <a:p>
            <a:pPr>
              <a:defRPr/>
            </a:pPr>
            <a:fld id="{85080260-6847-E64B-BF13-402067B3B16F}" type="slidenum">
              <a:rPr/>
              <a:pPr>
                <a:defRPr/>
              </a:pPr>
              <a:t>‹#›</a:t>
            </a:fld>
            <a:endParaRPr/>
          </a:p>
        </p:txBody>
      </p:sp>
    </p:spTree>
    <p:extLst>
      <p:ext uri="{BB962C8B-B14F-4D97-AF65-F5344CB8AC3E}">
        <p14:creationId xmlns:p14="http://schemas.microsoft.com/office/powerpoint/2010/main" val="3595038502"/>
      </p:ext>
    </p:extLst>
  </p:cSld>
  <p:clrMapOvr>
    <a:masterClrMapping/>
  </p:clrMapOvr>
  <p:transition spd="slow"/>
</p:sldLayout>
</file>

<file path=ppt/slideLayouts/slideLayout12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9871C773-D4F6-3C47-9AA8-180C4441B3A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58AAF8F-FFB1-984D-B443-9585069A672B}"/>
              </a:ext>
            </a:extLst>
          </p:cNvPr>
          <p:cNvSpPr txBox="1">
            <a:spLocks noGrp="1"/>
          </p:cNvSpPr>
          <p:nvPr>
            <p:ph type="sldNum" sz="quarter" idx="11"/>
          </p:nvPr>
        </p:nvSpPr>
        <p:spPr>
          <a:ln/>
        </p:spPr>
        <p:txBody>
          <a:bodyPr/>
          <a:lstStyle>
            <a:lvl1pPr>
              <a:defRPr/>
            </a:lvl1pPr>
          </a:lstStyle>
          <a:p>
            <a:pPr>
              <a:defRPr/>
            </a:pPr>
            <a:fld id="{5C2CE85E-0089-614C-88D6-39728B39C701}" type="slidenum">
              <a:rPr/>
              <a:pPr>
                <a:defRPr/>
              </a:pPr>
              <a:t>‹#›</a:t>
            </a:fld>
            <a:endParaRPr/>
          </a:p>
        </p:txBody>
      </p:sp>
    </p:spTree>
    <p:extLst>
      <p:ext uri="{BB962C8B-B14F-4D97-AF65-F5344CB8AC3E}">
        <p14:creationId xmlns:p14="http://schemas.microsoft.com/office/powerpoint/2010/main" val="2030006640"/>
      </p:ext>
    </p:extLst>
  </p:cSld>
  <p:clrMapOvr>
    <a:masterClrMapping/>
  </p:clrMapOvr>
  <p:transition spd="slow"/>
</p:sldLayout>
</file>

<file path=ppt/slideLayouts/slideLayout1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3600696-9E36-6446-8253-BAD0D85B9FC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02D7A4C-A55A-E34B-92A5-8F42CF1BB9BF}"/>
              </a:ext>
            </a:extLst>
          </p:cNvPr>
          <p:cNvSpPr txBox="1">
            <a:spLocks noGrp="1"/>
          </p:cNvSpPr>
          <p:nvPr>
            <p:ph type="sldNum" sz="quarter" idx="11"/>
          </p:nvPr>
        </p:nvSpPr>
        <p:spPr>
          <a:ln/>
        </p:spPr>
        <p:txBody>
          <a:bodyPr/>
          <a:lstStyle>
            <a:lvl1pPr>
              <a:defRPr/>
            </a:lvl1pPr>
          </a:lstStyle>
          <a:p>
            <a:pPr>
              <a:defRPr/>
            </a:pPr>
            <a:fld id="{E4FA995F-A7AC-714B-A2F7-BD3823815596}" type="slidenum">
              <a:rPr/>
              <a:pPr>
                <a:defRPr/>
              </a:pPr>
              <a:t>‹#›</a:t>
            </a:fld>
            <a:endParaRPr/>
          </a:p>
        </p:txBody>
      </p:sp>
    </p:spTree>
    <p:extLst>
      <p:ext uri="{BB962C8B-B14F-4D97-AF65-F5344CB8AC3E}">
        <p14:creationId xmlns:p14="http://schemas.microsoft.com/office/powerpoint/2010/main" val="4076451750"/>
      </p:ext>
    </p:extLst>
  </p:cSld>
  <p:clrMapOvr>
    <a:masterClrMapping/>
  </p:clrMapOvr>
  <p:transition spd="slow"/>
</p:sldLayout>
</file>

<file path=ppt/slideLayouts/slideLayout1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FEC1F38-141F-174C-A36F-E8B1CF79254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BAEE173-6483-044E-9578-65423B68B40C}"/>
              </a:ext>
            </a:extLst>
          </p:cNvPr>
          <p:cNvSpPr txBox="1">
            <a:spLocks noGrp="1"/>
          </p:cNvSpPr>
          <p:nvPr>
            <p:ph type="sldNum" sz="quarter" idx="11"/>
          </p:nvPr>
        </p:nvSpPr>
        <p:spPr>
          <a:ln/>
        </p:spPr>
        <p:txBody>
          <a:bodyPr/>
          <a:lstStyle>
            <a:lvl1pPr>
              <a:defRPr/>
            </a:lvl1pPr>
          </a:lstStyle>
          <a:p>
            <a:pPr>
              <a:defRPr/>
            </a:pPr>
            <a:fld id="{D28448ED-A1B4-8E46-AD1B-7AEF8EFA0286}" type="slidenum">
              <a:rPr/>
              <a:pPr>
                <a:defRPr/>
              </a:pPr>
              <a:t>‹#›</a:t>
            </a:fld>
            <a:endParaRPr/>
          </a:p>
        </p:txBody>
      </p:sp>
    </p:spTree>
    <p:extLst>
      <p:ext uri="{BB962C8B-B14F-4D97-AF65-F5344CB8AC3E}">
        <p14:creationId xmlns:p14="http://schemas.microsoft.com/office/powerpoint/2010/main" val="3880481562"/>
      </p:ext>
    </p:extLst>
  </p:cSld>
  <p:clrMapOvr>
    <a:masterClrMapping/>
  </p:clrMapOvr>
  <p:transition spd="slow"/>
</p:sldLayout>
</file>

<file path=ppt/slideLayouts/slideLayout1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D58164C-7DD7-0742-85D3-F2DA1DD56CD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ABC3B72-AC18-E244-B933-71937C220757}"/>
              </a:ext>
            </a:extLst>
          </p:cNvPr>
          <p:cNvSpPr txBox="1">
            <a:spLocks noGrp="1"/>
          </p:cNvSpPr>
          <p:nvPr>
            <p:ph type="sldNum" sz="quarter" idx="11"/>
          </p:nvPr>
        </p:nvSpPr>
        <p:spPr>
          <a:ln/>
        </p:spPr>
        <p:txBody>
          <a:bodyPr/>
          <a:lstStyle>
            <a:lvl1pPr>
              <a:defRPr/>
            </a:lvl1pPr>
          </a:lstStyle>
          <a:p>
            <a:pPr>
              <a:defRPr/>
            </a:pPr>
            <a:fld id="{E49C2A92-A90C-BB41-B66C-1238D2853293}" type="slidenum">
              <a:rPr/>
              <a:pPr>
                <a:defRPr/>
              </a:pPr>
              <a:t>‹#›</a:t>
            </a:fld>
            <a:endParaRPr/>
          </a:p>
        </p:txBody>
      </p:sp>
    </p:spTree>
    <p:extLst>
      <p:ext uri="{BB962C8B-B14F-4D97-AF65-F5344CB8AC3E}">
        <p14:creationId xmlns:p14="http://schemas.microsoft.com/office/powerpoint/2010/main" val="789328504"/>
      </p:ext>
    </p:extLst>
  </p:cSld>
  <p:clrMapOvr>
    <a:masterClrMapping/>
  </p:clrMapOvr>
  <p:transition spd="slow"/>
</p:sldLayout>
</file>

<file path=ppt/slideLayouts/slideLayout1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07AD6CE1-F44F-D447-84BC-322E93F975B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AFB7EB9-41D3-914F-A59F-F9800CB52E03}"/>
              </a:ext>
            </a:extLst>
          </p:cNvPr>
          <p:cNvSpPr txBox="1">
            <a:spLocks noGrp="1"/>
          </p:cNvSpPr>
          <p:nvPr>
            <p:ph type="sldNum" sz="quarter" idx="11"/>
          </p:nvPr>
        </p:nvSpPr>
        <p:spPr>
          <a:ln/>
        </p:spPr>
        <p:txBody>
          <a:bodyPr/>
          <a:lstStyle>
            <a:lvl1pPr>
              <a:defRPr/>
            </a:lvl1pPr>
          </a:lstStyle>
          <a:p>
            <a:pPr>
              <a:defRPr/>
            </a:pPr>
            <a:fld id="{5AD97286-C6FB-1B41-8EA3-3C8D002AE574}" type="slidenum">
              <a:rPr/>
              <a:pPr>
                <a:defRPr/>
              </a:pPr>
              <a:t>‹#›</a:t>
            </a:fld>
            <a:endParaRPr/>
          </a:p>
        </p:txBody>
      </p:sp>
    </p:spTree>
    <p:extLst>
      <p:ext uri="{BB962C8B-B14F-4D97-AF65-F5344CB8AC3E}">
        <p14:creationId xmlns:p14="http://schemas.microsoft.com/office/powerpoint/2010/main" val="1328874966"/>
      </p:ext>
    </p:extLst>
  </p:cSld>
  <p:clrMapOvr>
    <a:masterClrMapping/>
  </p:clrMapOvr>
  <p:transition spd="slow"/>
</p:sldLayout>
</file>

<file path=ppt/slideLayouts/slideLayout1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7D5C3E9-3FBE-9D49-AD3B-640DFFA07C2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DCA5C5D-904A-3D4A-BAE2-AE73973D7EA7}"/>
              </a:ext>
            </a:extLst>
          </p:cNvPr>
          <p:cNvSpPr txBox="1">
            <a:spLocks noGrp="1"/>
          </p:cNvSpPr>
          <p:nvPr>
            <p:ph type="sldNum" sz="quarter" idx="11"/>
          </p:nvPr>
        </p:nvSpPr>
        <p:spPr>
          <a:ln/>
        </p:spPr>
        <p:txBody>
          <a:bodyPr/>
          <a:lstStyle>
            <a:lvl1pPr>
              <a:defRPr/>
            </a:lvl1pPr>
          </a:lstStyle>
          <a:p>
            <a:pPr>
              <a:defRPr/>
            </a:pPr>
            <a:fld id="{38B42354-3958-C94D-9E2D-10328C6F3DCD}" type="slidenum">
              <a:rPr/>
              <a:pPr>
                <a:defRPr/>
              </a:pPr>
              <a:t>‹#›</a:t>
            </a:fld>
            <a:endParaRPr/>
          </a:p>
        </p:txBody>
      </p:sp>
    </p:spTree>
    <p:extLst>
      <p:ext uri="{BB962C8B-B14F-4D97-AF65-F5344CB8AC3E}">
        <p14:creationId xmlns:p14="http://schemas.microsoft.com/office/powerpoint/2010/main" val="2365632108"/>
      </p:ext>
    </p:extLst>
  </p:cSld>
  <p:clrMapOvr>
    <a:masterClrMapping/>
  </p:clrMapOvr>
  <p:transition spd="slow"/>
</p:sldLayout>
</file>

<file path=ppt/slideLayouts/slideLayout1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968B9E5-C62F-B342-A911-D63A912DE1C5}"/>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A795F4BA-5874-6045-8C3A-282F2E98D803}"/>
              </a:ext>
            </a:extLst>
          </p:cNvPr>
          <p:cNvSpPr txBox="1">
            <a:spLocks noGrp="1"/>
          </p:cNvSpPr>
          <p:nvPr>
            <p:ph type="sldNum" sz="quarter" idx="11"/>
          </p:nvPr>
        </p:nvSpPr>
        <p:spPr>
          <a:ln/>
        </p:spPr>
        <p:txBody>
          <a:bodyPr/>
          <a:lstStyle>
            <a:lvl1pPr>
              <a:defRPr/>
            </a:lvl1pPr>
          </a:lstStyle>
          <a:p>
            <a:pPr>
              <a:defRPr/>
            </a:pPr>
            <a:fld id="{C350BE11-DA7E-D543-B1B8-5029968CDC86}" type="slidenum">
              <a:rPr/>
              <a:pPr>
                <a:defRPr/>
              </a:pPr>
              <a:t>‹#›</a:t>
            </a:fld>
            <a:endParaRPr/>
          </a:p>
        </p:txBody>
      </p:sp>
    </p:spTree>
    <p:extLst>
      <p:ext uri="{BB962C8B-B14F-4D97-AF65-F5344CB8AC3E}">
        <p14:creationId xmlns:p14="http://schemas.microsoft.com/office/powerpoint/2010/main" val="2608961016"/>
      </p:ext>
    </p:extLst>
  </p:cSld>
  <p:clrMapOvr>
    <a:masterClrMapping/>
  </p:clrMapOvr>
  <p:transition spd="slow"/>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7B6173F-D3E1-C24C-9879-13377EC3AE6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5467A8F-9001-DE4E-9959-C8829D7C4AB4}"/>
              </a:ext>
            </a:extLst>
          </p:cNvPr>
          <p:cNvSpPr txBox="1">
            <a:spLocks noGrp="1"/>
          </p:cNvSpPr>
          <p:nvPr>
            <p:ph type="sldNum" sz="quarter" idx="11"/>
          </p:nvPr>
        </p:nvSpPr>
        <p:spPr>
          <a:ln/>
        </p:spPr>
        <p:txBody>
          <a:bodyPr/>
          <a:lstStyle>
            <a:lvl1pPr>
              <a:defRPr/>
            </a:lvl1pPr>
          </a:lstStyle>
          <a:p>
            <a:pPr>
              <a:defRPr/>
            </a:pPr>
            <a:fld id="{FD4F8AC0-9DF3-4247-8CD3-623B708B60E7}" type="slidenum">
              <a:rPr/>
              <a:pPr>
                <a:defRPr/>
              </a:pPr>
              <a:t>‹#›</a:t>
            </a:fld>
            <a:endParaRPr/>
          </a:p>
        </p:txBody>
      </p:sp>
    </p:spTree>
    <p:extLst>
      <p:ext uri="{BB962C8B-B14F-4D97-AF65-F5344CB8AC3E}">
        <p14:creationId xmlns:p14="http://schemas.microsoft.com/office/powerpoint/2010/main" val="2710972905"/>
      </p:ext>
    </p:extLst>
  </p:cSld>
  <p:clrMapOvr>
    <a:masterClrMapping/>
  </p:clrMapOvr>
  <p:transition spd="slow"/>
</p:sldLayout>
</file>

<file path=ppt/slideLayouts/slideLayout1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4C5CCA2-2F65-D848-A765-D96D87F20A1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BAF7E28-1CE7-CC45-A700-46AC03472D23}"/>
              </a:ext>
            </a:extLst>
          </p:cNvPr>
          <p:cNvSpPr txBox="1">
            <a:spLocks noGrp="1"/>
          </p:cNvSpPr>
          <p:nvPr>
            <p:ph type="sldNum" sz="quarter" idx="11"/>
          </p:nvPr>
        </p:nvSpPr>
        <p:spPr>
          <a:ln/>
        </p:spPr>
        <p:txBody>
          <a:bodyPr/>
          <a:lstStyle>
            <a:lvl1pPr>
              <a:defRPr/>
            </a:lvl1pPr>
          </a:lstStyle>
          <a:p>
            <a:pPr>
              <a:defRPr/>
            </a:pPr>
            <a:fld id="{2F0C6C3C-B388-EC45-BC87-16DDFE7CC977}" type="slidenum">
              <a:rPr/>
              <a:pPr>
                <a:defRPr/>
              </a:pPr>
              <a:t>‹#›</a:t>
            </a:fld>
            <a:endParaRPr/>
          </a:p>
        </p:txBody>
      </p:sp>
    </p:spTree>
    <p:extLst>
      <p:ext uri="{BB962C8B-B14F-4D97-AF65-F5344CB8AC3E}">
        <p14:creationId xmlns:p14="http://schemas.microsoft.com/office/powerpoint/2010/main" val="2653900747"/>
      </p:ext>
    </p:extLst>
  </p:cSld>
  <p:clrMapOvr>
    <a:masterClrMapping/>
  </p:clrMapOvr>
  <p:transition spd="slow"/>
</p:sldLayout>
</file>

<file path=ppt/slideLayouts/slideLayout1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10D9025-DFA2-0E40-AA57-27423CC1EE7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1AC4590-2801-2B4F-BDD6-23468EE7E79B}"/>
              </a:ext>
            </a:extLst>
          </p:cNvPr>
          <p:cNvSpPr txBox="1">
            <a:spLocks noGrp="1"/>
          </p:cNvSpPr>
          <p:nvPr>
            <p:ph type="sldNum" sz="quarter" idx="11"/>
          </p:nvPr>
        </p:nvSpPr>
        <p:spPr>
          <a:ln/>
        </p:spPr>
        <p:txBody>
          <a:bodyPr/>
          <a:lstStyle>
            <a:lvl1pPr>
              <a:defRPr/>
            </a:lvl1pPr>
          </a:lstStyle>
          <a:p>
            <a:pPr>
              <a:defRPr/>
            </a:pPr>
            <a:fld id="{2EA5C6E5-290A-0949-B182-9FA333C85526}" type="slidenum">
              <a:rPr/>
              <a:pPr>
                <a:defRPr/>
              </a:pPr>
              <a:t>‹#›</a:t>
            </a:fld>
            <a:endParaRPr/>
          </a:p>
        </p:txBody>
      </p:sp>
    </p:spTree>
    <p:extLst>
      <p:ext uri="{BB962C8B-B14F-4D97-AF65-F5344CB8AC3E}">
        <p14:creationId xmlns:p14="http://schemas.microsoft.com/office/powerpoint/2010/main" val="1008376686"/>
      </p:ext>
    </p:extLst>
  </p:cSld>
  <p:clrMapOvr>
    <a:masterClrMapping/>
  </p:clrMapOvr>
  <p:transition spd="slow"/>
</p:sldLayout>
</file>

<file path=ppt/slideLayouts/slideLayout1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3E632B7-3E4F-BC4D-9E03-83A822573D7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3D29A86-5A13-B943-9C19-E32FFC3D050D}"/>
              </a:ext>
            </a:extLst>
          </p:cNvPr>
          <p:cNvSpPr txBox="1">
            <a:spLocks noGrp="1"/>
          </p:cNvSpPr>
          <p:nvPr>
            <p:ph type="sldNum" sz="quarter" idx="11"/>
          </p:nvPr>
        </p:nvSpPr>
        <p:spPr>
          <a:ln/>
        </p:spPr>
        <p:txBody>
          <a:bodyPr/>
          <a:lstStyle>
            <a:lvl1pPr>
              <a:defRPr/>
            </a:lvl1pPr>
          </a:lstStyle>
          <a:p>
            <a:pPr>
              <a:defRPr/>
            </a:pPr>
            <a:fld id="{C82CCC78-00CE-2C4A-BC59-5884450FE1E5}" type="slidenum">
              <a:rPr/>
              <a:pPr>
                <a:defRPr/>
              </a:pPr>
              <a:t>‹#›</a:t>
            </a:fld>
            <a:endParaRPr/>
          </a:p>
        </p:txBody>
      </p:sp>
    </p:spTree>
    <p:extLst>
      <p:ext uri="{BB962C8B-B14F-4D97-AF65-F5344CB8AC3E}">
        <p14:creationId xmlns:p14="http://schemas.microsoft.com/office/powerpoint/2010/main" val="2830024583"/>
      </p:ext>
    </p:extLst>
  </p:cSld>
  <p:clrMapOvr>
    <a:masterClrMapping/>
  </p:clrMapOvr>
  <p:transition spd="slow"/>
</p:sldLayout>
</file>

<file path=ppt/slideLayouts/slideLayout1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9F6B8E4-223E-4943-8EEC-4B009BF8B5F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D33E080-E157-5240-9BF1-B6AA87C67ED3}"/>
              </a:ext>
            </a:extLst>
          </p:cNvPr>
          <p:cNvSpPr txBox="1">
            <a:spLocks noGrp="1"/>
          </p:cNvSpPr>
          <p:nvPr>
            <p:ph type="sldNum" sz="quarter" idx="11"/>
          </p:nvPr>
        </p:nvSpPr>
        <p:spPr>
          <a:ln/>
        </p:spPr>
        <p:txBody>
          <a:bodyPr/>
          <a:lstStyle>
            <a:lvl1pPr>
              <a:defRPr/>
            </a:lvl1pPr>
          </a:lstStyle>
          <a:p>
            <a:pPr>
              <a:defRPr/>
            </a:pPr>
            <a:fld id="{3D191B53-E4B3-3343-B00D-EC2DC5B60B16}" type="slidenum">
              <a:rPr/>
              <a:pPr>
                <a:defRPr/>
              </a:pPr>
              <a:t>‹#›</a:t>
            </a:fld>
            <a:endParaRPr/>
          </a:p>
        </p:txBody>
      </p:sp>
    </p:spTree>
    <p:extLst>
      <p:ext uri="{BB962C8B-B14F-4D97-AF65-F5344CB8AC3E}">
        <p14:creationId xmlns:p14="http://schemas.microsoft.com/office/powerpoint/2010/main" val="801022430"/>
      </p:ext>
    </p:extLst>
  </p:cSld>
  <p:clrMapOvr>
    <a:masterClrMapping/>
  </p:clrMapOvr>
  <p:transition spd="slow"/>
</p:sldLayout>
</file>

<file path=ppt/slideLayouts/slideLayout1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2FF0284A-F7B4-4649-8A75-09FBB9411CBC}"/>
              </a:ext>
            </a:extLst>
          </p:cNvPr>
          <p:cNvSpPr txBox="1">
            <a:spLocks noGrp="1"/>
          </p:cNvSpPr>
          <p:nvPr>
            <p:ph type="sldNum" sz="quarter" idx="10"/>
          </p:nvPr>
        </p:nvSpPr>
        <p:spPr>
          <a:ln/>
        </p:spPr>
        <p:txBody>
          <a:bodyPr/>
          <a:lstStyle>
            <a:lvl1pPr>
              <a:defRPr/>
            </a:lvl1pPr>
          </a:lstStyle>
          <a:p>
            <a:pPr>
              <a:defRPr/>
            </a:pPr>
            <a:fld id="{F0D2057E-B186-4B4A-8AAF-845F45407390}" type="slidenum">
              <a:rPr/>
              <a:pPr>
                <a:defRPr/>
              </a:pPr>
              <a:t>‹#›</a:t>
            </a:fld>
            <a:endParaRPr/>
          </a:p>
        </p:txBody>
      </p:sp>
    </p:spTree>
    <p:extLst>
      <p:ext uri="{BB962C8B-B14F-4D97-AF65-F5344CB8AC3E}">
        <p14:creationId xmlns:p14="http://schemas.microsoft.com/office/powerpoint/2010/main" val="251593098"/>
      </p:ext>
    </p:extLst>
  </p:cSld>
  <p:clrMapOvr>
    <a:masterClrMapping/>
  </p:clrMapOvr>
  <p:transition spd="slow"/>
</p:sldLayout>
</file>

<file path=ppt/slideLayouts/slideLayout1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5ED68A4-00E8-1C4E-961F-709F10F59752}"/>
              </a:ext>
            </a:extLst>
          </p:cNvPr>
          <p:cNvSpPr txBox="1">
            <a:spLocks noGrp="1"/>
          </p:cNvSpPr>
          <p:nvPr>
            <p:ph type="sldNum" sz="quarter" idx="10"/>
          </p:nvPr>
        </p:nvSpPr>
        <p:spPr>
          <a:ln/>
        </p:spPr>
        <p:txBody>
          <a:bodyPr/>
          <a:lstStyle>
            <a:lvl1pPr>
              <a:defRPr/>
            </a:lvl1pPr>
          </a:lstStyle>
          <a:p>
            <a:pPr>
              <a:defRPr/>
            </a:pPr>
            <a:fld id="{977A035E-D8BC-4947-8008-B85808428AAF}" type="slidenum">
              <a:rPr/>
              <a:pPr>
                <a:defRPr/>
              </a:pPr>
              <a:t>‹#›</a:t>
            </a:fld>
            <a:endParaRPr/>
          </a:p>
        </p:txBody>
      </p:sp>
    </p:spTree>
    <p:extLst>
      <p:ext uri="{BB962C8B-B14F-4D97-AF65-F5344CB8AC3E}">
        <p14:creationId xmlns:p14="http://schemas.microsoft.com/office/powerpoint/2010/main" val="3486102129"/>
      </p:ext>
    </p:extLst>
  </p:cSld>
  <p:clrMapOvr>
    <a:masterClrMapping/>
  </p:clrMapOvr>
  <p:transition spd="slow"/>
</p:sldLayout>
</file>

<file path=ppt/slideLayouts/slideLayout1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5B34EE23-35A9-A64C-83CD-6265DD44F7DC}"/>
              </a:ext>
            </a:extLst>
          </p:cNvPr>
          <p:cNvSpPr txBox="1">
            <a:spLocks noGrp="1"/>
          </p:cNvSpPr>
          <p:nvPr>
            <p:ph type="sldNum" sz="quarter" idx="10"/>
          </p:nvPr>
        </p:nvSpPr>
        <p:spPr>
          <a:ln/>
        </p:spPr>
        <p:txBody>
          <a:bodyPr/>
          <a:lstStyle>
            <a:lvl1pPr>
              <a:defRPr/>
            </a:lvl1pPr>
          </a:lstStyle>
          <a:p>
            <a:pPr>
              <a:defRPr/>
            </a:pPr>
            <a:fld id="{C5D2A916-1522-FD41-B9FF-297D4805331E}" type="slidenum">
              <a:rPr/>
              <a:pPr>
                <a:defRPr/>
              </a:pPr>
              <a:t>‹#›</a:t>
            </a:fld>
            <a:endParaRPr/>
          </a:p>
        </p:txBody>
      </p:sp>
    </p:spTree>
    <p:extLst>
      <p:ext uri="{BB962C8B-B14F-4D97-AF65-F5344CB8AC3E}">
        <p14:creationId xmlns:p14="http://schemas.microsoft.com/office/powerpoint/2010/main" val="640917290"/>
      </p:ext>
    </p:extLst>
  </p:cSld>
  <p:clrMapOvr>
    <a:masterClrMapping/>
  </p:clrMapOvr>
  <p:transition spd="slow"/>
</p:sldLayout>
</file>

<file path=ppt/slideLayouts/slideLayout1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897B48D0-D5D1-D74B-B12D-201F2F0F825F}"/>
              </a:ext>
            </a:extLst>
          </p:cNvPr>
          <p:cNvSpPr txBox="1">
            <a:spLocks noGrp="1"/>
          </p:cNvSpPr>
          <p:nvPr>
            <p:ph type="sldNum" sz="quarter" idx="10"/>
          </p:nvPr>
        </p:nvSpPr>
        <p:spPr>
          <a:ln/>
        </p:spPr>
        <p:txBody>
          <a:bodyPr/>
          <a:lstStyle>
            <a:lvl1pPr>
              <a:defRPr/>
            </a:lvl1pPr>
          </a:lstStyle>
          <a:p>
            <a:pPr>
              <a:defRPr/>
            </a:pPr>
            <a:fld id="{9BB1510C-5397-0E4B-84F0-877EA3BF445D}" type="slidenum">
              <a:rPr/>
              <a:pPr>
                <a:defRPr/>
              </a:pPr>
              <a:t>‹#›</a:t>
            </a:fld>
            <a:endParaRPr/>
          </a:p>
        </p:txBody>
      </p:sp>
    </p:spTree>
    <p:extLst>
      <p:ext uri="{BB962C8B-B14F-4D97-AF65-F5344CB8AC3E}">
        <p14:creationId xmlns:p14="http://schemas.microsoft.com/office/powerpoint/2010/main" val="1064498285"/>
      </p:ext>
    </p:extLst>
  </p:cSld>
  <p:clrMapOvr>
    <a:masterClrMapping/>
  </p:clrMapOvr>
  <p:transition spd="slow"/>
</p:sldLayout>
</file>

<file path=ppt/slideLayouts/slideLayout1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52A9A712-032D-5340-865B-34A60BF7B256}"/>
              </a:ext>
            </a:extLst>
          </p:cNvPr>
          <p:cNvSpPr txBox="1">
            <a:spLocks noGrp="1"/>
          </p:cNvSpPr>
          <p:nvPr>
            <p:ph type="sldNum" sz="quarter" idx="10"/>
          </p:nvPr>
        </p:nvSpPr>
        <p:spPr>
          <a:ln/>
        </p:spPr>
        <p:txBody>
          <a:bodyPr/>
          <a:lstStyle>
            <a:lvl1pPr>
              <a:defRPr/>
            </a:lvl1pPr>
          </a:lstStyle>
          <a:p>
            <a:pPr>
              <a:defRPr/>
            </a:pPr>
            <a:fld id="{7B86B3CA-D648-8B49-8636-115C0E8A6E55}" type="slidenum">
              <a:rPr/>
              <a:pPr>
                <a:defRPr/>
              </a:pPr>
              <a:t>‹#›</a:t>
            </a:fld>
            <a:endParaRPr/>
          </a:p>
        </p:txBody>
      </p:sp>
    </p:spTree>
    <p:extLst>
      <p:ext uri="{BB962C8B-B14F-4D97-AF65-F5344CB8AC3E}">
        <p14:creationId xmlns:p14="http://schemas.microsoft.com/office/powerpoint/2010/main" val="3884777395"/>
      </p:ext>
    </p:extLst>
  </p:cSld>
  <p:clrMapOvr>
    <a:masterClrMapping/>
  </p:clrMapOvr>
  <p:transition spd="slow"/>
</p:sldLayout>
</file>

<file path=ppt/slideLayouts/slideLayout1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4E24DF32-3D34-DF41-85F2-F52A2B4FBC5C}"/>
              </a:ext>
            </a:extLst>
          </p:cNvPr>
          <p:cNvSpPr txBox="1">
            <a:spLocks noGrp="1"/>
          </p:cNvSpPr>
          <p:nvPr>
            <p:ph type="sldNum" sz="quarter" idx="10"/>
          </p:nvPr>
        </p:nvSpPr>
        <p:spPr>
          <a:ln/>
        </p:spPr>
        <p:txBody>
          <a:bodyPr/>
          <a:lstStyle>
            <a:lvl1pPr>
              <a:defRPr/>
            </a:lvl1pPr>
          </a:lstStyle>
          <a:p>
            <a:pPr>
              <a:defRPr/>
            </a:pPr>
            <a:fld id="{77D06BD0-6BDC-214C-9D17-0E7050AF013D}" type="slidenum">
              <a:rPr/>
              <a:pPr>
                <a:defRPr/>
              </a:pPr>
              <a:t>‹#›</a:t>
            </a:fld>
            <a:endParaRPr/>
          </a:p>
        </p:txBody>
      </p:sp>
    </p:spTree>
    <p:extLst>
      <p:ext uri="{BB962C8B-B14F-4D97-AF65-F5344CB8AC3E}">
        <p14:creationId xmlns:p14="http://schemas.microsoft.com/office/powerpoint/2010/main" val="1180147786"/>
      </p:ext>
    </p:extLst>
  </p:cSld>
  <p:clrMapOvr>
    <a:masterClrMapping/>
  </p:clrMapOvr>
  <p:transition spd="slow"/>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FC98540-D456-A440-A1CA-475B2FBFE00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3B067AB-5397-314E-B4B7-0D09DB5A9972}"/>
              </a:ext>
            </a:extLst>
          </p:cNvPr>
          <p:cNvSpPr txBox="1">
            <a:spLocks noGrp="1"/>
          </p:cNvSpPr>
          <p:nvPr>
            <p:ph type="sldNum" sz="quarter" idx="11"/>
          </p:nvPr>
        </p:nvSpPr>
        <p:spPr>
          <a:ln/>
        </p:spPr>
        <p:txBody>
          <a:bodyPr/>
          <a:lstStyle>
            <a:lvl1pPr>
              <a:defRPr/>
            </a:lvl1pPr>
          </a:lstStyle>
          <a:p>
            <a:pPr>
              <a:defRPr/>
            </a:pPr>
            <a:fld id="{41EA614A-582C-6341-9FA2-ABE899C0EECE}" type="slidenum">
              <a:rPr/>
              <a:pPr>
                <a:defRPr/>
              </a:pPr>
              <a:t>‹#›</a:t>
            </a:fld>
            <a:endParaRPr/>
          </a:p>
        </p:txBody>
      </p:sp>
    </p:spTree>
    <p:extLst>
      <p:ext uri="{BB962C8B-B14F-4D97-AF65-F5344CB8AC3E}">
        <p14:creationId xmlns:p14="http://schemas.microsoft.com/office/powerpoint/2010/main" val="2284325505"/>
      </p:ext>
    </p:extLst>
  </p:cSld>
  <p:clrMapOvr>
    <a:masterClrMapping/>
  </p:clrMapOvr>
  <p:transition spd="slow"/>
</p:sldLayout>
</file>

<file path=ppt/slideLayouts/slideLayout1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CA2AEF27-DA07-564C-8D57-FE65A8802C20}"/>
              </a:ext>
            </a:extLst>
          </p:cNvPr>
          <p:cNvSpPr txBox="1">
            <a:spLocks noGrp="1"/>
          </p:cNvSpPr>
          <p:nvPr>
            <p:ph type="sldNum" sz="quarter" idx="10"/>
          </p:nvPr>
        </p:nvSpPr>
        <p:spPr>
          <a:ln/>
        </p:spPr>
        <p:txBody>
          <a:bodyPr/>
          <a:lstStyle>
            <a:lvl1pPr>
              <a:defRPr/>
            </a:lvl1pPr>
          </a:lstStyle>
          <a:p>
            <a:pPr>
              <a:defRPr/>
            </a:pPr>
            <a:fld id="{B398525E-4501-CB4E-B910-F189EE400E09}" type="slidenum">
              <a:rPr/>
              <a:pPr>
                <a:defRPr/>
              </a:pPr>
              <a:t>‹#›</a:t>
            </a:fld>
            <a:endParaRPr/>
          </a:p>
        </p:txBody>
      </p:sp>
    </p:spTree>
    <p:extLst>
      <p:ext uri="{BB962C8B-B14F-4D97-AF65-F5344CB8AC3E}">
        <p14:creationId xmlns:p14="http://schemas.microsoft.com/office/powerpoint/2010/main" val="2967154320"/>
      </p:ext>
    </p:extLst>
  </p:cSld>
  <p:clrMapOvr>
    <a:masterClrMapping/>
  </p:clrMapOvr>
  <p:transition spd="slow"/>
</p:sldLayout>
</file>

<file path=ppt/slideLayouts/slideLayout1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6B88CF68-7717-BB49-B80B-214EC458AFD0}"/>
              </a:ext>
            </a:extLst>
          </p:cNvPr>
          <p:cNvSpPr txBox="1">
            <a:spLocks noGrp="1"/>
          </p:cNvSpPr>
          <p:nvPr>
            <p:ph type="sldNum" sz="quarter" idx="10"/>
          </p:nvPr>
        </p:nvSpPr>
        <p:spPr>
          <a:ln/>
        </p:spPr>
        <p:txBody>
          <a:bodyPr/>
          <a:lstStyle>
            <a:lvl1pPr>
              <a:defRPr/>
            </a:lvl1pPr>
          </a:lstStyle>
          <a:p>
            <a:pPr>
              <a:defRPr/>
            </a:pPr>
            <a:fld id="{D25AF8D9-9767-DF4B-A987-0081914161AB}" type="slidenum">
              <a:rPr/>
              <a:pPr>
                <a:defRPr/>
              </a:pPr>
              <a:t>‹#›</a:t>
            </a:fld>
            <a:endParaRPr/>
          </a:p>
        </p:txBody>
      </p:sp>
    </p:spTree>
    <p:extLst>
      <p:ext uri="{BB962C8B-B14F-4D97-AF65-F5344CB8AC3E}">
        <p14:creationId xmlns:p14="http://schemas.microsoft.com/office/powerpoint/2010/main" val="3285117155"/>
      </p:ext>
    </p:extLst>
  </p:cSld>
  <p:clrMapOvr>
    <a:masterClrMapping/>
  </p:clrMapOvr>
  <p:transition spd="slow"/>
</p:sldLayout>
</file>

<file path=ppt/slideLayouts/slideLayout1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3D20D069-CE85-0A4C-BE95-1A7CCCF59E66}"/>
              </a:ext>
            </a:extLst>
          </p:cNvPr>
          <p:cNvSpPr txBox="1">
            <a:spLocks noGrp="1"/>
          </p:cNvSpPr>
          <p:nvPr>
            <p:ph type="sldNum" sz="quarter" idx="10"/>
          </p:nvPr>
        </p:nvSpPr>
        <p:spPr>
          <a:ln/>
        </p:spPr>
        <p:txBody>
          <a:bodyPr/>
          <a:lstStyle>
            <a:lvl1pPr>
              <a:defRPr/>
            </a:lvl1pPr>
          </a:lstStyle>
          <a:p>
            <a:pPr>
              <a:defRPr/>
            </a:pPr>
            <a:fld id="{00E09D1D-5EA3-6345-BBB9-DBF5F8A08367}" type="slidenum">
              <a:rPr/>
              <a:pPr>
                <a:defRPr/>
              </a:pPr>
              <a:t>‹#›</a:t>
            </a:fld>
            <a:endParaRPr/>
          </a:p>
        </p:txBody>
      </p:sp>
    </p:spTree>
    <p:extLst>
      <p:ext uri="{BB962C8B-B14F-4D97-AF65-F5344CB8AC3E}">
        <p14:creationId xmlns:p14="http://schemas.microsoft.com/office/powerpoint/2010/main" val="958766013"/>
      </p:ext>
    </p:extLst>
  </p:cSld>
  <p:clrMapOvr>
    <a:masterClrMapping/>
  </p:clrMapOvr>
  <p:transition spd="slow"/>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4E43A838-FA03-B541-8451-A3AA34E8DFE8}"/>
              </a:ext>
            </a:extLst>
          </p:cNvPr>
          <p:cNvSpPr txBox="1">
            <a:spLocks noGrp="1"/>
          </p:cNvSpPr>
          <p:nvPr>
            <p:ph type="sldNum" sz="quarter" idx="10"/>
          </p:nvPr>
        </p:nvSpPr>
        <p:spPr>
          <a:ln/>
        </p:spPr>
        <p:txBody>
          <a:bodyPr/>
          <a:lstStyle>
            <a:lvl1pPr>
              <a:defRPr/>
            </a:lvl1pPr>
          </a:lstStyle>
          <a:p>
            <a:pPr>
              <a:defRPr/>
            </a:pPr>
            <a:fld id="{B04328C1-8BF3-A546-838C-38673E0B4132}" type="slidenum">
              <a:rPr/>
              <a:pPr>
                <a:defRPr/>
              </a:pPr>
              <a:t>‹#›</a:t>
            </a:fld>
            <a:endParaRPr/>
          </a:p>
        </p:txBody>
      </p:sp>
    </p:spTree>
    <p:extLst>
      <p:ext uri="{BB962C8B-B14F-4D97-AF65-F5344CB8AC3E}">
        <p14:creationId xmlns:p14="http://schemas.microsoft.com/office/powerpoint/2010/main" val="3871052141"/>
      </p:ext>
    </p:extLst>
  </p:cSld>
  <p:clrMapOvr>
    <a:masterClrMapping/>
  </p:clrMapOvr>
  <p:transition spd="slow"/>
</p:sldLayout>
</file>

<file path=ppt/slideLayouts/slideLayout1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DF51496F-4D97-AC4C-B88E-655FB60CA7CA}"/>
              </a:ext>
            </a:extLst>
          </p:cNvPr>
          <p:cNvSpPr txBox="1">
            <a:spLocks noGrp="1"/>
          </p:cNvSpPr>
          <p:nvPr>
            <p:ph type="sldNum" sz="quarter" idx="10"/>
          </p:nvPr>
        </p:nvSpPr>
        <p:spPr>
          <a:ln/>
        </p:spPr>
        <p:txBody>
          <a:bodyPr/>
          <a:lstStyle>
            <a:lvl1pPr>
              <a:defRPr/>
            </a:lvl1pPr>
          </a:lstStyle>
          <a:p>
            <a:pPr>
              <a:defRPr/>
            </a:pPr>
            <a:fld id="{EFF6D525-47D9-EB47-8CA6-0CA86B8F2856}" type="slidenum">
              <a:rPr/>
              <a:pPr>
                <a:defRPr/>
              </a:pPr>
              <a:t>‹#›</a:t>
            </a:fld>
            <a:endParaRPr/>
          </a:p>
        </p:txBody>
      </p:sp>
    </p:spTree>
    <p:extLst>
      <p:ext uri="{BB962C8B-B14F-4D97-AF65-F5344CB8AC3E}">
        <p14:creationId xmlns:p14="http://schemas.microsoft.com/office/powerpoint/2010/main" val="876334830"/>
      </p:ext>
    </p:extLst>
  </p:cSld>
  <p:clrMapOvr>
    <a:masterClrMapping/>
  </p:clrMapOvr>
  <p:transition spd="slow"/>
</p:sldLayout>
</file>

<file path=ppt/slideLayouts/slideLayout12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6C067A5A-7094-1044-8AAB-2749EED622D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967C580-77FF-2C4B-B01F-9D6536470589}"/>
              </a:ext>
            </a:extLst>
          </p:cNvPr>
          <p:cNvSpPr txBox="1">
            <a:spLocks noGrp="1"/>
          </p:cNvSpPr>
          <p:nvPr>
            <p:ph type="sldNum" sz="quarter" idx="11"/>
          </p:nvPr>
        </p:nvSpPr>
        <p:spPr>
          <a:ln/>
        </p:spPr>
        <p:txBody>
          <a:bodyPr/>
          <a:lstStyle>
            <a:lvl1pPr>
              <a:defRPr/>
            </a:lvl1pPr>
          </a:lstStyle>
          <a:p>
            <a:pPr>
              <a:defRPr/>
            </a:pPr>
            <a:fld id="{B5393FDD-D527-2943-A489-5A1E613EE464}" type="slidenum">
              <a:rPr/>
              <a:pPr>
                <a:defRPr/>
              </a:pPr>
              <a:t>‹#›</a:t>
            </a:fld>
            <a:endParaRPr/>
          </a:p>
        </p:txBody>
      </p:sp>
    </p:spTree>
    <p:extLst>
      <p:ext uri="{BB962C8B-B14F-4D97-AF65-F5344CB8AC3E}">
        <p14:creationId xmlns:p14="http://schemas.microsoft.com/office/powerpoint/2010/main" val="504421559"/>
      </p:ext>
    </p:extLst>
  </p:cSld>
  <p:clrMapOvr>
    <a:masterClrMapping/>
  </p:clrMapOvr>
  <p:transition spd="slow"/>
</p:sldLayout>
</file>

<file path=ppt/slideLayouts/slideLayout1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E1BD87B-C02F-0142-AF7D-5CC5E010119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AB7B194-5B33-9240-BAE0-32E37D376F23}"/>
              </a:ext>
            </a:extLst>
          </p:cNvPr>
          <p:cNvSpPr txBox="1">
            <a:spLocks noGrp="1"/>
          </p:cNvSpPr>
          <p:nvPr>
            <p:ph type="sldNum" sz="quarter" idx="11"/>
          </p:nvPr>
        </p:nvSpPr>
        <p:spPr>
          <a:ln/>
        </p:spPr>
        <p:txBody>
          <a:bodyPr/>
          <a:lstStyle>
            <a:lvl1pPr>
              <a:defRPr/>
            </a:lvl1pPr>
          </a:lstStyle>
          <a:p>
            <a:pPr>
              <a:defRPr/>
            </a:pPr>
            <a:fld id="{DD1E3DE1-5CD9-8B41-AEF2-D2F937239B68}" type="slidenum">
              <a:rPr/>
              <a:pPr>
                <a:defRPr/>
              </a:pPr>
              <a:t>‹#›</a:t>
            </a:fld>
            <a:endParaRPr/>
          </a:p>
        </p:txBody>
      </p:sp>
    </p:spTree>
    <p:extLst>
      <p:ext uri="{BB962C8B-B14F-4D97-AF65-F5344CB8AC3E}">
        <p14:creationId xmlns:p14="http://schemas.microsoft.com/office/powerpoint/2010/main" val="2177484531"/>
      </p:ext>
    </p:extLst>
  </p:cSld>
  <p:clrMapOvr>
    <a:masterClrMapping/>
  </p:clrMapOvr>
  <p:transition spd="slow"/>
</p:sldLayout>
</file>

<file path=ppt/slideLayouts/slideLayout1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CE8B43C-8028-2D4B-A7D1-AFBBBBE6B7D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ECE0231-14DF-F84B-B925-25A940EB8986}"/>
              </a:ext>
            </a:extLst>
          </p:cNvPr>
          <p:cNvSpPr txBox="1">
            <a:spLocks noGrp="1"/>
          </p:cNvSpPr>
          <p:nvPr>
            <p:ph type="sldNum" sz="quarter" idx="11"/>
          </p:nvPr>
        </p:nvSpPr>
        <p:spPr>
          <a:ln/>
        </p:spPr>
        <p:txBody>
          <a:bodyPr/>
          <a:lstStyle>
            <a:lvl1pPr>
              <a:defRPr/>
            </a:lvl1pPr>
          </a:lstStyle>
          <a:p>
            <a:pPr>
              <a:defRPr/>
            </a:pPr>
            <a:fld id="{D96472AA-8B89-F34A-B463-97F89E79727F}" type="slidenum">
              <a:rPr/>
              <a:pPr>
                <a:defRPr/>
              </a:pPr>
              <a:t>‹#›</a:t>
            </a:fld>
            <a:endParaRPr/>
          </a:p>
        </p:txBody>
      </p:sp>
    </p:spTree>
    <p:extLst>
      <p:ext uri="{BB962C8B-B14F-4D97-AF65-F5344CB8AC3E}">
        <p14:creationId xmlns:p14="http://schemas.microsoft.com/office/powerpoint/2010/main" val="4077527272"/>
      </p:ext>
    </p:extLst>
  </p:cSld>
  <p:clrMapOvr>
    <a:masterClrMapping/>
  </p:clrMapOvr>
  <p:transition spd="slow"/>
</p:sldLayout>
</file>

<file path=ppt/slideLayouts/slideLayout1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FF835FA-5371-AA46-815C-FBE93477D99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F87431A-D844-F647-8672-0A95CA883E37}"/>
              </a:ext>
            </a:extLst>
          </p:cNvPr>
          <p:cNvSpPr txBox="1">
            <a:spLocks noGrp="1"/>
          </p:cNvSpPr>
          <p:nvPr>
            <p:ph type="sldNum" sz="quarter" idx="11"/>
          </p:nvPr>
        </p:nvSpPr>
        <p:spPr>
          <a:ln/>
        </p:spPr>
        <p:txBody>
          <a:bodyPr/>
          <a:lstStyle>
            <a:lvl1pPr>
              <a:defRPr/>
            </a:lvl1pPr>
          </a:lstStyle>
          <a:p>
            <a:pPr>
              <a:defRPr/>
            </a:pPr>
            <a:fld id="{0F45061F-B05D-3E4F-8481-15C81F241BDA}" type="slidenum">
              <a:rPr/>
              <a:pPr>
                <a:defRPr/>
              </a:pPr>
              <a:t>‹#›</a:t>
            </a:fld>
            <a:endParaRPr/>
          </a:p>
        </p:txBody>
      </p:sp>
    </p:spTree>
    <p:extLst>
      <p:ext uri="{BB962C8B-B14F-4D97-AF65-F5344CB8AC3E}">
        <p14:creationId xmlns:p14="http://schemas.microsoft.com/office/powerpoint/2010/main" val="3440409768"/>
      </p:ext>
    </p:extLst>
  </p:cSld>
  <p:clrMapOvr>
    <a:masterClrMapping/>
  </p:clrMapOvr>
  <p:transition spd="slow"/>
</p:sldLayout>
</file>

<file path=ppt/slideLayouts/slideLayout1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459C592-0B28-8844-8632-14E14CF0E02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ACFE676-3FC7-174A-9067-7565C9A2A028}"/>
              </a:ext>
            </a:extLst>
          </p:cNvPr>
          <p:cNvSpPr txBox="1">
            <a:spLocks noGrp="1"/>
          </p:cNvSpPr>
          <p:nvPr>
            <p:ph type="sldNum" sz="quarter" idx="11"/>
          </p:nvPr>
        </p:nvSpPr>
        <p:spPr>
          <a:ln/>
        </p:spPr>
        <p:txBody>
          <a:bodyPr/>
          <a:lstStyle>
            <a:lvl1pPr>
              <a:defRPr/>
            </a:lvl1pPr>
          </a:lstStyle>
          <a:p>
            <a:pPr>
              <a:defRPr/>
            </a:pPr>
            <a:fld id="{30780827-F42E-1B47-935C-1FE090F84E64}" type="slidenum">
              <a:rPr/>
              <a:pPr>
                <a:defRPr/>
              </a:pPr>
              <a:t>‹#›</a:t>
            </a:fld>
            <a:endParaRPr/>
          </a:p>
        </p:txBody>
      </p:sp>
    </p:spTree>
    <p:extLst>
      <p:ext uri="{BB962C8B-B14F-4D97-AF65-F5344CB8AC3E}">
        <p14:creationId xmlns:p14="http://schemas.microsoft.com/office/powerpoint/2010/main" val="2858803893"/>
      </p:ext>
    </p:extLst>
  </p:cSld>
  <p:clrMapOvr>
    <a:masterClrMapping/>
  </p:clrMapOvr>
  <p:transition spd="slow"/>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5552F10-0E7C-6E41-8BD9-AC280976289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835B63A-D9A9-B147-8BEC-CCDA61862918}"/>
              </a:ext>
            </a:extLst>
          </p:cNvPr>
          <p:cNvSpPr txBox="1">
            <a:spLocks noGrp="1"/>
          </p:cNvSpPr>
          <p:nvPr>
            <p:ph type="sldNum" sz="quarter" idx="11"/>
          </p:nvPr>
        </p:nvSpPr>
        <p:spPr>
          <a:ln/>
        </p:spPr>
        <p:txBody>
          <a:bodyPr/>
          <a:lstStyle>
            <a:lvl1pPr>
              <a:defRPr/>
            </a:lvl1pPr>
          </a:lstStyle>
          <a:p>
            <a:pPr>
              <a:defRPr/>
            </a:pPr>
            <a:fld id="{63D99D48-F05B-614C-9A43-79089118338D}" type="slidenum">
              <a:rPr/>
              <a:pPr>
                <a:defRPr/>
              </a:pPr>
              <a:t>‹#›</a:t>
            </a:fld>
            <a:endParaRPr/>
          </a:p>
        </p:txBody>
      </p:sp>
    </p:spTree>
    <p:extLst>
      <p:ext uri="{BB962C8B-B14F-4D97-AF65-F5344CB8AC3E}">
        <p14:creationId xmlns:p14="http://schemas.microsoft.com/office/powerpoint/2010/main" val="1534380573"/>
      </p:ext>
    </p:extLst>
  </p:cSld>
  <p:clrMapOvr>
    <a:masterClrMapping/>
  </p:clrMapOvr>
  <p:transition spd="slow"/>
</p:sldLayout>
</file>

<file path=ppt/slideLayouts/slideLayout1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1C581C2-97EB-354C-A574-9A25C5956BB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7C02EF90-0687-B741-9524-02B80AAE7817}"/>
              </a:ext>
            </a:extLst>
          </p:cNvPr>
          <p:cNvSpPr txBox="1">
            <a:spLocks noGrp="1"/>
          </p:cNvSpPr>
          <p:nvPr>
            <p:ph type="sldNum" sz="quarter" idx="11"/>
          </p:nvPr>
        </p:nvSpPr>
        <p:spPr>
          <a:ln/>
        </p:spPr>
        <p:txBody>
          <a:bodyPr/>
          <a:lstStyle>
            <a:lvl1pPr>
              <a:defRPr/>
            </a:lvl1pPr>
          </a:lstStyle>
          <a:p>
            <a:pPr>
              <a:defRPr/>
            </a:pPr>
            <a:fld id="{3FD1B27F-AD39-2844-8219-B28311E64D35}" type="slidenum">
              <a:rPr/>
              <a:pPr>
                <a:defRPr/>
              </a:pPr>
              <a:t>‹#›</a:t>
            </a:fld>
            <a:endParaRPr/>
          </a:p>
        </p:txBody>
      </p:sp>
    </p:spTree>
    <p:extLst>
      <p:ext uri="{BB962C8B-B14F-4D97-AF65-F5344CB8AC3E}">
        <p14:creationId xmlns:p14="http://schemas.microsoft.com/office/powerpoint/2010/main" val="3036304368"/>
      </p:ext>
    </p:extLst>
  </p:cSld>
  <p:clrMapOvr>
    <a:masterClrMapping/>
  </p:clrMapOvr>
  <p:transition spd="slow"/>
</p:sldLayout>
</file>

<file path=ppt/slideLayouts/slideLayout1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889753B-9168-1843-9D52-EB3D1DDBC5DB}"/>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FF6040A-355C-464A-BBED-60FCD7F22522}"/>
              </a:ext>
            </a:extLst>
          </p:cNvPr>
          <p:cNvSpPr txBox="1">
            <a:spLocks noGrp="1"/>
          </p:cNvSpPr>
          <p:nvPr>
            <p:ph type="sldNum" sz="quarter" idx="11"/>
          </p:nvPr>
        </p:nvSpPr>
        <p:spPr>
          <a:ln/>
        </p:spPr>
        <p:txBody>
          <a:bodyPr/>
          <a:lstStyle>
            <a:lvl1pPr>
              <a:defRPr/>
            </a:lvl1pPr>
          </a:lstStyle>
          <a:p>
            <a:pPr>
              <a:defRPr/>
            </a:pPr>
            <a:fld id="{58080CE9-7BB3-8D49-8A2E-549B50A3435D}" type="slidenum">
              <a:rPr/>
              <a:pPr>
                <a:defRPr/>
              </a:pPr>
              <a:t>‹#›</a:t>
            </a:fld>
            <a:endParaRPr/>
          </a:p>
        </p:txBody>
      </p:sp>
    </p:spTree>
    <p:extLst>
      <p:ext uri="{BB962C8B-B14F-4D97-AF65-F5344CB8AC3E}">
        <p14:creationId xmlns:p14="http://schemas.microsoft.com/office/powerpoint/2010/main" val="1131689192"/>
      </p:ext>
    </p:extLst>
  </p:cSld>
  <p:clrMapOvr>
    <a:masterClrMapping/>
  </p:clrMapOvr>
  <p:transition spd="slow"/>
</p:sldLayout>
</file>

<file path=ppt/slideLayouts/slideLayout1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7ECE4D0-8B49-8A45-9417-38FF1523785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33BEE70-CDF8-7E43-B760-B3DCDDBC7A8E}"/>
              </a:ext>
            </a:extLst>
          </p:cNvPr>
          <p:cNvSpPr txBox="1">
            <a:spLocks noGrp="1"/>
          </p:cNvSpPr>
          <p:nvPr>
            <p:ph type="sldNum" sz="quarter" idx="11"/>
          </p:nvPr>
        </p:nvSpPr>
        <p:spPr>
          <a:ln/>
        </p:spPr>
        <p:txBody>
          <a:bodyPr/>
          <a:lstStyle>
            <a:lvl1pPr>
              <a:defRPr/>
            </a:lvl1pPr>
          </a:lstStyle>
          <a:p>
            <a:pPr>
              <a:defRPr/>
            </a:pPr>
            <a:fld id="{DB59BFF8-3227-404F-9151-4508525FD545}" type="slidenum">
              <a:rPr/>
              <a:pPr>
                <a:defRPr/>
              </a:pPr>
              <a:t>‹#›</a:t>
            </a:fld>
            <a:endParaRPr/>
          </a:p>
        </p:txBody>
      </p:sp>
    </p:spTree>
    <p:extLst>
      <p:ext uri="{BB962C8B-B14F-4D97-AF65-F5344CB8AC3E}">
        <p14:creationId xmlns:p14="http://schemas.microsoft.com/office/powerpoint/2010/main" val="2330980285"/>
      </p:ext>
    </p:extLst>
  </p:cSld>
  <p:clrMapOvr>
    <a:masterClrMapping/>
  </p:clrMapOvr>
  <p:transition spd="slow"/>
</p:sldLayout>
</file>

<file path=ppt/slideLayouts/slideLayout1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A49FA12-2936-884F-A728-34E79CE6E2A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6AF83C3-37B7-8843-BDC5-5C8A60D9442F}"/>
              </a:ext>
            </a:extLst>
          </p:cNvPr>
          <p:cNvSpPr txBox="1">
            <a:spLocks noGrp="1"/>
          </p:cNvSpPr>
          <p:nvPr>
            <p:ph type="sldNum" sz="quarter" idx="11"/>
          </p:nvPr>
        </p:nvSpPr>
        <p:spPr>
          <a:ln/>
        </p:spPr>
        <p:txBody>
          <a:bodyPr/>
          <a:lstStyle>
            <a:lvl1pPr>
              <a:defRPr/>
            </a:lvl1pPr>
          </a:lstStyle>
          <a:p>
            <a:pPr>
              <a:defRPr/>
            </a:pPr>
            <a:fld id="{0BF390B8-61D8-2140-B3CC-7980C6D68CBA}" type="slidenum">
              <a:rPr/>
              <a:pPr>
                <a:defRPr/>
              </a:pPr>
              <a:t>‹#›</a:t>
            </a:fld>
            <a:endParaRPr/>
          </a:p>
        </p:txBody>
      </p:sp>
    </p:spTree>
    <p:extLst>
      <p:ext uri="{BB962C8B-B14F-4D97-AF65-F5344CB8AC3E}">
        <p14:creationId xmlns:p14="http://schemas.microsoft.com/office/powerpoint/2010/main" val="243438455"/>
      </p:ext>
    </p:extLst>
  </p:cSld>
  <p:clrMapOvr>
    <a:masterClrMapping/>
  </p:clrMapOvr>
  <p:transition spd="slow"/>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5AD5B2F-7583-5748-A1BC-8C0FDFF3B81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2F118F8-D4FD-E949-9EB2-BFDEE00FBF98}"/>
              </a:ext>
            </a:extLst>
          </p:cNvPr>
          <p:cNvSpPr txBox="1">
            <a:spLocks noGrp="1"/>
          </p:cNvSpPr>
          <p:nvPr>
            <p:ph type="sldNum" sz="quarter" idx="11"/>
          </p:nvPr>
        </p:nvSpPr>
        <p:spPr>
          <a:ln/>
        </p:spPr>
        <p:txBody>
          <a:bodyPr/>
          <a:lstStyle>
            <a:lvl1pPr>
              <a:defRPr/>
            </a:lvl1pPr>
          </a:lstStyle>
          <a:p>
            <a:pPr>
              <a:defRPr/>
            </a:pPr>
            <a:fld id="{39C9FC84-44E7-A04D-83D6-8CC47B8ED7B9}" type="slidenum">
              <a:rPr/>
              <a:pPr>
                <a:defRPr/>
              </a:pPr>
              <a:t>‹#›</a:t>
            </a:fld>
            <a:endParaRPr/>
          </a:p>
        </p:txBody>
      </p:sp>
    </p:spTree>
    <p:extLst>
      <p:ext uri="{BB962C8B-B14F-4D97-AF65-F5344CB8AC3E}">
        <p14:creationId xmlns:p14="http://schemas.microsoft.com/office/powerpoint/2010/main" val="2200275490"/>
      </p:ext>
    </p:extLst>
  </p:cSld>
  <p:clrMapOvr>
    <a:masterClrMapping/>
  </p:clrMapOvr>
  <p:transition spd="slow"/>
</p:sldLayout>
</file>

<file path=ppt/slideLayouts/slideLayout1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3F1F327-64F3-604E-99F8-07EFB9AFA0E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0FF9080-AD05-624F-9317-F32820145FC6}"/>
              </a:ext>
            </a:extLst>
          </p:cNvPr>
          <p:cNvSpPr txBox="1">
            <a:spLocks noGrp="1"/>
          </p:cNvSpPr>
          <p:nvPr>
            <p:ph type="sldNum" sz="quarter" idx="11"/>
          </p:nvPr>
        </p:nvSpPr>
        <p:spPr>
          <a:ln/>
        </p:spPr>
        <p:txBody>
          <a:bodyPr/>
          <a:lstStyle>
            <a:lvl1pPr>
              <a:defRPr/>
            </a:lvl1pPr>
          </a:lstStyle>
          <a:p>
            <a:pPr>
              <a:defRPr/>
            </a:pPr>
            <a:fld id="{37AF557B-0655-3347-843F-F88036CFD944}" type="slidenum">
              <a:rPr/>
              <a:pPr>
                <a:defRPr/>
              </a:pPr>
              <a:t>‹#›</a:t>
            </a:fld>
            <a:endParaRPr/>
          </a:p>
        </p:txBody>
      </p:sp>
    </p:spTree>
    <p:extLst>
      <p:ext uri="{BB962C8B-B14F-4D97-AF65-F5344CB8AC3E}">
        <p14:creationId xmlns:p14="http://schemas.microsoft.com/office/powerpoint/2010/main" val="791364633"/>
      </p:ext>
    </p:extLst>
  </p:cSld>
  <p:clrMapOvr>
    <a:masterClrMapping/>
  </p:clrMapOvr>
  <p:transition spd="slow"/>
</p:sldLayout>
</file>

<file path=ppt/slideLayouts/slideLayout12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8B82937-2ABD-2A40-95FD-9E60409A81C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DEF0593-96AA-0248-8584-6337AA5E4D3A}"/>
              </a:ext>
            </a:extLst>
          </p:cNvPr>
          <p:cNvSpPr txBox="1">
            <a:spLocks noGrp="1"/>
          </p:cNvSpPr>
          <p:nvPr>
            <p:ph type="sldNum" sz="quarter" idx="11"/>
          </p:nvPr>
        </p:nvSpPr>
        <p:spPr>
          <a:ln/>
        </p:spPr>
        <p:txBody>
          <a:bodyPr/>
          <a:lstStyle>
            <a:lvl1pPr>
              <a:defRPr/>
            </a:lvl1pPr>
          </a:lstStyle>
          <a:p>
            <a:pPr>
              <a:defRPr/>
            </a:pPr>
            <a:fld id="{608F6555-01A2-3840-ABF6-D6969F498B1F}" type="slidenum">
              <a:rPr/>
              <a:pPr>
                <a:defRPr/>
              </a:pPr>
              <a:t>‹#›</a:t>
            </a:fld>
            <a:endParaRPr/>
          </a:p>
        </p:txBody>
      </p:sp>
    </p:spTree>
    <p:extLst>
      <p:ext uri="{BB962C8B-B14F-4D97-AF65-F5344CB8AC3E}">
        <p14:creationId xmlns:p14="http://schemas.microsoft.com/office/powerpoint/2010/main" val="2655814469"/>
      </p:ext>
    </p:extLst>
  </p:cSld>
  <p:clrMapOvr>
    <a:masterClrMapping/>
  </p:clrMapOvr>
  <p:transition spd="slow"/>
</p:sldLayout>
</file>

<file path=ppt/slideLayouts/slideLayout1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1A74E84-5F23-9B45-88D5-2B260A04098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486E420-18D9-4143-80A0-EC79665BB3BA}"/>
              </a:ext>
            </a:extLst>
          </p:cNvPr>
          <p:cNvSpPr txBox="1">
            <a:spLocks noGrp="1"/>
          </p:cNvSpPr>
          <p:nvPr>
            <p:ph type="sldNum" sz="quarter" idx="11"/>
          </p:nvPr>
        </p:nvSpPr>
        <p:spPr>
          <a:ln/>
        </p:spPr>
        <p:txBody>
          <a:bodyPr/>
          <a:lstStyle>
            <a:lvl1pPr>
              <a:defRPr/>
            </a:lvl1pPr>
          </a:lstStyle>
          <a:p>
            <a:pPr>
              <a:defRPr/>
            </a:pPr>
            <a:fld id="{D86DE51A-D932-E447-A1BB-102C9AD7B94E}" type="slidenum">
              <a:rPr/>
              <a:pPr>
                <a:defRPr/>
              </a:pPr>
              <a:t>‹#›</a:t>
            </a:fld>
            <a:endParaRPr/>
          </a:p>
        </p:txBody>
      </p:sp>
    </p:spTree>
    <p:extLst>
      <p:ext uri="{BB962C8B-B14F-4D97-AF65-F5344CB8AC3E}">
        <p14:creationId xmlns:p14="http://schemas.microsoft.com/office/powerpoint/2010/main" val="2598989657"/>
      </p:ext>
    </p:extLst>
  </p:cSld>
  <p:clrMapOvr>
    <a:masterClrMapping/>
  </p:clrMapOvr>
  <p:transition spd="slow"/>
</p:sldLayout>
</file>

<file path=ppt/slideLayouts/slideLayout1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5F77FD4-044E-364B-AFD4-B5AB8E5278B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6BA3CD8-42D3-C545-847B-63B71DAE55EA}"/>
              </a:ext>
            </a:extLst>
          </p:cNvPr>
          <p:cNvSpPr txBox="1">
            <a:spLocks noGrp="1"/>
          </p:cNvSpPr>
          <p:nvPr>
            <p:ph type="sldNum" sz="quarter" idx="11"/>
          </p:nvPr>
        </p:nvSpPr>
        <p:spPr>
          <a:ln/>
        </p:spPr>
        <p:txBody>
          <a:bodyPr/>
          <a:lstStyle>
            <a:lvl1pPr>
              <a:defRPr/>
            </a:lvl1pPr>
          </a:lstStyle>
          <a:p>
            <a:pPr>
              <a:defRPr/>
            </a:pPr>
            <a:fld id="{D38F7E7C-C2EA-7A4F-B352-1FF54BAFF939}" type="slidenum">
              <a:rPr/>
              <a:pPr>
                <a:defRPr/>
              </a:pPr>
              <a:t>‹#›</a:t>
            </a:fld>
            <a:endParaRPr/>
          </a:p>
        </p:txBody>
      </p:sp>
    </p:spTree>
    <p:extLst>
      <p:ext uri="{BB962C8B-B14F-4D97-AF65-F5344CB8AC3E}">
        <p14:creationId xmlns:p14="http://schemas.microsoft.com/office/powerpoint/2010/main" val="2509527350"/>
      </p:ext>
    </p:extLst>
  </p:cSld>
  <p:clrMapOvr>
    <a:masterClrMapping/>
  </p:clrMapOvr>
  <p:transition spd="slow"/>
</p:sldLayout>
</file>

<file path=ppt/slideLayouts/slideLayout1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E5BBF88-E876-2649-A6B4-CCD6C022319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CD90890-1E34-8A44-AAB6-B854A7988757}"/>
              </a:ext>
            </a:extLst>
          </p:cNvPr>
          <p:cNvSpPr txBox="1">
            <a:spLocks noGrp="1"/>
          </p:cNvSpPr>
          <p:nvPr>
            <p:ph type="sldNum" sz="quarter" idx="11"/>
          </p:nvPr>
        </p:nvSpPr>
        <p:spPr>
          <a:ln/>
        </p:spPr>
        <p:txBody>
          <a:bodyPr/>
          <a:lstStyle>
            <a:lvl1pPr>
              <a:defRPr/>
            </a:lvl1pPr>
          </a:lstStyle>
          <a:p>
            <a:pPr>
              <a:defRPr/>
            </a:pPr>
            <a:fld id="{5B99C149-4623-ED4F-BD3C-E078DB5ED8C9}" type="slidenum">
              <a:rPr/>
              <a:pPr>
                <a:defRPr/>
              </a:pPr>
              <a:t>‹#›</a:t>
            </a:fld>
            <a:endParaRPr/>
          </a:p>
        </p:txBody>
      </p:sp>
    </p:spTree>
    <p:extLst>
      <p:ext uri="{BB962C8B-B14F-4D97-AF65-F5344CB8AC3E}">
        <p14:creationId xmlns:p14="http://schemas.microsoft.com/office/powerpoint/2010/main" val="1372953296"/>
      </p:ext>
    </p:extLst>
  </p:cSld>
  <p:clrMapOvr>
    <a:masterClrMapping/>
  </p:clrMapOvr>
  <p:transition spd="slow"/>
</p:sldLayout>
</file>

<file path=ppt/slideLayouts/slideLayout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DF350ED-EE83-864D-B152-551C3E2DF6F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3856C25-D067-DF4D-92EE-E642D800AA58}"/>
              </a:ext>
            </a:extLst>
          </p:cNvPr>
          <p:cNvSpPr txBox="1">
            <a:spLocks noGrp="1"/>
          </p:cNvSpPr>
          <p:nvPr>
            <p:ph type="sldNum" sz="quarter" idx="11"/>
          </p:nvPr>
        </p:nvSpPr>
        <p:spPr>
          <a:ln/>
        </p:spPr>
        <p:txBody>
          <a:bodyPr/>
          <a:lstStyle>
            <a:lvl1pPr>
              <a:defRPr/>
            </a:lvl1pPr>
          </a:lstStyle>
          <a:p>
            <a:pPr>
              <a:defRPr/>
            </a:pPr>
            <a:fld id="{5284A69D-8CA2-554E-9750-E25D205B0363}" type="slidenum">
              <a:rPr/>
              <a:pPr>
                <a:defRPr/>
              </a:pPr>
              <a:t>‹#›</a:t>
            </a:fld>
            <a:endParaRPr/>
          </a:p>
        </p:txBody>
      </p:sp>
    </p:spTree>
    <p:extLst>
      <p:ext uri="{BB962C8B-B14F-4D97-AF65-F5344CB8AC3E}">
        <p14:creationId xmlns:p14="http://schemas.microsoft.com/office/powerpoint/2010/main" val="1821598640"/>
      </p:ext>
    </p:extLst>
  </p:cSld>
  <p:clrMapOvr>
    <a:masterClrMapping/>
  </p:clrMapOvr>
  <p:transition spd="slow"/>
</p:sldLayout>
</file>

<file path=ppt/slideLayouts/slideLayout1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361ED03-FDA4-E845-AAB2-DD67FA591D71}"/>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0A0F2D2-8349-D448-8519-292047744C7B}"/>
              </a:ext>
            </a:extLst>
          </p:cNvPr>
          <p:cNvSpPr txBox="1">
            <a:spLocks noGrp="1"/>
          </p:cNvSpPr>
          <p:nvPr>
            <p:ph type="sldNum" sz="quarter" idx="11"/>
          </p:nvPr>
        </p:nvSpPr>
        <p:spPr>
          <a:ln/>
        </p:spPr>
        <p:txBody>
          <a:bodyPr/>
          <a:lstStyle>
            <a:lvl1pPr>
              <a:defRPr/>
            </a:lvl1pPr>
          </a:lstStyle>
          <a:p>
            <a:pPr>
              <a:defRPr/>
            </a:pPr>
            <a:fld id="{39BA47FC-0311-C046-A705-B9FBB988E261}" type="slidenum">
              <a:rPr/>
              <a:pPr>
                <a:defRPr/>
              </a:pPr>
              <a:t>‹#›</a:t>
            </a:fld>
            <a:endParaRPr/>
          </a:p>
        </p:txBody>
      </p:sp>
    </p:spTree>
    <p:extLst>
      <p:ext uri="{BB962C8B-B14F-4D97-AF65-F5344CB8AC3E}">
        <p14:creationId xmlns:p14="http://schemas.microsoft.com/office/powerpoint/2010/main" val="3756640132"/>
      </p:ext>
    </p:extLst>
  </p:cSld>
  <p:clrMapOvr>
    <a:masterClrMapping/>
  </p:clrMapOvr>
  <p:transition spd="slow"/>
</p:sldLayout>
</file>

<file path=ppt/slideLayouts/slideLayout1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9580D71-74EC-2742-85DB-7CFD8441616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47C1472-5F5B-C64B-85DB-592C2DB8CEAA}"/>
              </a:ext>
            </a:extLst>
          </p:cNvPr>
          <p:cNvSpPr txBox="1">
            <a:spLocks noGrp="1"/>
          </p:cNvSpPr>
          <p:nvPr>
            <p:ph type="sldNum" sz="quarter" idx="11"/>
          </p:nvPr>
        </p:nvSpPr>
        <p:spPr>
          <a:ln/>
        </p:spPr>
        <p:txBody>
          <a:bodyPr/>
          <a:lstStyle>
            <a:lvl1pPr>
              <a:defRPr/>
            </a:lvl1pPr>
          </a:lstStyle>
          <a:p>
            <a:pPr>
              <a:defRPr/>
            </a:pPr>
            <a:fld id="{B3C071D8-005A-4343-8071-B0BBA99E53DD}" type="slidenum">
              <a:rPr/>
              <a:pPr>
                <a:defRPr/>
              </a:pPr>
              <a:t>‹#›</a:t>
            </a:fld>
            <a:endParaRPr/>
          </a:p>
        </p:txBody>
      </p:sp>
    </p:spTree>
    <p:extLst>
      <p:ext uri="{BB962C8B-B14F-4D97-AF65-F5344CB8AC3E}">
        <p14:creationId xmlns:p14="http://schemas.microsoft.com/office/powerpoint/2010/main" val="733717301"/>
      </p:ext>
    </p:extLst>
  </p:cSld>
  <p:clrMapOvr>
    <a:masterClrMapping/>
  </p:clrMapOvr>
  <p:transition spd="slow"/>
</p:sldLayout>
</file>

<file path=ppt/slideLayouts/slideLayout1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F6FEF10-8935-AE42-B1D7-FA7A71F1B53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68F8D6A-D620-344C-95E2-430F188D41BC}"/>
              </a:ext>
            </a:extLst>
          </p:cNvPr>
          <p:cNvSpPr txBox="1">
            <a:spLocks noGrp="1"/>
          </p:cNvSpPr>
          <p:nvPr>
            <p:ph type="sldNum" sz="quarter" idx="11"/>
          </p:nvPr>
        </p:nvSpPr>
        <p:spPr>
          <a:ln/>
        </p:spPr>
        <p:txBody>
          <a:bodyPr/>
          <a:lstStyle>
            <a:lvl1pPr>
              <a:defRPr/>
            </a:lvl1pPr>
          </a:lstStyle>
          <a:p>
            <a:pPr>
              <a:defRPr/>
            </a:pPr>
            <a:fld id="{C5D0C0A7-4A99-324C-8209-3EBB553367B9}" type="slidenum">
              <a:rPr/>
              <a:pPr>
                <a:defRPr/>
              </a:pPr>
              <a:t>‹#›</a:t>
            </a:fld>
            <a:endParaRPr/>
          </a:p>
        </p:txBody>
      </p:sp>
    </p:spTree>
    <p:extLst>
      <p:ext uri="{BB962C8B-B14F-4D97-AF65-F5344CB8AC3E}">
        <p14:creationId xmlns:p14="http://schemas.microsoft.com/office/powerpoint/2010/main" val="1503450748"/>
      </p:ext>
    </p:extLst>
  </p:cSld>
  <p:clrMapOvr>
    <a:masterClrMapping/>
  </p:clrMapOvr>
  <p:transition spd="slow"/>
</p:sldLayout>
</file>

<file path=ppt/slideLayouts/slideLayout1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FBC1618-630B-BF46-A0F9-11F27E7D231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9D33917-B0E8-874F-BD24-8FBE5E21E5ED}"/>
              </a:ext>
            </a:extLst>
          </p:cNvPr>
          <p:cNvSpPr txBox="1">
            <a:spLocks noGrp="1"/>
          </p:cNvSpPr>
          <p:nvPr>
            <p:ph type="sldNum" sz="quarter" idx="11"/>
          </p:nvPr>
        </p:nvSpPr>
        <p:spPr>
          <a:ln/>
        </p:spPr>
        <p:txBody>
          <a:bodyPr/>
          <a:lstStyle>
            <a:lvl1pPr>
              <a:defRPr/>
            </a:lvl1pPr>
          </a:lstStyle>
          <a:p>
            <a:pPr>
              <a:defRPr/>
            </a:pPr>
            <a:fld id="{4B877D9C-2974-8F4E-A926-1B3DDBBDD658}" type="slidenum">
              <a:rPr/>
              <a:pPr>
                <a:defRPr/>
              </a:pPr>
              <a:t>‹#›</a:t>
            </a:fld>
            <a:endParaRPr/>
          </a:p>
        </p:txBody>
      </p:sp>
    </p:spTree>
    <p:extLst>
      <p:ext uri="{BB962C8B-B14F-4D97-AF65-F5344CB8AC3E}">
        <p14:creationId xmlns:p14="http://schemas.microsoft.com/office/powerpoint/2010/main" val="2388284562"/>
      </p:ext>
    </p:extLst>
  </p:cSld>
  <p:clrMapOvr>
    <a:masterClrMapping/>
  </p:clrMapOvr>
  <p:transition spd="slow"/>
</p:sldLayout>
</file>

<file path=ppt/slideLayouts/slideLayout1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6E617C6-5CBC-A041-B206-53AFEFDF9C3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A6E8D6B-4B3D-324C-A718-14FFDB82D6D7}"/>
              </a:ext>
            </a:extLst>
          </p:cNvPr>
          <p:cNvSpPr txBox="1">
            <a:spLocks noGrp="1"/>
          </p:cNvSpPr>
          <p:nvPr>
            <p:ph type="sldNum" sz="quarter" idx="11"/>
          </p:nvPr>
        </p:nvSpPr>
        <p:spPr>
          <a:ln/>
        </p:spPr>
        <p:txBody>
          <a:bodyPr/>
          <a:lstStyle>
            <a:lvl1pPr>
              <a:defRPr/>
            </a:lvl1pPr>
          </a:lstStyle>
          <a:p>
            <a:pPr>
              <a:defRPr/>
            </a:pPr>
            <a:fld id="{A4933DF7-8065-8F44-996A-A60D47C7AF31}" type="slidenum">
              <a:rPr/>
              <a:pPr>
                <a:defRPr/>
              </a:pPr>
              <a:t>‹#›</a:t>
            </a:fld>
            <a:endParaRPr/>
          </a:p>
        </p:txBody>
      </p:sp>
    </p:spTree>
    <p:extLst>
      <p:ext uri="{BB962C8B-B14F-4D97-AF65-F5344CB8AC3E}">
        <p14:creationId xmlns:p14="http://schemas.microsoft.com/office/powerpoint/2010/main" val="2957075914"/>
      </p:ext>
    </p:extLst>
  </p:cSld>
  <p:clrMapOvr>
    <a:masterClrMapping/>
  </p:clrMapOvr>
  <p:transition spd="slow"/>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922F332-C233-3A41-89A3-25D2E284AF9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80609FB-25C7-0644-8917-ED7F29955FA5}"/>
              </a:ext>
            </a:extLst>
          </p:cNvPr>
          <p:cNvSpPr txBox="1">
            <a:spLocks noGrp="1"/>
          </p:cNvSpPr>
          <p:nvPr>
            <p:ph type="sldNum" sz="quarter" idx="11"/>
          </p:nvPr>
        </p:nvSpPr>
        <p:spPr>
          <a:ln/>
        </p:spPr>
        <p:txBody>
          <a:bodyPr/>
          <a:lstStyle>
            <a:lvl1pPr>
              <a:defRPr/>
            </a:lvl1pPr>
          </a:lstStyle>
          <a:p>
            <a:pPr>
              <a:defRPr/>
            </a:pPr>
            <a:fld id="{32392426-AC5E-B145-AD5F-B9630331DFFB}" type="slidenum">
              <a:rPr/>
              <a:pPr>
                <a:defRPr/>
              </a:pPr>
              <a:t>‹#›</a:t>
            </a:fld>
            <a:endParaRPr/>
          </a:p>
        </p:txBody>
      </p:sp>
    </p:spTree>
    <p:extLst>
      <p:ext uri="{BB962C8B-B14F-4D97-AF65-F5344CB8AC3E}">
        <p14:creationId xmlns:p14="http://schemas.microsoft.com/office/powerpoint/2010/main" val="2198325961"/>
      </p:ext>
    </p:extLst>
  </p:cSld>
  <p:clrMapOvr>
    <a:masterClrMapping/>
  </p:clrMapOvr>
  <p:transition spd="slow"/>
</p:sldLayout>
</file>

<file path=ppt/slideLayouts/slideLayout1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A042463-40C4-3248-8EA3-DE9A1D52143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D7126DE-5739-A54E-BCA5-13CB0C9FA52D}"/>
              </a:ext>
            </a:extLst>
          </p:cNvPr>
          <p:cNvSpPr txBox="1">
            <a:spLocks noGrp="1"/>
          </p:cNvSpPr>
          <p:nvPr>
            <p:ph type="sldNum" sz="quarter" idx="11"/>
          </p:nvPr>
        </p:nvSpPr>
        <p:spPr>
          <a:ln/>
        </p:spPr>
        <p:txBody>
          <a:bodyPr/>
          <a:lstStyle>
            <a:lvl1pPr>
              <a:defRPr/>
            </a:lvl1pPr>
          </a:lstStyle>
          <a:p>
            <a:pPr>
              <a:defRPr/>
            </a:pPr>
            <a:fld id="{CCECC1B8-83DD-9C42-B771-AE2AD3AE9367}" type="slidenum">
              <a:rPr/>
              <a:pPr>
                <a:defRPr/>
              </a:pPr>
              <a:t>‹#›</a:t>
            </a:fld>
            <a:endParaRPr/>
          </a:p>
        </p:txBody>
      </p:sp>
    </p:spTree>
    <p:extLst>
      <p:ext uri="{BB962C8B-B14F-4D97-AF65-F5344CB8AC3E}">
        <p14:creationId xmlns:p14="http://schemas.microsoft.com/office/powerpoint/2010/main" val="1695967701"/>
      </p:ext>
    </p:extLst>
  </p:cSld>
  <p:clrMapOvr>
    <a:masterClrMapping/>
  </p:clrMapOvr>
  <p:transition spd="slow"/>
</p:sldLayout>
</file>

<file path=ppt/slideLayouts/slideLayout12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64A49EC9-BFD7-A149-9F29-904C1705726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6DBC3EF-445A-5141-96AD-1D4562B05E90}"/>
              </a:ext>
            </a:extLst>
          </p:cNvPr>
          <p:cNvSpPr txBox="1">
            <a:spLocks noGrp="1"/>
          </p:cNvSpPr>
          <p:nvPr>
            <p:ph type="sldNum" sz="quarter" idx="11"/>
          </p:nvPr>
        </p:nvSpPr>
        <p:spPr>
          <a:ln/>
        </p:spPr>
        <p:txBody>
          <a:bodyPr/>
          <a:lstStyle>
            <a:lvl1pPr>
              <a:defRPr/>
            </a:lvl1pPr>
          </a:lstStyle>
          <a:p>
            <a:pPr>
              <a:defRPr/>
            </a:pPr>
            <a:fld id="{DEDC010C-704E-1F40-8C4F-9EE7F9D50DAB}" type="slidenum">
              <a:rPr/>
              <a:pPr>
                <a:defRPr/>
              </a:pPr>
              <a:t>‹#›</a:t>
            </a:fld>
            <a:endParaRPr/>
          </a:p>
        </p:txBody>
      </p:sp>
    </p:spTree>
    <p:extLst>
      <p:ext uri="{BB962C8B-B14F-4D97-AF65-F5344CB8AC3E}">
        <p14:creationId xmlns:p14="http://schemas.microsoft.com/office/powerpoint/2010/main" val="647490877"/>
      </p:ext>
    </p:extLst>
  </p:cSld>
  <p:clrMapOvr>
    <a:masterClrMapping/>
  </p:clrMapOvr>
  <p:transition spd="slow"/>
</p:sldLayout>
</file>

<file path=ppt/slideLayouts/slideLayout1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284C580-E46E-6246-B458-3BD8148EFAB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6AF81C6-6E52-9D4B-A043-B8EAF74620CC}"/>
              </a:ext>
            </a:extLst>
          </p:cNvPr>
          <p:cNvSpPr txBox="1">
            <a:spLocks noGrp="1"/>
          </p:cNvSpPr>
          <p:nvPr>
            <p:ph type="sldNum" sz="quarter" idx="11"/>
          </p:nvPr>
        </p:nvSpPr>
        <p:spPr>
          <a:ln/>
        </p:spPr>
        <p:txBody>
          <a:bodyPr/>
          <a:lstStyle>
            <a:lvl1pPr>
              <a:defRPr/>
            </a:lvl1pPr>
          </a:lstStyle>
          <a:p>
            <a:pPr>
              <a:defRPr/>
            </a:pPr>
            <a:fld id="{1FC06E34-21CA-6A49-BE4B-FAB10CB55B8B}" type="slidenum">
              <a:rPr/>
              <a:pPr>
                <a:defRPr/>
              </a:pPr>
              <a:t>‹#›</a:t>
            </a:fld>
            <a:endParaRPr/>
          </a:p>
        </p:txBody>
      </p:sp>
    </p:spTree>
    <p:extLst>
      <p:ext uri="{BB962C8B-B14F-4D97-AF65-F5344CB8AC3E}">
        <p14:creationId xmlns:p14="http://schemas.microsoft.com/office/powerpoint/2010/main" val="1908257289"/>
      </p:ext>
    </p:extLst>
  </p:cSld>
  <p:clrMapOvr>
    <a:masterClrMapping/>
  </p:clrMapOvr>
  <p:transition spd="slow"/>
</p:sldLayout>
</file>

<file path=ppt/slideLayouts/slideLayout1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311395A-1B13-D843-A9CF-84EF3C6CE75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C596DCC-1363-DC44-923B-F023EB3E52D5}"/>
              </a:ext>
            </a:extLst>
          </p:cNvPr>
          <p:cNvSpPr txBox="1">
            <a:spLocks noGrp="1"/>
          </p:cNvSpPr>
          <p:nvPr>
            <p:ph type="sldNum" sz="quarter" idx="11"/>
          </p:nvPr>
        </p:nvSpPr>
        <p:spPr>
          <a:ln/>
        </p:spPr>
        <p:txBody>
          <a:bodyPr/>
          <a:lstStyle>
            <a:lvl1pPr>
              <a:defRPr/>
            </a:lvl1pPr>
          </a:lstStyle>
          <a:p>
            <a:pPr>
              <a:defRPr/>
            </a:pPr>
            <a:fld id="{910EC814-40E8-4B4E-9C17-C3AF2FFA61BF}" type="slidenum">
              <a:rPr/>
              <a:pPr>
                <a:defRPr/>
              </a:pPr>
              <a:t>‹#›</a:t>
            </a:fld>
            <a:endParaRPr/>
          </a:p>
        </p:txBody>
      </p:sp>
    </p:spTree>
    <p:extLst>
      <p:ext uri="{BB962C8B-B14F-4D97-AF65-F5344CB8AC3E}">
        <p14:creationId xmlns:p14="http://schemas.microsoft.com/office/powerpoint/2010/main" val="2736485502"/>
      </p:ext>
    </p:extLst>
  </p:cSld>
  <p:clrMapOvr>
    <a:masterClrMapping/>
  </p:clrMapOvr>
  <p:transition spd="slow"/>
</p:sldLayout>
</file>

<file path=ppt/slideLayouts/slideLayout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663B52D-5CC2-BF43-AD14-1CBBCCCB870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62E3E88-C832-5940-A1DE-4345DD5CE58C}"/>
              </a:ext>
            </a:extLst>
          </p:cNvPr>
          <p:cNvSpPr txBox="1">
            <a:spLocks noGrp="1"/>
          </p:cNvSpPr>
          <p:nvPr>
            <p:ph type="sldNum" sz="quarter" idx="11"/>
          </p:nvPr>
        </p:nvSpPr>
        <p:spPr>
          <a:ln/>
        </p:spPr>
        <p:txBody>
          <a:bodyPr/>
          <a:lstStyle>
            <a:lvl1pPr>
              <a:defRPr/>
            </a:lvl1pPr>
          </a:lstStyle>
          <a:p>
            <a:pPr>
              <a:defRPr/>
            </a:pPr>
            <a:fld id="{C8A4DA2C-23CC-E74A-960A-B68FC9A79C30}" type="slidenum">
              <a:rPr/>
              <a:pPr>
                <a:defRPr/>
              </a:pPr>
              <a:t>‹#›</a:t>
            </a:fld>
            <a:endParaRPr/>
          </a:p>
        </p:txBody>
      </p:sp>
    </p:spTree>
    <p:extLst>
      <p:ext uri="{BB962C8B-B14F-4D97-AF65-F5344CB8AC3E}">
        <p14:creationId xmlns:p14="http://schemas.microsoft.com/office/powerpoint/2010/main" val="2801272743"/>
      </p:ext>
    </p:extLst>
  </p:cSld>
  <p:clrMapOvr>
    <a:masterClrMapping/>
  </p:clrMapOvr>
  <p:transition spd="slow"/>
</p:sldLayout>
</file>

<file path=ppt/slideLayouts/slideLayout1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9294574-5BFD-714E-ACE5-2983CD0FA20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57B1F11-F212-F64C-AAB5-6BB526202CC7}"/>
              </a:ext>
            </a:extLst>
          </p:cNvPr>
          <p:cNvSpPr txBox="1">
            <a:spLocks noGrp="1"/>
          </p:cNvSpPr>
          <p:nvPr>
            <p:ph type="sldNum" sz="quarter" idx="11"/>
          </p:nvPr>
        </p:nvSpPr>
        <p:spPr>
          <a:ln/>
        </p:spPr>
        <p:txBody>
          <a:bodyPr/>
          <a:lstStyle>
            <a:lvl1pPr>
              <a:defRPr/>
            </a:lvl1pPr>
          </a:lstStyle>
          <a:p>
            <a:pPr>
              <a:defRPr/>
            </a:pPr>
            <a:fld id="{EC836AD3-0E67-8E4E-BA70-66792F7BE70E}" type="slidenum">
              <a:rPr/>
              <a:pPr>
                <a:defRPr/>
              </a:pPr>
              <a:t>‹#›</a:t>
            </a:fld>
            <a:endParaRPr/>
          </a:p>
        </p:txBody>
      </p:sp>
    </p:spTree>
    <p:extLst>
      <p:ext uri="{BB962C8B-B14F-4D97-AF65-F5344CB8AC3E}">
        <p14:creationId xmlns:p14="http://schemas.microsoft.com/office/powerpoint/2010/main" val="2927457209"/>
      </p:ext>
    </p:extLst>
  </p:cSld>
  <p:clrMapOvr>
    <a:masterClrMapping/>
  </p:clrMapOvr>
  <p:transition spd="slow"/>
</p:sldLayout>
</file>

<file path=ppt/slideLayouts/slideLayout1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A1734D0-CAA7-DE4D-BC29-E8387B561E7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5DF677C-F5B0-6749-89EC-3A7D1EB02182}"/>
              </a:ext>
            </a:extLst>
          </p:cNvPr>
          <p:cNvSpPr txBox="1">
            <a:spLocks noGrp="1"/>
          </p:cNvSpPr>
          <p:nvPr>
            <p:ph type="sldNum" sz="quarter" idx="11"/>
          </p:nvPr>
        </p:nvSpPr>
        <p:spPr>
          <a:ln/>
        </p:spPr>
        <p:txBody>
          <a:bodyPr/>
          <a:lstStyle>
            <a:lvl1pPr>
              <a:defRPr/>
            </a:lvl1pPr>
          </a:lstStyle>
          <a:p>
            <a:pPr>
              <a:defRPr/>
            </a:pPr>
            <a:fld id="{CC663948-FF54-0543-886F-398C97B4EA42}" type="slidenum">
              <a:rPr/>
              <a:pPr>
                <a:defRPr/>
              </a:pPr>
              <a:t>‹#›</a:t>
            </a:fld>
            <a:endParaRPr/>
          </a:p>
        </p:txBody>
      </p:sp>
    </p:spTree>
    <p:extLst>
      <p:ext uri="{BB962C8B-B14F-4D97-AF65-F5344CB8AC3E}">
        <p14:creationId xmlns:p14="http://schemas.microsoft.com/office/powerpoint/2010/main" val="366561250"/>
      </p:ext>
    </p:extLst>
  </p:cSld>
  <p:clrMapOvr>
    <a:masterClrMapping/>
  </p:clrMapOvr>
  <p:transition spd="slow"/>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18E1FA8-7FFC-DD48-B9AE-D14250E5EAF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6A6CE9A-745F-044C-94D7-18E90E740D9F}"/>
              </a:ext>
            </a:extLst>
          </p:cNvPr>
          <p:cNvSpPr txBox="1">
            <a:spLocks noGrp="1"/>
          </p:cNvSpPr>
          <p:nvPr>
            <p:ph type="sldNum" sz="quarter" idx="11"/>
          </p:nvPr>
        </p:nvSpPr>
        <p:spPr>
          <a:ln/>
        </p:spPr>
        <p:txBody>
          <a:bodyPr/>
          <a:lstStyle>
            <a:lvl1pPr>
              <a:defRPr/>
            </a:lvl1pPr>
          </a:lstStyle>
          <a:p>
            <a:pPr>
              <a:defRPr/>
            </a:pPr>
            <a:fld id="{0EC9FDB7-5EC9-EA48-A1A8-F531E25A29B4}" type="slidenum">
              <a:rPr/>
              <a:pPr>
                <a:defRPr/>
              </a:pPr>
              <a:t>‹#›</a:t>
            </a:fld>
            <a:endParaRPr/>
          </a:p>
        </p:txBody>
      </p:sp>
    </p:spTree>
    <p:extLst>
      <p:ext uri="{BB962C8B-B14F-4D97-AF65-F5344CB8AC3E}">
        <p14:creationId xmlns:p14="http://schemas.microsoft.com/office/powerpoint/2010/main" val="973807287"/>
      </p:ext>
    </p:extLst>
  </p:cSld>
  <p:clrMapOvr>
    <a:masterClrMapping/>
  </p:clrMapOvr>
  <p:transition spd="slow"/>
</p:sldLayout>
</file>

<file path=ppt/slideLayouts/slideLayout1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3E6C825-A1B8-614A-93FF-798DB71D56C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1D814A7-1C22-3F41-96F2-BA296A9CF394}"/>
              </a:ext>
            </a:extLst>
          </p:cNvPr>
          <p:cNvSpPr txBox="1">
            <a:spLocks noGrp="1"/>
          </p:cNvSpPr>
          <p:nvPr>
            <p:ph type="sldNum" sz="quarter" idx="11"/>
          </p:nvPr>
        </p:nvSpPr>
        <p:spPr>
          <a:ln/>
        </p:spPr>
        <p:txBody>
          <a:bodyPr/>
          <a:lstStyle>
            <a:lvl1pPr>
              <a:defRPr/>
            </a:lvl1pPr>
          </a:lstStyle>
          <a:p>
            <a:pPr>
              <a:defRPr/>
            </a:pPr>
            <a:fld id="{1F28A784-C056-C14E-B659-7483DF4A7431}" type="slidenum">
              <a:rPr/>
              <a:pPr>
                <a:defRPr/>
              </a:pPr>
              <a:t>‹#›</a:t>
            </a:fld>
            <a:endParaRPr/>
          </a:p>
        </p:txBody>
      </p:sp>
    </p:spTree>
    <p:extLst>
      <p:ext uri="{BB962C8B-B14F-4D97-AF65-F5344CB8AC3E}">
        <p14:creationId xmlns:p14="http://schemas.microsoft.com/office/powerpoint/2010/main" val="1286392754"/>
      </p:ext>
    </p:extLst>
  </p:cSld>
  <p:clrMapOvr>
    <a:masterClrMapping/>
  </p:clrMapOvr>
  <p:transition spd="slow"/>
</p:sldLayout>
</file>

<file path=ppt/slideLayouts/slideLayout1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0A03572-DC62-D140-8AC4-45BEFD1D482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C598F3D-91BC-3C47-B8D1-1C913D91B811}"/>
              </a:ext>
            </a:extLst>
          </p:cNvPr>
          <p:cNvSpPr txBox="1">
            <a:spLocks noGrp="1"/>
          </p:cNvSpPr>
          <p:nvPr>
            <p:ph type="sldNum" sz="quarter" idx="11"/>
          </p:nvPr>
        </p:nvSpPr>
        <p:spPr>
          <a:ln/>
        </p:spPr>
        <p:txBody>
          <a:bodyPr/>
          <a:lstStyle>
            <a:lvl1pPr>
              <a:defRPr/>
            </a:lvl1pPr>
          </a:lstStyle>
          <a:p>
            <a:pPr>
              <a:defRPr/>
            </a:pPr>
            <a:fld id="{EBAA662F-A4C0-7342-AD8F-335227AB8387}" type="slidenum">
              <a:rPr/>
              <a:pPr>
                <a:defRPr/>
              </a:pPr>
              <a:t>‹#›</a:t>
            </a:fld>
            <a:endParaRPr/>
          </a:p>
        </p:txBody>
      </p:sp>
    </p:spTree>
    <p:extLst>
      <p:ext uri="{BB962C8B-B14F-4D97-AF65-F5344CB8AC3E}">
        <p14:creationId xmlns:p14="http://schemas.microsoft.com/office/powerpoint/2010/main" val="622079946"/>
      </p:ext>
    </p:extLst>
  </p:cSld>
  <p:clrMapOvr>
    <a:masterClrMapping/>
  </p:clrMapOvr>
  <p:transition spd="slow"/>
</p:sldLayout>
</file>

<file path=ppt/slideLayouts/slideLayout1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3A33044-3413-E140-8618-BE32EA28266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D10A056-A1EC-574D-BB87-F4446E1F7B91}"/>
              </a:ext>
            </a:extLst>
          </p:cNvPr>
          <p:cNvSpPr txBox="1">
            <a:spLocks noGrp="1"/>
          </p:cNvSpPr>
          <p:nvPr>
            <p:ph type="sldNum" sz="quarter" idx="11"/>
          </p:nvPr>
        </p:nvSpPr>
        <p:spPr>
          <a:ln/>
        </p:spPr>
        <p:txBody>
          <a:bodyPr/>
          <a:lstStyle>
            <a:lvl1pPr>
              <a:defRPr/>
            </a:lvl1pPr>
          </a:lstStyle>
          <a:p>
            <a:pPr>
              <a:defRPr/>
            </a:pPr>
            <a:fld id="{70B1EDEF-A451-3D41-81B0-943FF2B130E2}" type="slidenum">
              <a:rPr/>
              <a:pPr>
                <a:defRPr/>
              </a:pPr>
              <a:t>‹#›</a:t>
            </a:fld>
            <a:endParaRPr/>
          </a:p>
        </p:txBody>
      </p:sp>
    </p:spTree>
    <p:extLst>
      <p:ext uri="{BB962C8B-B14F-4D97-AF65-F5344CB8AC3E}">
        <p14:creationId xmlns:p14="http://schemas.microsoft.com/office/powerpoint/2010/main" val="2484127322"/>
      </p:ext>
    </p:extLst>
  </p:cSld>
  <p:clrMapOvr>
    <a:masterClrMapping/>
  </p:clrMapOvr>
  <p:transition spd="slow"/>
</p:sldLayout>
</file>

<file path=ppt/slideLayouts/slideLayout1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9C94F75-757E-CB4E-93DA-0D6AA698F19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8850EBE-78BF-5246-ACE7-632A24CA900D}"/>
              </a:ext>
            </a:extLst>
          </p:cNvPr>
          <p:cNvSpPr txBox="1">
            <a:spLocks noGrp="1"/>
          </p:cNvSpPr>
          <p:nvPr>
            <p:ph type="sldNum" sz="quarter" idx="11"/>
          </p:nvPr>
        </p:nvSpPr>
        <p:spPr>
          <a:ln/>
        </p:spPr>
        <p:txBody>
          <a:bodyPr/>
          <a:lstStyle>
            <a:lvl1pPr>
              <a:defRPr/>
            </a:lvl1pPr>
          </a:lstStyle>
          <a:p>
            <a:pPr>
              <a:defRPr/>
            </a:pPr>
            <a:fld id="{043BEEE3-905C-A74B-9857-CB670A9679FA}" type="slidenum">
              <a:rPr/>
              <a:pPr>
                <a:defRPr/>
              </a:pPr>
              <a:t>‹#›</a:t>
            </a:fld>
            <a:endParaRPr/>
          </a:p>
        </p:txBody>
      </p:sp>
    </p:spTree>
    <p:extLst>
      <p:ext uri="{BB962C8B-B14F-4D97-AF65-F5344CB8AC3E}">
        <p14:creationId xmlns:p14="http://schemas.microsoft.com/office/powerpoint/2010/main" val="362101749"/>
      </p:ext>
    </p:extLst>
  </p:cSld>
  <p:clrMapOvr>
    <a:masterClrMapping/>
  </p:clrMapOvr>
  <p:transition spd="slow"/>
</p:sldLayout>
</file>

<file path=ppt/slideLayouts/slideLayout1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1B0B4D1-04DF-4D4C-ADFE-7FF86804450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CAFAA32-ED0F-5242-AA29-2DEEC89C4552}"/>
              </a:ext>
            </a:extLst>
          </p:cNvPr>
          <p:cNvSpPr txBox="1">
            <a:spLocks noGrp="1"/>
          </p:cNvSpPr>
          <p:nvPr>
            <p:ph type="sldNum" sz="quarter" idx="11"/>
          </p:nvPr>
        </p:nvSpPr>
        <p:spPr>
          <a:ln/>
        </p:spPr>
        <p:txBody>
          <a:bodyPr/>
          <a:lstStyle>
            <a:lvl1pPr>
              <a:defRPr/>
            </a:lvl1pPr>
          </a:lstStyle>
          <a:p>
            <a:pPr>
              <a:defRPr/>
            </a:pPr>
            <a:fld id="{2C7A84DF-EFE8-394E-973F-5E8DF93A3CC5}" type="slidenum">
              <a:rPr/>
              <a:pPr>
                <a:defRPr/>
              </a:pPr>
              <a:t>‹#›</a:t>
            </a:fld>
            <a:endParaRPr/>
          </a:p>
        </p:txBody>
      </p:sp>
    </p:spTree>
    <p:extLst>
      <p:ext uri="{BB962C8B-B14F-4D97-AF65-F5344CB8AC3E}">
        <p14:creationId xmlns:p14="http://schemas.microsoft.com/office/powerpoint/2010/main" val="2932215023"/>
      </p:ext>
    </p:extLst>
  </p:cSld>
  <p:clrMapOvr>
    <a:masterClrMapping/>
  </p:clrMapOvr>
  <p:transition spd="slow"/>
</p:sldLayout>
</file>

<file path=ppt/slideLayouts/slideLayout12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3C9F05B-B0CD-2143-A3E4-2C2574C0CC3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66A8EE4-5292-3649-B13E-BE2E5283E63F}"/>
              </a:ext>
            </a:extLst>
          </p:cNvPr>
          <p:cNvSpPr txBox="1">
            <a:spLocks noGrp="1"/>
          </p:cNvSpPr>
          <p:nvPr>
            <p:ph type="sldNum" sz="quarter" idx="11"/>
          </p:nvPr>
        </p:nvSpPr>
        <p:spPr>
          <a:ln/>
        </p:spPr>
        <p:txBody>
          <a:bodyPr/>
          <a:lstStyle>
            <a:lvl1pPr>
              <a:defRPr/>
            </a:lvl1pPr>
          </a:lstStyle>
          <a:p>
            <a:pPr>
              <a:defRPr/>
            </a:pPr>
            <a:fld id="{A9776B7B-3643-9E4B-B2AD-ED2134D2BB2C}" type="slidenum">
              <a:rPr/>
              <a:pPr>
                <a:defRPr/>
              </a:pPr>
              <a:t>‹#›</a:t>
            </a:fld>
            <a:endParaRPr/>
          </a:p>
        </p:txBody>
      </p:sp>
    </p:spTree>
    <p:extLst>
      <p:ext uri="{BB962C8B-B14F-4D97-AF65-F5344CB8AC3E}">
        <p14:creationId xmlns:p14="http://schemas.microsoft.com/office/powerpoint/2010/main" val="3100364666"/>
      </p:ext>
    </p:extLst>
  </p:cSld>
  <p:clrMapOvr>
    <a:masterClrMapping/>
  </p:clrMapOvr>
  <p:transition spd="slow"/>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8A01CF1-C755-B840-B913-0C34951A0B1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694F290-75C9-864F-BDCD-AF6A06233BCB}"/>
              </a:ext>
            </a:extLst>
          </p:cNvPr>
          <p:cNvSpPr txBox="1">
            <a:spLocks noGrp="1"/>
          </p:cNvSpPr>
          <p:nvPr>
            <p:ph type="sldNum" sz="quarter" idx="11"/>
          </p:nvPr>
        </p:nvSpPr>
        <p:spPr>
          <a:ln/>
        </p:spPr>
        <p:txBody>
          <a:bodyPr/>
          <a:lstStyle>
            <a:lvl1pPr>
              <a:defRPr/>
            </a:lvl1pPr>
          </a:lstStyle>
          <a:p>
            <a:pPr>
              <a:defRPr/>
            </a:pPr>
            <a:fld id="{5D2AAB4B-D9D5-F041-89BC-E9E6BE862A9C}" type="slidenum">
              <a:rPr/>
              <a:pPr>
                <a:defRPr/>
              </a:pPr>
              <a:t>‹#›</a:t>
            </a:fld>
            <a:endParaRPr/>
          </a:p>
        </p:txBody>
      </p:sp>
    </p:spTree>
    <p:extLst>
      <p:ext uri="{BB962C8B-B14F-4D97-AF65-F5344CB8AC3E}">
        <p14:creationId xmlns:p14="http://schemas.microsoft.com/office/powerpoint/2010/main" val="2236143932"/>
      </p:ext>
    </p:extLst>
  </p:cSld>
  <p:clrMapOvr>
    <a:masterClrMapping/>
  </p:clrMapOvr>
  <p:transition spd="slow"/>
</p:sldLayout>
</file>

<file path=ppt/slideLayouts/slideLayout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5569583-FFDE-E34F-BCF4-8350E2EBA9F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76B3A162-863A-D047-A779-9B47991CCAEC}"/>
              </a:ext>
            </a:extLst>
          </p:cNvPr>
          <p:cNvSpPr txBox="1">
            <a:spLocks noGrp="1"/>
          </p:cNvSpPr>
          <p:nvPr>
            <p:ph type="sldNum" sz="quarter" idx="11"/>
          </p:nvPr>
        </p:nvSpPr>
        <p:spPr>
          <a:ln/>
        </p:spPr>
        <p:txBody>
          <a:bodyPr/>
          <a:lstStyle>
            <a:lvl1pPr>
              <a:defRPr/>
            </a:lvl1pPr>
          </a:lstStyle>
          <a:p>
            <a:pPr>
              <a:defRPr/>
            </a:pPr>
            <a:fld id="{3BDDA123-0029-4142-87EC-D5D4528FC3C1}" type="slidenum">
              <a:rPr/>
              <a:pPr>
                <a:defRPr/>
              </a:pPr>
              <a:t>‹#›</a:t>
            </a:fld>
            <a:endParaRPr/>
          </a:p>
        </p:txBody>
      </p:sp>
    </p:spTree>
    <p:extLst>
      <p:ext uri="{BB962C8B-B14F-4D97-AF65-F5344CB8AC3E}">
        <p14:creationId xmlns:p14="http://schemas.microsoft.com/office/powerpoint/2010/main" val="1005835472"/>
      </p:ext>
    </p:extLst>
  </p:cSld>
  <p:clrMapOvr>
    <a:masterClrMapping/>
  </p:clrMapOvr>
  <p:transition spd="slow"/>
</p:sldLayout>
</file>

<file path=ppt/slideLayouts/slideLayout12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B964ADC-BA28-E245-878A-490ABD9D56A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E7CF12C-7F07-9243-A2F7-7AF058D83FB9}"/>
              </a:ext>
            </a:extLst>
          </p:cNvPr>
          <p:cNvSpPr txBox="1">
            <a:spLocks noGrp="1"/>
          </p:cNvSpPr>
          <p:nvPr>
            <p:ph type="sldNum" sz="quarter" idx="11"/>
          </p:nvPr>
        </p:nvSpPr>
        <p:spPr>
          <a:ln/>
        </p:spPr>
        <p:txBody>
          <a:bodyPr/>
          <a:lstStyle>
            <a:lvl1pPr>
              <a:defRPr/>
            </a:lvl1pPr>
          </a:lstStyle>
          <a:p>
            <a:pPr>
              <a:defRPr/>
            </a:pPr>
            <a:fld id="{BC272B51-2D7E-1A4E-AEDD-C1C2BB532D65}" type="slidenum">
              <a:rPr/>
              <a:pPr>
                <a:defRPr/>
              </a:pPr>
              <a:t>‹#›</a:t>
            </a:fld>
            <a:endParaRPr/>
          </a:p>
        </p:txBody>
      </p:sp>
    </p:spTree>
    <p:extLst>
      <p:ext uri="{BB962C8B-B14F-4D97-AF65-F5344CB8AC3E}">
        <p14:creationId xmlns:p14="http://schemas.microsoft.com/office/powerpoint/2010/main" val="1392321071"/>
      </p:ext>
    </p:extLst>
  </p:cSld>
  <p:clrMapOvr>
    <a:masterClrMapping/>
  </p:clrMapOvr>
  <p:transition spd="slow"/>
</p:sldLayout>
</file>

<file path=ppt/slideLayouts/slideLayout12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92AFC29-99F8-5346-A224-B51CE0E712A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3222CC4-7E6C-9B46-A303-7925904B2EE4}"/>
              </a:ext>
            </a:extLst>
          </p:cNvPr>
          <p:cNvSpPr txBox="1">
            <a:spLocks noGrp="1"/>
          </p:cNvSpPr>
          <p:nvPr>
            <p:ph type="sldNum" sz="quarter" idx="11"/>
          </p:nvPr>
        </p:nvSpPr>
        <p:spPr>
          <a:ln/>
        </p:spPr>
        <p:txBody>
          <a:bodyPr/>
          <a:lstStyle>
            <a:lvl1pPr>
              <a:defRPr/>
            </a:lvl1pPr>
          </a:lstStyle>
          <a:p>
            <a:pPr>
              <a:defRPr/>
            </a:pPr>
            <a:fld id="{FC4FED27-DAF8-4C4C-BA2E-4D51630E831C}" type="slidenum">
              <a:rPr/>
              <a:pPr>
                <a:defRPr/>
              </a:pPr>
              <a:t>‹#›</a:t>
            </a:fld>
            <a:endParaRPr/>
          </a:p>
        </p:txBody>
      </p:sp>
    </p:spTree>
    <p:extLst>
      <p:ext uri="{BB962C8B-B14F-4D97-AF65-F5344CB8AC3E}">
        <p14:creationId xmlns:p14="http://schemas.microsoft.com/office/powerpoint/2010/main" val="1759721057"/>
      </p:ext>
    </p:extLst>
  </p:cSld>
  <p:clrMapOvr>
    <a:masterClrMapping/>
  </p:clrMapOvr>
  <p:transition spd="slow"/>
</p:sldLayout>
</file>

<file path=ppt/slideLayouts/slideLayout12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FE26328-9E74-5E4B-9710-EBE2BEBB1B0A}"/>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6A5F874-D24F-E342-94C8-82123E40C360}"/>
              </a:ext>
            </a:extLst>
          </p:cNvPr>
          <p:cNvSpPr txBox="1">
            <a:spLocks noGrp="1"/>
          </p:cNvSpPr>
          <p:nvPr>
            <p:ph type="sldNum" sz="quarter" idx="11"/>
          </p:nvPr>
        </p:nvSpPr>
        <p:spPr>
          <a:ln/>
        </p:spPr>
        <p:txBody>
          <a:bodyPr/>
          <a:lstStyle>
            <a:lvl1pPr>
              <a:defRPr/>
            </a:lvl1pPr>
          </a:lstStyle>
          <a:p>
            <a:pPr>
              <a:defRPr/>
            </a:pPr>
            <a:fld id="{4ACEF78D-4F04-FD43-A663-F40735993021}" type="slidenum">
              <a:rPr/>
              <a:pPr>
                <a:defRPr/>
              </a:pPr>
              <a:t>‹#›</a:t>
            </a:fld>
            <a:endParaRPr/>
          </a:p>
        </p:txBody>
      </p:sp>
    </p:spTree>
    <p:extLst>
      <p:ext uri="{BB962C8B-B14F-4D97-AF65-F5344CB8AC3E}">
        <p14:creationId xmlns:p14="http://schemas.microsoft.com/office/powerpoint/2010/main" val="908345856"/>
      </p:ext>
    </p:extLst>
  </p:cSld>
  <p:clrMapOvr>
    <a:masterClrMapping/>
  </p:clrMapOvr>
  <p:transition spd="slow"/>
</p:sldLayout>
</file>

<file path=ppt/slideLayouts/slideLayout12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1E01E183-1852-594E-9B6E-FA3F3C08497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3A37551-F54D-3340-9980-EC464E4B9083}"/>
              </a:ext>
            </a:extLst>
          </p:cNvPr>
          <p:cNvSpPr txBox="1">
            <a:spLocks noGrp="1"/>
          </p:cNvSpPr>
          <p:nvPr>
            <p:ph type="sldNum" sz="quarter" idx="11"/>
          </p:nvPr>
        </p:nvSpPr>
        <p:spPr>
          <a:ln/>
        </p:spPr>
        <p:txBody>
          <a:bodyPr/>
          <a:lstStyle>
            <a:lvl1pPr>
              <a:defRPr/>
            </a:lvl1pPr>
          </a:lstStyle>
          <a:p>
            <a:pPr>
              <a:defRPr/>
            </a:pPr>
            <a:fld id="{FD754C88-8816-DA42-9BA5-C1C8D4E928FA}" type="slidenum">
              <a:rPr/>
              <a:pPr>
                <a:defRPr/>
              </a:pPr>
              <a:t>‹#›</a:t>
            </a:fld>
            <a:endParaRPr/>
          </a:p>
        </p:txBody>
      </p:sp>
    </p:spTree>
    <p:extLst>
      <p:ext uri="{BB962C8B-B14F-4D97-AF65-F5344CB8AC3E}">
        <p14:creationId xmlns:p14="http://schemas.microsoft.com/office/powerpoint/2010/main" val="1082590627"/>
      </p:ext>
    </p:extLst>
  </p:cSld>
  <p:clrMapOvr>
    <a:masterClrMapping/>
  </p:clrMapOvr>
  <p:transition spd="slow"/>
</p:sldLayout>
</file>

<file path=ppt/slideLayouts/slideLayout1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A0D8659-1CDF-7F41-B1E0-DB171BE9D57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293C43E-E383-6242-B2EC-90203C99EBA1}"/>
              </a:ext>
            </a:extLst>
          </p:cNvPr>
          <p:cNvSpPr txBox="1">
            <a:spLocks noGrp="1"/>
          </p:cNvSpPr>
          <p:nvPr>
            <p:ph type="sldNum" sz="quarter" idx="11"/>
          </p:nvPr>
        </p:nvSpPr>
        <p:spPr>
          <a:ln/>
        </p:spPr>
        <p:txBody>
          <a:bodyPr/>
          <a:lstStyle>
            <a:lvl1pPr>
              <a:defRPr/>
            </a:lvl1pPr>
          </a:lstStyle>
          <a:p>
            <a:pPr>
              <a:defRPr/>
            </a:pPr>
            <a:fld id="{EA9EA608-4BAD-6141-8C14-D3C5707D4F0F}" type="slidenum">
              <a:rPr/>
              <a:pPr>
                <a:defRPr/>
              </a:pPr>
              <a:t>‹#›</a:t>
            </a:fld>
            <a:endParaRPr/>
          </a:p>
        </p:txBody>
      </p:sp>
    </p:spTree>
    <p:extLst>
      <p:ext uri="{BB962C8B-B14F-4D97-AF65-F5344CB8AC3E}">
        <p14:creationId xmlns:p14="http://schemas.microsoft.com/office/powerpoint/2010/main" val="802265615"/>
      </p:ext>
    </p:extLst>
  </p:cSld>
  <p:clrMapOvr>
    <a:masterClrMapping/>
  </p:clrMapOvr>
  <p:transition spd="slow"/>
</p:sldLayout>
</file>

<file path=ppt/slideLayouts/slideLayout12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AB85E06-33DF-7346-8B07-25C80354148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6E7BDC2-FFBC-6A4B-AF83-67DCDA03B1B1}"/>
              </a:ext>
            </a:extLst>
          </p:cNvPr>
          <p:cNvSpPr txBox="1">
            <a:spLocks noGrp="1"/>
          </p:cNvSpPr>
          <p:nvPr>
            <p:ph type="sldNum" sz="quarter" idx="11"/>
          </p:nvPr>
        </p:nvSpPr>
        <p:spPr>
          <a:ln/>
        </p:spPr>
        <p:txBody>
          <a:bodyPr/>
          <a:lstStyle>
            <a:lvl1pPr>
              <a:defRPr/>
            </a:lvl1pPr>
          </a:lstStyle>
          <a:p>
            <a:pPr>
              <a:defRPr/>
            </a:pPr>
            <a:fld id="{93B03E35-802B-904C-B7EE-BD24B324C12B}" type="slidenum">
              <a:rPr/>
              <a:pPr>
                <a:defRPr/>
              </a:pPr>
              <a:t>‹#›</a:t>
            </a:fld>
            <a:endParaRPr/>
          </a:p>
        </p:txBody>
      </p:sp>
    </p:spTree>
    <p:extLst>
      <p:ext uri="{BB962C8B-B14F-4D97-AF65-F5344CB8AC3E}">
        <p14:creationId xmlns:p14="http://schemas.microsoft.com/office/powerpoint/2010/main" val="3243900788"/>
      </p:ext>
    </p:extLst>
  </p:cSld>
  <p:clrMapOvr>
    <a:masterClrMapping/>
  </p:clrMapOvr>
  <p:transition spd="slow"/>
</p:sldLayout>
</file>

<file path=ppt/slideLayouts/slideLayout12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8B46A72-7EC7-364A-90F4-E216300C511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B11C2C3-A962-E04D-9796-07BD6DD758CB}"/>
              </a:ext>
            </a:extLst>
          </p:cNvPr>
          <p:cNvSpPr txBox="1">
            <a:spLocks noGrp="1"/>
          </p:cNvSpPr>
          <p:nvPr>
            <p:ph type="sldNum" sz="quarter" idx="11"/>
          </p:nvPr>
        </p:nvSpPr>
        <p:spPr>
          <a:ln/>
        </p:spPr>
        <p:txBody>
          <a:bodyPr/>
          <a:lstStyle>
            <a:lvl1pPr>
              <a:defRPr/>
            </a:lvl1pPr>
          </a:lstStyle>
          <a:p>
            <a:pPr>
              <a:defRPr/>
            </a:pPr>
            <a:fld id="{55B1A894-6874-9647-AFE1-F8284022323F}" type="slidenum">
              <a:rPr/>
              <a:pPr>
                <a:defRPr/>
              </a:pPr>
              <a:t>‹#›</a:t>
            </a:fld>
            <a:endParaRPr/>
          </a:p>
        </p:txBody>
      </p:sp>
    </p:spTree>
    <p:extLst>
      <p:ext uri="{BB962C8B-B14F-4D97-AF65-F5344CB8AC3E}">
        <p14:creationId xmlns:p14="http://schemas.microsoft.com/office/powerpoint/2010/main" val="2196628802"/>
      </p:ext>
    </p:extLst>
  </p:cSld>
  <p:clrMapOvr>
    <a:masterClrMapping/>
  </p:clrMapOvr>
  <p:transition spd="slow"/>
</p:sldLayout>
</file>

<file path=ppt/slideLayouts/slideLayout12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E23354A-C2EA-BB43-B451-A2CBFC79B15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DE8501C-5A8D-244B-94E1-7B2FDAB7E065}"/>
              </a:ext>
            </a:extLst>
          </p:cNvPr>
          <p:cNvSpPr txBox="1">
            <a:spLocks noGrp="1"/>
          </p:cNvSpPr>
          <p:nvPr>
            <p:ph type="sldNum" sz="quarter" idx="11"/>
          </p:nvPr>
        </p:nvSpPr>
        <p:spPr>
          <a:ln/>
        </p:spPr>
        <p:txBody>
          <a:bodyPr/>
          <a:lstStyle>
            <a:lvl1pPr>
              <a:defRPr/>
            </a:lvl1pPr>
          </a:lstStyle>
          <a:p>
            <a:pPr>
              <a:defRPr/>
            </a:pPr>
            <a:fld id="{E9BCD8DA-01BC-2243-9F3D-A8AF005C701C}" type="slidenum">
              <a:rPr/>
              <a:pPr>
                <a:defRPr/>
              </a:pPr>
              <a:t>‹#›</a:t>
            </a:fld>
            <a:endParaRPr/>
          </a:p>
        </p:txBody>
      </p:sp>
    </p:spTree>
    <p:extLst>
      <p:ext uri="{BB962C8B-B14F-4D97-AF65-F5344CB8AC3E}">
        <p14:creationId xmlns:p14="http://schemas.microsoft.com/office/powerpoint/2010/main" val="1538414012"/>
      </p:ext>
    </p:extLst>
  </p:cSld>
  <p:clrMapOvr>
    <a:masterClrMapping/>
  </p:clrMapOvr>
  <p:transition spd="slow"/>
</p:sldLayout>
</file>

<file path=ppt/slideLayouts/slideLayout12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EA8EBB2-F470-0D48-B30C-FCAC6A88094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9D67D54-5B66-BB42-8CD7-9B8242EE038B}"/>
              </a:ext>
            </a:extLst>
          </p:cNvPr>
          <p:cNvSpPr txBox="1">
            <a:spLocks noGrp="1"/>
          </p:cNvSpPr>
          <p:nvPr>
            <p:ph type="sldNum" sz="quarter" idx="11"/>
          </p:nvPr>
        </p:nvSpPr>
        <p:spPr>
          <a:ln/>
        </p:spPr>
        <p:txBody>
          <a:bodyPr/>
          <a:lstStyle>
            <a:lvl1pPr>
              <a:defRPr/>
            </a:lvl1pPr>
          </a:lstStyle>
          <a:p>
            <a:pPr>
              <a:defRPr/>
            </a:pPr>
            <a:fld id="{5FF0EF66-A25C-DA40-80DC-C5DDF7A8D63A}" type="slidenum">
              <a:rPr/>
              <a:pPr>
                <a:defRPr/>
              </a:pPr>
              <a:t>‹#›</a:t>
            </a:fld>
            <a:endParaRPr/>
          </a:p>
        </p:txBody>
      </p:sp>
    </p:spTree>
    <p:extLst>
      <p:ext uri="{BB962C8B-B14F-4D97-AF65-F5344CB8AC3E}">
        <p14:creationId xmlns:p14="http://schemas.microsoft.com/office/powerpoint/2010/main" val="3742203376"/>
      </p:ext>
    </p:extLst>
  </p:cSld>
  <p:clrMapOvr>
    <a:masterClrMapping/>
  </p:clrMapOvr>
  <p:transition spd="slow"/>
</p:sldLayout>
</file>

<file path=ppt/slideLayouts/slideLayout12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310C259-E3DA-9344-8A99-716FDB05B0D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F03201E-1179-7B44-A07A-09DB7AFC4AE8}"/>
              </a:ext>
            </a:extLst>
          </p:cNvPr>
          <p:cNvSpPr txBox="1">
            <a:spLocks noGrp="1"/>
          </p:cNvSpPr>
          <p:nvPr>
            <p:ph type="sldNum" sz="quarter" idx="11"/>
          </p:nvPr>
        </p:nvSpPr>
        <p:spPr>
          <a:ln/>
        </p:spPr>
        <p:txBody>
          <a:bodyPr/>
          <a:lstStyle>
            <a:lvl1pPr>
              <a:defRPr/>
            </a:lvl1pPr>
          </a:lstStyle>
          <a:p>
            <a:pPr>
              <a:defRPr/>
            </a:pPr>
            <a:fld id="{A114F161-01B5-0842-83C9-5A02DA0193DA}" type="slidenum">
              <a:rPr/>
              <a:pPr>
                <a:defRPr/>
              </a:pPr>
              <a:t>‹#›</a:t>
            </a:fld>
            <a:endParaRPr/>
          </a:p>
        </p:txBody>
      </p:sp>
    </p:spTree>
    <p:extLst>
      <p:ext uri="{BB962C8B-B14F-4D97-AF65-F5344CB8AC3E}">
        <p14:creationId xmlns:p14="http://schemas.microsoft.com/office/powerpoint/2010/main" val="2581238246"/>
      </p:ext>
    </p:extLst>
  </p:cSld>
  <p:clrMapOvr>
    <a:masterClrMapping/>
  </p:clrMapOvr>
  <p:transition spd="slow"/>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344A6C4-C262-8C44-941F-0B38AE6F0B5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CE5976E-A7B6-CE41-892B-7857C83B9DB7}"/>
              </a:ext>
            </a:extLst>
          </p:cNvPr>
          <p:cNvSpPr txBox="1">
            <a:spLocks noGrp="1"/>
          </p:cNvSpPr>
          <p:nvPr>
            <p:ph type="sldNum" sz="quarter" idx="11"/>
          </p:nvPr>
        </p:nvSpPr>
        <p:spPr>
          <a:ln/>
        </p:spPr>
        <p:txBody>
          <a:bodyPr/>
          <a:lstStyle>
            <a:lvl1pPr>
              <a:defRPr/>
            </a:lvl1pPr>
          </a:lstStyle>
          <a:p>
            <a:pPr>
              <a:defRPr/>
            </a:pPr>
            <a:fld id="{60D763D0-4A13-514A-BD19-018DBCB17673}" type="slidenum">
              <a:rPr/>
              <a:pPr>
                <a:defRPr/>
              </a:pPr>
              <a:t>‹#›</a:t>
            </a:fld>
            <a:endParaRPr/>
          </a:p>
        </p:txBody>
      </p:sp>
    </p:spTree>
    <p:extLst>
      <p:ext uri="{BB962C8B-B14F-4D97-AF65-F5344CB8AC3E}">
        <p14:creationId xmlns:p14="http://schemas.microsoft.com/office/powerpoint/2010/main" val="3414456128"/>
      </p:ext>
    </p:extLst>
  </p:cSld>
  <p:clrMapOvr>
    <a:masterClrMapping/>
  </p:clrMapOvr>
  <p:transition spd="slow"/>
</p:sldLayout>
</file>

<file path=ppt/slideLayouts/slideLayout1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4B8F9FF-19B0-2E4E-9C7D-2C1520650E3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C006149-E9C1-DA4A-84AB-AD70A3D33686}"/>
              </a:ext>
            </a:extLst>
          </p:cNvPr>
          <p:cNvSpPr txBox="1">
            <a:spLocks noGrp="1"/>
          </p:cNvSpPr>
          <p:nvPr>
            <p:ph type="sldNum" sz="quarter" idx="11"/>
          </p:nvPr>
        </p:nvSpPr>
        <p:spPr>
          <a:ln/>
        </p:spPr>
        <p:txBody>
          <a:bodyPr/>
          <a:lstStyle>
            <a:lvl1pPr>
              <a:defRPr/>
            </a:lvl1pPr>
          </a:lstStyle>
          <a:p>
            <a:pPr>
              <a:defRPr/>
            </a:pPr>
            <a:fld id="{CB218973-A1E9-E04E-BBF5-A31A24C1BF4F}" type="slidenum">
              <a:rPr/>
              <a:pPr>
                <a:defRPr/>
              </a:pPr>
              <a:t>‹#›</a:t>
            </a:fld>
            <a:endParaRPr/>
          </a:p>
        </p:txBody>
      </p:sp>
    </p:spTree>
    <p:extLst>
      <p:ext uri="{BB962C8B-B14F-4D97-AF65-F5344CB8AC3E}">
        <p14:creationId xmlns:p14="http://schemas.microsoft.com/office/powerpoint/2010/main" val="1950891454"/>
      </p:ext>
    </p:extLst>
  </p:cSld>
  <p:clrMapOvr>
    <a:masterClrMapping/>
  </p:clrMapOvr>
  <p:transition spd="slow"/>
</p:sldLayout>
</file>

<file path=ppt/slideLayouts/slideLayout1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B564393-8728-964A-BE6D-C5DBE9EFC60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1993423-2A5E-D844-B249-460815F94400}"/>
              </a:ext>
            </a:extLst>
          </p:cNvPr>
          <p:cNvSpPr txBox="1">
            <a:spLocks noGrp="1"/>
          </p:cNvSpPr>
          <p:nvPr>
            <p:ph type="sldNum" sz="quarter" idx="11"/>
          </p:nvPr>
        </p:nvSpPr>
        <p:spPr>
          <a:ln/>
        </p:spPr>
        <p:txBody>
          <a:bodyPr/>
          <a:lstStyle>
            <a:lvl1pPr>
              <a:defRPr/>
            </a:lvl1pPr>
          </a:lstStyle>
          <a:p>
            <a:pPr>
              <a:defRPr/>
            </a:pPr>
            <a:fld id="{D0179B1A-215E-8B47-9531-71DEABE7E2D1}" type="slidenum">
              <a:rPr/>
              <a:pPr>
                <a:defRPr/>
              </a:pPr>
              <a:t>‹#›</a:t>
            </a:fld>
            <a:endParaRPr/>
          </a:p>
        </p:txBody>
      </p:sp>
    </p:spTree>
    <p:extLst>
      <p:ext uri="{BB962C8B-B14F-4D97-AF65-F5344CB8AC3E}">
        <p14:creationId xmlns:p14="http://schemas.microsoft.com/office/powerpoint/2010/main" val="3393065977"/>
      </p:ext>
    </p:extLst>
  </p:cSld>
  <p:clrMapOvr>
    <a:masterClrMapping/>
  </p:clrMapOvr>
  <p:transition spd="slow"/>
</p:sldLayout>
</file>

<file path=ppt/slideLayouts/slideLayout1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D178B6FD-7EF7-AB46-8494-23E81CA23E0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2F467E2-1159-524E-930E-6AFCED58C5F2}"/>
              </a:ext>
            </a:extLst>
          </p:cNvPr>
          <p:cNvSpPr txBox="1">
            <a:spLocks noGrp="1"/>
          </p:cNvSpPr>
          <p:nvPr>
            <p:ph type="sldNum" sz="quarter" idx="11"/>
          </p:nvPr>
        </p:nvSpPr>
        <p:spPr>
          <a:ln/>
        </p:spPr>
        <p:txBody>
          <a:bodyPr/>
          <a:lstStyle>
            <a:lvl1pPr>
              <a:defRPr/>
            </a:lvl1pPr>
          </a:lstStyle>
          <a:p>
            <a:pPr>
              <a:defRPr/>
            </a:pPr>
            <a:fld id="{F138B8B8-7F54-BD42-8D7A-C28B91FA3DA1}" type="slidenum">
              <a:rPr/>
              <a:pPr>
                <a:defRPr/>
              </a:pPr>
              <a:t>‹#›</a:t>
            </a:fld>
            <a:endParaRPr/>
          </a:p>
        </p:txBody>
      </p:sp>
    </p:spTree>
    <p:extLst>
      <p:ext uri="{BB962C8B-B14F-4D97-AF65-F5344CB8AC3E}">
        <p14:creationId xmlns:p14="http://schemas.microsoft.com/office/powerpoint/2010/main" val="2395961982"/>
      </p:ext>
    </p:extLst>
  </p:cSld>
  <p:clrMapOvr>
    <a:masterClrMapping/>
  </p:clrMapOvr>
  <p:transition spd="slow"/>
</p:sldLayout>
</file>

<file path=ppt/slideLayouts/slideLayout1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D8C36FE-BF19-0749-BC16-5C3F906E7164}"/>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633C114-190B-4241-9424-1F0B8976CCA5}"/>
              </a:ext>
            </a:extLst>
          </p:cNvPr>
          <p:cNvSpPr txBox="1">
            <a:spLocks noGrp="1"/>
          </p:cNvSpPr>
          <p:nvPr>
            <p:ph type="sldNum" sz="quarter" idx="11"/>
          </p:nvPr>
        </p:nvSpPr>
        <p:spPr>
          <a:ln/>
        </p:spPr>
        <p:txBody>
          <a:bodyPr/>
          <a:lstStyle>
            <a:lvl1pPr>
              <a:defRPr/>
            </a:lvl1pPr>
          </a:lstStyle>
          <a:p>
            <a:pPr>
              <a:defRPr/>
            </a:pPr>
            <a:fld id="{0ABC9C87-182E-F84F-ADDA-E9DAED8C06B7}" type="slidenum">
              <a:rPr/>
              <a:pPr>
                <a:defRPr/>
              </a:pPr>
              <a:t>‹#›</a:t>
            </a:fld>
            <a:endParaRPr/>
          </a:p>
        </p:txBody>
      </p:sp>
    </p:spTree>
    <p:extLst>
      <p:ext uri="{BB962C8B-B14F-4D97-AF65-F5344CB8AC3E}">
        <p14:creationId xmlns:p14="http://schemas.microsoft.com/office/powerpoint/2010/main" val="4169322720"/>
      </p:ext>
    </p:extLst>
  </p:cSld>
  <p:clrMapOvr>
    <a:masterClrMapping/>
  </p:clrMapOvr>
  <p:transition spd="slow"/>
</p:sldLayout>
</file>

<file path=ppt/slideLayouts/slideLayout1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49A45A97-2EFE-5C4B-852A-677BBC46385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E3BF2DD-21C3-684D-9996-FED809497897}"/>
              </a:ext>
            </a:extLst>
          </p:cNvPr>
          <p:cNvSpPr txBox="1">
            <a:spLocks noGrp="1"/>
          </p:cNvSpPr>
          <p:nvPr>
            <p:ph type="sldNum" sz="quarter" idx="11"/>
          </p:nvPr>
        </p:nvSpPr>
        <p:spPr>
          <a:ln/>
        </p:spPr>
        <p:txBody>
          <a:bodyPr/>
          <a:lstStyle>
            <a:lvl1pPr>
              <a:defRPr/>
            </a:lvl1pPr>
          </a:lstStyle>
          <a:p>
            <a:pPr>
              <a:defRPr/>
            </a:pPr>
            <a:fld id="{024E87A9-7C60-CC4B-9C00-9622AD38CCD5}" type="slidenum">
              <a:rPr/>
              <a:pPr>
                <a:defRPr/>
              </a:pPr>
              <a:t>‹#›</a:t>
            </a:fld>
            <a:endParaRPr/>
          </a:p>
        </p:txBody>
      </p:sp>
    </p:spTree>
    <p:extLst>
      <p:ext uri="{BB962C8B-B14F-4D97-AF65-F5344CB8AC3E}">
        <p14:creationId xmlns:p14="http://schemas.microsoft.com/office/powerpoint/2010/main" val="1530094180"/>
      </p:ext>
    </p:extLst>
  </p:cSld>
  <p:clrMapOvr>
    <a:masterClrMapping/>
  </p:clrMapOvr>
  <p:transition spd="slow"/>
</p:sldLayout>
</file>

<file path=ppt/slideLayouts/slideLayout1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E3EF7B8-F7DB-F34A-87DB-08E643CC296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02E9708-BBFC-D047-AC9F-1B0607A5D850}"/>
              </a:ext>
            </a:extLst>
          </p:cNvPr>
          <p:cNvSpPr txBox="1">
            <a:spLocks noGrp="1"/>
          </p:cNvSpPr>
          <p:nvPr>
            <p:ph type="sldNum" sz="quarter" idx="11"/>
          </p:nvPr>
        </p:nvSpPr>
        <p:spPr>
          <a:ln/>
        </p:spPr>
        <p:txBody>
          <a:bodyPr/>
          <a:lstStyle>
            <a:lvl1pPr>
              <a:defRPr/>
            </a:lvl1pPr>
          </a:lstStyle>
          <a:p>
            <a:pPr>
              <a:defRPr/>
            </a:pPr>
            <a:fld id="{04D25908-F545-DA40-AA79-2FE0C7D1BBF3}" type="slidenum">
              <a:rPr/>
              <a:pPr>
                <a:defRPr/>
              </a:pPr>
              <a:t>‹#›</a:t>
            </a:fld>
            <a:endParaRPr/>
          </a:p>
        </p:txBody>
      </p:sp>
    </p:spTree>
    <p:extLst>
      <p:ext uri="{BB962C8B-B14F-4D97-AF65-F5344CB8AC3E}">
        <p14:creationId xmlns:p14="http://schemas.microsoft.com/office/powerpoint/2010/main" val="787842592"/>
      </p:ext>
    </p:extLst>
  </p:cSld>
  <p:clrMapOvr>
    <a:masterClrMapping/>
  </p:clrMapOvr>
  <p:transition spd="slow"/>
</p:sldLayout>
</file>

<file path=ppt/slideLayouts/slideLayout1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40AB830-75A5-634E-B820-A121EA1277B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ADD1D3D-D79C-EA48-85E3-68E0EA69E61B}"/>
              </a:ext>
            </a:extLst>
          </p:cNvPr>
          <p:cNvSpPr txBox="1">
            <a:spLocks noGrp="1"/>
          </p:cNvSpPr>
          <p:nvPr>
            <p:ph type="sldNum" sz="quarter" idx="11"/>
          </p:nvPr>
        </p:nvSpPr>
        <p:spPr>
          <a:ln/>
        </p:spPr>
        <p:txBody>
          <a:bodyPr/>
          <a:lstStyle>
            <a:lvl1pPr>
              <a:defRPr/>
            </a:lvl1pPr>
          </a:lstStyle>
          <a:p>
            <a:pPr>
              <a:defRPr/>
            </a:pPr>
            <a:fld id="{6463806A-8B9B-B54F-8237-B5F22BC8DE40}" type="slidenum">
              <a:rPr/>
              <a:pPr>
                <a:defRPr/>
              </a:pPr>
              <a:t>‹#›</a:t>
            </a:fld>
            <a:endParaRPr/>
          </a:p>
        </p:txBody>
      </p:sp>
    </p:spTree>
    <p:extLst>
      <p:ext uri="{BB962C8B-B14F-4D97-AF65-F5344CB8AC3E}">
        <p14:creationId xmlns:p14="http://schemas.microsoft.com/office/powerpoint/2010/main" val="472329962"/>
      </p:ext>
    </p:extLst>
  </p:cSld>
  <p:clrMapOvr>
    <a:masterClrMapping/>
  </p:clrMapOvr>
  <p:transition spd="slow"/>
</p:sldLayout>
</file>

<file path=ppt/slideLayouts/slideLayout1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9DD7F0F-4D4A-8F40-9DB8-11400FEA117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B99FD06-900A-5148-8F8A-C2CAD51AC927}"/>
              </a:ext>
            </a:extLst>
          </p:cNvPr>
          <p:cNvSpPr txBox="1">
            <a:spLocks noGrp="1"/>
          </p:cNvSpPr>
          <p:nvPr>
            <p:ph type="sldNum" sz="quarter" idx="11"/>
          </p:nvPr>
        </p:nvSpPr>
        <p:spPr>
          <a:ln/>
        </p:spPr>
        <p:txBody>
          <a:bodyPr/>
          <a:lstStyle>
            <a:lvl1pPr>
              <a:defRPr/>
            </a:lvl1pPr>
          </a:lstStyle>
          <a:p>
            <a:pPr>
              <a:defRPr/>
            </a:pPr>
            <a:fld id="{F2207B3C-6577-6949-A43D-22104FBC4945}" type="slidenum">
              <a:rPr/>
              <a:pPr>
                <a:defRPr/>
              </a:pPr>
              <a:t>‹#›</a:t>
            </a:fld>
            <a:endParaRPr/>
          </a:p>
        </p:txBody>
      </p:sp>
    </p:spTree>
    <p:extLst>
      <p:ext uri="{BB962C8B-B14F-4D97-AF65-F5344CB8AC3E}">
        <p14:creationId xmlns:p14="http://schemas.microsoft.com/office/powerpoint/2010/main" val="2684552204"/>
      </p:ext>
    </p:extLst>
  </p:cSld>
  <p:clrMapOvr>
    <a:masterClrMapping/>
  </p:clrMapOvr>
  <p:transition spd="slow"/>
</p:sldLayout>
</file>

<file path=ppt/slideLayouts/slideLayout1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C56E9BE-AEFB-1444-B809-0A68607154E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B9A5489-7C3E-C847-99C8-3CF93092692B}"/>
              </a:ext>
            </a:extLst>
          </p:cNvPr>
          <p:cNvSpPr txBox="1">
            <a:spLocks noGrp="1"/>
          </p:cNvSpPr>
          <p:nvPr>
            <p:ph type="sldNum" sz="quarter" idx="11"/>
          </p:nvPr>
        </p:nvSpPr>
        <p:spPr>
          <a:ln/>
        </p:spPr>
        <p:txBody>
          <a:bodyPr/>
          <a:lstStyle>
            <a:lvl1pPr>
              <a:defRPr/>
            </a:lvl1pPr>
          </a:lstStyle>
          <a:p>
            <a:pPr>
              <a:defRPr/>
            </a:pPr>
            <a:fld id="{35B90317-C345-9F4C-8972-107441700619}" type="slidenum">
              <a:rPr/>
              <a:pPr>
                <a:defRPr/>
              </a:pPr>
              <a:t>‹#›</a:t>
            </a:fld>
            <a:endParaRPr/>
          </a:p>
        </p:txBody>
      </p:sp>
    </p:spTree>
    <p:extLst>
      <p:ext uri="{BB962C8B-B14F-4D97-AF65-F5344CB8AC3E}">
        <p14:creationId xmlns:p14="http://schemas.microsoft.com/office/powerpoint/2010/main" val="3266137271"/>
      </p:ext>
    </p:extLst>
  </p:cSld>
  <p:clrMapOvr>
    <a:masterClrMapping/>
  </p:clrMapOvr>
  <p:transition spd="slow"/>
</p:sldLayout>
</file>

<file path=ppt/slideLayouts/slideLayout1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53D8AAC-A978-C544-BB33-807C3DDB63A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9299370-95E7-F34F-AA4A-E68B1291106B}"/>
              </a:ext>
            </a:extLst>
          </p:cNvPr>
          <p:cNvSpPr txBox="1">
            <a:spLocks noGrp="1"/>
          </p:cNvSpPr>
          <p:nvPr>
            <p:ph type="sldNum" sz="quarter" idx="11"/>
          </p:nvPr>
        </p:nvSpPr>
        <p:spPr>
          <a:ln/>
        </p:spPr>
        <p:txBody>
          <a:bodyPr/>
          <a:lstStyle>
            <a:lvl1pPr>
              <a:defRPr/>
            </a:lvl1pPr>
          </a:lstStyle>
          <a:p>
            <a:pPr>
              <a:defRPr/>
            </a:pPr>
            <a:fld id="{697E8438-36AD-3742-A81E-92ECA97B33F9}" type="slidenum">
              <a:rPr/>
              <a:pPr>
                <a:defRPr/>
              </a:pPr>
              <a:t>‹#›</a:t>
            </a:fld>
            <a:endParaRPr/>
          </a:p>
        </p:txBody>
      </p:sp>
    </p:spTree>
    <p:extLst>
      <p:ext uri="{BB962C8B-B14F-4D97-AF65-F5344CB8AC3E}">
        <p14:creationId xmlns:p14="http://schemas.microsoft.com/office/powerpoint/2010/main" val="254417267"/>
      </p:ext>
    </p:extLst>
  </p:cSld>
  <p:clrMapOvr>
    <a:masterClrMapping/>
  </p:clrMapOvr>
  <p:transition spd="slow"/>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E5C436E-923A-344C-8D03-CE3AC5C9D18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295B12D-0245-CF4C-A673-FC8CD0C06FED}"/>
              </a:ext>
            </a:extLst>
          </p:cNvPr>
          <p:cNvSpPr txBox="1">
            <a:spLocks noGrp="1"/>
          </p:cNvSpPr>
          <p:nvPr>
            <p:ph type="sldNum" sz="quarter" idx="11"/>
          </p:nvPr>
        </p:nvSpPr>
        <p:spPr>
          <a:ln/>
        </p:spPr>
        <p:txBody>
          <a:bodyPr/>
          <a:lstStyle>
            <a:lvl1pPr>
              <a:defRPr/>
            </a:lvl1pPr>
          </a:lstStyle>
          <a:p>
            <a:pPr>
              <a:defRPr/>
            </a:pPr>
            <a:fld id="{A6AE6301-1A40-C34E-843A-B5E20481A12F}" type="slidenum">
              <a:rPr/>
              <a:pPr>
                <a:defRPr/>
              </a:pPr>
              <a:t>‹#›</a:t>
            </a:fld>
            <a:endParaRPr/>
          </a:p>
        </p:txBody>
      </p:sp>
    </p:spTree>
    <p:extLst>
      <p:ext uri="{BB962C8B-B14F-4D97-AF65-F5344CB8AC3E}">
        <p14:creationId xmlns:p14="http://schemas.microsoft.com/office/powerpoint/2010/main" val="3819602302"/>
      </p:ext>
    </p:extLst>
  </p:cSld>
  <p:clrMapOvr>
    <a:masterClrMapping/>
  </p:clrMapOvr>
  <p:transition spd="slow"/>
</p:sldLayout>
</file>

<file path=ppt/slideLayouts/slideLayout12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5635E21-9C8F-9749-9BCB-32AC8F17119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F40E90A-D595-4A41-9589-0F490B558A56}"/>
              </a:ext>
            </a:extLst>
          </p:cNvPr>
          <p:cNvSpPr txBox="1">
            <a:spLocks noGrp="1"/>
          </p:cNvSpPr>
          <p:nvPr>
            <p:ph type="sldNum" sz="quarter" idx="11"/>
          </p:nvPr>
        </p:nvSpPr>
        <p:spPr>
          <a:ln/>
        </p:spPr>
        <p:txBody>
          <a:bodyPr/>
          <a:lstStyle>
            <a:lvl1pPr>
              <a:defRPr/>
            </a:lvl1pPr>
          </a:lstStyle>
          <a:p>
            <a:pPr>
              <a:defRPr/>
            </a:pPr>
            <a:fld id="{801B80FC-7D82-254C-A9F2-D23FBCFFEE92}" type="slidenum">
              <a:rPr/>
              <a:pPr>
                <a:defRPr/>
              </a:pPr>
              <a:t>‹#›</a:t>
            </a:fld>
            <a:endParaRPr/>
          </a:p>
        </p:txBody>
      </p:sp>
    </p:spTree>
    <p:extLst>
      <p:ext uri="{BB962C8B-B14F-4D97-AF65-F5344CB8AC3E}">
        <p14:creationId xmlns:p14="http://schemas.microsoft.com/office/powerpoint/2010/main" val="1863343582"/>
      </p:ext>
    </p:extLst>
  </p:cSld>
  <p:clrMapOvr>
    <a:masterClrMapping/>
  </p:clrMapOvr>
  <p:transition spd="slow"/>
</p:sldLayout>
</file>

<file path=ppt/slideLayouts/slideLayout1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E361977-9632-B340-BEB0-DAF9644584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9C383C4-5F5D-1D4E-A095-A0190289A66D}"/>
              </a:ext>
            </a:extLst>
          </p:cNvPr>
          <p:cNvSpPr txBox="1">
            <a:spLocks noGrp="1"/>
          </p:cNvSpPr>
          <p:nvPr>
            <p:ph type="sldNum" sz="quarter" idx="11"/>
          </p:nvPr>
        </p:nvSpPr>
        <p:spPr>
          <a:ln/>
        </p:spPr>
        <p:txBody>
          <a:bodyPr/>
          <a:lstStyle>
            <a:lvl1pPr>
              <a:defRPr/>
            </a:lvl1pPr>
          </a:lstStyle>
          <a:p>
            <a:pPr>
              <a:defRPr/>
            </a:pPr>
            <a:fld id="{3A5C0F56-113C-414A-85A5-2CBD7C1CEE01}" type="slidenum">
              <a:rPr/>
              <a:pPr>
                <a:defRPr/>
              </a:pPr>
              <a:t>‹#›</a:t>
            </a:fld>
            <a:endParaRPr/>
          </a:p>
        </p:txBody>
      </p:sp>
    </p:spTree>
    <p:extLst>
      <p:ext uri="{BB962C8B-B14F-4D97-AF65-F5344CB8AC3E}">
        <p14:creationId xmlns:p14="http://schemas.microsoft.com/office/powerpoint/2010/main" val="2685997031"/>
      </p:ext>
    </p:extLst>
  </p:cSld>
  <p:clrMapOvr>
    <a:masterClrMapping/>
  </p:clrMapOvr>
  <p:transition spd="slow"/>
</p:sldLayout>
</file>

<file path=ppt/slideLayouts/slideLayout12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754BB7B9-2ED7-8944-ACCE-FC87A347A63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7A80D2B-5595-614E-862E-41903035D8A2}"/>
              </a:ext>
            </a:extLst>
          </p:cNvPr>
          <p:cNvSpPr txBox="1">
            <a:spLocks noGrp="1"/>
          </p:cNvSpPr>
          <p:nvPr>
            <p:ph type="sldNum" sz="quarter" idx="11"/>
          </p:nvPr>
        </p:nvSpPr>
        <p:spPr>
          <a:ln/>
        </p:spPr>
        <p:txBody>
          <a:bodyPr/>
          <a:lstStyle>
            <a:lvl1pPr>
              <a:defRPr/>
            </a:lvl1pPr>
          </a:lstStyle>
          <a:p>
            <a:pPr>
              <a:defRPr/>
            </a:pPr>
            <a:fld id="{F83A45D3-C3A1-0042-91FB-267FB7924192}" type="slidenum">
              <a:rPr/>
              <a:pPr>
                <a:defRPr/>
              </a:pPr>
              <a:t>‹#›</a:t>
            </a:fld>
            <a:endParaRPr/>
          </a:p>
        </p:txBody>
      </p:sp>
    </p:spTree>
    <p:extLst>
      <p:ext uri="{BB962C8B-B14F-4D97-AF65-F5344CB8AC3E}">
        <p14:creationId xmlns:p14="http://schemas.microsoft.com/office/powerpoint/2010/main" val="1091602160"/>
      </p:ext>
    </p:extLst>
  </p:cSld>
  <p:clrMapOvr>
    <a:masterClrMapping/>
  </p:clrMapOvr>
  <p:transition spd="slow"/>
</p:sldLayout>
</file>

<file path=ppt/slideLayouts/slideLayout1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4203AB1-C6C2-2548-AEA4-B11734A4FD9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0F1174E-560C-0441-B122-428C185731E0}"/>
              </a:ext>
            </a:extLst>
          </p:cNvPr>
          <p:cNvSpPr txBox="1">
            <a:spLocks noGrp="1"/>
          </p:cNvSpPr>
          <p:nvPr>
            <p:ph type="sldNum" sz="quarter" idx="11"/>
          </p:nvPr>
        </p:nvSpPr>
        <p:spPr>
          <a:ln/>
        </p:spPr>
        <p:txBody>
          <a:bodyPr/>
          <a:lstStyle>
            <a:lvl1pPr>
              <a:defRPr/>
            </a:lvl1pPr>
          </a:lstStyle>
          <a:p>
            <a:pPr>
              <a:defRPr/>
            </a:pPr>
            <a:fld id="{D6790E1D-BC75-284D-938F-229380E7AEEC}" type="slidenum">
              <a:rPr/>
              <a:pPr>
                <a:defRPr/>
              </a:pPr>
              <a:t>‹#›</a:t>
            </a:fld>
            <a:endParaRPr/>
          </a:p>
        </p:txBody>
      </p:sp>
    </p:spTree>
    <p:extLst>
      <p:ext uri="{BB962C8B-B14F-4D97-AF65-F5344CB8AC3E}">
        <p14:creationId xmlns:p14="http://schemas.microsoft.com/office/powerpoint/2010/main" val="2843394313"/>
      </p:ext>
    </p:extLst>
  </p:cSld>
  <p:clrMapOvr>
    <a:masterClrMapping/>
  </p:clrMapOvr>
  <p:transition spd="slow"/>
</p:sldLayout>
</file>

<file path=ppt/slideLayouts/slideLayout1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BFD4BE4-2712-CF44-9839-74C31B97666C}"/>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03711FC-CF5A-E447-AA5C-27C18C63DE20}"/>
              </a:ext>
            </a:extLst>
          </p:cNvPr>
          <p:cNvSpPr txBox="1">
            <a:spLocks noGrp="1"/>
          </p:cNvSpPr>
          <p:nvPr>
            <p:ph type="sldNum" sz="quarter" idx="11"/>
          </p:nvPr>
        </p:nvSpPr>
        <p:spPr>
          <a:ln/>
        </p:spPr>
        <p:txBody>
          <a:bodyPr/>
          <a:lstStyle>
            <a:lvl1pPr>
              <a:defRPr/>
            </a:lvl1pPr>
          </a:lstStyle>
          <a:p>
            <a:pPr>
              <a:defRPr/>
            </a:pPr>
            <a:fld id="{BD8BE501-F6F5-9843-A25C-908220B7CC3C}" type="slidenum">
              <a:rPr/>
              <a:pPr>
                <a:defRPr/>
              </a:pPr>
              <a:t>‹#›</a:t>
            </a:fld>
            <a:endParaRPr/>
          </a:p>
        </p:txBody>
      </p:sp>
    </p:spTree>
    <p:extLst>
      <p:ext uri="{BB962C8B-B14F-4D97-AF65-F5344CB8AC3E}">
        <p14:creationId xmlns:p14="http://schemas.microsoft.com/office/powerpoint/2010/main" val="366485003"/>
      </p:ext>
    </p:extLst>
  </p:cSld>
  <p:clrMapOvr>
    <a:masterClrMapping/>
  </p:clrMapOvr>
  <p:transition spd="slow"/>
</p:sldLayout>
</file>

<file path=ppt/slideLayouts/slideLayout1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B5604C6-F9D5-904D-A606-1EE6CEAE09B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9E655D2-7350-BC4E-8C7F-E0855C2E0CF6}"/>
              </a:ext>
            </a:extLst>
          </p:cNvPr>
          <p:cNvSpPr txBox="1">
            <a:spLocks noGrp="1"/>
          </p:cNvSpPr>
          <p:nvPr>
            <p:ph type="sldNum" sz="quarter" idx="11"/>
          </p:nvPr>
        </p:nvSpPr>
        <p:spPr>
          <a:ln/>
        </p:spPr>
        <p:txBody>
          <a:bodyPr/>
          <a:lstStyle>
            <a:lvl1pPr>
              <a:defRPr/>
            </a:lvl1pPr>
          </a:lstStyle>
          <a:p>
            <a:pPr>
              <a:defRPr/>
            </a:pPr>
            <a:fld id="{B99957CB-8D9C-764C-99D7-513198166C31}" type="slidenum">
              <a:rPr/>
              <a:pPr>
                <a:defRPr/>
              </a:pPr>
              <a:t>‹#›</a:t>
            </a:fld>
            <a:endParaRPr/>
          </a:p>
        </p:txBody>
      </p:sp>
    </p:spTree>
    <p:extLst>
      <p:ext uri="{BB962C8B-B14F-4D97-AF65-F5344CB8AC3E}">
        <p14:creationId xmlns:p14="http://schemas.microsoft.com/office/powerpoint/2010/main" val="1290178700"/>
      </p:ext>
    </p:extLst>
  </p:cSld>
  <p:clrMapOvr>
    <a:masterClrMapping/>
  </p:clrMapOvr>
  <p:transition spd="slow"/>
</p:sldLayout>
</file>

<file path=ppt/slideLayouts/slideLayout1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148A399-2C65-5D4C-A6B0-E667AB9FFC8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6F1E77B8-7A0A-964D-9152-5775A5132C50}"/>
              </a:ext>
            </a:extLst>
          </p:cNvPr>
          <p:cNvSpPr txBox="1">
            <a:spLocks noGrp="1"/>
          </p:cNvSpPr>
          <p:nvPr>
            <p:ph type="sldNum" sz="quarter" idx="11"/>
          </p:nvPr>
        </p:nvSpPr>
        <p:spPr>
          <a:ln/>
        </p:spPr>
        <p:txBody>
          <a:bodyPr/>
          <a:lstStyle>
            <a:lvl1pPr>
              <a:defRPr/>
            </a:lvl1pPr>
          </a:lstStyle>
          <a:p>
            <a:pPr>
              <a:defRPr/>
            </a:pPr>
            <a:fld id="{7CE8AFAB-1C36-8941-9F4C-51C9C814329F}" type="slidenum">
              <a:rPr/>
              <a:pPr>
                <a:defRPr/>
              </a:pPr>
              <a:t>‹#›</a:t>
            </a:fld>
            <a:endParaRPr/>
          </a:p>
        </p:txBody>
      </p:sp>
    </p:spTree>
    <p:extLst>
      <p:ext uri="{BB962C8B-B14F-4D97-AF65-F5344CB8AC3E}">
        <p14:creationId xmlns:p14="http://schemas.microsoft.com/office/powerpoint/2010/main" val="2400885680"/>
      </p:ext>
    </p:extLst>
  </p:cSld>
  <p:clrMapOvr>
    <a:masterClrMapping/>
  </p:clrMapOvr>
  <p:transition spd="slow"/>
</p:sldLayout>
</file>

<file path=ppt/slideLayouts/slideLayout12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783BF65-B5FC-5845-8424-B2FF52F574E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3E8BF95-3A04-9648-9636-5C4F784619A3}"/>
              </a:ext>
            </a:extLst>
          </p:cNvPr>
          <p:cNvSpPr txBox="1">
            <a:spLocks noGrp="1"/>
          </p:cNvSpPr>
          <p:nvPr>
            <p:ph type="sldNum" sz="quarter" idx="11"/>
          </p:nvPr>
        </p:nvSpPr>
        <p:spPr>
          <a:ln/>
        </p:spPr>
        <p:txBody>
          <a:bodyPr/>
          <a:lstStyle>
            <a:lvl1pPr>
              <a:defRPr/>
            </a:lvl1pPr>
          </a:lstStyle>
          <a:p>
            <a:pPr>
              <a:defRPr/>
            </a:pPr>
            <a:fld id="{A6FBD5EA-667E-ED41-9B7E-AA8CF45884AA}" type="slidenum">
              <a:rPr/>
              <a:pPr>
                <a:defRPr/>
              </a:pPr>
              <a:t>‹#›</a:t>
            </a:fld>
            <a:endParaRPr/>
          </a:p>
        </p:txBody>
      </p:sp>
    </p:spTree>
    <p:extLst>
      <p:ext uri="{BB962C8B-B14F-4D97-AF65-F5344CB8AC3E}">
        <p14:creationId xmlns:p14="http://schemas.microsoft.com/office/powerpoint/2010/main" val="4246160951"/>
      </p:ext>
    </p:extLst>
  </p:cSld>
  <p:clrMapOvr>
    <a:masterClrMapping/>
  </p:clrMapOvr>
  <p:transition spd="slow"/>
</p:sldLayout>
</file>

<file path=ppt/slideLayouts/slideLayout12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5841DEB-BB75-2246-9F92-4490E2E283E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83BF777-C26E-6841-ADD0-4BC760982A23}"/>
              </a:ext>
            </a:extLst>
          </p:cNvPr>
          <p:cNvSpPr txBox="1">
            <a:spLocks noGrp="1"/>
          </p:cNvSpPr>
          <p:nvPr>
            <p:ph type="sldNum" sz="quarter" idx="11"/>
          </p:nvPr>
        </p:nvSpPr>
        <p:spPr>
          <a:ln/>
        </p:spPr>
        <p:txBody>
          <a:bodyPr/>
          <a:lstStyle>
            <a:lvl1pPr>
              <a:defRPr/>
            </a:lvl1pPr>
          </a:lstStyle>
          <a:p>
            <a:pPr>
              <a:defRPr/>
            </a:pPr>
            <a:fld id="{7C4ECF5D-5CCB-7244-8E48-7A53239FB26B}" type="slidenum">
              <a:rPr/>
              <a:pPr>
                <a:defRPr/>
              </a:pPr>
              <a:t>‹#›</a:t>
            </a:fld>
            <a:endParaRPr/>
          </a:p>
        </p:txBody>
      </p:sp>
    </p:spTree>
    <p:extLst>
      <p:ext uri="{BB962C8B-B14F-4D97-AF65-F5344CB8AC3E}">
        <p14:creationId xmlns:p14="http://schemas.microsoft.com/office/powerpoint/2010/main" val="2255280950"/>
      </p:ext>
    </p:extLst>
  </p:cSld>
  <p:clrMapOvr>
    <a:masterClrMapping/>
  </p:clrMapOvr>
  <p:transition spd="slow"/>
</p:sldLayout>
</file>

<file path=ppt/slideLayouts/slideLayout12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FA3D4CE-B8DC-594B-B39D-889BEB535EB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C75579F-D97C-4F4F-B829-3232B8AEA287}"/>
              </a:ext>
            </a:extLst>
          </p:cNvPr>
          <p:cNvSpPr txBox="1">
            <a:spLocks noGrp="1"/>
          </p:cNvSpPr>
          <p:nvPr>
            <p:ph type="sldNum" sz="quarter" idx="11"/>
          </p:nvPr>
        </p:nvSpPr>
        <p:spPr>
          <a:ln/>
        </p:spPr>
        <p:txBody>
          <a:bodyPr/>
          <a:lstStyle>
            <a:lvl1pPr>
              <a:defRPr/>
            </a:lvl1pPr>
          </a:lstStyle>
          <a:p>
            <a:pPr>
              <a:defRPr/>
            </a:pPr>
            <a:fld id="{54A95659-9D81-A649-BF74-6103AF59D8DE}" type="slidenum">
              <a:rPr/>
              <a:pPr>
                <a:defRPr/>
              </a:pPr>
              <a:t>‹#›</a:t>
            </a:fld>
            <a:endParaRPr/>
          </a:p>
        </p:txBody>
      </p:sp>
    </p:spTree>
    <p:extLst>
      <p:ext uri="{BB962C8B-B14F-4D97-AF65-F5344CB8AC3E}">
        <p14:creationId xmlns:p14="http://schemas.microsoft.com/office/powerpoint/2010/main" val="2860258830"/>
      </p:ext>
    </p:extLst>
  </p:cSld>
  <p:clrMapOvr>
    <a:masterClrMapping/>
  </p:clrMapOvr>
  <p:transition spd="slow"/>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051E366E-FC73-0B42-B9D2-4E7FE1FBF142}"/>
              </a:ext>
            </a:extLst>
          </p:cNvPr>
          <p:cNvSpPr txBox="1">
            <a:spLocks noGrp="1"/>
          </p:cNvSpPr>
          <p:nvPr>
            <p:ph type="sldNum" sz="quarter" idx="10"/>
          </p:nvPr>
        </p:nvSpPr>
        <p:spPr>
          <a:ln/>
        </p:spPr>
        <p:txBody>
          <a:bodyPr/>
          <a:lstStyle>
            <a:lvl1pPr>
              <a:defRPr/>
            </a:lvl1pPr>
          </a:lstStyle>
          <a:p>
            <a:pPr>
              <a:defRPr/>
            </a:pPr>
            <a:fld id="{6B61A3AE-744B-6848-A125-5D31719E9490}" type="slidenum">
              <a:rPr/>
              <a:pPr>
                <a:defRPr/>
              </a:pPr>
              <a:t>‹#›</a:t>
            </a:fld>
            <a:endParaRPr/>
          </a:p>
        </p:txBody>
      </p:sp>
    </p:spTree>
    <p:extLst>
      <p:ext uri="{BB962C8B-B14F-4D97-AF65-F5344CB8AC3E}">
        <p14:creationId xmlns:p14="http://schemas.microsoft.com/office/powerpoint/2010/main" val="3918599893"/>
      </p:ext>
    </p:extLst>
  </p:cSld>
  <p:clrMapOvr>
    <a:masterClrMapping/>
  </p:clrMapOvr>
  <p:transition spd="slow"/>
</p:sldLayout>
</file>

<file path=ppt/slideLayouts/slideLayout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9E66F24-940A-C746-8539-A3E8CC90236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A620F40-B6A2-3140-926B-F0D5494015A1}"/>
              </a:ext>
            </a:extLst>
          </p:cNvPr>
          <p:cNvSpPr txBox="1">
            <a:spLocks noGrp="1"/>
          </p:cNvSpPr>
          <p:nvPr>
            <p:ph type="sldNum" sz="quarter" idx="11"/>
          </p:nvPr>
        </p:nvSpPr>
        <p:spPr>
          <a:ln/>
        </p:spPr>
        <p:txBody>
          <a:bodyPr/>
          <a:lstStyle>
            <a:lvl1pPr>
              <a:defRPr/>
            </a:lvl1pPr>
          </a:lstStyle>
          <a:p>
            <a:pPr>
              <a:defRPr/>
            </a:pPr>
            <a:fld id="{77852D34-7472-C64A-A140-C1CD5B2BC832}" type="slidenum">
              <a:rPr/>
              <a:pPr>
                <a:defRPr/>
              </a:pPr>
              <a:t>‹#›</a:t>
            </a:fld>
            <a:endParaRPr/>
          </a:p>
        </p:txBody>
      </p:sp>
    </p:spTree>
    <p:extLst>
      <p:ext uri="{BB962C8B-B14F-4D97-AF65-F5344CB8AC3E}">
        <p14:creationId xmlns:p14="http://schemas.microsoft.com/office/powerpoint/2010/main" val="358174057"/>
      </p:ext>
    </p:extLst>
  </p:cSld>
  <p:clrMapOvr>
    <a:masterClrMapping/>
  </p:clrMapOvr>
  <p:transition spd="slow"/>
</p:sldLayout>
</file>

<file path=ppt/slideLayouts/slideLayout13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232704B-8C11-FD49-B04B-C640B191EDD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F0115F5-DF28-1747-940B-D0EF1D8279BF}"/>
              </a:ext>
            </a:extLst>
          </p:cNvPr>
          <p:cNvSpPr txBox="1">
            <a:spLocks noGrp="1"/>
          </p:cNvSpPr>
          <p:nvPr>
            <p:ph type="sldNum" sz="quarter" idx="11"/>
          </p:nvPr>
        </p:nvSpPr>
        <p:spPr>
          <a:ln/>
        </p:spPr>
        <p:txBody>
          <a:bodyPr/>
          <a:lstStyle>
            <a:lvl1pPr>
              <a:defRPr/>
            </a:lvl1pPr>
          </a:lstStyle>
          <a:p>
            <a:pPr>
              <a:defRPr/>
            </a:pPr>
            <a:fld id="{C11EB738-45D2-AF4F-A0ED-1506ED33AE60}" type="slidenum">
              <a:rPr/>
              <a:pPr>
                <a:defRPr/>
              </a:pPr>
              <a:t>‹#›</a:t>
            </a:fld>
            <a:endParaRPr/>
          </a:p>
        </p:txBody>
      </p:sp>
    </p:spTree>
    <p:extLst>
      <p:ext uri="{BB962C8B-B14F-4D97-AF65-F5344CB8AC3E}">
        <p14:creationId xmlns:p14="http://schemas.microsoft.com/office/powerpoint/2010/main" val="28509800"/>
      </p:ext>
    </p:extLst>
  </p:cSld>
  <p:clrMapOvr>
    <a:masterClrMapping/>
  </p:clrMapOvr>
  <p:transition spd="slow"/>
</p:sldLayout>
</file>

<file path=ppt/slideLayouts/slideLayout13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DE35D62-9CD8-7D4E-AFA7-067E358216E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C2CDA4B-3543-A742-B926-5F604AAD5958}"/>
              </a:ext>
            </a:extLst>
          </p:cNvPr>
          <p:cNvSpPr txBox="1">
            <a:spLocks noGrp="1"/>
          </p:cNvSpPr>
          <p:nvPr>
            <p:ph type="sldNum" sz="quarter" idx="11"/>
          </p:nvPr>
        </p:nvSpPr>
        <p:spPr>
          <a:ln/>
        </p:spPr>
        <p:txBody>
          <a:bodyPr/>
          <a:lstStyle>
            <a:lvl1pPr>
              <a:defRPr/>
            </a:lvl1pPr>
          </a:lstStyle>
          <a:p>
            <a:pPr>
              <a:defRPr/>
            </a:pPr>
            <a:fld id="{7448CF98-F233-B94F-80A4-C31DB3EB1E91}" type="slidenum">
              <a:rPr/>
              <a:pPr>
                <a:defRPr/>
              </a:pPr>
              <a:t>‹#›</a:t>
            </a:fld>
            <a:endParaRPr/>
          </a:p>
        </p:txBody>
      </p:sp>
    </p:spTree>
    <p:extLst>
      <p:ext uri="{BB962C8B-B14F-4D97-AF65-F5344CB8AC3E}">
        <p14:creationId xmlns:p14="http://schemas.microsoft.com/office/powerpoint/2010/main" val="3651781189"/>
      </p:ext>
    </p:extLst>
  </p:cSld>
  <p:clrMapOvr>
    <a:masterClrMapping/>
  </p:clrMapOvr>
  <p:transition spd="slow"/>
</p:sldLayout>
</file>

<file path=ppt/slideLayouts/slideLayout13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35601F9-ADEF-F042-A0F5-8FACD3D7A6B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BE8A991-79A4-714A-9076-2A2B7BCDC54F}"/>
              </a:ext>
            </a:extLst>
          </p:cNvPr>
          <p:cNvSpPr txBox="1">
            <a:spLocks noGrp="1"/>
          </p:cNvSpPr>
          <p:nvPr>
            <p:ph type="sldNum" sz="quarter" idx="11"/>
          </p:nvPr>
        </p:nvSpPr>
        <p:spPr>
          <a:ln/>
        </p:spPr>
        <p:txBody>
          <a:bodyPr/>
          <a:lstStyle>
            <a:lvl1pPr>
              <a:defRPr/>
            </a:lvl1pPr>
          </a:lstStyle>
          <a:p>
            <a:pPr>
              <a:defRPr/>
            </a:pPr>
            <a:fld id="{87635A29-C33A-9843-AA73-7B1661896C52}" type="slidenum">
              <a:rPr/>
              <a:pPr>
                <a:defRPr/>
              </a:pPr>
              <a:t>‹#›</a:t>
            </a:fld>
            <a:endParaRPr/>
          </a:p>
        </p:txBody>
      </p:sp>
    </p:spTree>
    <p:extLst>
      <p:ext uri="{BB962C8B-B14F-4D97-AF65-F5344CB8AC3E}">
        <p14:creationId xmlns:p14="http://schemas.microsoft.com/office/powerpoint/2010/main" val="3729407440"/>
      </p:ext>
    </p:extLst>
  </p:cSld>
  <p:clrMapOvr>
    <a:masterClrMapping/>
  </p:clrMapOvr>
  <p:transition spd="slow"/>
</p:sldLayout>
</file>

<file path=ppt/slideLayouts/slideLayout13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5A8D5B9-A1BB-C745-AA65-1F18EAF14E3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B2A9741-865A-804D-BC96-4A4897D739A8}"/>
              </a:ext>
            </a:extLst>
          </p:cNvPr>
          <p:cNvSpPr txBox="1">
            <a:spLocks noGrp="1"/>
          </p:cNvSpPr>
          <p:nvPr>
            <p:ph type="sldNum" sz="quarter" idx="11"/>
          </p:nvPr>
        </p:nvSpPr>
        <p:spPr>
          <a:ln/>
        </p:spPr>
        <p:txBody>
          <a:bodyPr/>
          <a:lstStyle>
            <a:lvl1pPr>
              <a:defRPr/>
            </a:lvl1pPr>
          </a:lstStyle>
          <a:p>
            <a:pPr>
              <a:defRPr/>
            </a:pPr>
            <a:fld id="{70B713BB-E0EC-ED41-A9E1-54BED0720677}" type="slidenum">
              <a:rPr/>
              <a:pPr>
                <a:defRPr/>
              </a:pPr>
              <a:t>‹#›</a:t>
            </a:fld>
            <a:endParaRPr/>
          </a:p>
        </p:txBody>
      </p:sp>
    </p:spTree>
    <p:extLst>
      <p:ext uri="{BB962C8B-B14F-4D97-AF65-F5344CB8AC3E}">
        <p14:creationId xmlns:p14="http://schemas.microsoft.com/office/powerpoint/2010/main" val="1991493257"/>
      </p:ext>
    </p:extLst>
  </p:cSld>
  <p:clrMapOvr>
    <a:masterClrMapping/>
  </p:clrMapOvr>
  <p:transition spd="slow"/>
</p:sldLayout>
</file>

<file path=ppt/slideLayouts/slideLayout13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A2E9E35-12B5-7449-9E40-2092AAD31A4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2349425-AD34-A844-BC59-7C3A012B7A24}"/>
              </a:ext>
            </a:extLst>
          </p:cNvPr>
          <p:cNvSpPr txBox="1">
            <a:spLocks noGrp="1"/>
          </p:cNvSpPr>
          <p:nvPr>
            <p:ph type="sldNum" sz="quarter" idx="11"/>
          </p:nvPr>
        </p:nvSpPr>
        <p:spPr>
          <a:ln/>
        </p:spPr>
        <p:txBody>
          <a:bodyPr/>
          <a:lstStyle>
            <a:lvl1pPr>
              <a:defRPr/>
            </a:lvl1pPr>
          </a:lstStyle>
          <a:p>
            <a:pPr>
              <a:defRPr/>
            </a:pPr>
            <a:fld id="{20AE0DF9-F338-184D-8694-BE8B40746066}" type="slidenum">
              <a:rPr/>
              <a:pPr>
                <a:defRPr/>
              </a:pPr>
              <a:t>‹#›</a:t>
            </a:fld>
            <a:endParaRPr/>
          </a:p>
        </p:txBody>
      </p:sp>
    </p:spTree>
    <p:extLst>
      <p:ext uri="{BB962C8B-B14F-4D97-AF65-F5344CB8AC3E}">
        <p14:creationId xmlns:p14="http://schemas.microsoft.com/office/powerpoint/2010/main" val="1029101398"/>
      </p:ext>
    </p:extLst>
  </p:cSld>
  <p:clrMapOvr>
    <a:masterClrMapping/>
  </p:clrMapOvr>
  <p:transition spd="slow"/>
</p:sldLayout>
</file>

<file path=ppt/slideLayouts/slideLayout13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C6DAB3E-5C2B-C241-B3B8-58155E46547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4931ABC-1B4C-9245-AFB5-D60D1DEB0473}"/>
              </a:ext>
            </a:extLst>
          </p:cNvPr>
          <p:cNvSpPr txBox="1">
            <a:spLocks noGrp="1"/>
          </p:cNvSpPr>
          <p:nvPr>
            <p:ph type="sldNum" sz="quarter" idx="11"/>
          </p:nvPr>
        </p:nvSpPr>
        <p:spPr>
          <a:ln/>
        </p:spPr>
        <p:txBody>
          <a:bodyPr/>
          <a:lstStyle>
            <a:lvl1pPr>
              <a:defRPr/>
            </a:lvl1pPr>
          </a:lstStyle>
          <a:p>
            <a:pPr>
              <a:defRPr/>
            </a:pPr>
            <a:fld id="{668B7FD7-56C3-F945-AE1D-ED7CA4FBDAE8}" type="slidenum">
              <a:rPr/>
              <a:pPr>
                <a:defRPr/>
              </a:pPr>
              <a:t>‹#›</a:t>
            </a:fld>
            <a:endParaRPr/>
          </a:p>
        </p:txBody>
      </p:sp>
    </p:spTree>
    <p:extLst>
      <p:ext uri="{BB962C8B-B14F-4D97-AF65-F5344CB8AC3E}">
        <p14:creationId xmlns:p14="http://schemas.microsoft.com/office/powerpoint/2010/main" val="4071049164"/>
      </p:ext>
    </p:extLst>
  </p:cSld>
  <p:clrMapOvr>
    <a:masterClrMapping/>
  </p:clrMapOvr>
  <p:transition spd="slow"/>
</p:sldLayout>
</file>

<file path=ppt/slideLayouts/slideLayout13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21D3B83-EF76-EB43-B504-1DEE028CACC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A2DA757-45E6-4D4A-9EC7-DDDB61742EED}"/>
              </a:ext>
            </a:extLst>
          </p:cNvPr>
          <p:cNvSpPr txBox="1">
            <a:spLocks noGrp="1"/>
          </p:cNvSpPr>
          <p:nvPr>
            <p:ph type="sldNum" sz="quarter" idx="11"/>
          </p:nvPr>
        </p:nvSpPr>
        <p:spPr>
          <a:ln/>
        </p:spPr>
        <p:txBody>
          <a:bodyPr/>
          <a:lstStyle>
            <a:lvl1pPr>
              <a:defRPr/>
            </a:lvl1pPr>
          </a:lstStyle>
          <a:p>
            <a:pPr>
              <a:defRPr/>
            </a:pPr>
            <a:fld id="{CF6DB7E2-98DF-9C4D-B5A8-7588802BD817}" type="slidenum">
              <a:rPr/>
              <a:pPr>
                <a:defRPr/>
              </a:pPr>
              <a:t>‹#›</a:t>
            </a:fld>
            <a:endParaRPr/>
          </a:p>
        </p:txBody>
      </p:sp>
    </p:spTree>
    <p:extLst>
      <p:ext uri="{BB962C8B-B14F-4D97-AF65-F5344CB8AC3E}">
        <p14:creationId xmlns:p14="http://schemas.microsoft.com/office/powerpoint/2010/main" val="3112678450"/>
      </p:ext>
    </p:extLst>
  </p:cSld>
  <p:clrMapOvr>
    <a:masterClrMapping/>
  </p:clrMapOvr>
  <p:transition spd="slow"/>
</p:sldLayout>
</file>

<file path=ppt/slideLayouts/slideLayout13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1F567E3-6225-2242-AE1F-4E8E79B5273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1900438-523E-F843-8157-51A74FE5F641}"/>
              </a:ext>
            </a:extLst>
          </p:cNvPr>
          <p:cNvSpPr txBox="1">
            <a:spLocks noGrp="1"/>
          </p:cNvSpPr>
          <p:nvPr>
            <p:ph type="sldNum" sz="quarter" idx="11"/>
          </p:nvPr>
        </p:nvSpPr>
        <p:spPr>
          <a:ln/>
        </p:spPr>
        <p:txBody>
          <a:bodyPr/>
          <a:lstStyle>
            <a:lvl1pPr>
              <a:defRPr/>
            </a:lvl1pPr>
          </a:lstStyle>
          <a:p>
            <a:pPr>
              <a:defRPr/>
            </a:pPr>
            <a:fld id="{2CCC6029-5C05-904C-927A-EED510EC6DCF}" type="slidenum">
              <a:rPr/>
              <a:pPr>
                <a:defRPr/>
              </a:pPr>
              <a:t>‹#›</a:t>
            </a:fld>
            <a:endParaRPr/>
          </a:p>
        </p:txBody>
      </p:sp>
    </p:spTree>
    <p:extLst>
      <p:ext uri="{BB962C8B-B14F-4D97-AF65-F5344CB8AC3E}">
        <p14:creationId xmlns:p14="http://schemas.microsoft.com/office/powerpoint/2010/main" val="2798051487"/>
      </p:ext>
    </p:extLst>
  </p:cSld>
  <p:clrMapOvr>
    <a:masterClrMapping/>
  </p:clrMapOvr>
  <p:transition spd="slow"/>
  <p:hf sldNum="0" hdr="0" ftr="0" dt="0"/>
</p:sldLayout>
</file>

<file path=ppt/slideLayouts/slideLayout13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9C55869-F9D0-0340-8520-C6188AFA1B1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5BB0582-A4FC-3949-BF0F-A85FDF438B61}"/>
              </a:ext>
            </a:extLst>
          </p:cNvPr>
          <p:cNvSpPr txBox="1">
            <a:spLocks noGrp="1"/>
          </p:cNvSpPr>
          <p:nvPr>
            <p:ph type="sldNum" sz="quarter" idx="11"/>
          </p:nvPr>
        </p:nvSpPr>
        <p:spPr>
          <a:ln/>
        </p:spPr>
        <p:txBody>
          <a:bodyPr/>
          <a:lstStyle>
            <a:lvl1pPr>
              <a:defRPr/>
            </a:lvl1pPr>
          </a:lstStyle>
          <a:p>
            <a:pPr>
              <a:defRPr/>
            </a:pPr>
            <a:fld id="{D6B41A12-156D-234A-8C58-74835AAFFBAA}" type="slidenum">
              <a:rPr/>
              <a:pPr>
                <a:defRPr/>
              </a:pPr>
              <a:t>‹#›</a:t>
            </a:fld>
            <a:endParaRPr/>
          </a:p>
        </p:txBody>
      </p:sp>
    </p:spTree>
    <p:extLst>
      <p:ext uri="{BB962C8B-B14F-4D97-AF65-F5344CB8AC3E}">
        <p14:creationId xmlns:p14="http://schemas.microsoft.com/office/powerpoint/2010/main" val="1725525692"/>
      </p:ext>
    </p:extLst>
  </p:cSld>
  <p:clrMapOvr>
    <a:masterClrMapping/>
  </p:clrMapOvr>
  <p:transition spd="slow"/>
</p:sldLayout>
</file>

<file path=ppt/slideLayouts/slideLayout13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433E469-B4E2-B74E-8981-5021F96F39F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A6B9744-6EBB-EF42-B549-65C817581788}"/>
              </a:ext>
            </a:extLst>
          </p:cNvPr>
          <p:cNvSpPr txBox="1">
            <a:spLocks noGrp="1"/>
          </p:cNvSpPr>
          <p:nvPr>
            <p:ph type="sldNum" sz="quarter" idx="11"/>
          </p:nvPr>
        </p:nvSpPr>
        <p:spPr>
          <a:ln/>
        </p:spPr>
        <p:txBody>
          <a:bodyPr/>
          <a:lstStyle>
            <a:lvl1pPr>
              <a:defRPr/>
            </a:lvl1pPr>
          </a:lstStyle>
          <a:p>
            <a:pPr>
              <a:defRPr/>
            </a:pPr>
            <a:fld id="{7B41ADD1-F60F-B541-9FCD-429FEF2D290C}" type="slidenum">
              <a:rPr/>
              <a:pPr>
                <a:defRPr/>
              </a:pPr>
              <a:t>‹#›</a:t>
            </a:fld>
            <a:endParaRPr/>
          </a:p>
        </p:txBody>
      </p:sp>
    </p:spTree>
    <p:extLst>
      <p:ext uri="{BB962C8B-B14F-4D97-AF65-F5344CB8AC3E}">
        <p14:creationId xmlns:p14="http://schemas.microsoft.com/office/powerpoint/2010/main" val="987184045"/>
      </p:ext>
    </p:extLst>
  </p:cSld>
  <p:clrMapOvr>
    <a:masterClrMapping/>
  </p:clrMapOvr>
  <p:transition spd="slow"/>
</p:sldLayout>
</file>

<file path=ppt/slideLayouts/slideLayout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A4F5AE8-D1B7-7449-A48D-04BCA9F1C66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D5EAF24-C6B1-2E44-A582-6E1413EA382A}"/>
              </a:ext>
            </a:extLst>
          </p:cNvPr>
          <p:cNvSpPr txBox="1">
            <a:spLocks noGrp="1"/>
          </p:cNvSpPr>
          <p:nvPr>
            <p:ph type="sldNum" sz="quarter" idx="11"/>
          </p:nvPr>
        </p:nvSpPr>
        <p:spPr>
          <a:ln/>
        </p:spPr>
        <p:txBody>
          <a:bodyPr/>
          <a:lstStyle>
            <a:lvl1pPr>
              <a:defRPr/>
            </a:lvl1pPr>
          </a:lstStyle>
          <a:p>
            <a:pPr>
              <a:defRPr/>
            </a:pPr>
            <a:fld id="{2633D79F-A1FD-504F-8D53-8126A643BA92}" type="slidenum">
              <a:rPr/>
              <a:pPr>
                <a:defRPr/>
              </a:pPr>
              <a:t>‹#›</a:t>
            </a:fld>
            <a:endParaRPr/>
          </a:p>
        </p:txBody>
      </p:sp>
    </p:spTree>
    <p:extLst>
      <p:ext uri="{BB962C8B-B14F-4D97-AF65-F5344CB8AC3E}">
        <p14:creationId xmlns:p14="http://schemas.microsoft.com/office/powerpoint/2010/main" val="1546355079"/>
      </p:ext>
    </p:extLst>
  </p:cSld>
  <p:clrMapOvr>
    <a:masterClrMapping/>
  </p:clrMapOvr>
  <p:transition spd="slow"/>
</p:sldLayout>
</file>

<file path=ppt/slideLayouts/slideLayout13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913FACC-1DC4-9D4A-94BE-309080A9C0F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B77D0E7-C885-EE40-B0A7-FA92F1DAD373}"/>
              </a:ext>
            </a:extLst>
          </p:cNvPr>
          <p:cNvSpPr txBox="1">
            <a:spLocks noGrp="1"/>
          </p:cNvSpPr>
          <p:nvPr>
            <p:ph type="sldNum" sz="quarter" idx="11"/>
          </p:nvPr>
        </p:nvSpPr>
        <p:spPr>
          <a:ln/>
        </p:spPr>
        <p:txBody>
          <a:bodyPr/>
          <a:lstStyle>
            <a:lvl1pPr>
              <a:defRPr/>
            </a:lvl1pPr>
          </a:lstStyle>
          <a:p>
            <a:pPr>
              <a:defRPr/>
            </a:pPr>
            <a:fld id="{3BEFD80B-AB88-DE45-AB60-22487CAFBCBD}" type="slidenum">
              <a:rPr/>
              <a:pPr>
                <a:defRPr/>
              </a:pPr>
              <a:t>‹#›</a:t>
            </a:fld>
            <a:endParaRPr/>
          </a:p>
        </p:txBody>
      </p:sp>
    </p:spTree>
    <p:extLst>
      <p:ext uri="{BB962C8B-B14F-4D97-AF65-F5344CB8AC3E}">
        <p14:creationId xmlns:p14="http://schemas.microsoft.com/office/powerpoint/2010/main" val="1282856027"/>
      </p:ext>
    </p:extLst>
  </p:cSld>
  <p:clrMapOvr>
    <a:masterClrMapping/>
  </p:clrMapOvr>
  <p:transition spd="slow"/>
</p:sldLayout>
</file>

<file path=ppt/slideLayouts/slideLayout13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55B8ED6-907A-9042-A638-14B2CB30FCA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F4E9C2F-82C6-D647-81A0-1333BE600749}"/>
              </a:ext>
            </a:extLst>
          </p:cNvPr>
          <p:cNvSpPr txBox="1">
            <a:spLocks noGrp="1"/>
          </p:cNvSpPr>
          <p:nvPr>
            <p:ph type="sldNum" sz="quarter" idx="11"/>
          </p:nvPr>
        </p:nvSpPr>
        <p:spPr>
          <a:ln/>
        </p:spPr>
        <p:txBody>
          <a:bodyPr/>
          <a:lstStyle>
            <a:lvl1pPr>
              <a:defRPr/>
            </a:lvl1pPr>
          </a:lstStyle>
          <a:p>
            <a:pPr>
              <a:defRPr/>
            </a:pPr>
            <a:fld id="{D02B3061-6EB9-A34B-99A7-E27C574CE151}" type="slidenum">
              <a:rPr/>
              <a:pPr>
                <a:defRPr/>
              </a:pPr>
              <a:t>‹#›</a:t>
            </a:fld>
            <a:endParaRPr/>
          </a:p>
        </p:txBody>
      </p:sp>
    </p:spTree>
    <p:extLst>
      <p:ext uri="{BB962C8B-B14F-4D97-AF65-F5344CB8AC3E}">
        <p14:creationId xmlns:p14="http://schemas.microsoft.com/office/powerpoint/2010/main" val="2549063243"/>
      </p:ext>
    </p:extLst>
  </p:cSld>
  <p:clrMapOvr>
    <a:masterClrMapping/>
  </p:clrMapOvr>
  <p:transition spd="slow"/>
</p:sldLayout>
</file>

<file path=ppt/slideLayouts/slideLayout1312.xml><?xml version="1.0" encoding="utf-8"?>
<p:sldLayout xmlns:a="http://schemas.openxmlformats.org/drawingml/2006/main" xmlns:r="http://schemas.openxmlformats.org/officeDocument/2006/relationships" xmlns:p="http://schemas.openxmlformats.org/presentationml/2006/main">
  <p:cSld name="Пользовательский макет">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1E30316B-E509-4C0D-B046-C7A31BC28BE4}"/>
              </a:ext>
            </a:extLst>
          </p:cNvPr>
          <p:cNvSpPr>
            <a:spLocks noGrp="1"/>
          </p:cNvSpPr>
          <p:nvPr>
            <p:ph type="title"/>
          </p:nvPr>
        </p:nvSpPr>
        <p:spPr>
          <a:xfrm>
            <a:off x="456481" y="272632"/>
            <a:ext cx="8219520" cy="1134681"/>
          </a:xfrm>
        </p:spPr>
        <p:txBody>
          <a:bodyPr/>
          <a:lstStyle/>
          <a:p>
            <a:r>
              <a:rPr lang="ru-RU"/>
              <a:t>Образец заголовка</a:t>
            </a:r>
          </a:p>
        </p:txBody>
      </p:sp>
      <p:sp>
        <p:nvSpPr>
          <p:cNvPr id="3" name="Дата 2">
            <a:extLst>
              <a:ext uri="{FF2B5EF4-FFF2-40B4-BE49-F238E27FC236}">
                <a16:creationId xmlns:a16="http://schemas.microsoft.com/office/drawing/2014/main" id="{60907922-DC9B-4A37-9780-9463EF52E4E8}"/>
              </a:ext>
            </a:extLst>
          </p:cNvPr>
          <p:cNvSpPr>
            <a:spLocks noGrp="1"/>
          </p:cNvSpPr>
          <p:nvPr>
            <p:ph type="dt" idx="10"/>
          </p:nvPr>
        </p:nvSpPr>
        <p:spPr>
          <a:xfrm>
            <a:off x="456481" y="6245544"/>
            <a:ext cx="2121119" cy="462703"/>
          </a:xfrm>
        </p:spPr>
        <p:txBody>
          <a:bodyPr/>
          <a:lstStyle>
            <a:lvl1pPr>
              <a:defRPr/>
            </a:lvl1pPr>
          </a:lstStyle>
          <a:p>
            <a:endParaRPr lang="en-US" altLang="ru-RU"/>
          </a:p>
        </p:txBody>
      </p:sp>
      <p:sp>
        <p:nvSpPr>
          <p:cNvPr id="4" name="Нижний колонтитул 3">
            <a:extLst>
              <a:ext uri="{FF2B5EF4-FFF2-40B4-BE49-F238E27FC236}">
                <a16:creationId xmlns:a16="http://schemas.microsoft.com/office/drawing/2014/main" id="{B06FF0A4-4E98-4960-9814-55C94D06DC83}"/>
              </a:ext>
            </a:extLst>
          </p:cNvPr>
          <p:cNvSpPr>
            <a:spLocks noGrp="1"/>
          </p:cNvSpPr>
          <p:nvPr>
            <p:ph type="ftr" idx="11"/>
          </p:nvPr>
        </p:nvSpPr>
        <p:spPr>
          <a:xfrm>
            <a:off x="3127680" y="6245544"/>
            <a:ext cx="2890081" cy="462703"/>
          </a:xfrm>
        </p:spPr>
        <p:txBody>
          <a:bodyPr/>
          <a:lstStyle>
            <a:lvl1pPr>
              <a:defRPr/>
            </a:lvl1pPr>
          </a:lstStyle>
          <a:p>
            <a:endParaRPr lang="en-US" altLang="ru-RU"/>
          </a:p>
        </p:txBody>
      </p:sp>
      <p:sp>
        <p:nvSpPr>
          <p:cNvPr id="5" name="Номер слайда 4">
            <a:extLst>
              <a:ext uri="{FF2B5EF4-FFF2-40B4-BE49-F238E27FC236}">
                <a16:creationId xmlns:a16="http://schemas.microsoft.com/office/drawing/2014/main" id="{86006F60-53AF-4E69-9CBA-6A29CD4722C3}"/>
              </a:ext>
            </a:extLst>
          </p:cNvPr>
          <p:cNvSpPr>
            <a:spLocks noGrp="1"/>
          </p:cNvSpPr>
          <p:nvPr>
            <p:ph type="sldNum" idx="12"/>
          </p:nvPr>
        </p:nvSpPr>
        <p:spPr>
          <a:xfrm>
            <a:off x="6556321" y="6245544"/>
            <a:ext cx="2121119" cy="462703"/>
          </a:xfrm>
        </p:spPr>
        <p:txBody>
          <a:bodyPr/>
          <a:lstStyle>
            <a:lvl1pPr>
              <a:defRPr/>
            </a:lvl1pPr>
          </a:lstStyle>
          <a:p>
            <a:fld id="{208E8C97-7097-4CDF-BA32-A8F5B8FBACE1}" type="slidenum">
              <a:rPr lang="en-US" altLang="ru-RU"/>
              <a:pPr/>
              <a:t>‹#›</a:t>
            </a:fld>
            <a:endParaRPr lang="en-US" altLang="ru-RU"/>
          </a:p>
        </p:txBody>
      </p:sp>
    </p:spTree>
    <p:extLst>
      <p:ext uri="{BB962C8B-B14F-4D97-AF65-F5344CB8AC3E}">
        <p14:creationId xmlns:p14="http://schemas.microsoft.com/office/powerpoint/2010/main" val="2211501029"/>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91E79C1-7054-DE49-8198-4CC3180E83B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1654A49-F7B1-F44C-8763-DED3115E8CED}"/>
              </a:ext>
            </a:extLst>
          </p:cNvPr>
          <p:cNvSpPr txBox="1">
            <a:spLocks noGrp="1"/>
          </p:cNvSpPr>
          <p:nvPr>
            <p:ph type="sldNum" sz="quarter" idx="11"/>
          </p:nvPr>
        </p:nvSpPr>
        <p:spPr>
          <a:ln/>
        </p:spPr>
        <p:txBody>
          <a:bodyPr/>
          <a:lstStyle>
            <a:lvl1pPr>
              <a:defRPr/>
            </a:lvl1pPr>
          </a:lstStyle>
          <a:p>
            <a:pPr>
              <a:defRPr/>
            </a:pPr>
            <a:fld id="{6725BF0E-6D3B-7A44-9DD3-4101DA9CF496}" type="slidenum">
              <a:rPr/>
              <a:pPr>
                <a:defRPr/>
              </a:pPr>
              <a:t>‹#›</a:t>
            </a:fld>
            <a:endParaRPr/>
          </a:p>
        </p:txBody>
      </p:sp>
    </p:spTree>
    <p:extLst>
      <p:ext uri="{BB962C8B-B14F-4D97-AF65-F5344CB8AC3E}">
        <p14:creationId xmlns:p14="http://schemas.microsoft.com/office/powerpoint/2010/main" val="3438460982"/>
      </p:ext>
    </p:extLst>
  </p:cSld>
  <p:clrMapOvr>
    <a:masterClrMapping/>
  </p:clrMapOvr>
  <p:transition spd="slow"/>
</p:sldLayout>
</file>

<file path=ppt/slideLayouts/slideLayout1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755A59C-789C-F540-ABA0-A86FE1528A9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CB0A62D-FD93-0E4B-95F4-2EC8B2918301}"/>
              </a:ext>
            </a:extLst>
          </p:cNvPr>
          <p:cNvSpPr txBox="1">
            <a:spLocks noGrp="1"/>
          </p:cNvSpPr>
          <p:nvPr>
            <p:ph type="sldNum" sz="quarter" idx="11"/>
          </p:nvPr>
        </p:nvSpPr>
        <p:spPr>
          <a:ln/>
        </p:spPr>
        <p:txBody>
          <a:bodyPr/>
          <a:lstStyle>
            <a:lvl1pPr>
              <a:defRPr/>
            </a:lvl1pPr>
          </a:lstStyle>
          <a:p>
            <a:pPr>
              <a:defRPr/>
            </a:pPr>
            <a:fld id="{0322EEC2-F52E-2E44-9C23-927A5988273C}" type="slidenum">
              <a:rPr/>
              <a:pPr>
                <a:defRPr/>
              </a:pPr>
              <a:t>‹#›</a:t>
            </a:fld>
            <a:endParaRPr/>
          </a:p>
        </p:txBody>
      </p:sp>
    </p:spTree>
    <p:extLst>
      <p:ext uri="{BB962C8B-B14F-4D97-AF65-F5344CB8AC3E}">
        <p14:creationId xmlns:p14="http://schemas.microsoft.com/office/powerpoint/2010/main" val="2950395130"/>
      </p:ext>
    </p:extLst>
  </p:cSld>
  <p:clrMapOvr>
    <a:masterClrMapping/>
  </p:clrMapOvr>
  <p:transition spd="slow"/>
</p:sldLayout>
</file>

<file path=ppt/slideLayouts/slideLayout1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7710757C-111E-464A-8445-D8694325FA6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472874F-7F95-684D-A209-452F773CBE45}"/>
              </a:ext>
            </a:extLst>
          </p:cNvPr>
          <p:cNvSpPr txBox="1">
            <a:spLocks noGrp="1"/>
          </p:cNvSpPr>
          <p:nvPr>
            <p:ph type="sldNum" sz="quarter" idx="11"/>
          </p:nvPr>
        </p:nvSpPr>
        <p:spPr>
          <a:ln/>
        </p:spPr>
        <p:txBody>
          <a:bodyPr/>
          <a:lstStyle>
            <a:lvl1pPr>
              <a:defRPr/>
            </a:lvl1pPr>
          </a:lstStyle>
          <a:p>
            <a:pPr>
              <a:defRPr/>
            </a:pPr>
            <a:fld id="{B65E458C-AD79-9D4B-A072-D42C97A464A7}" type="slidenum">
              <a:rPr/>
              <a:pPr>
                <a:defRPr/>
              </a:pPr>
              <a:t>‹#›</a:t>
            </a:fld>
            <a:endParaRPr/>
          </a:p>
        </p:txBody>
      </p:sp>
    </p:spTree>
    <p:extLst>
      <p:ext uri="{BB962C8B-B14F-4D97-AF65-F5344CB8AC3E}">
        <p14:creationId xmlns:p14="http://schemas.microsoft.com/office/powerpoint/2010/main" val="2803543515"/>
      </p:ext>
    </p:extLst>
  </p:cSld>
  <p:clrMapOvr>
    <a:masterClrMapping/>
  </p:clrMapOvr>
  <p:transition spd="slow"/>
</p:sldLayout>
</file>

<file path=ppt/slideLayouts/slideLayout1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7AEA22A-5327-E640-93BA-ADF7DC3CB05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66CC76E-EFD7-3043-8F6C-E200D6361324}"/>
              </a:ext>
            </a:extLst>
          </p:cNvPr>
          <p:cNvSpPr txBox="1">
            <a:spLocks noGrp="1"/>
          </p:cNvSpPr>
          <p:nvPr>
            <p:ph type="sldNum" sz="quarter" idx="11"/>
          </p:nvPr>
        </p:nvSpPr>
        <p:spPr>
          <a:ln/>
        </p:spPr>
        <p:txBody>
          <a:bodyPr/>
          <a:lstStyle>
            <a:lvl1pPr>
              <a:defRPr/>
            </a:lvl1pPr>
          </a:lstStyle>
          <a:p>
            <a:pPr>
              <a:defRPr/>
            </a:pPr>
            <a:fld id="{329C1C47-601C-E544-8CB3-337F5027E821}" type="slidenum">
              <a:rPr/>
              <a:pPr>
                <a:defRPr/>
              </a:pPr>
              <a:t>‹#›</a:t>
            </a:fld>
            <a:endParaRPr/>
          </a:p>
        </p:txBody>
      </p:sp>
    </p:spTree>
    <p:extLst>
      <p:ext uri="{BB962C8B-B14F-4D97-AF65-F5344CB8AC3E}">
        <p14:creationId xmlns:p14="http://schemas.microsoft.com/office/powerpoint/2010/main" val="2910202825"/>
      </p:ext>
    </p:extLst>
  </p:cSld>
  <p:clrMapOvr>
    <a:masterClrMapping/>
  </p:clrMapOvr>
  <p:transition spd="slow"/>
</p:sldLayout>
</file>

<file path=ppt/slideLayouts/slideLayout1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541D4B9-5226-3643-8C8E-8D3BCC99102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517B9FC-F68F-0E4D-A38F-B4775B0949B5}"/>
              </a:ext>
            </a:extLst>
          </p:cNvPr>
          <p:cNvSpPr txBox="1">
            <a:spLocks noGrp="1"/>
          </p:cNvSpPr>
          <p:nvPr>
            <p:ph type="sldNum" sz="quarter" idx="11"/>
          </p:nvPr>
        </p:nvSpPr>
        <p:spPr>
          <a:ln/>
        </p:spPr>
        <p:txBody>
          <a:bodyPr/>
          <a:lstStyle>
            <a:lvl1pPr>
              <a:defRPr/>
            </a:lvl1pPr>
          </a:lstStyle>
          <a:p>
            <a:pPr>
              <a:defRPr/>
            </a:pPr>
            <a:fld id="{A18D2D19-01C6-7541-8FA1-2A0B859DBDBE}" type="slidenum">
              <a:rPr/>
              <a:pPr>
                <a:defRPr/>
              </a:pPr>
              <a:t>‹#›</a:t>
            </a:fld>
            <a:endParaRPr/>
          </a:p>
        </p:txBody>
      </p:sp>
    </p:spTree>
    <p:extLst>
      <p:ext uri="{BB962C8B-B14F-4D97-AF65-F5344CB8AC3E}">
        <p14:creationId xmlns:p14="http://schemas.microsoft.com/office/powerpoint/2010/main" val="45485470"/>
      </p:ext>
    </p:extLst>
  </p:cSld>
  <p:clrMapOvr>
    <a:masterClrMapping/>
  </p:clrMapOvr>
  <p:transition spd="slow"/>
</p:sldLayout>
</file>

<file path=ppt/slideLayouts/slideLayout1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EF1B1DB-A937-134F-8748-8CA8577A627D}"/>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D3EAA79-F74D-FF4C-834A-E73C2A2CFC3F}"/>
              </a:ext>
            </a:extLst>
          </p:cNvPr>
          <p:cNvSpPr txBox="1">
            <a:spLocks noGrp="1"/>
          </p:cNvSpPr>
          <p:nvPr>
            <p:ph type="sldNum" sz="quarter" idx="11"/>
          </p:nvPr>
        </p:nvSpPr>
        <p:spPr>
          <a:ln/>
        </p:spPr>
        <p:txBody>
          <a:bodyPr/>
          <a:lstStyle>
            <a:lvl1pPr>
              <a:defRPr/>
            </a:lvl1pPr>
          </a:lstStyle>
          <a:p>
            <a:pPr>
              <a:defRPr/>
            </a:pPr>
            <a:fld id="{82FCB939-566E-5848-AB44-DE16E5CEE5A5}" type="slidenum">
              <a:rPr/>
              <a:pPr>
                <a:defRPr/>
              </a:pPr>
              <a:t>‹#›</a:t>
            </a:fld>
            <a:endParaRPr/>
          </a:p>
        </p:txBody>
      </p:sp>
    </p:spTree>
    <p:extLst>
      <p:ext uri="{BB962C8B-B14F-4D97-AF65-F5344CB8AC3E}">
        <p14:creationId xmlns:p14="http://schemas.microsoft.com/office/powerpoint/2010/main" val="82420919"/>
      </p:ext>
    </p:extLst>
  </p:cSld>
  <p:clrMapOvr>
    <a:masterClrMapping/>
  </p:clrMapOvr>
  <p:transition spd="slow"/>
</p:sldLayout>
</file>

<file path=ppt/slideLayouts/slideLayout1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831BC95-3083-E949-9B5E-5CBDCCD50F8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BEEB3FC-9972-6B4A-9512-DABA235B2C0A}"/>
              </a:ext>
            </a:extLst>
          </p:cNvPr>
          <p:cNvSpPr txBox="1">
            <a:spLocks noGrp="1"/>
          </p:cNvSpPr>
          <p:nvPr>
            <p:ph type="sldNum" sz="quarter" idx="11"/>
          </p:nvPr>
        </p:nvSpPr>
        <p:spPr>
          <a:ln/>
        </p:spPr>
        <p:txBody>
          <a:bodyPr/>
          <a:lstStyle>
            <a:lvl1pPr>
              <a:defRPr/>
            </a:lvl1pPr>
          </a:lstStyle>
          <a:p>
            <a:pPr>
              <a:defRPr/>
            </a:pPr>
            <a:fld id="{183C7DF7-602E-674B-AA4A-59A138EB9CF7}" type="slidenum">
              <a:rPr/>
              <a:pPr>
                <a:defRPr/>
              </a:pPr>
              <a:t>‹#›</a:t>
            </a:fld>
            <a:endParaRPr/>
          </a:p>
        </p:txBody>
      </p:sp>
    </p:spTree>
    <p:extLst>
      <p:ext uri="{BB962C8B-B14F-4D97-AF65-F5344CB8AC3E}">
        <p14:creationId xmlns:p14="http://schemas.microsoft.com/office/powerpoint/2010/main" val="2850746170"/>
      </p:ext>
    </p:extLst>
  </p:cSld>
  <p:clrMapOvr>
    <a:masterClrMapping/>
  </p:clrMapOvr>
  <p:transition spd="slow"/>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9A03FD2-B14B-564D-BD90-8EF81E13C2E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FE93840-ECD8-4248-AB26-780BE10BEC8C}"/>
              </a:ext>
            </a:extLst>
          </p:cNvPr>
          <p:cNvSpPr txBox="1">
            <a:spLocks noGrp="1"/>
          </p:cNvSpPr>
          <p:nvPr>
            <p:ph type="sldNum" sz="quarter" idx="11"/>
          </p:nvPr>
        </p:nvSpPr>
        <p:spPr>
          <a:ln/>
        </p:spPr>
        <p:txBody>
          <a:bodyPr/>
          <a:lstStyle>
            <a:lvl1pPr>
              <a:defRPr/>
            </a:lvl1pPr>
          </a:lstStyle>
          <a:p>
            <a:pPr>
              <a:defRPr/>
            </a:pPr>
            <a:fld id="{0DE5C7A3-6980-4545-B0A6-B296D9A60C39}" type="slidenum">
              <a:rPr/>
              <a:pPr>
                <a:defRPr/>
              </a:pPr>
              <a:t>‹#›</a:t>
            </a:fld>
            <a:endParaRPr/>
          </a:p>
        </p:txBody>
      </p:sp>
    </p:spTree>
    <p:extLst>
      <p:ext uri="{BB962C8B-B14F-4D97-AF65-F5344CB8AC3E}">
        <p14:creationId xmlns:p14="http://schemas.microsoft.com/office/powerpoint/2010/main" val="3791574581"/>
      </p:ext>
    </p:extLst>
  </p:cSld>
  <p:clrMapOvr>
    <a:masterClrMapping/>
  </p:clrMapOvr>
  <p:transition spd="slow"/>
</p:sldLayout>
</file>

<file path=ppt/slideLayouts/slideLayout1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B7067AA-E983-524F-9E86-895B521AA23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9DA6139-1FBC-E246-AC7E-F2B79F008EA5}"/>
              </a:ext>
            </a:extLst>
          </p:cNvPr>
          <p:cNvSpPr txBox="1">
            <a:spLocks noGrp="1"/>
          </p:cNvSpPr>
          <p:nvPr>
            <p:ph type="sldNum" sz="quarter" idx="11"/>
          </p:nvPr>
        </p:nvSpPr>
        <p:spPr>
          <a:ln/>
        </p:spPr>
        <p:txBody>
          <a:bodyPr/>
          <a:lstStyle>
            <a:lvl1pPr>
              <a:defRPr/>
            </a:lvl1pPr>
          </a:lstStyle>
          <a:p>
            <a:pPr>
              <a:defRPr/>
            </a:pPr>
            <a:fld id="{FEB0D590-AF28-FC4B-8B0C-BF059B8964D1}" type="slidenum">
              <a:rPr/>
              <a:pPr>
                <a:defRPr/>
              </a:pPr>
              <a:t>‹#›</a:t>
            </a:fld>
            <a:endParaRPr/>
          </a:p>
        </p:txBody>
      </p:sp>
    </p:spTree>
    <p:extLst>
      <p:ext uri="{BB962C8B-B14F-4D97-AF65-F5344CB8AC3E}">
        <p14:creationId xmlns:p14="http://schemas.microsoft.com/office/powerpoint/2010/main" val="1243165697"/>
      </p:ext>
    </p:extLst>
  </p:cSld>
  <p:clrMapOvr>
    <a:masterClrMapping/>
  </p:clrMapOvr>
  <p:transition spd="slow"/>
</p:sldLayout>
</file>

<file path=ppt/slideLayouts/slideLayout1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FFD7CBB-EC9A-2E4B-B21D-97D48D93C2A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16CFD76-975F-984D-A12A-7899ACA50761}"/>
              </a:ext>
            </a:extLst>
          </p:cNvPr>
          <p:cNvSpPr txBox="1">
            <a:spLocks noGrp="1"/>
          </p:cNvSpPr>
          <p:nvPr>
            <p:ph type="sldNum" sz="quarter" idx="11"/>
          </p:nvPr>
        </p:nvSpPr>
        <p:spPr>
          <a:ln/>
        </p:spPr>
        <p:txBody>
          <a:bodyPr/>
          <a:lstStyle>
            <a:lvl1pPr>
              <a:defRPr/>
            </a:lvl1pPr>
          </a:lstStyle>
          <a:p>
            <a:pPr>
              <a:defRPr/>
            </a:pPr>
            <a:fld id="{5B6682C6-0881-E643-9465-66BBF835228F}" type="slidenum">
              <a:rPr/>
              <a:pPr>
                <a:defRPr/>
              </a:pPr>
              <a:t>‹#›</a:t>
            </a:fld>
            <a:endParaRPr/>
          </a:p>
        </p:txBody>
      </p:sp>
    </p:spTree>
    <p:extLst>
      <p:ext uri="{BB962C8B-B14F-4D97-AF65-F5344CB8AC3E}">
        <p14:creationId xmlns:p14="http://schemas.microsoft.com/office/powerpoint/2010/main" val="2977781261"/>
      </p:ext>
    </p:extLst>
  </p:cSld>
  <p:clrMapOvr>
    <a:masterClrMapping/>
  </p:clrMapOvr>
  <p:transition spd="slow"/>
</p:sldLayout>
</file>

<file path=ppt/slideLayouts/slideLayout1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0304D7C-91BC-9D4E-BAD0-73565491F4E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F0EAFBB-2664-FD42-BD1E-D6566C01D571}"/>
              </a:ext>
            </a:extLst>
          </p:cNvPr>
          <p:cNvSpPr txBox="1">
            <a:spLocks noGrp="1"/>
          </p:cNvSpPr>
          <p:nvPr>
            <p:ph type="sldNum" sz="quarter" idx="11"/>
          </p:nvPr>
        </p:nvSpPr>
        <p:spPr>
          <a:ln/>
        </p:spPr>
        <p:txBody>
          <a:bodyPr/>
          <a:lstStyle>
            <a:lvl1pPr>
              <a:defRPr/>
            </a:lvl1pPr>
          </a:lstStyle>
          <a:p>
            <a:pPr>
              <a:defRPr/>
            </a:pPr>
            <a:fld id="{90478F91-1B1E-294F-A9A7-1D447E199981}" type="slidenum">
              <a:rPr/>
              <a:pPr>
                <a:defRPr/>
              </a:pPr>
              <a:t>‹#›</a:t>
            </a:fld>
            <a:endParaRPr/>
          </a:p>
        </p:txBody>
      </p:sp>
    </p:spTree>
    <p:extLst>
      <p:ext uri="{BB962C8B-B14F-4D97-AF65-F5344CB8AC3E}">
        <p14:creationId xmlns:p14="http://schemas.microsoft.com/office/powerpoint/2010/main" val="2543546897"/>
      </p:ext>
    </p:extLst>
  </p:cSld>
  <p:clrMapOvr>
    <a:masterClrMapping/>
  </p:clrMapOvr>
  <p:transition spd="slow"/>
</p:sldLayout>
</file>

<file path=ppt/slideLayouts/slideLayout1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7F8001B-5372-6A49-8AEF-625F855D397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F9276FD-DB15-8945-971F-B2C93288C2C1}"/>
              </a:ext>
            </a:extLst>
          </p:cNvPr>
          <p:cNvSpPr txBox="1">
            <a:spLocks noGrp="1"/>
          </p:cNvSpPr>
          <p:nvPr>
            <p:ph type="sldNum" sz="quarter" idx="11"/>
          </p:nvPr>
        </p:nvSpPr>
        <p:spPr>
          <a:ln/>
        </p:spPr>
        <p:txBody>
          <a:bodyPr/>
          <a:lstStyle>
            <a:lvl1pPr>
              <a:defRPr/>
            </a:lvl1pPr>
          </a:lstStyle>
          <a:p>
            <a:pPr>
              <a:defRPr/>
            </a:pPr>
            <a:fld id="{7FF283DC-9613-FF41-966E-CE76DE1AAE9A}" type="slidenum">
              <a:rPr/>
              <a:pPr>
                <a:defRPr/>
              </a:pPr>
              <a:t>‹#›</a:t>
            </a:fld>
            <a:endParaRPr/>
          </a:p>
        </p:txBody>
      </p:sp>
    </p:spTree>
    <p:extLst>
      <p:ext uri="{BB962C8B-B14F-4D97-AF65-F5344CB8AC3E}">
        <p14:creationId xmlns:p14="http://schemas.microsoft.com/office/powerpoint/2010/main" val="2917345630"/>
      </p:ext>
    </p:extLst>
  </p:cSld>
  <p:clrMapOvr>
    <a:masterClrMapping/>
  </p:clrMapOvr>
  <p:transition spd="slow"/>
</p:sldLayout>
</file>

<file path=ppt/slideLayouts/slideLayout1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DE6C341-5ED8-194A-A5A9-8341B70F2CA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ADA239F-0FF0-9245-8984-7DE47DA78C4A}"/>
              </a:ext>
            </a:extLst>
          </p:cNvPr>
          <p:cNvSpPr txBox="1">
            <a:spLocks noGrp="1"/>
          </p:cNvSpPr>
          <p:nvPr>
            <p:ph type="sldNum" sz="quarter" idx="11"/>
          </p:nvPr>
        </p:nvSpPr>
        <p:spPr>
          <a:ln/>
        </p:spPr>
        <p:txBody>
          <a:bodyPr/>
          <a:lstStyle>
            <a:lvl1pPr>
              <a:defRPr/>
            </a:lvl1pPr>
          </a:lstStyle>
          <a:p>
            <a:pPr>
              <a:defRPr/>
            </a:pPr>
            <a:fld id="{E4802E3A-9250-6B41-B59F-DEC5D1D5F8A9}" type="slidenum">
              <a:rPr/>
              <a:pPr>
                <a:defRPr/>
              </a:pPr>
              <a:t>‹#›</a:t>
            </a:fld>
            <a:endParaRPr/>
          </a:p>
        </p:txBody>
      </p:sp>
    </p:spTree>
    <p:extLst>
      <p:ext uri="{BB962C8B-B14F-4D97-AF65-F5344CB8AC3E}">
        <p14:creationId xmlns:p14="http://schemas.microsoft.com/office/powerpoint/2010/main" val="2613355417"/>
      </p:ext>
    </p:extLst>
  </p:cSld>
  <p:clrMapOvr>
    <a:masterClrMapping/>
  </p:clrMapOvr>
  <p:transition spd="slow"/>
</p:sldLayout>
</file>

<file path=ppt/slideLayouts/slideLayout1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329D532-55E3-A84D-B762-2D68073212B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23C9D36-D293-584D-B15F-D6CBDA077C2F}"/>
              </a:ext>
            </a:extLst>
          </p:cNvPr>
          <p:cNvSpPr txBox="1">
            <a:spLocks noGrp="1"/>
          </p:cNvSpPr>
          <p:nvPr>
            <p:ph type="sldNum" sz="quarter" idx="11"/>
          </p:nvPr>
        </p:nvSpPr>
        <p:spPr>
          <a:ln/>
        </p:spPr>
        <p:txBody>
          <a:bodyPr/>
          <a:lstStyle>
            <a:lvl1pPr>
              <a:defRPr/>
            </a:lvl1pPr>
          </a:lstStyle>
          <a:p>
            <a:pPr>
              <a:defRPr/>
            </a:pPr>
            <a:fld id="{08A3A7B0-289B-3547-9E00-B2C2B7BDFA12}" type="slidenum">
              <a:rPr/>
              <a:pPr>
                <a:defRPr/>
              </a:pPr>
              <a:t>‹#›</a:t>
            </a:fld>
            <a:endParaRPr/>
          </a:p>
        </p:txBody>
      </p:sp>
    </p:spTree>
    <p:extLst>
      <p:ext uri="{BB962C8B-B14F-4D97-AF65-F5344CB8AC3E}">
        <p14:creationId xmlns:p14="http://schemas.microsoft.com/office/powerpoint/2010/main" val="2755795224"/>
      </p:ext>
    </p:extLst>
  </p:cSld>
  <p:clrMapOvr>
    <a:masterClrMapping/>
  </p:clrMapOvr>
  <p:transition spd="slow"/>
</p:sldLayout>
</file>

<file path=ppt/slideLayouts/slideLayout1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BCE5105-436A-E940-A268-10FD66E5ED4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999BC5C-8A3B-2146-B114-A90BAF87DF14}"/>
              </a:ext>
            </a:extLst>
          </p:cNvPr>
          <p:cNvSpPr txBox="1">
            <a:spLocks noGrp="1"/>
          </p:cNvSpPr>
          <p:nvPr>
            <p:ph type="sldNum" sz="quarter" idx="11"/>
          </p:nvPr>
        </p:nvSpPr>
        <p:spPr>
          <a:ln/>
        </p:spPr>
        <p:txBody>
          <a:bodyPr/>
          <a:lstStyle>
            <a:lvl1pPr>
              <a:defRPr/>
            </a:lvl1pPr>
          </a:lstStyle>
          <a:p>
            <a:pPr>
              <a:defRPr/>
            </a:pPr>
            <a:fld id="{BCE0B4CA-8688-A448-977E-BF18153FC0FC}" type="slidenum">
              <a:rPr/>
              <a:pPr>
                <a:defRPr/>
              </a:pPr>
              <a:t>‹#›</a:t>
            </a:fld>
            <a:endParaRPr/>
          </a:p>
        </p:txBody>
      </p:sp>
    </p:spTree>
    <p:extLst>
      <p:ext uri="{BB962C8B-B14F-4D97-AF65-F5344CB8AC3E}">
        <p14:creationId xmlns:p14="http://schemas.microsoft.com/office/powerpoint/2010/main" val="568152713"/>
      </p:ext>
    </p:extLst>
  </p:cSld>
  <p:clrMapOvr>
    <a:masterClrMapping/>
  </p:clrMapOvr>
  <p:transition spd="slow"/>
</p:sldLayout>
</file>

<file path=ppt/slideLayouts/slideLayout1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5617ED1-05F0-2141-9A75-D16685BB38E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E88B9B2-F888-3548-A010-780B98A45D28}"/>
              </a:ext>
            </a:extLst>
          </p:cNvPr>
          <p:cNvSpPr txBox="1">
            <a:spLocks noGrp="1"/>
          </p:cNvSpPr>
          <p:nvPr>
            <p:ph type="sldNum" sz="quarter" idx="11"/>
          </p:nvPr>
        </p:nvSpPr>
        <p:spPr>
          <a:ln/>
        </p:spPr>
        <p:txBody>
          <a:bodyPr/>
          <a:lstStyle>
            <a:lvl1pPr>
              <a:defRPr/>
            </a:lvl1pPr>
          </a:lstStyle>
          <a:p>
            <a:pPr>
              <a:defRPr/>
            </a:pPr>
            <a:fld id="{B7DED638-D522-7142-BD9D-64C780EE5D52}" type="slidenum">
              <a:rPr/>
              <a:pPr>
                <a:defRPr/>
              </a:pPr>
              <a:t>‹#›</a:t>
            </a:fld>
            <a:endParaRPr/>
          </a:p>
        </p:txBody>
      </p:sp>
    </p:spTree>
    <p:extLst>
      <p:ext uri="{BB962C8B-B14F-4D97-AF65-F5344CB8AC3E}">
        <p14:creationId xmlns:p14="http://schemas.microsoft.com/office/powerpoint/2010/main" val="1086292586"/>
      </p:ext>
    </p:extLst>
  </p:cSld>
  <p:clrMapOvr>
    <a:masterClrMapping/>
  </p:clrMapOvr>
  <p:transition spd="slow"/>
</p:sldLayout>
</file>

<file path=ppt/slideLayouts/slideLayout1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CD9E9776-82F6-A349-BEFD-6336A8E0CD4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977FC43-3DA8-B645-9D9F-21452EA1CE75}"/>
              </a:ext>
            </a:extLst>
          </p:cNvPr>
          <p:cNvSpPr txBox="1">
            <a:spLocks noGrp="1"/>
          </p:cNvSpPr>
          <p:nvPr>
            <p:ph type="sldNum" sz="quarter" idx="11"/>
          </p:nvPr>
        </p:nvSpPr>
        <p:spPr>
          <a:ln/>
        </p:spPr>
        <p:txBody>
          <a:bodyPr/>
          <a:lstStyle>
            <a:lvl1pPr>
              <a:defRPr/>
            </a:lvl1pPr>
          </a:lstStyle>
          <a:p>
            <a:pPr>
              <a:defRPr/>
            </a:pPr>
            <a:fld id="{74F84407-9882-994F-B424-BF519F7A6159}" type="slidenum">
              <a:rPr/>
              <a:pPr>
                <a:defRPr/>
              </a:pPr>
              <a:t>‹#›</a:t>
            </a:fld>
            <a:endParaRPr/>
          </a:p>
        </p:txBody>
      </p:sp>
    </p:spTree>
    <p:extLst>
      <p:ext uri="{BB962C8B-B14F-4D97-AF65-F5344CB8AC3E}">
        <p14:creationId xmlns:p14="http://schemas.microsoft.com/office/powerpoint/2010/main" val="1820823518"/>
      </p:ext>
    </p:extLst>
  </p:cSld>
  <p:clrMapOvr>
    <a:masterClrMapping/>
  </p:clrMapOvr>
  <p:transition spd="slow"/>
</p:sldLayout>
</file>

<file path=ppt/slideLayouts/slideLayout1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095A556-6C8C-E947-A848-69423C61B11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78C65F7A-D1E2-8447-894B-63E42DE1B677}"/>
              </a:ext>
            </a:extLst>
          </p:cNvPr>
          <p:cNvSpPr txBox="1">
            <a:spLocks noGrp="1"/>
          </p:cNvSpPr>
          <p:nvPr>
            <p:ph type="sldNum" sz="quarter" idx="11"/>
          </p:nvPr>
        </p:nvSpPr>
        <p:spPr>
          <a:ln/>
        </p:spPr>
        <p:txBody>
          <a:bodyPr/>
          <a:lstStyle>
            <a:lvl1pPr>
              <a:defRPr/>
            </a:lvl1pPr>
          </a:lstStyle>
          <a:p>
            <a:pPr>
              <a:defRPr/>
            </a:pPr>
            <a:fld id="{51D4C47D-4A41-914D-9868-613BB9332AA1}" type="slidenum">
              <a:rPr/>
              <a:pPr>
                <a:defRPr/>
              </a:pPr>
              <a:t>‹#›</a:t>
            </a:fld>
            <a:endParaRPr/>
          </a:p>
        </p:txBody>
      </p:sp>
    </p:spTree>
    <p:extLst>
      <p:ext uri="{BB962C8B-B14F-4D97-AF65-F5344CB8AC3E}">
        <p14:creationId xmlns:p14="http://schemas.microsoft.com/office/powerpoint/2010/main" val="1766486457"/>
      </p:ext>
    </p:extLst>
  </p:cSld>
  <p:clrMapOvr>
    <a:masterClrMapping/>
  </p:clrMapOvr>
  <p:transition spd="slow"/>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E256847-2CAD-EE42-B414-FB3543B9E34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2687AC4-5747-B249-BD5C-B1F6C89BD505}"/>
              </a:ext>
            </a:extLst>
          </p:cNvPr>
          <p:cNvSpPr txBox="1">
            <a:spLocks noGrp="1"/>
          </p:cNvSpPr>
          <p:nvPr>
            <p:ph type="sldNum" sz="quarter" idx="11"/>
          </p:nvPr>
        </p:nvSpPr>
        <p:spPr>
          <a:ln/>
        </p:spPr>
        <p:txBody>
          <a:bodyPr/>
          <a:lstStyle>
            <a:lvl1pPr>
              <a:defRPr/>
            </a:lvl1pPr>
          </a:lstStyle>
          <a:p>
            <a:pPr>
              <a:defRPr/>
            </a:pPr>
            <a:fld id="{3380056C-7C20-CC43-B650-C5DD52B6EF4B}" type="slidenum">
              <a:rPr/>
              <a:pPr>
                <a:defRPr/>
              </a:pPr>
              <a:t>‹#›</a:t>
            </a:fld>
            <a:endParaRPr/>
          </a:p>
        </p:txBody>
      </p:sp>
    </p:spTree>
    <p:extLst>
      <p:ext uri="{BB962C8B-B14F-4D97-AF65-F5344CB8AC3E}">
        <p14:creationId xmlns:p14="http://schemas.microsoft.com/office/powerpoint/2010/main" val="3390480441"/>
      </p:ext>
    </p:extLst>
  </p:cSld>
  <p:clrMapOvr>
    <a:masterClrMapping/>
  </p:clrMapOvr>
  <p:transition spd="slow"/>
</p:sldLayout>
</file>

<file path=ppt/slideLayouts/slideLayout1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24C59D6-B231-5245-A3AD-61A525D0AE4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4F1199B5-FB45-4C4D-9FB5-80F60A788C0E}"/>
              </a:ext>
            </a:extLst>
          </p:cNvPr>
          <p:cNvSpPr txBox="1">
            <a:spLocks noGrp="1"/>
          </p:cNvSpPr>
          <p:nvPr>
            <p:ph type="sldNum" sz="quarter" idx="11"/>
          </p:nvPr>
        </p:nvSpPr>
        <p:spPr>
          <a:ln/>
        </p:spPr>
        <p:txBody>
          <a:bodyPr/>
          <a:lstStyle>
            <a:lvl1pPr>
              <a:defRPr/>
            </a:lvl1pPr>
          </a:lstStyle>
          <a:p>
            <a:pPr>
              <a:defRPr/>
            </a:pPr>
            <a:fld id="{3FBCA521-9FB6-9C4E-8B81-B3D2383ADA3F}" type="slidenum">
              <a:rPr/>
              <a:pPr>
                <a:defRPr/>
              </a:pPr>
              <a:t>‹#›</a:t>
            </a:fld>
            <a:endParaRPr/>
          </a:p>
        </p:txBody>
      </p:sp>
    </p:spTree>
    <p:extLst>
      <p:ext uri="{BB962C8B-B14F-4D97-AF65-F5344CB8AC3E}">
        <p14:creationId xmlns:p14="http://schemas.microsoft.com/office/powerpoint/2010/main" val="2554799037"/>
      </p:ext>
    </p:extLst>
  </p:cSld>
  <p:clrMapOvr>
    <a:masterClrMapping/>
  </p:clrMapOvr>
  <p:transition spd="slow"/>
</p:sldLayout>
</file>

<file path=ppt/slideLayouts/slideLayout1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557212A-C28F-644A-8137-CDD69E458FC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0FBC313-DE4A-AC45-A4F5-1B38F9A60689}"/>
              </a:ext>
            </a:extLst>
          </p:cNvPr>
          <p:cNvSpPr txBox="1">
            <a:spLocks noGrp="1"/>
          </p:cNvSpPr>
          <p:nvPr>
            <p:ph type="sldNum" sz="quarter" idx="11"/>
          </p:nvPr>
        </p:nvSpPr>
        <p:spPr>
          <a:ln/>
        </p:spPr>
        <p:txBody>
          <a:bodyPr/>
          <a:lstStyle>
            <a:lvl1pPr>
              <a:defRPr/>
            </a:lvl1pPr>
          </a:lstStyle>
          <a:p>
            <a:pPr>
              <a:defRPr/>
            </a:pPr>
            <a:fld id="{F55D1B4E-1F1F-564F-AD8D-C6F711E1D292}" type="slidenum">
              <a:rPr/>
              <a:pPr>
                <a:defRPr/>
              </a:pPr>
              <a:t>‹#›</a:t>
            </a:fld>
            <a:endParaRPr/>
          </a:p>
        </p:txBody>
      </p:sp>
    </p:spTree>
    <p:extLst>
      <p:ext uri="{BB962C8B-B14F-4D97-AF65-F5344CB8AC3E}">
        <p14:creationId xmlns:p14="http://schemas.microsoft.com/office/powerpoint/2010/main" val="2572562089"/>
      </p:ext>
    </p:extLst>
  </p:cSld>
  <p:clrMapOvr>
    <a:masterClrMapping/>
  </p:clrMapOvr>
  <p:transition spd="slow"/>
</p:sldLayout>
</file>

<file path=ppt/slideLayouts/slideLayout1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340E25A-B39A-8240-8AA2-ECC9FCBCD3D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DBD4932-6CED-524E-A8B0-81A311A94108}"/>
              </a:ext>
            </a:extLst>
          </p:cNvPr>
          <p:cNvSpPr txBox="1">
            <a:spLocks noGrp="1"/>
          </p:cNvSpPr>
          <p:nvPr>
            <p:ph type="sldNum" sz="quarter" idx="11"/>
          </p:nvPr>
        </p:nvSpPr>
        <p:spPr>
          <a:ln/>
        </p:spPr>
        <p:txBody>
          <a:bodyPr/>
          <a:lstStyle>
            <a:lvl1pPr>
              <a:defRPr/>
            </a:lvl1pPr>
          </a:lstStyle>
          <a:p>
            <a:pPr>
              <a:defRPr/>
            </a:pPr>
            <a:fld id="{62E08F65-CAA7-184F-8603-728594AE7E10}" type="slidenum">
              <a:rPr/>
              <a:pPr>
                <a:defRPr/>
              </a:pPr>
              <a:t>‹#›</a:t>
            </a:fld>
            <a:endParaRPr/>
          </a:p>
        </p:txBody>
      </p:sp>
    </p:spTree>
    <p:extLst>
      <p:ext uri="{BB962C8B-B14F-4D97-AF65-F5344CB8AC3E}">
        <p14:creationId xmlns:p14="http://schemas.microsoft.com/office/powerpoint/2010/main" val="2505860761"/>
      </p:ext>
    </p:extLst>
  </p:cSld>
  <p:clrMapOvr>
    <a:masterClrMapping/>
  </p:clrMapOvr>
  <p:transition spd="slow"/>
</p:sldLayout>
</file>

<file path=ppt/slideLayouts/slideLayout1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9E2D741-AD2C-0346-91FB-A48564E3AE2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9510EBC-6A1A-F944-AD7E-EE72E226BD03}"/>
              </a:ext>
            </a:extLst>
          </p:cNvPr>
          <p:cNvSpPr txBox="1">
            <a:spLocks noGrp="1"/>
          </p:cNvSpPr>
          <p:nvPr>
            <p:ph type="sldNum" sz="quarter" idx="11"/>
          </p:nvPr>
        </p:nvSpPr>
        <p:spPr>
          <a:ln/>
        </p:spPr>
        <p:txBody>
          <a:bodyPr/>
          <a:lstStyle>
            <a:lvl1pPr>
              <a:defRPr/>
            </a:lvl1pPr>
          </a:lstStyle>
          <a:p>
            <a:pPr>
              <a:defRPr/>
            </a:pPr>
            <a:fld id="{9232D9FF-7F3C-8341-8B78-26723EB95D4E}" type="slidenum">
              <a:rPr/>
              <a:pPr>
                <a:defRPr/>
              </a:pPr>
              <a:t>‹#›</a:t>
            </a:fld>
            <a:endParaRPr/>
          </a:p>
        </p:txBody>
      </p:sp>
    </p:spTree>
    <p:extLst>
      <p:ext uri="{BB962C8B-B14F-4D97-AF65-F5344CB8AC3E}">
        <p14:creationId xmlns:p14="http://schemas.microsoft.com/office/powerpoint/2010/main" val="2112571951"/>
      </p:ext>
    </p:extLst>
  </p:cSld>
  <p:clrMapOvr>
    <a:masterClrMapping/>
  </p:clrMapOvr>
  <p:transition spd="slow"/>
</p:sldLayout>
</file>

<file path=ppt/slideLayouts/slideLayout1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5B31326-63AD-EF4C-A206-7926707B210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C137AFB-1B26-4544-8336-F15124025A51}"/>
              </a:ext>
            </a:extLst>
          </p:cNvPr>
          <p:cNvSpPr txBox="1">
            <a:spLocks noGrp="1"/>
          </p:cNvSpPr>
          <p:nvPr>
            <p:ph type="sldNum" sz="quarter" idx="11"/>
          </p:nvPr>
        </p:nvSpPr>
        <p:spPr>
          <a:ln/>
        </p:spPr>
        <p:txBody>
          <a:bodyPr/>
          <a:lstStyle>
            <a:lvl1pPr>
              <a:defRPr/>
            </a:lvl1pPr>
          </a:lstStyle>
          <a:p>
            <a:pPr>
              <a:defRPr/>
            </a:pPr>
            <a:fld id="{2CA02657-6D21-F046-80DB-2DC2AE2FE939}" type="slidenum">
              <a:rPr/>
              <a:pPr>
                <a:defRPr/>
              </a:pPr>
              <a:t>‹#›</a:t>
            </a:fld>
            <a:endParaRPr/>
          </a:p>
        </p:txBody>
      </p:sp>
    </p:spTree>
    <p:extLst>
      <p:ext uri="{BB962C8B-B14F-4D97-AF65-F5344CB8AC3E}">
        <p14:creationId xmlns:p14="http://schemas.microsoft.com/office/powerpoint/2010/main" val="607662758"/>
      </p:ext>
    </p:extLst>
  </p:cSld>
  <p:clrMapOvr>
    <a:masterClrMapping/>
  </p:clrMapOvr>
  <p:transition spd="slow"/>
</p:sldLayout>
</file>

<file path=ppt/slideLayouts/slideLayout1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8FD824E-14D1-8145-BB8E-96EED48E9BB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CAB7045-0C99-3346-8D7C-DBA995C21D8F}"/>
              </a:ext>
            </a:extLst>
          </p:cNvPr>
          <p:cNvSpPr txBox="1">
            <a:spLocks noGrp="1"/>
          </p:cNvSpPr>
          <p:nvPr>
            <p:ph type="sldNum" sz="quarter" idx="11"/>
          </p:nvPr>
        </p:nvSpPr>
        <p:spPr>
          <a:ln/>
        </p:spPr>
        <p:txBody>
          <a:bodyPr/>
          <a:lstStyle>
            <a:lvl1pPr>
              <a:defRPr/>
            </a:lvl1pPr>
          </a:lstStyle>
          <a:p>
            <a:pPr>
              <a:defRPr/>
            </a:pPr>
            <a:fld id="{67E63563-D57F-B349-8A5D-E78C5AADE7EC}" type="slidenum">
              <a:rPr/>
              <a:pPr>
                <a:defRPr/>
              </a:pPr>
              <a:t>‹#›</a:t>
            </a:fld>
            <a:endParaRPr/>
          </a:p>
        </p:txBody>
      </p:sp>
    </p:spTree>
    <p:extLst>
      <p:ext uri="{BB962C8B-B14F-4D97-AF65-F5344CB8AC3E}">
        <p14:creationId xmlns:p14="http://schemas.microsoft.com/office/powerpoint/2010/main" val="4015955769"/>
      </p:ext>
    </p:extLst>
  </p:cSld>
  <p:clrMapOvr>
    <a:masterClrMapping/>
  </p:clrMapOvr>
  <p:transition spd="slow"/>
</p:sldLayout>
</file>

<file path=ppt/slideLayouts/slideLayout1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A5593FE-CF2F-3F40-BF51-3FF0DFD5E7D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22FBECF-DB5E-C745-AAB8-52A348DB27A9}"/>
              </a:ext>
            </a:extLst>
          </p:cNvPr>
          <p:cNvSpPr txBox="1">
            <a:spLocks noGrp="1"/>
          </p:cNvSpPr>
          <p:nvPr>
            <p:ph type="sldNum" sz="quarter" idx="11"/>
          </p:nvPr>
        </p:nvSpPr>
        <p:spPr>
          <a:ln/>
        </p:spPr>
        <p:txBody>
          <a:bodyPr/>
          <a:lstStyle>
            <a:lvl1pPr>
              <a:defRPr/>
            </a:lvl1pPr>
          </a:lstStyle>
          <a:p>
            <a:pPr>
              <a:defRPr/>
            </a:pPr>
            <a:fld id="{997DB489-8029-814C-BB30-B2CEBC04DE5B}" type="slidenum">
              <a:rPr/>
              <a:pPr>
                <a:defRPr/>
              </a:pPr>
              <a:t>‹#›</a:t>
            </a:fld>
            <a:endParaRPr/>
          </a:p>
        </p:txBody>
      </p:sp>
    </p:spTree>
    <p:extLst>
      <p:ext uri="{BB962C8B-B14F-4D97-AF65-F5344CB8AC3E}">
        <p14:creationId xmlns:p14="http://schemas.microsoft.com/office/powerpoint/2010/main" val="1980720382"/>
      </p:ext>
    </p:extLst>
  </p:cSld>
  <p:clrMapOvr>
    <a:masterClrMapping/>
  </p:clrMapOvr>
  <p:transition spd="slow"/>
</p:sldLayout>
</file>

<file path=ppt/slideLayouts/slideLayout1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18503EE-EC0C-8149-BDC4-72F7A7ABB14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E867C5D-BA0A-234F-ABCD-B56853C19632}"/>
              </a:ext>
            </a:extLst>
          </p:cNvPr>
          <p:cNvSpPr txBox="1">
            <a:spLocks noGrp="1"/>
          </p:cNvSpPr>
          <p:nvPr>
            <p:ph type="sldNum" sz="quarter" idx="11"/>
          </p:nvPr>
        </p:nvSpPr>
        <p:spPr>
          <a:ln/>
        </p:spPr>
        <p:txBody>
          <a:bodyPr/>
          <a:lstStyle>
            <a:lvl1pPr>
              <a:defRPr/>
            </a:lvl1pPr>
          </a:lstStyle>
          <a:p>
            <a:pPr>
              <a:defRPr/>
            </a:pPr>
            <a:fld id="{F97A8954-7F3D-EA4A-BDA7-CD45AA2B61CC}" type="slidenum">
              <a:rPr/>
              <a:pPr>
                <a:defRPr/>
              </a:pPr>
              <a:t>‹#›</a:t>
            </a:fld>
            <a:endParaRPr/>
          </a:p>
        </p:txBody>
      </p:sp>
    </p:spTree>
    <p:extLst>
      <p:ext uri="{BB962C8B-B14F-4D97-AF65-F5344CB8AC3E}">
        <p14:creationId xmlns:p14="http://schemas.microsoft.com/office/powerpoint/2010/main" val="480093714"/>
      </p:ext>
    </p:extLst>
  </p:cSld>
  <p:clrMapOvr>
    <a:masterClrMapping/>
  </p:clrMapOvr>
  <p:transition spd="slow"/>
</p:sldLayout>
</file>

<file path=ppt/slideLayouts/slideLayout1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29A708F-FEA9-4E4B-92AA-E1FAFDDED49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95B690B-0F73-BD4A-B9DF-7166E5F35FF9}"/>
              </a:ext>
            </a:extLst>
          </p:cNvPr>
          <p:cNvSpPr txBox="1">
            <a:spLocks noGrp="1"/>
          </p:cNvSpPr>
          <p:nvPr>
            <p:ph type="sldNum" sz="quarter" idx="11"/>
          </p:nvPr>
        </p:nvSpPr>
        <p:spPr>
          <a:ln/>
        </p:spPr>
        <p:txBody>
          <a:bodyPr/>
          <a:lstStyle>
            <a:lvl1pPr>
              <a:defRPr/>
            </a:lvl1pPr>
          </a:lstStyle>
          <a:p>
            <a:pPr>
              <a:defRPr/>
            </a:pPr>
            <a:fld id="{9D23EE47-CDAE-E144-AE95-AF16C2EE2B57}" type="slidenum">
              <a:rPr/>
              <a:pPr>
                <a:defRPr/>
              </a:pPr>
              <a:t>‹#›</a:t>
            </a:fld>
            <a:endParaRPr/>
          </a:p>
        </p:txBody>
      </p:sp>
    </p:spTree>
    <p:extLst>
      <p:ext uri="{BB962C8B-B14F-4D97-AF65-F5344CB8AC3E}">
        <p14:creationId xmlns:p14="http://schemas.microsoft.com/office/powerpoint/2010/main" val="495144551"/>
      </p:ext>
    </p:extLst>
  </p:cSld>
  <p:clrMapOvr>
    <a:masterClrMapping/>
  </p:clrMapOvr>
  <p:transition spd="slow"/>
</p:sldLayout>
</file>

<file path=ppt/slideLayouts/slideLayout1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B0AFF8B-EB70-CC45-ADB0-718BA7ACBC6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0B7430B-9D60-1346-ACB4-4DBB9FF935C2}"/>
              </a:ext>
            </a:extLst>
          </p:cNvPr>
          <p:cNvSpPr txBox="1">
            <a:spLocks noGrp="1"/>
          </p:cNvSpPr>
          <p:nvPr>
            <p:ph type="sldNum" sz="quarter" idx="11"/>
          </p:nvPr>
        </p:nvSpPr>
        <p:spPr>
          <a:ln/>
        </p:spPr>
        <p:txBody>
          <a:bodyPr/>
          <a:lstStyle>
            <a:lvl1pPr>
              <a:defRPr/>
            </a:lvl1pPr>
          </a:lstStyle>
          <a:p>
            <a:pPr>
              <a:defRPr/>
            </a:pPr>
            <a:fld id="{08FF0A7E-6913-9C48-8401-C09E5B314E6D}" type="slidenum">
              <a:rPr/>
              <a:pPr>
                <a:defRPr/>
              </a:pPr>
              <a:t>‹#›</a:t>
            </a:fld>
            <a:endParaRPr/>
          </a:p>
        </p:txBody>
      </p:sp>
    </p:spTree>
    <p:extLst>
      <p:ext uri="{BB962C8B-B14F-4D97-AF65-F5344CB8AC3E}">
        <p14:creationId xmlns:p14="http://schemas.microsoft.com/office/powerpoint/2010/main" val="64316934"/>
      </p:ext>
    </p:extLst>
  </p:cSld>
  <p:clrMapOvr>
    <a:masterClrMapping/>
  </p:clrMapOvr>
  <p:transition spd="slow"/>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111A361E-B754-C94F-9211-37BDB96A81BE}"/>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9D476000-9C9F-344E-AF1E-4B12B3E5ED83}"/>
              </a:ext>
            </a:extLst>
          </p:cNvPr>
          <p:cNvSpPr txBox="1">
            <a:spLocks noGrp="1"/>
          </p:cNvSpPr>
          <p:nvPr>
            <p:ph type="sldNum" sz="quarter" idx="11"/>
          </p:nvPr>
        </p:nvSpPr>
        <p:spPr>
          <a:ln/>
        </p:spPr>
        <p:txBody>
          <a:bodyPr/>
          <a:lstStyle>
            <a:lvl1pPr>
              <a:defRPr/>
            </a:lvl1pPr>
          </a:lstStyle>
          <a:p>
            <a:pPr>
              <a:defRPr/>
            </a:pPr>
            <a:fld id="{DAD13184-83A7-3B41-9415-1CE04DEE017F}" type="slidenum">
              <a:rPr/>
              <a:pPr>
                <a:defRPr/>
              </a:pPr>
              <a:t>‹#›</a:t>
            </a:fld>
            <a:endParaRPr/>
          </a:p>
        </p:txBody>
      </p:sp>
    </p:spTree>
    <p:extLst>
      <p:ext uri="{BB962C8B-B14F-4D97-AF65-F5344CB8AC3E}">
        <p14:creationId xmlns:p14="http://schemas.microsoft.com/office/powerpoint/2010/main" val="168861372"/>
      </p:ext>
    </p:extLst>
  </p:cSld>
  <p:clrMapOvr>
    <a:masterClrMapping/>
  </p:clrMapOvr>
  <p:transition spd="slow"/>
</p:sldLayout>
</file>

<file path=ppt/slideLayouts/slideLayout1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D754275-6023-124D-A3CA-600986AA254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15AD8C2-6820-664C-9CB8-1F47C0191C85}"/>
              </a:ext>
            </a:extLst>
          </p:cNvPr>
          <p:cNvSpPr txBox="1">
            <a:spLocks noGrp="1"/>
          </p:cNvSpPr>
          <p:nvPr>
            <p:ph type="sldNum" sz="quarter" idx="11"/>
          </p:nvPr>
        </p:nvSpPr>
        <p:spPr>
          <a:ln/>
        </p:spPr>
        <p:txBody>
          <a:bodyPr/>
          <a:lstStyle>
            <a:lvl1pPr>
              <a:defRPr/>
            </a:lvl1pPr>
          </a:lstStyle>
          <a:p>
            <a:pPr>
              <a:defRPr/>
            </a:pPr>
            <a:fld id="{9A8DABD9-188D-A744-902D-E1E73628E8E7}" type="slidenum">
              <a:rPr/>
              <a:pPr>
                <a:defRPr/>
              </a:pPr>
              <a:t>‹#›</a:t>
            </a:fld>
            <a:endParaRPr/>
          </a:p>
        </p:txBody>
      </p:sp>
    </p:spTree>
    <p:extLst>
      <p:ext uri="{BB962C8B-B14F-4D97-AF65-F5344CB8AC3E}">
        <p14:creationId xmlns:p14="http://schemas.microsoft.com/office/powerpoint/2010/main" val="1278622100"/>
      </p:ext>
    </p:extLst>
  </p:cSld>
  <p:clrMapOvr>
    <a:masterClrMapping/>
  </p:clrMapOvr>
  <p:transition spd="slow"/>
</p:sldLayout>
</file>

<file path=ppt/slideLayouts/slideLayout1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4365240-4606-FC43-B270-537ECCDA61B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AB786AED-A346-4447-901E-237FF32748B1}"/>
              </a:ext>
            </a:extLst>
          </p:cNvPr>
          <p:cNvSpPr txBox="1">
            <a:spLocks noGrp="1"/>
          </p:cNvSpPr>
          <p:nvPr>
            <p:ph type="sldNum" sz="quarter" idx="11"/>
          </p:nvPr>
        </p:nvSpPr>
        <p:spPr>
          <a:ln/>
        </p:spPr>
        <p:txBody>
          <a:bodyPr/>
          <a:lstStyle>
            <a:lvl1pPr>
              <a:defRPr/>
            </a:lvl1pPr>
          </a:lstStyle>
          <a:p>
            <a:pPr>
              <a:defRPr/>
            </a:pPr>
            <a:fld id="{911849DD-6E91-B249-A495-2DBE2F2306FA}" type="slidenum">
              <a:rPr/>
              <a:pPr>
                <a:defRPr/>
              </a:pPr>
              <a:t>‹#›</a:t>
            </a:fld>
            <a:endParaRPr/>
          </a:p>
        </p:txBody>
      </p:sp>
    </p:spTree>
    <p:extLst>
      <p:ext uri="{BB962C8B-B14F-4D97-AF65-F5344CB8AC3E}">
        <p14:creationId xmlns:p14="http://schemas.microsoft.com/office/powerpoint/2010/main" val="819164235"/>
      </p:ext>
    </p:extLst>
  </p:cSld>
  <p:clrMapOvr>
    <a:masterClrMapping/>
  </p:clrMapOvr>
  <p:transition spd="slow"/>
</p:sldLayout>
</file>

<file path=ppt/slideLayouts/slideLayout1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F439E4B-1CC1-D747-BB8D-8A9EDBA98FD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DE11E29-3F81-C84F-8B03-AB8640BEA416}"/>
              </a:ext>
            </a:extLst>
          </p:cNvPr>
          <p:cNvSpPr txBox="1">
            <a:spLocks noGrp="1"/>
          </p:cNvSpPr>
          <p:nvPr>
            <p:ph type="sldNum" sz="quarter" idx="11"/>
          </p:nvPr>
        </p:nvSpPr>
        <p:spPr>
          <a:ln/>
        </p:spPr>
        <p:txBody>
          <a:bodyPr/>
          <a:lstStyle>
            <a:lvl1pPr>
              <a:defRPr/>
            </a:lvl1pPr>
          </a:lstStyle>
          <a:p>
            <a:pPr>
              <a:defRPr/>
            </a:pPr>
            <a:fld id="{5A62BBD5-B08E-AC46-B963-858AD3332DD9}" type="slidenum">
              <a:rPr/>
              <a:pPr>
                <a:defRPr/>
              </a:pPr>
              <a:t>‹#›</a:t>
            </a:fld>
            <a:endParaRPr/>
          </a:p>
        </p:txBody>
      </p:sp>
    </p:spTree>
    <p:extLst>
      <p:ext uri="{BB962C8B-B14F-4D97-AF65-F5344CB8AC3E}">
        <p14:creationId xmlns:p14="http://schemas.microsoft.com/office/powerpoint/2010/main" val="4119135282"/>
      </p:ext>
    </p:extLst>
  </p:cSld>
  <p:clrMapOvr>
    <a:masterClrMapping/>
  </p:clrMapOvr>
  <p:transition spd="slow"/>
</p:sldLayout>
</file>

<file path=ppt/slideLayouts/slideLayout1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6EE72DB-C342-A945-BBA0-4FC540615B8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086E5F4-2853-A54C-8A2A-7C57B7BEBD45}"/>
              </a:ext>
            </a:extLst>
          </p:cNvPr>
          <p:cNvSpPr txBox="1">
            <a:spLocks noGrp="1"/>
          </p:cNvSpPr>
          <p:nvPr>
            <p:ph type="sldNum" sz="quarter" idx="11"/>
          </p:nvPr>
        </p:nvSpPr>
        <p:spPr>
          <a:ln/>
        </p:spPr>
        <p:txBody>
          <a:bodyPr/>
          <a:lstStyle>
            <a:lvl1pPr>
              <a:defRPr/>
            </a:lvl1pPr>
          </a:lstStyle>
          <a:p>
            <a:pPr>
              <a:defRPr/>
            </a:pPr>
            <a:fld id="{C58FAC96-4039-7F4D-87A8-37C30FFC7E8E}" type="slidenum">
              <a:rPr/>
              <a:pPr>
                <a:defRPr/>
              </a:pPr>
              <a:t>‹#›</a:t>
            </a:fld>
            <a:endParaRPr/>
          </a:p>
        </p:txBody>
      </p:sp>
    </p:spTree>
    <p:extLst>
      <p:ext uri="{BB962C8B-B14F-4D97-AF65-F5344CB8AC3E}">
        <p14:creationId xmlns:p14="http://schemas.microsoft.com/office/powerpoint/2010/main" val="3929335911"/>
      </p:ext>
    </p:extLst>
  </p:cSld>
  <p:clrMapOvr>
    <a:masterClrMapping/>
  </p:clrMapOvr>
  <p:transition spd="slow"/>
</p:sldLayout>
</file>

<file path=ppt/slideLayouts/slideLayout1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41CA3CA-55FB-2443-B799-866492678A0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7952B3D-C68F-2343-9F63-5E99F35954EC}"/>
              </a:ext>
            </a:extLst>
          </p:cNvPr>
          <p:cNvSpPr txBox="1">
            <a:spLocks noGrp="1"/>
          </p:cNvSpPr>
          <p:nvPr>
            <p:ph type="sldNum" sz="quarter" idx="11"/>
          </p:nvPr>
        </p:nvSpPr>
        <p:spPr>
          <a:ln/>
        </p:spPr>
        <p:txBody>
          <a:bodyPr/>
          <a:lstStyle>
            <a:lvl1pPr>
              <a:defRPr/>
            </a:lvl1pPr>
          </a:lstStyle>
          <a:p>
            <a:pPr>
              <a:defRPr/>
            </a:pPr>
            <a:fld id="{CA462DBC-7F78-D448-BA05-1E9D619FAD37}" type="slidenum">
              <a:rPr/>
              <a:pPr>
                <a:defRPr/>
              </a:pPr>
              <a:t>‹#›</a:t>
            </a:fld>
            <a:endParaRPr/>
          </a:p>
        </p:txBody>
      </p:sp>
    </p:spTree>
    <p:extLst>
      <p:ext uri="{BB962C8B-B14F-4D97-AF65-F5344CB8AC3E}">
        <p14:creationId xmlns:p14="http://schemas.microsoft.com/office/powerpoint/2010/main" val="3826596965"/>
      </p:ext>
    </p:extLst>
  </p:cSld>
  <p:clrMapOvr>
    <a:masterClrMapping/>
  </p:clrMapOvr>
  <p:transition spd="slow"/>
</p:sldLayout>
</file>

<file path=ppt/slideLayouts/slideLayout1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9E3C639-3A9D-4143-9222-721706822A5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DBE8306-9883-3B40-8588-048968CBD3A2}"/>
              </a:ext>
            </a:extLst>
          </p:cNvPr>
          <p:cNvSpPr txBox="1">
            <a:spLocks noGrp="1"/>
          </p:cNvSpPr>
          <p:nvPr>
            <p:ph type="sldNum" sz="quarter" idx="11"/>
          </p:nvPr>
        </p:nvSpPr>
        <p:spPr>
          <a:ln/>
        </p:spPr>
        <p:txBody>
          <a:bodyPr/>
          <a:lstStyle>
            <a:lvl1pPr>
              <a:defRPr/>
            </a:lvl1pPr>
          </a:lstStyle>
          <a:p>
            <a:pPr>
              <a:defRPr/>
            </a:pPr>
            <a:fld id="{D81F347D-B618-4F49-A9E6-F64B2DF1E4BA}" type="slidenum">
              <a:rPr/>
              <a:pPr>
                <a:defRPr/>
              </a:pPr>
              <a:t>‹#›</a:t>
            </a:fld>
            <a:endParaRPr/>
          </a:p>
        </p:txBody>
      </p:sp>
    </p:spTree>
    <p:extLst>
      <p:ext uri="{BB962C8B-B14F-4D97-AF65-F5344CB8AC3E}">
        <p14:creationId xmlns:p14="http://schemas.microsoft.com/office/powerpoint/2010/main" val="2453290453"/>
      </p:ext>
    </p:extLst>
  </p:cSld>
  <p:clrMapOvr>
    <a:masterClrMapping/>
  </p:clrMapOvr>
  <p:transition spd="slow"/>
</p:sldLayout>
</file>

<file path=ppt/slideLayouts/slideLayout1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96E6627-628C-4B40-A377-AA5961965BC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3B32C9D-E496-7A4E-9E11-286F4441D49C}"/>
              </a:ext>
            </a:extLst>
          </p:cNvPr>
          <p:cNvSpPr txBox="1">
            <a:spLocks noGrp="1"/>
          </p:cNvSpPr>
          <p:nvPr>
            <p:ph type="sldNum" sz="quarter" idx="11"/>
          </p:nvPr>
        </p:nvSpPr>
        <p:spPr>
          <a:ln/>
        </p:spPr>
        <p:txBody>
          <a:bodyPr/>
          <a:lstStyle>
            <a:lvl1pPr>
              <a:defRPr/>
            </a:lvl1pPr>
          </a:lstStyle>
          <a:p>
            <a:pPr>
              <a:defRPr/>
            </a:pPr>
            <a:fld id="{F8CFAB7D-7E44-8D42-90CA-64278AE2C270}" type="slidenum">
              <a:rPr/>
              <a:pPr>
                <a:defRPr/>
              </a:pPr>
              <a:t>‹#›</a:t>
            </a:fld>
            <a:endParaRPr/>
          </a:p>
        </p:txBody>
      </p:sp>
    </p:spTree>
    <p:extLst>
      <p:ext uri="{BB962C8B-B14F-4D97-AF65-F5344CB8AC3E}">
        <p14:creationId xmlns:p14="http://schemas.microsoft.com/office/powerpoint/2010/main" val="642683056"/>
      </p:ext>
    </p:extLst>
  </p:cSld>
  <p:clrMapOvr>
    <a:masterClrMapping/>
  </p:clrMapOvr>
  <p:transition spd="slow"/>
</p:sldLayout>
</file>

<file path=ppt/slideLayouts/slideLayout1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6585009-983B-6148-AF90-485213C1C4F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76BF227-CF79-644B-BE25-493E69359119}"/>
              </a:ext>
            </a:extLst>
          </p:cNvPr>
          <p:cNvSpPr txBox="1">
            <a:spLocks noGrp="1"/>
          </p:cNvSpPr>
          <p:nvPr>
            <p:ph type="sldNum" sz="quarter" idx="11"/>
          </p:nvPr>
        </p:nvSpPr>
        <p:spPr>
          <a:ln/>
        </p:spPr>
        <p:txBody>
          <a:bodyPr/>
          <a:lstStyle>
            <a:lvl1pPr>
              <a:defRPr/>
            </a:lvl1pPr>
          </a:lstStyle>
          <a:p>
            <a:pPr>
              <a:defRPr/>
            </a:pPr>
            <a:fld id="{9E0123EC-A30F-D740-B6ED-0F1D199B7D0B}" type="slidenum">
              <a:rPr/>
              <a:pPr>
                <a:defRPr/>
              </a:pPr>
              <a:t>‹#›</a:t>
            </a:fld>
            <a:endParaRPr/>
          </a:p>
        </p:txBody>
      </p:sp>
    </p:spTree>
    <p:extLst>
      <p:ext uri="{BB962C8B-B14F-4D97-AF65-F5344CB8AC3E}">
        <p14:creationId xmlns:p14="http://schemas.microsoft.com/office/powerpoint/2010/main" val="2790285528"/>
      </p:ext>
    </p:extLst>
  </p:cSld>
  <p:clrMapOvr>
    <a:masterClrMapping/>
  </p:clrMapOvr>
  <p:transition spd="slow"/>
</p:sldLayout>
</file>

<file path=ppt/slideLayouts/slideLayout1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FF63B53-D58E-354F-A730-1DB51FD0AD1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076C494-5BF4-F541-AF37-068157DB159D}"/>
              </a:ext>
            </a:extLst>
          </p:cNvPr>
          <p:cNvSpPr txBox="1">
            <a:spLocks noGrp="1"/>
          </p:cNvSpPr>
          <p:nvPr>
            <p:ph type="sldNum" sz="quarter" idx="11"/>
          </p:nvPr>
        </p:nvSpPr>
        <p:spPr>
          <a:ln/>
        </p:spPr>
        <p:txBody>
          <a:bodyPr/>
          <a:lstStyle>
            <a:lvl1pPr>
              <a:defRPr/>
            </a:lvl1pPr>
          </a:lstStyle>
          <a:p>
            <a:pPr>
              <a:defRPr/>
            </a:pPr>
            <a:fld id="{B192D88E-B7DF-1046-82DC-5D2D864DADBE}" type="slidenum">
              <a:rPr/>
              <a:pPr>
                <a:defRPr/>
              </a:pPr>
              <a:t>‹#›</a:t>
            </a:fld>
            <a:endParaRPr/>
          </a:p>
        </p:txBody>
      </p:sp>
    </p:spTree>
    <p:extLst>
      <p:ext uri="{BB962C8B-B14F-4D97-AF65-F5344CB8AC3E}">
        <p14:creationId xmlns:p14="http://schemas.microsoft.com/office/powerpoint/2010/main" val="2416580491"/>
      </p:ext>
    </p:extLst>
  </p:cSld>
  <p:clrMapOvr>
    <a:masterClrMapping/>
  </p:clrMapOvr>
  <p:transition spd="slow"/>
</p:sldLayout>
</file>

<file path=ppt/slideLayouts/slideLayout1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C0B18FC-DAFB-A642-979D-9E964F4A85A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2968A00-6262-CB49-85DC-ED483897D992}"/>
              </a:ext>
            </a:extLst>
          </p:cNvPr>
          <p:cNvSpPr txBox="1">
            <a:spLocks noGrp="1"/>
          </p:cNvSpPr>
          <p:nvPr>
            <p:ph type="sldNum" sz="quarter" idx="11"/>
          </p:nvPr>
        </p:nvSpPr>
        <p:spPr>
          <a:ln/>
        </p:spPr>
        <p:txBody>
          <a:bodyPr/>
          <a:lstStyle>
            <a:lvl1pPr>
              <a:defRPr/>
            </a:lvl1pPr>
          </a:lstStyle>
          <a:p>
            <a:pPr>
              <a:defRPr/>
            </a:pPr>
            <a:fld id="{73080F56-8F70-074C-ADBB-AD1F78856A23}" type="slidenum">
              <a:rPr/>
              <a:pPr>
                <a:defRPr/>
              </a:pPr>
              <a:t>‹#›</a:t>
            </a:fld>
            <a:endParaRPr/>
          </a:p>
        </p:txBody>
      </p:sp>
    </p:spTree>
    <p:extLst>
      <p:ext uri="{BB962C8B-B14F-4D97-AF65-F5344CB8AC3E}">
        <p14:creationId xmlns:p14="http://schemas.microsoft.com/office/powerpoint/2010/main" val="1003198557"/>
      </p:ext>
    </p:extLst>
  </p:cSld>
  <p:clrMapOvr>
    <a:masterClrMapping/>
  </p:clrMapOvr>
  <p:transition spd="slow"/>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CE873B0-464C-C041-A294-243D906C8256}"/>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BB299712-8704-EF42-9D86-8930B60FF5D1}"/>
              </a:ext>
            </a:extLst>
          </p:cNvPr>
          <p:cNvSpPr txBox="1">
            <a:spLocks noGrp="1"/>
          </p:cNvSpPr>
          <p:nvPr>
            <p:ph type="sldNum" sz="quarter" idx="11"/>
          </p:nvPr>
        </p:nvSpPr>
        <p:spPr>
          <a:ln/>
        </p:spPr>
        <p:txBody>
          <a:bodyPr/>
          <a:lstStyle>
            <a:lvl1pPr>
              <a:defRPr/>
            </a:lvl1pPr>
          </a:lstStyle>
          <a:p>
            <a:pPr>
              <a:defRPr/>
            </a:pPr>
            <a:fld id="{72F44BD2-54CF-284B-A54B-655325A4665F}" type="slidenum">
              <a:rPr/>
              <a:pPr>
                <a:defRPr/>
              </a:pPr>
              <a:t>‹#›</a:t>
            </a:fld>
            <a:endParaRPr/>
          </a:p>
        </p:txBody>
      </p:sp>
    </p:spTree>
    <p:extLst>
      <p:ext uri="{BB962C8B-B14F-4D97-AF65-F5344CB8AC3E}">
        <p14:creationId xmlns:p14="http://schemas.microsoft.com/office/powerpoint/2010/main" val="2070676546"/>
      </p:ext>
    </p:extLst>
  </p:cSld>
  <p:clrMapOvr>
    <a:masterClrMapping/>
  </p:clrMapOvr>
  <p:transition spd="slow"/>
</p:sldLayout>
</file>

<file path=ppt/slideLayouts/slideLayout1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F80D633-9DE1-294E-9E10-0770217B75A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D71A2D1-78E4-EA4F-8B2A-E81C8211C1C8}"/>
              </a:ext>
            </a:extLst>
          </p:cNvPr>
          <p:cNvSpPr txBox="1">
            <a:spLocks noGrp="1"/>
          </p:cNvSpPr>
          <p:nvPr>
            <p:ph type="sldNum" sz="quarter" idx="11"/>
          </p:nvPr>
        </p:nvSpPr>
        <p:spPr>
          <a:ln/>
        </p:spPr>
        <p:txBody>
          <a:bodyPr/>
          <a:lstStyle>
            <a:lvl1pPr>
              <a:defRPr/>
            </a:lvl1pPr>
          </a:lstStyle>
          <a:p>
            <a:pPr>
              <a:defRPr/>
            </a:pPr>
            <a:fld id="{03BBE91A-AC93-104F-8F87-48A54099BD78}" type="slidenum">
              <a:rPr/>
              <a:pPr>
                <a:defRPr/>
              </a:pPr>
              <a:t>‹#›</a:t>
            </a:fld>
            <a:endParaRPr/>
          </a:p>
        </p:txBody>
      </p:sp>
    </p:spTree>
    <p:extLst>
      <p:ext uri="{BB962C8B-B14F-4D97-AF65-F5344CB8AC3E}">
        <p14:creationId xmlns:p14="http://schemas.microsoft.com/office/powerpoint/2010/main" val="413183149"/>
      </p:ext>
    </p:extLst>
  </p:cSld>
  <p:clrMapOvr>
    <a:masterClrMapping/>
  </p:clrMapOvr>
  <p:transition spd="slow"/>
</p:sldLayout>
</file>

<file path=ppt/slideLayouts/slideLayout1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E82B15E-B129-8544-AD58-317DC05D4CF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4C98CF1-CB21-3545-A8F7-67E52D871E42}"/>
              </a:ext>
            </a:extLst>
          </p:cNvPr>
          <p:cNvSpPr txBox="1">
            <a:spLocks noGrp="1"/>
          </p:cNvSpPr>
          <p:nvPr>
            <p:ph type="sldNum" sz="quarter" idx="11"/>
          </p:nvPr>
        </p:nvSpPr>
        <p:spPr>
          <a:ln/>
        </p:spPr>
        <p:txBody>
          <a:bodyPr/>
          <a:lstStyle>
            <a:lvl1pPr>
              <a:defRPr/>
            </a:lvl1pPr>
          </a:lstStyle>
          <a:p>
            <a:pPr>
              <a:defRPr/>
            </a:pPr>
            <a:fld id="{53A18D5D-D977-B848-9E8D-E1F0AD466FBB}" type="slidenum">
              <a:rPr/>
              <a:pPr>
                <a:defRPr/>
              </a:pPr>
              <a:t>‹#›</a:t>
            </a:fld>
            <a:endParaRPr/>
          </a:p>
        </p:txBody>
      </p:sp>
    </p:spTree>
    <p:extLst>
      <p:ext uri="{BB962C8B-B14F-4D97-AF65-F5344CB8AC3E}">
        <p14:creationId xmlns:p14="http://schemas.microsoft.com/office/powerpoint/2010/main" val="2788485513"/>
      </p:ext>
    </p:extLst>
  </p:cSld>
  <p:clrMapOvr>
    <a:masterClrMapping/>
  </p:clrMapOvr>
  <p:transition spd="slow"/>
</p:sldLayout>
</file>

<file path=ppt/slideLayouts/slideLayout1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52B46D9-FAFB-334C-BAA6-14BF0176EBE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B61006D-F22D-3E4A-A87F-45AA1E41B8C2}"/>
              </a:ext>
            </a:extLst>
          </p:cNvPr>
          <p:cNvSpPr txBox="1">
            <a:spLocks noGrp="1"/>
          </p:cNvSpPr>
          <p:nvPr>
            <p:ph type="sldNum" sz="quarter" idx="11"/>
          </p:nvPr>
        </p:nvSpPr>
        <p:spPr>
          <a:ln/>
        </p:spPr>
        <p:txBody>
          <a:bodyPr/>
          <a:lstStyle>
            <a:lvl1pPr>
              <a:defRPr/>
            </a:lvl1pPr>
          </a:lstStyle>
          <a:p>
            <a:pPr>
              <a:defRPr/>
            </a:pPr>
            <a:fld id="{9F6E5BE3-3566-2340-BC50-571BB221E23F}" type="slidenum">
              <a:rPr/>
              <a:pPr>
                <a:defRPr/>
              </a:pPr>
              <a:t>‹#›</a:t>
            </a:fld>
            <a:endParaRPr/>
          </a:p>
        </p:txBody>
      </p:sp>
    </p:spTree>
    <p:extLst>
      <p:ext uri="{BB962C8B-B14F-4D97-AF65-F5344CB8AC3E}">
        <p14:creationId xmlns:p14="http://schemas.microsoft.com/office/powerpoint/2010/main" val="141467509"/>
      </p:ext>
    </p:extLst>
  </p:cSld>
  <p:clrMapOvr>
    <a:masterClrMapping/>
  </p:clrMapOvr>
  <p:transition spd="slow"/>
</p:sldLayout>
</file>

<file path=ppt/slideLayouts/slideLayout1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92952EA-9A9D-7D40-9354-C4CB12937DE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82A5650-C444-DF4E-BD77-A04F87FE9061}"/>
              </a:ext>
            </a:extLst>
          </p:cNvPr>
          <p:cNvSpPr txBox="1">
            <a:spLocks noGrp="1"/>
          </p:cNvSpPr>
          <p:nvPr>
            <p:ph type="sldNum" sz="quarter" idx="11"/>
          </p:nvPr>
        </p:nvSpPr>
        <p:spPr>
          <a:ln/>
        </p:spPr>
        <p:txBody>
          <a:bodyPr/>
          <a:lstStyle>
            <a:lvl1pPr>
              <a:defRPr/>
            </a:lvl1pPr>
          </a:lstStyle>
          <a:p>
            <a:pPr>
              <a:defRPr/>
            </a:pPr>
            <a:fld id="{94B7D21E-F92C-384F-87C8-3C8CAAEEBBE6}" type="slidenum">
              <a:rPr/>
              <a:pPr>
                <a:defRPr/>
              </a:pPr>
              <a:t>‹#›</a:t>
            </a:fld>
            <a:endParaRPr/>
          </a:p>
        </p:txBody>
      </p:sp>
    </p:spTree>
    <p:extLst>
      <p:ext uri="{BB962C8B-B14F-4D97-AF65-F5344CB8AC3E}">
        <p14:creationId xmlns:p14="http://schemas.microsoft.com/office/powerpoint/2010/main" val="4227957220"/>
      </p:ext>
    </p:extLst>
  </p:cSld>
  <p:clrMapOvr>
    <a:masterClrMapping/>
  </p:clrMapOvr>
  <p:transition spd="slow"/>
</p:sldLayout>
</file>

<file path=ppt/slideLayouts/slideLayout1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52B24DB-509A-ED42-A699-9D9B97B6D06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CDEB3FA-A79F-224A-912D-76BDFF5D79C5}"/>
              </a:ext>
            </a:extLst>
          </p:cNvPr>
          <p:cNvSpPr txBox="1">
            <a:spLocks noGrp="1"/>
          </p:cNvSpPr>
          <p:nvPr>
            <p:ph type="sldNum" sz="quarter" idx="11"/>
          </p:nvPr>
        </p:nvSpPr>
        <p:spPr>
          <a:ln/>
        </p:spPr>
        <p:txBody>
          <a:bodyPr/>
          <a:lstStyle>
            <a:lvl1pPr>
              <a:defRPr/>
            </a:lvl1pPr>
          </a:lstStyle>
          <a:p>
            <a:pPr>
              <a:defRPr/>
            </a:pPr>
            <a:fld id="{94E164AF-9035-5A4D-A5FF-3EE504A580D4}" type="slidenum">
              <a:rPr/>
              <a:pPr>
                <a:defRPr/>
              </a:pPr>
              <a:t>‹#›</a:t>
            </a:fld>
            <a:endParaRPr/>
          </a:p>
        </p:txBody>
      </p:sp>
    </p:spTree>
    <p:extLst>
      <p:ext uri="{BB962C8B-B14F-4D97-AF65-F5344CB8AC3E}">
        <p14:creationId xmlns:p14="http://schemas.microsoft.com/office/powerpoint/2010/main" val="908008343"/>
      </p:ext>
    </p:extLst>
  </p:cSld>
  <p:clrMapOvr>
    <a:masterClrMapping/>
  </p:clrMapOvr>
  <p:transition spd="slow"/>
</p:sldLayout>
</file>

<file path=ppt/slideLayouts/slideLayout1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5FB9622-B77E-2443-B9C0-7CA04802F9E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00EA1F6-B87A-2245-A2FC-E0230D3F1FCF}"/>
              </a:ext>
            </a:extLst>
          </p:cNvPr>
          <p:cNvSpPr txBox="1">
            <a:spLocks noGrp="1"/>
          </p:cNvSpPr>
          <p:nvPr>
            <p:ph type="sldNum" sz="quarter" idx="11"/>
          </p:nvPr>
        </p:nvSpPr>
        <p:spPr>
          <a:ln/>
        </p:spPr>
        <p:txBody>
          <a:bodyPr/>
          <a:lstStyle>
            <a:lvl1pPr>
              <a:defRPr/>
            </a:lvl1pPr>
          </a:lstStyle>
          <a:p>
            <a:pPr>
              <a:defRPr/>
            </a:pPr>
            <a:fld id="{EEE3F393-9E96-914A-A075-FCA3CB87078A}" type="slidenum">
              <a:rPr/>
              <a:pPr>
                <a:defRPr/>
              </a:pPr>
              <a:t>‹#›</a:t>
            </a:fld>
            <a:endParaRPr/>
          </a:p>
        </p:txBody>
      </p:sp>
    </p:spTree>
    <p:extLst>
      <p:ext uri="{BB962C8B-B14F-4D97-AF65-F5344CB8AC3E}">
        <p14:creationId xmlns:p14="http://schemas.microsoft.com/office/powerpoint/2010/main" val="1858333191"/>
      </p:ext>
    </p:extLst>
  </p:cSld>
  <p:clrMapOvr>
    <a:masterClrMapping/>
  </p:clrMapOvr>
  <p:transition spd="slow"/>
</p:sldLayout>
</file>

<file path=ppt/slideLayouts/slideLayout1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2E0F843-6C99-4D49-8424-B19CA8CC7E0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66E585F-DF3E-C545-A4BD-99E3B7A1BD1E}"/>
              </a:ext>
            </a:extLst>
          </p:cNvPr>
          <p:cNvSpPr txBox="1">
            <a:spLocks noGrp="1"/>
          </p:cNvSpPr>
          <p:nvPr>
            <p:ph type="sldNum" sz="quarter" idx="11"/>
          </p:nvPr>
        </p:nvSpPr>
        <p:spPr>
          <a:ln/>
        </p:spPr>
        <p:txBody>
          <a:bodyPr/>
          <a:lstStyle>
            <a:lvl1pPr>
              <a:defRPr/>
            </a:lvl1pPr>
          </a:lstStyle>
          <a:p>
            <a:pPr>
              <a:defRPr/>
            </a:pPr>
            <a:fld id="{F92E2B4E-7795-5940-B130-70E6E6599421}" type="slidenum">
              <a:rPr/>
              <a:pPr>
                <a:defRPr/>
              </a:pPr>
              <a:t>‹#›</a:t>
            </a:fld>
            <a:endParaRPr/>
          </a:p>
        </p:txBody>
      </p:sp>
    </p:spTree>
    <p:extLst>
      <p:ext uri="{BB962C8B-B14F-4D97-AF65-F5344CB8AC3E}">
        <p14:creationId xmlns:p14="http://schemas.microsoft.com/office/powerpoint/2010/main" val="3871530882"/>
      </p:ext>
    </p:extLst>
  </p:cSld>
  <p:clrMapOvr>
    <a:masterClrMapping/>
  </p:clrMapOvr>
  <p:transition spd="slow"/>
</p:sldLayout>
</file>

<file path=ppt/slideLayouts/slideLayout13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5B9146A8-2EA0-EF46-B2E9-45AF868870C5}"/>
              </a:ext>
            </a:extLst>
          </p:cNvPr>
          <p:cNvSpPr txBox="1">
            <a:spLocks noGrp="1"/>
          </p:cNvSpPr>
          <p:nvPr>
            <p:ph type="sldNum" sz="quarter" idx="10"/>
          </p:nvPr>
        </p:nvSpPr>
        <p:spPr>
          <a:ln/>
        </p:spPr>
        <p:txBody>
          <a:bodyPr/>
          <a:lstStyle>
            <a:lvl1pPr>
              <a:defRPr/>
            </a:lvl1pPr>
          </a:lstStyle>
          <a:p>
            <a:pPr>
              <a:defRPr/>
            </a:pPr>
            <a:fld id="{6C341B0C-3BF0-6945-B004-065E168F787A}" type="slidenum">
              <a:rPr/>
              <a:pPr>
                <a:defRPr/>
              </a:pPr>
              <a:t>‹#›</a:t>
            </a:fld>
            <a:endParaRPr/>
          </a:p>
        </p:txBody>
      </p:sp>
    </p:spTree>
    <p:extLst>
      <p:ext uri="{BB962C8B-B14F-4D97-AF65-F5344CB8AC3E}">
        <p14:creationId xmlns:p14="http://schemas.microsoft.com/office/powerpoint/2010/main" val="1328065684"/>
      </p:ext>
    </p:extLst>
  </p:cSld>
  <p:clrMapOvr>
    <a:masterClrMapping/>
  </p:clrMapOvr>
  <p:transition spd="slow"/>
</p:sldLayout>
</file>

<file path=ppt/slideLayouts/slideLayout1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65A1345D-67A8-064A-B7C0-7E54A16C1FE6}"/>
              </a:ext>
            </a:extLst>
          </p:cNvPr>
          <p:cNvSpPr txBox="1">
            <a:spLocks noGrp="1"/>
          </p:cNvSpPr>
          <p:nvPr>
            <p:ph type="sldNum" sz="quarter" idx="10"/>
          </p:nvPr>
        </p:nvSpPr>
        <p:spPr>
          <a:ln/>
        </p:spPr>
        <p:txBody>
          <a:bodyPr/>
          <a:lstStyle>
            <a:lvl1pPr>
              <a:defRPr/>
            </a:lvl1pPr>
          </a:lstStyle>
          <a:p>
            <a:pPr>
              <a:defRPr/>
            </a:pPr>
            <a:fld id="{50542486-BC8F-7E42-83BC-D5B70FB49396}" type="slidenum">
              <a:rPr/>
              <a:pPr>
                <a:defRPr/>
              </a:pPr>
              <a:t>‹#›</a:t>
            </a:fld>
            <a:endParaRPr/>
          </a:p>
        </p:txBody>
      </p:sp>
    </p:spTree>
    <p:extLst>
      <p:ext uri="{BB962C8B-B14F-4D97-AF65-F5344CB8AC3E}">
        <p14:creationId xmlns:p14="http://schemas.microsoft.com/office/powerpoint/2010/main" val="3465669849"/>
      </p:ext>
    </p:extLst>
  </p:cSld>
  <p:clrMapOvr>
    <a:masterClrMapping/>
  </p:clrMapOvr>
  <p:transition spd="slow"/>
</p:sldLayout>
</file>

<file path=ppt/slideLayouts/slideLayout1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6FA7848B-286E-B041-B4F3-65A4FC0028B4}"/>
              </a:ext>
            </a:extLst>
          </p:cNvPr>
          <p:cNvSpPr txBox="1">
            <a:spLocks noGrp="1"/>
          </p:cNvSpPr>
          <p:nvPr>
            <p:ph type="sldNum" sz="quarter" idx="10"/>
          </p:nvPr>
        </p:nvSpPr>
        <p:spPr>
          <a:ln/>
        </p:spPr>
        <p:txBody>
          <a:bodyPr/>
          <a:lstStyle>
            <a:lvl1pPr>
              <a:defRPr/>
            </a:lvl1pPr>
          </a:lstStyle>
          <a:p>
            <a:pPr>
              <a:defRPr/>
            </a:pPr>
            <a:fld id="{B8A1F373-DA2A-A14B-BCE5-393B20C07E74}" type="slidenum">
              <a:rPr/>
              <a:pPr>
                <a:defRPr/>
              </a:pPr>
              <a:t>‹#›</a:t>
            </a:fld>
            <a:endParaRPr/>
          </a:p>
        </p:txBody>
      </p:sp>
    </p:spTree>
    <p:extLst>
      <p:ext uri="{BB962C8B-B14F-4D97-AF65-F5344CB8AC3E}">
        <p14:creationId xmlns:p14="http://schemas.microsoft.com/office/powerpoint/2010/main" val="629715283"/>
      </p:ext>
    </p:extLst>
  </p:cSld>
  <p:clrMapOvr>
    <a:masterClrMapping/>
  </p:clrMapOvr>
  <p:transition spd="slow"/>
</p:sldLayout>
</file>

<file path=ppt/slideLayouts/slideLayout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350939FD-4E3D-C64D-9F3E-22B30932C530}"/>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8A5A9B45-C8D4-094A-8492-CF2D11B5B0F3}"/>
              </a:ext>
            </a:extLst>
          </p:cNvPr>
          <p:cNvSpPr txBox="1">
            <a:spLocks noGrp="1"/>
          </p:cNvSpPr>
          <p:nvPr>
            <p:ph type="sldNum" sz="quarter" idx="11"/>
          </p:nvPr>
        </p:nvSpPr>
        <p:spPr>
          <a:ln/>
        </p:spPr>
        <p:txBody>
          <a:bodyPr/>
          <a:lstStyle>
            <a:lvl1pPr>
              <a:defRPr/>
            </a:lvl1pPr>
          </a:lstStyle>
          <a:p>
            <a:pPr>
              <a:defRPr/>
            </a:pPr>
            <a:fld id="{C589900A-06F4-1947-8604-DC751B7BC53A}" type="slidenum">
              <a:rPr/>
              <a:pPr>
                <a:defRPr/>
              </a:pPr>
              <a:t>‹#›</a:t>
            </a:fld>
            <a:endParaRPr/>
          </a:p>
        </p:txBody>
      </p:sp>
    </p:spTree>
    <p:extLst>
      <p:ext uri="{BB962C8B-B14F-4D97-AF65-F5344CB8AC3E}">
        <p14:creationId xmlns:p14="http://schemas.microsoft.com/office/powerpoint/2010/main" val="992863362"/>
      </p:ext>
    </p:extLst>
  </p:cSld>
  <p:clrMapOvr>
    <a:masterClrMapping/>
  </p:clrMapOvr>
  <p:transition spd="slow"/>
</p:sldLayout>
</file>

<file path=ppt/slideLayouts/slideLayout1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CA48180C-B490-9D4C-9D5B-1D5770B2CF62}"/>
              </a:ext>
            </a:extLst>
          </p:cNvPr>
          <p:cNvSpPr txBox="1">
            <a:spLocks noGrp="1"/>
          </p:cNvSpPr>
          <p:nvPr>
            <p:ph type="sldNum" sz="quarter" idx="10"/>
          </p:nvPr>
        </p:nvSpPr>
        <p:spPr>
          <a:ln/>
        </p:spPr>
        <p:txBody>
          <a:bodyPr/>
          <a:lstStyle>
            <a:lvl1pPr>
              <a:defRPr/>
            </a:lvl1pPr>
          </a:lstStyle>
          <a:p>
            <a:pPr>
              <a:defRPr/>
            </a:pPr>
            <a:fld id="{444FE3D0-FADA-9941-9D83-CF810F5DCC6A}" type="slidenum">
              <a:rPr/>
              <a:pPr>
                <a:defRPr/>
              </a:pPr>
              <a:t>‹#›</a:t>
            </a:fld>
            <a:endParaRPr/>
          </a:p>
        </p:txBody>
      </p:sp>
    </p:spTree>
    <p:extLst>
      <p:ext uri="{BB962C8B-B14F-4D97-AF65-F5344CB8AC3E}">
        <p14:creationId xmlns:p14="http://schemas.microsoft.com/office/powerpoint/2010/main" val="3361046073"/>
      </p:ext>
    </p:extLst>
  </p:cSld>
  <p:clrMapOvr>
    <a:masterClrMapping/>
  </p:clrMapOvr>
  <p:transition spd="slow"/>
</p:sldLayout>
</file>

<file path=ppt/slideLayouts/slideLayout1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65C244F7-DF99-9E43-B5D7-3C8B29E5A45F}"/>
              </a:ext>
            </a:extLst>
          </p:cNvPr>
          <p:cNvSpPr txBox="1">
            <a:spLocks noGrp="1"/>
          </p:cNvSpPr>
          <p:nvPr>
            <p:ph type="sldNum" sz="quarter" idx="10"/>
          </p:nvPr>
        </p:nvSpPr>
        <p:spPr>
          <a:ln/>
        </p:spPr>
        <p:txBody>
          <a:bodyPr/>
          <a:lstStyle>
            <a:lvl1pPr>
              <a:defRPr/>
            </a:lvl1pPr>
          </a:lstStyle>
          <a:p>
            <a:pPr>
              <a:defRPr/>
            </a:pPr>
            <a:fld id="{A8ECCD05-6944-334A-BCCF-E81B25998E99}" type="slidenum">
              <a:rPr/>
              <a:pPr>
                <a:defRPr/>
              </a:pPr>
              <a:t>‹#›</a:t>
            </a:fld>
            <a:endParaRPr/>
          </a:p>
        </p:txBody>
      </p:sp>
    </p:spTree>
    <p:extLst>
      <p:ext uri="{BB962C8B-B14F-4D97-AF65-F5344CB8AC3E}">
        <p14:creationId xmlns:p14="http://schemas.microsoft.com/office/powerpoint/2010/main" val="3254122520"/>
      </p:ext>
    </p:extLst>
  </p:cSld>
  <p:clrMapOvr>
    <a:masterClrMapping/>
  </p:clrMapOvr>
  <p:transition spd="slow"/>
</p:sldLayout>
</file>

<file path=ppt/slideLayouts/slideLayout1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19F4B63D-EB69-FF4E-952B-EE84E5D4FFC0}"/>
              </a:ext>
            </a:extLst>
          </p:cNvPr>
          <p:cNvSpPr txBox="1">
            <a:spLocks noGrp="1"/>
          </p:cNvSpPr>
          <p:nvPr>
            <p:ph type="sldNum" sz="quarter" idx="10"/>
          </p:nvPr>
        </p:nvSpPr>
        <p:spPr>
          <a:ln/>
        </p:spPr>
        <p:txBody>
          <a:bodyPr/>
          <a:lstStyle>
            <a:lvl1pPr>
              <a:defRPr/>
            </a:lvl1pPr>
          </a:lstStyle>
          <a:p>
            <a:pPr>
              <a:defRPr/>
            </a:pPr>
            <a:fld id="{398E1F0F-F7F9-CC40-B414-70238F857451}" type="slidenum">
              <a:rPr/>
              <a:pPr>
                <a:defRPr/>
              </a:pPr>
              <a:t>‹#›</a:t>
            </a:fld>
            <a:endParaRPr/>
          </a:p>
        </p:txBody>
      </p:sp>
    </p:spTree>
    <p:extLst>
      <p:ext uri="{BB962C8B-B14F-4D97-AF65-F5344CB8AC3E}">
        <p14:creationId xmlns:p14="http://schemas.microsoft.com/office/powerpoint/2010/main" val="3626697259"/>
      </p:ext>
    </p:extLst>
  </p:cSld>
  <p:clrMapOvr>
    <a:masterClrMapping/>
  </p:clrMapOvr>
  <p:transition spd="slow"/>
</p:sldLayout>
</file>

<file path=ppt/slideLayouts/slideLayout1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E68C776F-7693-9244-AC94-40051F3DF2DE}"/>
              </a:ext>
            </a:extLst>
          </p:cNvPr>
          <p:cNvSpPr txBox="1">
            <a:spLocks noGrp="1"/>
          </p:cNvSpPr>
          <p:nvPr>
            <p:ph type="sldNum" sz="quarter" idx="10"/>
          </p:nvPr>
        </p:nvSpPr>
        <p:spPr>
          <a:ln/>
        </p:spPr>
        <p:txBody>
          <a:bodyPr/>
          <a:lstStyle>
            <a:lvl1pPr>
              <a:defRPr/>
            </a:lvl1pPr>
          </a:lstStyle>
          <a:p>
            <a:pPr>
              <a:defRPr/>
            </a:pPr>
            <a:fld id="{C5396324-B452-034D-A7B5-8AEFB6CABDD1}" type="slidenum">
              <a:rPr/>
              <a:pPr>
                <a:defRPr/>
              </a:pPr>
              <a:t>‹#›</a:t>
            </a:fld>
            <a:endParaRPr/>
          </a:p>
        </p:txBody>
      </p:sp>
    </p:spTree>
    <p:extLst>
      <p:ext uri="{BB962C8B-B14F-4D97-AF65-F5344CB8AC3E}">
        <p14:creationId xmlns:p14="http://schemas.microsoft.com/office/powerpoint/2010/main" val="3264999873"/>
      </p:ext>
    </p:extLst>
  </p:cSld>
  <p:clrMapOvr>
    <a:masterClrMapping/>
  </p:clrMapOvr>
  <p:transition spd="slow"/>
</p:sldLayout>
</file>

<file path=ppt/slideLayouts/slideLayout1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C42DEF7E-F0A4-2042-AA62-FDAD1FD04A97}"/>
              </a:ext>
            </a:extLst>
          </p:cNvPr>
          <p:cNvSpPr txBox="1">
            <a:spLocks noGrp="1"/>
          </p:cNvSpPr>
          <p:nvPr>
            <p:ph type="sldNum" sz="quarter" idx="10"/>
          </p:nvPr>
        </p:nvSpPr>
        <p:spPr>
          <a:ln/>
        </p:spPr>
        <p:txBody>
          <a:bodyPr/>
          <a:lstStyle>
            <a:lvl1pPr>
              <a:defRPr/>
            </a:lvl1pPr>
          </a:lstStyle>
          <a:p>
            <a:pPr>
              <a:defRPr/>
            </a:pPr>
            <a:fld id="{288AB48E-EACF-3346-B185-8ACDDB395119}" type="slidenum">
              <a:rPr/>
              <a:pPr>
                <a:defRPr/>
              </a:pPr>
              <a:t>‹#›</a:t>
            </a:fld>
            <a:endParaRPr/>
          </a:p>
        </p:txBody>
      </p:sp>
    </p:spTree>
    <p:extLst>
      <p:ext uri="{BB962C8B-B14F-4D97-AF65-F5344CB8AC3E}">
        <p14:creationId xmlns:p14="http://schemas.microsoft.com/office/powerpoint/2010/main" val="639592922"/>
      </p:ext>
    </p:extLst>
  </p:cSld>
  <p:clrMapOvr>
    <a:masterClrMapping/>
  </p:clrMapOvr>
  <p:transition spd="slow"/>
</p:sldLayout>
</file>

<file path=ppt/slideLayouts/slideLayout1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F3CFF8EF-AC8A-7B49-8E45-F126EF0EF471}"/>
              </a:ext>
            </a:extLst>
          </p:cNvPr>
          <p:cNvSpPr txBox="1">
            <a:spLocks noGrp="1"/>
          </p:cNvSpPr>
          <p:nvPr>
            <p:ph type="sldNum" sz="quarter" idx="10"/>
          </p:nvPr>
        </p:nvSpPr>
        <p:spPr>
          <a:ln/>
        </p:spPr>
        <p:txBody>
          <a:bodyPr/>
          <a:lstStyle>
            <a:lvl1pPr>
              <a:defRPr/>
            </a:lvl1pPr>
          </a:lstStyle>
          <a:p>
            <a:pPr>
              <a:defRPr/>
            </a:pPr>
            <a:fld id="{83B2494F-D846-334E-889C-BB1B4F49D6B7}" type="slidenum">
              <a:rPr/>
              <a:pPr>
                <a:defRPr/>
              </a:pPr>
              <a:t>‹#›</a:t>
            </a:fld>
            <a:endParaRPr/>
          </a:p>
        </p:txBody>
      </p:sp>
    </p:spTree>
    <p:extLst>
      <p:ext uri="{BB962C8B-B14F-4D97-AF65-F5344CB8AC3E}">
        <p14:creationId xmlns:p14="http://schemas.microsoft.com/office/powerpoint/2010/main" val="2961161802"/>
      </p:ext>
    </p:extLst>
  </p:cSld>
  <p:clrMapOvr>
    <a:masterClrMapping/>
  </p:clrMapOvr>
  <p:transition spd="slow"/>
</p:sldLayout>
</file>

<file path=ppt/slideLayouts/slideLayout1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5D03E6F-2AA8-5147-B4F4-617B526A019B}"/>
              </a:ext>
            </a:extLst>
          </p:cNvPr>
          <p:cNvSpPr txBox="1">
            <a:spLocks noGrp="1"/>
          </p:cNvSpPr>
          <p:nvPr>
            <p:ph type="sldNum" sz="quarter" idx="10"/>
          </p:nvPr>
        </p:nvSpPr>
        <p:spPr>
          <a:ln/>
        </p:spPr>
        <p:txBody>
          <a:bodyPr/>
          <a:lstStyle>
            <a:lvl1pPr>
              <a:defRPr/>
            </a:lvl1pPr>
          </a:lstStyle>
          <a:p>
            <a:pPr>
              <a:defRPr/>
            </a:pPr>
            <a:fld id="{E79F8C87-D5E2-4045-B31A-BD1A5FF18763}" type="slidenum">
              <a:rPr/>
              <a:pPr>
                <a:defRPr/>
              </a:pPr>
              <a:t>‹#›</a:t>
            </a:fld>
            <a:endParaRPr/>
          </a:p>
        </p:txBody>
      </p:sp>
    </p:spTree>
    <p:extLst>
      <p:ext uri="{BB962C8B-B14F-4D97-AF65-F5344CB8AC3E}">
        <p14:creationId xmlns:p14="http://schemas.microsoft.com/office/powerpoint/2010/main" val="2456170738"/>
      </p:ext>
    </p:extLst>
  </p:cSld>
  <p:clrMapOvr>
    <a:masterClrMapping/>
  </p:clrMapOvr>
  <p:transition spd="slow"/>
</p:sldLayout>
</file>

<file path=ppt/slideLayouts/slideLayout1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086BEA41-FB25-6948-BF01-53BFFF2F99C1}"/>
              </a:ext>
            </a:extLst>
          </p:cNvPr>
          <p:cNvSpPr txBox="1">
            <a:spLocks noGrp="1"/>
          </p:cNvSpPr>
          <p:nvPr>
            <p:ph type="sldNum" sz="quarter" idx="10"/>
          </p:nvPr>
        </p:nvSpPr>
        <p:spPr>
          <a:ln/>
        </p:spPr>
        <p:txBody>
          <a:bodyPr/>
          <a:lstStyle>
            <a:lvl1pPr>
              <a:defRPr/>
            </a:lvl1pPr>
          </a:lstStyle>
          <a:p>
            <a:pPr>
              <a:defRPr/>
            </a:pPr>
            <a:fld id="{FC462116-70A3-474C-8759-3BF4D411B503}" type="slidenum">
              <a:rPr/>
              <a:pPr>
                <a:defRPr/>
              </a:pPr>
              <a:t>‹#›</a:t>
            </a:fld>
            <a:endParaRPr/>
          </a:p>
        </p:txBody>
      </p:sp>
    </p:spTree>
    <p:extLst>
      <p:ext uri="{BB962C8B-B14F-4D97-AF65-F5344CB8AC3E}">
        <p14:creationId xmlns:p14="http://schemas.microsoft.com/office/powerpoint/2010/main" val="3784863107"/>
      </p:ext>
    </p:extLst>
  </p:cSld>
  <p:clrMapOvr>
    <a:masterClrMapping/>
  </p:clrMapOvr>
  <p:transition spd="slow"/>
</p:sldLayout>
</file>

<file path=ppt/slideLayouts/slideLayout13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A298107-5BFF-664C-97EB-3C5726FD090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AB71E4E-DB8D-9049-9BC1-3273D2D276B3}"/>
              </a:ext>
            </a:extLst>
          </p:cNvPr>
          <p:cNvSpPr txBox="1">
            <a:spLocks noGrp="1"/>
          </p:cNvSpPr>
          <p:nvPr>
            <p:ph type="sldNum" sz="quarter" idx="11"/>
          </p:nvPr>
        </p:nvSpPr>
        <p:spPr>
          <a:ln/>
        </p:spPr>
        <p:txBody>
          <a:bodyPr/>
          <a:lstStyle>
            <a:lvl1pPr>
              <a:defRPr/>
            </a:lvl1pPr>
          </a:lstStyle>
          <a:p>
            <a:pPr>
              <a:defRPr/>
            </a:pPr>
            <a:fld id="{7CE7324B-FCB2-164D-94C8-8469428A75E0}" type="slidenum">
              <a:rPr/>
              <a:pPr>
                <a:defRPr/>
              </a:pPr>
              <a:t>‹#›</a:t>
            </a:fld>
            <a:endParaRPr/>
          </a:p>
        </p:txBody>
      </p:sp>
    </p:spTree>
    <p:extLst>
      <p:ext uri="{BB962C8B-B14F-4D97-AF65-F5344CB8AC3E}">
        <p14:creationId xmlns:p14="http://schemas.microsoft.com/office/powerpoint/2010/main" val="1567620414"/>
      </p:ext>
    </p:extLst>
  </p:cSld>
  <p:clrMapOvr>
    <a:masterClrMapping/>
  </p:clrMapOvr>
  <p:transition spd="slow"/>
</p:sldLayout>
</file>

<file path=ppt/slideLayouts/slideLayout1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6FA53D9-5805-0246-AFE2-F4544E9AEAC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F9400B5-1635-BE41-8915-6C37A5654999}"/>
              </a:ext>
            </a:extLst>
          </p:cNvPr>
          <p:cNvSpPr txBox="1">
            <a:spLocks noGrp="1"/>
          </p:cNvSpPr>
          <p:nvPr>
            <p:ph type="sldNum" sz="quarter" idx="11"/>
          </p:nvPr>
        </p:nvSpPr>
        <p:spPr>
          <a:ln/>
        </p:spPr>
        <p:txBody>
          <a:bodyPr/>
          <a:lstStyle>
            <a:lvl1pPr>
              <a:defRPr/>
            </a:lvl1pPr>
          </a:lstStyle>
          <a:p>
            <a:pPr>
              <a:defRPr/>
            </a:pPr>
            <a:fld id="{DBAC31DC-40CC-FE4F-8E41-8D61C4310ECC}" type="slidenum">
              <a:rPr/>
              <a:pPr>
                <a:defRPr/>
              </a:pPr>
              <a:t>‹#›</a:t>
            </a:fld>
            <a:endParaRPr/>
          </a:p>
        </p:txBody>
      </p:sp>
    </p:spTree>
    <p:extLst>
      <p:ext uri="{BB962C8B-B14F-4D97-AF65-F5344CB8AC3E}">
        <p14:creationId xmlns:p14="http://schemas.microsoft.com/office/powerpoint/2010/main" val="2474840458"/>
      </p:ext>
    </p:extLst>
  </p:cSld>
  <p:clrMapOvr>
    <a:masterClrMapping/>
  </p:clrMapOvr>
  <p:transition spd="slow"/>
</p:sldLayout>
</file>

<file path=ppt/slideLayouts/slideLayout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F5F9FF9C-C0F1-CB45-831C-F6FD4BDCD9A3}"/>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427201AB-627B-2449-9C75-D89D197E9FDB}"/>
              </a:ext>
            </a:extLst>
          </p:cNvPr>
          <p:cNvSpPr txBox="1">
            <a:spLocks noGrp="1"/>
          </p:cNvSpPr>
          <p:nvPr>
            <p:ph type="sldNum" sz="quarter" idx="11"/>
          </p:nvPr>
        </p:nvSpPr>
        <p:spPr>
          <a:ln/>
        </p:spPr>
        <p:txBody>
          <a:bodyPr/>
          <a:lstStyle>
            <a:lvl1pPr>
              <a:defRPr/>
            </a:lvl1pPr>
          </a:lstStyle>
          <a:p>
            <a:pPr>
              <a:defRPr/>
            </a:pPr>
            <a:fld id="{64DC02F5-3C05-C748-9241-1FF5A1D5F473}" type="slidenum">
              <a:rPr/>
              <a:pPr>
                <a:defRPr/>
              </a:pPr>
              <a:t>‹#›</a:t>
            </a:fld>
            <a:endParaRPr/>
          </a:p>
        </p:txBody>
      </p:sp>
    </p:spTree>
    <p:extLst>
      <p:ext uri="{BB962C8B-B14F-4D97-AF65-F5344CB8AC3E}">
        <p14:creationId xmlns:p14="http://schemas.microsoft.com/office/powerpoint/2010/main" val="183857380"/>
      </p:ext>
    </p:extLst>
  </p:cSld>
  <p:clrMapOvr>
    <a:masterClrMapping/>
  </p:clrMapOvr>
  <p:transition spd="slow"/>
</p:sldLayout>
</file>

<file path=ppt/slideLayouts/slideLayout1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4A4FF9C-695C-D24A-B53A-AD1EA6B10D7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4D53CC6-663F-AC4B-BEA1-1A49A5AEA107}"/>
              </a:ext>
            </a:extLst>
          </p:cNvPr>
          <p:cNvSpPr txBox="1">
            <a:spLocks noGrp="1"/>
          </p:cNvSpPr>
          <p:nvPr>
            <p:ph type="sldNum" sz="quarter" idx="11"/>
          </p:nvPr>
        </p:nvSpPr>
        <p:spPr>
          <a:ln/>
        </p:spPr>
        <p:txBody>
          <a:bodyPr/>
          <a:lstStyle>
            <a:lvl1pPr>
              <a:defRPr/>
            </a:lvl1pPr>
          </a:lstStyle>
          <a:p>
            <a:pPr>
              <a:defRPr/>
            </a:pPr>
            <a:fld id="{4A5C7969-774E-564F-B610-341B59AA2CCD}" type="slidenum">
              <a:rPr/>
              <a:pPr>
                <a:defRPr/>
              </a:pPr>
              <a:t>‹#›</a:t>
            </a:fld>
            <a:endParaRPr/>
          </a:p>
        </p:txBody>
      </p:sp>
    </p:spTree>
    <p:extLst>
      <p:ext uri="{BB962C8B-B14F-4D97-AF65-F5344CB8AC3E}">
        <p14:creationId xmlns:p14="http://schemas.microsoft.com/office/powerpoint/2010/main" val="2016976900"/>
      </p:ext>
    </p:extLst>
  </p:cSld>
  <p:clrMapOvr>
    <a:masterClrMapping/>
  </p:clrMapOvr>
  <p:transition spd="slow"/>
</p:sldLayout>
</file>

<file path=ppt/slideLayouts/slideLayout1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6D51C2B-5DCF-1D45-ADF3-35A0B1F65B4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DFC1092-D2B1-F044-BA30-F83049AF240E}"/>
              </a:ext>
            </a:extLst>
          </p:cNvPr>
          <p:cNvSpPr txBox="1">
            <a:spLocks noGrp="1"/>
          </p:cNvSpPr>
          <p:nvPr>
            <p:ph type="sldNum" sz="quarter" idx="11"/>
          </p:nvPr>
        </p:nvSpPr>
        <p:spPr>
          <a:ln/>
        </p:spPr>
        <p:txBody>
          <a:bodyPr/>
          <a:lstStyle>
            <a:lvl1pPr>
              <a:defRPr/>
            </a:lvl1pPr>
          </a:lstStyle>
          <a:p>
            <a:pPr>
              <a:defRPr/>
            </a:pPr>
            <a:fld id="{2AB28C3C-90DA-1144-A2A6-FCE58C0D6A35}" type="slidenum">
              <a:rPr/>
              <a:pPr>
                <a:defRPr/>
              </a:pPr>
              <a:t>‹#›</a:t>
            </a:fld>
            <a:endParaRPr/>
          </a:p>
        </p:txBody>
      </p:sp>
    </p:spTree>
    <p:extLst>
      <p:ext uri="{BB962C8B-B14F-4D97-AF65-F5344CB8AC3E}">
        <p14:creationId xmlns:p14="http://schemas.microsoft.com/office/powerpoint/2010/main" val="236221821"/>
      </p:ext>
    </p:extLst>
  </p:cSld>
  <p:clrMapOvr>
    <a:masterClrMapping/>
  </p:clrMapOvr>
  <p:transition spd="slow"/>
</p:sldLayout>
</file>

<file path=ppt/slideLayouts/slideLayout1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F696B46-CBC1-584F-97CA-A42F40EC35C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5B38B17-6D87-0840-811D-1642D17850C7}"/>
              </a:ext>
            </a:extLst>
          </p:cNvPr>
          <p:cNvSpPr txBox="1">
            <a:spLocks noGrp="1"/>
          </p:cNvSpPr>
          <p:nvPr>
            <p:ph type="sldNum" sz="quarter" idx="11"/>
          </p:nvPr>
        </p:nvSpPr>
        <p:spPr>
          <a:ln/>
        </p:spPr>
        <p:txBody>
          <a:bodyPr/>
          <a:lstStyle>
            <a:lvl1pPr>
              <a:defRPr/>
            </a:lvl1pPr>
          </a:lstStyle>
          <a:p>
            <a:pPr>
              <a:defRPr/>
            </a:pPr>
            <a:fld id="{FDF7C76D-1D37-274C-9DC8-9F58BC2499B3}" type="slidenum">
              <a:rPr/>
              <a:pPr>
                <a:defRPr/>
              </a:pPr>
              <a:t>‹#›</a:t>
            </a:fld>
            <a:endParaRPr/>
          </a:p>
        </p:txBody>
      </p:sp>
    </p:spTree>
    <p:extLst>
      <p:ext uri="{BB962C8B-B14F-4D97-AF65-F5344CB8AC3E}">
        <p14:creationId xmlns:p14="http://schemas.microsoft.com/office/powerpoint/2010/main" val="2490047646"/>
      </p:ext>
    </p:extLst>
  </p:cSld>
  <p:clrMapOvr>
    <a:masterClrMapping/>
  </p:clrMapOvr>
  <p:transition spd="slow"/>
</p:sldLayout>
</file>

<file path=ppt/slideLayouts/slideLayout1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7950DAC-214C-F44E-9358-C4DB1B85A4B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BF783AF-CF64-9E4E-87C8-C74957980005}"/>
              </a:ext>
            </a:extLst>
          </p:cNvPr>
          <p:cNvSpPr txBox="1">
            <a:spLocks noGrp="1"/>
          </p:cNvSpPr>
          <p:nvPr>
            <p:ph type="sldNum" sz="quarter" idx="11"/>
          </p:nvPr>
        </p:nvSpPr>
        <p:spPr>
          <a:ln/>
        </p:spPr>
        <p:txBody>
          <a:bodyPr/>
          <a:lstStyle>
            <a:lvl1pPr>
              <a:defRPr/>
            </a:lvl1pPr>
          </a:lstStyle>
          <a:p>
            <a:pPr>
              <a:defRPr/>
            </a:pPr>
            <a:fld id="{9382FAC5-4868-4545-A707-8B33DD10554A}" type="slidenum">
              <a:rPr/>
              <a:pPr>
                <a:defRPr/>
              </a:pPr>
              <a:t>‹#›</a:t>
            </a:fld>
            <a:endParaRPr/>
          </a:p>
        </p:txBody>
      </p:sp>
    </p:spTree>
    <p:extLst>
      <p:ext uri="{BB962C8B-B14F-4D97-AF65-F5344CB8AC3E}">
        <p14:creationId xmlns:p14="http://schemas.microsoft.com/office/powerpoint/2010/main" val="1009928630"/>
      </p:ext>
    </p:extLst>
  </p:cSld>
  <p:clrMapOvr>
    <a:masterClrMapping/>
  </p:clrMapOvr>
  <p:transition spd="slow"/>
</p:sldLayout>
</file>

<file path=ppt/slideLayouts/slideLayout1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42566F6-9480-8A42-98FA-3357CFD5EF9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2AB16DDC-4A3E-5242-8DCD-3F0D0C5C34CC}"/>
              </a:ext>
            </a:extLst>
          </p:cNvPr>
          <p:cNvSpPr txBox="1">
            <a:spLocks noGrp="1"/>
          </p:cNvSpPr>
          <p:nvPr>
            <p:ph type="sldNum" sz="quarter" idx="11"/>
          </p:nvPr>
        </p:nvSpPr>
        <p:spPr>
          <a:ln/>
        </p:spPr>
        <p:txBody>
          <a:bodyPr/>
          <a:lstStyle>
            <a:lvl1pPr>
              <a:defRPr/>
            </a:lvl1pPr>
          </a:lstStyle>
          <a:p>
            <a:pPr>
              <a:defRPr/>
            </a:pPr>
            <a:fld id="{769C2193-49CC-144C-A7B9-511646D3AF9E}" type="slidenum">
              <a:rPr/>
              <a:pPr>
                <a:defRPr/>
              </a:pPr>
              <a:t>‹#›</a:t>
            </a:fld>
            <a:endParaRPr/>
          </a:p>
        </p:txBody>
      </p:sp>
    </p:spTree>
    <p:extLst>
      <p:ext uri="{BB962C8B-B14F-4D97-AF65-F5344CB8AC3E}">
        <p14:creationId xmlns:p14="http://schemas.microsoft.com/office/powerpoint/2010/main" val="3683700743"/>
      </p:ext>
    </p:extLst>
  </p:cSld>
  <p:clrMapOvr>
    <a:masterClrMapping/>
  </p:clrMapOvr>
  <p:transition spd="slow"/>
</p:sldLayout>
</file>

<file path=ppt/slideLayouts/slideLayout1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4D11E92-5DD6-ED4D-8910-BCF81CA48F3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C7E0999-9456-C943-AAE5-CDB92801E6CF}"/>
              </a:ext>
            </a:extLst>
          </p:cNvPr>
          <p:cNvSpPr txBox="1">
            <a:spLocks noGrp="1"/>
          </p:cNvSpPr>
          <p:nvPr>
            <p:ph type="sldNum" sz="quarter" idx="11"/>
          </p:nvPr>
        </p:nvSpPr>
        <p:spPr>
          <a:ln/>
        </p:spPr>
        <p:txBody>
          <a:bodyPr/>
          <a:lstStyle>
            <a:lvl1pPr>
              <a:defRPr/>
            </a:lvl1pPr>
          </a:lstStyle>
          <a:p>
            <a:pPr>
              <a:defRPr/>
            </a:pPr>
            <a:fld id="{BCA0F2BB-5E73-D04B-ABEE-9FE9927F32A7}" type="slidenum">
              <a:rPr/>
              <a:pPr>
                <a:defRPr/>
              </a:pPr>
              <a:t>‹#›</a:t>
            </a:fld>
            <a:endParaRPr/>
          </a:p>
        </p:txBody>
      </p:sp>
    </p:spTree>
    <p:extLst>
      <p:ext uri="{BB962C8B-B14F-4D97-AF65-F5344CB8AC3E}">
        <p14:creationId xmlns:p14="http://schemas.microsoft.com/office/powerpoint/2010/main" val="472739393"/>
      </p:ext>
    </p:extLst>
  </p:cSld>
  <p:clrMapOvr>
    <a:masterClrMapping/>
  </p:clrMapOvr>
  <p:transition spd="slow"/>
</p:sldLayout>
</file>

<file path=ppt/slideLayouts/slideLayout1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70130AF-0DC7-F543-BC1C-E926F32D248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6C90E1E-4555-584D-A5C6-CCC1F4458620}"/>
              </a:ext>
            </a:extLst>
          </p:cNvPr>
          <p:cNvSpPr txBox="1">
            <a:spLocks noGrp="1"/>
          </p:cNvSpPr>
          <p:nvPr>
            <p:ph type="sldNum" sz="quarter" idx="11"/>
          </p:nvPr>
        </p:nvSpPr>
        <p:spPr>
          <a:ln/>
        </p:spPr>
        <p:txBody>
          <a:bodyPr/>
          <a:lstStyle>
            <a:lvl1pPr>
              <a:defRPr/>
            </a:lvl1pPr>
          </a:lstStyle>
          <a:p>
            <a:pPr>
              <a:defRPr/>
            </a:pPr>
            <a:fld id="{B7AD72A8-04D9-9A45-A984-1F6A134AD97A}" type="slidenum">
              <a:rPr/>
              <a:pPr>
                <a:defRPr/>
              </a:pPr>
              <a:t>‹#›</a:t>
            </a:fld>
            <a:endParaRPr/>
          </a:p>
        </p:txBody>
      </p:sp>
    </p:spTree>
    <p:extLst>
      <p:ext uri="{BB962C8B-B14F-4D97-AF65-F5344CB8AC3E}">
        <p14:creationId xmlns:p14="http://schemas.microsoft.com/office/powerpoint/2010/main" val="4287589319"/>
      </p:ext>
    </p:extLst>
  </p:cSld>
  <p:clrMapOvr>
    <a:masterClrMapping/>
  </p:clrMapOvr>
  <p:transition spd="slow"/>
</p:sldLayout>
</file>

<file path=ppt/slideLayouts/slideLayout1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7BF4FF2-2E3E-4E4C-8CA9-276592B8CF6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88B5C2E-58AB-DA42-A52A-BFFCA958150A}"/>
              </a:ext>
            </a:extLst>
          </p:cNvPr>
          <p:cNvSpPr txBox="1">
            <a:spLocks noGrp="1"/>
          </p:cNvSpPr>
          <p:nvPr>
            <p:ph type="sldNum" sz="quarter" idx="11"/>
          </p:nvPr>
        </p:nvSpPr>
        <p:spPr>
          <a:ln/>
        </p:spPr>
        <p:txBody>
          <a:bodyPr/>
          <a:lstStyle>
            <a:lvl1pPr>
              <a:defRPr/>
            </a:lvl1pPr>
          </a:lstStyle>
          <a:p>
            <a:pPr>
              <a:defRPr/>
            </a:pPr>
            <a:fld id="{C43891B0-2B72-7D42-AE24-2162C35D75E4}" type="slidenum">
              <a:rPr/>
              <a:pPr>
                <a:defRPr/>
              </a:pPr>
              <a:t>‹#›</a:t>
            </a:fld>
            <a:endParaRPr/>
          </a:p>
        </p:txBody>
      </p:sp>
    </p:spTree>
    <p:extLst>
      <p:ext uri="{BB962C8B-B14F-4D97-AF65-F5344CB8AC3E}">
        <p14:creationId xmlns:p14="http://schemas.microsoft.com/office/powerpoint/2010/main" val="1233161746"/>
      </p:ext>
    </p:extLst>
  </p:cSld>
  <p:clrMapOvr>
    <a:masterClrMapping/>
  </p:clrMapOvr>
  <p:transition spd="slow"/>
</p:sldLayout>
</file>

<file path=ppt/slideLayouts/slideLayout1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9571EA5-B1E1-F442-8703-71C07F66701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3BCA474-3814-B142-9127-4D789CB7EBFE}"/>
              </a:ext>
            </a:extLst>
          </p:cNvPr>
          <p:cNvSpPr txBox="1">
            <a:spLocks noGrp="1"/>
          </p:cNvSpPr>
          <p:nvPr>
            <p:ph type="sldNum" sz="quarter" idx="11"/>
          </p:nvPr>
        </p:nvSpPr>
        <p:spPr>
          <a:ln/>
        </p:spPr>
        <p:txBody>
          <a:bodyPr/>
          <a:lstStyle>
            <a:lvl1pPr>
              <a:defRPr/>
            </a:lvl1pPr>
          </a:lstStyle>
          <a:p>
            <a:pPr>
              <a:defRPr/>
            </a:pPr>
            <a:fld id="{7A5400E6-B7DF-3349-A849-29DCDE33A782}" type="slidenum">
              <a:rPr/>
              <a:pPr>
                <a:defRPr/>
              </a:pPr>
              <a:t>‹#›</a:t>
            </a:fld>
            <a:endParaRPr/>
          </a:p>
        </p:txBody>
      </p:sp>
    </p:spTree>
    <p:extLst>
      <p:ext uri="{BB962C8B-B14F-4D97-AF65-F5344CB8AC3E}">
        <p14:creationId xmlns:p14="http://schemas.microsoft.com/office/powerpoint/2010/main" val="25348653"/>
      </p:ext>
    </p:extLst>
  </p:cSld>
  <p:clrMapOvr>
    <a:masterClrMapping/>
  </p:clrMapOvr>
  <p:transition spd="slow"/>
</p:sldLayout>
</file>

<file path=ppt/slideLayouts/slideLayout1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9AABE6ED-4CF2-6842-9D16-AC1289EFCB7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422678E-0E04-3B44-A075-730A1E843B1D}"/>
              </a:ext>
            </a:extLst>
          </p:cNvPr>
          <p:cNvSpPr txBox="1">
            <a:spLocks noGrp="1"/>
          </p:cNvSpPr>
          <p:nvPr>
            <p:ph type="sldNum" sz="quarter" idx="11"/>
          </p:nvPr>
        </p:nvSpPr>
        <p:spPr>
          <a:ln/>
        </p:spPr>
        <p:txBody>
          <a:bodyPr/>
          <a:lstStyle>
            <a:lvl1pPr>
              <a:defRPr/>
            </a:lvl1pPr>
          </a:lstStyle>
          <a:p>
            <a:pPr>
              <a:defRPr/>
            </a:pPr>
            <a:fld id="{4F0C711F-F062-F74D-BF7E-ED897102F67A}" type="slidenum">
              <a:rPr/>
              <a:pPr>
                <a:defRPr/>
              </a:pPr>
              <a:t>‹#›</a:t>
            </a:fld>
            <a:endParaRPr/>
          </a:p>
        </p:txBody>
      </p:sp>
    </p:spTree>
    <p:extLst>
      <p:ext uri="{BB962C8B-B14F-4D97-AF65-F5344CB8AC3E}">
        <p14:creationId xmlns:p14="http://schemas.microsoft.com/office/powerpoint/2010/main" val="2044628544"/>
      </p:ext>
    </p:extLst>
  </p:cSld>
  <p:clrMapOvr>
    <a:masterClrMapping/>
  </p:clrMapOvr>
  <p:transition spd="slow"/>
</p:sldLayout>
</file>

<file path=ppt/slideLayouts/slideLayout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091402B7-F2F4-7D4E-8049-27FC36DF9EAD}"/>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3ED7BBE6-4E56-5C4E-B077-F84E7EC521AB}"/>
              </a:ext>
            </a:extLst>
          </p:cNvPr>
          <p:cNvSpPr txBox="1">
            <a:spLocks noGrp="1"/>
          </p:cNvSpPr>
          <p:nvPr>
            <p:ph type="sldNum" sz="quarter" idx="11"/>
          </p:nvPr>
        </p:nvSpPr>
        <p:spPr>
          <a:ln/>
        </p:spPr>
        <p:txBody>
          <a:bodyPr/>
          <a:lstStyle>
            <a:lvl1pPr>
              <a:defRPr/>
            </a:lvl1pPr>
          </a:lstStyle>
          <a:p>
            <a:pPr>
              <a:defRPr/>
            </a:pPr>
            <a:fld id="{144B0148-BEF7-7444-8F91-EFB08455891E}" type="slidenum">
              <a:rPr/>
              <a:pPr>
                <a:defRPr/>
              </a:pPr>
              <a:t>‹#›</a:t>
            </a:fld>
            <a:endParaRPr/>
          </a:p>
        </p:txBody>
      </p:sp>
    </p:spTree>
    <p:extLst>
      <p:ext uri="{BB962C8B-B14F-4D97-AF65-F5344CB8AC3E}">
        <p14:creationId xmlns:p14="http://schemas.microsoft.com/office/powerpoint/2010/main" val="932788895"/>
      </p:ext>
    </p:extLst>
  </p:cSld>
  <p:clrMapOvr>
    <a:masterClrMapping/>
  </p:clrMapOvr>
  <p:transition spd="slow"/>
</p:sldLayout>
</file>

<file path=ppt/slideLayouts/slideLayout1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3D6E441-9452-E94C-8749-24DB588F270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35D53D2-24B9-974E-8AC2-0392EA269BF2}"/>
              </a:ext>
            </a:extLst>
          </p:cNvPr>
          <p:cNvSpPr txBox="1">
            <a:spLocks noGrp="1"/>
          </p:cNvSpPr>
          <p:nvPr>
            <p:ph type="sldNum" sz="quarter" idx="11"/>
          </p:nvPr>
        </p:nvSpPr>
        <p:spPr>
          <a:ln/>
        </p:spPr>
        <p:txBody>
          <a:bodyPr/>
          <a:lstStyle>
            <a:lvl1pPr>
              <a:defRPr/>
            </a:lvl1pPr>
          </a:lstStyle>
          <a:p>
            <a:pPr>
              <a:defRPr/>
            </a:pPr>
            <a:fld id="{4A8D0D2B-EA0C-C74E-B61E-7EB6538101EC}" type="slidenum">
              <a:rPr/>
              <a:pPr>
                <a:defRPr/>
              </a:pPr>
              <a:t>‹#›</a:t>
            </a:fld>
            <a:endParaRPr/>
          </a:p>
        </p:txBody>
      </p:sp>
    </p:spTree>
    <p:extLst>
      <p:ext uri="{BB962C8B-B14F-4D97-AF65-F5344CB8AC3E}">
        <p14:creationId xmlns:p14="http://schemas.microsoft.com/office/powerpoint/2010/main" val="3357623127"/>
      </p:ext>
    </p:extLst>
  </p:cSld>
  <p:clrMapOvr>
    <a:masterClrMapping/>
  </p:clrMapOvr>
  <p:transition spd="slow"/>
</p:sldLayout>
</file>

<file path=ppt/slideLayouts/slideLayout1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3C4E60E-BD94-B140-AB79-391731A49DE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9779662-C8A8-0B41-96F1-10AACA6CF645}"/>
              </a:ext>
            </a:extLst>
          </p:cNvPr>
          <p:cNvSpPr txBox="1">
            <a:spLocks noGrp="1"/>
          </p:cNvSpPr>
          <p:nvPr>
            <p:ph type="sldNum" sz="quarter" idx="11"/>
          </p:nvPr>
        </p:nvSpPr>
        <p:spPr>
          <a:ln/>
        </p:spPr>
        <p:txBody>
          <a:bodyPr/>
          <a:lstStyle>
            <a:lvl1pPr>
              <a:defRPr/>
            </a:lvl1pPr>
          </a:lstStyle>
          <a:p>
            <a:pPr>
              <a:defRPr/>
            </a:pPr>
            <a:fld id="{EAAC0FFF-E6DC-A04C-AC79-1590ABADC72C}" type="slidenum">
              <a:rPr/>
              <a:pPr>
                <a:defRPr/>
              </a:pPr>
              <a:t>‹#›</a:t>
            </a:fld>
            <a:endParaRPr/>
          </a:p>
        </p:txBody>
      </p:sp>
    </p:spTree>
    <p:extLst>
      <p:ext uri="{BB962C8B-B14F-4D97-AF65-F5344CB8AC3E}">
        <p14:creationId xmlns:p14="http://schemas.microsoft.com/office/powerpoint/2010/main" val="4162702040"/>
      </p:ext>
    </p:extLst>
  </p:cSld>
  <p:clrMapOvr>
    <a:masterClrMapping/>
  </p:clrMapOvr>
  <p:transition spd="slow"/>
</p:sldLayout>
</file>

<file path=ppt/slideLayouts/slideLayout1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28F4526-88B9-E645-B891-3D6ACBFC95E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D55D733-C3EA-5D4D-B7D2-3A73954C75FF}"/>
              </a:ext>
            </a:extLst>
          </p:cNvPr>
          <p:cNvSpPr txBox="1">
            <a:spLocks noGrp="1"/>
          </p:cNvSpPr>
          <p:nvPr>
            <p:ph type="sldNum" sz="quarter" idx="11"/>
          </p:nvPr>
        </p:nvSpPr>
        <p:spPr>
          <a:ln/>
        </p:spPr>
        <p:txBody>
          <a:bodyPr/>
          <a:lstStyle>
            <a:lvl1pPr>
              <a:defRPr/>
            </a:lvl1pPr>
          </a:lstStyle>
          <a:p>
            <a:pPr>
              <a:defRPr/>
            </a:pPr>
            <a:fld id="{B9589C4D-4104-1540-B0DE-DEE7835010FF}" type="slidenum">
              <a:rPr/>
              <a:pPr>
                <a:defRPr/>
              </a:pPr>
              <a:t>‹#›</a:t>
            </a:fld>
            <a:endParaRPr/>
          </a:p>
        </p:txBody>
      </p:sp>
    </p:spTree>
    <p:extLst>
      <p:ext uri="{BB962C8B-B14F-4D97-AF65-F5344CB8AC3E}">
        <p14:creationId xmlns:p14="http://schemas.microsoft.com/office/powerpoint/2010/main" val="2328756146"/>
      </p:ext>
    </p:extLst>
  </p:cSld>
  <p:clrMapOvr>
    <a:masterClrMapping/>
  </p:clrMapOvr>
  <p:transition spd="slow"/>
</p:sldLayout>
</file>

<file path=ppt/slideLayouts/slideLayout1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E04A5A9-C0E6-6242-A280-8BFC7E39E01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32151D6-A432-9C4B-848F-89F30E99DFD4}"/>
              </a:ext>
            </a:extLst>
          </p:cNvPr>
          <p:cNvSpPr txBox="1">
            <a:spLocks noGrp="1"/>
          </p:cNvSpPr>
          <p:nvPr>
            <p:ph type="sldNum" sz="quarter" idx="11"/>
          </p:nvPr>
        </p:nvSpPr>
        <p:spPr>
          <a:ln/>
        </p:spPr>
        <p:txBody>
          <a:bodyPr/>
          <a:lstStyle>
            <a:lvl1pPr>
              <a:defRPr/>
            </a:lvl1pPr>
          </a:lstStyle>
          <a:p>
            <a:pPr>
              <a:defRPr/>
            </a:pPr>
            <a:fld id="{78A04E64-513D-AE42-8A6E-4F14FDCE16A8}" type="slidenum">
              <a:rPr/>
              <a:pPr>
                <a:defRPr/>
              </a:pPr>
              <a:t>‹#›</a:t>
            </a:fld>
            <a:endParaRPr/>
          </a:p>
        </p:txBody>
      </p:sp>
    </p:spTree>
    <p:extLst>
      <p:ext uri="{BB962C8B-B14F-4D97-AF65-F5344CB8AC3E}">
        <p14:creationId xmlns:p14="http://schemas.microsoft.com/office/powerpoint/2010/main" val="2692104271"/>
      </p:ext>
    </p:extLst>
  </p:cSld>
  <p:clrMapOvr>
    <a:masterClrMapping/>
  </p:clrMapOvr>
  <p:transition spd="slow"/>
</p:sldLayout>
</file>

<file path=ppt/slideLayouts/slideLayout1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DEABB5E-BA6B-2B44-846F-B96DDF50D29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502A687-78AA-8D40-A840-A30C771B500F}"/>
              </a:ext>
            </a:extLst>
          </p:cNvPr>
          <p:cNvSpPr txBox="1">
            <a:spLocks noGrp="1"/>
          </p:cNvSpPr>
          <p:nvPr>
            <p:ph type="sldNum" sz="quarter" idx="11"/>
          </p:nvPr>
        </p:nvSpPr>
        <p:spPr>
          <a:ln/>
        </p:spPr>
        <p:txBody>
          <a:bodyPr/>
          <a:lstStyle>
            <a:lvl1pPr>
              <a:defRPr/>
            </a:lvl1pPr>
          </a:lstStyle>
          <a:p>
            <a:pPr>
              <a:defRPr/>
            </a:pPr>
            <a:fld id="{844A637D-2B56-BC4E-9669-956C97A4AFED}" type="slidenum">
              <a:rPr/>
              <a:pPr>
                <a:defRPr/>
              </a:pPr>
              <a:t>‹#›</a:t>
            </a:fld>
            <a:endParaRPr/>
          </a:p>
        </p:txBody>
      </p:sp>
    </p:spTree>
    <p:extLst>
      <p:ext uri="{BB962C8B-B14F-4D97-AF65-F5344CB8AC3E}">
        <p14:creationId xmlns:p14="http://schemas.microsoft.com/office/powerpoint/2010/main" val="3095988176"/>
      </p:ext>
    </p:extLst>
  </p:cSld>
  <p:clrMapOvr>
    <a:masterClrMapping/>
  </p:clrMapOvr>
  <p:transition spd="slow"/>
</p:sldLayout>
</file>

<file path=ppt/slideLayouts/slideLayout1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6581610-28E5-1E4A-A6A5-970896DFF27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344B13B-D798-134C-86C1-5961AC97C3E5}"/>
              </a:ext>
            </a:extLst>
          </p:cNvPr>
          <p:cNvSpPr txBox="1">
            <a:spLocks noGrp="1"/>
          </p:cNvSpPr>
          <p:nvPr>
            <p:ph type="sldNum" sz="quarter" idx="11"/>
          </p:nvPr>
        </p:nvSpPr>
        <p:spPr>
          <a:ln/>
        </p:spPr>
        <p:txBody>
          <a:bodyPr/>
          <a:lstStyle>
            <a:lvl1pPr>
              <a:defRPr/>
            </a:lvl1pPr>
          </a:lstStyle>
          <a:p>
            <a:pPr>
              <a:defRPr/>
            </a:pPr>
            <a:fld id="{46A1A434-76DD-8741-8CE4-9916CDD49E5C}" type="slidenum">
              <a:rPr/>
              <a:pPr>
                <a:defRPr/>
              </a:pPr>
              <a:t>‹#›</a:t>
            </a:fld>
            <a:endParaRPr/>
          </a:p>
        </p:txBody>
      </p:sp>
    </p:spTree>
    <p:extLst>
      <p:ext uri="{BB962C8B-B14F-4D97-AF65-F5344CB8AC3E}">
        <p14:creationId xmlns:p14="http://schemas.microsoft.com/office/powerpoint/2010/main" val="3605346862"/>
      </p:ext>
    </p:extLst>
  </p:cSld>
  <p:clrMapOvr>
    <a:masterClrMapping/>
  </p:clrMapOvr>
  <p:transition spd="slow"/>
  <p:hf sldNum="0" hdr="0" ftr="0" dt="0"/>
</p:sldLayout>
</file>

<file path=ppt/slideLayouts/slideLayout1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E8F1DC2-6BDE-154C-9D27-DA80F42400E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3EF923F-D211-1649-9B15-6EAB911710D6}"/>
              </a:ext>
            </a:extLst>
          </p:cNvPr>
          <p:cNvSpPr txBox="1">
            <a:spLocks noGrp="1"/>
          </p:cNvSpPr>
          <p:nvPr>
            <p:ph type="sldNum" sz="quarter" idx="11"/>
          </p:nvPr>
        </p:nvSpPr>
        <p:spPr>
          <a:ln/>
        </p:spPr>
        <p:txBody>
          <a:bodyPr/>
          <a:lstStyle>
            <a:lvl1pPr>
              <a:defRPr/>
            </a:lvl1pPr>
          </a:lstStyle>
          <a:p>
            <a:pPr>
              <a:defRPr/>
            </a:pPr>
            <a:fld id="{4FB4F8BF-5B0C-9E42-89A8-831AEBA94598}" type="slidenum">
              <a:rPr/>
              <a:pPr>
                <a:defRPr/>
              </a:pPr>
              <a:t>‹#›</a:t>
            </a:fld>
            <a:endParaRPr/>
          </a:p>
        </p:txBody>
      </p:sp>
    </p:spTree>
    <p:extLst>
      <p:ext uri="{BB962C8B-B14F-4D97-AF65-F5344CB8AC3E}">
        <p14:creationId xmlns:p14="http://schemas.microsoft.com/office/powerpoint/2010/main" val="769804398"/>
      </p:ext>
    </p:extLst>
  </p:cSld>
  <p:clrMapOvr>
    <a:masterClrMapping/>
  </p:clrMapOvr>
  <p:transition spd="slow"/>
</p:sldLayout>
</file>

<file path=ppt/slideLayouts/slideLayout1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65A2318-7BB8-5A42-B790-B568D64C0E2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FD50A54-007A-8E48-8D00-E01B1038C447}"/>
              </a:ext>
            </a:extLst>
          </p:cNvPr>
          <p:cNvSpPr txBox="1">
            <a:spLocks noGrp="1"/>
          </p:cNvSpPr>
          <p:nvPr>
            <p:ph type="sldNum" sz="quarter" idx="11"/>
          </p:nvPr>
        </p:nvSpPr>
        <p:spPr>
          <a:ln/>
        </p:spPr>
        <p:txBody>
          <a:bodyPr/>
          <a:lstStyle>
            <a:lvl1pPr>
              <a:defRPr/>
            </a:lvl1pPr>
          </a:lstStyle>
          <a:p>
            <a:pPr>
              <a:defRPr/>
            </a:pPr>
            <a:fld id="{FF2F15A4-BC2E-8B48-B359-8990CD371554}" type="slidenum">
              <a:rPr/>
              <a:pPr>
                <a:defRPr/>
              </a:pPr>
              <a:t>‹#›</a:t>
            </a:fld>
            <a:endParaRPr/>
          </a:p>
        </p:txBody>
      </p:sp>
    </p:spTree>
    <p:extLst>
      <p:ext uri="{BB962C8B-B14F-4D97-AF65-F5344CB8AC3E}">
        <p14:creationId xmlns:p14="http://schemas.microsoft.com/office/powerpoint/2010/main" val="2209496912"/>
      </p:ext>
    </p:extLst>
  </p:cSld>
  <p:clrMapOvr>
    <a:masterClrMapping/>
  </p:clrMapOvr>
  <p:transition spd="slow"/>
</p:sldLayout>
</file>

<file path=ppt/slideLayouts/slideLayout1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2E7024B-C6C9-B341-ADE0-554C992D81A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67E291A-1720-8045-AB10-F6AD596F2DE8}"/>
              </a:ext>
            </a:extLst>
          </p:cNvPr>
          <p:cNvSpPr txBox="1">
            <a:spLocks noGrp="1"/>
          </p:cNvSpPr>
          <p:nvPr>
            <p:ph type="sldNum" sz="quarter" idx="11"/>
          </p:nvPr>
        </p:nvSpPr>
        <p:spPr>
          <a:ln/>
        </p:spPr>
        <p:txBody>
          <a:bodyPr/>
          <a:lstStyle>
            <a:lvl1pPr>
              <a:defRPr/>
            </a:lvl1pPr>
          </a:lstStyle>
          <a:p>
            <a:pPr>
              <a:defRPr/>
            </a:pPr>
            <a:fld id="{92A6F4E5-9F39-8B44-9BA1-1AA6E6BDDF82}" type="slidenum">
              <a:rPr/>
              <a:pPr>
                <a:defRPr/>
              </a:pPr>
              <a:t>‹#›</a:t>
            </a:fld>
            <a:endParaRPr/>
          </a:p>
        </p:txBody>
      </p:sp>
    </p:spTree>
    <p:extLst>
      <p:ext uri="{BB962C8B-B14F-4D97-AF65-F5344CB8AC3E}">
        <p14:creationId xmlns:p14="http://schemas.microsoft.com/office/powerpoint/2010/main" val="1396735313"/>
      </p:ext>
    </p:extLst>
  </p:cSld>
  <p:clrMapOvr>
    <a:masterClrMapping/>
  </p:clrMapOvr>
  <p:transition spd="slow"/>
</p:sldLayout>
</file>

<file path=ppt/slideLayouts/slideLayout1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D51A23A-BE25-7048-94A7-326C70FD7AE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BDA89CD-B959-3043-8278-6B4780F51920}"/>
              </a:ext>
            </a:extLst>
          </p:cNvPr>
          <p:cNvSpPr txBox="1">
            <a:spLocks noGrp="1"/>
          </p:cNvSpPr>
          <p:nvPr>
            <p:ph type="sldNum" sz="quarter" idx="11"/>
          </p:nvPr>
        </p:nvSpPr>
        <p:spPr>
          <a:ln/>
        </p:spPr>
        <p:txBody>
          <a:bodyPr/>
          <a:lstStyle>
            <a:lvl1pPr>
              <a:defRPr/>
            </a:lvl1pPr>
          </a:lstStyle>
          <a:p>
            <a:pPr>
              <a:defRPr/>
            </a:pPr>
            <a:fld id="{CFACA6C3-760A-8A49-B33E-981AF5991868}" type="slidenum">
              <a:rPr/>
              <a:pPr>
                <a:defRPr/>
              </a:pPr>
              <a:t>‹#›</a:t>
            </a:fld>
            <a:endParaRPr/>
          </a:p>
        </p:txBody>
      </p:sp>
    </p:spTree>
    <p:extLst>
      <p:ext uri="{BB962C8B-B14F-4D97-AF65-F5344CB8AC3E}">
        <p14:creationId xmlns:p14="http://schemas.microsoft.com/office/powerpoint/2010/main" val="606881367"/>
      </p:ext>
    </p:extLst>
  </p:cSld>
  <p:clrMapOvr>
    <a:masterClrMapping/>
  </p:clrMapOvr>
  <p:transition spd="slow"/>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6AEB84C7-D751-E642-9D3C-507BD125C64B}"/>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0681A3F6-6D32-384A-B593-6FCCF6147AAA}"/>
              </a:ext>
            </a:extLst>
          </p:cNvPr>
          <p:cNvSpPr txBox="1">
            <a:spLocks noGrp="1"/>
          </p:cNvSpPr>
          <p:nvPr>
            <p:ph type="sldNum" sz="quarter" idx="11"/>
          </p:nvPr>
        </p:nvSpPr>
        <p:spPr>
          <a:ln/>
        </p:spPr>
        <p:txBody>
          <a:bodyPr/>
          <a:lstStyle>
            <a:lvl1pPr>
              <a:defRPr/>
            </a:lvl1pPr>
          </a:lstStyle>
          <a:p>
            <a:pPr>
              <a:defRPr/>
            </a:pPr>
            <a:fld id="{30DF0ED5-AD71-C54C-A052-88E8C9869D29}" type="slidenum">
              <a:rPr/>
              <a:pPr>
                <a:defRPr/>
              </a:pPr>
              <a:t>‹#›</a:t>
            </a:fld>
            <a:endParaRPr/>
          </a:p>
        </p:txBody>
      </p:sp>
    </p:spTree>
    <p:extLst>
      <p:ext uri="{BB962C8B-B14F-4D97-AF65-F5344CB8AC3E}">
        <p14:creationId xmlns:p14="http://schemas.microsoft.com/office/powerpoint/2010/main" val="725929170"/>
      </p:ext>
    </p:extLst>
  </p:cSld>
  <p:clrMapOvr>
    <a:masterClrMapping/>
  </p:clrMapOvr>
  <p:transition spd="slow"/>
</p:sldLayout>
</file>

<file path=ppt/slideLayouts/slideLayout13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5134A0EF-A2EE-F541-808C-B62E697BD5C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4DD276B-7232-8545-BB63-814B3F86AEA0}"/>
              </a:ext>
            </a:extLst>
          </p:cNvPr>
          <p:cNvSpPr txBox="1">
            <a:spLocks noGrp="1"/>
          </p:cNvSpPr>
          <p:nvPr>
            <p:ph type="sldNum" sz="quarter" idx="11"/>
          </p:nvPr>
        </p:nvSpPr>
        <p:spPr>
          <a:ln/>
        </p:spPr>
        <p:txBody>
          <a:bodyPr/>
          <a:lstStyle>
            <a:lvl1pPr>
              <a:defRPr/>
            </a:lvl1pPr>
          </a:lstStyle>
          <a:p>
            <a:pPr>
              <a:defRPr/>
            </a:pPr>
            <a:fld id="{68A004E3-56C0-2644-8169-4A147D353E61}" type="slidenum">
              <a:rPr/>
              <a:pPr>
                <a:defRPr/>
              </a:pPr>
              <a:t>‹#›</a:t>
            </a:fld>
            <a:endParaRPr/>
          </a:p>
        </p:txBody>
      </p:sp>
    </p:spTree>
    <p:extLst>
      <p:ext uri="{BB962C8B-B14F-4D97-AF65-F5344CB8AC3E}">
        <p14:creationId xmlns:p14="http://schemas.microsoft.com/office/powerpoint/2010/main" val="3838166858"/>
      </p:ext>
    </p:extLst>
  </p:cSld>
  <p:clrMapOvr>
    <a:masterClrMapping/>
  </p:clrMapOvr>
  <p:transition spd="slow"/>
</p:sldLayout>
</file>

<file path=ppt/slideLayouts/slideLayout13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A2B24CB-F4C9-F141-BC0D-B7B307D0CA2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7C8DAC7-CD04-2B4C-832F-197645EEBDFB}"/>
              </a:ext>
            </a:extLst>
          </p:cNvPr>
          <p:cNvSpPr txBox="1">
            <a:spLocks noGrp="1"/>
          </p:cNvSpPr>
          <p:nvPr>
            <p:ph type="sldNum" sz="quarter" idx="11"/>
          </p:nvPr>
        </p:nvSpPr>
        <p:spPr>
          <a:ln/>
        </p:spPr>
        <p:txBody>
          <a:bodyPr/>
          <a:lstStyle>
            <a:lvl1pPr>
              <a:defRPr/>
            </a:lvl1pPr>
          </a:lstStyle>
          <a:p>
            <a:pPr>
              <a:defRPr/>
            </a:pPr>
            <a:fld id="{D173E8B0-DE1C-1649-A0DF-697B06B67620}" type="slidenum">
              <a:rPr/>
              <a:pPr>
                <a:defRPr/>
              </a:pPr>
              <a:t>‹#›</a:t>
            </a:fld>
            <a:endParaRPr/>
          </a:p>
        </p:txBody>
      </p:sp>
    </p:spTree>
    <p:extLst>
      <p:ext uri="{BB962C8B-B14F-4D97-AF65-F5344CB8AC3E}">
        <p14:creationId xmlns:p14="http://schemas.microsoft.com/office/powerpoint/2010/main" val="1384477341"/>
      </p:ext>
    </p:extLst>
  </p:cSld>
  <p:clrMapOvr>
    <a:masterClrMapping/>
  </p:clrMapOvr>
  <p:transition spd="slow"/>
</p:sldLayout>
</file>

<file path=ppt/slideLayouts/slideLayout13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D671936-A20D-2548-BD6E-A23EC9A3D5F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6E2BE15-D9D2-8748-8944-72AF364D2B56}"/>
              </a:ext>
            </a:extLst>
          </p:cNvPr>
          <p:cNvSpPr txBox="1">
            <a:spLocks noGrp="1"/>
          </p:cNvSpPr>
          <p:nvPr>
            <p:ph type="sldNum" sz="quarter" idx="11"/>
          </p:nvPr>
        </p:nvSpPr>
        <p:spPr>
          <a:ln/>
        </p:spPr>
        <p:txBody>
          <a:bodyPr/>
          <a:lstStyle>
            <a:lvl1pPr>
              <a:defRPr/>
            </a:lvl1pPr>
          </a:lstStyle>
          <a:p>
            <a:pPr>
              <a:defRPr/>
            </a:pPr>
            <a:fld id="{8BBF4398-8322-664D-8161-2112F6187915}" type="slidenum">
              <a:rPr/>
              <a:pPr>
                <a:defRPr/>
              </a:pPr>
              <a:t>‹#›</a:t>
            </a:fld>
            <a:endParaRPr/>
          </a:p>
        </p:txBody>
      </p:sp>
    </p:spTree>
    <p:extLst>
      <p:ext uri="{BB962C8B-B14F-4D97-AF65-F5344CB8AC3E}">
        <p14:creationId xmlns:p14="http://schemas.microsoft.com/office/powerpoint/2010/main" val="1195481356"/>
      </p:ext>
    </p:extLst>
  </p:cSld>
  <p:clrMapOvr>
    <a:masterClrMapping/>
  </p:clrMapOvr>
  <p:transition spd="slow"/>
</p:sldLayout>
</file>

<file path=ppt/slideLayouts/slideLayout1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20DD062-B37D-DE4D-A72E-06B6622622F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D18A7FE-1496-8548-B45B-9874F4FA14E8}"/>
              </a:ext>
            </a:extLst>
          </p:cNvPr>
          <p:cNvSpPr txBox="1">
            <a:spLocks noGrp="1"/>
          </p:cNvSpPr>
          <p:nvPr>
            <p:ph type="sldNum" sz="quarter" idx="11"/>
          </p:nvPr>
        </p:nvSpPr>
        <p:spPr>
          <a:ln/>
        </p:spPr>
        <p:txBody>
          <a:bodyPr/>
          <a:lstStyle>
            <a:lvl1pPr>
              <a:defRPr/>
            </a:lvl1pPr>
          </a:lstStyle>
          <a:p>
            <a:pPr>
              <a:defRPr/>
            </a:pPr>
            <a:fld id="{F4E9FE3B-9B6C-C047-B3AB-1C6E580CDE52}" type="slidenum">
              <a:rPr/>
              <a:pPr>
                <a:defRPr/>
              </a:pPr>
              <a:t>‹#›</a:t>
            </a:fld>
            <a:endParaRPr/>
          </a:p>
        </p:txBody>
      </p:sp>
    </p:spTree>
    <p:extLst>
      <p:ext uri="{BB962C8B-B14F-4D97-AF65-F5344CB8AC3E}">
        <p14:creationId xmlns:p14="http://schemas.microsoft.com/office/powerpoint/2010/main" val="3897421724"/>
      </p:ext>
    </p:extLst>
  </p:cSld>
  <p:clrMapOvr>
    <a:masterClrMapping/>
  </p:clrMapOvr>
  <p:transition spd="slow"/>
</p:sldLayout>
</file>

<file path=ppt/slideLayouts/slideLayout1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AF15BB4-2A5E-6748-9498-D26A034D322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E0D1AD2-D061-D242-8216-7D227E4E31C3}"/>
              </a:ext>
            </a:extLst>
          </p:cNvPr>
          <p:cNvSpPr txBox="1">
            <a:spLocks noGrp="1"/>
          </p:cNvSpPr>
          <p:nvPr>
            <p:ph type="sldNum" sz="quarter" idx="11"/>
          </p:nvPr>
        </p:nvSpPr>
        <p:spPr>
          <a:ln/>
        </p:spPr>
        <p:txBody>
          <a:bodyPr/>
          <a:lstStyle>
            <a:lvl1pPr>
              <a:defRPr/>
            </a:lvl1pPr>
          </a:lstStyle>
          <a:p>
            <a:pPr>
              <a:defRPr/>
            </a:pPr>
            <a:fld id="{59331A06-25B5-0B4A-8B7B-A906257D6F13}" type="slidenum">
              <a:rPr/>
              <a:pPr>
                <a:defRPr/>
              </a:pPr>
              <a:t>‹#›</a:t>
            </a:fld>
            <a:endParaRPr/>
          </a:p>
        </p:txBody>
      </p:sp>
    </p:spTree>
    <p:extLst>
      <p:ext uri="{BB962C8B-B14F-4D97-AF65-F5344CB8AC3E}">
        <p14:creationId xmlns:p14="http://schemas.microsoft.com/office/powerpoint/2010/main" val="677623125"/>
      </p:ext>
    </p:extLst>
  </p:cSld>
  <p:clrMapOvr>
    <a:masterClrMapping/>
  </p:clrMapOvr>
  <p:transition spd="slow"/>
</p:sldLayout>
</file>

<file path=ppt/slideLayouts/slideLayout1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4769A95-0AED-8E49-A8E3-A51ADB0236E5}"/>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4D72A94-EC4E-4D4F-8C1C-351511443A83}"/>
              </a:ext>
            </a:extLst>
          </p:cNvPr>
          <p:cNvSpPr txBox="1">
            <a:spLocks noGrp="1"/>
          </p:cNvSpPr>
          <p:nvPr>
            <p:ph type="sldNum" sz="quarter" idx="11"/>
          </p:nvPr>
        </p:nvSpPr>
        <p:spPr>
          <a:ln/>
        </p:spPr>
        <p:txBody>
          <a:bodyPr/>
          <a:lstStyle>
            <a:lvl1pPr>
              <a:defRPr/>
            </a:lvl1pPr>
          </a:lstStyle>
          <a:p>
            <a:pPr>
              <a:defRPr/>
            </a:pPr>
            <a:fld id="{0CE5D6BA-6315-ED4B-AE72-9EC460A0EB8A}" type="slidenum">
              <a:rPr/>
              <a:pPr>
                <a:defRPr/>
              </a:pPr>
              <a:t>‹#›</a:t>
            </a:fld>
            <a:endParaRPr/>
          </a:p>
        </p:txBody>
      </p:sp>
    </p:spTree>
    <p:extLst>
      <p:ext uri="{BB962C8B-B14F-4D97-AF65-F5344CB8AC3E}">
        <p14:creationId xmlns:p14="http://schemas.microsoft.com/office/powerpoint/2010/main" val="212288628"/>
      </p:ext>
    </p:extLst>
  </p:cSld>
  <p:clrMapOvr>
    <a:masterClrMapping/>
  </p:clrMapOvr>
  <p:transition spd="slow"/>
</p:sldLayout>
</file>

<file path=ppt/slideLayouts/slideLayout13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AB222C4-E0FB-9547-B76F-E84E69944BB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1EF0342-82C9-D641-8210-9299E6325A50}"/>
              </a:ext>
            </a:extLst>
          </p:cNvPr>
          <p:cNvSpPr txBox="1">
            <a:spLocks noGrp="1"/>
          </p:cNvSpPr>
          <p:nvPr>
            <p:ph type="sldNum" sz="quarter" idx="11"/>
          </p:nvPr>
        </p:nvSpPr>
        <p:spPr>
          <a:ln/>
        </p:spPr>
        <p:txBody>
          <a:bodyPr/>
          <a:lstStyle>
            <a:lvl1pPr>
              <a:defRPr/>
            </a:lvl1pPr>
          </a:lstStyle>
          <a:p>
            <a:pPr>
              <a:defRPr/>
            </a:pPr>
            <a:fld id="{C47F8109-54A7-4642-8DE1-B5CD0EFEA498}" type="slidenum">
              <a:rPr/>
              <a:pPr>
                <a:defRPr/>
              </a:pPr>
              <a:t>‹#›</a:t>
            </a:fld>
            <a:endParaRPr/>
          </a:p>
        </p:txBody>
      </p:sp>
    </p:spTree>
    <p:extLst>
      <p:ext uri="{BB962C8B-B14F-4D97-AF65-F5344CB8AC3E}">
        <p14:creationId xmlns:p14="http://schemas.microsoft.com/office/powerpoint/2010/main" val="1528462769"/>
      </p:ext>
    </p:extLst>
  </p:cSld>
  <p:clrMapOvr>
    <a:masterClrMapping/>
  </p:clrMapOvr>
  <p:transition spd="slow"/>
</p:sldLayout>
</file>

<file path=ppt/slideLayouts/slideLayout13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EEA6A07-8650-4247-9455-26D7A3C3579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9062ED7-20CA-4445-B285-1D390993B22C}"/>
              </a:ext>
            </a:extLst>
          </p:cNvPr>
          <p:cNvSpPr txBox="1">
            <a:spLocks noGrp="1"/>
          </p:cNvSpPr>
          <p:nvPr>
            <p:ph type="sldNum" sz="quarter" idx="11"/>
          </p:nvPr>
        </p:nvSpPr>
        <p:spPr>
          <a:ln/>
        </p:spPr>
        <p:txBody>
          <a:bodyPr/>
          <a:lstStyle>
            <a:lvl1pPr>
              <a:defRPr/>
            </a:lvl1pPr>
          </a:lstStyle>
          <a:p>
            <a:pPr>
              <a:defRPr/>
            </a:pPr>
            <a:fld id="{71FDA58B-894D-EF42-B856-D6CADE3F21CA}" type="slidenum">
              <a:rPr/>
              <a:pPr>
                <a:defRPr/>
              </a:pPr>
              <a:t>‹#›</a:t>
            </a:fld>
            <a:endParaRPr/>
          </a:p>
        </p:txBody>
      </p:sp>
    </p:spTree>
    <p:extLst>
      <p:ext uri="{BB962C8B-B14F-4D97-AF65-F5344CB8AC3E}">
        <p14:creationId xmlns:p14="http://schemas.microsoft.com/office/powerpoint/2010/main" val="1160273092"/>
      </p:ext>
    </p:extLst>
  </p:cSld>
  <p:clrMapOvr>
    <a:masterClrMapping/>
  </p:clrMapOvr>
  <p:transition spd="slow"/>
</p:sldLayout>
</file>

<file path=ppt/slideLayouts/slideLayout13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09587D6-5866-C341-B1E1-CE1D6925098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7F74CFB-70BC-5B4C-A555-411589384AC6}"/>
              </a:ext>
            </a:extLst>
          </p:cNvPr>
          <p:cNvSpPr txBox="1">
            <a:spLocks noGrp="1"/>
          </p:cNvSpPr>
          <p:nvPr>
            <p:ph type="sldNum" sz="quarter" idx="11"/>
          </p:nvPr>
        </p:nvSpPr>
        <p:spPr>
          <a:ln/>
        </p:spPr>
        <p:txBody>
          <a:bodyPr/>
          <a:lstStyle>
            <a:lvl1pPr>
              <a:defRPr/>
            </a:lvl1pPr>
          </a:lstStyle>
          <a:p>
            <a:pPr>
              <a:defRPr/>
            </a:pPr>
            <a:fld id="{AE4971A2-AA06-E74E-8188-48F55A0AC7EC}" type="slidenum">
              <a:rPr/>
              <a:pPr>
                <a:defRPr/>
              </a:pPr>
              <a:t>‹#›</a:t>
            </a:fld>
            <a:endParaRPr/>
          </a:p>
        </p:txBody>
      </p:sp>
    </p:spTree>
    <p:extLst>
      <p:ext uri="{BB962C8B-B14F-4D97-AF65-F5344CB8AC3E}">
        <p14:creationId xmlns:p14="http://schemas.microsoft.com/office/powerpoint/2010/main" val="2069997765"/>
      </p:ext>
    </p:extLst>
  </p:cSld>
  <p:clrMapOvr>
    <a:masterClrMapping/>
  </p:clrMapOvr>
  <p:transition spd="slow"/>
</p:sldLayout>
</file>

<file path=ppt/slideLayouts/slideLayout13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6D1D756-9CAD-9345-85FC-1FB3EC88AF9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06021D2-8A9A-FB4A-BE54-F43625E75BBA}"/>
              </a:ext>
            </a:extLst>
          </p:cNvPr>
          <p:cNvSpPr txBox="1">
            <a:spLocks noGrp="1"/>
          </p:cNvSpPr>
          <p:nvPr>
            <p:ph type="sldNum" sz="quarter" idx="11"/>
          </p:nvPr>
        </p:nvSpPr>
        <p:spPr>
          <a:ln/>
        </p:spPr>
        <p:txBody>
          <a:bodyPr/>
          <a:lstStyle>
            <a:lvl1pPr>
              <a:defRPr/>
            </a:lvl1pPr>
          </a:lstStyle>
          <a:p>
            <a:pPr>
              <a:defRPr/>
            </a:pPr>
            <a:fld id="{57B3AD75-79D1-8747-895B-7AE617D1F5A4}" type="slidenum">
              <a:rPr/>
              <a:pPr>
                <a:defRPr/>
              </a:pPr>
              <a:t>‹#›</a:t>
            </a:fld>
            <a:endParaRPr/>
          </a:p>
        </p:txBody>
      </p:sp>
    </p:spTree>
    <p:extLst>
      <p:ext uri="{BB962C8B-B14F-4D97-AF65-F5344CB8AC3E}">
        <p14:creationId xmlns:p14="http://schemas.microsoft.com/office/powerpoint/2010/main" val="1208482478"/>
      </p:ext>
    </p:extLst>
  </p:cSld>
  <p:clrMapOvr>
    <a:masterClrMapping/>
  </p:clrMapOvr>
  <p:transition spd="slow"/>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71118283-CDC6-6748-8E46-0B1CF4AEF51E}"/>
              </a:ext>
            </a:extLst>
          </p:cNvPr>
          <p:cNvSpPr txBox="1">
            <a:spLocks noGrp="1"/>
          </p:cNvSpPr>
          <p:nvPr>
            <p:ph type="sldNum" sz="quarter" idx="10"/>
          </p:nvPr>
        </p:nvSpPr>
        <p:spPr>
          <a:ln/>
        </p:spPr>
        <p:txBody>
          <a:bodyPr/>
          <a:lstStyle>
            <a:lvl1pPr>
              <a:defRPr/>
            </a:lvl1pPr>
          </a:lstStyle>
          <a:p>
            <a:pPr>
              <a:defRPr/>
            </a:pPr>
            <a:fld id="{45DD1C08-429D-DE42-89F2-8ECFCA6FBA26}" type="slidenum">
              <a:rPr/>
              <a:pPr>
                <a:defRPr/>
              </a:pPr>
              <a:t>‹#›</a:t>
            </a:fld>
            <a:endParaRPr/>
          </a:p>
        </p:txBody>
      </p:sp>
    </p:spTree>
    <p:extLst>
      <p:ext uri="{BB962C8B-B14F-4D97-AF65-F5344CB8AC3E}">
        <p14:creationId xmlns:p14="http://schemas.microsoft.com/office/powerpoint/2010/main" val="1526365409"/>
      </p:ext>
    </p:extLst>
  </p:cSld>
  <p:clrMapOvr>
    <a:masterClrMapping/>
  </p:clrMapOvr>
  <p:transition spd="slow"/>
</p:sldLayout>
</file>

<file path=ppt/slideLayouts/slideLayout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1D345275-35B9-C147-A2FB-CECBF06D42AF}"/>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3590587E-C241-3448-9680-4EF08E51B37C}"/>
              </a:ext>
            </a:extLst>
          </p:cNvPr>
          <p:cNvSpPr txBox="1">
            <a:spLocks noGrp="1"/>
          </p:cNvSpPr>
          <p:nvPr>
            <p:ph type="sldNum" sz="quarter" idx="11"/>
          </p:nvPr>
        </p:nvSpPr>
        <p:spPr>
          <a:ln/>
        </p:spPr>
        <p:txBody>
          <a:bodyPr/>
          <a:lstStyle>
            <a:lvl1pPr>
              <a:defRPr/>
            </a:lvl1pPr>
          </a:lstStyle>
          <a:p>
            <a:pPr>
              <a:defRPr/>
            </a:pPr>
            <a:fld id="{836D6138-AB01-C948-9052-ADB3599C8DD2}" type="slidenum">
              <a:rPr/>
              <a:pPr>
                <a:defRPr/>
              </a:pPr>
              <a:t>‹#›</a:t>
            </a:fld>
            <a:endParaRPr/>
          </a:p>
        </p:txBody>
      </p:sp>
    </p:spTree>
    <p:extLst>
      <p:ext uri="{BB962C8B-B14F-4D97-AF65-F5344CB8AC3E}">
        <p14:creationId xmlns:p14="http://schemas.microsoft.com/office/powerpoint/2010/main" val="1621469017"/>
      </p:ext>
    </p:extLst>
  </p:cSld>
  <p:clrMapOvr>
    <a:masterClrMapping/>
  </p:clrMapOvr>
  <p:transition spd="slow"/>
</p:sldLayout>
</file>

<file path=ppt/slideLayouts/slideLayout1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128E8F6-46D1-7D4E-A848-B835771F851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A64E2AF-A3E3-2F49-8406-BD586482CDF2}"/>
              </a:ext>
            </a:extLst>
          </p:cNvPr>
          <p:cNvSpPr txBox="1">
            <a:spLocks noGrp="1"/>
          </p:cNvSpPr>
          <p:nvPr>
            <p:ph type="sldNum" sz="quarter" idx="11"/>
          </p:nvPr>
        </p:nvSpPr>
        <p:spPr>
          <a:ln/>
        </p:spPr>
        <p:txBody>
          <a:bodyPr/>
          <a:lstStyle>
            <a:lvl1pPr>
              <a:defRPr/>
            </a:lvl1pPr>
          </a:lstStyle>
          <a:p>
            <a:pPr>
              <a:defRPr/>
            </a:pPr>
            <a:fld id="{0F148AF1-A323-6C4A-8BE4-2E0DC5F0DEC1}" type="slidenum">
              <a:rPr/>
              <a:pPr>
                <a:defRPr/>
              </a:pPr>
              <a:t>‹#›</a:t>
            </a:fld>
            <a:endParaRPr/>
          </a:p>
        </p:txBody>
      </p:sp>
    </p:spTree>
    <p:extLst>
      <p:ext uri="{BB962C8B-B14F-4D97-AF65-F5344CB8AC3E}">
        <p14:creationId xmlns:p14="http://schemas.microsoft.com/office/powerpoint/2010/main" val="3966355900"/>
      </p:ext>
    </p:extLst>
  </p:cSld>
  <p:clrMapOvr>
    <a:masterClrMapping/>
  </p:clrMapOvr>
  <p:transition spd="slow"/>
</p:sldLayout>
</file>

<file path=ppt/slideLayouts/slideLayout14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85D6A277-037E-794F-BE06-6ACE098E8B5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80FFABF-60B8-1744-BEE6-7C3B3CA27059}"/>
              </a:ext>
            </a:extLst>
          </p:cNvPr>
          <p:cNvSpPr txBox="1">
            <a:spLocks noGrp="1"/>
          </p:cNvSpPr>
          <p:nvPr>
            <p:ph type="sldNum" sz="quarter" idx="11"/>
          </p:nvPr>
        </p:nvSpPr>
        <p:spPr>
          <a:ln/>
        </p:spPr>
        <p:txBody>
          <a:bodyPr/>
          <a:lstStyle>
            <a:lvl1pPr>
              <a:defRPr/>
            </a:lvl1pPr>
          </a:lstStyle>
          <a:p>
            <a:pPr>
              <a:defRPr/>
            </a:pPr>
            <a:fld id="{A785EC72-A3EE-844A-9DEF-289E98FA8A3C}" type="slidenum">
              <a:rPr/>
              <a:pPr>
                <a:defRPr/>
              </a:pPr>
              <a:t>‹#›</a:t>
            </a:fld>
            <a:endParaRPr/>
          </a:p>
        </p:txBody>
      </p:sp>
    </p:spTree>
    <p:extLst>
      <p:ext uri="{BB962C8B-B14F-4D97-AF65-F5344CB8AC3E}">
        <p14:creationId xmlns:p14="http://schemas.microsoft.com/office/powerpoint/2010/main" val="3128728730"/>
      </p:ext>
    </p:extLst>
  </p:cSld>
  <p:clrMapOvr>
    <a:masterClrMapping/>
  </p:clrMapOvr>
  <p:transition spd="slow"/>
</p:sldLayout>
</file>

<file path=ppt/slideLayouts/slideLayout1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21BE80A-A805-244E-B3BA-E7992AA54DA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C15B7EA-98DC-3845-946B-54D7C6345E22}"/>
              </a:ext>
            </a:extLst>
          </p:cNvPr>
          <p:cNvSpPr txBox="1">
            <a:spLocks noGrp="1"/>
          </p:cNvSpPr>
          <p:nvPr>
            <p:ph type="sldNum" sz="quarter" idx="11"/>
          </p:nvPr>
        </p:nvSpPr>
        <p:spPr>
          <a:ln/>
        </p:spPr>
        <p:txBody>
          <a:bodyPr/>
          <a:lstStyle>
            <a:lvl1pPr>
              <a:defRPr/>
            </a:lvl1pPr>
          </a:lstStyle>
          <a:p>
            <a:pPr>
              <a:defRPr/>
            </a:pPr>
            <a:fld id="{0960D179-6803-524B-B491-D94ED6D81380}" type="slidenum">
              <a:rPr/>
              <a:pPr>
                <a:defRPr/>
              </a:pPr>
              <a:t>‹#›</a:t>
            </a:fld>
            <a:endParaRPr/>
          </a:p>
        </p:txBody>
      </p:sp>
    </p:spTree>
    <p:extLst>
      <p:ext uri="{BB962C8B-B14F-4D97-AF65-F5344CB8AC3E}">
        <p14:creationId xmlns:p14="http://schemas.microsoft.com/office/powerpoint/2010/main" val="1494198999"/>
      </p:ext>
    </p:extLst>
  </p:cSld>
  <p:clrMapOvr>
    <a:masterClrMapping/>
  </p:clrMapOvr>
  <p:transition spd="slow"/>
</p:sldLayout>
</file>

<file path=ppt/slideLayouts/slideLayout1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B664E92-95C7-EB44-B168-A071A1D3DED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CD54E96-D26E-5E47-B616-6E0AE807C727}"/>
              </a:ext>
            </a:extLst>
          </p:cNvPr>
          <p:cNvSpPr txBox="1">
            <a:spLocks noGrp="1"/>
          </p:cNvSpPr>
          <p:nvPr>
            <p:ph type="sldNum" sz="quarter" idx="11"/>
          </p:nvPr>
        </p:nvSpPr>
        <p:spPr>
          <a:ln/>
        </p:spPr>
        <p:txBody>
          <a:bodyPr/>
          <a:lstStyle>
            <a:lvl1pPr>
              <a:defRPr/>
            </a:lvl1pPr>
          </a:lstStyle>
          <a:p>
            <a:pPr>
              <a:defRPr/>
            </a:pPr>
            <a:fld id="{2EE56B9A-F6B0-FD43-9723-8268CF3C8AD3}" type="slidenum">
              <a:rPr/>
              <a:pPr>
                <a:defRPr/>
              </a:pPr>
              <a:t>‹#›</a:t>
            </a:fld>
            <a:endParaRPr/>
          </a:p>
        </p:txBody>
      </p:sp>
    </p:spTree>
    <p:extLst>
      <p:ext uri="{BB962C8B-B14F-4D97-AF65-F5344CB8AC3E}">
        <p14:creationId xmlns:p14="http://schemas.microsoft.com/office/powerpoint/2010/main" val="3936630194"/>
      </p:ext>
    </p:extLst>
  </p:cSld>
  <p:clrMapOvr>
    <a:masterClrMapping/>
  </p:clrMapOvr>
  <p:transition spd="slow"/>
</p:sldLayout>
</file>

<file path=ppt/slideLayouts/slideLayout1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9CA83CB-9507-A940-A72F-6B9DD2571B4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8AFE481-2C3C-8944-A263-F24E7B455AFE}"/>
              </a:ext>
            </a:extLst>
          </p:cNvPr>
          <p:cNvSpPr txBox="1">
            <a:spLocks noGrp="1"/>
          </p:cNvSpPr>
          <p:nvPr>
            <p:ph type="sldNum" sz="quarter" idx="11"/>
          </p:nvPr>
        </p:nvSpPr>
        <p:spPr>
          <a:ln/>
        </p:spPr>
        <p:txBody>
          <a:bodyPr/>
          <a:lstStyle>
            <a:lvl1pPr>
              <a:defRPr/>
            </a:lvl1pPr>
          </a:lstStyle>
          <a:p>
            <a:pPr>
              <a:defRPr/>
            </a:pPr>
            <a:fld id="{6535CB29-8901-694B-B84A-779C17FAB8BE}" type="slidenum">
              <a:rPr/>
              <a:pPr>
                <a:defRPr/>
              </a:pPr>
              <a:t>‹#›</a:t>
            </a:fld>
            <a:endParaRPr/>
          </a:p>
        </p:txBody>
      </p:sp>
    </p:spTree>
    <p:extLst>
      <p:ext uri="{BB962C8B-B14F-4D97-AF65-F5344CB8AC3E}">
        <p14:creationId xmlns:p14="http://schemas.microsoft.com/office/powerpoint/2010/main" val="3815432595"/>
      </p:ext>
    </p:extLst>
  </p:cSld>
  <p:clrMapOvr>
    <a:masterClrMapping/>
  </p:clrMapOvr>
  <p:transition spd="slow"/>
</p:sldLayout>
</file>

<file path=ppt/slideLayouts/slideLayout1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9C7D65D-7289-5745-98F2-D72D9E5AE4D4}"/>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A26B9A9-DB0A-E742-9A11-855B84C1682D}"/>
              </a:ext>
            </a:extLst>
          </p:cNvPr>
          <p:cNvSpPr txBox="1">
            <a:spLocks noGrp="1"/>
          </p:cNvSpPr>
          <p:nvPr>
            <p:ph type="sldNum" sz="quarter" idx="11"/>
          </p:nvPr>
        </p:nvSpPr>
        <p:spPr>
          <a:ln/>
        </p:spPr>
        <p:txBody>
          <a:bodyPr/>
          <a:lstStyle>
            <a:lvl1pPr>
              <a:defRPr/>
            </a:lvl1pPr>
          </a:lstStyle>
          <a:p>
            <a:pPr>
              <a:defRPr/>
            </a:pPr>
            <a:fld id="{E2F0FDA9-A80B-FE43-9208-B8ACD372767E}" type="slidenum">
              <a:rPr/>
              <a:pPr>
                <a:defRPr/>
              </a:pPr>
              <a:t>‹#›</a:t>
            </a:fld>
            <a:endParaRPr/>
          </a:p>
        </p:txBody>
      </p:sp>
    </p:spTree>
    <p:extLst>
      <p:ext uri="{BB962C8B-B14F-4D97-AF65-F5344CB8AC3E}">
        <p14:creationId xmlns:p14="http://schemas.microsoft.com/office/powerpoint/2010/main" val="2564646428"/>
      </p:ext>
    </p:extLst>
  </p:cSld>
  <p:clrMapOvr>
    <a:masterClrMapping/>
  </p:clrMapOvr>
  <p:transition spd="slow"/>
</p:sldLayout>
</file>

<file path=ppt/slideLayouts/slideLayout1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1B872C5-7949-2F47-94EB-3D29C1F92F5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0E46B89-08D5-DA44-B1DD-E461580A50C8}"/>
              </a:ext>
            </a:extLst>
          </p:cNvPr>
          <p:cNvSpPr txBox="1">
            <a:spLocks noGrp="1"/>
          </p:cNvSpPr>
          <p:nvPr>
            <p:ph type="sldNum" sz="quarter" idx="11"/>
          </p:nvPr>
        </p:nvSpPr>
        <p:spPr>
          <a:ln/>
        </p:spPr>
        <p:txBody>
          <a:bodyPr/>
          <a:lstStyle>
            <a:lvl1pPr>
              <a:defRPr/>
            </a:lvl1pPr>
          </a:lstStyle>
          <a:p>
            <a:pPr>
              <a:defRPr/>
            </a:pPr>
            <a:fld id="{571F0976-17D2-4F4B-BD53-814B66907B7F}" type="slidenum">
              <a:rPr/>
              <a:pPr>
                <a:defRPr/>
              </a:pPr>
              <a:t>‹#›</a:t>
            </a:fld>
            <a:endParaRPr/>
          </a:p>
        </p:txBody>
      </p:sp>
    </p:spTree>
    <p:extLst>
      <p:ext uri="{BB962C8B-B14F-4D97-AF65-F5344CB8AC3E}">
        <p14:creationId xmlns:p14="http://schemas.microsoft.com/office/powerpoint/2010/main" val="2533283574"/>
      </p:ext>
    </p:extLst>
  </p:cSld>
  <p:clrMapOvr>
    <a:masterClrMapping/>
  </p:clrMapOvr>
  <p:transition spd="slow"/>
</p:sldLayout>
</file>

<file path=ppt/slideLayouts/slideLayout1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59FF74E-9D57-A146-A8C0-DEB07EBB5B3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CDA027D-CE26-E148-9239-61DFB0814AB1}"/>
              </a:ext>
            </a:extLst>
          </p:cNvPr>
          <p:cNvSpPr txBox="1">
            <a:spLocks noGrp="1"/>
          </p:cNvSpPr>
          <p:nvPr>
            <p:ph type="sldNum" sz="quarter" idx="11"/>
          </p:nvPr>
        </p:nvSpPr>
        <p:spPr>
          <a:ln/>
        </p:spPr>
        <p:txBody>
          <a:bodyPr/>
          <a:lstStyle>
            <a:lvl1pPr>
              <a:defRPr/>
            </a:lvl1pPr>
          </a:lstStyle>
          <a:p>
            <a:pPr>
              <a:defRPr/>
            </a:pPr>
            <a:fld id="{EF3125C7-FCED-3E43-8DF8-F560F4BE6460}" type="slidenum">
              <a:rPr/>
              <a:pPr>
                <a:defRPr/>
              </a:pPr>
              <a:t>‹#›</a:t>
            </a:fld>
            <a:endParaRPr/>
          </a:p>
        </p:txBody>
      </p:sp>
    </p:spTree>
    <p:extLst>
      <p:ext uri="{BB962C8B-B14F-4D97-AF65-F5344CB8AC3E}">
        <p14:creationId xmlns:p14="http://schemas.microsoft.com/office/powerpoint/2010/main" val="726697630"/>
      </p:ext>
    </p:extLst>
  </p:cSld>
  <p:clrMapOvr>
    <a:masterClrMapping/>
  </p:clrMapOvr>
  <p:transition spd="slow"/>
</p:sldLayout>
</file>

<file path=ppt/slideLayouts/slideLayout1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271EA8E-C51B-FA40-8FF9-214230659E3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50334C6-25D2-CF42-8048-271509238A34}"/>
              </a:ext>
            </a:extLst>
          </p:cNvPr>
          <p:cNvSpPr txBox="1">
            <a:spLocks noGrp="1"/>
          </p:cNvSpPr>
          <p:nvPr>
            <p:ph type="sldNum" sz="quarter" idx="11"/>
          </p:nvPr>
        </p:nvSpPr>
        <p:spPr>
          <a:ln/>
        </p:spPr>
        <p:txBody>
          <a:bodyPr/>
          <a:lstStyle>
            <a:lvl1pPr>
              <a:defRPr/>
            </a:lvl1pPr>
          </a:lstStyle>
          <a:p>
            <a:pPr>
              <a:defRPr/>
            </a:pPr>
            <a:fld id="{9B227B7D-CF45-9141-941C-9081666FFF9C}" type="slidenum">
              <a:rPr/>
              <a:pPr>
                <a:defRPr/>
              </a:pPr>
              <a:t>‹#›</a:t>
            </a:fld>
            <a:endParaRPr/>
          </a:p>
        </p:txBody>
      </p:sp>
    </p:spTree>
    <p:extLst>
      <p:ext uri="{BB962C8B-B14F-4D97-AF65-F5344CB8AC3E}">
        <p14:creationId xmlns:p14="http://schemas.microsoft.com/office/powerpoint/2010/main" val="483588084"/>
      </p:ext>
    </p:extLst>
  </p:cSld>
  <p:clrMapOvr>
    <a:masterClrMapping/>
  </p:clrMapOvr>
  <p:transition spd="slow"/>
</p:sldLayout>
</file>

<file path=ppt/slideLayouts/slideLayout1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7BA0DA3-BB3E-414B-A359-D251AD84F1C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D74AFC9-AAEE-614E-B377-FF95A782D6D9}"/>
              </a:ext>
            </a:extLst>
          </p:cNvPr>
          <p:cNvSpPr txBox="1">
            <a:spLocks noGrp="1"/>
          </p:cNvSpPr>
          <p:nvPr>
            <p:ph type="sldNum" sz="quarter" idx="11"/>
          </p:nvPr>
        </p:nvSpPr>
        <p:spPr>
          <a:ln/>
        </p:spPr>
        <p:txBody>
          <a:bodyPr/>
          <a:lstStyle>
            <a:lvl1pPr>
              <a:defRPr/>
            </a:lvl1pPr>
          </a:lstStyle>
          <a:p>
            <a:pPr>
              <a:defRPr/>
            </a:pPr>
            <a:fld id="{37D5B955-D40A-8644-A283-385E93E8EB7E}" type="slidenum">
              <a:rPr/>
              <a:pPr>
                <a:defRPr/>
              </a:pPr>
              <a:t>‹#›</a:t>
            </a:fld>
            <a:endParaRPr/>
          </a:p>
        </p:txBody>
      </p:sp>
    </p:spTree>
    <p:extLst>
      <p:ext uri="{BB962C8B-B14F-4D97-AF65-F5344CB8AC3E}">
        <p14:creationId xmlns:p14="http://schemas.microsoft.com/office/powerpoint/2010/main" val="1381637828"/>
      </p:ext>
    </p:extLst>
  </p:cSld>
  <p:clrMapOvr>
    <a:masterClrMapping/>
  </p:clrMapOvr>
  <p:transition spd="slow"/>
</p:sldLayout>
</file>

<file path=ppt/slideLayouts/slideLayout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6CE761DE-679A-0A41-945E-B56F7F7E5846}"/>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E6A21EE8-B07B-524E-8128-37AECC5C3D33}"/>
              </a:ext>
            </a:extLst>
          </p:cNvPr>
          <p:cNvSpPr txBox="1">
            <a:spLocks noGrp="1"/>
          </p:cNvSpPr>
          <p:nvPr>
            <p:ph type="sldNum" sz="quarter" idx="11"/>
          </p:nvPr>
        </p:nvSpPr>
        <p:spPr>
          <a:ln/>
        </p:spPr>
        <p:txBody>
          <a:bodyPr/>
          <a:lstStyle>
            <a:lvl1pPr>
              <a:defRPr/>
            </a:lvl1pPr>
          </a:lstStyle>
          <a:p>
            <a:pPr>
              <a:defRPr/>
            </a:pPr>
            <a:fld id="{D4A84E1B-085A-8348-974B-BAA160914830}" type="slidenum">
              <a:rPr/>
              <a:pPr>
                <a:defRPr/>
              </a:pPr>
              <a:t>‹#›</a:t>
            </a:fld>
            <a:endParaRPr/>
          </a:p>
        </p:txBody>
      </p:sp>
    </p:spTree>
    <p:extLst>
      <p:ext uri="{BB962C8B-B14F-4D97-AF65-F5344CB8AC3E}">
        <p14:creationId xmlns:p14="http://schemas.microsoft.com/office/powerpoint/2010/main" val="1558821729"/>
      </p:ext>
    </p:extLst>
  </p:cSld>
  <p:clrMapOvr>
    <a:masterClrMapping/>
  </p:clrMapOvr>
  <p:transition spd="slow"/>
</p:sldLayout>
</file>

<file path=ppt/slideLayouts/slideLayout1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95B7C1B-82D2-2E43-AC1B-F60050ECCF0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2AA46DF-F3E8-0644-8DB3-EB902C8A1373}"/>
              </a:ext>
            </a:extLst>
          </p:cNvPr>
          <p:cNvSpPr txBox="1">
            <a:spLocks noGrp="1"/>
          </p:cNvSpPr>
          <p:nvPr>
            <p:ph type="sldNum" sz="quarter" idx="11"/>
          </p:nvPr>
        </p:nvSpPr>
        <p:spPr>
          <a:ln/>
        </p:spPr>
        <p:txBody>
          <a:bodyPr/>
          <a:lstStyle>
            <a:lvl1pPr>
              <a:defRPr/>
            </a:lvl1pPr>
          </a:lstStyle>
          <a:p>
            <a:pPr>
              <a:defRPr/>
            </a:pPr>
            <a:fld id="{707DD075-E933-9841-A964-91F286964B0B}" type="slidenum">
              <a:rPr/>
              <a:pPr>
                <a:defRPr/>
              </a:pPr>
              <a:t>‹#›</a:t>
            </a:fld>
            <a:endParaRPr/>
          </a:p>
        </p:txBody>
      </p:sp>
    </p:spTree>
    <p:extLst>
      <p:ext uri="{BB962C8B-B14F-4D97-AF65-F5344CB8AC3E}">
        <p14:creationId xmlns:p14="http://schemas.microsoft.com/office/powerpoint/2010/main" val="1633571046"/>
      </p:ext>
    </p:extLst>
  </p:cSld>
  <p:clrMapOvr>
    <a:masterClrMapping/>
  </p:clrMapOvr>
  <p:transition spd="slow"/>
</p:sldLayout>
</file>

<file path=ppt/slideLayouts/slideLayout1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1E23764-34B2-CB48-8C3C-E6CF0F2FB1C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4A76DC1-1EFE-6F4C-92C4-2854FF962A90}"/>
              </a:ext>
            </a:extLst>
          </p:cNvPr>
          <p:cNvSpPr txBox="1">
            <a:spLocks noGrp="1"/>
          </p:cNvSpPr>
          <p:nvPr>
            <p:ph type="sldNum" sz="quarter" idx="11"/>
          </p:nvPr>
        </p:nvSpPr>
        <p:spPr>
          <a:ln/>
        </p:spPr>
        <p:txBody>
          <a:bodyPr/>
          <a:lstStyle>
            <a:lvl1pPr>
              <a:defRPr/>
            </a:lvl1pPr>
          </a:lstStyle>
          <a:p>
            <a:pPr>
              <a:defRPr/>
            </a:pPr>
            <a:fld id="{A60EA46B-320E-264C-9016-CF2A8E90D957}" type="slidenum">
              <a:rPr/>
              <a:pPr>
                <a:defRPr/>
              </a:pPr>
              <a:t>‹#›</a:t>
            </a:fld>
            <a:endParaRPr/>
          </a:p>
        </p:txBody>
      </p:sp>
    </p:spTree>
    <p:extLst>
      <p:ext uri="{BB962C8B-B14F-4D97-AF65-F5344CB8AC3E}">
        <p14:creationId xmlns:p14="http://schemas.microsoft.com/office/powerpoint/2010/main" val="2424867794"/>
      </p:ext>
    </p:extLst>
  </p:cSld>
  <p:clrMapOvr>
    <a:masterClrMapping/>
  </p:clrMapOvr>
  <p:transition spd="slow"/>
</p:sldLayout>
</file>

<file path=ppt/slideLayouts/slideLayout1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6B5ADF50-E6DA-0341-9252-B4A81955916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E3D8074-3AF3-4847-B509-DA11A3FA9126}"/>
              </a:ext>
            </a:extLst>
          </p:cNvPr>
          <p:cNvSpPr txBox="1">
            <a:spLocks noGrp="1"/>
          </p:cNvSpPr>
          <p:nvPr>
            <p:ph type="sldNum" sz="quarter" idx="11"/>
          </p:nvPr>
        </p:nvSpPr>
        <p:spPr>
          <a:ln/>
        </p:spPr>
        <p:txBody>
          <a:bodyPr/>
          <a:lstStyle>
            <a:lvl1pPr>
              <a:defRPr/>
            </a:lvl1pPr>
          </a:lstStyle>
          <a:p>
            <a:pPr>
              <a:defRPr/>
            </a:pPr>
            <a:fld id="{28537C4B-0806-1B4D-8E7A-1C93A9CF5724}" type="slidenum">
              <a:rPr/>
              <a:pPr>
                <a:defRPr/>
              </a:pPr>
              <a:t>‹#›</a:t>
            </a:fld>
            <a:endParaRPr/>
          </a:p>
        </p:txBody>
      </p:sp>
    </p:spTree>
    <p:extLst>
      <p:ext uri="{BB962C8B-B14F-4D97-AF65-F5344CB8AC3E}">
        <p14:creationId xmlns:p14="http://schemas.microsoft.com/office/powerpoint/2010/main" val="3185818393"/>
      </p:ext>
    </p:extLst>
  </p:cSld>
  <p:clrMapOvr>
    <a:masterClrMapping/>
  </p:clrMapOvr>
  <p:transition spd="slow"/>
</p:sldLayout>
</file>

<file path=ppt/slideLayouts/slideLayout1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513FC2D-A792-FF44-AD1F-1EABE40AB4F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F399C0C-9FA5-8340-9705-8F5D6B24A247}"/>
              </a:ext>
            </a:extLst>
          </p:cNvPr>
          <p:cNvSpPr txBox="1">
            <a:spLocks noGrp="1"/>
          </p:cNvSpPr>
          <p:nvPr>
            <p:ph type="sldNum" sz="quarter" idx="11"/>
          </p:nvPr>
        </p:nvSpPr>
        <p:spPr>
          <a:ln/>
        </p:spPr>
        <p:txBody>
          <a:bodyPr/>
          <a:lstStyle>
            <a:lvl1pPr>
              <a:defRPr/>
            </a:lvl1pPr>
          </a:lstStyle>
          <a:p>
            <a:pPr>
              <a:defRPr/>
            </a:pPr>
            <a:fld id="{CCD53E1C-E2E2-AC4D-8ABD-545F50DCD154}" type="slidenum">
              <a:rPr/>
              <a:pPr>
                <a:defRPr/>
              </a:pPr>
              <a:t>‹#›</a:t>
            </a:fld>
            <a:endParaRPr/>
          </a:p>
        </p:txBody>
      </p:sp>
    </p:spTree>
    <p:extLst>
      <p:ext uri="{BB962C8B-B14F-4D97-AF65-F5344CB8AC3E}">
        <p14:creationId xmlns:p14="http://schemas.microsoft.com/office/powerpoint/2010/main" val="384483409"/>
      </p:ext>
    </p:extLst>
  </p:cSld>
  <p:clrMapOvr>
    <a:masterClrMapping/>
  </p:clrMapOvr>
  <p:transition spd="slow"/>
</p:sldLayout>
</file>

<file path=ppt/slideLayouts/slideLayout1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FA9EC8F-89C8-A941-A82B-2B4D9F7260B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E6E100C-A3E4-8048-9E46-B209031A8D6D}"/>
              </a:ext>
            </a:extLst>
          </p:cNvPr>
          <p:cNvSpPr txBox="1">
            <a:spLocks noGrp="1"/>
          </p:cNvSpPr>
          <p:nvPr>
            <p:ph type="sldNum" sz="quarter" idx="11"/>
          </p:nvPr>
        </p:nvSpPr>
        <p:spPr>
          <a:ln/>
        </p:spPr>
        <p:txBody>
          <a:bodyPr/>
          <a:lstStyle>
            <a:lvl1pPr>
              <a:defRPr/>
            </a:lvl1pPr>
          </a:lstStyle>
          <a:p>
            <a:pPr>
              <a:defRPr/>
            </a:pPr>
            <a:fld id="{DDE62CAA-EB4E-FA41-BE03-8C74F617D3FF}" type="slidenum">
              <a:rPr/>
              <a:pPr>
                <a:defRPr/>
              </a:pPr>
              <a:t>‹#›</a:t>
            </a:fld>
            <a:endParaRPr/>
          </a:p>
        </p:txBody>
      </p:sp>
    </p:spTree>
    <p:extLst>
      <p:ext uri="{BB962C8B-B14F-4D97-AF65-F5344CB8AC3E}">
        <p14:creationId xmlns:p14="http://schemas.microsoft.com/office/powerpoint/2010/main" val="846227485"/>
      </p:ext>
    </p:extLst>
  </p:cSld>
  <p:clrMapOvr>
    <a:masterClrMapping/>
  </p:clrMapOvr>
  <p:transition spd="slow"/>
</p:sldLayout>
</file>

<file path=ppt/slideLayouts/slideLayout1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E5EE6C1-2FDC-AA46-87BB-DB78EC7F0E0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08F7FA3-BB83-0F4C-B3E5-773157E3177C}"/>
              </a:ext>
            </a:extLst>
          </p:cNvPr>
          <p:cNvSpPr txBox="1">
            <a:spLocks noGrp="1"/>
          </p:cNvSpPr>
          <p:nvPr>
            <p:ph type="sldNum" sz="quarter" idx="11"/>
          </p:nvPr>
        </p:nvSpPr>
        <p:spPr>
          <a:ln/>
        </p:spPr>
        <p:txBody>
          <a:bodyPr/>
          <a:lstStyle>
            <a:lvl1pPr>
              <a:defRPr/>
            </a:lvl1pPr>
          </a:lstStyle>
          <a:p>
            <a:pPr>
              <a:defRPr/>
            </a:pPr>
            <a:fld id="{6F9FA124-E0F9-2246-8EDA-CFEB0A9816D3}" type="slidenum">
              <a:rPr/>
              <a:pPr>
                <a:defRPr/>
              </a:pPr>
              <a:t>‹#›</a:t>
            </a:fld>
            <a:endParaRPr/>
          </a:p>
        </p:txBody>
      </p:sp>
    </p:spTree>
    <p:extLst>
      <p:ext uri="{BB962C8B-B14F-4D97-AF65-F5344CB8AC3E}">
        <p14:creationId xmlns:p14="http://schemas.microsoft.com/office/powerpoint/2010/main" val="1934051593"/>
      </p:ext>
    </p:extLst>
  </p:cSld>
  <p:clrMapOvr>
    <a:masterClrMapping/>
  </p:clrMapOvr>
  <p:transition spd="slow"/>
</p:sldLayout>
</file>

<file path=ppt/slideLayouts/slideLayout1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0C1FC33-8D6D-804B-82F5-07070FF0695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E798411-44E0-6C44-A217-265D921F7120}"/>
              </a:ext>
            </a:extLst>
          </p:cNvPr>
          <p:cNvSpPr txBox="1">
            <a:spLocks noGrp="1"/>
          </p:cNvSpPr>
          <p:nvPr>
            <p:ph type="sldNum" sz="quarter" idx="11"/>
          </p:nvPr>
        </p:nvSpPr>
        <p:spPr>
          <a:ln/>
        </p:spPr>
        <p:txBody>
          <a:bodyPr/>
          <a:lstStyle>
            <a:lvl1pPr>
              <a:defRPr/>
            </a:lvl1pPr>
          </a:lstStyle>
          <a:p>
            <a:pPr>
              <a:defRPr/>
            </a:pPr>
            <a:fld id="{9C169C95-FEAE-444A-A55E-EEEBC41874FD}" type="slidenum">
              <a:rPr/>
              <a:pPr>
                <a:defRPr/>
              </a:pPr>
              <a:t>‹#›</a:t>
            </a:fld>
            <a:endParaRPr/>
          </a:p>
        </p:txBody>
      </p:sp>
    </p:spTree>
    <p:extLst>
      <p:ext uri="{BB962C8B-B14F-4D97-AF65-F5344CB8AC3E}">
        <p14:creationId xmlns:p14="http://schemas.microsoft.com/office/powerpoint/2010/main" val="407939123"/>
      </p:ext>
    </p:extLst>
  </p:cSld>
  <p:clrMapOvr>
    <a:masterClrMapping/>
  </p:clrMapOvr>
  <p:transition spd="slow"/>
</p:sldLayout>
</file>

<file path=ppt/slideLayouts/slideLayout1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927A9E6-94F8-8A43-923D-CC25950F93E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5F44031-7084-9045-B22A-9EBAE74B6A74}"/>
              </a:ext>
            </a:extLst>
          </p:cNvPr>
          <p:cNvSpPr txBox="1">
            <a:spLocks noGrp="1"/>
          </p:cNvSpPr>
          <p:nvPr>
            <p:ph type="sldNum" sz="quarter" idx="11"/>
          </p:nvPr>
        </p:nvSpPr>
        <p:spPr>
          <a:ln/>
        </p:spPr>
        <p:txBody>
          <a:bodyPr/>
          <a:lstStyle>
            <a:lvl1pPr>
              <a:defRPr/>
            </a:lvl1pPr>
          </a:lstStyle>
          <a:p>
            <a:pPr>
              <a:defRPr/>
            </a:pPr>
            <a:fld id="{9EC6BFA7-77F4-AF41-816C-DBA03B7AEDB9}" type="slidenum">
              <a:rPr/>
              <a:pPr>
                <a:defRPr/>
              </a:pPr>
              <a:t>‹#›</a:t>
            </a:fld>
            <a:endParaRPr/>
          </a:p>
        </p:txBody>
      </p:sp>
    </p:spTree>
    <p:extLst>
      <p:ext uri="{BB962C8B-B14F-4D97-AF65-F5344CB8AC3E}">
        <p14:creationId xmlns:p14="http://schemas.microsoft.com/office/powerpoint/2010/main" val="3726092540"/>
      </p:ext>
    </p:extLst>
  </p:cSld>
  <p:clrMapOvr>
    <a:masterClrMapping/>
  </p:clrMapOvr>
  <p:transition spd="slow"/>
</p:sldLayout>
</file>

<file path=ppt/slideLayouts/slideLayout1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35E04E5-5D4C-944D-87CE-5976CAFC6FF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0E56BAA-52E3-AA4D-B04F-8240E70E3A15}"/>
              </a:ext>
            </a:extLst>
          </p:cNvPr>
          <p:cNvSpPr txBox="1">
            <a:spLocks noGrp="1"/>
          </p:cNvSpPr>
          <p:nvPr>
            <p:ph type="sldNum" sz="quarter" idx="11"/>
          </p:nvPr>
        </p:nvSpPr>
        <p:spPr>
          <a:ln/>
        </p:spPr>
        <p:txBody>
          <a:bodyPr/>
          <a:lstStyle>
            <a:lvl1pPr>
              <a:defRPr/>
            </a:lvl1pPr>
          </a:lstStyle>
          <a:p>
            <a:pPr>
              <a:defRPr/>
            </a:pPr>
            <a:fld id="{00B70237-D6E2-524E-ABCB-3482863285FF}" type="slidenum">
              <a:rPr/>
              <a:pPr>
                <a:defRPr/>
              </a:pPr>
              <a:t>‹#›</a:t>
            </a:fld>
            <a:endParaRPr/>
          </a:p>
        </p:txBody>
      </p:sp>
    </p:spTree>
    <p:extLst>
      <p:ext uri="{BB962C8B-B14F-4D97-AF65-F5344CB8AC3E}">
        <p14:creationId xmlns:p14="http://schemas.microsoft.com/office/powerpoint/2010/main" val="316911185"/>
      </p:ext>
    </p:extLst>
  </p:cSld>
  <p:clrMapOvr>
    <a:masterClrMapping/>
  </p:clrMapOvr>
  <p:transition spd="slow"/>
</p:sldLayout>
</file>

<file path=ppt/slideLayouts/slideLayout1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D451F20-7DAB-1E49-8BF0-AC2F24C0069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D6FF797-017B-384D-807F-ECF49917042A}"/>
              </a:ext>
            </a:extLst>
          </p:cNvPr>
          <p:cNvSpPr txBox="1">
            <a:spLocks noGrp="1"/>
          </p:cNvSpPr>
          <p:nvPr>
            <p:ph type="sldNum" sz="quarter" idx="11"/>
          </p:nvPr>
        </p:nvSpPr>
        <p:spPr>
          <a:ln/>
        </p:spPr>
        <p:txBody>
          <a:bodyPr/>
          <a:lstStyle>
            <a:lvl1pPr>
              <a:defRPr/>
            </a:lvl1pPr>
          </a:lstStyle>
          <a:p>
            <a:pPr>
              <a:defRPr/>
            </a:pPr>
            <a:fld id="{8B1AAF8A-2AD1-334C-BE66-33F9A7AD6B25}" type="slidenum">
              <a:rPr/>
              <a:pPr>
                <a:defRPr/>
              </a:pPr>
              <a:t>‹#›</a:t>
            </a:fld>
            <a:endParaRPr/>
          </a:p>
        </p:txBody>
      </p:sp>
    </p:spTree>
    <p:extLst>
      <p:ext uri="{BB962C8B-B14F-4D97-AF65-F5344CB8AC3E}">
        <p14:creationId xmlns:p14="http://schemas.microsoft.com/office/powerpoint/2010/main" val="501424630"/>
      </p:ext>
    </p:extLst>
  </p:cSld>
  <p:clrMapOvr>
    <a:masterClrMapping/>
  </p:clrMapOvr>
  <p:transition spd="slow"/>
</p:sldLayout>
</file>

<file path=ppt/slideLayouts/slideLayout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6504AE83-43C2-1A41-A527-C449DBD2B680}"/>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DC2F0145-66B9-1444-9A2B-1CA7D160A8D1}"/>
              </a:ext>
            </a:extLst>
          </p:cNvPr>
          <p:cNvSpPr txBox="1">
            <a:spLocks noGrp="1"/>
          </p:cNvSpPr>
          <p:nvPr>
            <p:ph type="sldNum" sz="quarter" idx="11"/>
          </p:nvPr>
        </p:nvSpPr>
        <p:spPr>
          <a:ln/>
        </p:spPr>
        <p:txBody>
          <a:bodyPr/>
          <a:lstStyle>
            <a:lvl1pPr>
              <a:defRPr/>
            </a:lvl1pPr>
          </a:lstStyle>
          <a:p>
            <a:pPr>
              <a:defRPr/>
            </a:pPr>
            <a:fld id="{202E69F3-21EF-914D-9461-6028FE3DF529}" type="slidenum">
              <a:rPr/>
              <a:pPr>
                <a:defRPr/>
              </a:pPr>
              <a:t>‹#›</a:t>
            </a:fld>
            <a:endParaRPr/>
          </a:p>
        </p:txBody>
      </p:sp>
    </p:spTree>
    <p:extLst>
      <p:ext uri="{BB962C8B-B14F-4D97-AF65-F5344CB8AC3E}">
        <p14:creationId xmlns:p14="http://schemas.microsoft.com/office/powerpoint/2010/main" val="2738803606"/>
      </p:ext>
    </p:extLst>
  </p:cSld>
  <p:clrMapOvr>
    <a:masterClrMapping/>
  </p:clrMapOvr>
  <p:transition spd="slow"/>
</p:sldLayout>
</file>

<file path=ppt/slideLayouts/slideLayout1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71B3714-7DED-D24A-B058-DC43F5CD8E5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50CB8B6-7D6B-8546-A91C-D3944E1AF7CB}"/>
              </a:ext>
            </a:extLst>
          </p:cNvPr>
          <p:cNvSpPr txBox="1">
            <a:spLocks noGrp="1"/>
          </p:cNvSpPr>
          <p:nvPr>
            <p:ph type="sldNum" sz="quarter" idx="11"/>
          </p:nvPr>
        </p:nvSpPr>
        <p:spPr>
          <a:ln/>
        </p:spPr>
        <p:txBody>
          <a:bodyPr/>
          <a:lstStyle>
            <a:lvl1pPr>
              <a:defRPr/>
            </a:lvl1pPr>
          </a:lstStyle>
          <a:p>
            <a:pPr>
              <a:defRPr/>
            </a:pPr>
            <a:fld id="{9FE562DF-E5BD-BF4C-94C1-5F73B202C980}" type="slidenum">
              <a:rPr/>
              <a:pPr>
                <a:defRPr/>
              </a:pPr>
              <a:t>‹#›</a:t>
            </a:fld>
            <a:endParaRPr/>
          </a:p>
        </p:txBody>
      </p:sp>
    </p:spTree>
    <p:extLst>
      <p:ext uri="{BB962C8B-B14F-4D97-AF65-F5344CB8AC3E}">
        <p14:creationId xmlns:p14="http://schemas.microsoft.com/office/powerpoint/2010/main" val="829394441"/>
      </p:ext>
    </p:extLst>
  </p:cSld>
  <p:clrMapOvr>
    <a:masterClrMapping/>
  </p:clrMapOvr>
  <p:transition spd="slow"/>
</p:sldLayout>
</file>

<file path=ppt/slideLayouts/slideLayout1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45E7BA9-7FD0-E44C-97B6-EEB49C6C24F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0B7CE2E-5814-6146-B68F-0D35CFCE1D28}"/>
              </a:ext>
            </a:extLst>
          </p:cNvPr>
          <p:cNvSpPr txBox="1">
            <a:spLocks noGrp="1"/>
          </p:cNvSpPr>
          <p:nvPr>
            <p:ph type="sldNum" sz="quarter" idx="11"/>
          </p:nvPr>
        </p:nvSpPr>
        <p:spPr>
          <a:ln/>
        </p:spPr>
        <p:txBody>
          <a:bodyPr/>
          <a:lstStyle>
            <a:lvl1pPr>
              <a:defRPr/>
            </a:lvl1pPr>
          </a:lstStyle>
          <a:p>
            <a:pPr>
              <a:defRPr/>
            </a:pPr>
            <a:fld id="{7CF3B696-8FE0-A14C-BF35-53B83931D6A3}" type="slidenum">
              <a:rPr/>
              <a:pPr>
                <a:defRPr/>
              </a:pPr>
              <a:t>‹#›</a:t>
            </a:fld>
            <a:endParaRPr/>
          </a:p>
        </p:txBody>
      </p:sp>
    </p:spTree>
    <p:extLst>
      <p:ext uri="{BB962C8B-B14F-4D97-AF65-F5344CB8AC3E}">
        <p14:creationId xmlns:p14="http://schemas.microsoft.com/office/powerpoint/2010/main" val="2236720548"/>
      </p:ext>
    </p:extLst>
  </p:cSld>
  <p:clrMapOvr>
    <a:masterClrMapping/>
  </p:clrMapOvr>
  <p:transition spd="slow"/>
</p:sldLayout>
</file>

<file path=ppt/slideLayouts/slideLayout1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F918274-3DA1-B544-9DB0-6172337B806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000D9F6-D50A-E54F-A6B7-AD3230E720E5}"/>
              </a:ext>
            </a:extLst>
          </p:cNvPr>
          <p:cNvSpPr txBox="1">
            <a:spLocks noGrp="1"/>
          </p:cNvSpPr>
          <p:nvPr>
            <p:ph type="sldNum" sz="quarter" idx="11"/>
          </p:nvPr>
        </p:nvSpPr>
        <p:spPr>
          <a:ln/>
        </p:spPr>
        <p:txBody>
          <a:bodyPr/>
          <a:lstStyle>
            <a:lvl1pPr>
              <a:defRPr/>
            </a:lvl1pPr>
          </a:lstStyle>
          <a:p>
            <a:pPr>
              <a:defRPr/>
            </a:pPr>
            <a:fld id="{35E1F8AF-B137-2647-B98B-C6449F4A1FB1}" type="slidenum">
              <a:rPr/>
              <a:pPr>
                <a:defRPr/>
              </a:pPr>
              <a:t>‹#›</a:t>
            </a:fld>
            <a:endParaRPr/>
          </a:p>
        </p:txBody>
      </p:sp>
    </p:spTree>
    <p:extLst>
      <p:ext uri="{BB962C8B-B14F-4D97-AF65-F5344CB8AC3E}">
        <p14:creationId xmlns:p14="http://schemas.microsoft.com/office/powerpoint/2010/main" val="713103093"/>
      </p:ext>
    </p:extLst>
  </p:cSld>
  <p:clrMapOvr>
    <a:masterClrMapping/>
  </p:clrMapOvr>
  <p:transition spd="slow"/>
</p:sldLayout>
</file>

<file path=ppt/slideLayouts/slideLayout1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0C754E3-B047-1A40-AEE4-CFD3863B08D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3CE9D86-A63A-BB45-AD6B-34E038261282}"/>
              </a:ext>
            </a:extLst>
          </p:cNvPr>
          <p:cNvSpPr txBox="1">
            <a:spLocks noGrp="1"/>
          </p:cNvSpPr>
          <p:nvPr>
            <p:ph type="sldNum" sz="quarter" idx="11"/>
          </p:nvPr>
        </p:nvSpPr>
        <p:spPr>
          <a:ln/>
        </p:spPr>
        <p:txBody>
          <a:bodyPr/>
          <a:lstStyle>
            <a:lvl1pPr>
              <a:defRPr/>
            </a:lvl1pPr>
          </a:lstStyle>
          <a:p>
            <a:pPr>
              <a:defRPr/>
            </a:pPr>
            <a:fld id="{4DFA1FA3-BBDC-0443-8C3C-54523308BA62}" type="slidenum">
              <a:rPr/>
              <a:pPr>
                <a:defRPr/>
              </a:pPr>
              <a:t>‹#›</a:t>
            </a:fld>
            <a:endParaRPr/>
          </a:p>
        </p:txBody>
      </p:sp>
    </p:spTree>
    <p:extLst>
      <p:ext uri="{BB962C8B-B14F-4D97-AF65-F5344CB8AC3E}">
        <p14:creationId xmlns:p14="http://schemas.microsoft.com/office/powerpoint/2010/main" val="3686334140"/>
      </p:ext>
    </p:extLst>
  </p:cSld>
  <p:clrMapOvr>
    <a:masterClrMapping/>
  </p:clrMapOvr>
  <p:transition spd="slow"/>
</p:sldLayout>
</file>

<file path=ppt/slideLayouts/slideLayout1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2839172-FAC9-F14A-B91A-858D908ECE3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2C3F377-8694-5C4E-9D9D-1EE32B666CE1}"/>
              </a:ext>
            </a:extLst>
          </p:cNvPr>
          <p:cNvSpPr txBox="1">
            <a:spLocks noGrp="1"/>
          </p:cNvSpPr>
          <p:nvPr>
            <p:ph type="sldNum" sz="quarter" idx="11"/>
          </p:nvPr>
        </p:nvSpPr>
        <p:spPr>
          <a:ln/>
        </p:spPr>
        <p:txBody>
          <a:bodyPr/>
          <a:lstStyle>
            <a:lvl1pPr>
              <a:defRPr/>
            </a:lvl1pPr>
          </a:lstStyle>
          <a:p>
            <a:pPr>
              <a:defRPr/>
            </a:pPr>
            <a:fld id="{199FE9D5-9E23-5D46-9831-C2392F631951}" type="slidenum">
              <a:rPr/>
              <a:pPr>
                <a:defRPr/>
              </a:pPr>
              <a:t>‹#›</a:t>
            </a:fld>
            <a:endParaRPr/>
          </a:p>
        </p:txBody>
      </p:sp>
    </p:spTree>
    <p:extLst>
      <p:ext uri="{BB962C8B-B14F-4D97-AF65-F5344CB8AC3E}">
        <p14:creationId xmlns:p14="http://schemas.microsoft.com/office/powerpoint/2010/main" val="2733292193"/>
      </p:ext>
    </p:extLst>
  </p:cSld>
  <p:clrMapOvr>
    <a:masterClrMapping/>
  </p:clrMapOvr>
  <p:transition spd="slow"/>
</p:sldLayout>
</file>

<file path=ppt/slideLayouts/slideLayout1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435B1B9-EAEB-2D41-8184-0F3165C6D8B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1208BC3-AFFC-4D43-969A-FFC253CAC37B}"/>
              </a:ext>
            </a:extLst>
          </p:cNvPr>
          <p:cNvSpPr txBox="1">
            <a:spLocks noGrp="1"/>
          </p:cNvSpPr>
          <p:nvPr>
            <p:ph type="sldNum" sz="quarter" idx="11"/>
          </p:nvPr>
        </p:nvSpPr>
        <p:spPr>
          <a:ln/>
        </p:spPr>
        <p:txBody>
          <a:bodyPr/>
          <a:lstStyle>
            <a:lvl1pPr>
              <a:defRPr/>
            </a:lvl1pPr>
          </a:lstStyle>
          <a:p>
            <a:pPr>
              <a:defRPr/>
            </a:pPr>
            <a:fld id="{AB6343E2-72BC-694D-A80B-91394865398D}" type="slidenum">
              <a:rPr/>
              <a:pPr>
                <a:defRPr/>
              </a:pPr>
              <a:t>‹#›</a:t>
            </a:fld>
            <a:endParaRPr/>
          </a:p>
        </p:txBody>
      </p:sp>
    </p:spTree>
    <p:extLst>
      <p:ext uri="{BB962C8B-B14F-4D97-AF65-F5344CB8AC3E}">
        <p14:creationId xmlns:p14="http://schemas.microsoft.com/office/powerpoint/2010/main" val="1366986003"/>
      </p:ext>
    </p:extLst>
  </p:cSld>
  <p:clrMapOvr>
    <a:masterClrMapping/>
  </p:clrMapOvr>
  <p:transition spd="slow"/>
</p:sldLayout>
</file>

<file path=ppt/slideLayouts/slideLayout1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343BEE5-A9EA-DD41-AFA7-118DDACF60A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84689F9-A3D9-444E-82CD-37FE5D0EA81C}"/>
              </a:ext>
            </a:extLst>
          </p:cNvPr>
          <p:cNvSpPr txBox="1">
            <a:spLocks noGrp="1"/>
          </p:cNvSpPr>
          <p:nvPr>
            <p:ph type="sldNum" sz="quarter" idx="11"/>
          </p:nvPr>
        </p:nvSpPr>
        <p:spPr>
          <a:ln/>
        </p:spPr>
        <p:txBody>
          <a:bodyPr/>
          <a:lstStyle>
            <a:lvl1pPr>
              <a:defRPr/>
            </a:lvl1pPr>
          </a:lstStyle>
          <a:p>
            <a:pPr>
              <a:defRPr/>
            </a:pPr>
            <a:fld id="{D01D6F5E-6591-FF49-A31E-212BF6EEC410}" type="slidenum">
              <a:rPr/>
              <a:pPr>
                <a:defRPr/>
              </a:pPr>
              <a:t>‹#›</a:t>
            </a:fld>
            <a:endParaRPr/>
          </a:p>
        </p:txBody>
      </p:sp>
    </p:spTree>
    <p:extLst>
      <p:ext uri="{BB962C8B-B14F-4D97-AF65-F5344CB8AC3E}">
        <p14:creationId xmlns:p14="http://schemas.microsoft.com/office/powerpoint/2010/main" val="3481639585"/>
      </p:ext>
    </p:extLst>
  </p:cSld>
  <p:clrMapOvr>
    <a:masterClrMapping/>
  </p:clrMapOvr>
  <p:transition spd="slow"/>
</p:sldLayout>
</file>

<file path=ppt/slideLayouts/slideLayout1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513C688-C285-8343-BFCA-0531D4D6384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1FCC4B4-3576-594E-B9B0-284194633446}"/>
              </a:ext>
            </a:extLst>
          </p:cNvPr>
          <p:cNvSpPr txBox="1">
            <a:spLocks noGrp="1"/>
          </p:cNvSpPr>
          <p:nvPr>
            <p:ph type="sldNum" sz="quarter" idx="11"/>
          </p:nvPr>
        </p:nvSpPr>
        <p:spPr>
          <a:ln/>
        </p:spPr>
        <p:txBody>
          <a:bodyPr/>
          <a:lstStyle>
            <a:lvl1pPr>
              <a:defRPr/>
            </a:lvl1pPr>
          </a:lstStyle>
          <a:p>
            <a:pPr>
              <a:defRPr/>
            </a:pPr>
            <a:fld id="{950DD7E2-AB61-9E49-826F-081A57815DEE}" type="slidenum">
              <a:rPr/>
              <a:pPr>
                <a:defRPr/>
              </a:pPr>
              <a:t>‹#›</a:t>
            </a:fld>
            <a:endParaRPr/>
          </a:p>
        </p:txBody>
      </p:sp>
    </p:spTree>
    <p:extLst>
      <p:ext uri="{BB962C8B-B14F-4D97-AF65-F5344CB8AC3E}">
        <p14:creationId xmlns:p14="http://schemas.microsoft.com/office/powerpoint/2010/main" val="1137211629"/>
      </p:ext>
    </p:extLst>
  </p:cSld>
  <p:clrMapOvr>
    <a:masterClrMapping/>
  </p:clrMapOvr>
  <p:transition spd="slow"/>
</p:sldLayout>
</file>

<file path=ppt/slideLayouts/slideLayout1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E67D46B-CCD5-4E48-841B-DCBCFA32FF8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58F9AF1-ADC3-E14E-96E2-9AE57EE2E726}"/>
              </a:ext>
            </a:extLst>
          </p:cNvPr>
          <p:cNvSpPr txBox="1">
            <a:spLocks noGrp="1"/>
          </p:cNvSpPr>
          <p:nvPr>
            <p:ph type="sldNum" sz="quarter" idx="11"/>
          </p:nvPr>
        </p:nvSpPr>
        <p:spPr>
          <a:ln/>
        </p:spPr>
        <p:txBody>
          <a:bodyPr/>
          <a:lstStyle>
            <a:lvl1pPr>
              <a:defRPr/>
            </a:lvl1pPr>
          </a:lstStyle>
          <a:p>
            <a:pPr>
              <a:defRPr/>
            </a:pPr>
            <a:fld id="{F757EC2A-4F2A-EA4A-A476-EC59E5EEB45A}" type="slidenum">
              <a:rPr/>
              <a:pPr>
                <a:defRPr/>
              </a:pPr>
              <a:t>‹#›</a:t>
            </a:fld>
            <a:endParaRPr/>
          </a:p>
        </p:txBody>
      </p:sp>
    </p:spTree>
    <p:extLst>
      <p:ext uri="{BB962C8B-B14F-4D97-AF65-F5344CB8AC3E}">
        <p14:creationId xmlns:p14="http://schemas.microsoft.com/office/powerpoint/2010/main" val="1189363266"/>
      </p:ext>
    </p:extLst>
  </p:cSld>
  <p:clrMapOvr>
    <a:masterClrMapping/>
  </p:clrMapOvr>
  <p:transition spd="slow"/>
</p:sldLayout>
</file>

<file path=ppt/slideLayouts/slideLayout1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6733CC3-83C8-454E-B057-63BE9F8CAB2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2E650F46-FC6F-0447-A6C3-EAF9470E8829}"/>
              </a:ext>
            </a:extLst>
          </p:cNvPr>
          <p:cNvSpPr txBox="1">
            <a:spLocks noGrp="1"/>
          </p:cNvSpPr>
          <p:nvPr>
            <p:ph type="sldNum" sz="quarter" idx="11"/>
          </p:nvPr>
        </p:nvSpPr>
        <p:spPr>
          <a:ln/>
        </p:spPr>
        <p:txBody>
          <a:bodyPr/>
          <a:lstStyle>
            <a:lvl1pPr>
              <a:defRPr/>
            </a:lvl1pPr>
          </a:lstStyle>
          <a:p>
            <a:pPr>
              <a:defRPr/>
            </a:pPr>
            <a:fld id="{05584941-FB73-BA4E-BE92-BF0CEDA23543}" type="slidenum">
              <a:rPr/>
              <a:pPr>
                <a:defRPr/>
              </a:pPr>
              <a:t>‹#›</a:t>
            </a:fld>
            <a:endParaRPr/>
          </a:p>
        </p:txBody>
      </p:sp>
    </p:spTree>
    <p:extLst>
      <p:ext uri="{BB962C8B-B14F-4D97-AF65-F5344CB8AC3E}">
        <p14:creationId xmlns:p14="http://schemas.microsoft.com/office/powerpoint/2010/main" val="408178211"/>
      </p:ext>
    </p:extLst>
  </p:cSld>
  <p:clrMapOvr>
    <a:masterClrMapping/>
  </p:clrMapOvr>
  <p:transition spd="slow"/>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80D03EC6-C825-0443-93ED-6E7AB5DA5950}"/>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5A249688-48CF-2848-A36C-4A298708E2FD}"/>
              </a:ext>
            </a:extLst>
          </p:cNvPr>
          <p:cNvSpPr txBox="1">
            <a:spLocks noGrp="1"/>
          </p:cNvSpPr>
          <p:nvPr>
            <p:ph type="sldNum" sz="quarter" idx="11"/>
          </p:nvPr>
        </p:nvSpPr>
        <p:spPr>
          <a:ln/>
        </p:spPr>
        <p:txBody>
          <a:bodyPr/>
          <a:lstStyle>
            <a:lvl1pPr>
              <a:defRPr/>
            </a:lvl1pPr>
          </a:lstStyle>
          <a:p>
            <a:pPr>
              <a:defRPr/>
            </a:pPr>
            <a:fld id="{AA350A79-1369-3545-B844-1B54D54AA440}" type="slidenum">
              <a:rPr/>
              <a:pPr>
                <a:defRPr/>
              </a:pPr>
              <a:t>‹#›</a:t>
            </a:fld>
            <a:endParaRPr/>
          </a:p>
        </p:txBody>
      </p:sp>
    </p:spTree>
    <p:extLst>
      <p:ext uri="{BB962C8B-B14F-4D97-AF65-F5344CB8AC3E}">
        <p14:creationId xmlns:p14="http://schemas.microsoft.com/office/powerpoint/2010/main" val="607041617"/>
      </p:ext>
    </p:extLst>
  </p:cSld>
  <p:clrMapOvr>
    <a:masterClrMapping/>
  </p:clrMapOvr>
  <p:transition spd="slow"/>
</p:sldLayout>
</file>

<file path=ppt/slideLayouts/slideLayout1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98E309D-E675-5B4B-A51B-3DB42827A36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1E47FB1-7ED7-424C-8F48-5EFD1FDBEE02}"/>
              </a:ext>
            </a:extLst>
          </p:cNvPr>
          <p:cNvSpPr txBox="1">
            <a:spLocks noGrp="1"/>
          </p:cNvSpPr>
          <p:nvPr>
            <p:ph type="sldNum" sz="quarter" idx="11"/>
          </p:nvPr>
        </p:nvSpPr>
        <p:spPr>
          <a:ln/>
        </p:spPr>
        <p:txBody>
          <a:bodyPr/>
          <a:lstStyle>
            <a:lvl1pPr>
              <a:defRPr/>
            </a:lvl1pPr>
          </a:lstStyle>
          <a:p>
            <a:pPr>
              <a:defRPr/>
            </a:pPr>
            <a:fld id="{E96ECDFC-1819-F041-B561-2BB4119493B7}" type="slidenum">
              <a:rPr/>
              <a:pPr>
                <a:defRPr/>
              </a:pPr>
              <a:t>‹#›</a:t>
            </a:fld>
            <a:endParaRPr/>
          </a:p>
        </p:txBody>
      </p:sp>
    </p:spTree>
    <p:extLst>
      <p:ext uri="{BB962C8B-B14F-4D97-AF65-F5344CB8AC3E}">
        <p14:creationId xmlns:p14="http://schemas.microsoft.com/office/powerpoint/2010/main" val="3846379210"/>
      </p:ext>
    </p:extLst>
  </p:cSld>
  <p:clrMapOvr>
    <a:masterClrMapping/>
  </p:clrMapOvr>
  <p:transition spd="slow"/>
</p:sldLayout>
</file>

<file path=ppt/slideLayouts/slideLayout1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246EC6A-3A23-8B44-8342-F27B3D427B9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68118D4-4B9F-6644-85C0-D602F9F53EC7}"/>
              </a:ext>
            </a:extLst>
          </p:cNvPr>
          <p:cNvSpPr txBox="1">
            <a:spLocks noGrp="1"/>
          </p:cNvSpPr>
          <p:nvPr>
            <p:ph type="sldNum" sz="quarter" idx="11"/>
          </p:nvPr>
        </p:nvSpPr>
        <p:spPr>
          <a:ln/>
        </p:spPr>
        <p:txBody>
          <a:bodyPr/>
          <a:lstStyle>
            <a:lvl1pPr>
              <a:defRPr/>
            </a:lvl1pPr>
          </a:lstStyle>
          <a:p>
            <a:pPr>
              <a:defRPr/>
            </a:pPr>
            <a:fld id="{E998B1EE-E001-FE4C-897F-EA61DAC3B442}" type="slidenum">
              <a:rPr/>
              <a:pPr>
                <a:defRPr/>
              </a:pPr>
              <a:t>‹#›</a:t>
            </a:fld>
            <a:endParaRPr/>
          </a:p>
        </p:txBody>
      </p:sp>
    </p:spTree>
    <p:extLst>
      <p:ext uri="{BB962C8B-B14F-4D97-AF65-F5344CB8AC3E}">
        <p14:creationId xmlns:p14="http://schemas.microsoft.com/office/powerpoint/2010/main" val="3596927937"/>
      </p:ext>
    </p:extLst>
  </p:cSld>
  <p:clrMapOvr>
    <a:masterClrMapping/>
  </p:clrMapOvr>
  <p:transition spd="slow"/>
</p:sldLayout>
</file>

<file path=ppt/slideLayouts/slideLayout1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B475512-5B34-0240-B192-D256C7F331B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28520C2-B3F3-E34B-82C0-6DE96519BE3B}"/>
              </a:ext>
            </a:extLst>
          </p:cNvPr>
          <p:cNvSpPr txBox="1">
            <a:spLocks noGrp="1"/>
          </p:cNvSpPr>
          <p:nvPr>
            <p:ph type="sldNum" sz="quarter" idx="11"/>
          </p:nvPr>
        </p:nvSpPr>
        <p:spPr>
          <a:ln/>
        </p:spPr>
        <p:txBody>
          <a:bodyPr/>
          <a:lstStyle>
            <a:lvl1pPr>
              <a:defRPr/>
            </a:lvl1pPr>
          </a:lstStyle>
          <a:p>
            <a:pPr>
              <a:defRPr/>
            </a:pPr>
            <a:fld id="{BD68C420-837C-314A-A907-79478FCDABD0}" type="slidenum">
              <a:rPr/>
              <a:pPr>
                <a:defRPr/>
              </a:pPr>
              <a:t>‹#›</a:t>
            </a:fld>
            <a:endParaRPr/>
          </a:p>
        </p:txBody>
      </p:sp>
    </p:spTree>
    <p:extLst>
      <p:ext uri="{BB962C8B-B14F-4D97-AF65-F5344CB8AC3E}">
        <p14:creationId xmlns:p14="http://schemas.microsoft.com/office/powerpoint/2010/main" val="2689053801"/>
      </p:ext>
    </p:extLst>
  </p:cSld>
  <p:clrMapOvr>
    <a:masterClrMapping/>
  </p:clrMapOvr>
  <p:transition spd="slow"/>
</p:sldLayout>
</file>

<file path=ppt/slideLayouts/slideLayout1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97F1D41-EAE5-9146-97EA-1991D2F0848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FBC032D-46C6-054A-AA02-11A1EED3C973}"/>
              </a:ext>
            </a:extLst>
          </p:cNvPr>
          <p:cNvSpPr txBox="1">
            <a:spLocks noGrp="1"/>
          </p:cNvSpPr>
          <p:nvPr>
            <p:ph type="sldNum" sz="quarter" idx="11"/>
          </p:nvPr>
        </p:nvSpPr>
        <p:spPr>
          <a:ln/>
        </p:spPr>
        <p:txBody>
          <a:bodyPr/>
          <a:lstStyle>
            <a:lvl1pPr>
              <a:defRPr/>
            </a:lvl1pPr>
          </a:lstStyle>
          <a:p>
            <a:pPr>
              <a:defRPr/>
            </a:pPr>
            <a:fld id="{10FB5812-770B-5E44-8F42-B287057E3FB1}" type="slidenum">
              <a:rPr/>
              <a:pPr>
                <a:defRPr/>
              </a:pPr>
              <a:t>‹#›</a:t>
            </a:fld>
            <a:endParaRPr/>
          </a:p>
        </p:txBody>
      </p:sp>
    </p:spTree>
    <p:extLst>
      <p:ext uri="{BB962C8B-B14F-4D97-AF65-F5344CB8AC3E}">
        <p14:creationId xmlns:p14="http://schemas.microsoft.com/office/powerpoint/2010/main" val="2770108683"/>
      </p:ext>
    </p:extLst>
  </p:cSld>
  <p:clrMapOvr>
    <a:masterClrMapping/>
  </p:clrMapOvr>
  <p:transition spd="slow"/>
</p:sldLayout>
</file>

<file path=ppt/slideLayouts/slideLayout14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808381F-1ACC-6044-A54D-4426256B6FE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6BC1359-0D47-1C4E-B85A-F0099C919740}"/>
              </a:ext>
            </a:extLst>
          </p:cNvPr>
          <p:cNvSpPr txBox="1">
            <a:spLocks noGrp="1"/>
          </p:cNvSpPr>
          <p:nvPr>
            <p:ph type="sldNum" sz="quarter" idx="11"/>
          </p:nvPr>
        </p:nvSpPr>
        <p:spPr>
          <a:ln/>
        </p:spPr>
        <p:txBody>
          <a:bodyPr/>
          <a:lstStyle>
            <a:lvl1pPr>
              <a:defRPr/>
            </a:lvl1pPr>
          </a:lstStyle>
          <a:p>
            <a:pPr>
              <a:defRPr/>
            </a:pPr>
            <a:fld id="{8AF0BFC5-36C8-FB44-8398-01A5697C7C43}" type="slidenum">
              <a:rPr/>
              <a:pPr>
                <a:defRPr/>
              </a:pPr>
              <a:t>‹#›</a:t>
            </a:fld>
            <a:endParaRPr/>
          </a:p>
        </p:txBody>
      </p:sp>
    </p:spTree>
    <p:extLst>
      <p:ext uri="{BB962C8B-B14F-4D97-AF65-F5344CB8AC3E}">
        <p14:creationId xmlns:p14="http://schemas.microsoft.com/office/powerpoint/2010/main" val="887923082"/>
      </p:ext>
    </p:extLst>
  </p:cSld>
  <p:clrMapOvr>
    <a:masterClrMapping/>
  </p:clrMapOvr>
  <p:transition spd="slow"/>
</p:sldLayout>
</file>

<file path=ppt/slideLayouts/slideLayout1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7914BD2-74F7-0B40-9082-F05F467DCF8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E76463D-C016-4B4E-B38D-B5E10D0FE563}"/>
              </a:ext>
            </a:extLst>
          </p:cNvPr>
          <p:cNvSpPr txBox="1">
            <a:spLocks noGrp="1"/>
          </p:cNvSpPr>
          <p:nvPr>
            <p:ph type="sldNum" sz="quarter" idx="11"/>
          </p:nvPr>
        </p:nvSpPr>
        <p:spPr>
          <a:ln/>
        </p:spPr>
        <p:txBody>
          <a:bodyPr/>
          <a:lstStyle>
            <a:lvl1pPr>
              <a:defRPr/>
            </a:lvl1pPr>
          </a:lstStyle>
          <a:p>
            <a:pPr>
              <a:defRPr/>
            </a:pPr>
            <a:fld id="{26D8C6B8-9F69-1948-AD1B-BF83C42385D9}" type="slidenum">
              <a:rPr/>
              <a:pPr>
                <a:defRPr/>
              </a:pPr>
              <a:t>‹#›</a:t>
            </a:fld>
            <a:endParaRPr/>
          </a:p>
        </p:txBody>
      </p:sp>
    </p:spTree>
    <p:extLst>
      <p:ext uri="{BB962C8B-B14F-4D97-AF65-F5344CB8AC3E}">
        <p14:creationId xmlns:p14="http://schemas.microsoft.com/office/powerpoint/2010/main" val="2830115303"/>
      </p:ext>
    </p:extLst>
  </p:cSld>
  <p:clrMapOvr>
    <a:masterClrMapping/>
  </p:clrMapOvr>
  <p:transition spd="slow"/>
</p:sldLayout>
</file>

<file path=ppt/slideLayouts/slideLayout1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33EB614-6F2C-1A4C-B464-F2F175DF4FE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FDEA755-891B-E345-8FE8-5013EDACDAAB}"/>
              </a:ext>
            </a:extLst>
          </p:cNvPr>
          <p:cNvSpPr txBox="1">
            <a:spLocks noGrp="1"/>
          </p:cNvSpPr>
          <p:nvPr>
            <p:ph type="sldNum" sz="quarter" idx="11"/>
          </p:nvPr>
        </p:nvSpPr>
        <p:spPr>
          <a:ln/>
        </p:spPr>
        <p:txBody>
          <a:bodyPr/>
          <a:lstStyle>
            <a:lvl1pPr>
              <a:defRPr/>
            </a:lvl1pPr>
          </a:lstStyle>
          <a:p>
            <a:pPr>
              <a:defRPr/>
            </a:pPr>
            <a:fld id="{E313B2AA-BCFE-4644-924A-89028B09241E}" type="slidenum">
              <a:rPr/>
              <a:pPr>
                <a:defRPr/>
              </a:pPr>
              <a:t>‹#›</a:t>
            </a:fld>
            <a:endParaRPr/>
          </a:p>
        </p:txBody>
      </p:sp>
    </p:spTree>
    <p:extLst>
      <p:ext uri="{BB962C8B-B14F-4D97-AF65-F5344CB8AC3E}">
        <p14:creationId xmlns:p14="http://schemas.microsoft.com/office/powerpoint/2010/main" val="3023146163"/>
      </p:ext>
    </p:extLst>
  </p:cSld>
  <p:clrMapOvr>
    <a:masterClrMapping/>
  </p:clrMapOvr>
  <p:transition spd="slow"/>
</p:sldLayout>
</file>

<file path=ppt/slideLayouts/slideLayout1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9A10F97-D4AC-514C-8E22-16713E1308F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92404E7-FD02-9247-BA5E-24F4D8CB333C}"/>
              </a:ext>
            </a:extLst>
          </p:cNvPr>
          <p:cNvSpPr txBox="1">
            <a:spLocks noGrp="1"/>
          </p:cNvSpPr>
          <p:nvPr>
            <p:ph type="sldNum" sz="quarter" idx="11"/>
          </p:nvPr>
        </p:nvSpPr>
        <p:spPr>
          <a:ln/>
        </p:spPr>
        <p:txBody>
          <a:bodyPr/>
          <a:lstStyle>
            <a:lvl1pPr>
              <a:defRPr/>
            </a:lvl1pPr>
          </a:lstStyle>
          <a:p>
            <a:pPr>
              <a:defRPr/>
            </a:pPr>
            <a:fld id="{4D6B86DF-4BF7-E149-8F40-9440451D51DA}" type="slidenum">
              <a:rPr/>
              <a:pPr>
                <a:defRPr/>
              </a:pPr>
              <a:t>‹#›</a:t>
            </a:fld>
            <a:endParaRPr/>
          </a:p>
        </p:txBody>
      </p:sp>
    </p:spTree>
    <p:extLst>
      <p:ext uri="{BB962C8B-B14F-4D97-AF65-F5344CB8AC3E}">
        <p14:creationId xmlns:p14="http://schemas.microsoft.com/office/powerpoint/2010/main" val="1004718076"/>
      </p:ext>
    </p:extLst>
  </p:cSld>
  <p:clrMapOvr>
    <a:masterClrMapping/>
  </p:clrMapOvr>
  <p:transition spd="slow"/>
</p:sldLayout>
</file>

<file path=ppt/slideLayouts/slideLayout1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0D059815-351E-2A40-979D-FC47F9FFF17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2B9CA3A-C553-5B42-98B9-8CD76E193581}"/>
              </a:ext>
            </a:extLst>
          </p:cNvPr>
          <p:cNvSpPr txBox="1">
            <a:spLocks noGrp="1"/>
          </p:cNvSpPr>
          <p:nvPr>
            <p:ph type="sldNum" sz="quarter" idx="11"/>
          </p:nvPr>
        </p:nvSpPr>
        <p:spPr>
          <a:ln/>
        </p:spPr>
        <p:txBody>
          <a:bodyPr/>
          <a:lstStyle>
            <a:lvl1pPr>
              <a:defRPr/>
            </a:lvl1pPr>
          </a:lstStyle>
          <a:p>
            <a:pPr>
              <a:defRPr/>
            </a:pPr>
            <a:fld id="{61099A4E-4F3B-A44D-9B7C-19D34A3FCD79}" type="slidenum">
              <a:rPr/>
              <a:pPr>
                <a:defRPr/>
              </a:pPr>
              <a:t>‹#›</a:t>
            </a:fld>
            <a:endParaRPr/>
          </a:p>
        </p:txBody>
      </p:sp>
    </p:spTree>
    <p:extLst>
      <p:ext uri="{BB962C8B-B14F-4D97-AF65-F5344CB8AC3E}">
        <p14:creationId xmlns:p14="http://schemas.microsoft.com/office/powerpoint/2010/main" val="3390624695"/>
      </p:ext>
    </p:extLst>
  </p:cSld>
  <p:clrMapOvr>
    <a:masterClrMapping/>
  </p:clrMapOvr>
  <p:transition spd="slow"/>
</p:sldLayout>
</file>

<file path=ppt/slideLayouts/slideLayout1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7EC438B-E440-9B41-B2FA-AEB4F4595F4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C90D768-5BFC-FC4A-AAD3-4ACD25C68DA8}"/>
              </a:ext>
            </a:extLst>
          </p:cNvPr>
          <p:cNvSpPr txBox="1">
            <a:spLocks noGrp="1"/>
          </p:cNvSpPr>
          <p:nvPr>
            <p:ph type="sldNum" sz="quarter" idx="11"/>
          </p:nvPr>
        </p:nvSpPr>
        <p:spPr>
          <a:ln/>
        </p:spPr>
        <p:txBody>
          <a:bodyPr/>
          <a:lstStyle>
            <a:lvl1pPr>
              <a:defRPr/>
            </a:lvl1pPr>
          </a:lstStyle>
          <a:p>
            <a:pPr>
              <a:defRPr/>
            </a:pPr>
            <a:fld id="{A3E4DE2B-8A90-554E-8D12-2C5BB08E917E}" type="slidenum">
              <a:rPr/>
              <a:pPr>
                <a:defRPr/>
              </a:pPr>
              <a:t>‹#›</a:t>
            </a:fld>
            <a:endParaRPr/>
          </a:p>
        </p:txBody>
      </p:sp>
    </p:spTree>
    <p:extLst>
      <p:ext uri="{BB962C8B-B14F-4D97-AF65-F5344CB8AC3E}">
        <p14:creationId xmlns:p14="http://schemas.microsoft.com/office/powerpoint/2010/main" val="2741730467"/>
      </p:ext>
    </p:extLst>
  </p:cSld>
  <p:clrMapOvr>
    <a:masterClrMapping/>
  </p:clrMapOvr>
  <p:transition spd="slow"/>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384EA80-EC68-7D4A-AC9C-D695112273B8}"/>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A56F7A09-5A06-FA4B-8396-1FCA6EA9ADA9}"/>
              </a:ext>
            </a:extLst>
          </p:cNvPr>
          <p:cNvSpPr txBox="1">
            <a:spLocks noGrp="1"/>
          </p:cNvSpPr>
          <p:nvPr>
            <p:ph type="sldNum" sz="quarter" idx="11"/>
          </p:nvPr>
        </p:nvSpPr>
        <p:spPr>
          <a:ln/>
        </p:spPr>
        <p:txBody>
          <a:bodyPr/>
          <a:lstStyle>
            <a:lvl1pPr>
              <a:defRPr/>
            </a:lvl1pPr>
          </a:lstStyle>
          <a:p>
            <a:pPr>
              <a:defRPr/>
            </a:pPr>
            <a:fld id="{CC092FDA-9E3A-2D4F-BC1C-9DDB8A53236A}" type="slidenum">
              <a:rPr/>
              <a:pPr>
                <a:defRPr/>
              </a:pPr>
              <a:t>‹#›</a:t>
            </a:fld>
            <a:endParaRPr/>
          </a:p>
        </p:txBody>
      </p:sp>
    </p:spTree>
    <p:extLst>
      <p:ext uri="{BB962C8B-B14F-4D97-AF65-F5344CB8AC3E}">
        <p14:creationId xmlns:p14="http://schemas.microsoft.com/office/powerpoint/2010/main" val="3107754746"/>
      </p:ext>
    </p:extLst>
  </p:cSld>
  <p:clrMapOvr>
    <a:masterClrMapping/>
  </p:clrMapOvr>
  <p:transition spd="slow"/>
</p:sldLayout>
</file>

<file path=ppt/slideLayouts/slideLayout1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BCCD84D-0050-AC40-967E-3D683E136A6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22B0D2B0-95E1-B94F-BD4A-D01AA989A813}"/>
              </a:ext>
            </a:extLst>
          </p:cNvPr>
          <p:cNvSpPr txBox="1">
            <a:spLocks noGrp="1"/>
          </p:cNvSpPr>
          <p:nvPr>
            <p:ph type="sldNum" sz="quarter" idx="11"/>
          </p:nvPr>
        </p:nvSpPr>
        <p:spPr>
          <a:ln/>
        </p:spPr>
        <p:txBody>
          <a:bodyPr/>
          <a:lstStyle>
            <a:lvl1pPr>
              <a:defRPr/>
            </a:lvl1pPr>
          </a:lstStyle>
          <a:p>
            <a:pPr>
              <a:defRPr/>
            </a:pPr>
            <a:fld id="{B12FA101-8106-3644-8386-08ACFE443881}" type="slidenum">
              <a:rPr/>
              <a:pPr>
                <a:defRPr/>
              </a:pPr>
              <a:t>‹#›</a:t>
            </a:fld>
            <a:endParaRPr/>
          </a:p>
        </p:txBody>
      </p:sp>
    </p:spTree>
    <p:extLst>
      <p:ext uri="{BB962C8B-B14F-4D97-AF65-F5344CB8AC3E}">
        <p14:creationId xmlns:p14="http://schemas.microsoft.com/office/powerpoint/2010/main" val="3558917109"/>
      </p:ext>
    </p:extLst>
  </p:cSld>
  <p:clrMapOvr>
    <a:masterClrMapping/>
  </p:clrMapOvr>
  <p:transition spd="slow"/>
</p:sldLayout>
</file>

<file path=ppt/slideLayouts/slideLayout1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0739FEE-A2F1-8043-B3DE-FA7A414198E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5D9B269-C6CD-5A44-8A5F-2E4D70E8A22A}"/>
              </a:ext>
            </a:extLst>
          </p:cNvPr>
          <p:cNvSpPr txBox="1">
            <a:spLocks noGrp="1"/>
          </p:cNvSpPr>
          <p:nvPr>
            <p:ph type="sldNum" sz="quarter" idx="11"/>
          </p:nvPr>
        </p:nvSpPr>
        <p:spPr>
          <a:ln/>
        </p:spPr>
        <p:txBody>
          <a:bodyPr/>
          <a:lstStyle>
            <a:lvl1pPr>
              <a:defRPr/>
            </a:lvl1pPr>
          </a:lstStyle>
          <a:p>
            <a:pPr>
              <a:defRPr/>
            </a:pPr>
            <a:fld id="{FFB39F98-4C11-BA4D-BD10-82B75893791A}" type="slidenum">
              <a:rPr/>
              <a:pPr>
                <a:defRPr/>
              </a:pPr>
              <a:t>‹#›</a:t>
            </a:fld>
            <a:endParaRPr/>
          </a:p>
        </p:txBody>
      </p:sp>
    </p:spTree>
    <p:extLst>
      <p:ext uri="{BB962C8B-B14F-4D97-AF65-F5344CB8AC3E}">
        <p14:creationId xmlns:p14="http://schemas.microsoft.com/office/powerpoint/2010/main" val="4092350035"/>
      </p:ext>
    </p:extLst>
  </p:cSld>
  <p:clrMapOvr>
    <a:masterClrMapping/>
  </p:clrMapOvr>
  <p:transition spd="slow"/>
</p:sldLayout>
</file>

<file path=ppt/slideLayouts/slideLayout1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97B1275-BC64-C844-A5E4-CA6F5621511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A08C403-5C8D-4644-9AE8-046732DCCEAF}"/>
              </a:ext>
            </a:extLst>
          </p:cNvPr>
          <p:cNvSpPr txBox="1">
            <a:spLocks noGrp="1"/>
          </p:cNvSpPr>
          <p:nvPr>
            <p:ph type="sldNum" sz="quarter" idx="11"/>
          </p:nvPr>
        </p:nvSpPr>
        <p:spPr>
          <a:ln/>
        </p:spPr>
        <p:txBody>
          <a:bodyPr/>
          <a:lstStyle>
            <a:lvl1pPr>
              <a:defRPr/>
            </a:lvl1pPr>
          </a:lstStyle>
          <a:p>
            <a:pPr>
              <a:defRPr/>
            </a:pPr>
            <a:fld id="{DBAB0B19-E058-F045-A23B-5AA5DD879CB7}" type="slidenum">
              <a:rPr/>
              <a:pPr>
                <a:defRPr/>
              </a:pPr>
              <a:t>‹#›</a:t>
            </a:fld>
            <a:endParaRPr/>
          </a:p>
        </p:txBody>
      </p:sp>
    </p:spTree>
    <p:extLst>
      <p:ext uri="{BB962C8B-B14F-4D97-AF65-F5344CB8AC3E}">
        <p14:creationId xmlns:p14="http://schemas.microsoft.com/office/powerpoint/2010/main" val="3302478529"/>
      </p:ext>
    </p:extLst>
  </p:cSld>
  <p:clrMapOvr>
    <a:masterClrMapping/>
  </p:clrMapOvr>
  <p:transition spd="slow"/>
</p:sldLayout>
</file>

<file path=ppt/slideLayouts/slideLayout1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105E161-B424-774B-A49A-A9D8E99CB83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1622A7D-E113-374E-BEE5-1B4A5AF8886E}"/>
              </a:ext>
            </a:extLst>
          </p:cNvPr>
          <p:cNvSpPr txBox="1">
            <a:spLocks noGrp="1"/>
          </p:cNvSpPr>
          <p:nvPr>
            <p:ph type="sldNum" sz="quarter" idx="11"/>
          </p:nvPr>
        </p:nvSpPr>
        <p:spPr>
          <a:ln/>
        </p:spPr>
        <p:txBody>
          <a:bodyPr/>
          <a:lstStyle>
            <a:lvl1pPr>
              <a:defRPr/>
            </a:lvl1pPr>
          </a:lstStyle>
          <a:p>
            <a:pPr>
              <a:defRPr/>
            </a:pPr>
            <a:fld id="{49BCCCAF-8ABB-7F40-8503-CF247D384DE4}" type="slidenum">
              <a:rPr/>
              <a:pPr>
                <a:defRPr/>
              </a:pPr>
              <a:t>‹#›</a:t>
            </a:fld>
            <a:endParaRPr/>
          </a:p>
        </p:txBody>
      </p:sp>
    </p:spTree>
    <p:extLst>
      <p:ext uri="{BB962C8B-B14F-4D97-AF65-F5344CB8AC3E}">
        <p14:creationId xmlns:p14="http://schemas.microsoft.com/office/powerpoint/2010/main" val="2464185230"/>
      </p:ext>
    </p:extLst>
  </p:cSld>
  <p:clrMapOvr>
    <a:masterClrMapping/>
  </p:clrMapOvr>
  <p:transition spd="slow"/>
</p:sldLayout>
</file>

<file path=ppt/slideLayouts/slideLayout1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9BC442E-3FA2-5540-86E5-4F2B1E49063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27B4CF0-9C87-A24E-B5E7-BFD4FC23966D}"/>
              </a:ext>
            </a:extLst>
          </p:cNvPr>
          <p:cNvSpPr txBox="1">
            <a:spLocks noGrp="1"/>
          </p:cNvSpPr>
          <p:nvPr>
            <p:ph type="sldNum" sz="quarter" idx="11"/>
          </p:nvPr>
        </p:nvSpPr>
        <p:spPr>
          <a:ln/>
        </p:spPr>
        <p:txBody>
          <a:bodyPr/>
          <a:lstStyle>
            <a:lvl1pPr>
              <a:defRPr/>
            </a:lvl1pPr>
          </a:lstStyle>
          <a:p>
            <a:pPr>
              <a:defRPr/>
            </a:pPr>
            <a:fld id="{58D1803C-B555-E847-B13A-9361363DFB95}" type="slidenum">
              <a:rPr/>
              <a:pPr>
                <a:defRPr/>
              </a:pPr>
              <a:t>‹#›</a:t>
            </a:fld>
            <a:endParaRPr/>
          </a:p>
        </p:txBody>
      </p:sp>
    </p:spTree>
    <p:extLst>
      <p:ext uri="{BB962C8B-B14F-4D97-AF65-F5344CB8AC3E}">
        <p14:creationId xmlns:p14="http://schemas.microsoft.com/office/powerpoint/2010/main" val="3459555164"/>
      </p:ext>
    </p:extLst>
  </p:cSld>
  <p:clrMapOvr>
    <a:masterClrMapping/>
  </p:clrMapOvr>
  <p:transition spd="slow"/>
</p:sldLayout>
</file>

<file path=ppt/slideLayouts/slideLayout1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0E3675B-6834-7C4D-8C26-B079B431885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7A8CB8B-1130-B54B-8490-9B1FD23CD65D}"/>
              </a:ext>
            </a:extLst>
          </p:cNvPr>
          <p:cNvSpPr txBox="1">
            <a:spLocks noGrp="1"/>
          </p:cNvSpPr>
          <p:nvPr>
            <p:ph type="sldNum" sz="quarter" idx="11"/>
          </p:nvPr>
        </p:nvSpPr>
        <p:spPr>
          <a:ln/>
        </p:spPr>
        <p:txBody>
          <a:bodyPr/>
          <a:lstStyle>
            <a:lvl1pPr>
              <a:defRPr/>
            </a:lvl1pPr>
          </a:lstStyle>
          <a:p>
            <a:pPr>
              <a:defRPr/>
            </a:pPr>
            <a:fld id="{4A6D3BED-87CF-094C-AFCC-DFF7B3641763}" type="slidenum">
              <a:rPr/>
              <a:pPr>
                <a:defRPr/>
              </a:pPr>
              <a:t>‹#›</a:t>
            </a:fld>
            <a:endParaRPr/>
          </a:p>
        </p:txBody>
      </p:sp>
    </p:spTree>
    <p:extLst>
      <p:ext uri="{BB962C8B-B14F-4D97-AF65-F5344CB8AC3E}">
        <p14:creationId xmlns:p14="http://schemas.microsoft.com/office/powerpoint/2010/main" val="822553237"/>
      </p:ext>
    </p:extLst>
  </p:cSld>
  <p:clrMapOvr>
    <a:masterClrMapping/>
  </p:clrMapOvr>
  <p:transition spd="slow"/>
</p:sldLayout>
</file>

<file path=ppt/slideLayouts/slideLayout1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A9BC89B-45D4-E849-96BC-E849881FF91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858FCA2-2890-754A-B97A-600B625D3DE1}"/>
              </a:ext>
            </a:extLst>
          </p:cNvPr>
          <p:cNvSpPr txBox="1">
            <a:spLocks noGrp="1"/>
          </p:cNvSpPr>
          <p:nvPr>
            <p:ph type="sldNum" sz="quarter" idx="11"/>
          </p:nvPr>
        </p:nvSpPr>
        <p:spPr>
          <a:ln/>
        </p:spPr>
        <p:txBody>
          <a:bodyPr/>
          <a:lstStyle>
            <a:lvl1pPr>
              <a:defRPr/>
            </a:lvl1pPr>
          </a:lstStyle>
          <a:p>
            <a:pPr>
              <a:defRPr/>
            </a:pPr>
            <a:fld id="{FEFF95A3-2649-6C49-88AA-E0775350A0F3}" type="slidenum">
              <a:rPr/>
              <a:pPr>
                <a:defRPr/>
              </a:pPr>
              <a:t>‹#›</a:t>
            </a:fld>
            <a:endParaRPr/>
          </a:p>
        </p:txBody>
      </p:sp>
    </p:spTree>
    <p:extLst>
      <p:ext uri="{BB962C8B-B14F-4D97-AF65-F5344CB8AC3E}">
        <p14:creationId xmlns:p14="http://schemas.microsoft.com/office/powerpoint/2010/main" val="1902388666"/>
      </p:ext>
    </p:extLst>
  </p:cSld>
  <p:clrMapOvr>
    <a:masterClrMapping/>
  </p:clrMapOvr>
  <p:transition spd="slow"/>
</p:sldLayout>
</file>

<file path=ppt/slideLayouts/slideLayout1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046FC6B0-11E9-474A-A008-B4BC3B8D89F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55386A2-CD3E-354D-A0A1-2967DE40C475}"/>
              </a:ext>
            </a:extLst>
          </p:cNvPr>
          <p:cNvSpPr txBox="1">
            <a:spLocks noGrp="1"/>
          </p:cNvSpPr>
          <p:nvPr>
            <p:ph type="sldNum" sz="quarter" idx="11"/>
          </p:nvPr>
        </p:nvSpPr>
        <p:spPr>
          <a:ln/>
        </p:spPr>
        <p:txBody>
          <a:bodyPr/>
          <a:lstStyle>
            <a:lvl1pPr>
              <a:defRPr/>
            </a:lvl1pPr>
          </a:lstStyle>
          <a:p>
            <a:pPr>
              <a:defRPr/>
            </a:pPr>
            <a:fld id="{C44E1C6A-E5BD-4643-8E8C-42F4FEE57B6B}" type="slidenum">
              <a:rPr/>
              <a:pPr>
                <a:defRPr/>
              </a:pPr>
              <a:t>‹#›</a:t>
            </a:fld>
            <a:endParaRPr/>
          </a:p>
        </p:txBody>
      </p:sp>
    </p:spTree>
    <p:extLst>
      <p:ext uri="{BB962C8B-B14F-4D97-AF65-F5344CB8AC3E}">
        <p14:creationId xmlns:p14="http://schemas.microsoft.com/office/powerpoint/2010/main" val="2974864002"/>
      </p:ext>
    </p:extLst>
  </p:cSld>
  <p:clrMapOvr>
    <a:masterClrMapping/>
  </p:clrMapOvr>
  <p:transition spd="slow"/>
</p:sldLayout>
</file>

<file path=ppt/slideLayouts/slideLayout1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7CB681C-4524-B34A-9C2D-C54BE6161D7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A56F919-EB61-B04A-AF37-7A56039F2B7C}"/>
              </a:ext>
            </a:extLst>
          </p:cNvPr>
          <p:cNvSpPr txBox="1">
            <a:spLocks noGrp="1"/>
          </p:cNvSpPr>
          <p:nvPr>
            <p:ph type="sldNum" sz="quarter" idx="11"/>
          </p:nvPr>
        </p:nvSpPr>
        <p:spPr>
          <a:ln/>
        </p:spPr>
        <p:txBody>
          <a:bodyPr/>
          <a:lstStyle>
            <a:lvl1pPr>
              <a:defRPr/>
            </a:lvl1pPr>
          </a:lstStyle>
          <a:p>
            <a:pPr>
              <a:defRPr/>
            </a:pPr>
            <a:fld id="{30FF8CEC-FDD1-CC44-B91E-C59E388F83DD}" type="slidenum">
              <a:rPr/>
              <a:pPr>
                <a:defRPr/>
              </a:pPr>
              <a:t>‹#›</a:t>
            </a:fld>
            <a:endParaRPr/>
          </a:p>
        </p:txBody>
      </p:sp>
    </p:spTree>
    <p:extLst>
      <p:ext uri="{BB962C8B-B14F-4D97-AF65-F5344CB8AC3E}">
        <p14:creationId xmlns:p14="http://schemas.microsoft.com/office/powerpoint/2010/main" val="3970500491"/>
      </p:ext>
    </p:extLst>
  </p:cSld>
  <p:clrMapOvr>
    <a:masterClrMapping/>
  </p:clrMapOvr>
  <p:transition spd="slow"/>
</p:sldLayout>
</file>

<file path=ppt/slideLayouts/slideLayout1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F0F3269-1435-F847-8B65-02680849C1E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0E53ADB-D8D0-EB44-9F3A-BF0F77D6A5AD}"/>
              </a:ext>
            </a:extLst>
          </p:cNvPr>
          <p:cNvSpPr txBox="1">
            <a:spLocks noGrp="1"/>
          </p:cNvSpPr>
          <p:nvPr>
            <p:ph type="sldNum" sz="quarter" idx="11"/>
          </p:nvPr>
        </p:nvSpPr>
        <p:spPr>
          <a:ln/>
        </p:spPr>
        <p:txBody>
          <a:bodyPr/>
          <a:lstStyle>
            <a:lvl1pPr>
              <a:defRPr/>
            </a:lvl1pPr>
          </a:lstStyle>
          <a:p>
            <a:pPr>
              <a:defRPr/>
            </a:pPr>
            <a:fld id="{8981E786-4C75-E046-8906-03A1CD21BA39}" type="slidenum">
              <a:rPr/>
              <a:pPr>
                <a:defRPr/>
              </a:pPr>
              <a:t>‹#›</a:t>
            </a:fld>
            <a:endParaRPr/>
          </a:p>
        </p:txBody>
      </p:sp>
    </p:spTree>
    <p:extLst>
      <p:ext uri="{BB962C8B-B14F-4D97-AF65-F5344CB8AC3E}">
        <p14:creationId xmlns:p14="http://schemas.microsoft.com/office/powerpoint/2010/main" val="1327386286"/>
      </p:ext>
    </p:extLst>
  </p:cSld>
  <p:clrMapOvr>
    <a:masterClrMapping/>
  </p:clrMapOvr>
  <p:transition spd="slow"/>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7C12B189-D8C8-D247-9330-BFD222F2C102}"/>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63AB3209-875B-B243-9E54-525BCE6A9F7C}"/>
              </a:ext>
            </a:extLst>
          </p:cNvPr>
          <p:cNvSpPr txBox="1">
            <a:spLocks noGrp="1"/>
          </p:cNvSpPr>
          <p:nvPr>
            <p:ph type="sldNum" sz="quarter" idx="11"/>
          </p:nvPr>
        </p:nvSpPr>
        <p:spPr>
          <a:ln/>
        </p:spPr>
        <p:txBody>
          <a:bodyPr/>
          <a:lstStyle>
            <a:lvl1pPr>
              <a:defRPr/>
            </a:lvl1pPr>
          </a:lstStyle>
          <a:p>
            <a:pPr>
              <a:defRPr/>
            </a:pPr>
            <a:fld id="{6368B5B1-291A-EF45-8ED2-A5C5E70DFB67}" type="slidenum">
              <a:rPr/>
              <a:pPr>
                <a:defRPr/>
              </a:pPr>
              <a:t>‹#›</a:t>
            </a:fld>
            <a:endParaRPr/>
          </a:p>
        </p:txBody>
      </p:sp>
    </p:spTree>
    <p:extLst>
      <p:ext uri="{BB962C8B-B14F-4D97-AF65-F5344CB8AC3E}">
        <p14:creationId xmlns:p14="http://schemas.microsoft.com/office/powerpoint/2010/main" val="975632760"/>
      </p:ext>
    </p:extLst>
  </p:cSld>
  <p:clrMapOvr>
    <a:masterClrMapping/>
  </p:clrMapOvr>
  <p:transition spd="slow"/>
</p:sldLayout>
</file>

<file path=ppt/slideLayouts/slideLayout1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DCCA5FB-B93A-E244-9B66-643654A8E23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E1E6271-B8B6-1647-AA3C-D890613CBD10}"/>
              </a:ext>
            </a:extLst>
          </p:cNvPr>
          <p:cNvSpPr txBox="1">
            <a:spLocks noGrp="1"/>
          </p:cNvSpPr>
          <p:nvPr>
            <p:ph type="sldNum" sz="quarter" idx="11"/>
          </p:nvPr>
        </p:nvSpPr>
        <p:spPr>
          <a:ln/>
        </p:spPr>
        <p:txBody>
          <a:bodyPr/>
          <a:lstStyle>
            <a:lvl1pPr>
              <a:defRPr/>
            </a:lvl1pPr>
          </a:lstStyle>
          <a:p>
            <a:pPr>
              <a:defRPr/>
            </a:pPr>
            <a:fld id="{16ED0E71-1125-B349-A5C0-B8298817ECC7}" type="slidenum">
              <a:rPr/>
              <a:pPr>
                <a:defRPr/>
              </a:pPr>
              <a:t>‹#›</a:t>
            </a:fld>
            <a:endParaRPr/>
          </a:p>
        </p:txBody>
      </p:sp>
    </p:spTree>
    <p:extLst>
      <p:ext uri="{BB962C8B-B14F-4D97-AF65-F5344CB8AC3E}">
        <p14:creationId xmlns:p14="http://schemas.microsoft.com/office/powerpoint/2010/main" val="3845861504"/>
      </p:ext>
    </p:extLst>
  </p:cSld>
  <p:clrMapOvr>
    <a:masterClrMapping/>
  </p:clrMapOvr>
  <p:transition spd="slow"/>
</p:sldLayout>
</file>

<file path=ppt/slideLayouts/slideLayout1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9554DE2-6739-194A-B4AE-2CFB4DDDA303}"/>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4546752-E7F8-C04B-B3B4-0EBB1C6AE710}"/>
              </a:ext>
            </a:extLst>
          </p:cNvPr>
          <p:cNvSpPr txBox="1">
            <a:spLocks noGrp="1"/>
          </p:cNvSpPr>
          <p:nvPr>
            <p:ph type="sldNum" sz="quarter" idx="11"/>
          </p:nvPr>
        </p:nvSpPr>
        <p:spPr>
          <a:ln/>
        </p:spPr>
        <p:txBody>
          <a:bodyPr/>
          <a:lstStyle>
            <a:lvl1pPr>
              <a:defRPr/>
            </a:lvl1pPr>
          </a:lstStyle>
          <a:p>
            <a:pPr>
              <a:defRPr/>
            </a:pPr>
            <a:fld id="{88CCCD06-3822-2549-B827-73AC1E351938}" type="slidenum">
              <a:rPr/>
              <a:pPr>
                <a:defRPr/>
              </a:pPr>
              <a:t>‹#›</a:t>
            </a:fld>
            <a:endParaRPr/>
          </a:p>
        </p:txBody>
      </p:sp>
    </p:spTree>
    <p:extLst>
      <p:ext uri="{BB962C8B-B14F-4D97-AF65-F5344CB8AC3E}">
        <p14:creationId xmlns:p14="http://schemas.microsoft.com/office/powerpoint/2010/main" val="2903688193"/>
      </p:ext>
    </p:extLst>
  </p:cSld>
  <p:clrMapOvr>
    <a:masterClrMapping/>
  </p:clrMapOvr>
  <p:transition spd="slow"/>
</p:sldLayout>
</file>

<file path=ppt/slideLayouts/slideLayout1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60EBC4A-F8FD-AE4B-ADBD-A4FA898473F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25B5260-7CC4-5647-A254-E5E82D64370B}"/>
              </a:ext>
            </a:extLst>
          </p:cNvPr>
          <p:cNvSpPr txBox="1">
            <a:spLocks noGrp="1"/>
          </p:cNvSpPr>
          <p:nvPr>
            <p:ph type="sldNum" sz="quarter" idx="11"/>
          </p:nvPr>
        </p:nvSpPr>
        <p:spPr>
          <a:ln/>
        </p:spPr>
        <p:txBody>
          <a:bodyPr/>
          <a:lstStyle>
            <a:lvl1pPr>
              <a:defRPr/>
            </a:lvl1pPr>
          </a:lstStyle>
          <a:p>
            <a:pPr>
              <a:defRPr/>
            </a:pPr>
            <a:fld id="{6BB54062-7518-8240-9435-EE579F80FBC4}" type="slidenum">
              <a:rPr/>
              <a:pPr>
                <a:defRPr/>
              </a:pPr>
              <a:t>‹#›</a:t>
            </a:fld>
            <a:endParaRPr/>
          </a:p>
        </p:txBody>
      </p:sp>
    </p:spTree>
    <p:extLst>
      <p:ext uri="{BB962C8B-B14F-4D97-AF65-F5344CB8AC3E}">
        <p14:creationId xmlns:p14="http://schemas.microsoft.com/office/powerpoint/2010/main" val="2441390517"/>
      </p:ext>
    </p:extLst>
  </p:cSld>
  <p:clrMapOvr>
    <a:masterClrMapping/>
  </p:clrMapOvr>
  <p:transition spd="slow"/>
</p:sldLayout>
</file>

<file path=ppt/slideLayouts/slideLayout1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1327005-36BC-184A-8570-7BEEDCD2ACC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3358D20-D409-1944-9045-7638FED45772}"/>
              </a:ext>
            </a:extLst>
          </p:cNvPr>
          <p:cNvSpPr txBox="1">
            <a:spLocks noGrp="1"/>
          </p:cNvSpPr>
          <p:nvPr>
            <p:ph type="sldNum" sz="quarter" idx="11"/>
          </p:nvPr>
        </p:nvSpPr>
        <p:spPr>
          <a:ln/>
        </p:spPr>
        <p:txBody>
          <a:bodyPr/>
          <a:lstStyle>
            <a:lvl1pPr>
              <a:defRPr/>
            </a:lvl1pPr>
          </a:lstStyle>
          <a:p>
            <a:pPr>
              <a:defRPr/>
            </a:pPr>
            <a:fld id="{48D30140-C601-F547-BE4D-011BB831C6E1}" type="slidenum">
              <a:rPr/>
              <a:pPr>
                <a:defRPr/>
              </a:pPr>
              <a:t>‹#›</a:t>
            </a:fld>
            <a:endParaRPr/>
          </a:p>
        </p:txBody>
      </p:sp>
    </p:spTree>
    <p:extLst>
      <p:ext uri="{BB962C8B-B14F-4D97-AF65-F5344CB8AC3E}">
        <p14:creationId xmlns:p14="http://schemas.microsoft.com/office/powerpoint/2010/main" val="1482298253"/>
      </p:ext>
    </p:extLst>
  </p:cSld>
  <p:clrMapOvr>
    <a:masterClrMapping/>
  </p:clrMapOvr>
  <p:transition spd="slow"/>
</p:sldLayout>
</file>

<file path=ppt/slideLayouts/slideLayout1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8449E0F-39DE-7044-9A0B-93838C5B17C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6005053-C13B-EE48-B9D9-1F7A46C67EB2}"/>
              </a:ext>
            </a:extLst>
          </p:cNvPr>
          <p:cNvSpPr txBox="1">
            <a:spLocks noGrp="1"/>
          </p:cNvSpPr>
          <p:nvPr>
            <p:ph type="sldNum" sz="quarter" idx="11"/>
          </p:nvPr>
        </p:nvSpPr>
        <p:spPr>
          <a:ln/>
        </p:spPr>
        <p:txBody>
          <a:bodyPr/>
          <a:lstStyle>
            <a:lvl1pPr>
              <a:defRPr/>
            </a:lvl1pPr>
          </a:lstStyle>
          <a:p>
            <a:pPr>
              <a:defRPr/>
            </a:pPr>
            <a:fld id="{F1784181-286B-454A-8F71-FFDC9DE15635}" type="slidenum">
              <a:rPr/>
              <a:pPr>
                <a:defRPr/>
              </a:pPr>
              <a:t>‹#›</a:t>
            </a:fld>
            <a:endParaRPr/>
          </a:p>
        </p:txBody>
      </p:sp>
    </p:spTree>
    <p:extLst>
      <p:ext uri="{BB962C8B-B14F-4D97-AF65-F5344CB8AC3E}">
        <p14:creationId xmlns:p14="http://schemas.microsoft.com/office/powerpoint/2010/main" val="3072954745"/>
      </p:ext>
    </p:extLst>
  </p:cSld>
  <p:clrMapOvr>
    <a:masterClrMapping/>
  </p:clrMapOvr>
  <p:transition spd="slow"/>
</p:sldLayout>
</file>

<file path=ppt/slideLayouts/slideLayout1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8C59DD1-DC9C-9049-A0AB-EC3937E7A80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ACAD151-4A40-3B41-A341-88E75B485E3F}"/>
              </a:ext>
            </a:extLst>
          </p:cNvPr>
          <p:cNvSpPr txBox="1">
            <a:spLocks noGrp="1"/>
          </p:cNvSpPr>
          <p:nvPr>
            <p:ph type="sldNum" sz="quarter" idx="11"/>
          </p:nvPr>
        </p:nvSpPr>
        <p:spPr>
          <a:ln/>
        </p:spPr>
        <p:txBody>
          <a:bodyPr/>
          <a:lstStyle>
            <a:lvl1pPr>
              <a:defRPr/>
            </a:lvl1pPr>
          </a:lstStyle>
          <a:p>
            <a:pPr>
              <a:defRPr/>
            </a:pPr>
            <a:fld id="{F8D0BA04-484C-E747-BC4B-2D65CAF8924E}" type="slidenum">
              <a:rPr/>
              <a:pPr>
                <a:defRPr/>
              </a:pPr>
              <a:t>‹#›</a:t>
            </a:fld>
            <a:endParaRPr/>
          </a:p>
        </p:txBody>
      </p:sp>
    </p:spTree>
    <p:extLst>
      <p:ext uri="{BB962C8B-B14F-4D97-AF65-F5344CB8AC3E}">
        <p14:creationId xmlns:p14="http://schemas.microsoft.com/office/powerpoint/2010/main" val="2212562118"/>
      </p:ext>
    </p:extLst>
  </p:cSld>
  <p:clrMapOvr>
    <a:masterClrMapping/>
  </p:clrMapOvr>
  <p:transition spd="slow"/>
</p:sldLayout>
</file>

<file path=ppt/slideLayouts/slideLayout14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3ADC2529-D814-F048-9D68-3B29A873BB2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B2E7AF6-79D0-4540-9D59-F4110AE83772}"/>
              </a:ext>
            </a:extLst>
          </p:cNvPr>
          <p:cNvSpPr txBox="1">
            <a:spLocks noGrp="1"/>
          </p:cNvSpPr>
          <p:nvPr>
            <p:ph type="sldNum" sz="quarter" idx="11"/>
          </p:nvPr>
        </p:nvSpPr>
        <p:spPr>
          <a:ln/>
        </p:spPr>
        <p:txBody>
          <a:bodyPr/>
          <a:lstStyle>
            <a:lvl1pPr>
              <a:defRPr/>
            </a:lvl1pPr>
          </a:lstStyle>
          <a:p>
            <a:pPr>
              <a:defRPr/>
            </a:pPr>
            <a:fld id="{BD9F9681-BAF3-AC44-A012-8974F76A5642}" type="slidenum">
              <a:rPr/>
              <a:pPr>
                <a:defRPr/>
              </a:pPr>
              <a:t>‹#›</a:t>
            </a:fld>
            <a:endParaRPr/>
          </a:p>
        </p:txBody>
      </p:sp>
    </p:spTree>
    <p:extLst>
      <p:ext uri="{BB962C8B-B14F-4D97-AF65-F5344CB8AC3E}">
        <p14:creationId xmlns:p14="http://schemas.microsoft.com/office/powerpoint/2010/main" val="4242242711"/>
      </p:ext>
    </p:extLst>
  </p:cSld>
  <p:clrMapOvr>
    <a:masterClrMapping/>
  </p:clrMapOvr>
  <p:transition spd="slow"/>
</p:sldLayout>
</file>

<file path=ppt/slideLayouts/slideLayout1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85D58AA-509D-424A-855B-6D9250B7C6C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ED035EE-163C-FF4F-BABA-E8EB8564BF1C}"/>
              </a:ext>
            </a:extLst>
          </p:cNvPr>
          <p:cNvSpPr txBox="1">
            <a:spLocks noGrp="1"/>
          </p:cNvSpPr>
          <p:nvPr>
            <p:ph type="sldNum" sz="quarter" idx="11"/>
          </p:nvPr>
        </p:nvSpPr>
        <p:spPr>
          <a:ln/>
        </p:spPr>
        <p:txBody>
          <a:bodyPr/>
          <a:lstStyle>
            <a:lvl1pPr>
              <a:defRPr/>
            </a:lvl1pPr>
          </a:lstStyle>
          <a:p>
            <a:pPr>
              <a:defRPr/>
            </a:pPr>
            <a:fld id="{DDB05514-5907-304C-A35B-479A6991B653}" type="slidenum">
              <a:rPr/>
              <a:pPr>
                <a:defRPr/>
              </a:pPr>
              <a:t>‹#›</a:t>
            </a:fld>
            <a:endParaRPr/>
          </a:p>
        </p:txBody>
      </p:sp>
    </p:spTree>
    <p:extLst>
      <p:ext uri="{BB962C8B-B14F-4D97-AF65-F5344CB8AC3E}">
        <p14:creationId xmlns:p14="http://schemas.microsoft.com/office/powerpoint/2010/main" val="1538110304"/>
      </p:ext>
    </p:extLst>
  </p:cSld>
  <p:clrMapOvr>
    <a:masterClrMapping/>
  </p:clrMapOvr>
  <p:transition spd="slow"/>
</p:sldLayout>
</file>

<file path=ppt/slideLayouts/slideLayout1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2DD8557-EC35-1F4D-B9B5-B813F1EF507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8F84F14-D0A5-5B4D-9EBC-E659D2866960}"/>
              </a:ext>
            </a:extLst>
          </p:cNvPr>
          <p:cNvSpPr txBox="1">
            <a:spLocks noGrp="1"/>
          </p:cNvSpPr>
          <p:nvPr>
            <p:ph type="sldNum" sz="quarter" idx="11"/>
          </p:nvPr>
        </p:nvSpPr>
        <p:spPr>
          <a:ln/>
        </p:spPr>
        <p:txBody>
          <a:bodyPr/>
          <a:lstStyle>
            <a:lvl1pPr>
              <a:defRPr/>
            </a:lvl1pPr>
          </a:lstStyle>
          <a:p>
            <a:pPr>
              <a:defRPr/>
            </a:pPr>
            <a:fld id="{137953D8-90CC-AA45-8D55-918AC3A34DFE}" type="slidenum">
              <a:rPr/>
              <a:pPr>
                <a:defRPr/>
              </a:pPr>
              <a:t>‹#›</a:t>
            </a:fld>
            <a:endParaRPr/>
          </a:p>
        </p:txBody>
      </p:sp>
    </p:spTree>
    <p:extLst>
      <p:ext uri="{BB962C8B-B14F-4D97-AF65-F5344CB8AC3E}">
        <p14:creationId xmlns:p14="http://schemas.microsoft.com/office/powerpoint/2010/main" val="1633030084"/>
      </p:ext>
    </p:extLst>
  </p:cSld>
  <p:clrMapOvr>
    <a:masterClrMapping/>
  </p:clrMapOvr>
  <p:transition spd="slow"/>
</p:sldLayout>
</file>

<file path=ppt/slideLayouts/slideLayout1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F6ED4F0-1BD3-5544-99AC-0715163DDDA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F61B4D2-2498-C04E-AE1C-F06FA43D2DEE}"/>
              </a:ext>
            </a:extLst>
          </p:cNvPr>
          <p:cNvSpPr txBox="1">
            <a:spLocks noGrp="1"/>
          </p:cNvSpPr>
          <p:nvPr>
            <p:ph type="sldNum" sz="quarter" idx="11"/>
          </p:nvPr>
        </p:nvSpPr>
        <p:spPr>
          <a:ln/>
        </p:spPr>
        <p:txBody>
          <a:bodyPr/>
          <a:lstStyle>
            <a:lvl1pPr>
              <a:defRPr/>
            </a:lvl1pPr>
          </a:lstStyle>
          <a:p>
            <a:pPr>
              <a:defRPr/>
            </a:pPr>
            <a:fld id="{B9C9524C-A315-EA49-B690-2FF04E3A996A}" type="slidenum">
              <a:rPr/>
              <a:pPr>
                <a:defRPr/>
              </a:pPr>
              <a:t>‹#›</a:t>
            </a:fld>
            <a:endParaRPr/>
          </a:p>
        </p:txBody>
      </p:sp>
    </p:spTree>
    <p:extLst>
      <p:ext uri="{BB962C8B-B14F-4D97-AF65-F5344CB8AC3E}">
        <p14:creationId xmlns:p14="http://schemas.microsoft.com/office/powerpoint/2010/main" val="3557222461"/>
      </p:ext>
    </p:extLst>
  </p:cSld>
  <p:clrMapOvr>
    <a:masterClrMapping/>
  </p:clrMapOvr>
  <p:transition spd="slow"/>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DAE4A492-F2A1-AC4F-959C-FDC4CBA97C0D}"/>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6B30419F-2D1A-3143-A350-9DF42D17DD74}"/>
              </a:ext>
            </a:extLst>
          </p:cNvPr>
          <p:cNvSpPr txBox="1">
            <a:spLocks noGrp="1"/>
          </p:cNvSpPr>
          <p:nvPr>
            <p:ph type="sldNum" sz="quarter" idx="11"/>
          </p:nvPr>
        </p:nvSpPr>
        <p:spPr>
          <a:ln/>
        </p:spPr>
        <p:txBody>
          <a:bodyPr/>
          <a:lstStyle>
            <a:lvl1pPr>
              <a:defRPr/>
            </a:lvl1pPr>
          </a:lstStyle>
          <a:p>
            <a:pPr>
              <a:defRPr/>
            </a:pPr>
            <a:fld id="{AE7292F5-DE46-8E45-A86C-8B26F0E42F85}" type="slidenum">
              <a:rPr/>
              <a:pPr>
                <a:defRPr/>
              </a:pPr>
              <a:t>‹#›</a:t>
            </a:fld>
            <a:endParaRPr/>
          </a:p>
        </p:txBody>
      </p:sp>
    </p:spTree>
    <p:extLst>
      <p:ext uri="{BB962C8B-B14F-4D97-AF65-F5344CB8AC3E}">
        <p14:creationId xmlns:p14="http://schemas.microsoft.com/office/powerpoint/2010/main" val="4201806136"/>
      </p:ext>
    </p:extLst>
  </p:cSld>
  <p:clrMapOvr>
    <a:masterClrMapping/>
  </p:clrMapOvr>
  <p:transition spd="slow"/>
</p:sldLayout>
</file>

<file path=ppt/slideLayouts/slideLayout1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51052A6-1A97-494B-B0C0-FCA33BA4357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5B20687-BC48-9B41-B6F0-594CB684D0CD}"/>
              </a:ext>
            </a:extLst>
          </p:cNvPr>
          <p:cNvSpPr txBox="1">
            <a:spLocks noGrp="1"/>
          </p:cNvSpPr>
          <p:nvPr>
            <p:ph type="sldNum" sz="quarter" idx="11"/>
          </p:nvPr>
        </p:nvSpPr>
        <p:spPr>
          <a:ln/>
        </p:spPr>
        <p:txBody>
          <a:bodyPr/>
          <a:lstStyle>
            <a:lvl1pPr>
              <a:defRPr/>
            </a:lvl1pPr>
          </a:lstStyle>
          <a:p>
            <a:pPr>
              <a:defRPr/>
            </a:pPr>
            <a:fld id="{196F9AB2-9539-7D4B-A37B-7A1A623CFF91}" type="slidenum">
              <a:rPr/>
              <a:pPr>
                <a:defRPr/>
              </a:pPr>
              <a:t>‹#›</a:t>
            </a:fld>
            <a:endParaRPr/>
          </a:p>
        </p:txBody>
      </p:sp>
    </p:spTree>
    <p:extLst>
      <p:ext uri="{BB962C8B-B14F-4D97-AF65-F5344CB8AC3E}">
        <p14:creationId xmlns:p14="http://schemas.microsoft.com/office/powerpoint/2010/main" val="391292010"/>
      </p:ext>
    </p:extLst>
  </p:cSld>
  <p:clrMapOvr>
    <a:masterClrMapping/>
  </p:clrMapOvr>
  <p:transition spd="slow"/>
</p:sldLayout>
</file>

<file path=ppt/slideLayouts/slideLayout1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5AD637A3-4FD7-F143-B5F2-6EACC148CF8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3FD374E3-A96E-5D4B-891F-6446ADACE1CD}"/>
              </a:ext>
            </a:extLst>
          </p:cNvPr>
          <p:cNvSpPr txBox="1">
            <a:spLocks noGrp="1"/>
          </p:cNvSpPr>
          <p:nvPr>
            <p:ph type="sldNum" sz="quarter" idx="11"/>
          </p:nvPr>
        </p:nvSpPr>
        <p:spPr>
          <a:ln/>
        </p:spPr>
        <p:txBody>
          <a:bodyPr/>
          <a:lstStyle>
            <a:lvl1pPr>
              <a:defRPr/>
            </a:lvl1pPr>
          </a:lstStyle>
          <a:p>
            <a:pPr>
              <a:defRPr/>
            </a:pPr>
            <a:fld id="{20C7B7D9-3F18-724F-9B20-437F80267823}" type="slidenum">
              <a:rPr/>
              <a:pPr>
                <a:defRPr/>
              </a:pPr>
              <a:t>‹#›</a:t>
            </a:fld>
            <a:endParaRPr/>
          </a:p>
        </p:txBody>
      </p:sp>
    </p:spTree>
    <p:extLst>
      <p:ext uri="{BB962C8B-B14F-4D97-AF65-F5344CB8AC3E}">
        <p14:creationId xmlns:p14="http://schemas.microsoft.com/office/powerpoint/2010/main" val="3791837468"/>
      </p:ext>
    </p:extLst>
  </p:cSld>
  <p:clrMapOvr>
    <a:masterClrMapping/>
  </p:clrMapOvr>
  <p:transition spd="slow"/>
</p:sldLayout>
</file>

<file path=ppt/slideLayouts/slideLayout1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3091396-E496-4B44-B958-A85FEADB3EC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57497BD-C099-8243-94C8-D38C6F3FE22A}"/>
              </a:ext>
            </a:extLst>
          </p:cNvPr>
          <p:cNvSpPr txBox="1">
            <a:spLocks noGrp="1"/>
          </p:cNvSpPr>
          <p:nvPr>
            <p:ph type="sldNum" sz="quarter" idx="11"/>
          </p:nvPr>
        </p:nvSpPr>
        <p:spPr>
          <a:ln/>
        </p:spPr>
        <p:txBody>
          <a:bodyPr/>
          <a:lstStyle>
            <a:lvl1pPr>
              <a:defRPr/>
            </a:lvl1pPr>
          </a:lstStyle>
          <a:p>
            <a:pPr>
              <a:defRPr/>
            </a:pPr>
            <a:fld id="{D89C7961-57FE-3C44-9A90-3AD486DAAF95}" type="slidenum">
              <a:rPr/>
              <a:pPr>
                <a:defRPr/>
              </a:pPr>
              <a:t>‹#›</a:t>
            </a:fld>
            <a:endParaRPr/>
          </a:p>
        </p:txBody>
      </p:sp>
    </p:spTree>
    <p:extLst>
      <p:ext uri="{BB962C8B-B14F-4D97-AF65-F5344CB8AC3E}">
        <p14:creationId xmlns:p14="http://schemas.microsoft.com/office/powerpoint/2010/main" val="1246001412"/>
      </p:ext>
    </p:extLst>
  </p:cSld>
  <p:clrMapOvr>
    <a:masterClrMapping/>
  </p:clrMapOvr>
  <p:transition spd="slow"/>
</p:sldLayout>
</file>

<file path=ppt/slideLayouts/slideLayout1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2BC03EC-1A0E-6847-8769-2B070D90C70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06A9251-D44C-2841-BE19-3B7F9AE4979F}"/>
              </a:ext>
            </a:extLst>
          </p:cNvPr>
          <p:cNvSpPr txBox="1">
            <a:spLocks noGrp="1"/>
          </p:cNvSpPr>
          <p:nvPr>
            <p:ph type="sldNum" sz="quarter" idx="11"/>
          </p:nvPr>
        </p:nvSpPr>
        <p:spPr>
          <a:ln/>
        </p:spPr>
        <p:txBody>
          <a:bodyPr/>
          <a:lstStyle>
            <a:lvl1pPr>
              <a:defRPr/>
            </a:lvl1pPr>
          </a:lstStyle>
          <a:p>
            <a:pPr>
              <a:defRPr/>
            </a:pPr>
            <a:fld id="{2167562F-6B7C-1749-BBBE-15ADB992386F}" type="slidenum">
              <a:rPr/>
              <a:pPr>
                <a:defRPr/>
              </a:pPr>
              <a:t>‹#›</a:t>
            </a:fld>
            <a:endParaRPr/>
          </a:p>
        </p:txBody>
      </p:sp>
    </p:spTree>
    <p:extLst>
      <p:ext uri="{BB962C8B-B14F-4D97-AF65-F5344CB8AC3E}">
        <p14:creationId xmlns:p14="http://schemas.microsoft.com/office/powerpoint/2010/main" val="566410629"/>
      </p:ext>
    </p:extLst>
  </p:cSld>
  <p:clrMapOvr>
    <a:masterClrMapping/>
  </p:clrMapOvr>
  <p:transition spd="slow"/>
</p:sldLayout>
</file>

<file path=ppt/slideLayouts/slideLayout1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1CF5252-A2AC-7D4B-829C-E791A79DAA8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3DFBC6B-9CD3-8D43-BF3C-F45959B8520C}"/>
              </a:ext>
            </a:extLst>
          </p:cNvPr>
          <p:cNvSpPr txBox="1">
            <a:spLocks noGrp="1"/>
          </p:cNvSpPr>
          <p:nvPr>
            <p:ph type="sldNum" sz="quarter" idx="11"/>
          </p:nvPr>
        </p:nvSpPr>
        <p:spPr>
          <a:ln/>
        </p:spPr>
        <p:txBody>
          <a:bodyPr/>
          <a:lstStyle>
            <a:lvl1pPr>
              <a:defRPr/>
            </a:lvl1pPr>
          </a:lstStyle>
          <a:p>
            <a:pPr>
              <a:defRPr/>
            </a:pPr>
            <a:fld id="{239BD80F-E326-ED4E-A567-5D8DFF7F4134}" type="slidenum">
              <a:rPr/>
              <a:pPr>
                <a:defRPr/>
              </a:pPr>
              <a:t>‹#›</a:t>
            </a:fld>
            <a:endParaRPr/>
          </a:p>
        </p:txBody>
      </p:sp>
    </p:spTree>
    <p:extLst>
      <p:ext uri="{BB962C8B-B14F-4D97-AF65-F5344CB8AC3E}">
        <p14:creationId xmlns:p14="http://schemas.microsoft.com/office/powerpoint/2010/main" val="1820733737"/>
      </p:ext>
    </p:extLst>
  </p:cSld>
  <p:clrMapOvr>
    <a:masterClrMapping/>
  </p:clrMapOvr>
  <p:transition spd="slow"/>
</p:sldLayout>
</file>

<file path=ppt/slideLayouts/slideLayout1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71E8BA3-8603-7D4D-B3DA-90E63A3F378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66F41CA-8A9C-EE48-B6A7-31A1FFAE01B9}"/>
              </a:ext>
            </a:extLst>
          </p:cNvPr>
          <p:cNvSpPr txBox="1">
            <a:spLocks noGrp="1"/>
          </p:cNvSpPr>
          <p:nvPr>
            <p:ph type="sldNum" sz="quarter" idx="11"/>
          </p:nvPr>
        </p:nvSpPr>
        <p:spPr>
          <a:ln/>
        </p:spPr>
        <p:txBody>
          <a:bodyPr/>
          <a:lstStyle>
            <a:lvl1pPr>
              <a:defRPr/>
            </a:lvl1pPr>
          </a:lstStyle>
          <a:p>
            <a:pPr>
              <a:defRPr/>
            </a:pPr>
            <a:fld id="{0310EE72-2B53-C846-B954-891A8C5937A4}" type="slidenum">
              <a:rPr/>
              <a:pPr>
                <a:defRPr/>
              </a:pPr>
              <a:t>‹#›</a:t>
            </a:fld>
            <a:endParaRPr/>
          </a:p>
        </p:txBody>
      </p:sp>
    </p:spTree>
    <p:extLst>
      <p:ext uri="{BB962C8B-B14F-4D97-AF65-F5344CB8AC3E}">
        <p14:creationId xmlns:p14="http://schemas.microsoft.com/office/powerpoint/2010/main" val="1690732636"/>
      </p:ext>
    </p:extLst>
  </p:cSld>
  <p:clrMapOvr>
    <a:masterClrMapping/>
  </p:clrMapOvr>
  <p:transition spd="slow"/>
</p:sldLayout>
</file>

<file path=ppt/slideLayouts/slideLayout1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2C7F129-953F-EF4F-A1FD-8C813E3D4CA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9FCAFF0-6502-114E-8FE4-67DDC593C2BC}"/>
              </a:ext>
            </a:extLst>
          </p:cNvPr>
          <p:cNvSpPr txBox="1">
            <a:spLocks noGrp="1"/>
          </p:cNvSpPr>
          <p:nvPr>
            <p:ph type="sldNum" sz="quarter" idx="11"/>
          </p:nvPr>
        </p:nvSpPr>
        <p:spPr>
          <a:ln/>
        </p:spPr>
        <p:txBody>
          <a:bodyPr/>
          <a:lstStyle>
            <a:lvl1pPr>
              <a:defRPr/>
            </a:lvl1pPr>
          </a:lstStyle>
          <a:p>
            <a:pPr>
              <a:defRPr/>
            </a:pPr>
            <a:fld id="{84A9F3E5-6825-604C-ABA7-F46ACDD7740D}" type="slidenum">
              <a:rPr/>
              <a:pPr>
                <a:defRPr/>
              </a:pPr>
              <a:t>‹#›</a:t>
            </a:fld>
            <a:endParaRPr/>
          </a:p>
        </p:txBody>
      </p:sp>
    </p:spTree>
    <p:extLst>
      <p:ext uri="{BB962C8B-B14F-4D97-AF65-F5344CB8AC3E}">
        <p14:creationId xmlns:p14="http://schemas.microsoft.com/office/powerpoint/2010/main" val="2791741919"/>
      </p:ext>
    </p:extLst>
  </p:cSld>
  <p:clrMapOvr>
    <a:masterClrMapping/>
  </p:clrMapOvr>
  <p:transition spd="slow"/>
</p:sldLayout>
</file>

<file path=ppt/slideLayouts/slideLayout1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9A850978-0923-5541-B1AA-24FC8D47F69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E8A4A17-2BB8-2E47-8A25-A7CC9D4B2CAA}"/>
              </a:ext>
            </a:extLst>
          </p:cNvPr>
          <p:cNvSpPr txBox="1">
            <a:spLocks noGrp="1"/>
          </p:cNvSpPr>
          <p:nvPr>
            <p:ph type="sldNum" sz="quarter" idx="11"/>
          </p:nvPr>
        </p:nvSpPr>
        <p:spPr>
          <a:ln/>
        </p:spPr>
        <p:txBody>
          <a:bodyPr/>
          <a:lstStyle>
            <a:lvl1pPr>
              <a:defRPr/>
            </a:lvl1pPr>
          </a:lstStyle>
          <a:p>
            <a:pPr>
              <a:defRPr/>
            </a:pPr>
            <a:fld id="{BB3383BE-8FF6-A249-BB14-CE9CDF3166ED}" type="slidenum">
              <a:rPr/>
              <a:pPr>
                <a:defRPr/>
              </a:pPr>
              <a:t>‹#›</a:t>
            </a:fld>
            <a:endParaRPr/>
          </a:p>
        </p:txBody>
      </p:sp>
    </p:spTree>
    <p:extLst>
      <p:ext uri="{BB962C8B-B14F-4D97-AF65-F5344CB8AC3E}">
        <p14:creationId xmlns:p14="http://schemas.microsoft.com/office/powerpoint/2010/main" val="1376144302"/>
      </p:ext>
    </p:extLst>
  </p:cSld>
  <p:clrMapOvr>
    <a:masterClrMapping/>
  </p:clrMapOvr>
  <p:transition spd="slow"/>
</p:sldLayout>
</file>

<file path=ppt/slideLayouts/slideLayout1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D797FFB-9B41-0444-8367-428EEC173FE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035C50C-671B-894A-AFCE-8D428C255719}"/>
              </a:ext>
            </a:extLst>
          </p:cNvPr>
          <p:cNvSpPr txBox="1">
            <a:spLocks noGrp="1"/>
          </p:cNvSpPr>
          <p:nvPr>
            <p:ph type="sldNum" sz="quarter" idx="11"/>
          </p:nvPr>
        </p:nvSpPr>
        <p:spPr>
          <a:ln/>
        </p:spPr>
        <p:txBody>
          <a:bodyPr/>
          <a:lstStyle>
            <a:lvl1pPr>
              <a:defRPr/>
            </a:lvl1pPr>
          </a:lstStyle>
          <a:p>
            <a:pPr>
              <a:defRPr/>
            </a:pPr>
            <a:fld id="{C57F2706-E0B1-FD45-B426-ED649AD2A92D}" type="slidenum">
              <a:rPr/>
              <a:pPr>
                <a:defRPr/>
              </a:pPr>
              <a:t>‹#›</a:t>
            </a:fld>
            <a:endParaRPr/>
          </a:p>
        </p:txBody>
      </p:sp>
    </p:spTree>
    <p:extLst>
      <p:ext uri="{BB962C8B-B14F-4D97-AF65-F5344CB8AC3E}">
        <p14:creationId xmlns:p14="http://schemas.microsoft.com/office/powerpoint/2010/main" val="1482868606"/>
      </p:ext>
    </p:extLst>
  </p:cSld>
  <p:clrMapOvr>
    <a:masterClrMapping/>
  </p:clrMapOvr>
  <p:transition spd="slow"/>
</p:sldLayout>
</file>

<file path=ppt/slideLayouts/slideLayout1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319D75F-D782-AF4B-8C78-4973BAAAE59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CC87F97-ACA2-8F46-BAC7-5B9D5CCCFB93}"/>
              </a:ext>
            </a:extLst>
          </p:cNvPr>
          <p:cNvSpPr txBox="1">
            <a:spLocks noGrp="1"/>
          </p:cNvSpPr>
          <p:nvPr>
            <p:ph type="sldNum" sz="quarter" idx="11"/>
          </p:nvPr>
        </p:nvSpPr>
        <p:spPr>
          <a:ln/>
        </p:spPr>
        <p:txBody>
          <a:bodyPr/>
          <a:lstStyle>
            <a:lvl1pPr>
              <a:defRPr/>
            </a:lvl1pPr>
          </a:lstStyle>
          <a:p>
            <a:pPr>
              <a:defRPr/>
            </a:pPr>
            <a:fld id="{D39EF8A4-DDBA-7E4A-8FB8-AFA026BDB298}" type="slidenum">
              <a:rPr/>
              <a:pPr>
                <a:defRPr/>
              </a:pPr>
              <a:t>‹#›</a:t>
            </a:fld>
            <a:endParaRPr/>
          </a:p>
        </p:txBody>
      </p:sp>
    </p:spTree>
    <p:extLst>
      <p:ext uri="{BB962C8B-B14F-4D97-AF65-F5344CB8AC3E}">
        <p14:creationId xmlns:p14="http://schemas.microsoft.com/office/powerpoint/2010/main" val="615541211"/>
      </p:ext>
    </p:extLst>
  </p:cSld>
  <p:clrMapOvr>
    <a:masterClrMapping/>
  </p:clrMapOvr>
  <p:transition spd="slow"/>
</p:sldLayout>
</file>

<file path=ppt/slideLayouts/slideLayout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C159ADD2-D555-1B40-A3B7-E42CECA13810}"/>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C58296E8-0C0B-0343-B884-250A43739E65}"/>
              </a:ext>
            </a:extLst>
          </p:cNvPr>
          <p:cNvSpPr txBox="1">
            <a:spLocks noGrp="1"/>
          </p:cNvSpPr>
          <p:nvPr>
            <p:ph type="sldNum" sz="quarter" idx="11"/>
          </p:nvPr>
        </p:nvSpPr>
        <p:spPr>
          <a:ln/>
        </p:spPr>
        <p:txBody>
          <a:bodyPr/>
          <a:lstStyle>
            <a:lvl1pPr>
              <a:defRPr/>
            </a:lvl1pPr>
          </a:lstStyle>
          <a:p>
            <a:pPr>
              <a:defRPr/>
            </a:pPr>
            <a:fld id="{59DFEC02-00ED-C74E-8720-94052DA9B612}" type="slidenum">
              <a:rPr/>
              <a:pPr>
                <a:defRPr/>
              </a:pPr>
              <a:t>‹#›</a:t>
            </a:fld>
            <a:endParaRPr/>
          </a:p>
        </p:txBody>
      </p:sp>
    </p:spTree>
    <p:extLst>
      <p:ext uri="{BB962C8B-B14F-4D97-AF65-F5344CB8AC3E}">
        <p14:creationId xmlns:p14="http://schemas.microsoft.com/office/powerpoint/2010/main" val="3774691806"/>
      </p:ext>
    </p:extLst>
  </p:cSld>
  <p:clrMapOvr>
    <a:masterClrMapping/>
  </p:clrMapOvr>
  <p:transition spd="slow"/>
</p:sldLayout>
</file>

<file path=ppt/slideLayouts/slideLayout1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D6BDB8F-A1C9-CD46-84E3-3709ED79C7B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E32379C-AE83-B442-9FDE-F24AD0F0BC43}"/>
              </a:ext>
            </a:extLst>
          </p:cNvPr>
          <p:cNvSpPr txBox="1">
            <a:spLocks noGrp="1"/>
          </p:cNvSpPr>
          <p:nvPr>
            <p:ph type="sldNum" sz="quarter" idx="11"/>
          </p:nvPr>
        </p:nvSpPr>
        <p:spPr>
          <a:ln/>
        </p:spPr>
        <p:txBody>
          <a:bodyPr/>
          <a:lstStyle>
            <a:lvl1pPr>
              <a:defRPr/>
            </a:lvl1pPr>
          </a:lstStyle>
          <a:p>
            <a:pPr>
              <a:defRPr/>
            </a:pPr>
            <a:fld id="{527DE767-F658-804F-BFA2-ED9A0B3D1371}" type="slidenum">
              <a:rPr/>
              <a:pPr>
                <a:defRPr/>
              </a:pPr>
              <a:t>‹#›</a:t>
            </a:fld>
            <a:endParaRPr/>
          </a:p>
        </p:txBody>
      </p:sp>
    </p:spTree>
    <p:extLst>
      <p:ext uri="{BB962C8B-B14F-4D97-AF65-F5344CB8AC3E}">
        <p14:creationId xmlns:p14="http://schemas.microsoft.com/office/powerpoint/2010/main" val="4009889708"/>
      </p:ext>
    </p:extLst>
  </p:cSld>
  <p:clrMapOvr>
    <a:masterClrMapping/>
  </p:clrMapOvr>
  <p:transition spd="slow"/>
</p:sldLayout>
</file>

<file path=ppt/slideLayouts/slideLayout1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62477AD-A578-F24A-A084-1352F6E6FC3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CEA699E-AA17-F54A-B792-CF8E75071C82}"/>
              </a:ext>
            </a:extLst>
          </p:cNvPr>
          <p:cNvSpPr txBox="1">
            <a:spLocks noGrp="1"/>
          </p:cNvSpPr>
          <p:nvPr>
            <p:ph type="sldNum" sz="quarter" idx="11"/>
          </p:nvPr>
        </p:nvSpPr>
        <p:spPr>
          <a:ln/>
        </p:spPr>
        <p:txBody>
          <a:bodyPr/>
          <a:lstStyle>
            <a:lvl1pPr>
              <a:defRPr/>
            </a:lvl1pPr>
          </a:lstStyle>
          <a:p>
            <a:pPr>
              <a:defRPr/>
            </a:pPr>
            <a:fld id="{FEEC7D1D-3607-2F44-8466-369B2FF59D06}" type="slidenum">
              <a:rPr/>
              <a:pPr>
                <a:defRPr/>
              </a:pPr>
              <a:t>‹#›</a:t>
            </a:fld>
            <a:endParaRPr/>
          </a:p>
        </p:txBody>
      </p:sp>
    </p:spTree>
    <p:extLst>
      <p:ext uri="{BB962C8B-B14F-4D97-AF65-F5344CB8AC3E}">
        <p14:creationId xmlns:p14="http://schemas.microsoft.com/office/powerpoint/2010/main" val="3371350884"/>
      </p:ext>
    </p:extLst>
  </p:cSld>
  <p:clrMapOvr>
    <a:masterClrMapping/>
  </p:clrMapOvr>
  <p:transition spd="slow"/>
</p:sldLayout>
</file>

<file path=ppt/slideLayouts/slideLayout1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90D8ED8-AEE7-2A45-B1D3-47E1F73E760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D5BE71B-857D-3A4A-8587-0173D7523D3F}"/>
              </a:ext>
            </a:extLst>
          </p:cNvPr>
          <p:cNvSpPr txBox="1">
            <a:spLocks noGrp="1"/>
          </p:cNvSpPr>
          <p:nvPr>
            <p:ph type="sldNum" sz="quarter" idx="11"/>
          </p:nvPr>
        </p:nvSpPr>
        <p:spPr>
          <a:ln/>
        </p:spPr>
        <p:txBody>
          <a:bodyPr/>
          <a:lstStyle>
            <a:lvl1pPr>
              <a:defRPr/>
            </a:lvl1pPr>
          </a:lstStyle>
          <a:p>
            <a:pPr>
              <a:defRPr/>
            </a:pPr>
            <a:fld id="{3279E454-6C54-814C-A4F8-ACC8DD6194DD}" type="slidenum">
              <a:rPr/>
              <a:pPr>
                <a:defRPr/>
              </a:pPr>
              <a:t>‹#›</a:t>
            </a:fld>
            <a:endParaRPr/>
          </a:p>
        </p:txBody>
      </p:sp>
    </p:spTree>
    <p:extLst>
      <p:ext uri="{BB962C8B-B14F-4D97-AF65-F5344CB8AC3E}">
        <p14:creationId xmlns:p14="http://schemas.microsoft.com/office/powerpoint/2010/main" val="1904643159"/>
      </p:ext>
    </p:extLst>
  </p:cSld>
  <p:clrMapOvr>
    <a:masterClrMapping/>
  </p:clrMapOvr>
  <p:transition spd="slow"/>
</p:sldLayout>
</file>

<file path=ppt/slideLayouts/slideLayout1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E3A8CBC-91CC-ED49-82B0-29E234A61DE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87CC364-595F-7744-AD5D-894D1E763BD2}"/>
              </a:ext>
            </a:extLst>
          </p:cNvPr>
          <p:cNvSpPr txBox="1">
            <a:spLocks noGrp="1"/>
          </p:cNvSpPr>
          <p:nvPr>
            <p:ph type="sldNum" sz="quarter" idx="11"/>
          </p:nvPr>
        </p:nvSpPr>
        <p:spPr>
          <a:ln/>
        </p:spPr>
        <p:txBody>
          <a:bodyPr/>
          <a:lstStyle>
            <a:lvl1pPr>
              <a:defRPr/>
            </a:lvl1pPr>
          </a:lstStyle>
          <a:p>
            <a:pPr>
              <a:defRPr/>
            </a:pPr>
            <a:fld id="{EDB02A06-73F2-6744-AAF7-4EB8374BF65E}" type="slidenum">
              <a:rPr/>
              <a:pPr>
                <a:defRPr/>
              </a:pPr>
              <a:t>‹#›</a:t>
            </a:fld>
            <a:endParaRPr/>
          </a:p>
        </p:txBody>
      </p:sp>
    </p:spTree>
    <p:extLst>
      <p:ext uri="{BB962C8B-B14F-4D97-AF65-F5344CB8AC3E}">
        <p14:creationId xmlns:p14="http://schemas.microsoft.com/office/powerpoint/2010/main" val="2462832580"/>
      </p:ext>
    </p:extLst>
  </p:cSld>
  <p:clrMapOvr>
    <a:masterClrMapping/>
  </p:clrMapOvr>
  <p:transition spd="slow"/>
</p:sldLayout>
</file>

<file path=ppt/slideLayouts/slideLayout1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4191CBA-C668-7948-A835-35C2786C23B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7761169-26EB-EE4E-86B2-2B9EE6DD7803}"/>
              </a:ext>
            </a:extLst>
          </p:cNvPr>
          <p:cNvSpPr txBox="1">
            <a:spLocks noGrp="1"/>
          </p:cNvSpPr>
          <p:nvPr>
            <p:ph type="sldNum" sz="quarter" idx="11"/>
          </p:nvPr>
        </p:nvSpPr>
        <p:spPr>
          <a:ln/>
        </p:spPr>
        <p:txBody>
          <a:bodyPr/>
          <a:lstStyle>
            <a:lvl1pPr>
              <a:defRPr/>
            </a:lvl1pPr>
          </a:lstStyle>
          <a:p>
            <a:pPr>
              <a:defRPr/>
            </a:pPr>
            <a:fld id="{E2B8396E-EC91-B74B-B775-D40DAB4EA4A9}" type="slidenum">
              <a:rPr/>
              <a:pPr>
                <a:defRPr/>
              </a:pPr>
              <a:t>‹#›</a:t>
            </a:fld>
            <a:endParaRPr/>
          </a:p>
        </p:txBody>
      </p:sp>
    </p:spTree>
    <p:extLst>
      <p:ext uri="{BB962C8B-B14F-4D97-AF65-F5344CB8AC3E}">
        <p14:creationId xmlns:p14="http://schemas.microsoft.com/office/powerpoint/2010/main" val="1691788888"/>
      </p:ext>
    </p:extLst>
  </p:cSld>
  <p:clrMapOvr>
    <a:masterClrMapping/>
  </p:clrMapOvr>
  <p:transition spd="slow"/>
</p:sldLayout>
</file>

<file path=ppt/slideLayouts/slideLayout1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6437067-0820-DF43-98DB-7C803C5143F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5E5E437-D55C-834E-859B-C5D7310C497E}"/>
              </a:ext>
            </a:extLst>
          </p:cNvPr>
          <p:cNvSpPr txBox="1">
            <a:spLocks noGrp="1"/>
          </p:cNvSpPr>
          <p:nvPr>
            <p:ph type="sldNum" sz="quarter" idx="11"/>
          </p:nvPr>
        </p:nvSpPr>
        <p:spPr>
          <a:ln/>
        </p:spPr>
        <p:txBody>
          <a:bodyPr/>
          <a:lstStyle>
            <a:lvl1pPr>
              <a:defRPr/>
            </a:lvl1pPr>
          </a:lstStyle>
          <a:p>
            <a:pPr>
              <a:defRPr/>
            </a:pPr>
            <a:fld id="{877318EC-2D4D-4244-8087-56F0AA2DF759}" type="slidenum">
              <a:rPr/>
              <a:pPr>
                <a:defRPr/>
              </a:pPr>
              <a:t>‹#›</a:t>
            </a:fld>
            <a:endParaRPr/>
          </a:p>
        </p:txBody>
      </p:sp>
    </p:spTree>
    <p:extLst>
      <p:ext uri="{BB962C8B-B14F-4D97-AF65-F5344CB8AC3E}">
        <p14:creationId xmlns:p14="http://schemas.microsoft.com/office/powerpoint/2010/main" val="2645562631"/>
      </p:ext>
    </p:extLst>
  </p:cSld>
  <p:clrMapOvr>
    <a:masterClrMapping/>
  </p:clrMapOvr>
  <p:transition spd="slow"/>
</p:sldLayout>
</file>

<file path=ppt/slideLayouts/slideLayout1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88C81FC-9EFB-5D4D-AE9B-48AA4E81749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23E03B2-B63D-484C-88B9-1DD5EE9F0941}"/>
              </a:ext>
            </a:extLst>
          </p:cNvPr>
          <p:cNvSpPr txBox="1">
            <a:spLocks noGrp="1"/>
          </p:cNvSpPr>
          <p:nvPr>
            <p:ph type="sldNum" sz="quarter" idx="11"/>
          </p:nvPr>
        </p:nvSpPr>
        <p:spPr>
          <a:ln/>
        </p:spPr>
        <p:txBody>
          <a:bodyPr/>
          <a:lstStyle>
            <a:lvl1pPr>
              <a:defRPr/>
            </a:lvl1pPr>
          </a:lstStyle>
          <a:p>
            <a:pPr>
              <a:defRPr/>
            </a:pPr>
            <a:fld id="{DB57FE1B-C7F9-7C4F-A67D-63A792E45043}" type="slidenum">
              <a:rPr/>
              <a:pPr>
                <a:defRPr/>
              </a:pPr>
              <a:t>‹#›</a:t>
            </a:fld>
            <a:endParaRPr/>
          </a:p>
        </p:txBody>
      </p:sp>
    </p:spTree>
    <p:extLst>
      <p:ext uri="{BB962C8B-B14F-4D97-AF65-F5344CB8AC3E}">
        <p14:creationId xmlns:p14="http://schemas.microsoft.com/office/powerpoint/2010/main" val="3223516058"/>
      </p:ext>
    </p:extLst>
  </p:cSld>
  <p:clrMapOvr>
    <a:masterClrMapping/>
  </p:clrMapOvr>
  <p:transition spd="slow"/>
</p:sldLayout>
</file>

<file path=ppt/slideLayouts/slideLayout1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FA6857B-9615-6C4F-BC13-CD55E0A0DCE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82A943C-DBED-9640-B0FE-2249ABA92643}"/>
              </a:ext>
            </a:extLst>
          </p:cNvPr>
          <p:cNvSpPr txBox="1">
            <a:spLocks noGrp="1"/>
          </p:cNvSpPr>
          <p:nvPr>
            <p:ph type="sldNum" sz="quarter" idx="11"/>
          </p:nvPr>
        </p:nvSpPr>
        <p:spPr>
          <a:ln/>
        </p:spPr>
        <p:txBody>
          <a:bodyPr/>
          <a:lstStyle>
            <a:lvl1pPr>
              <a:defRPr/>
            </a:lvl1pPr>
          </a:lstStyle>
          <a:p>
            <a:pPr>
              <a:defRPr/>
            </a:pPr>
            <a:fld id="{9E091A31-0A62-A94B-B704-6B8076746107}" type="slidenum">
              <a:rPr/>
              <a:pPr>
                <a:defRPr/>
              </a:pPr>
              <a:t>‹#›</a:t>
            </a:fld>
            <a:endParaRPr/>
          </a:p>
        </p:txBody>
      </p:sp>
    </p:spTree>
    <p:extLst>
      <p:ext uri="{BB962C8B-B14F-4D97-AF65-F5344CB8AC3E}">
        <p14:creationId xmlns:p14="http://schemas.microsoft.com/office/powerpoint/2010/main" val="1128854668"/>
      </p:ext>
    </p:extLst>
  </p:cSld>
  <p:clrMapOvr>
    <a:masterClrMapping/>
  </p:clrMapOvr>
  <p:transition spd="slow"/>
</p:sldLayout>
</file>

<file path=ppt/slideLayouts/slideLayout14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C265F23-8A8D-534A-B88D-CF018E7C7A4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76A6218-BB22-CF46-BF24-763CC7AB885C}"/>
              </a:ext>
            </a:extLst>
          </p:cNvPr>
          <p:cNvSpPr txBox="1">
            <a:spLocks noGrp="1"/>
          </p:cNvSpPr>
          <p:nvPr>
            <p:ph type="sldNum" sz="quarter" idx="11"/>
          </p:nvPr>
        </p:nvSpPr>
        <p:spPr>
          <a:ln/>
        </p:spPr>
        <p:txBody>
          <a:bodyPr/>
          <a:lstStyle>
            <a:lvl1pPr>
              <a:defRPr/>
            </a:lvl1pPr>
          </a:lstStyle>
          <a:p>
            <a:pPr>
              <a:defRPr/>
            </a:pPr>
            <a:fld id="{BCF6D3BD-DD60-D64A-9041-27F80C164F54}" type="slidenum">
              <a:rPr/>
              <a:pPr>
                <a:defRPr/>
              </a:pPr>
              <a:t>‹#›</a:t>
            </a:fld>
            <a:endParaRPr/>
          </a:p>
        </p:txBody>
      </p:sp>
    </p:spTree>
    <p:extLst>
      <p:ext uri="{BB962C8B-B14F-4D97-AF65-F5344CB8AC3E}">
        <p14:creationId xmlns:p14="http://schemas.microsoft.com/office/powerpoint/2010/main" val="1192649557"/>
      </p:ext>
    </p:extLst>
  </p:cSld>
  <p:clrMapOvr>
    <a:masterClrMapping/>
  </p:clrMapOvr>
  <p:transition spd="slow"/>
</p:sldLayout>
</file>

<file path=ppt/slideLayouts/slideLayout1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1E1A2D0-935F-E24B-BE1B-09285189893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265808C-B328-3B48-8F62-A8014EE18BAF}"/>
              </a:ext>
            </a:extLst>
          </p:cNvPr>
          <p:cNvSpPr txBox="1">
            <a:spLocks noGrp="1"/>
          </p:cNvSpPr>
          <p:nvPr>
            <p:ph type="sldNum" sz="quarter" idx="11"/>
          </p:nvPr>
        </p:nvSpPr>
        <p:spPr>
          <a:ln/>
        </p:spPr>
        <p:txBody>
          <a:bodyPr/>
          <a:lstStyle>
            <a:lvl1pPr>
              <a:defRPr/>
            </a:lvl1pPr>
          </a:lstStyle>
          <a:p>
            <a:pPr>
              <a:defRPr/>
            </a:pPr>
            <a:fld id="{AE84C276-CAFA-954F-AD93-21095AE973B7}" type="slidenum">
              <a:rPr/>
              <a:pPr>
                <a:defRPr/>
              </a:pPr>
              <a:t>‹#›</a:t>
            </a:fld>
            <a:endParaRPr/>
          </a:p>
        </p:txBody>
      </p:sp>
    </p:spTree>
    <p:extLst>
      <p:ext uri="{BB962C8B-B14F-4D97-AF65-F5344CB8AC3E}">
        <p14:creationId xmlns:p14="http://schemas.microsoft.com/office/powerpoint/2010/main" val="2506777130"/>
      </p:ext>
    </p:extLst>
  </p:cSld>
  <p:clrMapOvr>
    <a:masterClrMapping/>
  </p:clrMapOvr>
  <p:transition spd="slow"/>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5F049EBB-989C-CD4B-B7DC-E3B678B25EE7}"/>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62BCB56F-C48E-CF4B-91B8-EB1490FB19B8}"/>
              </a:ext>
            </a:extLst>
          </p:cNvPr>
          <p:cNvSpPr txBox="1">
            <a:spLocks noGrp="1"/>
          </p:cNvSpPr>
          <p:nvPr>
            <p:ph type="sldNum" sz="quarter" idx="11"/>
          </p:nvPr>
        </p:nvSpPr>
        <p:spPr>
          <a:ln/>
        </p:spPr>
        <p:txBody>
          <a:bodyPr/>
          <a:lstStyle>
            <a:lvl1pPr>
              <a:defRPr/>
            </a:lvl1pPr>
          </a:lstStyle>
          <a:p>
            <a:pPr>
              <a:defRPr/>
            </a:pPr>
            <a:fld id="{35A9DCF1-032A-B049-A7DE-27187F7DF6B9}" type="slidenum">
              <a:rPr/>
              <a:pPr>
                <a:defRPr/>
              </a:pPr>
              <a:t>‹#›</a:t>
            </a:fld>
            <a:endParaRPr/>
          </a:p>
        </p:txBody>
      </p:sp>
    </p:spTree>
    <p:extLst>
      <p:ext uri="{BB962C8B-B14F-4D97-AF65-F5344CB8AC3E}">
        <p14:creationId xmlns:p14="http://schemas.microsoft.com/office/powerpoint/2010/main" val="2655438049"/>
      </p:ext>
    </p:extLst>
  </p:cSld>
  <p:clrMapOvr>
    <a:masterClrMapping/>
  </p:clrMapOvr>
  <p:transition spd="slow"/>
</p:sldLayout>
</file>

<file path=ppt/slideLayouts/slideLayout1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AD26F5D1-7193-404B-B4AE-3812D088D92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885E573-2600-BF40-881E-A05E4875B982}"/>
              </a:ext>
            </a:extLst>
          </p:cNvPr>
          <p:cNvSpPr txBox="1">
            <a:spLocks noGrp="1"/>
          </p:cNvSpPr>
          <p:nvPr>
            <p:ph type="sldNum" sz="quarter" idx="11"/>
          </p:nvPr>
        </p:nvSpPr>
        <p:spPr>
          <a:ln/>
        </p:spPr>
        <p:txBody>
          <a:bodyPr/>
          <a:lstStyle>
            <a:lvl1pPr>
              <a:defRPr/>
            </a:lvl1pPr>
          </a:lstStyle>
          <a:p>
            <a:pPr>
              <a:defRPr/>
            </a:pPr>
            <a:fld id="{1E26CF69-1F93-794D-9E96-EE994B6BF158}" type="slidenum">
              <a:rPr/>
              <a:pPr>
                <a:defRPr/>
              </a:pPr>
              <a:t>‹#›</a:t>
            </a:fld>
            <a:endParaRPr/>
          </a:p>
        </p:txBody>
      </p:sp>
    </p:spTree>
    <p:extLst>
      <p:ext uri="{BB962C8B-B14F-4D97-AF65-F5344CB8AC3E}">
        <p14:creationId xmlns:p14="http://schemas.microsoft.com/office/powerpoint/2010/main" val="274286703"/>
      </p:ext>
    </p:extLst>
  </p:cSld>
  <p:clrMapOvr>
    <a:masterClrMapping/>
  </p:clrMapOvr>
  <p:transition spd="slow"/>
</p:sldLayout>
</file>

<file path=ppt/slideLayouts/slideLayout1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CDC8578-0828-3845-9577-62DA33F2EBA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EF3CCB1-8F3D-F740-A4C1-87DB980B7744}"/>
              </a:ext>
            </a:extLst>
          </p:cNvPr>
          <p:cNvSpPr txBox="1">
            <a:spLocks noGrp="1"/>
          </p:cNvSpPr>
          <p:nvPr>
            <p:ph type="sldNum" sz="quarter" idx="11"/>
          </p:nvPr>
        </p:nvSpPr>
        <p:spPr>
          <a:ln/>
        </p:spPr>
        <p:txBody>
          <a:bodyPr/>
          <a:lstStyle>
            <a:lvl1pPr>
              <a:defRPr/>
            </a:lvl1pPr>
          </a:lstStyle>
          <a:p>
            <a:pPr>
              <a:defRPr/>
            </a:pPr>
            <a:fld id="{121F1D2A-10C7-0847-A505-75E913FC641E}" type="slidenum">
              <a:rPr/>
              <a:pPr>
                <a:defRPr/>
              </a:pPr>
              <a:t>‹#›</a:t>
            </a:fld>
            <a:endParaRPr/>
          </a:p>
        </p:txBody>
      </p:sp>
    </p:spTree>
    <p:extLst>
      <p:ext uri="{BB962C8B-B14F-4D97-AF65-F5344CB8AC3E}">
        <p14:creationId xmlns:p14="http://schemas.microsoft.com/office/powerpoint/2010/main" val="2796965104"/>
      </p:ext>
    </p:extLst>
  </p:cSld>
  <p:clrMapOvr>
    <a:masterClrMapping/>
  </p:clrMapOvr>
  <p:transition spd="slow"/>
</p:sldLayout>
</file>

<file path=ppt/slideLayouts/slideLayout1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819B1C0-999F-DE48-9CC5-3B840056F3FC}"/>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C6B5ED7-DED4-7F43-9508-B3AC35031CFC}"/>
              </a:ext>
            </a:extLst>
          </p:cNvPr>
          <p:cNvSpPr txBox="1">
            <a:spLocks noGrp="1"/>
          </p:cNvSpPr>
          <p:nvPr>
            <p:ph type="sldNum" sz="quarter" idx="11"/>
          </p:nvPr>
        </p:nvSpPr>
        <p:spPr>
          <a:ln/>
        </p:spPr>
        <p:txBody>
          <a:bodyPr/>
          <a:lstStyle>
            <a:lvl1pPr>
              <a:defRPr/>
            </a:lvl1pPr>
          </a:lstStyle>
          <a:p>
            <a:pPr>
              <a:defRPr/>
            </a:pPr>
            <a:fld id="{E1D4E093-E46C-E046-98B7-6941AB1C5A8E}" type="slidenum">
              <a:rPr/>
              <a:pPr>
                <a:defRPr/>
              </a:pPr>
              <a:t>‹#›</a:t>
            </a:fld>
            <a:endParaRPr/>
          </a:p>
        </p:txBody>
      </p:sp>
    </p:spTree>
    <p:extLst>
      <p:ext uri="{BB962C8B-B14F-4D97-AF65-F5344CB8AC3E}">
        <p14:creationId xmlns:p14="http://schemas.microsoft.com/office/powerpoint/2010/main" val="1460894591"/>
      </p:ext>
    </p:extLst>
  </p:cSld>
  <p:clrMapOvr>
    <a:masterClrMapping/>
  </p:clrMapOvr>
  <p:transition spd="slow"/>
</p:sldLayout>
</file>

<file path=ppt/slideLayouts/slideLayout1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F8D29FC-ADE4-7645-8684-1BB883F4201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9343B4E-2970-DC46-96DB-E693C44ADF0C}"/>
              </a:ext>
            </a:extLst>
          </p:cNvPr>
          <p:cNvSpPr txBox="1">
            <a:spLocks noGrp="1"/>
          </p:cNvSpPr>
          <p:nvPr>
            <p:ph type="sldNum" sz="quarter" idx="11"/>
          </p:nvPr>
        </p:nvSpPr>
        <p:spPr>
          <a:ln/>
        </p:spPr>
        <p:txBody>
          <a:bodyPr/>
          <a:lstStyle>
            <a:lvl1pPr>
              <a:defRPr/>
            </a:lvl1pPr>
          </a:lstStyle>
          <a:p>
            <a:pPr>
              <a:defRPr/>
            </a:pPr>
            <a:fld id="{B666E7F3-9BD6-BD40-9661-6648737019E0}" type="slidenum">
              <a:rPr/>
              <a:pPr>
                <a:defRPr/>
              </a:pPr>
              <a:t>‹#›</a:t>
            </a:fld>
            <a:endParaRPr/>
          </a:p>
        </p:txBody>
      </p:sp>
    </p:spTree>
    <p:extLst>
      <p:ext uri="{BB962C8B-B14F-4D97-AF65-F5344CB8AC3E}">
        <p14:creationId xmlns:p14="http://schemas.microsoft.com/office/powerpoint/2010/main" val="958468305"/>
      </p:ext>
    </p:extLst>
  </p:cSld>
  <p:clrMapOvr>
    <a:masterClrMapping/>
  </p:clrMapOvr>
  <p:transition spd="slow"/>
</p:sldLayout>
</file>

<file path=ppt/slideLayouts/slideLayout1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2FF238C-40D4-1D4E-A764-273CC2C123F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067FD83-D8DD-E048-AAC6-B3C35450EB21}"/>
              </a:ext>
            </a:extLst>
          </p:cNvPr>
          <p:cNvSpPr txBox="1">
            <a:spLocks noGrp="1"/>
          </p:cNvSpPr>
          <p:nvPr>
            <p:ph type="sldNum" sz="quarter" idx="11"/>
          </p:nvPr>
        </p:nvSpPr>
        <p:spPr>
          <a:ln/>
        </p:spPr>
        <p:txBody>
          <a:bodyPr/>
          <a:lstStyle>
            <a:lvl1pPr>
              <a:defRPr/>
            </a:lvl1pPr>
          </a:lstStyle>
          <a:p>
            <a:pPr>
              <a:defRPr/>
            </a:pPr>
            <a:fld id="{FC5D6CE3-C4DA-2149-85FF-082798634E9A}" type="slidenum">
              <a:rPr/>
              <a:pPr>
                <a:defRPr/>
              </a:pPr>
              <a:t>‹#›</a:t>
            </a:fld>
            <a:endParaRPr/>
          </a:p>
        </p:txBody>
      </p:sp>
    </p:spTree>
    <p:extLst>
      <p:ext uri="{BB962C8B-B14F-4D97-AF65-F5344CB8AC3E}">
        <p14:creationId xmlns:p14="http://schemas.microsoft.com/office/powerpoint/2010/main" val="2854645167"/>
      </p:ext>
    </p:extLst>
  </p:cSld>
  <p:clrMapOvr>
    <a:masterClrMapping/>
  </p:clrMapOvr>
  <p:transition spd="slow"/>
</p:sldLayout>
</file>

<file path=ppt/slideLayouts/slideLayout1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3859FCC-FBEC-D44D-9AFF-CE1575A8868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5040AEF-B4AB-E240-9917-40B2A931092E}"/>
              </a:ext>
            </a:extLst>
          </p:cNvPr>
          <p:cNvSpPr txBox="1">
            <a:spLocks noGrp="1"/>
          </p:cNvSpPr>
          <p:nvPr>
            <p:ph type="sldNum" sz="quarter" idx="11"/>
          </p:nvPr>
        </p:nvSpPr>
        <p:spPr>
          <a:ln/>
        </p:spPr>
        <p:txBody>
          <a:bodyPr/>
          <a:lstStyle>
            <a:lvl1pPr>
              <a:defRPr/>
            </a:lvl1pPr>
          </a:lstStyle>
          <a:p>
            <a:pPr>
              <a:defRPr/>
            </a:pPr>
            <a:fld id="{251E074B-9803-6743-976B-26B573409310}" type="slidenum">
              <a:rPr/>
              <a:pPr>
                <a:defRPr/>
              </a:pPr>
              <a:t>‹#›</a:t>
            </a:fld>
            <a:endParaRPr/>
          </a:p>
        </p:txBody>
      </p:sp>
    </p:spTree>
    <p:extLst>
      <p:ext uri="{BB962C8B-B14F-4D97-AF65-F5344CB8AC3E}">
        <p14:creationId xmlns:p14="http://schemas.microsoft.com/office/powerpoint/2010/main" val="1711400010"/>
      </p:ext>
    </p:extLst>
  </p:cSld>
  <p:clrMapOvr>
    <a:masterClrMapping/>
  </p:clrMapOvr>
  <p:transition spd="slow"/>
</p:sldLayout>
</file>

<file path=ppt/slideLayouts/slideLayout1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CADFBEA-D941-6D40-A08D-5C0F2BAAEC3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30B91EF-B56B-A247-BC6F-1D391962BEDD}"/>
              </a:ext>
            </a:extLst>
          </p:cNvPr>
          <p:cNvSpPr txBox="1">
            <a:spLocks noGrp="1"/>
          </p:cNvSpPr>
          <p:nvPr>
            <p:ph type="sldNum" sz="quarter" idx="11"/>
          </p:nvPr>
        </p:nvSpPr>
        <p:spPr>
          <a:ln/>
        </p:spPr>
        <p:txBody>
          <a:bodyPr/>
          <a:lstStyle>
            <a:lvl1pPr>
              <a:defRPr/>
            </a:lvl1pPr>
          </a:lstStyle>
          <a:p>
            <a:pPr>
              <a:defRPr/>
            </a:pPr>
            <a:fld id="{A0A0B05D-6D5C-FF4D-B1CC-C79F12F916D3}" type="slidenum">
              <a:rPr/>
              <a:pPr>
                <a:defRPr/>
              </a:pPr>
              <a:t>‹#›</a:t>
            </a:fld>
            <a:endParaRPr/>
          </a:p>
        </p:txBody>
      </p:sp>
    </p:spTree>
    <p:extLst>
      <p:ext uri="{BB962C8B-B14F-4D97-AF65-F5344CB8AC3E}">
        <p14:creationId xmlns:p14="http://schemas.microsoft.com/office/powerpoint/2010/main" val="616314410"/>
      </p:ext>
    </p:extLst>
  </p:cSld>
  <p:clrMapOvr>
    <a:masterClrMapping/>
  </p:clrMapOvr>
  <p:transition spd="slow"/>
</p:sldLayout>
</file>

<file path=ppt/slideLayouts/slideLayout1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97E894B-75E4-D14C-AECA-16E799ACC4C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750393E-04A0-7546-8E58-31E3E3EF5554}"/>
              </a:ext>
            </a:extLst>
          </p:cNvPr>
          <p:cNvSpPr txBox="1">
            <a:spLocks noGrp="1"/>
          </p:cNvSpPr>
          <p:nvPr>
            <p:ph type="sldNum" sz="quarter" idx="11"/>
          </p:nvPr>
        </p:nvSpPr>
        <p:spPr>
          <a:ln/>
        </p:spPr>
        <p:txBody>
          <a:bodyPr/>
          <a:lstStyle>
            <a:lvl1pPr>
              <a:defRPr/>
            </a:lvl1pPr>
          </a:lstStyle>
          <a:p>
            <a:pPr>
              <a:defRPr/>
            </a:pPr>
            <a:fld id="{38220740-D1EB-AD49-8609-7F7FCED48D47}" type="slidenum">
              <a:rPr/>
              <a:pPr>
                <a:defRPr/>
              </a:pPr>
              <a:t>‹#›</a:t>
            </a:fld>
            <a:endParaRPr/>
          </a:p>
        </p:txBody>
      </p:sp>
    </p:spTree>
    <p:extLst>
      <p:ext uri="{BB962C8B-B14F-4D97-AF65-F5344CB8AC3E}">
        <p14:creationId xmlns:p14="http://schemas.microsoft.com/office/powerpoint/2010/main" val="517227953"/>
      </p:ext>
    </p:extLst>
  </p:cSld>
  <p:clrMapOvr>
    <a:masterClrMapping/>
  </p:clrMapOvr>
  <p:transition spd="slow"/>
</p:sldLayout>
</file>

<file path=ppt/slideLayouts/slideLayout1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D213A03-4A99-2246-A0FE-065FB79F764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C1B6344-EC6E-0D4A-8F9F-601C04AD5905}"/>
              </a:ext>
            </a:extLst>
          </p:cNvPr>
          <p:cNvSpPr txBox="1">
            <a:spLocks noGrp="1"/>
          </p:cNvSpPr>
          <p:nvPr>
            <p:ph type="sldNum" sz="quarter" idx="11"/>
          </p:nvPr>
        </p:nvSpPr>
        <p:spPr>
          <a:ln/>
        </p:spPr>
        <p:txBody>
          <a:bodyPr/>
          <a:lstStyle>
            <a:lvl1pPr>
              <a:defRPr/>
            </a:lvl1pPr>
          </a:lstStyle>
          <a:p>
            <a:pPr>
              <a:defRPr/>
            </a:pPr>
            <a:fld id="{E350502A-475B-354C-AE5C-EA4759ACFC84}" type="slidenum">
              <a:rPr/>
              <a:pPr>
                <a:defRPr/>
              </a:pPr>
              <a:t>‹#›</a:t>
            </a:fld>
            <a:endParaRPr/>
          </a:p>
        </p:txBody>
      </p:sp>
    </p:spTree>
    <p:extLst>
      <p:ext uri="{BB962C8B-B14F-4D97-AF65-F5344CB8AC3E}">
        <p14:creationId xmlns:p14="http://schemas.microsoft.com/office/powerpoint/2010/main" val="2298707307"/>
      </p:ext>
    </p:extLst>
  </p:cSld>
  <p:clrMapOvr>
    <a:masterClrMapping/>
  </p:clrMapOvr>
  <p:transition spd="slow"/>
</p:sldLayout>
</file>

<file path=ppt/slideLayouts/slideLayout14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27305361-3970-2643-B9CE-80C32C6DBB1C}"/>
              </a:ext>
            </a:extLst>
          </p:cNvPr>
          <p:cNvSpPr txBox="1">
            <a:spLocks noGrp="1"/>
          </p:cNvSpPr>
          <p:nvPr>
            <p:ph type="sldNum" sz="quarter" idx="10"/>
          </p:nvPr>
        </p:nvSpPr>
        <p:spPr>
          <a:ln/>
        </p:spPr>
        <p:txBody>
          <a:bodyPr/>
          <a:lstStyle>
            <a:lvl1pPr>
              <a:defRPr/>
            </a:lvl1pPr>
          </a:lstStyle>
          <a:p>
            <a:pPr>
              <a:defRPr/>
            </a:pPr>
            <a:fld id="{20DDE1CA-A3AA-8C4F-A474-B2454F96D3EA}" type="slidenum">
              <a:rPr/>
              <a:pPr>
                <a:defRPr/>
              </a:pPr>
              <a:t>‹#›</a:t>
            </a:fld>
            <a:endParaRPr/>
          </a:p>
        </p:txBody>
      </p:sp>
    </p:spTree>
    <p:extLst>
      <p:ext uri="{BB962C8B-B14F-4D97-AF65-F5344CB8AC3E}">
        <p14:creationId xmlns:p14="http://schemas.microsoft.com/office/powerpoint/2010/main" val="641546546"/>
      </p:ext>
    </p:extLst>
  </p:cSld>
  <p:clrMapOvr>
    <a:masterClrMapping/>
  </p:clrMapOvr>
  <p:transition spd="slow"/>
</p:sldLayout>
</file>

<file path=ppt/slideLayouts/slideLayout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4FAC39D2-5AC3-9C44-A5B6-46F140C1A0F3}"/>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3ED7E095-F470-484B-910C-E2D94201F15B}"/>
              </a:ext>
            </a:extLst>
          </p:cNvPr>
          <p:cNvSpPr txBox="1">
            <a:spLocks noGrp="1"/>
          </p:cNvSpPr>
          <p:nvPr>
            <p:ph type="sldNum" sz="quarter" idx="11"/>
          </p:nvPr>
        </p:nvSpPr>
        <p:spPr>
          <a:ln/>
        </p:spPr>
        <p:txBody>
          <a:bodyPr/>
          <a:lstStyle>
            <a:lvl1pPr>
              <a:defRPr/>
            </a:lvl1pPr>
          </a:lstStyle>
          <a:p>
            <a:pPr>
              <a:defRPr/>
            </a:pPr>
            <a:fld id="{9625C657-395F-0247-9091-E796FA1BB55F}" type="slidenum">
              <a:rPr/>
              <a:pPr>
                <a:defRPr/>
              </a:pPr>
              <a:t>‹#›</a:t>
            </a:fld>
            <a:endParaRPr/>
          </a:p>
        </p:txBody>
      </p:sp>
    </p:spTree>
    <p:extLst>
      <p:ext uri="{BB962C8B-B14F-4D97-AF65-F5344CB8AC3E}">
        <p14:creationId xmlns:p14="http://schemas.microsoft.com/office/powerpoint/2010/main" val="3482423741"/>
      </p:ext>
    </p:extLst>
  </p:cSld>
  <p:clrMapOvr>
    <a:masterClrMapping/>
  </p:clrMapOvr>
  <p:transition spd="slow"/>
</p:sldLayout>
</file>

<file path=ppt/slideLayouts/slideLayout1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7B44D5D0-EC5E-0B4B-920E-AD2F9C51AA52}"/>
              </a:ext>
            </a:extLst>
          </p:cNvPr>
          <p:cNvSpPr txBox="1">
            <a:spLocks noGrp="1"/>
          </p:cNvSpPr>
          <p:nvPr>
            <p:ph type="sldNum" sz="quarter" idx="10"/>
          </p:nvPr>
        </p:nvSpPr>
        <p:spPr>
          <a:ln/>
        </p:spPr>
        <p:txBody>
          <a:bodyPr/>
          <a:lstStyle>
            <a:lvl1pPr>
              <a:defRPr/>
            </a:lvl1pPr>
          </a:lstStyle>
          <a:p>
            <a:pPr>
              <a:defRPr/>
            </a:pPr>
            <a:fld id="{34ED6AF3-FF15-4E45-8021-B81BBB638E18}" type="slidenum">
              <a:rPr/>
              <a:pPr>
                <a:defRPr/>
              </a:pPr>
              <a:t>‹#›</a:t>
            </a:fld>
            <a:endParaRPr/>
          </a:p>
        </p:txBody>
      </p:sp>
    </p:spTree>
    <p:extLst>
      <p:ext uri="{BB962C8B-B14F-4D97-AF65-F5344CB8AC3E}">
        <p14:creationId xmlns:p14="http://schemas.microsoft.com/office/powerpoint/2010/main" val="1777337845"/>
      </p:ext>
    </p:extLst>
  </p:cSld>
  <p:clrMapOvr>
    <a:masterClrMapping/>
  </p:clrMapOvr>
  <p:transition spd="slow"/>
</p:sldLayout>
</file>

<file path=ppt/slideLayouts/slideLayout1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B7B7DE69-5B1F-DB43-A1BE-F12DAAC3A7E6}"/>
              </a:ext>
            </a:extLst>
          </p:cNvPr>
          <p:cNvSpPr txBox="1">
            <a:spLocks noGrp="1"/>
          </p:cNvSpPr>
          <p:nvPr>
            <p:ph type="sldNum" sz="quarter" idx="10"/>
          </p:nvPr>
        </p:nvSpPr>
        <p:spPr>
          <a:ln/>
        </p:spPr>
        <p:txBody>
          <a:bodyPr/>
          <a:lstStyle>
            <a:lvl1pPr>
              <a:defRPr/>
            </a:lvl1pPr>
          </a:lstStyle>
          <a:p>
            <a:pPr>
              <a:defRPr/>
            </a:pPr>
            <a:fld id="{52123B6D-097C-E640-B7A8-CE4BC3FCBCFE}" type="slidenum">
              <a:rPr/>
              <a:pPr>
                <a:defRPr/>
              </a:pPr>
              <a:t>‹#›</a:t>
            </a:fld>
            <a:endParaRPr/>
          </a:p>
        </p:txBody>
      </p:sp>
    </p:spTree>
    <p:extLst>
      <p:ext uri="{BB962C8B-B14F-4D97-AF65-F5344CB8AC3E}">
        <p14:creationId xmlns:p14="http://schemas.microsoft.com/office/powerpoint/2010/main" val="1511570258"/>
      </p:ext>
    </p:extLst>
  </p:cSld>
  <p:clrMapOvr>
    <a:masterClrMapping/>
  </p:clrMapOvr>
  <p:transition spd="slow"/>
</p:sldLayout>
</file>

<file path=ppt/slideLayouts/slideLayout1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8F9C0795-D59D-2C4F-89B1-EE5EFAFBB5D1}"/>
              </a:ext>
            </a:extLst>
          </p:cNvPr>
          <p:cNvSpPr txBox="1">
            <a:spLocks noGrp="1"/>
          </p:cNvSpPr>
          <p:nvPr>
            <p:ph type="sldNum" sz="quarter" idx="10"/>
          </p:nvPr>
        </p:nvSpPr>
        <p:spPr>
          <a:ln/>
        </p:spPr>
        <p:txBody>
          <a:bodyPr/>
          <a:lstStyle>
            <a:lvl1pPr>
              <a:defRPr/>
            </a:lvl1pPr>
          </a:lstStyle>
          <a:p>
            <a:pPr>
              <a:defRPr/>
            </a:pPr>
            <a:fld id="{C656F2A1-7C8C-4A46-8ACD-A89722DE36EE}" type="slidenum">
              <a:rPr/>
              <a:pPr>
                <a:defRPr/>
              </a:pPr>
              <a:t>‹#›</a:t>
            </a:fld>
            <a:endParaRPr/>
          </a:p>
        </p:txBody>
      </p:sp>
    </p:spTree>
    <p:extLst>
      <p:ext uri="{BB962C8B-B14F-4D97-AF65-F5344CB8AC3E}">
        <p14:creationId xmlns:p14="http://schemas.microsoft.com/office/powerpoint/2010/main" val="2058717427"/>
      </p:ext>
    </p:extLst>
  </p:cSld>
  <p:clrMapOvr>
    <a:masterClrMapping/>
  </p:clrMapOvr>
  <p:transition spd="slow"/>
</p:sldLayout>
</file>

<file path=ppt/slideLayouts/slideLayout1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51AEEEDB-2E6A-3A40-A946-E16F9FE36B68}"/>
              </a:ext>
            </a:extLst>
          </p:cNvPr>
          <p:cNvSpPr txBox="1">
            <a:spLocks noGrp="1"/>
          </p:cNvSpPr>
          <p:nvPr>
            <p:ph type="sldNum" sz="quarter" idx="10"/>
          </p:nvPr>
        </p:nvSpPr>
        <p:spPr>
          <a:ln/>
        </p:spPr>
        <p:txBody>
          <a:bodyPr/>
          <a:lstStyle>
            <a:lvl1pPr>
              <a:defRPr/>
            </a:lvl1pPr>
          </a:lstStyle>
          <a:p>
            <a:pPr>
              <a:defRPr/>
            </a:pPr>
            <a:fld id="{6FF7914E-7033-8F40-B3C8-185945A2D676}" type="slidenum">
              <a:rPr/>
              <a:pPr>
                <a:defRPr/>
              </a:pPr>
              <a:t>‹#›</a:t>
            </a:fld>
            <a:endParaRPr/>
          </a:p>
        </p:txBody>
      </p:sp>
    </p:spTree>
    <p:extLst>
      <p:ext uri="{BB962C8B-B14F-4D97-AF65-F5344CB8AC3E}">
        <p14:creationId xmlns:p14="http://schemas.microsoft.com/office/powerpoint/2010/main" val="217944024"/>
      </p:ext>
    </p:extLst>
  </p:cSld>
  <p:clrMapOvr>
    <a:masterClrMapping/>
  </p:clrMapOvr>
  <p:transition spd="slow"/>
</p:sldLayout>
</file>

<file path=ppt/slideLayouts/slideLayout1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AAE41585-5621-944C-BC4C-7D9F1FA6832F}"/>
              </a:ext>
            </a:extLst>
          </p:cNvPr>
          <p:cNvSpPr txBox="1">
            <a:spLocks noGrp="1"/>
          </p:cNvSpPr>
          <p:nvPr>
            <p:ph type="sldNum" sz="quarter" idx="10"/>
          </p:nvPr>
        </p:nvSpPr>
        <p:spPr>
          <a:ln/>
        </p:spPr>
        <p:txBody>
          <a:bodyPr/>
          <a:lstStyle>
            <a:lvl1pPr>
              <a:defRPr/>
            </a:lvl1pPr>
          </a:lstStyle>
          <a:p>
            <a:pPr>
              <a:defRPr/>
            </a:pPr>
            <a:fld id="{A69C0880-BC25-7440-85F2-C654E36DBB51}" type="slidenum">
              <a:rPr/>
              <a:pPr>
                <a:defRPr/>
              </a:pPr>
              <a:t>‹#›</a:t>
            </a:fld>
            <a:endParaRPr/>
          </a:p>
        </p:txBody>
      </p:sp>
    </p:spTree>
    <p:extLst>
      <p:ext uri="{BB962C8B-B14F-4D97-AF65-F5344CB8AC3E}">
        <p14:creationId xmlns:p14="http://schemas.microsoft.com/office/powerpoint/2010/main" val="1755490677"/>
      </p:ext>
    </p:extLst>
  </p:cSld>
  <p:clrMapOvr>
    <a:masterClrMapping/>
  </p:clrMapOvr>
  <p:transition spd="slow"/>
</p:sldLayout>
</file>

<file path=ppt/slideLayouts/slideLayout1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2275C6CF-6CF0-0741-B326-3E2A2666038C}"/>
              </a:ext>
            </a:extLst>
          </p:cNvPr>
          <p:cNvSpPr txBox="1">
            <a:spLocks noGrp="1"/>
          </p:cNvSpPr>
          <p:nvPr>
            <p:ph type="sldNum" sz="quarter" idx="10"/>
          </p:nvPr>
        </p:nvSpPr>
        <p:spPr>
          <a:ln/>
        </p:spPr>
        <p:txBody>
          <a:bodyPr/>
          <a:lstStyle>
            <a:lvl1pPr>
              <a:defRPr/>
            </a:lvl1pPr>
          </a:lstStyle>
          <a:p>
            <a:pPr>
              <a:defRPr/>
            </a:pPr>
            <a:fld id="{F551B57E-5049-7A46-9B32-CEEE858C393F}" type="slidenum">
              <a:rPr/>
              <a:pPr>
                <a:defRPr/>
              </a:pPr>
              <a:t>‹#›</a:t>
            </a:fld>
            <a:endParaRPr/>
          </a:p>
        </p:txBody>
      </p:sp>
    </p:spTree>
    <p:extLst>
      <p:ext uri="{BB962C8B-B14F-4D97-AF65-F5344CB8AC3E}">
        <p14:creationId xmlns:p14="http://schemas.microsoft.com/office/powerpoint/2010/main" val="3245062909"/>
      </p:ext>
    </p:extLst>
  </p:cSld>
  <p:clrMapOvr>
    <a:masterClrMapping/>
  </p:clrMapOvr>
  <p:transition spd="slow"/>
</p:sldLayout>
</file>

<file path=ppt/slideLayouts/slideLayout1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97F89B48-6017-C24F-B208-DB68EF6886B3}"/>
              </a:ext>
            </a:extLst>
          </p:cNvPr>
          <p:cNvSpPr txBox="1">
            <a:spLocks noGrp="1"/>
          </p:cNvSpPr>
          <p:nvPr>
            <p:ph type="sldNum" sz="quarter" idx="10"/>
          </p:nvPr>
        </p:nvSpPr>
        <p:spPr>
          <a:ln/>
        </p:spPr>
        <p:txBody>
          <a:bodyPr/>
          <a:lstStyle>
            <a:lvl1pPr>
              <a:defRPr/>
            </a:lvl1pPr>
          </a:lstStyle>
          <a:p>
            <a:pPr>
              <a:defRPr/>
            </a:pPr>
            <a:fld id="{F7C57737-DDFD-ED4C-B528-B03DE3E32702}" type="slidenum">
              <a:rPr/>
              <a:pPr>
                <a:defRPr/>
              </a:pPr>
              <a:t>‹#›</a:t>
            </a:fld>
            <a:endParaRPr/>
          </a:p>
        </p:txBody>
      </p:sp>
    </p:spTree>
    <p:extLst>
      <p:ext uri="{BB962C8B-B14F-4D97-AF65-F5344CB8AC3E}">
        <p14:creationId xmlns:p14="http://schemas.microsoft.com/office/powerpoint/2010/main" val="3084815778"/>
      </p:ext>
    </p:extLst>
  </p:cSld>
  <p:clrMapOvr>
    <a:masterClrMapping/>
  </p:clrMapOvr>
  <p:transition spd="slow"/>
</p:sldLayout>
</file>

<file path=ppt/slideLayouts/slideLayout1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AF446BD2-9F34-B841-BCF7-DB4E79C10D66}"/>
              </a:ext>
            </a:extLst>
          </p:cNvPr>
          <p:cNvSpPr txBox="1">
            <a:spLocks noGrp="1"/>
          </p:cNvSpPr>
          <p:nvPr>
            <p:ph type="sldNum" sz="quarter" idx="10"/>
          </p:nvPr>
        </p:nvSpPr>
        <p:spPr>
          <a:ln/>
        </p:spPr>
        <p:txBody>
          <a:bodyPr/>
          <a:lstStyle>
            <a:lvl1pPr>
              <a:defRPr/>
            </a:lvl1pPr>
          </a:lstStyle>
          <a:p>
            <a:pPr>
              <a:defRPr/>
            </a:pPr>
            <a:fld id="{8046F1C6-FED7-CE4B-932E-6351038BE8EB}" type="slidenum">
              <a:rPr/>
              <a:pPr>
                <a:defRPr/>
              </a:pPr>
              <a:t>‹#›</a:t>
            </a:fld>
            <a:endParaRPr/>
          </a:p>
        </p:txBody>
      </p:sp>
    </p:spTree>
    <p:extLst>
      <p:ext uri="{BB962C8B-B14F-4D97-AF65-F5344CB8AC3E}">
        <p14:creationId xmlns:p14="http://schemas.microsoft.com/office/powerpoint/2010/main" val="3570936332"/>
      </p:ext>
    </p:extLst>
  </p:cSld>
  <p:clrMapOvr>
    <a:masterClrMapping/>
  </p:clrMapOvr>
  <p:transition spd="slow"/>
</p:sldLayout>
</file>

<file path=ppt/slideLayouts/slideLayout1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C21241C-1721-104A-A9D7-66A9B7859A7D}"/>
              </a:ext>
            </a:extLst>
          </p:cNvPr>
          <p:cNvSpPr txBox="1">
            <a:spLocks noGrp="1"/>
          </p:cNvSpPr>
          <p:nvPr>
            <p:ph type="sldNum" sz="quarter" idx="10"/>
          </p:nvPr>
        </p:nvSpPr>
        <p:spPr>
          <a:ln/>
        </p:spPr>
        <p:txBody>
          <a:bodyPr/>
          <a:lstStyle>
            <a:lvl1pPr>
              <a:defRPr/>
            </a:lvl1pPr>
          </a:lstStyle>
          <a:p>
            <a:pPr>
              <a:defRPr/>
            </a:pPr>
            <a:fld id="{54146920-A504-E74D-9942-1A87AD13074C}" type="slidenum">
              <a:rPr/>
              <a:pPr>
                <a:defRPr/>
              </a:pPr>
              <a:t>‹#›</a:t>
            </a:fld>
            <a:endParaRPr/>
          </a:p>
        </p:txBody>
      </p:sp>
    </p:spTree>
    <p:extLst>
      <p:ext uri="{BB962C8B-B14F-4D97-AF65-F5344CB8AC3E}">
        <p14:creationId xmlns:p14="http://schemas.microsoft.com/office/powerpoint/2010/main" val="1688028890"/>
      </p:ext>
    </p:extLst>
  </p:cSld>
  <p:clrMapOvr>
    <a:masterClrMapping/>
  </p:clrMapOvr>
  <p:transition spd="slow"/>
</p:sldLayout>
</file>

<file path=ppt/slideLayouts/slideLayout1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EC7DAB30-1EFE-AD45-945B-B52529C2791E}"/>
              </a:ext>
            </a:extLst>
          </p:cNvPr>
          <p:cNvSpPr txBox="1">
            <a:spLocks noGrp="1"/>
          </p:cNvSpPr>
          <p:nvPr>
            <p:ph type="sldNum" sz="quarter" idx="10"/>
          </p:nvPr>
        </p:nvSpPr>
        <p:spPr>
          <a:ln/>
        </p:spPr>
        <p:txBody>
          <a:bodyPr/>
          <a:lstStyle>
            <a:lvl1pPr>
              <a:defRPr/>
            </a:lvl1pPr>
          </a:lstStyle>
          <a:p>
            <a:pPr>
              <a:defRPr/>
            </a:pPr>
            <a:fld id="{B83AC6CC-1884-2A45-A3F8-68A3D8A2C47A}" type="slidenum">
              <a:rPr/>
              <a:pPr>
                <a:defRPr/>
              </a:pPr>
              <a:t>‹#›</a:t>
            </a:fld>
            <a:endParaRPr/>
          </a:p>
        </p:txBody>
      </p:sp>
    </p:spTree>
    <p:extLst>
      <p:ext uri="{BB962C8B-B14F-4D97-AF65-F5344CB8AC3E}">
        <p14:creationId xmlns:p14="http://schemas.microsoft.com/office/powerpoint/2010/main" val="2085143823"/>
      </p:ext>
    </p:extLst>
  </p:cSld>
  <p:clrMapOvr>
    <a:masterClrMapping/>
  </p:clrMapOvr>
  <p:transition spd="slow"/>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4964"/>
            <a:ext cx="4032247" cy="4514850"/>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1851" y="1604964"/>
            <a:ext cx="4033839" cy="4514850"/>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3E3DBDF8-B0F7-0E4E-85E6-5CB4B18E6833}"/>
              </a:ext>
            </a:extLst>
          </p:cNvPr>
          <p:cNvSpPr txBox="1">
            <a:spLocks noGrp="1"/>
          </p:cNvSpPr>
          <p:nvPr>
            <p:ph type="sldNum" sz="quarter" idx="10"/>
          </p:nvPr>
        </p:nvSpPr>
        <p:spPr>
          <a:ln/>
        </p:spPr>
        <p:txBody>
          <a:bodyPr/>
          <a:lstStyle>
            <a:lvl1pPr>
              <a:defRPr/>
            </a:lvl1pPr>
          </a:lstStyle>
          <a:p>
            <a:pPr>
              <a:defRPr/>
            </a:pPr>
            <a:fld id="{8C195DE6-6D9B-6944-B6CF-E6E57ABB2D21}" type="slidenum">
              <a:rPr/>
              <a:pPr>
                <a:defRPr/>
              </a:pPr>
              <a:t>‹#›</a:t>
            </a:fld>
            <a:endParaRPr/>
          </a:p>
        </p:txBody>
      </p:sp>
    </p:spTree>
    <p:extLst>
      <p:ext uri="{BB962C8B-B14F-4D97-AF65-F5344CB8AC3E}">
        <p14:creationId xmlns:p14="http://schemas.microsoft.com/office/powerpoint/2010/main" val="2288523532"/>
      </p:ext>
    </p:extLst>
  </p:cSld>
  <p:clrMapOvr>
    <a:masterClrMapping/>
  </p:clrMapOvr>
  <p:transition spd="slow"/>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1BBA3772-0AFC-8642-BF25-F3C3D10BC969}"/>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8E4C0E26-2CE7-DC47-BE2C-C14859B49243}"/>
              </a:ext>
            </a:extLst>
          </p:cNvPr>
          <p:cNvSpPr txBox="1">
            <a:spLocks noGrp="1"/>
          </p:cNvSpPr>
          <p:nvPr>
            <p:ph type="sldNum" sz="quarter" idx="11"/>
          </p:nvPr>
        </p:nvSpPr>
        <p:spPr>
          <a:ln/>
        </p:spPr>
        <p:txBody>
          <a:bodyPr/>
          <a:lstStyle>
            <a:lvl1pPr>
              <a:defRPr/>
            </a:lvl1pPr>
          </a:lstStyle>
          <a:p>
            <a:pPr>
              <a:defRPr/>
            </a:pPr>
            <a:fld id="{DADB0F42-E5DD-894C-AA1A-2E050373DDD3}" type="slidenum">
              <a:rPr/>
              <a:pPr>
                <a:defRPr/>
              </a:pPr>
              <a:t>‹#›</a:t>
            </a:fld>
            <a:endParaRPr/>
          </a:p>
        </p:txBody>
      </p:sp>
    </p:spTree>
    <p:extLst>
      <p:ext uri="{BB962C8B-B14F-4D97-AF65-F5344CB8AC3E}">
        <p14:creationId xmlns:p14="http://schemas.microsoft.com/office/powerpoint/2010/main" val="4144927966"/>
      </p:ext>
    </p:extLst>
  </p:cSld>
  <p:clrMapOvr>
    <a:masterClrMapping/>
  </p:clrMapOvr>
  <p:transition spd="slow"/>
</p:sldLayout>
</file>

<file path=ppt/slideLayouts/slideLayout1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AE23306A-F471-BD4E-AA00-7A263908BA3A}"/>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9626F130-2D84-3F43-9F22-4D164AC00A37}"/>
              </a:ext>
            </a:extLst>
          </p:cNvPr>
          <p:cNvSpPr txBox="1">
            <a:spLocks noGrp="1"/>
          </p:cNvSpPr>
          <p:nvPr>
            <p:ph type="sldNum" sz="quarter" idx="11"/>
          </p:nvPr>
        </p:nvSpPr>
        <p:spPr>
          <a:ln/>
        </p:spPr>
        <p:txBody>
          <a:bodyPr/>
          <a:lstStyle>
            <a:lvl1pPr>
              <a:defRPr/>
            </a:lvl1pPr>
          </a:lstStyle>
          <a:p>
            <a:pPr>
              <a:defRPr/>
            </a:pPr>
            <a:fld id="{28A86550-5477-4A40-910E-4F7086D493A4}" type="slidenum">
              <a:rPr/>
              <a:pPr>
                <a:defRPr/>
              </a:pPr>
              <a:t>‹#›</a:t>
            </a:fld>
            <a:endParaRPr/>
          </a:p>
        </p:txBody>
      </p:sp>
    </p:spTree>
    <p:extLst>
      <p:ext uri="{BB962C8B-B14F-4D97-AF65-F5344CB8AC3E}">
        <p14:creationId xmlns:p14="http://schemas.microsoft.com/office/powerpoint/2010/main" val="787607288"/>
      </p:ext>
    </p:extLst>
  </p:cSld>
  <p:clrMapOvr>
    <a:masterClrMapping/>
  </p:clrMapOvr>
  <p:transition spd="slow"/>
  <p:hf sldNum="0" hdr="0" ftr="0" dt="0"/>
</p:sldLayout>
</file>

<file path=ppt/slideLayouts/slideLayout1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6483057C-5759-8B4E-BA7A-3744E3BFDBF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F45F454-DB62-6646-9B5F-72EDE5072833}"/>
              </a:ext>
            </a:extLst>
          </p:cNvPr>
          <p:cNvSpPr txBox="1">
            <a:spLocks noGrp="1"/>
          </p:cNvSpPr>
          <p:nvPr>
            <p:ph type="sldNum" sz="quarter" idx="11"/>
          </p:nvPr>
        </p:nvSpPr>
        <p:spPr>
          <a:ln/>
        </p:spPr>
        <p:txBody>
          <a:bodyPr/>
          <a:lstStyle>
            <a:lvl1pPr>
              <a:defRPr/>
            </a:lvl1pPr>
          </a:lstStyle>
          <a:p>
            <a:pPr>
              <a:defRPr/>
            </a:pPr>
            <a:fld id="{33FDB574-F9EF-7D4C-9ED3-300DA137DCBF}" type="slidenum">
              <a:rPr/>
              <a:pPr>
                <a:defRPr/>
              </a:pPr>
              <a:t>‹#›</a:t>
            </a:fld>
            <a:endParaRPr/>
          </a:p>
        </p:txBody>
      </p:sp>
    </p:spTree>
    <p:extLst>
      <p:ext uri="{BB962C8B-B14F-4D97-AF65-F5344CB8AC3E}">
        <p14:creationId xmlns:p14="http://schemas.microsoft.com/office/powerpoint/2010/main" val="2974232342"/>
      </p:ext>
    </p:extLst>
  </p:cSld>
  <p:clrMapOvr>
    <a:masterClrMapping/>
  </p:clrMapOvr>
  <p:transition spd="slow"/>
</p:sldLayout>
</file>

<file path=ppt/slideLayouts/slideLayout1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ED22E3D3-7181-B143-B8C0-02E7C2B39C8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2415C0B-FEBD-0743-B895-BDDDE341EC99}"/>
              </a:ext>
            </a:extLst>
          </p:cNvPr>
          <p:cNvSpPr txBox="1">
            <a:spLocks noGrp="1"/>
          </p:cNvSpPr>
          <p:nvPr>
            <p:ph type="sldNum" sz="quarter" idx="11"/>
          </p:nvPr>
        </p:nvSpPr>
        <p:spPr>
          <a:ln/>
        </p:spPr>
        <p:txBody>
          <a:bodyPr/>
          <a:lstStyle>
            <a:lvl1pPr>
              <a:defRPr/>
            </a:lvl1pPr>
          </a:lstStyle>
          <a:p>
            <a:pPr>
              <a:defRPr/>
            </a:pPr>
            <a:fld id="{43B65D81-772F-6D46-A92C-908215FF35AC}" type="slidenum">
              <a:rPr/>
              <a:pPr>
                <a:defRPr/>
              </a:pPr>
              <a:t>‹#›</a:t>
            </a:fld>
            <a:endParaRPr/>
          </a:p>
        </p:txBody>
      </p:sp>
    </p:spTree>
    <p:extLst>
      <p:ext uri="{BB962C8B-B14F-4D97-AF65-F5344CB8AC3E}">
        <p14:creationId xmlns:p14="http://schemas.microsoft.com/office/powerpoint/2010/main" val="411269040"/>
      </p:ext>
    </p:extLst>
  </p:cSld>
  <p:clrMapOvr>
    <a:masterClrMapping/>
  </p:clrMapOvr>
  <p:transition spd="slow"/>
</p:sldLayout>
</file>

<file path=ppt/slideLayouts/slideLayout1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76E97646-09C7-FE40-B6C6-C4B82CFB097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C0AA583F-7A9E-2545-9BEF-AF7A921E0078}"/>
              </a:ext>
            </a:extLst>
          </p:cNvPr>
          <p:cNvSpPr txBox="1">
            <a:spLocks noGrp="1"/>
          </p:cNvSpPr>
          <p:nvPr>
            <p:ph type="sldNum" sz="quarter" idx="11"/>
          </p:nvPr>
        </p:nvSpPr>
        <p:spPr>
          <a:ln/>
        </p:spPr>
        <p:txBody>
          <a:bodyPr/>
          <a:lstStyle>
            <a:lvl1pPr>
              <a:defRPr/>
            </a:lvl1pPr>
          </a:lstStyle>
          <a:p>
            <a:pPr>
              <a:defRPr/>
            </a:pPr>
            <a:fld id="{4A1D5EFC-789A-E240-95F5-EEDC86E436DC}" type="slidenum">
              <a:rPr/>
              <a:pPr>
                <a:defRPr/>
              </a:pPr>
              <a:t>‹#›</a:t>
            </a:fld>
            <a:endParaRPr/>
          </a:p>
        </p:txBody>
      </p:sp>
    </p:spTree>
    <p:extLst>
      <p:ext uri="{BB962C8B-B14F-4D97-AF65-F5344CB8AC3E}">
        <p14:creationId xmlns:p14="http://schemas.microsoft.com/office/powerpoint/2010/main" val="3884673406"/>
      </p:ext>
    </p:extLst>
  </p:cSld>
  <p:clrMapOvr>
    <a:masterClrMapping/>
  </p:clrMapOvr>
  <p:transition spd="slow"/>
</p:sldLayout>
</file>

<file path=ppt/slideLayouts/slideLayout1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B524F40E-1751-0C42-86D0-E15FD8261871}"/>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F1B09147-C8BA-2D42-9F5C-CED21E36BB51}"/>
              </a:ext>
            </a:extLst>
          </p:cNvPr>
          <p:cNvSpPr txBox="1">
            <a:spLocks noGrp="1"/>
          </p:cNvSpPr>
          <p:nvPr>
            <p:ph type="sldNum" sz="quarter" idx="11"/>
          </p:nvPr>
        </p:nvSpPr>
        <p:spPr>
          <a:ln/>
        </p:spPr>
        <p:txBody>
          <a:bodyPr/>
          <a:lstStyle>
            <a:lvl1pPr>
              <a:defRPr/>
            </a:lvl1pPr>
          </a:lstStyle>
          <a:p>
            <a:pPr>
              <a:defRPr/>
            </a:pPr>
            <a:fld id="{0886AFD0-6374-4043-8F1B-397BD19E3401}" type="slidenum">
              <a:rPr/>
              <a:pPr>
                <a:defRPr/>
              </a:pPr>
              <a:t>‹#›</a:t>
            </a:fld>
            <a:endParaRPr/>
          </a:p>
        </p:txBody>
      </p:sp>
    </p:spTree>
    <p:extLst>
      <p:ext uri="{BB962C8B-B14F-4D97-AF65-F5344CB8AC3E}">
        <p14:creationId xmlns:p14="http://schemas.microsoft.com/office/powerpoint/2010/main" val="794485415"/>
      </p:ext>
    </p:extLst>
  </p:cSld>
  <p:clrMapOvr>
    <a:masterClrMapping/>
  </p:clrMapOvr>
  <p:transition spd="slow"/>
</p:sldLayout>
</file>

<file path=ppt/slideLayouts/slideLayout1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A48A2DBD-9CC2-3D48-82D3-E860F8928BD7}"/>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7C683630-11A0-A14A-9D0C-0C62D2412000}"/>
              </a:ext>
            </a:extLst>
          </p:cNvPr>
          <p:cNvSpPr txBox="1">
            <a:spLocks noGrp="1"/>
          </p:cNvSpPr>
          <p:nvPr>
            <p:ph type="sldNum" sz="quarter" idx="11"/>
          </p:nvPr>
        </p:nvSpPr>
        <p:spPr>
          <a:ln/>
        </p:spPr>
        <p:txBody>
          <a:bodyPr/>
          <a:lstStyle>
            <a:lvl1pPr>
              <a:defRPr/>
            </a:lvl1pPr>
          </a:lstStyle>
          <a:p>
            <a:pPr>
              <a:defRPr/>
            </a:pPr>
            <a:fld id="{9E5CE42E-243C-0C47-BA61-DF931400817B}" type="slidenum">
              <a:rPr/>
              <a:pPr>
                <a:defRPr/>
              </a:pPr>
              <a:t>‹#›</a:t>
            </a:fld>
            <a:endParaRPr/>
          </a:p>
        </p:txBody>
      </p:sp>
    </p:spTree>
    <p:extLst>
      <p:ext uri="{BB962C8B-B14F-4D97-AF65-F5344CB8AC3E}">
        <p14:creationId xmlns:p14="http://schemas.microsoft.com/office/powerpoint/2010/main" val="1361966039"/>
      </p:ext>
    </p:extLst>
  </p:cSld>
  <p:clrMapOvr>
    <a:masterClrMapping/>
  </p:clrMapOvr>
  <p:transition spd="slow"/>
</p:sldLayout>
</file>

<file path=ppt/slideLayouts/slideLayout1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F5244713-EDC2-FD44-B64C-A0ABAF1007BD}"/>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66CF6E4F-C0AD-864C-AA7A-1F3249139969}"/>
              </a:ext>
            </a:extLst>
          </p:cNvPr>
          <p:cNvSpPr txBox="1">
            <a:spLocks noGrp="1"/>
          </p:cNvSpPr>
          <p:nvPr>
            <p:ph type="sldNum" sz="quarter" idx="11"/>
          </p:nvPr>
        </p:nvSpPr>
        <p:spPr>
          <a:ln/>
        </p:spPr>
        <p:txBody>
          <a:bodyPr/>
          <a:lstStyle>
            <a:lvl1pPr>
              <a:defRPr/>
            </a:lvl1pPr>
          </a:lstStyle>
          <a:p>
            <a:pPr>
              <a:defRPr/>
            </a:pPr>
            <a:fld id="{6D6A54CB-7DA0-8642-8B38-91317D7C9271}" type="slidenum">
              <a:rPr/>
              <a:pPr>
                <a:defRPr/>
              </a:pPr>
              <a:t>‹#›</a:t>
            </a:fld>
            <a:endParaRPr/>
          </a:p>
        </p:txBody>
      </p:sp>
    </p:spTree>
    <p:extLst>
      <p:ext uri="{BB962C8B-B14F-4D97-AF65-F5344CB8AC3E}">
        <p14:creationId xmlns:p14="http://schemas.microsoft.com/office/powerpoint/2010/main" val="1124886331"/>
      </p:ext>
    </p:extLst>
  </p:cSld>
  <p:clrMapOvr>
    <a:masterClrMapping/>
  </p:clrMapOvr>
  <p:transition spd="slow"/>
  <p:hf sldNum="0" hdr="0" ftr="0" dt="0"/>
</p:sldLayout>
</file>

<file path=ppt/slideLayouts/slideLayout1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4F46E68A-65E9-C843-80D9-A13C4D1062DF}"/>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C5ED6A23-DA07-1246-A0BD-96748093D56B}"/>
              </a:ext>
            </a:extLst>
          </p:cNvPr>
          <p:cNvSpPr txBox="1">
            <a:spLocks noGrp="1"/>
          </p:cNvSpPr>
          <p:nvPr>
            <p:ph type="sldNum" sz="quarter" idx="11"/>
          </p:nvPr>
        </p:nvSpPr>
        <p:spPr>
          <a:ln/>
        </p:spPr>
        <p:txBody>
          <a:bodyPr/>
          <a:lstStyle>
            <a:lvl1pPr>
              <a:defRPr/>
            </a:lvl1pPr>
          </a:lstStyle>
          <a:p>
            <a:pPr>
              <a:defRPr/>
            </a:pPr>
            <a:fld id="{4D78E46E-D812-8940-946B-5E5169C8E5F8}" type="slidenum">
              <a:rPr/>
              <a:pPr>
                <a:defRPr/>
              </a:pPr>
              <a:t>‹#›</a:t>
            </a:fld>
            <a:endParaRPr/>
          </a:p>
        </p:txBody>
      </p:sp>
    </p:spTree>
    <p:extLst>
      <p:ext uri="{BB962C8B-B14F-4D97-AF65-F5344CB8AC3E}">
        <p14:creationId xmlns:p14="http://schemas.microsoft.com/office/powerpoint/2010/main" val="4284785277"/>
      </p:ext>
    </p:extLst>
  </p:cSld>
  <p:clrMapOvr>
    <a:masterClrMapping/>
  </p:clrMapOvr>
  <p:transition spd="slow"/>
</p:sldLayout>
</file>

<file path=ppt/slideLayouts/slideLayout1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2CB53F16-0050-2240-A5E2-F7D1300D6415}"/>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E72B68B0-7BA5-6841-9E39-3C6C81BB564E}"/>
              </a:ext>
            </a:extLst>
          </p:cNvPr>
          <p:cNvSpPr txBox="1">
            <a:spLocks noGrp="1"/>
          </p:cNvSpPr>
          <p:nvPr>
            <p:ph type="sldNum" sz="quarter" idx="11"/>
          </p:nvPr>
        </p:nvSpPr>
        <p:spPr>
          <a:ln/>
        </p:spPr>
        <p:txBody>
          <a:bodyPr/>
          <a:lstStyle>
            <a:lvl1pPr>
              <a:defRPr/>
            </a:lvl1pPr>
          </a:lstStyle>
          <a:p>
            <a:pPr>
              <a:defRPr/>
            </a:pPr>
            <a:fld id="{DF6C866B-36C3-A446-A561-85FD66429972}" type="slidenum">
              <a:rPr/>
              <a:pPr>
                <a:defRPr/>
              </a:pPr>
              <a:t>‹#›</a:t>
            </a:fld>
            <a:endParaRPr/>
          </a:p>
        </p:txBody>
      </p:sp>
    </p:spTree>
    <p:extLst>
      <p:ext uri="{BB962C8B-B14F-4D97-AF65-F5344CB8AC3E}">
        <p14:creationId xmlns:p14="http://schemas.microsoft.com/office/powerpoint/2010/main" val="353132815"/>
      </p:ext>
    </p:extLst>
  </p:cSld>
  <p:clrMapOvr>
    <a:masterClrMapping/>
  </p:clrMapOvr>
  <p:transition spd="slow"/>
</p:sldLayout>
</file>

<file path=ppt/slideLayouts/slideLayout1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FBC238A7-DD63-7D48-BB8B-A82FA6354F2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F67CD67-3504-AC47-ACFD-659278D1F0E2}"/>
              </a:ext>
            </a:extLst>
          </p:cNvPr>
          <p:cNvSpPr txBox="1">
            <a:spLocks noGrp="1"/>
          </p:cNvSpPr>
          <p:nvPr>
            <p:ph type="sldNum" sz="quarter" idx="11"/>
          </p:nvPr>
        </p:nvSpPr>
        <p:spPr>
          <a:ln/>
        </p:spPr>
        <p:txBody>
          <a:bodyPr/>
          <a:lstStyle>
            <a:lvl1pPr>
              <a:defRPr/>
            </a:lvl1pPr>
          </a:lstStyle>
          <a:p>
            <a:pPr>
              <a:defRPr/>
            </a:pPr>
            <a:fld id="{B4055E3B-779F-9E4B-9DD8-2D1405EAA173}" type="slidenum">
              <a:rPr/>
              <a:pPr>
                <a:defRPr/>
              </a:pPr>
              <a:t>‹#›</a:t>
            </a:fld>
            <a:endParaRPr/>
          </a:p>
        </p:txBody>
      </p:sp>
    </p:spTree>
    <p:extLst>
      <p:ext uri="{BB962C8B-B14F-4D97-AF65-F5344CB8AC3E}">
        <p14:creationId xmlns:p14="http://schemas.microsoft.com/office/powerpoint/2010/main" val="771638605"/>
      </p:ext>
    </p:extLst>
  </p:cSld>
  <p:clrMapOvr>
    <a:masterClrMapping/>
  </p:clrMapOvr>
  <p:transition spd="slow"/>
</p:sldLayout>
</file>

<file path=ppt/slideLayouts/slideLayout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E0F5130-CA43-A44F-9634-2B4A806A1FDE}"/>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FADEB2C2-BF74-9640-ACD7-0E7D040EEA49}"/>
              </a:ext>
            </a:extLst>
          </p:cNvPr>
          <p:cNvSpPr txBox="1">
            <a:spLocks noGrp="1"/>
          </p:cNvSpPr>
          <p:nvPr>
            <p:ph type="sldNum" sz="quarter" idx="11"/>
          </p:nvPr>
        </p:nvSpPr>
        <p:spPr>
          <a:ln/>
        </p:spPr>
        <p:txBody>
          <a:bodyPr/>
          <a:lstStyle>
            <a:lvl1pPr>
              <a:defRPr/>
            </a:lvl1pPr>
          </a:lstStyle>
          <a:p>
            <a:pPr>
              <a:defRPr/>
            </a:pPr>
            <a:fld id="{DFFE5953-4A0B-C647-96CC-430C5324D147}" type="slidenum">
              <a:rPr/>
              <a:pPr>
                <a:defRPr/>
              </a:pPr>
              <a:t>‹#›</a:t>
            </a:fld>
            <a:endParaRPr/>
          </a:p>
        </p:txBody>
      </p:sp>
    </p:spTree>
    <p:extLst>
      <p:ext uri="{BB962C8B-B14F-4D97-AF65-F5344CB8AC3E}">
        <p14:creationId xmlns:p14="http://schemas.microsoft.com/office/powerpoint/2010/main" val="1591972037"/>
      </p:ext>
    </p:extLst>
  </p:cSld>
  <p:clrMapOvr>
    <a:masterClrMapping/>
  </p:clrMapOvr>
  <p:transition spd="slow"/>
</p:sldLayout>
</file>

<file path=ppt/slideLayouts/slideLayout1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FD401E1E-CD6E-054E-B573-4A12552922C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96686088-214E-8A49-B084-BF4E9DD71510}"/>
              </a:ext>
            </a:extLst>
          </p:cNvPr>
          <p:cNvSpPr txBox="1">
            <a:spLocks noGrp="1"/>
          </p:cNvSpPr>
          <p:nvPr>
            <p:ph type="sldNum" sz="quarter" idx="11"/>
          </p:nvPr>
        </p:nvSpPr>
        <p:spPr>
          <a:ln/>
        </p:spPr>
        <p:txBody>
          <a:bodyPr/>
          <a:lstStyle>
            <a:lvl1pPr>
              <a:defRPr/>
            </a:lvl1pPr>
          </a:lstStyle>
          <a:p>
            <a:pPr>
              <a:defRPr/>
            </a:pPr>
            <a:fld id="{00805197-358F-F941-B591-9A7F3A01864B}" type="slidenum">
              <a:rPr/>
              <a:pPr>
                <a:defRPr/>
              </a:pPr>
              <a:t>‹#›</a:t>
            </a:fld>
            <a:endParaRPr/>
          </a:p>
        </p:txBody>
      </p:sp>
    </p:spTree>
    <p:extLst>
      <p:ext uri="{BB962C8B-B14F-4D97-AF65-F5344CB8AC3E}">
        <p14:creationId xmlns:p14="http://schemas.microsoft.com/office/powerpoint/2010/main" val="2781616531"/>
      </p:ext>
    </p:extLst>
  </p:cSld>
  <p:clrMapOvr>
    <a:masterClrMapping/>
  </p:clrMapOvr>
  <p:transition spd="slow"/>
</p:sldLayout>
</file>

<file path=ppt/slideLayouts/slideLayout1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12E45F09-D47C-7E44-9BA5-D776FC03B2C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641143F-A5AD-F14F-AEE0-A022168A236D}"/>
              </a:ext>
            </a:extLst>
          </p:cNvPr>
          <p:cNvSpPr txBox="1">
            <a:spLocks noGrp="1"/>
          </p:cNvSpPr>
          <p:nvPr>
            <p:ph type="sldNum" sz="quarter" idx="11"/>
          </p:nvPr>
        </p:nvSpPr>
        <p:spPr>
          <a:ln/>
        </p:spPr>
        <p:txBody>
          <a:bodyPr/>
          <a:lstStyle>
            <a:lvl1pPr>
              <a:defRPr/>
            </a:lvl1pPr>
          </a:lstStyle>
          <a:p>
            <a:pPr>
              <a:defRPr/>
            </a:pPr>
            <a:fld id="{25B75DFA-CD55-3747-8124-D4F44E67280B}" type="slidenum">
              <a:rPr/>
              <a:pPr>
                <a:defRPr/>
              </a:pPr>
              <a:t>‹#›</a:t>
            </a:fld>
            <a:endParaRPr/>
          </a:p>
        </p:txBody>
      </p:sp>
    </p:spTree>
    <p:extLst>
      <p:ext uri="{BB962C8B-B14F-4D97-AF65-F5344CB8AC3E}">
        <p14:creationId xmlns:p14="http://schemas.microsoft.com/office/powerpoint/2010/main" val="3465025601"/>
      </p:ext>
    </p:extLst>
  </p:cSld>
  <p:clrMapOvr>
    <a:masterClrMapping/>
  </p:clrMapOvr>
  <p:transition spd="slow"/>
</p:sldLayout>
</file>

<file path=ppt/slideLayouts/slideLayout1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246254D9-2F03-1B45-AB1C-8813DECCF0E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DD567D2E-0126-BF49-8D7E-74A4F1C59F9A}"/>
              </a:ext>
            </a:extLst>
          </p:cNvPr>
          <p:cNvSpPr txBox="1">
            <a:spLocks noGrp="1"/>
          </p:cNvSpPr>
          <p:nvPr>
            <p:ph type="sldNum" sz="quarter" idx="11"/>
          </p:nvPr>
        </p:nvSpPr>
        <p:spPr>
          <a:ln/>
        </p:spPr>
        <p:txBody>
          <a:bodyPr/>
          <a:lstStyle>
            <a:lvl1pPr>
              <a:defRPr/>
            </a:lvl1pPr>
          </a:lstStyle>
          <a:p>
            <a:pPr>
              <a:defRPr/>
            </a:pPr>
            <a:fld id="{FE9519B3-C267-7744-8FAA-A0735C63966E}" type="slidenum">
              <a:rPr/>
              <a:pPr>
                <a:defRPr/>
              </a:pPr>
              <a:t>‹#›</a:t>
            </a:fld>
            <a:endParaRPr/>
          </a:p>
        </p:txBody>
      </p:sp>
    </p:spTree>
    <p:extLst>
      <p:ext uri="{BB962C8B-B14F-4D97-AF65-F5344CB8AC3E}">
        <p14:creationId xmlns:p14="http://schemas.microsoft.com/office/powerpoint/2010/main" val="3141876724"/>
      </p:ext>
    </p:extLst>
  </p:cSld>
  <p:clrMapOvr>
    <a:masterClrMapping/>
  </p:clrMapOvr>
  <p:transition spd="slow"/>
</p:sldLayout>
</file>

<file path=ppt/slideLayouts/slideLayout1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73587EA5-B319-4D47-A7BC-4128D2984E17}"/>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36BA1A8A-2F70-E54A-A6C7-5EFAF1A29B0A}"/>
              </a:ext>
            </a:extLst>
          </p:cNvPr>
          <p:cNvSpPr txBox="1">
            <a:spLocks noGrp="1"/>
          </p:cNvSpPr>
          <p:nvPr>
            <p:ph type="sldNum" sz="quarter" idx="11"/>
          </p:nvPr>
        </p:nvSpPr>
        <p:spPr>
          <a:ln/>
        </p:spPr>
        <p:txBody>
          <a:bodyPr/>
          <a:lstStyle>
            <a:lvl1pPr>
              <a:defRPr/>
            </a:lvl1pPr>
          </a:lstStyle>
          <a:p>
            <a:pPr>
              <a:defRPr/>
            </a:pPr>
            <a:fld id="{BAED698A-FFFE-014A-BA34-C838352D1689}" type="slidenum">
              <a:rPr/>
              <a:pPr>
                <a:defRPr/>
              </a:pPr>
              <a:t>‹#›</a:t>
            </a:fld>
            <a:endParaRPr/>
          </a:p>
        </p:txBody>
      </p:sp>
    </p:spTree>
    <p:extLst>
      <p:ext uri="{BB962C8B-B14F-4D97-AF65-F5344CB8AC3E}">
        <p14:creationId xmlns:p14="http://schemas.microsoft.com/office/powerpoint/2010/main" val="1531569813"/>
      </p:ext>
    </p:extLst>
  </p:cSld>
  <p:clrMapOvr>
    <a:masterClrMapping/>
  </p:clrMapOvr>
  <p:transition spd="slow"/>
</p:sldLayout>
</file>

<file path=ppt/slideLayouts/slideLayout1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9A841737-E51D-BA4F-816E-D12713B014C4}"/>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84846824-D316-154D-94F9-C16D0E4C1FD1}"/>
              </a:ext>
            </a:extLst>
          </p:cNvPr>
          <p:cNvSpPr txBox="1">
            <a:spLocks noGrp="1"/>
          </p:cNvSpPr>
          <p:nvPr>
            <p:ph type="sldNum" sz="quarter" idx="11"/>
          </p:nvPr>
        </p:nvSpPr>
        <p:spPr>
          <a:ln/>
        </p:spPr>
        <p:txBody>
          <a:bodyPr/>
          <a:lstStyle>
            <a:lvl1pPr>
              <a:defRPr/>
            </a:lvl1pPr>
          </a:lstStyle>
          <a:p>
            <a:pPr>
              <a:defRPr/>
            </a:pPr>
            <a:fld id="{5C22BFE6-1C0A-2A42-9CD7-2B0A3666AEF7}" type="slidenum">
              <a:rPr/>
              <a:pPr>
                <a:defRPr/>
              </a:pPr>
              <a:t>‹#›</a:t>
            </a:fld>
            <a:endParaRPr/>
          </a:p>
        </p:txBody>
      </p:sp>
    </p:spTree>
    <p:extLst>
      <p:ext uri="{BB962C8B-B14F-4D97-AF65-F5344CB8AC3E}">
        <p14:creationId xmlns:p14="http://schemas.microsoft.com/office/powerpoint/2010/main" val="1999090470"/>
      </p:ext>
    </p:extLst>
  </p:cSld>
  <p:clrMapOvr>
    <a:masterClrMapping/>
  </p:clrMapOvr>
  <p:transition spd="slow"/>
</p:sldLayout>
</file>

<file path=ppt/slideLayouts/slideLayout1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F759A1F1-FCA8-B943-8E17-5DC8EA578873}"/>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A6B01207-C8DA-5441-87BF-E21AC0903B0D}"/>
              </a:ext>
            </a:extLst>
          </p:cNvPr>
          <p:cNvSpPr txBox="1">
            <a:spLocks noGrp="1"/>
          </p:cNvSpPr>
          <p:nvPr>
            <p:ph type="sldNum" sz="quarter" idx="11"/>
          </p:nvPr>
        </p:nvSpPr>
        <p:spPr>
          <a:ln/>
        </p:spPr>
        <p:txBody>
          <a:bodyPr/>
          <a:lstStyle>
            <a:lvl1pPr>
              <a:defRPr/>
            </a:lvl1pPr>
          </a:lstStyle>
          <a:p>
            <a:pPr>
              <a:defRPr/>
            </a:pPr>
            <a:fld id="{F61AA57E-62F4-4645-B44A-094D011B1AB6}" type="slidenum">
              <a:rPr/>
              <a:pPr>
                <a:defRPr/>
              </a:pPr>
              <a:t>‹#›</a:t>
            </a:fld>
            <a:endParaRPr/>
          </a:p>
        </p:txBody>
      </p:sp>
    </p:spTree>
    <p:extLst>
      <p:ext uri="{BB962C8B-B14F-4D97-AF65-F5344CB8AC3E}">
        <p14:creationId xmlns:p14="http://schemas.microsoft.com/office/powerpoint/2010/main" val="1288228166"/>
      </p:ext>
    </p:extLst>
  </p:cSld>
  <p:clrMapOvr>
    <a:masterClrMapping/>
  </p:clrMapOvr>
  <p:transition spd="slow"/>
</p:sldLayout>
</file>

<file path=ppt/slideLayouts/slideLayout1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692BB04E-4A18-454B-BAD8-001DC051D19B}"/>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BC725423-6D1E-284A-9807-16C42F889BEB}"/>
              </a:ext>
            </a:extLst>
          </p:cNvPr>
          <p:cNvSpPr txBox="1">
            <a:spLocks noGrp="1"/>
          </p:cNvSpPr>
          <p:nvPr>
            <p:ph type="sldNum" sz="quarter" idx="11"/>
          </p:nvPr>
        </p:nvSpPr>
        <p:spPr>
          <a:ln/>
        </p:spPr>
        <p:txBody>
          <a:bodyPr/>
          <a:lstStyle>
            <a:lvl1pPr>
              <a:defRPr/>
            </a:lvl1pPr>
          </a:lstStyle>
          <a:p>
            <a:pPr>
              <a:defRPr/>
            </a:pPr>
            <a:fld id="{489417A1-25FA-7C4A-97D9-38DA1B52CD04}" type="slidenum">
              <a:rPr/>
              <a:pPr>
                <a:defRPr/>
              </a:pPr>
              <a:t>‹#›</a:t>
            </a:fld>
            <a:endParaRPr/>
          </a:p>
        </p:txBody>
      </p:sp>
    </p:spTree>
    <p:extLst>
      <p:ext uri="{BB962C8B-B14F-4D97-AF65-F5344CB8AC3E}">
        <p14:creationId xmlns:p14="http://schemas.microsoft.com/office/powerpoint/2010/main" val="1252029918"/>
      </p:ext>
    </p:extLst>
  </p:cSld>
  <p:clrMapOvr>
    <a:masterClrMapping/>
  </p:clrMapOvr>
  <p:transition spd="slow"/>
</p:sldLayout>
</file>

<file path=ppt/slideLayouts/slideLayout1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A023CE82-BE8E-D04E-9174-19E5A48968CC}"/>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E7ED3410-8ECB-A34E-BE43-45B433ABFCC6}"/>
              </a:ext>
            </a:extLst>
          </p:cNvPr>
          <p:cNvSpPr txBox="1">
            <a:spLocks noGrp="1"/>
          </p:cNvSpPr>
          <p:nvPr>
            <p:ph type="sldNum" sz="quarter" idx="11"/>
          </p:nvPr>
        </p:nvSpPr>
        <p:spPr>
          <a:ln/>
        </p:spPr>
        <p:txBody>
          <a:bodyPr/>
          <a:lstStyle>
            <a:lvl1pPr>
              <a:defRPr/>
            </a:lvl1pPr>
          </a:lstStyle>
          <a:p>
            <a:pPr>
              <a:defRPr/>
            </a:pPr>
            <a:fld id="{EA101B55-1277-904D-AC89-95B5C3B744C6}" type="slidenum">
              <a:rPr/>
              <a:pPr>
                <a:defRPr/>
              </a:pPr>
              <a:t>‹#›</a:t>
            </a:fld>
            <a:endParaRPr/>
          </a:p>
        </p:txBody>
      </p:sp>
    </p:spTree>
    <p:extLst>
      <p:ext uri="{BB962C8B-B14F-4D97-AF65-F5344CB8AC3E}">
        <p14:creationId xmlns:p14="http://schemas.microsoft.com/office/powerpoint/2010/main" val="1422130984"/>
      </p:ext>
    </p:extLst>
  </p:cSld>
  <p:clrMapOvr>
    <a:masterClrMapping/>
  </p:clrMapOvr>
  <p:transition spd="slow"/>
</p:sldLayout>
</file>

<file path=ppt/slideLayouts/slideLayout1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D664D680-46F2-0D46-97DF-319A875B73B8}"/>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AED05F3E-AA37-5143-BFB7-37750A976B55}"/>
              </a:ext>
            </a:extLst>
          </p:cNvPr>
          <p:cNvSpPr txBox="1">
            <a:spLocks noGrp="1"/>
          </p:cNvSpPr>
          <p:nvPr>
            <p:ph type="sldNum" sz="quarter" idx="11"/>
          </p:nvPr>
        </p:nvSpPr>
        <p:spPr>
          <a:ln/>
        </p:spPr>
        <p:txBody>
          <a:bodyPr/>
          <a:lstStyle>
            <a:lvl1pPr>
              <a:defRPr/>
            </a:lvl1pPr>
          </a:lstStyle>
          <a:p>
            <a:pPr>
              <a:defRPr/>
            </a:pPr>
            <a:fld id="{73DF50FA-6BA9-4949-8A54-E1C2C8D8C966}" type="slidenum">
              <a:rPr/>
              <a:pPr>
                <a:defRPr/>
              </a:pPr>
              <a:t>‹#›</a:t>
            </a:fld>
            <a:endParaRPr/>
          </a:p>
        </p:txBody>
      </p:sp>
    </p:spTree>
    <p:extLst>
      <p:ext uri="{BB962C8B-B14F-4D97-AF65-F5344CB8AC3E}">
        <p14:creationId xmlns:p14="http://schemas.microsoft.com/office/powerpoint/2010/main" val="3562503972"/>
      </p:ext>
    </p:extLst>
  </p:cSld>
  <p:clrMapOvr>
    <a:masterClrMapping/>
  </p:clrMapOvr>
  <p:transition spd="slow"/>
</p:sldLayout>
</file>

<file path=ppt/slideLayouts/slideLayout1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195109AF-9CAC-8340-AEA1-444A0D55E477}"/>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0B18730A-D629-DC44-ADA0-D90DE8BA46B1}"/>
              </a:ext>
            </a:extLst>
          </p:cNvPr>
          <p:cNvSpPr txBox="1">
            <a:spLocks noGrp="1"/>
          </p:cNvSpPr>
          <p:nvPr>
            <p:ph type="sldNum" sz="quarter" idx="11"/>
          </p:nvPr>
        </p:nvSpPr>
        <p:spPr>
          <a:ln/>
        </p:spPr>
        <p:txBody>
          <a:bodyPr/>
          <a:lstStyle>
            <a:lvl1pPr>
              <a:defRPr/>
            </a:lvl1pPr>
          </a:lstStyle>
          <a:p>
            <a:pPr>
              <a:defRPr/>
            </a:pPr>
            <a:fld id="{6AF12615-0230-F543-9CA8-3E8B5A7634FE}" type="slidenum">
              <a:rPr/>
              <a:pPr>
                <a:defRPr/>
              </a:pPr>
              <a:t>‹#›</a:t>
            </a:fld>
            <a:endParaRPr/>
          </a:p>
        </p:txBody>
      </p:sp>
    </p:spTree>
    <p:extLst>
      <p:ext uri="{BB962C8B-B14F-4D97-AF65-F5344CB8AC3E}">
        <p14:creationId xmlns:p14="http://schemas.microsoft.com/office/powerpoint/2010/main" val="727982084"/>
      </p:ext>
    </p:extLst>
  </p:cSld>
  <p:clrMapOvr>
    <a:masterClrMapping/>
  </p:clrMapOvr>
  <p:transition spd="slow"/>
</p:sldLayout>
</file>

<file path=ppt/slideLayouts/slideLayout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21155D1E-E885-0C43-98E2-C059057B5403}"/>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005BB2AB-C091-4844-84BE-353DA8E25BD4}"/>
              </a:ext>
            </a:extLst>
          </p:cNvPr>
          <p:cNvSpPr txBox="1">
            <a:spLocks noGrp="1"/>
          </p:cNvSpPr>
          <p:nvPr>
            <p:ph type="sldNum" sz="quarter" idx="11"/>
          </p:nvPr>
        </p:nvSpPr>
        <p:spPr>
          <a:ln/>
        </p:spPr>
        <p:txBody>
          <a:bodyPr/>
          <a:lstStyle>
            <a:lvl1pPr>
              <a:defRPr/>
            </a:lvl1pPr>
          </a:lstStyle>
          <a:p>
            <a:pPr>
              <a:defRPr/>
            </a:pPr>
            <a:fld id="{7D95EDFD-9689-6144-82F6-16E3351D0296}" type="slidenum">
              <a:rPr/>
              <a:pPr>
                <a:defRPr/>
              </a:pPr>
              <a:t>‹#›</a:t>
            </a:fld>
            <a:endParaRPr/>
          </a:p>
        </p:txBody>
      </p:sp>
    </p:spTree>
    <p:extLst>
      <p:ext uri="{BB962C8B-B14F-4D97-AF65-F5344CB8AC3E}">
        <p14:creationId xmlns:p14="http://schemas.microsoft.com/office/powerpoint/2010/main" val="3999665841"/>
      </p:ext>
    </p:extLst>
  </p:cSld>
  <p:clrMapOvr>
    <a:masterClrMapping/>
  </p:clrMapOvr>
  <p:transition spd="slow"/>
</p:sldLayout>
</file>

<file path=ppt/slideLayouts/slideLayout1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55A292B5-CD60-4847-8FB6-CFCAB6A8C87D}"/>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5C634F18-1253-EA41-8769-CCA6C14EA823}"/>
              </a:ext>
            </a:extLst>
          </p:cNvPr>
          <p:cNvSpPr txBox="1">
            <a:spLocks noGrp="1"/>
          </p:cNvSpPr>
          <p:nvPr>
            <p:ph type="sldNum" sz="quarter" idx="11"/>
          </p:nvPr>
        </p:nvSpPr>
        <p:spPr>
          <a:ln/>
        </p:spPr>
        <p:txBody>
          <a:bodyPr/>
          <a:lstStyle>
            <a:lvl1pPr>
              <a:defRPr/>
            </a:lvl1pPr>
          </a:lstStyle>
          <a:p>
            <a:pPr>
              <a:defRPr/>
            </a:pPr>
            <a:fld id="{47309088-2873-B141-A5F2-0E4D3F0E9CFF}" type="slidenum">
              <a:rPr/>
              <a:pPr>
                <a:defRPr/>
              </a:pPr>
              <a:t>‹#›</a:t>
            </a:fld>
            <a:endParaRPr/>
          </a:p>
        </p:txBody>
      </p:sp>
    </p:spTree>
    <p:extLst>
      <p:ext uri="{BB962C8B-B14F-4D97-AF65-F5344CB8AC3E}">
        <p14:creationId xmlns:p14="http://schemas.microsoft.com/office/powerpoint/2010/main" val="3974604916"/>
      </p:ext>
    </p:extLst>
  </p:cSld>
  <p:clrMapOvr>
    <a:masterClrMapping/>
  </p:clrMapOvr>
  <p:transition spd="slow"/>
</p:sldLayout>
</file>

<file path=ppt/slideLayouts/slideLayout1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0553933F-8E66-034B-AE2C-A545456358FE}"/>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C14919A-12DB-AC4D-8467-8A9F9DD9A7AE}"/>
              </a:ext>
            </a:extLst>
          </p:cNvPr>
          <p:cNvSpPr txBox="1">
            <a:spLocks noGrp="1"/>
          </p:cNvSpPr>
          <p:nvPr>
            <p:ph type="sldNum" sz="quarter" idx="11"/>
          </p:nvPr>
        </p:nvSpPr>
        <p:spPr>
          <a:ln/>
        </p:spPr>
        <p:txBody>
          <a:bodyPr/>
          <a:lstStyle>
            <a:lvl1pPr>
              <a:defRPr/>
            </a:lvl1pPr>
          </a:lstStyle>
          <a:p>
            <a:pPr>
              <a:defRPr/>
            </a:pPr>
            <a:fld id="{98AF969A-32C5-134A-A4E6-F0FB05FC303C}" type="slidenum">
              <a:rPr/>
              <a:pPr>
                <a:defRPr/>
              </a:pPr>
              <a:t>‹#›</a:t>
            </a:fld>
            <a:endParaRPr/>
          </a:p>
        </p:txBody>
      </p:sp>
    </p:spTree>
    <p:extLst>
      <p:ext uri="{BB962C8B-B14F-4D97-AF65-F5344CB8AC3E}">
        <p14:creationId xmlns:p14="http://schemas.microsoft.com/office/powerpoint/2010/main" val="1792588099"/>
      </p:ext>
    </p:extLst>
  </p:cSld>
  <p:clrMapOvr>
    <a:masterClrMapping/>
  </p:clrMapOvr>
  <p:transition spd="slow"/>
</p:sldLayout>
</file>

<file path=ppt/slideLayouts/slideLayout15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93379E84-86AA-9348-A0D1-805857F5F65D}"/>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20BF42EE-4432-694D-85DA-CB0D12D08B60}"/>
              </a:ext>
            </a:extLst>
          </p:cNvPr>
          <p:cNvSpPr txBox="1">
            <a:spLocks noGrp="1"/>
          </p:cNvSpPr>
          <p:nvPr>
            <p:ph type="sldNum" sz="quarter" idx="11"/>
          </p:nvPr>
        </p:nvSpPr>
        <p:spPr>
          <a:ln/>
        </p:spPr>
        <p:txBody>
          <a:bodyPr/>
          <a:lstStyle>
            <a:lvl1pPr>
              <a:defRPr/>
            </a:lvl1pPr>
          </a:lstStyle>
          <a:p>
            <a:pPr>
              <a:defRPr/>
            </a:pPr>
            <a:fld id="{0E16DF73-8F0A-5F4A-A9E9-0FD92C4899F6}" type="slidenum">
              <a:rPr/>
              <a:pPr>
                <a:defRPr/>
              </a:pPr>
              <a:t>‹#›</a:t>
            </a:fld>
            <a:endParaRPr/>
          </a:p>
        </p:txBody>
      </p:sp>
    </p:spTree>
    <p:extLst>
      <p:ext uri="{BB962C8B-B14F-4D97-AF65-F5344CB8AC3E}">
        <p14:creationId xmlns:p14="http://schemas.microsoft.com/office/powerpoint/2010/main" val="4258508921"/>
      </p:ext>
    </p:extLst>
  </p:cSld>
  <p:clrMapOvr>
    <a:masterClrMapping/>
  </p:clrMapOvr>
  <p:transition spd="slow"/>
</p:sldLayout>
</file>

<file path=ppt/slideLayouts/slideLayout15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52F41C92-323A-244A-9D1A-83FECDF858F2}"/>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C20531D1-EF00-D44B-97CC-C41B634D19E9}"/>
              </a:ext>
            </a:extLst>
          </p:cNvPr>
          <p:cNvSpPr txBox="1">
            <a:spLocks noGrp="1"/>
          </p:cNvSpPr>
          <p:nvPr>
            <p:ph type="sldNum" sz="quarter" idx="11"/>
          </p:nvPr>
        </p:nvSpPr>
        <p:spPr>
          <a:ln/>
        </p:spPr>
        <p:txBody>
          <a:bodyPr/>
          <a:lstStyle>
            <a:lvl1pPr>
              <a:defRPr/>
            </a:lvl1pPr>
          </a:lstStyle>
          <a:p>
            <a:pPr>
              <a:defRPr/>
            </a:pPr>
            <a:fld id="{FBE65AE2-E01C-8341-BD0B-B05802058DDB}" type="slidenum">
              <a:rPr/>
              <a:pPr>
                <a:defRPr/>
              </a:pPr>
              <a:t>‹#›</a:t>
            </a:fld>
            <a:endParaRPr/>
          </a:p>
        </p:txBody>
      </p:sp>
    </p:spTree>
    <p:extLst>
      <p:ext uri="{BB962C8B-B14F-4D97-AF65-F5344CB8AC3E}">
        <p14:creationId xmlns:p14="http://schemas.microsoft.com/office/powerpoint/2010/main" val="3767156844"/>
      </p:ext>
    </p:extLst>
  </p:cSld>
  <p:clrMapOvr>
    <a:masterClrMapping/>
  </p:clrMapOvr>
  <p:transition spd="slow"/>
</p:sldLayout>
</file>

<file path=ppt/slideLayouts/slideLayout15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65730D10-06AF-1441-AC3C-D34B572C315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C25EBA62-A54F-0443-BB49-7071F69BE13F}"/>
              </a:ext>
            </a:extLst>
          </p:cNvPr>
          <p:cNvSpPr txBox="1">
            <a:spLocks noGrp="1"/>
          </p:cNvSpPr>
          <p:nvPr>
            <p:ph type="sldNum" sz="quarter" idx="11"/>
          </p:nvPr>
        </p:nvSpPr>
        <p:spPr>
          <a:ln/>
        </p:spPr>
        <p:txBody>
          <a:bodyPr/>
          <a:lstStyle>
            <a:lvl1pPr>
              <a:defRPr/>
            </a:lvl1pPr>
          </a:lstStyle>
          <a:p>
            <a:pPr>
              <a:defRPr/>
            </a:pPr>
            <a:fld id="{D44796AE-7034-F941-B346-D865B0464231}" type="slidenum">
              <a:rPr/>
              <a:pPr>
                <a:defRPr/>
              </a:pPr>
              <a:t>‹#›</a:t>
            </a:fld>
            <a:endParaRPr/>
          </a:p>
        </p:txBody>
      </p:sp>
    </p:spTree>
    <p:extLst>
      <p:ext uri="{BB962C8B-B14F-4D97-AF65-F5344CB8AC3E}">
        <p14:creationId xmlns:p14="http://schemas.microsoft.com/office/powerpoint/2010/main" val="3748502565"/>
      </p:ext>
    </p:extLst>
  </p:cSld>
  <p:clrMapOvr>
    <a:masterClrMapping/>
  </p:clrMapOvr>
  <p:transition spd="slow"/>
</p:sldLayout>
</file>

<file path=ppt/slideLayouts/slideLayout15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93C4B64E-B1C5-5148-90E1-C3FB60C9D5B2}"/>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368A0747-01DE-3A4D-BE7F-9511D5AD1135}"/>
              </a:ext>
            </a:extLst>
          </p:cNvPr>
          <p:cNvSpPr txBox="1">
            <a:spLocks noGrp="1"/>
          </p:cNvSpPr>
          <p:nvPr>
            <p:ph type="sldNum" sz="quarter" idx="11"/>
          </p:nvPr>
        </p:nvSpPr>
        <p:spPr>
          <a:ln/>
        </p:spPr>
        <p:txBody>
          <a:bodyPr/>
          <a:lstStyle>
            <a:lvl1pPr>
              <a:defRPr/>
            </a:lvl1pPr>
          </a:lstStyle>
          <a:p>
            <a:pPr>
              <a:defRPr/>
            </a:pPr>
            <a:fld id="{63605DB7-71F0-7F4B-8C77-96703DA296B5}" type="slidenum">
              <a:rPr/>
              <a:pPr>
                <a:defRPr/>
              </a:pPr>
              <a:t>‹#›</a:t>
            </a:fld>
            <a:endParaRPr/>
          </a:p>
        </p:txBody>
      </p:sp>
    </p:spTree>
    <p:extLst>
      <p:ext uri="{BB962C8B-B14F-4D97-AF65-F5344CB8AC3E}">
        <p14:creationId xmlns:p14="http://schemas.microsoft.com/office/powerpoint/2010/main" val="2751867088"/>
      </p:ext>
    </p:extLst>
  </p:cSld>
  <p:clrMapOvr>
    <a:masterClrMapping/>
  </p:clrMapOvr>
  <p:transition spd="slow"/>
</p:sldLayout>
</file>

<file path=ppt/slideLayouts/slideLayout15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39E742B0-90A3-C04F-9551-9907A5ADBB96}"/>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ABF55FC1-86B7-3644-A809-4A699F6BE0D0}"/>
              </a:ext>
            </a:extLst>
          </p:cNvPr>
          <p:cNvSpPr txBox="1">
            <a:spLocks noGrp="1"/>
          </p:cNvSpPr>
          <p:nvPr>
            <p:ph type="sldNum" sz="quarter" idx="11"/>
          </p:nvPr>
        </p:nvSpPr>
        <p:spPr>
          <a:ln/>
        </p:spPr>
        <p:txBody>
          <a:bodyPr/>
          <a:lstStyle>
            <a:lvl1pPr>
              <a:defRPr/>
            </a:lvl1pPr>
          </a:lstStyle>
          <a:p>
            <a:pPr>
              <a:defRPr/>
            </a:pPr>
            <a:fld id="{379F36CA-0FAF-154B-AF50-4BC7A417E541}" type="slidenum">
              <a:rPr/>
              <a:pPr>
                <a:defRPr/>
              </a:pPr>
              <a:t>‹#›</a:t>
            </a:fld>
            <a:endParaRPr/>
          </a:p>
        </p:txBody>
      </p:sp>
    </p:spTree>
    <p:extLst>
      <p:ext uri="{BB962C8B-B14F-4D97-AF65-F5344CB8AC3E}">
        <p14:creationId xmlns:p14="http://schemas.microsoft.com/office/powerpoint/2010/main" val="4000161185"/>
      </p:ext>
    </p:extLst>
  </p:cSld>
  <p:clrMapOvr>
    <a:masterClrMapping/>
  </p:clrMapOvr>
  <p:transition spd="slow"/>
</p:sldLayout>
</file>

<file path=ppt/slideLayouts/slideLayout15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052EFB34-464C-594E-8783-BC95C8902E97}"/>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CA0353BE-0686-EE4E-A40E-59CC5C82919C}"/>
              </a:ext>
            </a:extLst>
          </p:cNvPr>
          <p:cNvSpPr txBox="1">
            <a:spLocks noGrp="1"/>
          </p:cNvSpPr>
          <p:nvPr>
            <p:ph type="sldNum" sz="quarter" idx="11"/>
          </p:nvPr>
        </p:nvSpPr>
        <p:spPr>
          <a:ln/>
        </p:spPr>
        <p:txBody>
          <a:bodyPr/>
          <a:lstStyle>
            <a:lvl1pPr>
              <a:defRPr/>
            </a:lvl1pPr>
          </a:lstStyle>
          <a:p>
            <a:pPr>
              <a:defRPr/>
            </a:pPr>
            <a:fld id="{51293A4F-D220-4241-9E11-6EABC2FE0636}" type="slidenum">
              <a:rPr/>
              <a:pPr>
                <a:defRPr/>
              </a:pPr>
              <a:t>‹#›</a:t>
            </a:fld>
            <a:endParaRPr/>
          </a:p>
        </p:txBody>
      </p:sp>
    </p:spTree>
    <p:extLst>
      <p:ext uri="{BB962C8B-B14F-4D97-AF65-F5344CB8AC3E}">
        <p14:creationId xmlns:p14="http://schemas.microsoft.com/office/powerpoint/2010/main" val="4158478237"/>
      </p:ext>
    </p:extLst>
  </p:cSld>
  <p:clrMapOvr>
    <a:masterClrMapping/>
  </p:clrMapOvr>
  <p:transition spd="slow"/>
</p:sldLayout>
</file>

<file path=ppt/slideLayouts/slideLayout15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ACDB56D0-AE4A-A64B-9373-9440DBF9C927}"/>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0EA5C321-F5FF-AA43-8B55-B64BB7C1E369}"/>
              </a:ext>
            </a:extLst>
          </p:cNvPr>
          <p:cNvSpPr txBox="1">
            <a:spLocks noGrp="1"/>
          </p:cNvSpPr>
          <p:nvPr>
            <p:ph type="sldNum" sz="quarter" idx="11"/>
          </p:nvPr>
        </p:nvSpPr>
        <p:spPr>
          <a:ln/>
        </p:spPr>
        <p:txBody>
          <a:bodyPr/>
          <a:lstStyle>
            <a:lvl1pPr>
              <a:defRPr/>
            </a:lvl1pPr>
          </a:lstStyle>
          <a:p>
            <a:pPr>
              <a:defRPr/>
            </a:pPr>
            <a:fld id="{6F725CE9-A3DC-4245-8381-D1244986840B}" type="slidenum">
              <a:rPr/>
              <a:pPr>
                <a:defRPr/>
              </a:pPr>
              <a:t>‹#›</a:t>
            </a:fld>
            <a:endParaRPr/>
          </a:p>
        </p:txBody>
      </p:sp>
    </p:spTree>
    <p:extLst>
      <p:ext uri="{BB962C8B-B14F-4D97-AF65-F5344CB8AC3E}">
        <p14:creationId xmlns:p14="http://schemas.microsoft.com/office/powerpoint/2010/main" val="2695951425"/>
      </p:ext>
    </p:extLst>
  </p:cSld>
  <p:clrMapOvr>
    <a:masterClrMapping/>
  </p:clrMapOvr>
  <p:transition spd="slow"/>
</p:sldLayout>
</file>

<file path=ppt/slideLayouts/slideLayout15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D3FD0F4A-3FD5-6443-87D1-43FCF8C1B292}"/>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EE50DB3E-BC7E-794F-8897-A83E2307A96B}"/>
              </a:ext>
            </a:extLst>
          </p:cNvPr>
          <p:cNvSpPr txBox="1">
            <a:spLocks noGrp="1"/>
          </p:cNvSpPr>
          <p:nvPr>
            <p:ph type="sldNum" sz="quarter" idx="11"/>
          </p:nvPr>
        </p:nvSpPr>
        <p:spPr>
          <a:ln/>
        </p:spPr>
        <p:txBody>
          <a:bodyPr/>
          <a:lstStyle>
            <a:lvl1pPr>
              <a:defRPr/>
            </a:lvl1pPr>
          </a:lstStyle>
          <a:p>
            <a:pPr>
              <a:defRPr/>
            </a:pPr>
            <a:fld id="{5BD59730-2198-A24E-A2FB-C1671364AC66}" type="slidenum">
              <a:rPr/>
              <a:pPr>
                <a:defRPr/>
              </a:pPr>
              <a:t>‹#›</a:t>
            </a:fld>
            <a:endParaRPr/>
          </a:p>
        </p:txBody>
      </p:sp>
    </p:spTree>
    <p:extLst>
      <p:ext uri="{BB962C8B-B14F-4D97-AF65-F5344CB8AC3E}">
        <p14:creationId xmlns:p14="http://schemas.microsoft.com/office/powerpoint/2010/main" val="313920389"/>
      </p:ext>
    </p:extLst>
  </p:cSld>
  <p:clrMapOvr>
    <a:masterClrMapping/>
  </p:clrMapOvr>
  <p:transition spd="slow"/>
</p:sldLayout>
</file>

<file path=ppt/slideLayouts/slideLayout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1F605251-50AC-EB44-927A-3486F562C74A}"/>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CF4EB506-725B-864A-913C-B8C10FE66CF2}"/>
              </a:ext>
            </a:extLst>
          </p:cNvPr>
          <p:cNvSpPr txBox="1">
            <a:spLocks noGrp="1"/>
          </p:cNvSpPr>
          <p:nvPr>
            <p:ph type="sldNum" sz="quarter" idx="11"/>
          </p:nvPr>
        </p:nvSpPr>
        <p:spPr>
          <a:ln/>
        </p:spPr>
        <p:txBody>
          <a:bodyPr/>
          <a:lstStyle>
            <a:lvl1pPr>
              <a:defRPr/>
            </a:lvl1pPr>
          </a:lstStyle>
          <a:p>
            <a:pPr>
              <a:defRPr/>
            </a:pPr>
            <a:fld id="{C3F61861-B320-CB4A-82D7-52545117B688}" type="slidenum">
              <a:rPr/>
              <a:pPr>
                <a:defRPr/>
              </a:pPr>
              <a:t>‹#›</a:t>
            </a:fld>
            <a:endParaRPr/>
          </a:p>
        </p:txBody>
      </p:sp>
    </p:spTree>
    <p:extLst>
      <p:ext uri="{BB962C8B-B14F-4D97-AF65-F5344CB8AC3E}">
        <p14:creationId xmlns:p14="http://schemas.microsoft.com/office/powerpoint/2010/main" val="92038656"/>
      </p:ext>
    </p:extLst>
  </p:cSld>
  <p:clrMapOvr>
    <a:masterClrMapping/>
  </p:clrMapOvr>
  <p:transition spd="slow"/>
</p:sldLayout>
</file>

<file path=ppt/slideLayouts/slideLayout15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03A2AE7C-E37F-9244-87C5-731F9DB7680E}"/>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1A457FFF-A697-954D-A3D1-5D1770AFC098}"/>
              </a:ext>
            </a:extLst>
          </p:cNvPr>
          <p:cNvSpPr txBox="1">
            <a:spLocks noGrp="1"/>
          </p:cNvSpPr>
          <p:nvPr>
            <p:ph type="sldNum" sz="quarter" idx="11"/>
          </p:nvPr>
        </p:nvSpPr>
        <p:spPr>
          <a:ln/>
        </p:spPr>
        <p:txBody>
          <a:bodyPr/>
          <a:lstStyle>
            <a:lvl1pPr>
              <a:defRPr/>
            </a:lvl1pPr>
          </a:lstStyle>
          <a:p>
            <a:pPr>
              <a:defRPr/>
            </a:pPr>
            <a:fld id="{863D7F11-F64A-4745-832A-FBB160B6E0A8}" type="slidenum">
              <a:rPr/>
              <a:pPr>
                <a:defRPr/>
              </a:pPr>
              <a:t>‹#›</a:t>
            </a:fld>
            <a:endParaRPr/>
          </a:p>
        </p:txBody>
      </p:sp>
    </p:spTree>
    <p:extLst>
      <p:ext uri="{BB962C8B-B14F-4D97-AF65-F5344CB8AC3E}">
        <p14:creationId xmlns:p14="http://schemas.microsoft.com/office/powerpoint/2010/main" val="1333722284"/>
      </p:ext>
    </p:extLst>
  </p:cSld>
  <p:clrMapOvr>
    <a:masterClrMapping/>
  </p:clrMapOvr>
  <p:transition spd="slow"/>
</p:sldLayout>
</file>

<file path=ppt/slideLayouts/slideLayout15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ADF4670D-52EB-E149-9D52-2DDBF890343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25399D88-5C39-E740-960A-A886D0BF77CC}"/>
              </a:ext>
            </a:extLst>
          </p:cNvPr>
          <p:cNvSpPr txBox="1">
            <a:spLocks noGrp="1"/>
          </p:cNvSpPr>
          <p:nvPr>
            <p:ph type="sldNum" sz="quarter" idx="11"/>
          </p:nvPr>
        </p:nvSpPr>
        <p:spPr>
          <a:ln/>
        </p:spPr>
        <p:txBody>
          <a:bodyPr/>
          <a:lstStyle>
            <a:lvl1pPr>
              <a:defRPr/>
            </a:lvl1pPr>
          </a:lstStyle>
          <a:p>
            <a:pPr>
              <a:defRPr/>
            </a:pPr>
            <a:fld id="{B0AFF733-0208-8243-A814-432557342A59}" type="slidenum">
              <a:rPr/>
              <a:pPr>
                <a:defRPr/>
              </a:pPr>
              <a:t>‹#›</a:t>
            </a:fld>
            <a:endParaRPr/>
          </a:p>
        </p:txBody>
      </p:sp>
    </p:spTree>
    <p:extLst>
      <p:ext uri="{BB962C8B-B14F-4D97-AF65-F5344CB8AC3E}">
        <p14:creationId xmlns:p14="http://schemas.microsoft.com/office/powerpoint/2010/main" val="1182914138"/>
      </p:ext>
    </p:extLst>
  </p:cSld>
  <p:clrMapOvr>
    <a:masterClrMapping/>
  </p:clrMapOvr>
  <p:transition spd="slow"/>
</p:sldLayout>
</file>

<file path=ppt/slideLayouts/slideLayout15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C7D26751-8C0B-0041-B0C8-10B5110E96BC}"/>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D57A725B-BA66-2942-9F6D-24844DF247F0}"/>
              </a:ext>
            </a:extLst>
          </p:cNvPr>
          <p:cNvSpPr txBox="1">
            <a:spLocks noGrp="1"/>
          </p:cNvSpPr>
          <p:nvPr>
            <p:ph type="sldNum" sz="quarter" idx="11"/>
          </p:nvPr>
        </p:nvSpPr>
        <p:spPr>
          <a:ln/>
        </p:spPr>
        <p:txBody>
          <a:bodyPr/>
          <a:lstStyle>
            <a:lvl1pPr>
              <a:defRPr/>
            </a:lvl1pPr>
          </a:lstStyle>
          <a:p>
            <a:pPr>
              <a:defRPr/>
            </a:pPr>
            <a:fld id="{532526C0-F773-264D-828B-B82FF9AEE0E0}" type="slidenum">
              <a:rPr/>
              <a:pPr>
                <a:defRPr/>
              </a:pPr>
              <a:t>‹#›</a:t>
            </a:fld>
            <a:endParaRPr/>
          </a:p>
        </p:txBody>
      </p:sp>
    </p:spTree>
    <p:extLst>
      <p:ext uri="{BB962C8B-B14F-4D97-AF65-F5344CB8AC3E}">
        <p14:creationId xmlns:p14="http://schemas.microsoft.com/office/powerpoint/2010/main" val="3403020554"/>
      </p:ext>
    </p:extLst>
  </p:cSld>
  <p:clrMapOvr>
    <a:masterClrMapping/>
  </p:clrMapOvr>
  <p:transition spd="slow"/>
</p:sldLayout>
</file>

<file path=ppt/slideLayouts/slideLayout15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0DC53D56-34FE-5440-9D8E-6171015EC19B}"/>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61E39800-A57F-E141-AA85-5253A8C65755}"/>
              </a:ext>
            </a:extLst>
          </p:cNvPr>
          <p:cNvSpPr txBox="1">
            <a:spLocks noGrp="1"/>
          </p:cNvSpPr>
          <p:nvPr>
            <p:ph type="sldNum" sz="quarter" idx="11"/>
          </p:nvPr>
        </p:nvSpPr>
        <p:spPr>
          <a:ln/>
        </p:spPr>
        <p:txBody>
          <a:bodyPr/>
          <a:lstStyle>
            <a:lvl1pPr>
              <a:defRPr/>
            </a:lvl1pPr>
          </a:lstStyle>
          <a:p>
            <a:pPr>
              <a:defRPr/>
            </a:pPr>
            <a:fld id="{0CA7C0F5-1739-6A42-8093-C990F6914C31}" type="slidenum">
              <a:rPr/>
              <a:pPr>
                <a:defRPr/>
              </a:pPr>
              <a:t>‹#›</a:t>
            </a:fld>
            <a:endParaRPr/>
          </a:p>
        </p:txBody>
      </p:sp>
    </p:spTree>
    <p:extLst>
      <p:ext uri="{BB962C8B-B14F-4D97-AF65-F5344CB8AC3E}">
        <p14:creationId xmlns:p14="http://schemas.microsoft.com/office/powerpoint/2010/main" val="93645255"/>
      </p:ext>
    </p:extLst>
  </p:cSld>
  <p:clrMapOvr>
    <a:masterClrMapping/>
  </p:clrMapOvr>
  <p:transition spd="slow"/>
</p:sldLayout>
</file>

<file path=ppt/slideLayouts/slideLayout15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167B98F5-4379-0D4D-B156-ABA083DDCDA6}"/>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5315D800-D104-0548-B0DB-CC55B8C8D6D3}"/>
              </a:ext>
            </a:extLst>
          </p:cNvPr>
          <p:cNvSpPr txBox="1">
            <a:spLocks noGrp="1"/>
          </p:cNvSpPr>
          <p:nvPr>
            <p:ph type="sldNum" sz="quarter" idx="11"/>
          </p:nvPr>
        </p:nvSpPr>
        <p:spPr>
          <a:ln/>
        </p:spPr>
        <p:txBody>
          <a:bodyPr/>
          <a:lstStyle>
            <a:lvl1pPr>
              <a:defRPr/>
            </a:lvl1pPr>
          </a:lstStyle>
          <a:p>
            <a:pPr>
              <a:defRPr/>
            </a:pPr>
            <a:fld id="{F4412626-1463-7C4A-B6E9-1E112C66AB3F}" type="slidenum">
              <a:rPr/>
              <a:pPr>
                <a:defRPr/>
              </a:pPr>
              <a:t>‹#›</a:t>
            </a:fld>
            <a:endParaRPr/>
          </a:p>
        </p:txBody>
      </p:sp>
    </p:spTree>
    <p:extLst>
      <p:ext uri="{BB962C8B-B14F-4D97-AF65-F5344CB8AC3E}">
        <p14:creationId xmlns:p14="http://schemas.microsoft.com/office/powerpoint/2010/main" val="3865781380"/>
      </p:ext>
    </p:extLst>
  </p:cSld>
  <p:clrMapOvr>
    <a:masterClrMapping/>
  </p:clrMapOvr>
  <p:transition spd="slow"/>
</p:sldLayout>
</file>

<file path=ppt/slideLayouts/slideLayout15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6F014377-48AA-1741-9C3A-61FFC0AD175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7F672D3-3FAB-DA4C-B031-D98AA04D2103}"/>
              </a:ext>
            </a:extLst>
          </p:cNvPr>
          <p:cNvSpPr txBox="1">
            <a:spLocks noGrp="1"/>
          </p:cNvSpPr>
          <p:nvPr>
            <p:ph type="sldNum" sz="quarter" idx="11"/>
          </p:nvPr>
        </p:nvSpPr>
        <p:spPr>
          <a:ln/>
        </p:spPr>
        <p:txBody>
          <a:bodyPr/>
          <a:lstStyle>
            <a:lvl1pPr>
              <a:defRPr/>
            </a:lvl1pPr>
          </a:lstStyle>
          <a:p>
            <a:pPr>
              <a:defRPr/>
            </a:pPr>
            <a:fld id="{DE2B11BE-BB81-CC48-BC6A-E3F73945EC89}" type="slidenum">
              <a:rPr/>
              <a:pPr>
                <a:defRPr/>
              </a:pPr>
              <a:t>‹#›</a:t>
            </a:fld>
            <a:endParaRPr/>
          </a:p>
        </p:txBody>
      </p:sp>
    </p:spTree>
    <p:extLst>
      <p:ext uri="{BB962C8B-B14F-4D97-AF65-F5344CB8AC3E}">
        <p14:creationId xmlns:p14="http://schemas.microsoft.com/office/powerpoint/2010/main" val="3988444829"/>
      </p:ext>
    </p:extLst>
  </p:cSld>
  <p:clrMapOvr>
    <a:masterClrMapping/>
  </p:clrMapOvr>
  <p:transition spd="slow"/>
</p:sldLayout>
</file>

<file path=ppt/slideLayouts/slideLayout15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D71059E1-3E03-444D-A42B-33795293FD1B}"/>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B2F74029-8A20-D944-804A-CA01D2568BF3}"/>
              </a:ext>
            </a:extLst>
          </p:cNvPr>
          <p:cNvSpPr txBox="1">
            <a:spLocks noGrp="1"/>
          </p:cNvSpPr>
          <p:nvPr>
            <p:ph type="sldNum" sz="quarter" idx="11"/>
          </p:nvPr>
        </p:nvSpPr>
        <p:spPr>
          <a:ln/>
        </p:spPr>
        <p:txBody>
          <a:bodyPr/>
          <a:lstStyle>
            <a:lvl1pPr>
              <a:defRPr/>
            </a:lvl1pPr>
          </a:lstStyle>
          <a:p>
            <a:pPr>
              <a:defRPr/>
            </a:pPr>
            <a:fld id="{E3CF8497-4037-1B45-B755-A9991124F03D}" type="slidenum">
              <a:rPr/>
              <a:pPr>
                <a:defRPr/>
              </a:pPr>
              <a:t>‹#›</a:t>
            </a:fld>
            <a:endParaRPr/>
          </a:p>
        </p:txBody>
      </p:sp>
    </p:spTree>
    <p:extLst>
      <p:ext uri="{BB962C8B-B14F-4D97-AF65-F5344CB8AC3E}">
        <p14:creationId xmlns:p14="http://schemas.microsoft.com/office/powerpoint/2010/main" val="4203496735"/>
      </p:ext>
    </p:extLst>
  </p:cSld>
  <p:clrMapOvr>
    <a:masterClrMapping/>
  </p:clrMapOvr>
  <p:transition spd="slow"/>
</p:sldLayout>
</file>

<file path=ppt/slideLayouts/slideLayout15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AE2EAC3B-C6DD-CF41-A41F-653FD654F261}"/>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3204B351-35DC-A24A-87A3-C960C308C4EE}"/>
              </a:ext>
            </a:extLst>
          </p:cNvPr>
          <p:cNvSpPr txBox="1">
            <a:spLocks noGrp="1"/>
          </p:cNvSpPr>
          <p:nvPr>
            <p:ph type="sldNum" sz="quarter" idx="11"/>
          </p:nvPr>
        </p:nvSpPr>
        <p:spPr>
          <a:ln/>
        </p:spPr>
        <p:txBody>
          <a:bodyPr/>
          <a:lstStyle>
            <a:lvl1pPr>
              <a:defRPr/>
            </a:lvl1pPr>
          </a:lstStyle>
          <a:p>
            <a:pPr>
              <a:defRPr/>
            </a:pPr>
            <a:fld id="{AA0D57B4-C9C6-1A4B-B9CA-A28BC0736A10}" type="slidenum">
              <a:rPr/>
              <a:pPr>
                <a:defRPr/>
              </a:pPr>
              <a:t>‹#›</a:t>
            </a:fld>
            <a:endParaRPr/>
          </a:p>
        </p:txBody>
      </p:sp>
    </p:spTree>
    <p:extLst>
      <p:ext uri="{BB962C8B-B14F-4D97-AF65-F5344CB8AC3E}">
        <p14:creationId xmlns:p14="http://schemas.microsoft.com/office/powerpoint/2010/main" val="2610012286"/>
      </p:ext>
    </p:extLst>
  </p:cSld>
  <p:clrMapOvr>
    <a:masterClrMapping/>
  </p:clrMapOvr>
  <p:transition spd="slow"/>
</p:sldLayout>
</file>

<file path=ppt/slideLayouts/slideLayout15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F94C6874-41DF-F149-9459-0B3D2544BD35}"/>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24579BDA-FE32-F34D-865E-44CB48EF2A2D}"/>
              </a:ext>
            </a:extLst>
          </p:cNvPr>
          <p:cNvSpPr txBox="1">
            <a:spLocks noGrp="1"/>
          </p:cNvSpPr>
          <p:nvPr>
            <p:ph type="sldNum" sz="quarter" idx="11"/>
          </p:nvPr>
        </p:nvSpPr>
        <p:spPr>
          <a:ln/>
        </p:spPr>
        <p:txBody>
          <a:bodyPr/>
          <a:lstStyle>
            <a:lvl1pPr>
              <a:defRPr/>
            </a:lvl1pPr>
          </a:lstStyle>
          <a:p>
            <a:pPr>
              <a:defRPr/>
            </a:pPr>
            <a:fld id="{4E333522-A0A9-DD4D-AA80-F3452689F382}" type="slidenum">
              <a:rPr/>
              <a:pPr>
                <a:defRPr/>
              </a:pPr>
              <a:t>‹#›</a:t>
            </a:fld>
            <a:endParaRPr/>
          </a:p>
        </p:txBody>
      </p:sp>
    </p:spTree>
    <p:extLst>
      <p:ext uri="{BB962C8B-B14F-4D97-AF65-F5344CB8AC3E}">
        <p14:creationId xmlns:p14="http://schemas.microsoft.com/office/powerpoint/2010/main" val="1573249126"/>
      </p:ext>
    </p:extLst>
  </p:cSld>
  <p:clrMapOvr>
    <a:masterClrMapping/>
  </p:clrMapOvr>
  <p:transition spd="slow"/>
</p:sldLayout>
</file>

<file path=ppt/slideLayouts/slideLayout15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7C4E91D6-6078-7947-85BB-92133B87A1CD}"/>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3E669C40-77C1-2D4A-867C-696592B5A87E}"/>
              </a:ext>
            </a:extLst>
          </p:cNvPr>
          <p:cNvSpPr txBox="1">
            <a:spLocks noGrp="1"/>
          </p:cNvSpPr>
          <p:nvPr>
            <p:ph type="sldNum" sz="quarter" idx="11"/>
          </p:nvPr>
        </p:nvSpPr>
        <p:spPr>
          <a:ln/>
        </p:spPr>
        <p:txBody>
          <a:bodyPr/>
          <a:lstStyle>
            <a:lvl1pPr>
              <a:defRPr/>
            </a:lvl1pPr>
          </a:lstStyle>
          <a:p>
            <a:pPr>
              <a:defRPr/>
            </a:pPr>
            <a:fld id="{3EBD9DF8-B947-DC4F-903E-05F8E35B4D76}" type="slidenum">
              <a:rPr/>
              <a:pPr>
                <a:defRPr/>
              </a:pPr>
              <a:t>‹#›</a:t>
            </a:fld>
            <a:endParaRPr/>
          </a:p>
        </p:txBody>
      </p:sp>
    </p:spTree>
    <p:extLst>
      <p:ext uri="{BB962C8B-B14F-4D97-AF65-F5344CB8AC3E}">
        <p14:creationId xmlns:p14="http://schemas.microsoft.com/office/powerpoint/2010/main" val="450455124"/>
      </p:ext>
    </p:extLst>
  </p:cSld>
  <p:clrMapOvr>
    <a:masterClrMapping/>
  </p:clrMapOvr>
  <p:transition spd="slow"/>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B5FB3CE5-A7A3-984D-8ABD-5F12341C934A}"/>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4005ADBC-0226-FF49-84EB-FAA75E7CD227}"/>
              </a:ext>
            </a:extLst>
          </p:cNvPr>
          <p:cNvSpPr txBox="1">
            <a:spLocks noGrp="1"/>
          </p:cNvSpPr>
          <p:nvPr>
            <p:ph type="sldNum" sz="quarter" idx="11"/>
          </p:nvPr>
        </p:nvSpPr>
        <p:spPr>
          <a:ln/>
        </p:spPr>
        <p:txBody>
          <a:bodyPr/>
          <a:lstStyle>
            <a:lvl1pPr>
              <a:defRPr/>
            </a:lvl1pPr>
          </a:lstStyle>
          <a:p>
            <a:pPr>
              <a:defRPr/>
            </a:pPr>
            <a:fld id="{69341CFD-147C-D144-A0D8-9F7F971AE321}" type="slidenum">
              <a:rPr/>
              <a:pPr>
                <a:defRPr/>
              </a:pPr>
              <a:t>‹#›</a:t>
            </a:fld>
            <a:endParaRPr/>
          </a:p>
        </p:txBody>
      </p:sp>
    </p:spTree>
    <p:extLst>
      <p:ext uri="{BB962C8B-B14F-4D97-AF65-F5344CB8AC3E}">
        <p14:creationId xmlns:p14="http://schemas.microsoft.com/office/powerpoint/2010/main" val="43436842"/>
      </p:ext>
    </p:extLst>
  </p:cSld>
  <p:clrMapOvr>
    <a:masterClrMapping/>
  </p:clrMapOvr>
  <p:transition spd="slow"/>
</p:sldLayout>
</file>

<file path=ppt/slideLayouts/slideLayout15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19EE7671-AE72-BF4F-9CCC-A7F15916B755}"/>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91305F5B-F949-EA48-A9AD-72D63F5038C0}"/>
              </a:ext>
            </a:extLst>
          </p:cNvPr>
          <p:cNvSpPr txBox="1">
            <a:spLocks noGrp="1"/>
          </p:cNvSpPr>
          <p:nvPr>
            <p:ph type="sldNum" sz="quarter" idx="11"/>
          </p:nvPr>
        </p:nvSpPr>
        <p:spPr>
          <a:ln/>
        </p:spPr>
        <p:txBody>
          <a:bodyPr/>
          <a:lstStyle>
            <a:lvl1pPr>
              <a:defRPr/>
            </a:lvl1pPr>
          </a:lstStyle>
          <a:p>
            <a:pPr>
              <a:defRPr/>
            </a:pPr>
            <a:fld id="{C205BF3D-4B68-1542-A0C3-613BB22BAAFD}" type="slidenum">
              <a:rPr/>
              <a:pPr>
                <a:defRPr/>
              </a:pPr>
              <a:t>‹#›</a:t>
            </a:fld>
            <a:endParaRPr/>
          </a:p>
        </p:txBody>
      </p:sp>
    </p:spTree>
    <p:extLst>
      <p:ext uri="{BB962C8B-B14F-4D97-AF65-F5344CB8AC3E}">
        <p14:creationId xmlns:p14="http://schemas.microsoft.com/office/powerpoint/2010/main" val="2187006273"/>
      </p:ext>
    </p:extLst>
  </p:cSld>
  <p:clrMapOvr>
    <a:masterClrMapping/>
  </p:clrMapOvr>
  <p:transition spd="slow"/>
</p:sldLayout>
</file>

<file path=ppt/slideLayouts/slideLayout15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19E8F46F-3E46-DE48-A740-B712286E7DE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33998CF2-FF4A-E642-BE97-938DE350B4BF}"/>
              </a:ext>
            </a:extLst>
          </p:cNvPr>
          <p:cNvSpPr txBox="1">
            <a:spLocks noGrp="1"/>
          </p:cNvSpPr>
          <p:nvPr>
            <p:ph type="sldNum" sz="quarter" idx="11"/>
          </p:nvPr>
        </p:nvSpPr>
        <p:spPr>
          <a:ln/>
        </p:spPr>
        <p:txBody>
          <a:bodyPr/>
          <a:lstStyle>
            <a:lvl1pPr>
              <a:defRPr/>
            </a:lvl1pPr>
          </a:lstStyle>
          <a:p>
            <a:pPr>
              <a:defRPr/>
            </a:pPr>
            <a:fld id="{3FDB8271-9BE6-FA43-8F8B-99523E60BAF9}" type="slidenum">
              <a:rPr/>
              <a:pPr>
                <a:defRPr/>
              </a:pPr>
              <a:t>‹#›</a:t>
            </a:fld>
            <a:endParaRPr/>
          </a:p>
        </p:txBody>
      </p:sp>
    </p:spTree>
    <p:extLst>
      <p:ext uri="{BB962C8B-B14F-4D97-AF65-F5344CB8AC3E}">
        <p14:creationId xmlns:p14="http://schemas.microsoft.com/office/powerpoint/2010/main" val="780620424"/>
      </p:ext>
    </p:extLst>
  </p:cSld>
  <p:clrMapOvr>
    <a:masterClrMapping/>
  </p:clrMapOvr>
  <p:transition spd="slow"/>
</p:sldLayout>
</file>

<file path=ppt/slideLayouts/slideLayout15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09E49493-62EB-654E-B813-B38BC0F5BD9A}"/>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3904103-6589-3F4C-8558-133867F28602}"/>
              </a:ext>
            </a:extLst>
          </p:cNvPr>
          <p:cNvSpPr txBox="1">
            <a:spLocks noGrp="1"/>
          </p:cNvSpPr>
          <p:nvPr>
            <p:ph type="sldNum" sz="quarter" idx="11"/>
          </p:nvPr>
        </p:nvSpPr>
        <p:spPr>
          <a:ln/>
        </p:spPr>
        <p:txBody>
          <a:bodyPr/>
          <a:lstStyle>
            <a:lvl1pPr>
              <a:defRPr/>
            </a:lvl1pPr>
          </a:lstStyle>
          <a:p>
            <a:pPr>
              <a:defRPr/>
            </a:pPr>
            <a:fld id="{BE56D999-02C3-454F-8C48-64ED56DF10EE}" type="slidenum">
              <a:rPr/>
              <a:pPr>
                <a:defRPr/>
              </a:pPr>
              <a:t>‹#›</a:t>
            </a:fld>
            <a:endParaRPr/>
          </a:p>
        </p:txBody>
      </p:sp>
    </p:spTree>
    <p:extLst>
      <p:ext uri="{BB962C8B-B14F-4D97-AF65-F5344CB8AC3E}">
        <p14:creationId xmlns:p14="http://schemas.microsoft.com/office/powerpoint/2010/main" val="925893011"/>
      </p:ext>
    </p:extLst>
  </p:cSld>
  <p:clrMapOvr>
    <a:masterClrMapping/>
  </p:clrMapOvr>
  <p:transition spd="slow"/>
</p:sldLayout>
</file>

<file path=ppt/slideLayouts/slideLayout15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C22CA9C4-2739-9E4F-9C41-97C752E8A5C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2CCFF7FC-991C-BE44-AFEC-C7EDD7875FBE}"/>
              </a:ext>
            </a:extLst>
          </p:cNvPr>
          <p:cNvSpPr txBox="1">
            <a:spLocks noGrp="1"/>
          </p:cNvSpPr>
          <p:nvPr>
            <p:ph type="sldNum" sz="quarter" idx="11"/>
          </p:nvPr>
        </p:nvSpPr>
        <p:spPr>
          <a:ln/>
        </p:spPr>
        <p:txBody>
          <a:bodyPr/>
          <a:lstStyle>
            <a:lvl1pPr>
              <a:defRPr/>
            </a:lvl1pPr>
          </a:lstStyle>
          <a:p>
            <a:pPr>
              <a:defRPr/>
            </a:pPr>
            <a:fld id="{09E88C28-73E7-E543-A872-D13BE0B8949F}" type="slidenum">
              <a:rPr/>
              <a:pPr>
                <a:defRPr/>
              </a:pPr>
              <a:t>‹#›</a:t>
            </a:fld>
            <a:endParaRPr/>
          </a:p>
        </p:txBody>
      </p:sp>
    </p:spTree>
    <p:extLst>
      <p:ext uri="{BB962C8B-B14F-4D97-AF65-F5344CB8AC3E}">
        <p14:creationId xmlns:p14="http://schemas.microsoft.com/office/powerpoint/2010/main" val="3813821461"/>
      </p:ext>
    </p:extLst>
  </p:cSld>
  <p:clrMapOvr>
    <a:masterClrMapping/>
  </p:clrMapOvr>
  <p:transition spd="slow"/>
</p:sldLayout>
</file>

<file path=ppt/slideLayouts/slideLayout15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C2CBBD63-4446-E540-975C-03E08B7FC5F4}"/>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6BE3C09-9CFF-E547-B89E-D7EDA2C77D24}"/>
              </a:ext>
            </a:extLst>
          </p:cNvPr>
          <p:cNvSpPr txBox="1">
            <a:spLocks noGrp="1"/>
          </p:cNvSpPr>
          <p:nvPr>
            <p:ph type="sldNum" sz="quarter" idx="11"/>
          </p:nvPr>
        </p:nvSpPr>
        <p:spPr>
          <a:ln/>
        </p:spPr>
        <p:txBody>
          <a:bodyPr/>
          <a:lstStyle>
            <a:lvl1pPr>
              <a:defRPr/>
            </a:lvl1pPr>
          </a:lstStyle>
          <a:p>
            <a:pPr>
              <a:defRPr/>
            </a:pPr>
            <a:fld id="{8F425A2B-9679-4C44-9F08-14997E646CF0}" type="slidenum">
              <a:rPr/>
              <a:pPr>
                <a:defRPr/>
              </a:pPr>
              <a:t>‹#›</a:t>
            </a:fld>
            <a:endParaRPr/>
          </a:p>
        </p:txBody>
      </p:sp>
    </p:spTree>
    <p:extLst>
      <p:ext uri="{BB962C8B-B14F-4D97-AF65-F5344CB8AC3E}">
        <p14:creationId xmlns:p14="http://schemas.microsoft.com/office/powerpoint/2010/main" val="1395422646"/>
      </p:ext>
    </p:extLst>
  </p:cSld>
  <p:clrMapOvr>
    <a:masterClrMapping/>
  </p:clrMapOvr>
  <p:transition spd="slow"/>
</p:sldLayout>
</file>

<file path=ppt/slideLayouts/slideLayout15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49A5DC9F-9193-5740-BA38-F3BC4ED01D72}"/>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F845D3E2-FEF4-7F4D-B558-A54903387D4F}"/>
              </a:ext>
            </a:extLst>
          </p:cNvPr>
          <p:cNvSpPr txBox="1">
            <a:spLocks noGrp="1"/>
          </p:cNvSpPr>
          <p:nvPr>
            <p:ph type="sldNum" sz="quarter" idx="11"/>
          </p:nvPr>
        </p:nvSpPr>
        <p:spPr>
          <a:ln/>
        </p:spPr>
        <p:txBody>
          <a:bodyPr/>
          <a:lstStyle>
            <a:lvl1pPr>
              <a:defRPr/>
            </a:lvl1pPr>
          </a:lstStyle>
          <a:p>
            <a:pPr>
              <a:defRPr/>
            </a:pPr>
            <a:fld id="{246726E0-771F-2445-88CE-3AB2E6AD52C2}" type="slidenum">
              <a:rPr/>
              <a:pPr>
                <a:defRPr/>
              </a:pPr>
              <a:t>‹#›</a:t>
            </a:fld>
            <a:endParaRPr/>
          </a:p>
        </p:txBody>
      </p:sp>
    </p:spTree>
    <p:extLst>
      <p:ext uri="{BB962C8B-B14F-4D97-AF65-F5344CB8AC3E}">
        <p14:creationId xmlns:p14="http://schemas.microsoft.com/office/powerpoint/2010/main" val="29805841"/>
      </p:ext>
    </p:extLst>
  </p:cSld>
  <p:clrMapOvr>
    <a:masterClrMapping/>
  </p:clrMapOvr>
  <p:transition spd="slow"/>
</p:sldLayout>
</file>

<file path=ppt/slideLayouts/slideLayout15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4E04AB5A-AF8A-DA4C-B5A3-A246C347CE3B}"/>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FCC32ED0-C8A9-E345-BAAE-7BBCEA399E46}"/>
              </a:ext>
            </a:extLst>
          </p:cNvPr>
          <p:cNvSpPr txBox="1">
            <a:spLocks noGrp="1"/>
          </p:cNvSpPr>
          <p:nvPr>
            <p:ph type="sldNum" sz="quarter" idx="11"/>
          </p:nvPr>
        </p:nvSpPr>
        <p:spPr>
          <a:ln/>
        </p:spPr>
        <p:txBody>
          <a:bodyPr/>
          <a:lstStyle>
            <a:lvl1pPr>
              <a:defRPr/>
            </a:lvl1pPr>
          </a:lstStyle>
          <a:p>
            <a:pPr>
              <a:defRPr/>
            </a:pPr>
            <a:fld id="{217C62E3-0732-1B4D-BBF8-52D5EF0F64CD}" type="slidenum">
              <a:rPr/>
              <a:pPr>
                <a:defRPr/>
              </a:pPr>
              <a:t>‹#›</a:t>
            </a:fld>
            <a:endParaRPr/>
          </a:p>
        </p:txBody>
      </p:sp>
    </p:spTree>
    <p:extLst>
      <p:ext uri="{BB962C8B-B14F-4D97-AF65-F5344CB8AC3E}">
        <p14:creationId xmlns:p14="http://schemas.microsoft.com/office/powerpoint/2010/main" val="3400830708"/>
      </p:ext>
    </p:extLst>
  </p:cSld>
  <p:clrMapOvr>
    <a:masterClrMapping/>
  </p:clrMapOvr>
  <p:transition spd="slow"/>
</p:sldLayout>
</file>

<file path=ppt/slideLayouts/slideLayout15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9D679265-E45F-544D-A8A6-6291F3A83A66}"/>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1D06B631-6626-F340-82A9-36E06DFEF3DB}"/>
              </a:ext>
            </a:extLst>
          </p:cNvPr>
          <p:cNvSpPr txBox="1">
            <a:spLocks noGrp="1"/>
          </p:cNvSpPr>
          <p:nvPr>
            <p:ph type="sldNum" sz="quarter" idx="11"/>
          </p:nvPr>
        </p:nvSpPr>
        <p:spPr>
          <a:ln/>
        </p:spPr>
        <p:txBody>
          <a:bodyPr/>
          <a:lstStyle>
            <a:lvl1pPr>
              <a:defRPr/>
            </a:lvl1pPr>
          </a:lstStyle>
          <a:p>
            <a:pPr>
              <a:defRPr/>
            </a:pPr>
            <a:fld id="{2B3613D7-D342-844C-9D1C-DC11EE25F47E}" type="slidenum">
              <a:rPr/>
              <a:pPr>
                <a:defRPr/>
              </a:pPr>
              <a:t>‹#›</a:t>
            </a:fld>
            <a:endParaRPr/>
          </a:p>
        </p:txBody>
      </p:sp>
    </p:spTree>
    <p:extLst>
      <p:ext uri="{BB962C8B-B14F-4D97-AF65-F5344CB8AC3E}">
        <p14:creationId xmlns:p14="http://schemas.microsoft.com/office/powerpoint/2010/main" val="689145883"/>
      </p:ext>
    </p:extLst>
  </p:cSld>
  <p:clrMapOvr>
    <a:masterClrMapping/>
  </p:clrMapOvr>
  <p:transition spd="slow"/>
</p:sldLayout>
</file>

<file path=ppt/slideLayouts/slideLayout15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7E9BD866-8ADD-C948-8329-18397D63375D}"/>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8DC053B0-2B50-AC4A-B42C-197EFA72E5FA}"/>
              </a:ext>
            </a:extLst>
          </p:cNvPr>
          <p:cNvSpPr txBox="1">
            <a:spLocks noGrp="1"/>
          </p:cNvSpPr>
          <p:nvPr>
            <p:ph type="sldNum" sz="quarter" idx="11"/>
          </p:nvPr>
        </p:nvSpPr>
        <p:spPr>
          <a:ln/>
        </p:spPr>
        <p:txBody>
          <a:bodyPr/>
          <a:lstStyle>
            <a:lvl1pPr>
              <a:defRPr/>
            </a:lvl1pPr>
          </a:lstStyle>
          <a:p>
            <a:pPr>
              <a:defRPr/>
            </a:pPr>
            <a:fld id="{5A3FE84B-8D43-7C4A-8DB0-DD6F17FDB904}" type="slidenum">
              <a:rPr/>
              <a:pPr>
                <a:defRPr/>
              </a:pPr>
              <a:t>‹#›</a:t>
            </a:fld>
            <a:endParaRPr/>
          </a:p>
        </p:txBody>
      </p:sp>
    </p:spTree>
    <p:extLst>
      <p:ext uri="{BB962C8B-B14F-4D97-AF65-F5344CB8AC3E}">
        <p14:creationId xmlns:p14="http://schemas.microsoft.com/office/powerpoint/2010/main" val="4171466491"/>
      </p:ext>
    </p:extLst>
  </p:cSld>
  <p:clrMapOvr>
    <a:masterClrMapping/>
  </p:clrMapOvr>
  <p:transition spd="slow"/>
</p:sldLayout>
</file>

<file path=ppt/slideLayouts/slideLayout15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53A6E921-72B6-4140-BDDB-78D5FD929F36}"/>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BC879787-DD98-B645-83F0-38E090C80198}"/>
              </a:ext>
            </a:extLst>
          </p:cNvPr>
          <p:cNvSpPr txBox="1">
            <a:spLocks noGrp="1"/>
          </p:cNvSpPr>
          <p:nvPr>
            <p:ph type="sldNum" sz="quarter" idx="11"/>
          </p:nvPr>
        </p:nvSpPr>
        <p:spPr>
          <a:ln/>
        </p:spPr>
        <p:txBody>
          <a:bodyPr/>
          <a:lstStyle>
            <a:lvl1pPr>
              <a:defRPr/>
            </a:lvl1pPr>
          </a:lstStyle>
          <a:p>
            <a:pPr>
              <a:defRPr/>
            </a:pPr>
            <a:fld id="{AC64EA5F-B47E-7642-8605-6B74153410C5}" type="slidenum">
              <a:rPr/>
              <a:pPr>
                <a:defRPr/>
              </a:pPr>
              <a:t>‹#›</a:t>
            </a:fld>
            <a:endParaRPr/>
          </a:p>
        </p:txBody>
      </p:sp>
    </p:spTree>
    <p:extLst>
      <p:ext uri="{BB962C8B-B14F-4D97-AF65-F5344CB8AC3E}">
        <p14:creationId xmlns:p14="http://schemas.microsoft.com/office/powerpoint/2010/main" val="448329181"/>
      </p:ext>
    </p:extLst>
  </p:cSld>
  <p:clrMapOvr>
    <a:masterClrMapping/>
  </p:clrMapOvr>
  <p:transition spd="slow"/>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65158DA5-736F-E546-A2E2-F13755C95741}"/>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94684D45-913C-0143-809C-D302D23F590D}"/>
              </a:ext>
            </a:extLst>
          </p:cNvPr>
          <p:cNvSpPr txBox="1">
            <a:spLocks noGrp="1"/>
          </p:cNvSpPr>
          <p:nvPr>
            <p:ph type="sldNum" sz="quarter" idx="11"/>
          </p:nvPr>
        </p:nvSpPr>
        <p:spPr>
          <a:ln/>
        </p:spPr>
        <p:txBody>
          <a:bodyPr/>
          <a:lstStyle>
            <a:lvl1pPr>
              <a:defRPr/>
            </a:lvl1pPr>
          </a:lstStyle>
          <a:p>
            <a:pPr>
              <a:defRPr/>
            </a:pPr>
            <a:fld id="{473099B0-959E-AA42-BFFA-1692A5058825}" type="slidenum">
              <a:rPr/>
              <a:pPr>
                <a:defRPr/>
              </a:pPr>
              <a:t>‹#›</a:t>
            </a:fld>
            <a:endParaRPr/>
          </a:p>
        </p:txBody>
      </p:sp>
    </p:spTree>
    <p:extLst>
      <p:ext uri="{BB962C8B-B14F-4D97-AF65-F5344CB8AC3E}">
        <p14:creationId xmlns:p14="http://schemas.microsoft.com/office/powerpoint/2010/main" val="626168475"/>
      </p:ext>
    </p:extLst>
  </p:cSld>
  <p:clrMapOvr>
    <a:masterClrMapping/>
  </p:clrMapOvr>
  <p:transition spd="slow"/>
</p:sldLayout>
</file>

<file path=ppt/slideLayouts/slideLayout15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3E6F596D-A113-1D41-A759-3FAF349ED936}"/>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931E8462-9E31-5F49-B013-3E0D366D4D4D}"/>
              </a:ext>
            </a:extLst>
          </p:cNvPr>
          <p:cNvSpPr txBox="1">
            <a:spLocks noGrp="1"/>
          </p:cNvSpPr>
          <p:nvPr>
            <p:ph type="sldNum" sz="quarter" idx="11"/>
          </p:nvPr>
        </p:nvSpPr>
        <p:spPr>
          <a:ln/>
        </p:spPr>
        <p:txBody>
          <a:bodyPr/>
          <a:lstStyle>
            <a:lvl1pPr>
              <a:defRPr/>
            </a:lvl1pPr>
          </a:lstStyle>
          <a:p>
            <a:pPr>
              <a:defRPr/>
            </a:pPr>
            <a:fld id="{71E0B291-C2BC-F74C-9685-83BAF31F2A53}" type="slidenum">
              <a:rPr/>
              <a:pPr>
                <a:defRPr/>
              </a:pPr>
              <a:t>‹#›</a:t>
            </a:fld>
            <a:endParaRPr/>
          </a:p>
        </p:txBody>
      </p:sp>
    </p:spTree>
    <p:extLst>
      <p:ext uri="{BB962C8B-B14F-4D97-AF65-F5344CB8AC3E}">
        <p14:creationId xmlns:p14="http://schemas.microsoft.com/office/powerpoint/2010/main" val="3235965475"/>
      </p:ext>
    </p:extLst>
  </p:cSld>
  <p:clrMapOvr>
    <a:masterClrMapping/>
  </p:clrMapOvr>
  <p:transition spd="slow"/>
</p:sldLayout>
</file>

<file path=ppt/slideLayouts/slideLayout15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9DBDB655-4C24-6747-AE0E-9BFE583DC31C}"/>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7236EEA7-F0D4-3B41-A654-6217ABEFED9A}"/>
              </a:ext>
            </a:extLst>
          </p:cNvPr>
          <p:cNvSpPr txBox="1">
            <a:spLocks noGrp="1"/>
          </p:cNvSpPr>
          <p:nvPr>
            <p:ph type="sldNum" sz="quarter" idx="11"/>
          </p:nvPr>
        </p:nvSpPr>
        <p:spPr>
          <a:ln/>
        </p:spPr>
        <p:txBody>
          <a:bodyPr/>
          <a:lstStyle>
            <a:lvl1pPr>
              <a:defRPr/>
            </a:lvl1pPr>
          </a:lstStyle>
          <a:p>
            <a:pPr>
              <a:defRPr/>
            </a:pPr>
            <a:fld id="{EE456306-B5D2-4F47-8EBB-F93F55096829}" type="slidenum">
              <a:rPr/>
              <a:pPr>
                <a:defRPr/>
              </a:pPr>
              <a:t>‹#›</a:t>
            </a:fld>
            <a:endParaRPr/>
          </a:p>
        </p:txBody>
      </p:sp>
    </p:spTree>
    <p:extLst>
      <p:ext uri="{BB962C8B-B14F-4D97-AF65-F5344CB8AC3E}">
        <p14:creationId xmlns:p14="http://schemas.microsoft.com/office/powerpoint/2010/main" val="4256272669"/>
      </p:ext>
    </p:extLst>
  </p:cSld>
  <p:clrMapOvr>
    <a:masterClrMapping/>
  </p:clrMapOvr>
  <p:transition spd="slow"/>
</p:sldLayout>
</file>

<file path=ppt/slideLayouts/slideLayout15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EDC54709-19C8-FE48-A696-2CD10B0810F8}"/>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5E18AA87-FE28-BC40-8254-80AA30EF71C2}"/>
              </a:ext>
            </a:extLst>
          </p:cNvPr>
          <p:cNvSpPr txBox="1">
            <a:spLocks noGrp="1"/>
          </p:cNvSpPr>
          <p:nvPr>
            <p:ph type="sldNum" sz="quarter" idx="11"/>
          </p:nvPr>
        </p:nvSpPr>
        <p:spPr>
          <a:ln/>
        </p:spPr>
        <p:txBody>
          <a:bodyPr/>
          <a:lstStyle>
            <a:lvl1pPr>
              <a:defRPr/>
            </a:lvl1pPr>
          </a:lstStyle>
          <a:p>
            <a:pPr>
              <a:defRPr/>
            </a:pPr>
            <a:fld id="{19EC81E1-DCEF-CA48-9304-35269E8F8CCE}" type="slidenum">
              <a:rPr/>
              <a:pPr>
                <a:defRPr/>
              </a:pPr>
              <a:t>‹#›</a:t>
            </a:fld>
            <a:endParaRPr/>
          </a:p>
        </p:txBody>
      </p:sp>
    </p:spTree>
    <p:extLst>
      <p:ext uri="{BB962C8B-B14F-4D97-AF65-F5344CB8AC3E}">
        <p14:creationId xmlns:p14="http://schemas.microsoft.com/office/powerpoint/2010/main" val="633665955"/>
      </p:ext>
    </p:extLst>
  </p:cSld>
  <p:clrMapOvr>
    <a:masterClrMapping/>
  </p:clrMapOvr>
  <p:transition spd="slow"/>
</p:sldLayout>
</file>

<file path=ppt/slideLayouts/slideLayout15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AB8DEB30-0797-3D48-AD53-3497F76A8F9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E39451C-E71A-6442-8C6F-631C5FB6E6AA}"/>
              </a:ext>
            </a:extLst>
          </p:cNvPr>
          <p:cNvSpPr txBox="1">
            <a:spLocks noGrp="1"/>
          </p:cNvSpPr>
          <p:nvPr>
            <p:ph type="sldNum" sz="quarter" idx="11"/>
          </p:nvPr>
        </p:nvSpPr>
        <p:spPr>
          <a:ln/>
        </p:spPr>
        <p:txBody>
          <a:bodyPr/>
          <a:lstStyle>
            <a:lvl1pPr>
              <a:defRPr/>
            </a:lvl1pPr>
          </a:lstStyle>
          <a:p>
            <a:pPr>
              <a:defRPr/>
            </a:pPr>
            <a:fld id="{BE35C6B4-6C33-2A46-8CFF-988582012DBC}" type="slidenum">
              <a:rPr/>
              <a:pPr>
                <a:defRPr/>
              </a:pPr>
              <a:t>‹#›</a:t>
            </a:fld>
            <a:endParaRPr/>
          </a:p>
        </p:txBody>
      </p:sp>
    </p:spTree>
    <p:extLst>
      <p:ext uri="{BB962C8B-B14F-4D97-AF65-F5344CB8AC3E}">
        <p14:creationId xmlns:p14="http://schemas.microsoft.com/office/powerpoint/2010/main" val="2074933302"/>
      </p:ext>
    </p:extLst>
  </p:cSld>
  <p:clrMapOvr>
    <a:masterClrMapping/>
  </p:clrMapOvr>
  <p:transition spd="slow"/>
</p:sldLayout>
</file>

<file path=ppt/slideLayouts/slideLayout15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54A355BE-778C-0D45-8E86-87F4D678E3DE}"/>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17D214F-E7A8-5748-B28C-A6D80992FD42}"/>
              </a:ext>
            </a:extLst>
          </p:cNvPr>
          <p:cNvSpPr txBox="1">
            <a:spLocks noGrp="1"/>
          </p:cNvSpPr>
          <p:nvPr>
            <p:ph type="sldNum" sz="quarter" idx="11"/>
          </p:nvPr>
        </p:nvSpPr>
        <p:spPr>
          <a:ln/>
        </p:spPr>
        <p:txBody>
          <a:bodyPr/>
          <a:lstStyle>
            <a:lvl1pPr>
              <a:defRPr/>
            </a:lvl1pPr>
          </a:lstStyle>
          <a:p>
            <a:pPr>
              <a:defRPr/>
            </a:pPr>
            <a:fld id="{C1D5BB19-F9E1-1640-BAA2-9F1705B52630}" type="slidenum">
              <a:rPr/>
              <a:pPr>
                <a:defRPr/>
              </a:pPr>
              <a:t>‹#›</a:t>
            </a:fld>
            <a:endParaRPr/>
          </a:p>
        </p:txBody>
      </p:sp>
    </p:spTree>
    <p:extLst>
      <p:ext uri="{BB962C8B-B14F-4D97-AF65-F5344CB8AC3E}">
        <p14:creationId xmlns:p14="http://schemas.microsoft.com/office/powerpoint/2010/main" val="2412699048"/>
      </p:ext>
    </p:extLst>
  </p:cSld>
  <p:clrMapOvr>
    <a:masterClrMapping/>
  </p:clrMapOvr>
  <p:transition spd="slow"/>
</p:sldLayout>
</file>

<file path=ppt/slideLayouts/slideLayout15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DB0BE414-BE39-9C4C-B0DE-9BCC77826ADD}"/>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BCF988BA-BE7D-FC45-BDD8-1364909C82F4}"/>
              </a:ext>
            </a:extLst>
          </p:cNvPr>
          <p:cNvSpPr txBox="1">
            <a:spLocks noGrp="1"/>
          </p:cNvSpPr>
          <p:nvPr>
            <p:ph type="sldNum" sz="quarter" idx="11"/>
          </p:nvPr>
        </p:nvSpPr>
        <p:spPr>
          <a:ln/>
        </p:spPr>
        <p:txBody>
          <a:bodyPr/>
          <a:lstStyle>
            <a:lvl1pPr>
              <a:defRPr/>
            </a:lvl1pPr>
          </a:lstStyle>
          <a:p>
            <a:pPr>
              <a:defRPr/>
            </a:pPr>
            <a:fld id="{D122F904-FB6C-BC47-8550-1ADA7BD21BBB}" type="slidenum">
              <a:rPr/>
              <a:pPr>
                <a:defRPr/>
              </a:pPr>
              <a:t>‹#›</a:t>
            </a:fld>
            <a:endParaRPr/>
          </a:p>
        </p:txBody>
      </p:sp>
    </p:spTree>
    <p:extLst>
      <p:ext uri="{BB962C8B-B14F-4D97-AF65-F5344CB8AC3E}">
        <p14:creationId xmlns:p14="http://schemas.microsoft.com/office/powerpoint/2010/main" val="3701968607"/>
      </p:ext>
    </p:extLst>
  </p:cSld>
  <p:clrMapOvr>
    <a:masterClrMapping/>
  </p:clrMapOvr>
  <p:transition spd="slow"/>
</p:sldLayout>
</file>

<file path=ppt/slideLayouts/slideLayout15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B86B9C4A-EF70-104F-92FE-7C5915B67360}"/>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B5AB5AC7-3FF2-1040-BAFB-3851B1C3D16A}"/>
              </a:ext>
            </a:extLst>
          </p:cNvPr>
          <p:cNvSpPr txBox="1">
            <a:spLocks noGrp="1"/>
          </p:cNvSpPr>
          <p:nvPr>
            <p:ph type="sldNum" sz="quarter" idx="11"/>
          </p:nvPr>
        </p:nvSpPr>
        <p:spPr>
          <a:ln/>
        </p:spPr>
        <p:txBody>
          <a:bodyPr/>
          <a:lstStyle>
            <a:lvl1pPr>
              <a:defRPr/>
            </a:lvl1pPr>
          </a:lstStyle>
          <a:p>
            <a:pPr>
              <a:defRPr/>
            </a:pPr>
            <a:fld id="{1614334B-880E-674B-8704-921FF05FFC44}" type="slidenum">
              <a:rPr/>
              <a:pPr>
                <a:defRPr/>
              </a:pPr>
              <a:t>‹#›</a:t>
            </a:fld>
            <a:endParaRPr/>
          </a:p>
        </p:txBody>
      </p:sp>
    </p:spTree>
    <p:extLst>
      <p:ext uri="{BB962C8B-B14F-4D97-AF65-F5344CB8AC3E}">
        <p14:creationId xmlns:p14="http://schemas.microsoft.com/office/powerpoint/2010/main" val="3996386779"/>
      </p:ext>
    </p:extLst>
  </p:cSld>
  <p:clrMapOvr>
    <a:masterClrMapping/>
  </p:clrMapOvr>
  <p:transition spd="slow"/>
</p:sldLayout>
</file>

<file path=ppt/slideLayouts/slideLayout15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44306647-09E6-2649-A654-6AB648AB4661}"/>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A0DAA53D-2446-9E43-9F57-892971844B7F}"/>
              </a:ext>
            </a:extLst>
          </p:cNvPr>
          <p:cNvSpPr txBox="1">
            <a:spLocks noGrp="1"/>
          </p:cNvSpPr>
          <p:nvPr>
            <p:ph type="sldNum" sz="quarter" idx="11"/>
          </p:nvPr>
        </p:nvSpPr>
        <p:spPr>
          <a:ln/>
        </p:spPr>
        <p:txBody>
          <a:bodyPr/>
          <a:lstStyle>
            <a:lvl1pPr>
              <a:defRPr/>
            </a:lvl1pPr>
          </a:lstStyle>
          <a:p>
            <a:pPr>
              <a:defRPr/>
            </a:pPr>
            <a:fld id="{118FD536-198D-EF4F-90F7-9362542B7E46}" type="slidenum">
              <a:rPr/>
              <a:pPr>
                <a:defRPr/>
              </a:pPr>
              <a:t>‹#›</a:t>
            </a:fld>
            <a:endParaRPr/>
          </a:p>
        </p:txBody>
      </p:sp>
    </p:spTree>
    <p:extLst>
      <p:ext uri="{BB962C8B-B14F-4D97-AF65-F5344CB8AC3E}">
        <p14:creationId xmlns:p14="http://schemas.microsoft.com/office/powerpoint/2010/main" val="149388519"/>
      </p:ext>
    </p:extLst>
  </p:cSld>
  <p:clrMapOvr>
    <a:masterClrMapping/>
  </p:clrMapOvr>
  <p:transition spd="slow"/>
</p:sldLayout>
</file>

<file path=ppt/slideLayouts/slideLayout15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38685E7A-6981-D74D-98DB-02AEFC8AD9DD}"/>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B0DB5E5C-E3F6-9342-BB85-6D67793911E0}"/>
              </a:ext>
            </a:extLst>
          </p:cNvPr>
          <p:cNvSpPr txBox="1">
            <a:spLocks noGrp="1"/>
          </p:cNvSpPr>
          <p:nvPr>
            <p:ph type="sldNum" sz="quarter" idx="11"/>
          </p:nvPr>
        </p:nvSpPr>
        <p:spPr>
          <a:ln/>
        </p:spPr>
        <p:txBody>
          <a:bodyPr/>
          <a:lstStyle>
            <a:lvl1pPr>
              <a:defRPr/>
            </a:lvl1pPr>
          </a:lstStyle>
          <a:p>
            <a:pPr>
              <a:defRPr/>
            </a:pPr>
            <a:fld id="{C9CA72F5-E41F-2B44-A059-6B2F393F0368}" type="slidenum">
              <a:rPr/>
              <a:pPr>
                <a:defRPr/>
              </a:pPr>
              <a:t>‹#›</a:t>
            </a:fld>
            <a:endParaRPr/>
          </a:p>
        </p:txBody>
      </p:sp>
    </p:spTree>
    <p:extLst>
      <p:ext uri="{BB962C8B-B14F-4D97-AF65-F5344CB8AC3E}">
        <p14:creationId xmlns:p14="http://schemas.microsoft.com/office/powerpoint/2010/main" val="3096289418"/>
      </p:ext>
    </p:extLst>
  </p:cSld>
  <p:clrMapOvr>
    <a:masterClrMapping/>
  </p:clrMapOvr>
  <p:transition spd="slow"/>
</p:sldLayout>
</file>

<file path=ppt/slideLayouts/slideLayout15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4B6C74D0-EF1E-EB4E-A2DB-0155CCEB9A38}"/>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C53C26B0-BECF-5749-AAA6-9394A66528E1}"/>
              </a:ext>
            </a:extLst>
          </p:cNvPr>
          <p:cNvSpPr txBox="1">
            <a:spLocks noGrp="1"/>
          </p:cNvSpPr>
          <p:nvPr>
            <p:ph type="sldNum" sz="quarter" idx="11"/>
          </p:nvPr>
        </p:nvSpPr>
        <p:spPr>
          <a:ln/>
        </p:spPr>
        <p:txBody>
          <a:bodyPr/>
          <a:lstStyle>
            <a:lvl1pPr>
              <a:defRPr/>
            </a:lvl1pPr>
          </a:lstStyle>
          <a:p>
            <a:pPr>
              <a:defRPr/>
            </a:pPr>
            <a:fld id="{11CF9E6D-22C1-0C4A-B220-9CFDDDF9CC91}" type="slidenum">
              <a:rPr/>
              <a:pPr>
                <a:defRPr/>
              </a:pPr>
              <a:t>‹#›</a:t>
            </a:fld>
            <a:endParaRPr/>
          </a:p>
        </p:txBody>
      </p:sp>
    </p:spTree>
    <p:extLst>
      <p:ext uri="{BB962C8B-B14F-4D97-AF65-F5344CB8AC3E}">
        <p14:creationId xmlns:p14="http://schemas.microsoft.com/office/powerpoint/2010/main" val="3937442737"/>
      </p:ext>
    </p:extLst>
  </p:cSld>
  <p:clrMapOvr>
    <a:masterClrMapping/>
  </p:clrMapOvr>
  <p:transition spd="slow"/>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95C89BD2-2081-AD4C-BD3B-F18280D1007B}"/>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17FB69B4-B9C2-0742-8A33-C6DC2BC591BC}"/>
              </a:ext>
            </a:extLst>
          </p:cNvPr>
          <p:cNvSpPr txBox="1">
            <a:spLocks noGrp="1"/>
          </p:cNvSpPr>
          <p:nvPr>
            <p:ph type="sldNum" sz="quarter" idx="11"/>
          </p:nvPr>
        </p:nvSpPr>
        <p:spPr>
          <a:ln/>
        </p:spPr>
        <p:txBody>
          <a:bodyPr/>
          <a:lstStyle>
            <a:lvl1pPr>
              <a:defRPr/>
            </a:lvl1pPr>
          </a:lstStyle>
          <a:p>
            <a:pPr>
              <a:defRPr/>
            </a:pPr>
            <a:fld id="{43523884-68A7-E747-80D6-8DDF4073911D}" type="slidenum">
              <a:rPr/>
              <a:pPr>
                <a:defRPr/>
              </a:pPr>
              <a:t>‹#›</a:t>
            </a:fld>
            <a:endParaRPr/>
          </a:p>
        </p:txBody>
      </p:sp>
    </p:spTree>
    <p:extLst>
      <p:ext uri="{BB962C8B-B14F-4D97-AF65-F5344CB8AC3E}">
        <p14:creationId xmlns:p14="http://schemas.microsoft.com/office/powerpoint/2010/main" val="1320631454"/>
      </p:ext>
    </p:extLst>
  </p:cSld>
  <p:clrMapOvr>
    <a:masterClrMapping/>
  </p:clrMapOvr>
  <p:transition spd="slow"/>
</p:sldLayout>
</file>

<file path=ppt/slideLayouts/slideLayout15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9F8EE242-1B7B-154E-BE2A-1C5E07DAE75F}"/>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DD720557-476C-684F-8E19-70CA77A930B9}"/>
              </a:ext>
            </a:extLst>
          </p:cNvPr>
          <p:cNvSpPr txBox="1">
            <a:spLocks noGrp="1"/>
          </p:cNvSpPr>
          <p:nvPr>
            <p:ph type="sldNum" sz="quarter" idx="11"/>
          </p:nvPr>
        </p:nvSpPr>
        <p:spPr>
          <a:ln/>
        </p:spPr>
        <p:txBody>
          <a:bodyPr/>
          <a:lstStyle>
            <a:lvl1pPr>
              <a:defRPr/>
            </a:lvl1pPr>
          </a:lstStyle>
          <a:p>
            <a:pPr>
              <a:defRPr/>
            </a:pPr>
            <a:fld id="{6FC5102D-2C74-A64E-BFAC-75E3647FCCA8}" type="slidenum">
              <a:rPr/>
              <a:pPr>
                <a:defRPr/>
              </a:pPr>
              <a:t>‹#›</a:t>
            </a:fld>
            <a:endParaRPr/>
          </a:p>
        </p:txBody>
      </p:sp>
    </p:spTree>
    <p:extLst>
      <p:ext uri="{BB962C8B-B14F-4D97-AF65-F5344CB8AC3E}">
        <p14:creationId xmlns:p14="http://schemas.microsoft.com/office/powerpoint/2010/main" val="1261149347"/>
      </p:ext>
    </p:extLst>
  </p:cSld>
  <p:clrMapOvr>
    <a:masterClrMapping/>
  </p:clrMapOvr>
  <p:transition spd="slow"/>
</p:sldLayout>
</file>

<file path=ppt/slideLayouts/slideLayout15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ADA6C309-74E5-5640-96DB-4A36BC21A752}"/>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F73D706B-17A3-B746-AA04-228724E780E1}"/>
              </a:ext>
            </a:extLst>
          </p:cNvPr>
          <p:cNvSpPr txBox="1">
            <a:spLocks noGrp="1"/>
          </p:cNvSpPr>
          <p:nvPr>
            <p:ph type="sldNum" sz="quarter" idx="11"/>
          </p:nvPr>
        </p:nvSpPr>
        <p:spPr>
          <a:ln/>
        </p:spPr>
        <p:txBody>
          <a:bodyPr/>
          <a:lstStyle>
            <a:lvl1pPr>
              <a:defRPr/>
            </a:lvl1pPr>
          </a:lstStyle>
          <a:p>
            <a:pPr>
              <a:defRPr/>
            </a:pPr>
            <a:fld id="{E03F7ED1-2E94-DB42-8B8D-7F5DDB42A091}" type="slidenum">
              <a:rPr/>
              <a:pPr>
                <a:defRPr/>
              </a:pPr>
              <a:t>‹#›</a:t>
            </a:fld>
            <a:endParaRPr/>
          </a:p>
        </p:txBody>
      </p:sp>
    </p:spTree>
    <p:extLst>
      <p:ext uri="{BB962C8B-B14F-4D97-AF65-F5344CB8AC3E}">
        <p14:creationId xmlns:p14="http://schemas.microsoft.com/office/powerpoint/2010/main" val="4230510205"/>
      </p:ext>
    </p:extLst>
  </p:cSld>
  <p:clrMapOvr>
    <a:masterClrMapping/>
  </p:clrMapOvr>
  <p:transition spd="slow"/>
</p:sldLayout>
</file>

<file path=ppt/slideLayouts/slideLayout15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0C070D7D-5863-9D4E-B34E-3DE98F598665}"/>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BE6C50BA-C8B4-0B48-A2DC-3A1C7C57B80D}"/>
              </a:ext>
            </a:extLst>
          </p:cNvPr>
          <p:cNvSpPr txBox="1">
            <a:spLocks noGrp="1"/>
          </p:cNvSpPr>
          <p:nvPr>
            <p:ph type="sldNum" sz="quarter" idx="11"/>
          </p:nvPr>
        </p:nvSpPr>
        <p:spPr>
          <a:ln/>
        </p:spPr>
        <p:txBody>
          <a:bodyPr/>
          <a:lstStyle>
            <a:lvl1pPr>
              <a:defRPr/>
            </a:lvl1pPr>
          </a:lstStyle>
          <a:p>
            <a:pPr>
              <a:defRPr/>
            </a:pPr>
            <a:fld id="{6C28549D-D46D-9248-8B47-DD6DABB74A90}" type="slidenum">
              <a:rPr/>
              <a:pPr>
                <a:defRPr/>
              </a:pPr>
              <a:t>‹#›</a:t>
            </a:fld>
            <a:endParaRPr/>
          </a:p>
        </p:txBody>
      </p:sp>
    </p:spTree>
    <p:extLst>
      <p:ext uri="{BB962C8B-B14F-4D97-AF65-F5344CB8AC3E}">
        <p14:creationId xmlns:p14="http://schemas.microsoft.com/office/powerpoint/2010/main" val="861937742"/>
      </p:ext>
    </p:extLst>
  </p:cSld>
  <p:clrMapOvr>
    <a:masterClrMapping/>
  </p:clrMapOvr>
  <p:transition spd="slow"/>
</p:sldLayout>
</file>

<file path=ppt/slideLayouts/slideLayout15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4D411540-C839-1B40-9ADC-DA88AFFD5147}"/>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715CF604-B4EF-6246-A4AD-2CF9DD4BCFA7}"/>
              </a:ext>
            </a:extLst>
          </p:cNvPr>
          <p:cNvSpPr txBox="1">
            <a:spLocks noGrp="1"/>
          </p:cNvSpPr>
          <p:nvPr>
            <p:ph type="sldNum" sz="quarter" idx="11"/>
          </p:nvPr>
        </p:nvSpPr>
        <p:spPr>
          <a:ln/>
        </p:spPr>
        <p:txBody>
          <a:bodyPr/>
          <a:lstStyle>
            <a:lvl1pPr>
              <a:defRPr/>
            </a:lvl1pPr>
          </a:lstStyle>
          <a:p>
            <a:pPr>
              <a:defRPr/>
            </a:pPr>
            <a:fld id="{11AACC0F-88A4-D348-BF81-F96B59D8D54E}" type="slidenum">
              <a:rPr/>
              <a:pPr>
                <a:defRPr/>
              </a:pPr>
              <a:t>‹#›</a:t>
            </a:fld>
            <a:endParaRPr/>
          </a:p>
        </p:txBody>
      </p:sp>
    </p:spTree>
    <p:extLst>
      <p:ext uri="{BB962C8B-B14F-4D97-AF65-F5344CB8AC3E}">
        <p14:creationId xmlns:p14="http://schemas.microsoft.com/office/powerpoint/2010/main" val="4220419186"/>
      </p:ext>
    </p:extLst>
  </p:cSld>
  <p:clrMapOvr>
    <a:masterClrMapping/>
  </p:clrMapOvr>
  <p:transition spd="slow"/>
</p:sldLayout>
</file>

<file path=ppt/slideLayouts/slideLayout15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C97770E-C367-DF43-87ED-9711D2922170}"/>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38590FF5-3031-3C40-9CF1-2BA890FA8E75}"/>
              </a:ext>
            </a:extLst>
          </p:cNvPr>
          <p:cNvSpPr txBox="1">
            <a:spLocks noGrp="1"/>
          </p:cNvSpPr>
          <p:nvPr>
            <p:ph type="sldNum" sz="quarter" idx="11"/>
          </p:nvPr>
        </p:nvSpPr>
        <p:spPr>
          <a:ln/>
        </p:spPr>
        <p:txBody>
          <a:bodyPr/>
          <a:lstStyle>
            <a:lvl1pPr>
              <a:defRPr/>
            </a:lvl1pPr>
          </a:lstStyle>
          <a:p>
            <a:pPr>
              <a:defRPr/>
            </a:pPr>
            <a:fld id="{0DC53C56-911A-3042-A9FB-30A922A63CCC}" type="slidenum">
              <a:rPr/>
              <a:pPr>
                <a:defRPr/>
              </a:pPr>
              <a:t>‹#›</a:t>
            </a:fld>
            <a:endParaRPr/>
          </a:p>
        </p:txBody>
      </p:sp>
    </p:spTree>
    <p:extLst>
      <p:ext uri="{BB962C8B-B14F-4D97-AF65-F5344CB8AC3E}">
        <p14:creationId xmlns:p14="http://schemas.microsoft.com/office/powerpoint/2010/main" val="1151459079"/>
      </p:ext>
    </p:extLst>
  </p:cSld>
  <p:clrMapOvr>
    <a:masterClrMapping/>
  </p:clrMapOvr>
  <p:transition spd="slow"/>
</p:sldLayout>
</file>

<file path=ppt/slideLayouts/slideLayout15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45B9C1F8-406D-404E-89F4-D3324F3E9417}"/>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E293F3F5-ACBE-524D-9568-9E5F05CF543F}"/>
              </a:ext>
            </a:extLst>
          </p:cNvPr>
          <p:cNvSpPr txBox="1">
            <a:spLocks noGrp="1"/>
          </p:cNvSpPr>
          <p:nvPr>
            <p:ph type="sldNum" sz="quarter" idx="11"/>
          </p:nvPr>
        </p:nvSpPr>
        <p:spPr>
          <a:ln/>
        </p:spPr>
        <p:txBody>
          <a:bodyPr/>
          <a:lstStyle>
            <a:lvl1pPr>
              <a:defRPr/>
            </a:lvl1pPr>
          </a:lstStyle>
          <a:p>
            <a:pPr>
              <a:defRPr/>
            </a:pPr>
            <a:fld id="{90417C27-844B-8541-9289-70F7D34DCDE0}" type="slidenum">
              <a:rPr/>
              <a:pPr>
                <a:defRPr/>
              </a:pPr>
              <a:t>‹#›</a:t>
            </a:fld>
            <a:endParaRPr/>
          </a:p>
        </p:txBody>
      </p:sp>
    </p:spTree>
    <p:extLst>
      <p:ext uri="{BB962C8B-B14F-4D97-AF65-F5344CB8AC3E}">
        <p14:creationId xmlns:p14="http://schemas.microsoft.com/office/powerpoint/2010/main" val="2685144711"/>
      </p:ext>
    </p:extLst>
  </p:cSld>
  <p:clrMapOvr>
    <a:masterClrMapping/>
  </p:clrMapOvr>
  <p:transition spd="slow"/>
</p:sldLayout>
</file>

<file path=ppt/slideLayouts/slideLayout15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A79B009B-63B4-8344-A438-2F06C79500FD}"/>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83C75F40-FF26-094D-854B-34CE29E03B5B}"/>
              </a:ext>
            </a:extLst>
          </p:cNvPr>
          <p:cNvSpPr txBox="1">
            <a:spLocks noGrp="1"/>
          </p:cNvSpPr>
          <p:nvPr>
            <p:ph type="sldNum" sz="quarter" idx="11"/>
          </p:nvPr>
        </p:nvSpPr>
        <p:spPr>
          <a:ln/>
        </p:spPr>
        <p:txBody>
          <a:bodyPr/>
          <a:lstStyle>
            <a:lvl1pPr>
              <a:defRPr/>
            </a:lvl1pPr>
          </a:lstStyle>
          <a:p>
            <a:pPr>
              <a:defRPr/>
            </a:pPr>
            <a:fld id="{220E73B1-8658-4E44-A9F1-D1C990FAA396}" type="slidenum">
              <a:rPr/>
              <a:pPr>
                <a:defRPr/>
              </a:pPr>
              <a:t>‹#›</a:t>
            </a:fld>
            <a:endParaRPr/>
          </a:p>
        </p:txBody>
      </p:sp>
    </p:spTree>
    <p:extLst>
      <p:ext uri="{BB962C8B-B14F-4D97-AF65-F5344CB8AC3E}">
        <p14:creationId xmlns:p14="http://schemas.microsoft.com/office/powerpoint/2010/main" val="3549092709"/>
      </p:ext>
    </p:extLst>
  </p:cSld>
  <p:clrMapOvr>
    <a:masterClrMapping/>
  </p:clrMapOvr>
  <p:transition spd="slow"/>
</p:sldLayout>
</file>

<file path=ppt/slideLayouts/slideLayout1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C599C0E-8C7F-434B-B6B0-D4E92E4D1F17}"/>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C6EADA8B-7C68-ED48-BAEF-E44EBCC80C8C}"/>
              </a:ext>
            </a:extLst>
          </p:cNvPr>
          <p:cNvSpPr txBox="1">
            <a:spLocks noGrp="1"/>
          </p:cNvSpPr>
          <p:nvPr>
            <p:ph type="sldNum" sz="quarter" idx="11"/>
          </p:nvPr>
        </p:nvSpPr>
        <p:spPr>
          <a:ln/>
        </p:spPr>
        <p:txBody>
          <a:bodyPr/>
          <a:lstStyle>
            <a:lvl1pPr>
              <a:defRPr/>
            </a:lvl1pPr>
          </a:lstStyle>
          <a:p>
            <a:pPr>
              <a:defRPr/>
            </a:pPr>
            <a:fld id="{B2DD728F-DDDA-5544-8F67-8ED20B05FEF3}" type="slidenum">
              <a:rPr/>
              <a:pPr>
                <a:defRPr/>
              </a:pPr>
              <a:t>‹#›</a:t>
            </a:fld>
            <a:endParaRPr/>
          </a:p>
        </p:txBody>
      </p:sp>
    </p:spTree>
    <p:extLst>
      <p:ext uri="{BB962C8B-B14F-4D97-AF65-F5344CB8AC3E}">
        <p14:creationId xmlns:p14="http://schemas.microsoft.com/office/powerpoint/2010/main" val="3741459827"/>
      </p:ext>
    </p:extLst>
  </p:cSld>
  <p:clrMapOvr>
    <a:masterClrMapping/>
  </p:clrMapOvr>
  <p:transition spd="slow"/>
</p:sldLayout>
</file>

<file path=ppt/slideLayouts/slideLayout1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C6EF2748-9E30-7A4F-9516-3821AAA1668A}"/>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0194A6F8-BC3F-D948-AD07-AAE47E0574AC}"/>
              </a:ext>
            </a:extLst>
          </p:cNvPr>
          <p:cNvSpPr txBox="1">
            <a:spLocks noGrp="1"/>
          </p:cNvSpPr>
          <p:nvPr>
            <p:ph type="sldNum" sz="quarter" idx="11"/>
          </p:nvPr>
        </p:nvSpPr>
        <p:spPr>
          <a:ln/>
        </p:spPr>
        <p:txBody>
          <a:bodyPr/>
          <a:lstStyle>
            <a:lvl1pPr>
              <a:defRPr/>
            </a:lvl1pPr>
          </a:lstStyle>
          <a:p>
            <a:pPr>
              <a:defRPr/>
            </a:pPr>
            <a:fld id="{3B2AA6A0-5280-374F-B7EC-4992D2FFE49E}" type="slidenum">
              <a:rPr/>
              <a:pPr>
                <a:defRPr/>
              </a:pPr>
              <a:t>‹#›</a:t>
            </a:fld>
            <a:endParaRPr/>
          </a:p>
        </p:txBody>
      </p:sp>
    </p:spTree>
    <p:extLst>
      <p:ext uri="{BB962C8B-B14F-4D97-AF65-F5344CB8AC3E}">
        <p14:creationId xmlns:p14="http://schemas.microsoft.com/office/powerpoint/2010/main" val="2676570535"/>
      </p:ext>
    </p:extLst>
  </p:cSld>
  <p:clrMapOvr>
    <a:masterClrMapping/>
  </p:clrMapOvr>
  <p:transition spd="slow"/>
</p:sldLayout>
</file>

<file path=ppt/slideLayouts/slideLayout1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C6A2E7CF-8508-FC47-96DB-391CFE551DE3}"/>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0E706F4A-7CB5-0D46-B5C1-0261A287101B}"/>
              </a:ext>
            </a:extLst>
          </p:cNvPr>
          <p:cNvSpPr txBox="1">
            <a:spLocks noGrp="1"/>
          </p:cNvSpPr>
          <p:nvPr>
            <p:ph type="sldNum" sz="quarter" idx="11"/>
          </p:nvPr>
        </p:nvSpPr>
        <p:spPr>
          <a:ln/>
        </p:spPr>
        <p:txBody>
          <a:bodyPr/>
          <a:lstStyle>
            <a:lvl1pPr>
              <a:defRPr/>
            </a:lvl1pPr>
          </a:lstStyle>
          <a:p>
            <a:pPr>
              <a:defRPr/>
            </a:pPr>
            <a:fld id="{47A2C575-6BED-BD4E-A6F8-86F926087BC6}" type="slidenum">
              <a:rPr/>
              <a:pPr>
                <a:defRPr/>
              </a:pPr>
              <a:t>‹#›</a:t>
            </a:fld>
            <a:endParaRPr/>
          </a:p>
        </p:txBody>
      </p:sp>
    </p:spTree>
    <p:extLst>
      <p:ext uri="{BB962C8B-B14F-4D97-AF65-F5344CB8AC3E}">
        <p14:creationId xmlns:p14="http://schemas.microsoft.com/office/powerpoint/2010/main" val="537829688"/>
      </p:ext>
    </p:extLst>
  </p:cSld>
  <p:clrMapOvr>
    <a:masterClrMapping/>
  </p:clrMapOvr>
  <p:transition spd="slow"/>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C52FEDD6-44A6-314F-ABD1-6B2F801F5CEA}"/>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3B3E18EB-347C-C140-9680-31C5019E805E}"/>
              </a:ext>
            </a:extLst>
          </p:cNvPr>
          <p:cNvSpPr txBox="1">
            <a:spLocks noGrp="1"/>
          </p:cNvSpPr>
          <p:nvPr>
            <p:ph type="sldNum" sz="quarter" idx="11"/>
          </p:nvPr>
        </p:nvSpPr>
        <p:spPr>
          <a:ln/>
        </p:spPr>
        <p:txBody>
          <a:bodyPr/>
          <a:lstStyle>
            <a:lvl1pPr>
              <a:defRPr/>
            </a:lvl1pPr>
          </a:lstStyle>
          <a:p>
            <a:pPr>
              <a:defRPr/>
            </a:pPr>
            <a:fld id="{BC74A401-C500-C046-AA29-40A444086C9C}" type="slidenum">
              <a:rPr/>
              <a:pPr>
                <a:defRPr/>
              </a:pPr>
              <a:t>‹#›</a:t>
            </a:fld>
            <a:endParaRPr/>
          </a:p>
        </p:txBody>
      </p:sp>
    </p:spTree>
    <p:extLst>
      <p:ext uri="{BB962C8B-B14F-4D97-AF65-F5344CB8AC3E}">
        <p14:creationId xmlns:p14="http://schemas.microsoft.com/office/powerpoint/2010/main" val="2337845066"/>
      </p:ext>
    </p:extLst>
  </p:cSld>
  <p:clrMapOvr>
    <a:masterClrMapping/>
  </p:clrMapOvr>
  <p:transition spd="slow"/>
</p:sldLayout>
</file>

<file path=ppt/slideLayouts/slideLayout1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374CD0C5-C376-7749-9771-0CAD80F6FEF9}"/>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E2C7748E-6694-064A-9D92-B63DFE5064F7}"/>
              </a:ext>
            </a:extLst>
          </p:cNvPr>
          <p:cNvSpPr txBox="1">
            <a:spLocks noGrp="1"/>
          </p:cNvSpPr>
          <p:nvPr>
            <p:ph type="sldNum" sz="quarter" idx="11"/>
          </p:nvPr>
        </p:nvSpPr>
        <p:spPr>
          <a:ln/>
        </p:spPr>
        <p:txBody>
          <a:bodyPr/>
          <a:lstStyle>
            <a:lvl1pPr>
              <a:defRPr/>
            </a:lvl1pPr>
          </a:lstStyle>
          <a:p>
            <a:pPr>
              <a:defRPr/>
            </a:pPr>
            <a:fld id="{0EFE1E88-BC52-F841-9D5A-4254D4FE71FE}" type="slidenum">
              <a:rPr/>
              <a:pPr>
                <a:defRPr/>
              </a:pPr>
              <a:t>‹#›</a:t>
            </a:fld>
            <a:endParaRPr/>
          </a:p>
        </p:txBody>
      </p:sp>
    </p:spTree>
    <p:extLst>
      <p:ext uri="{BB962C8B-B14F-4D97-AF65-F5344CB8AC3E}">
        <p14:creationId xmlns:p14="http://schemas.microsoft.com/office/powerpoint/2010/main" val="653565202"/>
      </p:ext>
    </p:extLst>
  </p:cSld>
  <p:clrMapOvr>
    <a:masterClrMapping/>
  </p:clrMapOvr>
  <p:transition spd="slow"/>
</p:sldLayout>
</file>

<file path=ppt/slideLayouts/slideLayout1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0E899CC2-3D56-F644-9C78-230034854B58}"/>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BD969E11-BC82-A044-969F-BD6AAF566623}"/>
              </a:ext>
            </a:extLst>
          </p:cNvPr>
          <p:cNvSpPr txBox="1">
            <a:spLocks noGrp="1"/>
          </p:cNvSpPr>
          <p:nvPr>
            <p:ph type="sldNum" sz="quarter" idx="11"/>
          </p:nvPr>
        </p:nvSpPr>
        <p:spPr>
          <a:ln/>
        </p:spPr>
        <p:txBody>
          <a:bodyPr/>
          <a:lstStyle>
            <a:lvl1pPr>
              <a:defRPr/>
            </a:lvl1pPr>
          </a:lstStyle>
          <a:p>
            <a:pPr>
              <a:defRPr/>
            </a:pPr>
            <a:fld id="{59D9680E-534D-E645-9E57-F22D1090116C}" type="slidenum">
              <a:rPr/>
              <a:pPr>
                <a:defRPr/>
              </a:pPr>
              <a:t>‹#›</a:t>
            </a:fld>
            <a:endParaRPr/>
          </a:p>
        </p:txBody>
      </p:sp>
    </p:spTree>
    <p:extLst>
      <p:ext uri="{BB962C8B-B14F-4D97-AF65-F5344CB8AC3E}">
        <p14:creationId xmlns:p14="http://schemas.microsoft.com/office/powerpoint/2010/main" val="2510342038"/>
      </p:ext>
    </p:extLst>
  </p:cSld>
  <p:clrMapOvr>
    <a:masterClrMapping/>
  </p:clrMapOvr>
  <p:transition spd="slow"/>
</p:sldLayout>
</file>

<file path=ppt/slideLayouts/slideLayout1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4EDAEE96-02A5-324D-A5CD-F7ED69524648}"/>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352EC2AB-62F7-4B40-A7FE-E9E502D306E6}"/>
              </a:ext>
            </a:extLst>
          </p:cNvPr>
          <p:cNvSpPr txBox="1">
            <a:spLocks noGrp="1"/>
          </p:cNvSpPr>
          <p:nvPr>
            <p:ph type="sldNum" sz="quarter" idx="11"/>
          </p:nvPr>
        </p:nvSpPr>
        <p:spPr>
          <a:ln/>
        </p:spPr>
        <p:txBody>
          <a:bodyPr/>
          <a:lstStyle>
            <a:lvl1pPr>
              <a:defRPr/>
            </a:lvl1pPr>
          </a:lstStyle>
          <a:p>
            <a:pPr>
              <a:defRPr/>
            </a:pPr>
            <a:fld id="{8445DDC5-2445-6844-BCA7-495C68886C9F}" type="slidenum">
              <a:rPr/>
              <a:pPr>
                <a:defRPr/>
              </a:pPr>
              <a:t>‹#›</a:t>
            </a:fld>
            <a:endParaRPr/>
          </a:p>
        </p:txBody>
      </p:sp>
    </p:spTree>
    <p:extLst>
      <p:ext uri="{BB962C8B-B14F-4D97-AF65-F5344CB8AC3E}">
        <p14:creationId xmlns:p14="http://schemas.microsoft.com/office/powerpoint/2010/main" val="2620092280"/>
      </p:ext>
    </p:extLst>
  </p:cSld>
  <p:clrMapOvr>
    <a:masterClrMapping/>
  </p:clrMapOvr>
  <p:transition spd="slow"/>
</p:sldLayout>
</file>

<file path=ppt/slideLayouts/slideLayout1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9E141CC3-5302-694A-B52A-14A42EAEC230}"/>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87719CAA-CDDD-BC4F-B317-0EE4DE78452D}"/>
              </a:ext>
            </a:extLst>
          </p:cNvPr>
          <p:cNvSpPr txBox="1">
            <a:spLocks noGrp="1"/>
          </p:cNvSpPr>
          <p:nvPr>
            <p:ph type="sldNum" sz="quarter" idx="11"/>
          </p:nvPr>
        </p:nvSpPr>
        <p:spPr>
          <a:ln/>
        </p:spPr>
        <p:txBody>
          <a:bodyPr/>
          <a:lstStyle>
            <a:lvl1pPr>
              <a:defRPr/>
            </a:lvl1pPr>
          </a:lstStyle>
          <a:p>
            <a:pPr>
              <a:defRPr/>
            </a:pPr>
            <a:fld id="{9B51D53F-6C2A-8447-9BF9-13B8FA31DCBD}" type="slidenum">
              <a:rPr/>
              <a:pPr>
                <a:defRPr/>
              </a:pPr>
              <a:t>‹#›</a:t>
            </a:fld>
            <a:endParaRPr/>
          </a:p>
        </p:txBody>
      </p:sp>
    </p:spTree>
    <p:extLst>
      <p:ext uri="{BB962C8B-B14F-4D97-AF65-F5344CB8AC3E}">
        <p14:creationId xmlns:p14="http://schemas.microsoft.com/office/powerpoint/2010/main" val="2926237977"/>
      </p:ext>
    </p:extLst>
  </p:cSld>
  <p:clrMapOvr>
    <a:masterClrMapping/>
  </p:clrMapOvr>
  <p:transition spd="slow"/>
</p:sldLayout>
</file>

<file path=ppt/slideLayouts/slideLayout1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523C47D9-C0AA-5444-8A89-FEDBDAB85BDE}"/>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31045326-B72B-C24A-94FF-A96B09DFD78C}"/>
              </a:ext>
            </a:extLst>
          </p:cNvPr>
          <p:cNvSpPr txBox="1">
            <a:spLocks noGrp="1"/>
          </p:cNvSpPr>
          <p:nvPr>
            <p:ph type="sldNum" sz="quarter" idx="11"/>
          </p:nvPr>
        </p:nvSpPr>
        <p:spPr>
          <a:ln/>
        </p:spPr>
        <p:txBody>
          <a:bodyPr/>
          <a:lstStyle>
            <a:lvl1pPr>
              <a:defRPr/>
            </a:lvl1pPr>
          </a:lstStyle>
          <a:p>
            <a:pPr>
              <a:defRPr/>
            </a:pPr>
            <a:fld id="{CFCED581-3858-5747-849D-87A252D91B3B}" type="slidenum">
              <a:rPr/>
              <a:pPr>
                <a:defRPr/>
              </a:pPr>
              <a:t>‹#›</a:t>
            </a:fld>
            <a:endParaRPr/>
          </a:p>
        </p:txBody>
      </p:sp>
    </p:spTree>
    <p:extLst>
      <p:ext uri="{BB962C8B-B14F-4D97-AF65-F5344CB8AC3E}">
        <p14:creationId xmlns:p14="http://schemas.microsoft.com/office/powerpoint/2010/main" val="1088777155"/>
      </p:ext>
    </p:extLst>
  </p:cSld>
  <p:clrMapOvr>
    <a:masterClrMapping/>
  </p:clrMapOvr>
  <p:transition spd="slow"/>
</p:sldLayout>
</file>

<file path=ppt/slideLayouts/slideLayout1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45637A7D-D3C5-F940-97A7-E225D35B816C}"/>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2EF1A17E-91CF-8E41-BAF7-06C14024AD57}"/>
              </a:ext>
            </a:extLst>
          </p:cNvPr>
          <p:cNvSpPr txBox="1">
            <a:spLocks noGrp="1"/>
          </p:cNvSpPr>
          <p:nvPr>
            <p:ph type="sldNum" sz="quarter" idx="11"/>
          </p:nvPr>
        </p:nvSpPr>
        <p:spPr>
          <a:ln/>
        </p:spPr>
        <p:txBody>
          <a:bodyPr/>
          <a:lstStyle>
            <a:lvl1pPr>
              <a:defRPr/>
            </a:lvl1pPr>
          </a:lstStyle>
          <a:p>
            <a:pPr>
              <a:defRPr/>
            </a:pPr>
            <a:fld id="{872A7D21-D318-7249-BC39-2782D47747AB}" type="slidenum">
              <a:rPr/>
              <a:pPr>
                <a:defRPr/>
              </a:pPr>
              <a:t>‹#›</a:t>
            </a:fld>
            <a:endParaRPr/>
          </a:p>
        </p:txBody>
      </p:sp>
    </p:spTree>
    <p:extLst>
      <p:ext uri="{BB962C8B-B14F-4D97-AF65-F5344CB8AC3E}">
        <p14:creationId xmlns:p14="http://schemas.microsoft.com/office/powerpoint/2010/main" val="725905356"/>
      </p:ext>
    </p:extLst>
  </p:cSld>
  <p:clrMapOvr>
    <a:masterClrMapping/>
  </p:clrMapOvr>
  <p:transition spd="slow"/>
</p:sldLayout>
</file>

<file path=ppt/slideLayouts/slideLayout1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68257E5D-F326-C045-942C-EB35ACBE8B3B}"/>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5D18B374-25C1-614F-957C-70A06D1C21DD}"/>
              </a:ext>
            </a:extLst>
          </p:cNvPr>
          <p:cNvSpPr txBox="1">
            <a:spLocks noGrp="1"/>
          </p:cNvSpPr>
          <p:nvPr>
            <p:ph type="sldNum" sz="quarter" idx="11"/>
          </p:nvPr>
        </p:nvSpPr>
        <p:spPr>
          <a:ln/>
        </p:spPr>
        <p:txBody>
          <a:bodyPr/>
          <a:lstStyle>
            <a:lvl1pPr>
              <a:defRPr/>
            </a:lvl1pPr>
          </a:lstStyle>
          <a:p>
            <a:pPr>
              <a:defRPr/>
            </a:pPr>
            <a:fld id="{178D4F23-E9FC-654A-A7E6-AE67D643250D}" type="slidenum">
              <a:rPr/>
              <a:pPr>
                <a:defRPr/>
              </a:pPr>
              <a:t>‹#›</a:t>
            </a:fld>
            <a:endParaRPr/>
          </a:p>
        </p:txBody>
      </p:sp>
    </p:spTree>
    <p:extLst>
      <p:ext uri="{BB962C8B-B14F-4D97-AF65-F5344CB8AC3E}">
        <p14:creationId xmlns:p14="http://schemas.microsoft.com/office/powerpoint/2010/main" val="2500967630"/>
      </p:ext>
    </p:extLst>
  </p:cSld>
  <p:clrMapOvr>
    <a:masterClrMapping/>
  </p:clrMapOvr>
  <p:transition spd="slow"/>
</p:sldLayout>
</file>

<file path=ppt/slideLayouts/slideLayout15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C7FBF628-D25E-FB41-AA5B-DD34D5998DE2}"/>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6DDA6A10-A36A-004C-83DA-739311911AA9}"/>
              </a:ext>
            </a:extLst>
          </p:cNvPr>
          <p:cNvSpPr txBox="1">
            <a:spLocks noGrp="1"/>
          </p:cNvSpPr>
          <p:nvPr>
            <p:ph type="sldNum" sz="quarter" idx="11"/>
          </p:nvPr>
        </p:nvSpPr>
        <p:spPr>
          <a:ln/>
        </p:spPr>
        <p:txBody>
          <a:bodyPr/>
          <a:lstStyle>
            <a:lvl1pPr>
              <a:defRPr/>
            </a:lvl1pPr>
          </a:lstStyle>
          <a:p>
            <a:pPr>
              <a:defRPr/>
            </a:pPr>
            <a:fld id="{D2D37C64-C0EA-9A48-8072-0FE9209F1A63}" type="slidenum">
              <a:rPr/>
              <a:pPr>
                <a:defRPr/>
              </a:pPr>
              <a:t>‹#›</a:t>
            </a:fld>
            <a:endParaRPr/>
          </a:p>
        </p:txBody>
      </p:sp>
    </p:spTree>
    <p:extLst>
      <p:ext uri="{BB962C8B-B14F-4D97-AF65-F5344CB8AC3E}">
        <p14:creationId xmlns:p14="http://schemas.microsoft.com/office/powerpoint/2010/main" val="249809956"/>
      </p:ext>
    </p:extLst>
  </p:cSld>
  <p:clrMapOvr>
    <a:masterClrMapping/>
  </p:clrMapOvr>
  <p:transition spd="slow"/>
</p:sldLayout>
</file>

<file path=ppt/slideLayouts/slideLayout1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AFA3B83E-100F-B341-BC4C-31402A2DC8D7}"/>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C57ED7AD-8CA0-814E-AFB3-0D5DBFAED5D8}"/>
              </a:ext>
            </a:extLst>
          </p:cNvPr>
          <p:cNvSpPr txBox="1">
            <a:spLocks noGrp="1"/>
          </p:cNvSpPr>
          <p:nvPr>
            <p:ph type="sldNum" sz="quarter" idx="11"/>
          </p:nvPr>
        </p:nvSpPr>
        <p:spPr>
          <a:ln/>
        </p:spPr>
        <p:txBody>
          <a:bodyPr/>
          <a:lstStyle>
            <a:lvl1pPr>
              <a:defRPr/>
            </a:lvl1pPr>
          </a:lstStyle>
          <a:p>
            <a:pPr>
              <a:defRPr/>
            </a:pPr>
            <a:fld id="{8EF26214-3F2F-7046-8178-8978C54C9606}" type="slidenum">
              <a:rPr/>
              <a:pPr>
                <a:defRPr/>
              </a:pPr>
              <a:t>‹#›</a:t>
            </a:fld>
            <a:endParaRPr/>
          </a:p>
        </p:txBody>
      </p:sp>
    </p:spTree>
    <p:extLst>
      <p:ext uri="{BB962C8B-B14F-4D97-AF65-F5344CB8AC3E}">
        <p14:creationId xmlns:p14="http://schemas.microsoft.com/office/powerpoint/2010/main" val="524899130"/>
      </p:ext>
    </p:extLst>
  </p:cSld>
  <p:clrMapOvr>
    <a:masterClrMapping/>
  </p:clrMapOvr>
  <p:transition spd="slow"/>
</p:sldLayout>
</file>

<file path=ppt/slideLayouts/slideLayout1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81FACFE2-2DF5-BC47-9FB7-4C053DAD1C3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F225FF2C-AEAA-8143-9FD8-ECA097EA3EAD}"/>
              </a:ext>
            </a:extLst>
          </p:cNvPr>
          <p:cNvSpPr txBox="1">
            <a:spLocks noGrp="1"/>
          </p:cNvSpPr>
          <p:nvPr>
            <p:ph type="sldNum" sz="quarter" idx="11"/>
          </p:nvPr>
        </p:nvSpPr>
        <p:spPr>
          <a:ln/>
        </p:spPr>
        <p:txBody>
          <a:bodyPr/>
          <a:lstStyle>
            <a:lvl1pPr>
              <a:defRPr/>
            </a:lvl1pPr>
          </a:lstStyle>
          <a:p>
            <a:pPr>
              <a:defRPr/>
            </a:pPr>
            <a:fld id="{426CEFDC-C4FF-2B4D-8D0C-1B04113D7824}" type="slidenum">
              <a:rPr/>
              <a:pPr>
                <a:defRPr/>
              </a:pPr>
              <a:t>‹#›</a:t>
            </a:fld>
            <a:endParaRPr/>
          </a:p>
        </p:txBody>
      </p:sp>
    </p:spTree>
    <p:extLst>
      <p:ext uri="{BB962C8B-B14F-4D97-AF65-F5344CB8AC3E}">
        <p14:creationId xmlns:p14="http://schemas.microsoft.com/office/powerpoint/2010/main" val="188323108"/>
      </p:ext>
    </p:extLst>
  </p:cSld>
  <p:clrMapOvr>
    <a:masterClrMapping/>
  </p:clrMapOvr>
  <p:transition spd="slow"/>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560E863F-8D3A-C04F-8255-1814EF71F5AB}"/>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A0FAB894-E192-D645-A63B-74B564B11AFE}"/>
              </a:ext>
            </a:extLst>
          </p:cNvPr>
          <p:cNvSpPr txBox="1">
            <a:spLocks noGrp="1"/>
          </p:cNvSpPr>
          <p:nvPr>
            <p:ph type="sldNum" sz="quarter" idx="11"/>
          </p:nvPr>
        </p:nvSpPr>
        <p:spPr>
          <a:ln/>
        </p:spPr>
        <p:txBody>
          <a:bodyPr/>
          <a:lstStyle>
            <a:lvl1pPr>
              <a:defRPr/>
            </a:lvl1pPr>
          </a:lstStyle>
          <a:p>
            <a:pPr>
              <a:defRPr/>
            </a:pPr>
            <a:fld id="{14D6ABEF-E6E2-C444-8994-A7B7631A2DF7}" type="slidenum">
              <a:rPr/>
              <a:pPr>
                <a:defRPr/>
              </a:pPr>
              <a:t>‹#›</a:t>
            </a:fld>
            <a:endParaRPr/>
          </a:p>
        </p:txBody>
      </p:sp>
    </p:spTree>
    <p:extLst>
      <p:ext uri="{BB962C8B-B14F-4D97-AF65-F5344CB8AC3E}">
        <p14:creationId xmlns:p14="http://schemas.microsoft.com/office/powerpoint/2010/main" val="3504162839"/>
      </p:ext>
    </p:extLst>
  </p:cSld>
  <p:clrMapOvr>
    <a:masterClrMapping/>
  </p:clrMapOvr>
  <p:transition spd="slow"/>
</p:sldLayout>
</file>

<file path=ppt/slideLayouts/slideLayout1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FED611B7-B8EE-664B-9182-0C1A3580EF12}"/>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DBF3099A-0D7F-2B49-8B5B-6D7D19FD0743}"/>
              </a:ext>
            </a:extLst>
          </p:cNvPr>
          <p:cNvSpPr txBox="1">
            <a:spLocks noGrp="1"/>
          </p:cNvSpPr>
          <p:nvPr>
            <p:ph type="sldNum" sz="quarter" idx="11"/>
          </p:nvPr>
        </p:nvSpPr>
        <p:spPr>
          <a:ln/>
        </p:spPr>
        <p:txBody>
          <a:bodyPr/>
          <a:lstStyle>
            <a:lvl1pPr>
              <a:defRPr/>
            </a:lvl1pPr>
          </a:lstStyle>
          <a:p>
            <a:pPr>
              <a:defRPr/>
            </a:pPr>
            <a:fld id="{0827F8C8-66AF-554B-AE04-DCB373FDF272}" type="slidenum">
              <a:rPr/>
              <a:pPr>
                <a:defRPr/>
              </a:pPr>
              <a:t>‹#›</a:t>
            </a:fld>
            <a:endParaRPr/>
          </a:p>
        </p:txBody>
      </p:sp>
    </p:spTree>
    <p:extLst>
      <p:ext uri="{BB962C8B-B14F-4D97-AF65-F5344CB8AC3E}">
        <p14:creationId xmlns:p14="http://schemas.microsoft.com/office/powerpoint/2010/main" val="266038329"/>
      </p:ext>
    </p:extLst>
  </p:cSld>
  <p:clrMapOvr>
    <a:masterClrMapping/>
  </p:clrMapOvr>
  <p:transition spd="slow"/>
</p:sldLayout>
</file>

<file path=ppt/slideLayouts/slideLayout1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502A0715-7F47-924A-A9DC-704996C83EF8}"/>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859C89F9-1F00-1E4F-8E9A-7B1F74564336}"/>
              </a:ext>
            </a:extLst>
          </p:cNvPr>
          <p:cNvSpPr txBox="1">
            <a:spLocks noGrp="1"/>
          </p:cNvSpPr>
          <p:nvPr>
            <p:ph type="sldNum" sz="quarter" idx="11"/>
          </p:nvPr>
        </p:nvSpPr>
        <p:spPr>
          <a:ln/>
        </p:spPr>
        <p:txBody>
          <a:bodyPr/>
          <a:lstStyle>
            <a:lvl1pPr>
              <a:defRPr/>
            </a:lvl1pPr>
          </a:lstStyle>
          <a:p>
            <a:pPr>
              <a:defRPr/>
            </a:pPr>
            <a:fld id="{628C2624-D268-5D48-BB47-66EEC9D57056}" type="slidenum">
              <a:rPr/>
              <a:pPr>
                <a:defRPr/>
              </a:pPr>
              <a:t>‹#›</a:t>
            </a:fld>
            <a:endParaRPr/>
          </a:p>
        </p:txBody>
      </p:sp>
    </p:spTree>
    <p:extLst>
      <p:ext uri="{BB962C8B-B14F-4D97-AF65-F5344CB8AC3E}">
        <p14:creationId xmlns:p14="http://schemas.microsoft.com/office/powerpoint/2010/main" val="1131272330"/>
      </p:ext>
    </p:extLst>
  </p:cSld>
  <p:clrMapOvr>
    <a:masterClrMapping/>
  </p:clrMapOvr>
  <p:transition spd="slow"/>
</p:sldLayout>
</file>

<file path=ppt/slideLayouts/slideLayout1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5848FE49-B7E7-954D-BDBF-A1A22DB39ECF}"/>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A33EC4E6-9C1A-8D4C-A69A-8AAF45B9985E}"/>
              </a:ext>
            </a:extLst>
          </p:cNvPr>
          <p:cNvSpPr txBox="1">
            <a:spLocks noGrp="1"/>
          </p:cNvSpPr>
          <p:nvPr>
            <p:ph type="sldNum" sz="quarter" idx="11"/>
          </p:nvPr>
        </p:nvSpPr>
        <p:spPr>
          <a:ln/>
        </p:spPr>
        <p:txBody>
          <a:bodyPr/>
          <a:lstStyle>
            <a:lvl1pPr>
              <a:defRPr/>
            </a:lvl1pPr>
          </a:lstStyle>
          <a:p>
            <a:pPr>
              <a:defRPr/>
            </a:pPr>
            <a:fld id="{99945F35-84A2-3241-AA1F-B290664AF6E0}" type="slidenum">
              <a:rPr/>
              <a:pPr>
                <a:defRPr/>
              </a:pPr>
              <a:t>‹#›</a:t>
            </a:fld>
            <a:endParaRPr/>
          </a:p>
        </p:txBody>
      </p:sp>
    </p:spTree>
    <p:extLst>
      <p:ext uri="{BB962C8B-B14F-4D97-AF65-F5344CB8AC3E}">
        <p14:creationId xmlns:p14="http://schemas.microsoft.com/office/powerpoint/2010/main" val="4001206028"/>
      </p:ext>
    </p:extLst>
  </p:cSld>
  <p:clrMapOvr>
    <a:masterClrMapping/>
  </p:clrMapOvr>
  <p:transition spd="slow"/>
</p:sldLayout>
</file>

<file path=ppt/slideLayouts/slideLayout1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7DB37834-0817-5944-A27C-C8F1E9F00D38}"/>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9F991996-32DE-F047-B482-8CFEE7A11772}"/>
              </a:ext>
            </a:extLst>
          </p:cNvPr>
          <p:cNvSpPr txBox="1">
            <a:spLocks noGrp="1"/>
          </p:cNvSpPr>
          <p:nvPr>
            <p:ph type="sldNum" sz="quarter" idx="11"/>
          </p:nvPr>
        </p:nvSpPr>
        <p:spPr>
          <a:ln/>
        </p:spPr>
        <p:txBody>
          <a:bodyPr/>
          <a:lstStyle>
            <a:lvl1pPr>
              <a:defRPr/>
            </a:lvl1pPr>
          </a:lstStyle>
          <a:p>
            <a:pPr>
              <a:defRPr/>
            </a:pPr>
            <a:fld id="{E1A7799E-2D4D-174B-A205-4A6496A5A911}" type="slidenum">
              <a:rPr/>
              <a:pPr>
                <a:defRPr/>
              </a:pPr>
              <a:t>‹#›</a:t>
            </a:fld>
            <a:endParaRPr/>
          </a:p>
        </p:txBody>
      </p:sp>
    </p:spTree>
    <p:extLst>
      <p:ext uri="{BB962C8B-B14F-4D97-AF65-F5344CB8AC3E}">
        <p14:creationId xmlns:p14="http://schemas.microsoft.com/office/powerpoint/2010/main" val="3434838200"/>
      </p:ext>
    </p:extLst>
  </p:cSld>
  <p:clrMapOvr>
    <a:masterClrMapping/>
  </p:clrMapOvr>
  <p:transition spd="slow"/>
</p:sldLayout>
</file>

<file path=ppt/slideLayouts/slideLayout1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85E50FD9-E716-CA43-932F-3F2BF18F421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7C856A6F-3FF2-0E4B-8860-919839217198}"/>
              </a:ext>
            </a:extLst>
          </p:cNvPr>
          <p:cNvSpPr txBox="1">
            <a:spLocks noGrp="1"/>
          </p:cNvSpPr>
          <p:nvPr>
            <p:ph type="sldNum" sz="quarter" idx="11"/>
          </p:nvPr>
        </p:nvSpPr>
        <p:spPr>
          <a:ln/>
        </p:spPr>
        <p:txBody>
          <a:bodyPr/>
          <a:lstStyle>
            <a:lvl1pPr>
              <a:defRPr/>
            </a:lvl1pPr>
          </a:lstStyle>
          <a:p>
            <a:pPr>
              <a:defRPr/>
            </a:pPr>
            <a:fld id="{055B2FF4-731E-7E4E-B8DB-756333028E13}" type="slidenum">
              <a:rPr/>
              <a:pPr>
                <a:defRPr/>
              </a:pPr>
              <a:t>‹#›</a:t>
            </a:fld>
            <a:endParaRPr/>
          </a:p>
        </p:txBody>
      </p:sp>
    </p:spTree>
    <p:extLst>
      <p:ext uri="{BB962C8B-B14F-4D97-AF65-F5344CB8AC3E}">
        <p14:creationId xmlns:p14="http://schemas.microsoft.com/office/powerpoint/2010/main" val="3232478696"/>
      </p:ext>
    </p:extLst>
  </p:cSld>
  <p:clrMapOvr>
    <a:masterClrMapping/>
  </p:clrMapOvr>
  <p:transition spd="slow"/>
</p:sldLayout>
</file>

<file path=ppt/slideLayouts/slideLayout1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8D85B3AF-39B0-5545-B063-5AB19DFC60A5}"/>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9D0C7B6E-4453-0544-A3F1-87B69AEB2977}"/>
              </a:ext>
            </a:extLst>
          </p:cNvPr>
          <p:cNvSpPr txBox="1">
            <a:spLocks noGrp="1"/>
          </p:cNvSpPr>
          <p:nvPr>
            <p:ph type="sldNum" sz="quarter" idx="11"/>
          </p:nvPr>
        </p:nvSpPr>
        <p:spPr>
          <a:ln/>
        </p:spPr>
        <p:txBody>
          <a:bodyPr/>
          <a:lstStyle>
            <a:lvl1pPr>
              <a:defRPr/>
            </a:lvl1pPr>
          </a:lstStyle>
          <a:p>
            <a:pPr>
              <a:defRPr/>
            </a:pPr>
            <a:fld id="{835954E3-51FE-704D-B6D1-D884A11F341C}" type="slidenum">
              <a:rPr/>
              <a:pPr>
                <a:defRPr/>
              </a:pPr>
              <a:t>‹#›</a:t>
            </a:fld>
            <a:endParaRPr/>
          </a:p>
        </p:txBody>
      </p:sp>
    </p:spTree>
    <p:extLst>
      <p:ext uri="{BB962C8B-B14F-4D97-AF65-F5344CB8AC3E}">
        <p14:creationId xmlns:p14="http://schemas.microsoft.com/office/powerpoint/2010/main" val="1702574037"/>
      </p:ext>
    </p:extLst>
  </p:cSld>
  <p:clrMapOvr>
    <a:masterClrMapping/>
  </p:clrMapOvr>
  <p:transition spd="slow"/>
</p:sldLayout>
</file>

<file path=ppt/slideLayouts/slideLayout1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21519ACD-A28F-A44E-ABFB-CC789A57758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CEEFD11-477A-574C-A925-21F79A13AC95}"/>
              </a:ext>
            </a:extLst>
          </p:cNvPr>
          <p:cNvSpPr txBox="1">
            <a:spLocks noGrp="1"/>
          </p:cNvSpPr>
          <p:nvPr>
            <p:ph type="sldNum" sz="quarter" idx="11"/>
          </p:nvPr>
        </p:nvSpPr>
        <p:spPr>
          <a:ln/>
        </p:spPr>
        <p:txBody>
          <a:bodyPr/>
          <a:lstStyle>
            <a:lvl1pPr>
              <a:defRPr/>
            </a:lvl1pPr>
          </a:lstStyle>
          <a:p>
            <a:pPr>
              <a:defRPr/>
            </a:pPr>
            <a:fld id="{F8196D0E-112D-8446-81E6-C32D9E72C9E8}" type="slidenum">
              <a:rPr/>
              <a:pPr>
                <a:defRPr/>
              </a:pPr>
              <a:t>‹#›</a:t>
            </a:fld>
            <a:endParaRPr/>
          </a:p>
        </p:txBody>
      </p:sp>
    </p:spTree>
    <p:extLst>
      <p:ext uri="{BB962C8B-B14F-4D97-AF65-F5344CB8AC3E}">
        <p14:creationId xmlns:p14="http://schemas.microsoft.com/office/powerpoint/2010/main" val="499563237"/>
      </p:ext>
    </p:extLst>
  </p:cSld>
  <p:clrMapOvr>
    <a:masterClrMapping/>
  </p:clrMapOvr>
  <p:transition spd="slow"/>
</p:sldLayout>
</file>

<file path=ppt/slideLayouts/slideLayout1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8A41297B-93A2-2D4D-AD69-82BF03A8393C}"/>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2338B7B-52D3-324E-9DA9-D3312E946534}"/>
              </a:ext>
            </a:extLst>
          </p:cNvPr>
          <p:cNvSpPr txBox="1">
            <a:spLocks noGrp="1"/>
          </p:cNvSpPr>
          <p:nvPr>
            <p:ph type="sldNum" sz="quarter" idx="11"/>
          </p:nvPr>
        </p:nvSpPr>
        <p:spPr>
          <a:ln/>
        </p:spPr>
        <p:txBody>
          <a:bodyPr/>
          <a:lstStyle>
            <a:lvl1pPr>
              <a:defRPr/>
            </a:lvl1pPr>
          </a:lstStyle>
          <a:p>
            <a:pPr>
              <a:defRPr/>
            </a:pPr>
            <a:fld id="{6CDAFA71-6CEA-9D4A-9A27-DB89B4BBA6AD}" type="slidenum">
              <a:rPr/>
              <a:pPr>
                <a:defRPr/>
              </a:pPr>
              <a:t>‹#›</a:t>
            </a:fld>
            <a:endParaRPr/>
          </a:p>
        </p:txBody>
      </p:sp>
    </p:spTree>
    <p:extLst>
      <p:ext uri="{BB962C8B-B14F-4D97-AF65-F5344CB8AC3E}">
        <p14:creationId xmlns:p14="http://schemas.microsoft.com/office/powerpoint/2010/main" val="3387469512"/>
      </p:ext>
    </p:extLst>
  </p:cSld>
  <p:clrMapOvr>
    <a:masterClrMapping/>
  </p:clrMapOvr>
  <p:transition spd="slow"/>
</p:sldLayout>
</file>

<file path=ppt/slideLayouts/slideLayout15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CEC3AC72-BE51-CA40-A0C7-51192C9F6452}"/>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1788FB88-D2B2-AD4E-8897-D16FD76570A1}"/>
              </a:ext>
            </a:extLst>
          </p:cNvPr>
          <p:cNvSpPr txBox="1">
            <a:spLocks noGrp="1"/>
          </p:cNvSpPr>
          <p:nvPr>
            <p:ph type="sldNum" sz="quarter" idx="11"/>
          </p:nvPr>
        </p:nvSpPr>
        <p:spPr>
          <a:ln/>
        </p:spPr>
        <p:txBody>
          <a:bodyPr/>
          <a:lstStyle>
            <a:lvl1pPr>
              <a:defRPr/>
            </a:lvl1pPr>
          </a:lstStyle>
          <a:p>
            <a:pPr>
              <a:defRPr/>
            </a:pPr>
            <a:fld id="{82D83C5A-7616-6A41-BA34-C31A9AC7E1CB}" type="slidenum">
              <a:rPr/>
              <a:pPr>
                <a:defRPr/>
              </a:pPr>
              <a:t>‹#›</a:t>
            </a:fld>
            <a:endParaRPr/>
          </a:p>
        </p:txBody>
      </p:sp>
    </p:spTree>
    <p:extLst>
      <p:ext uri="{BB962C8B-B14F-4D97-AF65-F5344CB8AC3E}">
        <p14:creationId xmlns:p14="http://schemas.microsoft.com/office/powerpoint/2010/main" val="1890809595"/>
      </p:ext>
    </p:extLst>
  </p:cSld>
  <p:clrMapOvr>
    <a:masterClrMapping/>
  </p:clrMapOvr>
  <p:transition spd="slow"/>
</p:sldLayout>
</file>

<file path=ppt/slideLayouts/slideLayout1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ADE78B60-0E85-6E45-853C-3D10BE779A8C}"/>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8ABBBF94-9123-8745-AE53-C5444D0B4D1B}"/>
              </a:ext>
            </a:extLst>
          </p:cNvPr>
          <p:cNvSpPr txBox="1">
            <a:spLocks noGrp="1"/>
          </p:cNvSpPr>
          <p:nvPr>
            <p:ph type="sldNum" sz="quarter" idx="11"/>
          </p:nvPr>
        </p:nvSpPr>
        <p:spPr>
          <a:ln/>
        </p:spPr>
        <p:txBody>
          <a:bodyPr/>
          <a:lstStyle>
            <a:lvl1pPr>
              <a:defRPr/>
            </a:lvl1pPr>
          </a:lstStyle>
          <a:p>
            <a:pPr>
              <a:defRPr/>
            </a:pPr>
            <a:fld id="{C3A3E769-701A-DB4D-B9BF-FA15096D53C3}" type="slidenum">
              <a:rPr/>
              <a:pPr>
                <a:defRPr/>
              </a:pPr>
              <a:t>‹#›</a:t>
            </a:fld>
            <a:endParaRPr/>
          </a:p>
        </p:txBody>
      </p:sp>
    </p:spTree>
    <p:extLst>
      <p:ext uri="{BB962C8B-B14F-4D97-AF65-F5344CB8AC3E}">
        <p14:creationId xmlns:p14="http://schemas.microsoft.com/office/powerpoint/2010/main" val="3641376689"/>
      </p:ext>
    </p:extLst>
  </p:cSld>
  <p:clrMapOvr>
    <a:masterClrMapping/>
  </p:clrMapOvr>
  <p:transition spd="slow"/>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EE47793C-5342-7040-A724-613F1402335C}"/>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6D4EF7EB-2C25-F94E-8AFD-25F2AA69FF19}"/>
              </a:ext>
            </a:extLst>
          </p:cNvPr>
          <p:cNvSpPr txBox="1">
            <a:spLocks noGrp="1"/>
          </p:cNvSpPr>
          <p:nvPr>
            <p:ph type="sldNum" sz="quarter" idx="11"/>
          </p:nvPr>
        </p:nvSpPr>
        <p:spPr>
          <a:ln/>
        </p:spPr>
        <p:txBody>
          <a:bodyPr/>
          <a:lstStyle>
            <a:lvl1pPr>
              <a:defRPr/>
            </a:lvl1pPr>
          </a:lstStyle>
          <a:p>
            <a:pPr>
              <a:defRPr/>
            </a:pPr>
            <a:fld id="{36A5DD23-4D83-584D-A0E2-18FB38893E14}" type="slidenum">
              <a:rPr/>
              <a:pPr>
                <a:defRPr/>
              </a:pPr>
              <a:t>‹#›</a:t>
            </a:fld>
            <a:endParaRPr/>
          </a:p>
        </p:txBody>
      </p:sp>
    </p:spTree>
    <p:extLst>
      <p:ext uri="{BB962C8B-B14F-4D97-AF65-F5344CB8AC3E}">
        <p14:creationId xmlns:p14="http://schemas.microsoft.com/office/powerpoint/2010/main" val="710483531"/>
      </p:ext>
    </p:extLst>
  </p:cSld>
  <p:clrMapOvr>
    <a:masterClrMapping/>
  </p:clrMapOvr>
  <p:transition spd="slow"/>
</p:sldLayout>
</file>

<file path=ppt/slideLayouts/slideLayout1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25FFE2FE-A2A2-C346-B95D-CE05C69E1907}"/>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C14B3B15-137F-F646-A929-FC2F81C8CEDA}"/>
              </a:ext>
            </a:extLst>
          </p:cNvPr>
          <p:cNvSpPr txBox="1">
            <a:spLocks noGrp="1"/>
          </p:cNvSpPr>
          <p:nvPr>
            <p:ph type="sldNum" sz="quarter" idx="11"/>
          </p:nvPr>
        </p:nvSpPr>
        <p:spPr>
          <a:ln/>
        </p:spPr>
        <p:txBody>
          <a:bodyPr/>
          <a:lstStyle>
            <a:lvl1pPr>
              <a:defRPr/>
            </a:lvl1pPr>
          </a:lstStyle>
          <a:p>
            <a:pPr>
              <a:defRPr/>
            </a:pPr>
            <a:fld id="{1D29FCA9-3DCD-FA4A-859F-FF5FF797334C}" type="slidenum">
              <a:rPr/>
              <a:pPr>
                <a:defRPr/>
              </a:pPr>
              <a:t>‹#›</a:t>
            </a:fld>
            <a:endParaRPr/>
          </a:p>
        </p:txBody>
      </p:sp>
    </p:spTree>
    <p:extLst>
      <p:ext uri="{BB962C8B-B14F-4D97-AF65-F5344CB8AC3E}">
        <p14:creationId xmlns:p14="http://schemas.microsoft.com/office/powerpoint/2010/main" val="3685420622"/>
      </p:ext>
    </p:extLst>
  </p:cSld>
  <p:clrMapOvr>
    <a:masterClrMapping/>
  </p:clrMapOvr>
  <p:transition spd="slow"/>
</p:sldLayout>
</file>

<file path=ppt/slideLayouts/slideLayout1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F56366D6-76F2-D44A-B2A6-FCA6B51698B1}"/>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58EC90A3-1BAF-6A40-88F5-74F23F63AC5D}"/>
              </a:ext>
            </a:extLst>
          </p:cNvPr>
          <p:cNvSpPr txBox="1">
            <a:spLocks noGrp="1"/>
          </p:cNvSpPr>
          <p:nvPr>
            <p:ph type="sldNum" sz="quarter" idx="11"/>
          </p:nvPr>
        </p:nvSpPr>
        <p:spPr>
          <a:ln/>
        </p:spPr>
        <p:txBody>
          <a:bodyPr/>
          <a:lstStyle>
            <a:lvl1pPr>
              <a:defRPr/>
            </a:lvl1pPr>
          </a:lstStyle>
          <a:p>
            <a:pPr>
              <a:defRPr/>
            </a:pPr>
            <a:fld id="{65BCA4BD-9EC1-3E42-8A54-5A28ECCC4628}" type="slidenum">
              <a:rPr/>
              <a:pPr>
                <a:defRPr/>
              </a:pPr>
              <a:t>‹#›</a:t>
            </a:fld>
            <a:endParaRPr/>
          </a:p>
        </p:txBody>
      </p:sp>
    </p:spTree>
    <p:extLst>
      <p:ext uri="{BB962C8B-B14F-4D97-AF65-F5344CB8AC3E}">
        <p14:creationId xmlns:p14="http://schemas.microsoft.com/office/powerpoint/2010/main" val="2142429286"/>
      </p:ext>
    </p:extLst>
  </p:cSld>
  <p:clrMapOvr>
    <a:masterClrMapping/>
  </p:clrMapOvr>
  <p:transition spd="slow"/>
</p:sldLayout>
</file>

<file path=ppt/slideLayouts/slideLayout1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B31D3E13-3505-C84E-8E7E-D62CDA0E6138}"/>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4D99AFE7-2194-2A43-A945-FB3186326698}"/>
              </a:ext>
            </a:extLst>
          </p:cNvPr>
          <p:cNvSpPr txBox="1">
            <a:spLocks noGrp="1"/>
          </p:cNvSpPr>
          <p:nvPr>
            <p:ph type="sldNum" sz="quarter" idx="11"/>
          </p:nvPr>
        </p:nvSpPr>
        <p:spPr>
          <a:ln/>
        </p:spPr>
        <p:txBody>
          <a:bodyPr/>
          <a:lstStyle>
            <a:lvl1pPr>
              <a:defRPr/>
            </a:lvl1pPr>
          </a:lstStyle>
          <a:p>
            <a:pPr>
              <a:defRPr/>
            </a:pPr>
            <a:fld id="{2E90EAE9-5BAD-B746-94D2-A169A14A4E85}" type="slidenum">
              <a:rPr/>
              <a:pPr>
                <a:defRPr/>
              </a:pPr>
              <a:t>‹#›</a:t>
            </a:fld>
            <a:endParaRPr/>
          </a:p>
        </p:txBody>
      </p:sp>
    </p:spTree>
    <p:extLst>
      <p:ext uri="{BB962C8B-B14F-4D97-AF65-F5344CB8AC3E}">
        <p14:creationId xmlns:p14="http://schemas.microsoft.com/office/powerpoint/2010/main" val="511397353"/>
      </p:ext>
    </p:extLst>
  </p:cSld>
  <p:clrMapOvr>
    <a:masterClrMapping/>
  </p:clrMapOvr>
  <p:transition spd="slow"/>
</p:sldLayout>
</file>

<file path=ppt/slideLayouts/slideLayout1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69535EB3-03E1-E349-8217-F170429EF27C}"/>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758B0AFB-7C04-FB4A-8A77-B753EB8F77F1}"/>
              </a:ext>
            </a:extLst>
          </p:cNvPr>
          <p:cNvSpPr txBox="1">
            <a:spLocks noGrp="1"/>
          </p:cNvSpPr>
          <p:nvPr>
            <p:ph type="sldNum" sz="quarter" idx="11"/>
          </p:nvPr>
        </p:nvSpPr>
        <p:spPr>
          <a:ln/>
        </p:spPr>
        <p:txBody>
          <a:bodyPr/>
          <a:lstStyle>
            <a:lvl1pPr>
              <a:defRPr/>
            </a:lvl1pPr>
          </a:lstStyle>
          <a:p>
            <a:pPr>
              <a:defRPr/>
            </a:pPr>
            <a:fld id="{7405D9FA-EE96-4F49-B915-3299744C5B8B}" type="slidenum">
              <a:rPr/>
              <a:pPr>
                <a:defRPr/>
              </a:pPr>
              <a:t>‹#›</a:t>
            </a:fld>
            <a:endParaRPr/>
          </a:p>
        </p:txBody>
      </p:sp>
    </p:spTree>
    <p:extLst>
      <p:ext uri="{BB962C8B-B14F-4D97-AF65-F5344CB8AC3E}">
        <p14:creationId xmlns:p14="http://schemas.microsoft.com/office/powerpoint/2010/main" val="1228651178"/>
      </p:ext>
    </p:extLst>
  </p:cSld>
  <p:clrMapOvr>
    <a:masterClrMapping/>
  </p:clrMapOvr>
  <p:transition spd="slow"/>
</p:sldLayout>
</file>

<file path=ppt/slideLayouts/slideLayout1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B728514-69DE-DD48-BA43-859E606334D5}"/>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DF82FC4E-879B-8949-8771-EE2855E90C83}"/>
              </a:ext>
            </a:extLst>
          </p:cNvPr>
          <p:cNvSpPr txBox="1">
            <a:spLocks noGrp="1"/>
          </p:cNvSpPr>
          <p:nvPr>
            <p:ph type="sldNum" sz="quarter" idx="11"/>
          </p:nvPr>
        </p:nvSpPr>
        <p:spPr>
          <a:ln/>
        </p:spPr>
        <p:txBody>
          <a:bodyPr/>
          <a:lstStyle>
            <a:lvl1pPr>
              <a:defRPr/>
            </a:lvl1pPr>
          </a:lstStyle>
          <a:p>
            <a:pPr>
              <a:defRPr/>
            </a:pPr>
            <a:fld id="{2E679FF1-0586-304D-94F7-F3F517B20C5C}" type="slidenum">
              <a:rPr/>
              <a:pPr>
                <a:defRPr/>
              </a:pPr>
              <a:t>‹#›</a:t>
            </a:fld>
            <a:endParaRPr/>
          </a:p>
        </p:txBody>
      </p:sp>
    </p:spTree>
    <p:extLst>
      <p:ext uri="{BB962C8B-B14F-4D97-AF65-F5344CB8AC3E}">
        <p14:creationId xmlns:p14="http://schemas.microsoft.com/office/powerpoint/2010/main" val="2962052926"/>
      </p:ext>
    </p:extLst>
  </p:cSld>
  <p:clrMapOvr>
    <a:masterClrMapping/>
  </p:clrMapOvr>
  <p:transition spd="slow"/>
</p:sldLayout>
</file>

<file path=ppt/slideLayouts/slideLayout1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6DFFE98A-BC2E-7245-9603-FDB7F6620C6A}"/>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38DB1784-C939-B841-8301-76B4F02B69F8}"/>
              </a:ext>
            </a:extLst>
          </p:cNvPr>
          <p:cNvSpPr txBox="1">
            <a:spLocks noGrp="1"/>
          </p:cNvSpPr>
          <p:nvPr>
            <p:ph type="sldNum" sz="quarter" idx="11"/>
          </p:nvPr>
        </p:nvSpPr>
        <p:spPr>
          <a:ln/>
        </p:spPr>
        <p:txBody>
          <a:bodyPr/>
          <a:lstStyle>
            <a:lvl1pPr>
              <a:defRPr/>
            </a:lvl1pPr>
          </a:lstStyle>
          <a:p>
            <a:pPr>
              <a:defRPr/>
            </a:pPr>
            <a:fld id="{F1135F2B-51BB-3C40-87EE-FAA7CC0F86AB}" type="slidenum">
              <a:rPr/>
              <a:pPr>
                <a:defRPr/>
              </a:pPr>
              <a:t>‹#›</a:t>
            </a:fld>
            <a:endParaRPr/>
          </a:p>
        </p:txBody>
      </p:sp>
    </p:spTree>
    <p:extLst>
      <p:ext uri="{BB962C8B-B14F-4D97-AF65-F5344CB8AC3E}">
        <p14:creationId xmlns:p14="http://schemas.microsoft.com/office/powerpoint/2010/main" val="1448037888"/>
      </p:ext>
    </p:extLst>
  </p:cSld>
  <p:clrMapOvr>
    <a:masterClrMapping/>
  </p:clrMapOvr>
  <p:transition spd="slow"/>
</p:sldLayout>
</file>

<file path=ppt/slideLayouts/slideLayout1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078B567C-B638-294F-BAB9-158007A38C7B}"/>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627C606C-E7ED-EB42-958E-49CC328E4AC8}"/>
              </a:ext>
            </a:extLst>
          </p:cNvPr>
          <p:cNvSpPr txBox="1">
            <a:spLocks noGrp="1"/>
          </p:cNvSpPr>
          <p:nvPr>
            <p:ph type="sldNum" sz="quarter" idx="11"/>
          </p:nvPr>
        </p:nvSpPr>
        <p:spPr>
          <a:ln/>
        </p:spPr>
        <p:txBody>
          <a:bodyPr/>
          <a:lstStyle>
            <a:lvl1pPr>
              <a:defRPr/>
            </a:lvl1pPr>
          </a:lstStyle>
          <a:p>
            <a:pPr>
              <a:defRPr/>
            </a:pPr>
            <a:fld id="{A36F2DF8-9849-4240-9E8D-E3084A860CAB}" type="slidenum">
              <a:rPr/>
              <a:pPr>
                <a:defRPr/>
              </a:pPr>
              <a:t>‹#›</a:t>
            </a:fld>
            <a:endParaRPr/>
          </a:p>
        </p:txBody>
      </p:sp>
    </p:spTree>
    <p:extLst>
      <p:ext uri="{BB962C8B-B14F-4D97-AF65-F5344CB8AC3E}">
        <p14:creationId xmlns:p14="http://schemas.microsoft.com/office/powerpoint/2010/main" val="455401369"/>
      </p:ext>
    </p:extLst>
  </p:cSld>
  <p:clrMapOvr>
    <a:masterClrMapping/>
  </p:clrMapOvr>
  <p:transition spd="slow"/>
</p:sldLayout>
</file>

<file path=ppt/slideLayouts/slideLayout1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AE726C51-6B0B-414F-B1C2-776143F47CD7}"/>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7987C757-55BF-E747-9C7D-ADE367DFF9BC}"/>
              </a:ext>
            </a:extLst>
          </p:cNvPr>
          <p:cNvSpPr txBox="1">
            <a:spLocks noGrp="1"/>
          </p:cNvSpPr>
          <p:nvPr>
            <p:ph type="sldNum" sz="quarter" idx="11"/>
          </p:nvPr>
        </p:nvSpPr>
        <p:spPr>
          <a:ln/>
        </p:spPr>
        <p:txBody>
          <a:bodyPr/>
          <a:lstStyle>
            <a:lvl1pPr>
              <a:defRPr/>
            </a:lvl1pPr>
          </a:lstStyle>
          <a:p>
            <a:pPr>
              <a:defRPr/>
            </a:pPr>
            <a:fld id="{91AE39A7-6896-254F-A8B0-DA08CFBBC2BE}" type="slidenum">
              <a:rPr/>
              <a:pPr>
                <a:defRPr/>
              </a:pPr>
              <a:t>‹#›</a:t>
            </a:fld>
            <a:endParaRPr/>
          </a:p>
        </p:txBody>
      </p:sp>
    </p:spTree>
    <p:extLst>
      <p:ext uri="{BB962C8B-B14F-4D97-AF65-F5344CB8AC3E}">
        <p14:creationId xmlns:p14="http://schemas.microsoft.com/office/powerpoint/2010/main" val="3057584151"/>
      </p:ext>
    </p:extLst>
  </p:cSld>
  <p:clrMapOvr>
    <a:masterClrMapping/>
  </p:clrMapOvr>
  <p:transition spd="slow"/>
</p:sldLayout>
</file>

<file path=ppt/slideLayouts/slideLayout1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5541215-8250-444C-8526-CDC4CEEAEBA9}"/>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79612F94-EED4-5D49-A628-76A487E3C070}"/>
              </a:ext>
            </a:extLst>
          </p:cNvPr>
          <p:cNvSpPr txBox="1">
            <a:spLocks noGrp="1"/>
          </p:cNvSpPr>
          <p:nvPr>
            <p:ph type="sldNum" sz="quarter" idx="11"/>
          </p:nvPr>
        </p:nvSpPr>
        <p:spPr>
          <a:ln/>
        </p:spPr>
        <p:txBody>
          <a:bodyPr/>
          <a:lstStyle>
            <a:lvl1pPr>
              <a:defRPr/>
            </a:lvl1pPr>
          </a:lstStyle>
          <a:p>
            <a:pPr>
              <a:defRPr/>
            </a:pPr>
            <a:fld id="{D92754B5-2B96-EC48-BB83-9CD00F104D96}" type="slidenum">
              <a:rPr/>
              <a:pPr>
                <a:defRPr/>
              </a:pPr>
              <a:t>‹#›</a:t>
            </a:fld>
            <a:endParaRPr/>
          </a:p>
        </p:txBody>
      </p:sp>
    </p:spTree>
    <p:extLst>
      <p:ext uri="{BB962C8B-B14F-4D97-AF65-F5344CB8AC3E}">
        <p14:creationId xmlns:p14="http://schemas.microsoft.com/office/powerpoint/2010/main" val="1750348957"/>
      </p:ext>
    </p:extLst>
  </p:cSld>
  <p:clrMapOvr>
    <a:masterClrMapping/>
  </p:clrMapOvr>
  <p:transition spd="slow"/>
</p:sldLayout>
</file>

<file path=ppt/slideLayouts/slideLayout15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C57C345A-1FDD-C546-AFB7-858BBCFF8E8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90A5E814-C32D-ED4D-B3A8-A98BAC9CEDAA}"/>
              </a:ext>
            </a:extLst>
          </p:cNvPr>
          <p:cNvSpPr txBox="1">
            <a:spLocks noGrp="1"/>
          </p:cNvSpPr>
          <p:nvPr>
            <p:ph type="sldNum" sz="quarter" idx="11"/>
          </p:nvPr>
        </p:nvSpPr>
        <p:spPr>
          <a:ln/>
        </p:spPr>
        <p:txBody>
          <a:bodyPr/>
          <a:lstStyle>
            <a:lvl1pPr>
              <a:defRPr/>
            </a:lvl1pPr>
          </a:lstStyle>
          <a:p>
            <a:pPr>
              <a:defRPr/>
            </a:pPr>
            <a:fld id="{CCD38DFA-D243-F74F-83AE-4D4A14CCE9E5}" type="slidenum">
              <a:rPr/>
              <a:pPr>
                <a:defRPr/>
              </a:pPr>
              <a:t>‹#›</a:t>
            </a:fld>
            <a:endParaRPr/>
          </a:p>
        </p:txBody>
      </p:sp>
    </p:spTree>
    <p:extLst>
      <p:ext uri="{BB962C8B-B14F-4D97-AF65-F5344CB8AC3E}">
        <p14:creationId xmlns:p14="http://schemas.microsoft.com/office/powerpoint/2010/main" val="3358502214"/>
      </p:ext>
    </p:extLst>
  </p:cSld>
  <p:clrMapOvr>
    <a:masterClrMapping/>
  </p:clrMapOvr>
  <p:transition spd="slow"/>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7E1EC425-E8E5-C34A-8AEC-E84CA21C3982}"/>
              </a:ext>
            </a:extLst>
          </p:cNvPr>
          <p:cNvSpPr txBox="1">
            <a:spLocks noGrp="1"/>
          </p:cNvSpPr>
          <p:nvPr>
            <p:ph type="sldNum" sz="quarter" idx="10"/>
          </p:nvPr>
        </p:nvSpPr>
        <p:spPr>
          <a:ln/>
        </p:spPr>
        <p:txBody>
          <a:bodyPr/>
          <a:lstStyle>
            <a:lvl1pPr>
              <a:defRPr/>
            </a:lvl1pPr>
          </a:lstStyle>
          <a:p>
            <a:pPr>
              <a:defRPr/>
            </a:pPr>
            <a:fld id="{B6859B0C-7454-9C46-8EE4-6E5E492326E3}" type="slidenum">
              <a:rPr/>
              <a:pPr>
                <a:defRPr/>
              </a:pPr>
              <a:t>‹#›</a:t>
            </a:fld>
            <a:endParaRPr/>
          </a:p>
        </p:txBody>
      </p:sp>
    </p:spTree>
    <p:extLst>
      <p:ext uri="{BB962C8B-B14F-4D97-AF65-F5344CB8AC3E}">
        <p14:creationId xmlns:p14="http://schemas.microsoft.com/office/powerpoint/2010/main" val="3913133194"/>
      </p:ext>
    </p:extLst>
  </p:cSld>
  <p:clrMapOvr>
    <a:masterClrMapping/>
  </p:clrMapOvr>
  <p:transition spd="slow"/>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0E404553-8DC4-3A40-8901-CA10A4F9800B}"/>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2E55F843-A757-2B4B-932B-E4C8D8F41539}"/>
              </a:ext>
            </a:extLst>
          </p:cNvPr>
          <p:cNvSpPr txBox="1">
            <a:spLocks noGrp="1"/>
          </p:cNvSpPr>
          <p:nvPr>
            <p:ph type="sldNum" sz="quarter" idx="11"/>
          </p:nvPr>
        </p:nvSpPr>
        <p:spPr>
          <a:ln/>
        </p:spPr>
        <p:txBody>
          <a:bodyPr/>
          <a:lstStyle>
            <a:lvl1pPr>
              <a:defRPr/>
            </a:lvl1pPr>
          </a:lstStyle>
          <a:p>
            <a:pPr>
              <a:defRPr/>
            </a:pPr>
            <a:fld id="{42820C70-C626-D54C-9D47-B8FBEE8983E8}" type="slidenum">
              <a:rPr/>
              <a:pPr>
                <a:defRPr/>
              </a:pPr>
              <a:t>‹#›</a:t>
            </a:fld>
            <a:endParaRPr/>
          </a:p>
        </p:txBody>
      </p:sp>
    </p:spTree>
    <p:extLst>
      <p:ext uri="{BB962C8B-B14F-4D97-AF65-F5344CB8AC3E}">
        <p14:creationId xmlns:p14="http://schemas.microsoft.com/office/powerpoint/2010/main" val="3273379391"/>
      </p:ext>
    </p:extLst>
  </p:cSld>
  <p:clrMapOvr>
    <a:masterClrMapping/>
  </p:clrMapOvr>
  <p:transition spd="slow"/>
</p:sldLayout>
</file>

<file path=ppt/slideLayouts/slideLayout16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C2B972C2-0A1A-DE4D-ABB3-E625C13C1E50}"/>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5C2B9647-14E9-0F4D-A74F-C0D5C15AB72F}"/>
              </a:ext>
            </a:extLst>
          </p:cNvPr>
          <p:cNvSpPr txBox="1">
            <a:spLocks noGrp="1"/>
          </p:cNvSpPr>
          <p:nvPr>
            <p:ph type="sldNum" sz="quarter" idx="11"/>
          </p:nvPr>
        </p:nvSpPr>
        <p:spPr>
          <a:ln/>
        </p:spPr>
        <p:txBody>
          <a:bodyPr/>
          <a:lstStyle>
            <a:lvl1pPr>
              <a:defRPr/>
            </a:lvl1pPr>
          </a:lstStyle>
          <a:p>
            <a:pPr>
              <a:defRPr/>
            </a:pPr>
            <a:fld id="{85B40219-0EBA-784E-BD8A-2A50010046ED}" type="slidenum">
              <a:rPr/>
              <a:pPr>
                <a:defRPr/>
              </a:pPr>
              <a:t>‹#›</a:t>
            </a:fld>
            <a:endParaRPr/>
          </a:p>
        </p:txBody>
      </p:sp>
    </p:spTree>
    <p:extLst>
      <p:ext uri="{BB962C8B-B14F-4D97-AF65-F5344CB8AC3E}">
        <p14:creationId xmlns:p14="http://schemas.microsoft.com/office/powerpoint/2010/main" val="564839271"/>
      </p:ext>
    </p:extLst>
  </p:cSld>
  <p:clrMapOvr>
    <a:masterClrMapping/>
  </p:clrMapOvr>
  <p:transition spd="slow"/>
</p:sldLayout>
</file>

<file path=ppt/slideLayouts/slideLayout16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6A8900A0-07B6-0144-9455-E39BC3FCB1BC}"/>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3351D0A-96C5-424C-9784-F8CE48A5FE99}"/>
              </a:ext>
            </a:extLst>
          </p:cNvPr>
          <p:cNvSpPr txBox="1">
            <a:spLocks noGrp="1"/>
          </p:cNvSpPr>
          <p:nvPr>
            <p:ph type="sldNum" sz="quarter" idx="11"/>
          </p:nvPr>
        </p:nvSpPr>
        <p:spPr>
          <a:ln/>
        </p:spPr>
        <p:txBody>
          <a:bodyPr/>
          <a:lstStyle>
            <a:lvl1pPr>
              <a:defRPr/>
            </a:lvl1pPr>
          </a:lstStyle>
          <a:p>
            <a:pPr>
              <a:defRPr/>
            </a:pPr>
            <a:fld id="{B936FECC-5257-324A-B9EA-6D96BEFD0C90}" type="slidenum">
              <a:rPr/>
              <a:pPr>
                <a:defRPr/>
              </a:pPr>
              <a:t>‹#›</a:t>
            </a:fld>
            <a:endParaRPr/>
          </a:p>
        </p:txBody>
      </p:sp>
    </p:spTree>
    <p:extLst>
      <p:ext uri="{BB962C8B-B14F-4D97-AF65-F5344CB8AC3E}">
        <p14:creationId xmlns:p14="http://schemas.microsoft.com/office/powerpoint/2010/main" val="1815413511"/>
      </p:ext>
    </p:extLst>
  </p:cSld>
  <p:clrMapOvr>
    <a:masterClrMapping/>
  </p:clrMapOvr>
  <p:transition spd="slow"/>
</p:sldLayout>
</file>

<file path=ppt/slideLayouts/slideLayout16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028C4B21-1B4B-8746-822F-9EE786BE5707}"/>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50D7149B-E13B-094C-BAC8-238DB5270E6D}"/>
              </a:ext>
            </a:extLst>
          </p:cNvPr>
          <p:cNvSpPr txBox="1">
            <a:spLocks noGrp="1"/>
          </p:cNvSpPr>
          <p:nvPr>
            <p:ph type="sldNum" sz="quarter" idx="11"/>
          </p:nvPr>
        </p:nvSpPr>
        <p:spPr>
          <a:ln/>
        </p:spPr>
        <p:txBody>
          <a:bodyPr/>
          <a:lstStyle>
            <a:lvl1pPr>
              <a:defRPr/>
            </a:lvl1pPr>
          </a:lstStyle>
          <a:p>
            <a:pPr>
              <a:defRPr/>
            </a:pPr>
            <a:fld id="{040DD585-072E-4641-8728-9C875432FCB5}" type="slidenum">
              <a:rPr/>
              <a:pPr>
                <a:defRPr/>
              </a:pPr>
              <a:t>‹#›</a:t>
            </a:fld>
            <a:endParaRPr/>
          </a:p>
        </p:txBody>
      </p:sp>
    </p:spTree>
    <p:extLst>
      <p:ext uri="{BB962C8B-B14F-4D97-AF65-F5344CB8AC3E}">
        <p14:creationId xmlns:p14="http://schemas.microsoft.com/office/powerpoint/2010/main" val="2593146918"/>
      </p:ext>
    </p:extLst>
  </p:cSld>
  <p:clrMapOvr>
    <a:masterClrMapping/>
  </p:clrMapOvr>
  <p:transition spd="slow"/>
</p:sldLayout>
</file>

<file path=ppt/slideLayouts/slideLayout16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468BE04A-098B-D544-84F9-B1F7C94BE36B}"/>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A7AE6193-945B-5C48-87A9-05BA72232F66}"/>
              </a:ext>
            </a:extLst>
          </p:cNvPr>
          <p:cNvSpPr txBox="1">
            <a:spLocks noGrp="1"/>
          </p:cNvSpPr>
          <p:nvPr>
            <p:ph type="sldNum" sz="quarter" idx="11"/>
          </p:nvPr>
        </p:nvSpPr>
        <p:spPr>
          <a:ln/>
        </p:spPr>
        <p:txBody>
          <a:bodyPr/>
          <a:lstStyle>
            <a:lvl1pPr>
              <a:defRPr/>
            </a:lvl1pPr>
          </a:lstStyle>
          <a:p>
            <a:pPr>
              <a:defRPr/>
            </a:pPr>
            <a:fld id="{1F5DC177-7D06-1E47-9A17-6BD9C14703FE}" type="slidenum">
              <a:rPr/>
              <a:pPr>
                <a:defRPr/>
              </a:pPr>
              <a:t>‹#›</a:t>
            </a:fld>
            <a:endParaRPr/>
          </a:p>
        </p:txBody>
      </p:sp>
    </p:spTree>
    <p:extLst>
      <p:ext uri="{BB962C8B-B14F-4D97-AF65-F5344CB8AC3E}">
        <p14:creationId xmlns:p14="http://schemas.microsoft.com/office/powerpoint/2010/main" val="1428576897"/>
      </p:ext>
    </p:extLst>
  </p:cSld>
  <p:clrMapOvr>
    <a:masterClrMapping/>
  </p:clrMapOvr>
  <p:transition spd="slow"/>
</p:sldLayout>
</file>

<file path=ppt/slideLayouts/slideLayout16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184AA8A8-13DB-D549-9357-34472DE71676}"/>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EA13F3AC-F01D-E342-B0D3-2055CBFD46DE}"/>
              </a:ext>
            </a:extLst>
          </p:cNvPr>
          <p:cNvSpPr txBox="1">
            <a:spLocks noGrp="1"/>
          </p:cNvSpPr>
          <p:nvPr>
            <p:ph type="sldNum" sz="quarter" idx="11"/>
          </p:nvPr>
        </p:nvSpPr>
        <p:spPr>
          <a:ln/>
        </p:spPr>
        <p:txBody>
          <a:bodyPr/>
          <a:lstStyle>
            <a:lvl1pPr>
              <a:defRPr/>
            </a:lvl1pPr>
          </a:lstStyle>
          <a:p>
            <a:pPr>
              <a:defRPr/>
            </a:pPr>
            <a:fld id="{9F614A70-44FF-F34F-8099-EBD4F93ACABD}" type="slidenum">
              <a:rPr/>
              <a:pPr>
                <a:defRPr/>
              </a:pPr>
              <a:t>‹#›</a:t>
            </a:fld>
            <a:endParaRPr/>
          </a:p>
        </p:txBody>
      </p:sp>
    </p:spTree>
    <p:extLst>
      <p:ext uri="{BB962C8B-B14F-4D97-AF65-F5344CB8AC3E}">
        <p14:creationId xmlns:p14="http://schemas.microsoft.com/office/powerpoint/2010/main" val="295438806"/>
      </p:ext>
    </p:extLst>
  </p:cSld>
  <p:clrMapOvr>
    <a:masterClrMapping/>
  </p:clrMapOvr>
  <p:transition spd="slow"/>
</p:sldLayout>
</file>

<file path=ppt/slideLayouts/slideLayout16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176DD326-BAA1-C846-9CB2-4F68FCDF30D3}"/>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F1165E63-61F3-484B-B679-8909A5001A30}"/>
              </a:ext>
            </a:extLst>
          </p:cNvPr>
          <p:cNvSpPr txBox="1">
            <a:spLocks noGrp="1"/>
          </p:cNvSpPr>
          <p:nvPr>
            <p:ph type="sldNum" sz="quarter" idx="11"/>
          </p:nvPr>
        </p:nvSpPr>
        <p:spPr>
          <a:ln/>
        </p:spPr>
        <p:txBody>
          <a:bodyPr/>
          <a:lstStyle>
            <a:lvl1pPr>
              <a:defRPr/>
            </a:lvl1pPr>
          </a:lstStyle>
          <a:p>
            <a:pPr>
              <a:defRPr/>
            </a:pPr>
            <a:fld id="{4E81AA36-9DD0-7148-8A80-AB1360D3F11D}" type="slidenum">
              <a:rPr/>
              <a:pPr>
                <a:defRPr/>
              </a:pPr>
              <a:t>‹#›</a:t>
            </a:fld>
            <a:endParaRPr/>
          </a:p>
        </p:txBody>
      </p:sp>
    </p:spTree>
    <p:extLst>
      <p:ext uri="{BB962C8B-B14F-4D97-AF65-F5344CB8AC3E}">
        <p14:creationId xmlns:p14="http://schemas.microsoft.com/office/powerpoint/2010/main" val="3221444802"/>
      </p:ext>
    </p:extLst>
  </p:cSld>
  <p:clrMapOvr>
    <a:masterClrMapping/>
  </p:clrMapOvr>
  <p:transition spd="slow"/>
</p:sldLayout>
</file>

<file path=ppt/slideLayouts/slideLayout16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8ECA0D3B-1820-484D-85C6-9B41D1B229BA}"/>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54EE8111-F08E-EB43-9152-065625D0BB5E}"/>
              </a:ext>
            </a:extLst>
          </p:cNvPr>
          <p:cNvSpPr txBox="1">
            <a:spLocks noGrp="1"/>
          </p:cNvSpPr>
          <p:nvPr>
            <p:ph type="sldNum" sz="quarter" idx="11"/>
          </p:nvPr>
        </p:nvSpPr>
        <p:spPr>
          <a:ln/>
        </p:spPr>
        <p:txBody>
          <a:bodyPr/>
          <a:lstStyle>
            <a:lvl1pPr>
              <a:defRPr/>
            </a:lvl1pPr>
          </a:lstStyle>
          <a:p>
            <a:pPr>
              <a:defRPr/>
            </a:pPr>
            <a:fld id="{E1A019F9-0592-7549-9FAB-AEBFAC4348BC}" type="slidenum">
              <a:rPr/>
              <a:pPr>
                <a:defRPr/>
              </a:pPr>
              <a:t>‹#›</a:t>
            </a:fld>
            <a:endParaRPr/>
          </a:p>
        </p:txBody>
      </p:sp>
    </p:spTree>
    <p:extLst>
      <p:ext uri="{BB962C8B-B14F-4D97-AF65-F5344CB8AC3E}">
        <p14:creationId xmlns:p14="http://schemas.microsoft.com/office/powerpoint/2010/main" val="3534683740"/>
      </p:ext>
    </p:extLst>
  </p:cSld>
  <p:clrMapOvr>
    <a:masterClrMapping/>
  </p:clrMapOvr>
  <p:transition spd="slow"/>
</p:sldLayout>
</file>

<file path=ppt/slideLayouts/slideLayout16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D82BFEBC-A382-1447-ADA0-03C700D943D6}"/>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B9153222-50E3-4640-8B0B-D981F6A319DF}"/>
              </a:ext>
            </a:extLst>
          </p:cNvPr>
          <p:cNvSpPr txBox="1">
            <a:spLocks noGrp="1"/>
          </p:cNvSpPr>
          <p:nvPr>
            <p:ph type="sldNum" sz="quarter" idx="11"/>
          </p:nvPr>
        </p:nvSpPr>
        <p:spPr>
          <a:ln/>
        </p:spPr>
        <p:txBody>
          <a:bodyPr/>
          <a:lstStyle>
            <a:lvl1pPr>
              <a:defRPr/>
            </a:lvl1pPr>
          </a:lstStyle>
          <a:p>
            <a:pPr>
              <a:defRPr/>
            </a:pPr>
            <a:fld id="{A76EBCEB-05D5-FF43-AB4A-420C944A13D5}" type="slidenum">
              <a:rPr/>
              <a:pPr>
                <a:defRPr/>
              </a:pPr>
              <a:t>‹#›</a:t>
            </a:fld>
            <a:endParaRPr/>
          </a:p>
        </p:txBody>
      </p:sp>
    </p:spTree>
    <p:extLst>
      <p:ext uri="{BB962C8B-B14F-4D97-AF65-F5344CB8AC3E}">
        <p14:creationId xmlns:p14="http://schemas.microsoft.com/office/powerpoint/2010/main" val="3997091333"/>
      </p:ext>
    </p:extLst>
  </p:cSld>
  <p:clrMapOvr>
    <a:masterClrMapping/>
  </p:clrMapOvr>
  <p:transition spd="slow"/>
</p:sldLayout>
</file>

<file path=ppt/slideLayouts/slideLayout16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E70907B4-DCB6-DF48-BB2D-774D75A42B8C}"/>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6409A7E4-DB90-FF49-A9B6-DFCAFE9264ED}"/>
              </a:ext>
            </a:extLst>
          </p:cNvPr>
          <p:cNvSpPr txBox="1">
            <a:spLocks noGrp="1"/>
          </p:cNvSpPr>
          <p:nvPr>
            <p:ph type="sldNum" sz="quarter" idx="11"/>
          </p:nvPr>
        </p:nvSpPr>
        <p:spPr>
          <a:ln/>
        </p:spPr>
        <p:txBody>
          <a:bodyPr/>
          <a:lstStyle>
            <a:lvl1pPr>
              <a:defRPr/>
            </a:lvl1pPr>
          </a:lstStyle>
          <a:p>
            <a:pPr>
              <a:defRPr/>
            </a:pPr>
            <a:fld id="{9717D136-AC47-344F-95EB-90BE7C0A5A1C}" type="slidenum">
              <a:rPr/>
              <a:pPr>
                <a:defRPr/>
              </a:pPr>
              <a:t>‹#›</a:t>
            </a:fld>
            <a:endParaRPr/>
          </a:p>
        </p:txBody>
      </p:sp>
    </p:spTree>
    <p:extLst>
      <p:ext uri="{BB962C8B-B14F-4D97-AF65-F5344CB8AC3E}">
        <p14:creationId xmlns:p14="http://schemas.microsoft.com/office/powerpoint/2010/main" val="2924034183"/>
      </p:ext>
    </p:extLst>
  </p:cSld>
  <p:clrMapOvr>
    <a:masterClrMapping/>
  </p:clrMapOvr>
  <p:transition spd="slow"/>
</p:sldLayout>
</file>

<file path=ppt/slideLayouts/slideLayout16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7877DAA3-EF60-1542-8F72-41AFDAA47BE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54145F0-14F2-E941-8E67-AE9DE20E9E13}"/>
              </a:ext>
            </a:extLst>
          </p:cNvPr>
          <p:cNvSpPr txBox="1">
            <a:spLocks noGrp="1"/>
          </p:cNvSpPr>
          <p:nvPr>
            <p:ph type="sldNum" sz="quarter" idx="11"/>
          </p:nvPr>
        </p:nvSpPr>
        <p:spPr>
          <a:ln/>
        </p:spPr>
        <p:txBody>
          <a:bodyPr/>
          <a:lstStyle>
            <a:lvl1pPr>
              <a:defRPr/>
            </a:lvl1pPr>
          </a:lstStyle>
          <a:p>
            <a:pPr>
              <a:defRPr/>
            </a:pPr>
            <a:fld id="{375A096C-C4AA-8B48-AC17-8184D42AEDF4}" type="slidenum">
              <a:rPr/>
              <a:pPr>
                <a:defRPr/>
              </a:pPr>
              <a:t>‹#›</a:t>
            </a:fld>
            <a:endParaRPr/>
          </a:p>
        </p:txBody>
      </p:sp>
    </p:spTree>
    <p:extLst>
      <p:ext uri="{BB962C8B-B14F-4D97-AF65-F5344CB8AC3E}">
        <p14:creationId xmlns:p14="http://schemas.microsoft.com/office/powerpoint/2010/main" val="336659667"/>
      </p:ext>
    </p:extLst>
  </p:cSld>
  <p:clrMapOvr>
    <a:masterClrMapping/>
  </p:clrMapOvr>
  <p:transition spd="slow"/>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8D62F48C-CA0C-3B43-B44F-FDD57B273FCD}"/>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96B0DB8A-CCBE-D642-A702-0A8D925BC309}"/>
              </a:ext>
            </a:extLst>
          </p:cNvPr>
          <p:cNvSpPr txBox="1">
            <a:spLocks noGrp="1"/>
          </p:cNvSpPr>
          <p:nvPr>
            <p:ph type="sldNum" sz="quarter" idx="11"/>
          </p:nvPr>
        </p:nvSpPr>
        <p:spPr>
          <a:ln/>
        </p:spPr>
        <p:txBody>
          <a:bodyPr/>
          <a:lstStyle>
            <a:lvl1pPr>
              <a:defRPr/>
            </a:lvl1pPr>
          </a:lstStyle>
          <a:p>
            <a:pPr>
              <a:defRPr/>
            </a:pPr>
            <a:fld id="{BB99BAA5-6540-1F4C-83B8-0BAC8952B8E9}" type="slidenum">
              <a:rPr/>
              <a:pPr>
                <a:defRPr/>
              </a:pPr>
              <a:t>‹#›</a:t>
            </a:fld>
            <a:endParaRPr/>
          </a:p>
        </p:txBody>
      </p:sp>
    </p:spTree>
    <p:extLst>
      <p:ext uri="{BB962C8B-B14F-4D97-AF65-F5344CB8AC3E}">
        <p14:creationId xmlns:p14="http://schemas.microsoft.com/office/powerpoint/2010/main" val="3576172815"/>
      </p:ext>
    </p:extLst>
  </p:cSld>
  <p:clrMapOvr>
    <a:masterClrMapping/>
  </p:clrMapOvr>
  <p:transition spd="slow"/>
</p:sldLayout>
</file>

<file path=ppt/slideLayouts/slideLayout16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EDD3416E-CB9C-C447-ABC3-2E02B52C49C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A579A8C-B530-E642-9C4E-999B71F2E5AB}"/>
              </a:ext>
            </a:extLst>
          </p:cNvPr>
          <p:cNvSpPr txBox="1">
            <a:spLocks noGrp="1"/>
          </p:cNvSpPr>
          <p:nvPr>
            <p:ph type="sldNum" sz="quarter" idx="11"/>
          </p:nvPr>
        </p:nvSpPr>
        <p:spPr>
          <a:ln/>
        </p:spPr>
        <p:txBody>
          <a:bodyPr/>
          <a:lstStyle>
            <a:lvl1pPr>
              <a:defRPr/>
            </a:lvl1pPr>
          </a:lstStyle>
          <a:p>
            <a:pPr>
              <a:defRPr/>
            </a:pPr>
            <a:fld id="{C9484294-5AB4-604C-A6A3-E2EAE3ECCB3C}" type="slidenum">
              <a:rPr/>
              <a:pPr>
                <a:defRPr/>
              </a:pPr>
              <a:t>‹#›</a:t>
            </a:fld>
            <a:endParaRPr/>
          </a:p>
        </p:txBody>
      </p:sp>
    </p:spTree>
    <p:extLst>
      <p:ext uri="{BB962C8B-B14F-4D97-AF65-F5344CB8AC3E}">
        <p14:creationId xmlns:p14="http://schemas.microsoft.com/office/powerpoint/2010/main" val="3041593657"/>
      </p:ext>
    </p:extLst>
  </p:cSld>
  <p:clrMapOvr>
    <a:masterClrMapping/>
  </p:clrMapOvr>
  <p:transition spd="slow"/>
</p:sldLayout>
</file>

<file path=ppt/slideLayouts/slideLayout16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25B93D47-A2BC-6A42-A09E-EFCE9C2AAFB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7552B602-9E2B-304E-9D26-754C4BCCB2CC}"/>
              </a:ext>
            </a:extLst>
          </p:cNvPr>
          <p:cNvSpPr txBox="1">
            <a:spLocks noGrp="1"/>
          </p:cNvSpPr>
          <p:nvPr>
            <p:ph type="sldNum" sz="quarter" idx="11"/>
          </p:nvPr>
        </p:nvSpPr>
        <p:spPr>
          <a:ln/>
        </p:spPr>
        <p:txBody>
          <a:bodyPr/>
          <a:lstStyle>
            <a:lvl1pPr>
              <a:defRPr/>
            </a:lvl1pPr>
          </a:lstStyle>
          <a:p>
            <a:pPr>
              <a:defRPr/>
            </a:pPr>
            <a:fld id="{CA903899-FD38-5645-BFC2-78789D3329E6}" type="slidenum">
              <a:rPr/>
              <a:pPr>
                <a:defRPr/>
              </a:pPr>
              <a:t>‹#›</a:t>
            </a:fld>
            <a:endParaRPr/>
          </a:p>
        </p:txBody>
      </p:sp>
    </p:spTree>
    <p:extLst>
      <p:ext uri="{BB962C8B-B14F-4D97-AF65-F5344CB8AC3E}">
        <p14:creationId xmlns:p14="http://schemas.microsoft.com/office/powerpoint/2010/main" val="3222313242"/>
      </p:ext>
    </p:extLst>
  </p:cSld>
  <p:clrMapOvr>
    <a:masterClrMapping/>
  </p:clrMapOvr>
  <p:transition spd="slow"/>
</p:sldLayout>
</file>

<file path=ppt/slideLayouts/slideLayout16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D458BF4C-9271-B54C-B709-DC24BB18F50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C39AA24C-84CE-6545-86C5-4DA24877E01E}"/>
              </a:ext>
            </a:extLst>
          </p:cNvPr>
          <p:cNvSpPr txBox="1">
            <a:spLocks noGrp="1"/>
          </p:cNvSpPr>
          <p:nvPr>
            <p:ph type="sldNum" sz="quarter" idx="11"/>
          </p:nvPr>
        </p:nvSpPr>
        <p:spPr>
          <a:ln/>
        </p:spPr>
        <p:txBody>
          <a:bodyPr/>
          <a:lstStyle>
            <a:lvl1pPr>
              <a:defRPr/>
            </a:lvl1pPr>
          </a:lstStyle>
          <a:p>
            <a:pPr>
              <a:defRPr/>
            </a:pPr>
            <a:fld id="{33F010D1-C216-AC48-9F9D-0261148D8BAB}" type="slidenum">
              <a:rPr/>
              <a:pPr>
                <a:defRPr/>
              </a:pPr>
              <a:t>‹#›</a:t>
            </a:fld>
            <a:endParaRPr/>
          </a:p>
        </p:txBody>
      </p:sp>
    </p:spTree>
    <p:extLst>
      <p:ext uri="{BB962C8B-B14F-4D97-AF65-F5344CB8AC3E}">
        <p14:creationId xmlns:p14="http://schemas.microsoft.com/office/powerpoint/2010/main" val="3843392618"/>
      </p:ext>
    </p:extLst>
  </p:cSld>
  <p:clrMapOvr>
    <a:masterClrMapping/>
  </p:clrMapOvr>
  <p:transition spd="slow"/>
</p:sldLayout>
</file>

<file path=ppt/slideLayouts/slideLayout16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01F56A15-466B-5C49-BBD2-3D787A8F757C}"/>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477FAE96-98E4-7443-B2BC-85B4151703A4}"/>
              </a:ext>
            </a:extLst>
          </p:cNvPr>
          <p:cNvSpPr txBox="1">
            <a:spLocks noGrp="1"/>
          </p:cNvSpPr>
          <p:nvPr>
            <p:ph type="sldNum" sz="quarter" idx="11"/>
          </p:nvPr>
        </p:nvSpPr>
        <p:spPr>
          <a:ln/>
        </p:spPr>
        <p:txBody>
          <a:bodyPr/>
          <a:lstStyle>
            <a:lvl1pPr>
              <a:defRPr/>
            </a:lvl1pPr>
          </a:lstStyle>
          <a:p>
            <a:pPr>
              <a:defRPr/>
            </a:pPr>
            <a:fld id="{4FC45B99-74AB-9D45-936D-ECCF6F52ECB0}" type="slidenum">
              <a:rPr/>
              <a:pPr>
                <a:defRPr/>
              </a:pPr>
              <a:t>‹#›</a:t>
            </a:fld>
            <a:endParaRPr/>
          </a:p>
        </p:txBody>
      </p:sp>
    </p:spTree>
    <p:extLst>
      <p:ext uri="{BB962C8B-B14F-4D97-AF65-F5344CB8AC3E}">
        <p14:creationId xmlns:p14="http://schemas.microsoft.com/office/powerpoint/2010/main" val="2362612852"/>
      </p:ext>
    </p:extLst>
  </p:cSld>
  <p:clrMapOvr>
    <a:masterClrMapping/>
  </p:clrMapOvr>
  <p:transition spd="slow"/>
</p:sldLayout>
</file>

<file path=ppt/slideLayouts/slideLayout16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F87CECAB-91ED-4548-B028-146C2C33937C}"/>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CA84EF29-C558-0442-AD03-1D71B84D57A2}"/>
              </a:ext>
            </a:extLst>
          </p:cNvPr>
          <p:cNvSpPr txBox="1">
            <a:spLocks noGrp="1"/>
          </p:cNvSpPr>
          <p:nvPr>
            <p:ph type="sldNum" sz="quarter" idx="11"/>
          </p:nvPr>
        </p:nvSpPr>
        <p:spPr>
          <a:ln/>
        </p:spPr>
        <p:txBody>
          <a:bodyPr/>
          <a:lstStyle>
            <a:lvl1pPr>
              <a:defRPr/>
            </a:lvl1pPr>
          </a:lstStyle>
          <a:p>
            <a:pPr>
              <a:defRPr/>
            </a:pPr>
            <a:fld id="{64E2F680-FA33-E348-8E0F-8CFAFB605C16}" type="slidenum">
              <a:rPr/>
              <a:pPr>
                <a:defRPr/>
              </a:pPr>
              <a:t>‹#›</a:t>
            </a:fld>
            <a:endParaRPr/>
          </a:p>
        </p:txBody>
      </p:sp>
    </p:spTree>
    <p:extLst>
      <p:ext uri="{BB962C8B-B14F-4D97-AF65-F5344CB8AC3E}">
        <p14:creationId xmlns:p14="http://schemas.microsoft.com/office/powerpoint/2010/main" val="2982370178"/>
      </p:ext>
    </p:extLst>
  </p:cSld>
  <p:clrMapOvr>
    <a:masterClrMapping/>
  </p:clrMapOvr>
  <p:transition spd="slow"/>
</p:sldLayout>
</file>

<file path=ppt/slideLayouts/slideLayout16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A568CBD7-2B4F-4F4A-95AA-0FAD5EB21D41}"/>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D5154D38-8A1A-A54A-8115-CE791EBA7B4F}"/>
              </a:ext>
            </a:extLst>
          </p:cNvPr>
          <p:cNvSpPr txBox="1">
            <a:spLocks noGrp="1"/>
          </p:cNvSpPr>
          <p:nvPr>
            <p:ph type="sldNum" sz="quarter" idx="11"/>
          </p:nvPr>
        </p:nvSpPr>
        <p:spPr>
          <a:ln/>
        </p:spPr>
        <p:txBody>
          <a:bodyPr/>
          <a:lstStyle>
            <a:lvl1pPr>
              <a:defRPr/>
            </a:lvl1pPr>
          </a:lstStyle>
          <a:p>
            <a:pPr>
              <a:defRPr/>
            </a:pPr>
            <a:fld id="{962BB491-3507-0140-B7F6-9D033D911D06}" type="slidenum">
              <a:rPr/>
              <a:pPr>
                <a:defRPr/>
              </a:pPr>
              <a:t>‹#›</a:t>
            </a:fld>
            <a:endParaRPr/>
          </a:p>
        </p:txBody>
      </p:sp>
    </p:spTree>
    <p:extLst>
      <p:ext uri="{BB962C8B-B14F-4D97-AF65-F5344CB8AC3E}">
        <p14:creationId xmlns:p14="http://schemas.microsoft.com/office/powerpoint/2010/main" val="3493608316"/>
      </p:ext>
    </p:extLst>
  </p:cSld>
  <p:clrMapOvr>
    <a:masterClrMapping/>
  </p:clrMapOvr>
  <p:transition spd="slow"/>
</p:sldLayout>
</file>

<file path=ppt/slideLayouts/slideLayout16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107CDCC0-381C-4B4A-81F3-8B27FD5B173F}"/>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E9814B05-1DB7-284F-AC84-4164627B3CB6}"/>
              </a:ext>
            </a:extLst>
          </p:cNvPr>
          <p:cNvSpPr txBox="1">
            <a:spLocks noGrp="1"/>
          </p:cNvSpPr>
          <p:nvPr>
            <p:ph type="sldNum" sz="quarter" idx="11"/>
          </p:nvPr>
        </p:nvSpPr>
        <p:spPr>
          <a:ln/>
        </p:spPr>
        <p:txBody>
          <a:bodyPr/>
          <a:lstStyle>
            <a:lvl1pPr>
              <a:defRPr/>
            </a:lvl1pPr>
          </a:lstStyle>
          <a:p>
            <a:pPr>
              <a:defRPr/>
            </a:pPr>
            <a:fld id="{80D16B53-3C8F-B148-8255-83CF6DA123CC}" type="slidenum">
              <a:rPr/>
              <a:pPr>
                <a:defRPr/>
              </a:pPr>
              <a:t>‹#›</a:t>
            </a:fld>
            <a:endParaRPr/>
          </a:p>
        </p:txBody>
      </p:sp>
    </p:spTree>
    <p:extLst>
      <p:ext uri="{BB962C8B-B14F-4D97-AF65-F5344CB8AC3E}">
        <p14:creationId xmlns:p14="http://schemas.microsoft.com/office/powerpoint/2010/main" val="2182181908"/>
      </p:ext>
    </p:extLst>
  </p:cSld>
  <p:clrMapOvr>
    <a:masterClrMapping/>
  </p:clrMapOvr>
  <p:transition spd="slow"/>
</p:sldLayout>
</file>

<file path=ppt/slideLayouts/slideLayout16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90FF417F-9707-EE43-B22C-DDE5851F45FB}"/>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60AA2656-34B4-B74A-9DDD-09B94D2FBD51}"/>
              </a:ext>
            </a:extLst>
          </p:cNvPr>
          <p:cNvSpPr txBox="1">
            <a:spLocks noGrp="1"/>
          </p:cNvSpPr>
          <p:nvPr>
            <p:ph type="sldNum" sz="quarter" idx="11"/>
          </p:nvPr>
        </p:nvSpPr>
        <p:spPr>
          <a:ln/>
        </p:spPr>
        <p:txBody>
          <a:bodyPr/>
          <a:lstStyle>
            <a:lvl1pPr>
              <a:defRPr/>
            </a:lvl1pPr>
          </a:lstStyle>
          <a:p>
            <a:pPr>
              <a:defRPr/>
            </a:pPr>
            <a:fld id="{5F02BEA2-8CD4-7248-83B8-D2C9BE8564FC}" type="slidenum">
              <a:rPr/>
              <a:pPr>
                <a:defRPr/>
              </a:pPr>
              <a:t>‹#›</a:t>
            </a:fld>
            <a:endParaRPr/>
          </a:p>
        </p:txBody>
      </p:sp>
    </p:spTree>
    <p:extLst>
      <p:ext uri="{BB962C8B-B14F-4D97-AF65-F5344CB8AC3E}">
        <p14:creationId xmlns:p14="http://schemas.microsoft.com/office/powerpoint/2010/main" val="915320783"/>
      </p:ext>
    </p:extLst>
  </p:cSld>
  <p:clrMapOvr>
    <a:masterClrMapping/>
  </p:clrMapOvr>
  <p:transition spd="slow"/>
</p:sldLayout>
</file>

<file path=ppt/slideLayouts/slideLayout16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EDDE4DB3-4B39-B64D-882A-E067A7AF2641}"/>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2E45BAB6-0B45-3C4F-A694-8BEE7FAEFB17}"/>
              </a:ext>
            </a:extLst>
          </p:cNvPr>
          <p:cNvSpPr txBox="1">
            <a:spLocks noGrp="1"/>
          </p:cNvSpPr>
          <p:nvPr>
            <p:ph type="sldNum" sz="quarter" idx="11"/>
          </p:nvPr>
        </p:nvSpPr>
        <p:spPr>
          <a:ln/>
        </p:spPr>
        <p:txBody>
          <a:bodyPr/>
          <a:lstStyle>
            <a:lvl1pPr>
              <a:defRPr/>
            </a:lvl1pPr>
          </a:lstStyle>
          <a:p>
            <a:pPr>
              <a:defRPr/>
            </a:pPr>
            <a:fld id="{92B0F07C-025F-A24A-A01B-8686C66AB7ED}" type="slidenum">
              <a:rPr/>
              <a:pPr>
                <a:defRPr/>
              </a:pPr>
              <a:t>‹#›</a:t>
            </a:fld>
            <a:endParaRPr/>
          </a:p>
        </p:txBody>
      </p:sp>
    </p:spTree>
    <p:extLst>
      <p:ext uri="{BB962C8B-B14F-4D97-AF65-F5344CB8AC3E}">
        <p14:creationId xmlns:p14="http://schemas.microsoft.com/office/powerpoint/2010/main" val="2991677992"/>
      </p:ext>
    </p:extLst>
  </p:cSld>
  <p:clrMapOvr>
    <a:masterClrMapping/>
  </p:clrMapOvr>
  <p:transition spd="slow"/>
</p:sldLayout>
</file>

<file path=ppt/slideLayouts/slideLayout16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8FABC954-D958-4045-856B-B7960CCBEFD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2E1C48E4-19DD-9E4A-961B-9D7496B7BD1B}"/>
              </a:ext>
            </a:extLst>
          </p:cNvPr>
          <p:cNvSpPr txBox="1">
            <a:spLocks noGrp="1"/>
          </p:cNvSpPr>
          <p:nvPr>
            <p:ph type="sldNum" sz="quarter" idx="11"/>
          </p:nvPr>
        </p:nvSpPr>
        <p:spPr>
          <a:ln/>
        </p:spPr>
        <p:txBody>
          <a:bodyPr/>
          <a:lstStyle>
            <a:lvl1pPr>
              <a:defRPr/>
            </a:lvl1pPr>
          </a:lstStyle>
          <a:p>
            <a:pPr>
              <a:defRPr/>
            </a:pPr>
            <a:fld id="{12A89E2E-3FBC-324D-9450-8594EEE3DEDD}" type="slidenum">
              <a:rPr/>
              <a:pPr>
                <a:defRPr/>
              </a:pPr>
              <a:t>‹#›</a:t>
            </a:fld>
            <a:endParaRPr/>
          </a:p>
        </p:txBody>
      </p:sp>
    </p:spTree>
    <p:extLst>
      <p:ext uri="{BB962C8B-B14F-4D97-AF65-F5344CB8AC3E}">
        <p14:creationId xmlns:p14="http://schemas.microsoft.com/office/powerpoint/2010/main" val="1864012152"/>
      </p:ext>
    </p:extLst>
  </p:cSld>
  <p:clrMapOvr>
    <a:masterClrMapping/>
  </p:clrMapOvr>
  <p:transition spd="slow"/>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B0B0D7DE-68C6-294E-A0B8-1FFAC6FAB31A}"/>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88D3E249-BC06-8146-AB8F-45292F84EEB0}"/>
              </a:ext>
            </a:extLst>
          </p:cNvPr>
          <p:cNvSpPr txBox="1">
            <a:spLocks noGrp="1"/>
          </p:cNvSpPr>
          <p:nvPr>
            <p:ph type="sldNum" sz="quarter" idx="11"/>
          </p:nvPr>
        </p:nvSpPr>
        <p:spPr>
          <a:ln/>
        </p:spPr>
        <p:txBody>
          <a:bodyPr/>
          <a:lstStyle>
            <a:lvl1pPr>
              <a:defRPr/>
            </a:lvl1pPr>
          </a:lstStyle>
          <a:p>
            <a:pPr>
              <a:defRPr/>
            </a:pPr>
            <a:fld id="{61AF0306-AE58-8542-B951-3852CDD21E2F}" type="slidenum">
              <a:rPr/>
              <a:pPr>
                <a:defRPr/>
              </a:pPr>
              <a:t>‹#›</a:t>
            </a:fld>
            <a:endParaRPr/>
          </a:p>
        </p:txBody>
      </p:sp>
    </p:spTree>
    <p:extLst>
      <p:ext uri="{BB962C8B-B14F-4D97-AF65-F5344CB8AC3E}">
        <p14:creationId xmlns:p14="http://schemas.microsoft.com/office/powerpoint/2010/main" val="342203422"/>
      </p:ext>
    </p:extLst>
  </p:cSld>
  <p:clrMapOvr>
    <a:masterClrMapping/>
  </p:clrMapOvr>
  <p:transition spd="slow"/>
</p:sldLayout>
</file>

<file path=ppt/slideLayouts/slideLayout16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84FBE000-EFEE-7247-B718-B1465AA11F22}"/>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B5334401-BF3D-3A45-8AEA-F48DD64AFAA5}"/>
              </a:ext>
            </a:extLst>
          </p:cNvPr>
          <p:cNvSpPr txBox="1">
            <a:spLocks noGrp="1"/>
          </p:cNvSpPr>
          <p:nvPr>
            <p:ph type="sldNum" sz="quarter" idx="11"/>
          </p:nvPr>
        </p:nvSpPr>
        <p:spPr>
          <a:ln/>
        </p:spPr>
        <p:txBody>
          <a:bodyPr/>
          <a:lstStyle>
            <a:lvl1pPr>
              <a:defRPr/>
            </a:lvl1pPr>
          </a:lstStyle>
          <a:p>
            <a:pPr>
              <a:defRPr/>
            </a:pPr>
            <a:fld id="{5557569B-0781-4743-976C-9917F3524CB3}" type="slidenum">
              <a:rPr/>
              <a:pPr>
                <a:defRPr/>
              </a:pPr>
              <a:t>‹#›</a:t>
            </a:fld>
            <a:endParaRPr/>
          </a:p>
        </p:txBody>
      </p:sp>
    </p:spTree>
    <p:extLst>
      <p:ext uri="{BB962C8B-B14F-4D97-AF65-F5344CB8AC3E}">
        <p14:creationId xmlns:p14="http://schemas.microsoft.com/office/powerpoint/2010/main" val="166725827"/>
      </p:ext>
    </p:extLst>
  </p:cSld>
  <p:clrMapOvr>
    <a:masterClrMapping/>
  </p:clrMapOvr>
  <p:transition spd="slow"/>
</p:sldLayout>
</file>

<file path=ppt/slideLayouts/slideLayout16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510E1D89-CF75-2D44-B77B-A83AB89D0B1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BB6071EE-E33D-8349-8546-5D821B89DEBF}"/>
              </a:ext>
            </a:extLst>
          </p:cNvPr>
          <p:cNvSpPr txBox="1">
            <a:spLocks noGrp="1"/>
          </p:cNvSpPr>
          <p:nvPr>
            <p:ph type="sldNum" sz="quarter" idx="11"/>
          </p:nvPr>
        </p:nvSpPr>
        <p:spPr>
          <a:ln/>
        </p:spPr>
        <p:txBody>
          <a:bodyPr/>
          <a:lstStyle>
            <a:lvl1pPr>
              <a:defRPr/>
            </a:lvl1pPr>
          </a:lstStyle>
          <a:p>
            <a:pPr>
              <a:defRPr/>
            </a:pPr>
            <a:fld id="{2B93047D-9489-A348-8D82-817118178D7D}" type="slidenum">
              <a:rPr/>
              <a:pPr>
                <a:defRPr/>
              </a:pPr>
              <a:t>‹#›</a:t>
            </a:fld>
            <a:endParaRPr/>
          </a:p>
        </p:txBody>
      </p:sp>
    </p:spTree>
    <p:extLst>
      <p:ext uri="{BB962C8B-B14F-4D97-AF65-F5344CB8AC3E}">
        <p14:creationId xmlns:p14="http://schemas.microsoft.com/office/powerpoint/2010/main" val="3177019938"/>
      </p:ext>
    </p:extLst>
  </p:cSld>
  <p:clrMapOvr>
    <a:masterClrMapping/>
  </p:clrMapOvr>
  <p:transition spd="slow"/>
</p:sldLayout>
</file>

<file path=ppt/slideLayouts/slideLayout1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B3F1EE0B-0CB4-9D4E-8A7B-853B5E85602D}"/>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D49DD24-62B6-424A-BD9D-E971E46DBA3D}"/>
              </a:ext>
            </a:extLst>
          </p:cNvPr>
          <p:cNvSpPr txBox="1">
            <a:spLocks noGrp="1"/>
          </p:cNvSpPr>
          <p:nvPr>
            <p:ph type="sldNum" sz="quarter" idx="11"/>
          </p:nvPr>
        </p:nvSpPr>
        <p:spPr>
          <a:ln/>
        </p:spPr>
        <p:txBody>
          <a:bodyPr/>
          <a:lstStyle>
            <a:lvl1pPr>
              <a:defRPr/>
            </a:lvl1pPr>
          </a:lstStyle>
          <a:p>
            <a:pPr>
              <a:defRPr/>
            </a:pPr>
            <a:fld id="{46E485F8-1539-554D-B945-B1DB0A783737}" type="slidenum">
              <a:rPr/>
              <a:pPr>
                <a:defRPr/>
              </a:pPr>
              <a:t>‹#›</a:t>
            </a:fld>
            <a:endParaRPr/>
          </a:p>
        </p:txBody>
      </p:sp>
    </p:spTree>
    <p:extLst>
      <p:ext uri="{BB962C8B-B14F-4D97-AF65-F5344CB8AC3E}">
        <p14:creationId xmlns:p14="http://schemas.microsoft.com/office/powerpoint/2010/main" val="2168060727"/>
      </p:ext>
    </p:extLst>
  </p:cSld>
  <p:clrMapOvr>
    <a:masterClrMapping/>
  </p:clrMapOvr>
  <p:transition spd="slow"/>
</p:sldLayout>
</file>

<file path=ppt/slideLayouts/slideLayout1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ABF0D37A-41F2-4646-A243-4B3E1A76F7EB}"/>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B547EA9-9CA2-CA45-BD89-1B168AD35557}"/>
              </a:ext>
            </a:extLst>
          </p:cNvPr>
          <p:cNvSpPr txBox="1">
            <a:spLocks noGrp="1"/>
          </p:cNvSpPr>
          <p:nvPr>
            <p:ph type="sldNum" sz="quarter" idx="11"/>
          </p:nvPr>
        </p:nvSpPr>
        <p:spPr>
          <a:ln/>
        </p:spPr>
        <p:txBody>
          <a:bodyPr/>
          <a:lstStyle>
            <a:lvl1pPr>
              <a:defRPr/>
            </a:lvl1pPr>
          </a:lstStyle>
          <a:p>
            <a:pPr>
              <a:defRPr/>
            </a:pPr>
            <a:fld id="{F56E2EAD-BB69-FE43-99E6-ABB9C3F76025}" type="slidenum">
              <a:rPr/>
              <a:pPr>
                <a:defRPr/>
              </a:pPr>
              <a:t>‹#›</a:t>
            </a:fld>
            <a:endParaRPr/>
          </a:p>
        </p:txBody>
      </p:sp>
    </p:spTree>
    <p:extLst>
      <p:ext uri="{BB962C8B-B14F-4D97-AF65-F5344CB8AC3E}">
        <p14:creationId xmlns:p14="http://schemas.microsoft.com/office/powerpoint/2010/main" val="1219871810"/>
      </p:ext>
    </p:extLst>
  </p:cSld>
  <p:clrMapOvr>
    <a:masterClrMapping/>
  </p:clrMapOvr>
  <p:transition spd="slow"/>
</p:sldLayout>
</file>

<file path=ppt/slideLayouts/slideLayout1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F863E351-7ACF-ED4F-BB65-79CFC08DE61C}"/>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E5FE1C49-E148-AE41-A8CF-EC2FE325C7FD}"/>
              </a:ext>
            </a:extLst>
          </p:cNvPr>
          <p:cNvSpPr txBox="1">
            <a:spLocks noGrp="1"/>
          </p:cNvSpPr>
          <p:nvPr>
            <p:ph type="sldNum" sz="quarter" idx="11"/>
          </p:nvPr>
        </p:nvSpPr>
        <p:spPr>
          <a:ln/>
        </p:spPr>
        <p:txBody>
          <a:bodyPr/>
          <a:lstStyle>
            <a:lvl1pPr>
              <a:defRPr/>
            </a:lvl1pPr>
          </a:lstStyle>
          <a:p>
            <a:pPr>
              <a:defRPr/>
            </a:pPr>
            <a:fld id="{AFF20F80-0688-494E-9B80-23EB65D4579E}" type="slidenum">
              <a:rPr/>
              <a:pPr>
                <a:defRPr/>
              </a:pPr>
              <a:t>‹#›</a:t>
            </a:fld>
            <a:endParaRPr/>
          </a:p>
        </p:txBody>
      </p:sp>
    </p:spTree>
    <p:extLst>
      <p:ext uri="{BB962C8B-B14F-4D97-AF65-F5344CB8AC3E}">
        <p14:creationId xmlns:p14="http://schemas.microsoft.com/office/powerpoint/2010/main" val="2402298003"/>
      </p:ext>
    </p:extLst>
  </p:cSld>
  <p:clrMapOvr>
    <a:masterClrMapping/>
  </p:clrMapOvr>
  <p:transition spd="slow"/>
</p:sldLayout>
</file>

<file path=ppt/slideLayouts/slideLayout1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F21BA4D4-CF88-CA47-B153-355925589B64}"/>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6DA2CE7B-DA26-5B4D-A84C-3C8743CA99BE}"/>
              </a:ext>
            </a:extLst>
          </p:cNvPr>
          <p:cNvSpPr txBox="1">
            <a:spLocks noGrp="1"/>
          </p:cNvSpPr>
          <p:nvPr>
            <p:ph type="sldNum" sz="quarter" idx="11"/>
          </p:nvPr>
        </p:nvSpPr>
        <p:spPr>
          <a:ln/>
        </p:spPr>
        <p:txBody>
          <a:bodyPr/>
          <a:lstStyle>
            <a:lvl1pPr>
              <a:defRPr/>
            </a:lvl1pPr>
          </a:lstStyle>
          <a:p>
            <a:pPr>
              <a:defRPr/>
            </a:pPr>
            <a:fld id="{19FF0884-415A-234D-9F3A-A111EEAFEEEB}" type="slidenum">
              <a:rPr/>
              <a:pPr>
                <a:defRPr/>
              </a:pPr>
              <a:t>‹#›</a:t>
            </a:fld>
            <a:endParaRPr/>
          </a:p>
        </p:txBody>
      </p:sp>
    </p:spTree>
    <p:extLst>
      <p:ext uri="{BB962C8B-B14F-4D97-AF65-F5344CB8AC3E}">
        <p14:creationId xmlns:p14="http://schemas.microsoft.com/office/powerpoint/2010/main" val="1092408896"/>
      </p:ext>
    </p:extLst>
  </p:cSld>
  <p:clrMapOvr>
    <a:masterClrMapping/>
  </p:clrMapOvr>
  <p:transition spd="slow"/>
</p:sldLayout>
</file>

<file path=ppt/slideLayouts/slideLayout1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410A22B9-A05A-CD42-8AE6-22D3123342E6}"/>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CC5E58C9-3F56-5E4F-9216-79D49D7C4AE9}"/>
              </a:ext>
            </a:extLst>
          </p:cNvPr>
          <p:cNvSpPr txBox="1">
            <a:spLocks noGrp="1"/>
          </p:cNvSpPr>
          <p:nvPr>
            <p:ph type="sldNum" sz="quarter" idx="11"/>
          </p:nvPr>
        </p:nvSpPr>
        <p:spPr>
          <a:ln/>
        </p:spPr>
        <p:txBody>
          <a:bodyPr/>
          <a:lstStyle>
            <a:lvl1pPr>
              <a:defRPr/>
            </a:lvl1pPr>
          </a:lstStyle>
          <a:p>
            <a:pPr>
              <a:defRPr/>
            </a:pPr>
            <a:fld id="{FA53257B-40E7-F140-B3DE-3A529683D93C}" type="slidenum">
              <a:rPr/>
              <a:pPr>
                <a:defRPr/>
              </a:pPr>
              <a:t>‹#›</a:t>
            </a:fld>
            <a:endParaRPr/>
          </a:p>
        </p:txBody>
      </p:sp>
    </p:spTree>
    <p:extLst>
      <p:ext uri="{BB962C8B-B14F-4D97-AF65-F5344CB8AC3E}">
        <p14:creationId xmlns:p14="http://schemas.microsoft.com/office/powerpoint/2010/main" val="3865378905"/>
      </p:ext>
    </p:extLst>
  </p:cSld>
  <p:clrMapOvr>
    <a:masterClrMapping/>
  </p:clrMapOvr>
  <p:transition spd="slow"/>
</p:sldLayout>
</file>

<file path=ppt/slideLayouts/slideLayout1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90FE3281-6398-D74A-92C2-49ED21F28714}"/>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79E08C0D-FAD7-BC42-B9A1-4DD9C2572B3F}"/>
              </a:ext>
            </a:extLst>
          </p:cNvPr>
          <p:cNvSpPr txBox="1">
            <a:spLocks noGrp="1"/>
          </p:cNvSpPr>
          <p:nvPr>
            <p:ph type="sldNum" sz="quarter" idx="11"/>
          </p:nvPr>
        </p:nvSpPr>
        <p:spPr>
          <a:ln/>
        </p:spPr>
        <p:txBody>
          <a:bodyPr/>
          <a:lstStyle>
            <a:lvl1pPr>
              <a:defRPr/>
            </a:lvl1pPr>
          </a:lstStyle>
          <a:p>
            <a:pPr>
              <a:defRPr/>
            </a:pPr>
            <a:fld id="{13BE8D71-2AA7-FB4F-8094-A8DB271F3225}" type="slidenum">
              <a:rPr/>
              <a:pPr>
                <a:defRPr/>
              </a:pPr>
              <a:t>‹#›</a:t>
            </a:fld>
            <a:endParaRPr/>
          </a:p>
        </p:txBody>
      </p:sp>
    </p:spTree>
    <p:extLst>
      <p:ext uri="{BB962C8B-B14F-4D97-AF65-F5344CB8AC3E}">
        <p14:creationId xmlns:p14="http://schemas.microsoft.com/office/powerpoint/2010/main" val="4239282245"/>
      </p:ext>
    </p:extLst>
  </p:cSld>
  <p:clrMapOvr>
    <a:masterClrMapping/>
  </p:clrMapOvr>
  <p:transition spd="slow"/>
</p:sldLayout>
</file>

<file path=ppt/slideLayouts/slideLayout1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EC76E687-FE0A-164F-989F-F95CE8D3199E}"/>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DDDD3FEB-BF4B-DD4A-97DB-9674557EB40B}"/>
              </a:ext>
            </a:extLst>
          </p:cNvPr>
          <p:cNvSpPr txBox="1">
            <a:spLocks noGrp="1"/>
          </p:cNvSpPr>
          <p:nvPr>
            <p:ph type="sldNum" sz="quarter" idx="11"/>
          </p:nvPr>
        </p:nvSpPr>
        <p:spPr>
          <a:ln/>
        </p:spPr>
        <p:txBody>
          <a:bodyPr/>
          <a:lstStyle>
            <a:lvl1pPr>
              <a:defRPr/>
            </a:lvl1pPr>
          </a:lstStyle>
          <a:p>
            <a:pPr>
              <a:defRPr/>
            </a:pPr>
            <a:fld id="{B3BDCEEE-ED23-D74B-B90A-18AA50D3BF6D}" type="slidenum">
              <a:rPr/>
              <a:pPr>
                <a:defRPr/>
              </a:pPr>
              <a:t>‹#›</a:t>
            </a:fld>
            <a:endParaRPr/>
          </a:p>
        </p:txBody>
      </p:sp>
    </p:spTree>
    <p:extLst>
      <p:ext uri="{BB962C8B-B14F-4D97-AF65-F5344CB8AC3E}">
        <p14:creationId xmlns:p14="http://schemas.microsoft.com/office/powerpoint/2010/main" val="3127171882"/>
      </p:ext>
    </p:extLst>
  </p:cSld>
  <p:clrMapOvr>
    <a:masterClrMapping/>
  </p:clrMapOvr>
  <p:transition spd="slow"/>
</p:sldLayout>
</file>

<file path=ppt/slideLayouts/slideLayout1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D4B10C66-5B27-814D-953B-233461184C88}"/>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DAE176D1-3459-BC4E-A9A2-F69BE735B458}"/>
              </a:ext>
            </a:extLst>
          </p:cNvPr>
          <p:cNvSpPr txBox="1">
            <a:spLocks noGrp="1"/>
          </p:cNvSpPr>
          <p:nvPr>
            <p:ph type="sldNum" sz="quarter" idx="11"/>
          </p:nvPr>
        </p:nvSpPr>
        <p:spPr>
          <a:ln/>
        </p:spPr>
        <p:txBody>
          <a:bodyPr/>
          <a:lstStyle>
            <a:lvl1pPr>
              <a:defRPr/>
            </a:lvl1pPr>
          </a:lstStyle>
          <a:p>
            <a:pPr>
              <a:defRPr/>
            </a:pPr>
            <a:fld id="{7408EDE8-EFF8-1D4F-B2FE-BDE583095368}" type="slidenum">
              <a:rPr/>
              <a:pPr>
                <a:defRPr/>
              </a:pPr>
              <a:t>‹#›</a:t>
            </a:fld>
            <a:endParaRPr/>
          </a:p>
        </p:txBody>
      </p:sp>
    </p:spTree>
    <p:extLst>
      <p:ext uri="{BB962C8B-B14F-4D97-AF65-F5344CB8AC3E}">
        <p14:creationId xmlns:p14="http://schemas.microsoft.com/office/powerpoint/2010/main" val="2797219264"/>
      </p:ext>
    </p:extLst>
  </p:cSld>
  <p:clrMapOvr>
    <a:masterClrMapping/>
  </p:clrMapOvr>
  <p:transition spd="slow"/>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2C893BBF-D11F-2E47-A19E-0FBFC124A3EA}"/>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F7AEC969-9A6F-A44E-A2A8-94C2DCDEB6DA}"/>
              </a:ext>
            </a:extLst>
          </p:cNvPr>
          <p:cNvSpPr txBox="1">
            <a:spLocks noGrp="1"/>
          </p:cNvSpPr>
          <p:nvPr>
            <p:ph type="sldNum" sz="quarter" idx="11"/>
          </p:nvPr>
        </p:nvSpPr>
        <p:spPr>
          <a:ln/>
        </p:spPr>
        <p:txBody>
          <a:bodyPr/>
          <a:lstStyle>
            <a:lvl1pPr>
              <a:defRPr/>
            </a:lvl1pPr>
          </a:lstStyle>
          <a:p>
            <a:pPr>
              <a:defRPr/>
            </a:pPr>
            <a:fld id="{4813565C-BA80-1646-8FA5-8396AB88971B}" type="slidenum">
              <a:rPr/>
              <a:pPr>
                <a:defRPr/>
              </a:pPr>
              <a:t>‹#›</a:t>
            </a:fld>
            <a:endParaRPr/>
          </a:p>
        </p:txBody>
      </p:sp>
    </p:spTree>
    <p:extLst>
      <p:ext uri="{BB962C8B-B14F-4D97-AF65-F5344CB8AC3E}">
        <p14:creationId xmlns:p14="http://schemas.microsoft.com/office/powerpoint/2010/main" val="2661650705"/>
      </p:ext>
    </p:extLst>
  </p:cSld>
  <p:clrMapOvr>
    <a:masterClrMapping/>
  </p:clrMapOvr>
  <p:transition spd="slow"/>
</p:sldLayout>
</file>

<file path=ppt/slideLayouts/slideLayout1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399706BF-5272-7A4F-816E-F9C518440816}"/>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59529655-B177-8949-9F6B-C62C35E64C52}"/>
              </a:ext>
            </a:extLst>
          </p:cNvPr>
          <p:cNvSpPr txBox="1">
            <a:spLocks noGrp="1"/>
          </p:cNvSpPr>
          <p:nvPr>
            <p:ph type="sldNum" sz="quarter" idx="11"/>
          </p:nvPr>
        </p:nvSpPr>
        <p:spPr>
          <a:ln/>
        </p:spPr>
        <p:txBody>
          <a:bodyPr/>
          <a:lstStyle>
            <a:lvl1pPr>
              <a:defRPr/>
            </a:lvl1pPr>
          </a:lstStyle>
          <a:p>
            <a:pPr>
              <a:defRPr/>
            </a:pPr>
            <a:fld id="{D9054811-EBD8-B947-A8D3-BB6079C528A8}" type="slidenum">
              <a:rPr/>
              <a:pPr>
                <a:defRPr/>
              </a:pPr>
              <a:t>‹#›</a:t>
            </a:fld>
            <a:endParaRPr/>
          </a:p>
        </p:txBody>
      </p:sp>
    </p:spTree>
    <p:extLst>
      <p:ext uri="{BB962C8B-B14F-4D97-AF65-F5344CB8AC3E}">
        <p14:creationId xmlns:p14="http://schemas.microsoft.com/office/powerpoint/2010/main" val="1235051025"/>
      </p:ext>
    </p:extLst>
  </p:cSld>
  <p:clrMapOvr>
    <a:masterClrMapping/>
  </p:clrMapOvr>
  <p:transition spd="slow"/>
</p:sldLayout>
</file>

<file path=ppt/slideLayouts/slideLayout1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B521F887-DF4C-7B4D-9E55-AD535B98911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FAAFF079-527D-CF4D-B404-4BC78230DE2C}"/>
              </a:ext>
            </a:extLst>
          </p:cNvPr>
          <p:cNvSpPr txBox="1">
            <a:spLocks noGrp="1"/>
          </p:cNvSpPr>
          <p:nvPr>
            <p:ph type="sldNum" sz="quarter" idx="11"/>
          </p:nvPr>
        </p:nvSpPr>
        <p:spPr>
          <a:ln/>
        </p:spPr>
        <p:txBody>
          <a:bodyPr/>
          <a:lstStyle>
            <a:lvl1pPr>
              <a:defRPr/>
            </a:lvl1pPr>
          </a:lstStyle>
          <a:p>
            <a:pPr>
              <a:defRPr/>
            </a:pPr>
            <a:fld id="{6B8945AC-A116-514B-BC39-9A3E6AC674C4}" type="slidenum">
              <a:rPr/>
              <a:pPr>
                <a:defRPr/>
              </a:pPr>
              <a:t>‹#›</a:t>
            </a:fld>
            <a:endParaRPr/>
          </a:p>
        </p:txBody>
      </p:sp>
    </p:spTree>
    <p:extLst>
      <p:ext uri="{BB962C8B-B14F-4D97-AF65-F5344CB8AC3E}">
        <p14:creationId xmlns:p14="http://schemas.microsoft.com/office/powerpoint/2010/main" val="4199505127"/>
      </p:ext>
    </p:extLst>
  </p:cSld>
  <p:clrMapOvr>
    <a:masterClrMapping/>
  </p:clrMapOvr>
  <p:transition spd="slow"/>
</p:sldLayout>
</file>

<file path=ppt/slideLayouts/slideLayout16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34FFA9CD-F20D-9B4C-9AC1-E5F877AE7802}"/>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C5AABC1E-DC0A-F547-85B0-61C3FA230C8F}"/>
              </a:ext>
            </a:extLst>
          </p:cNvPr>
          <p:cNvSpPr txBox="1">
            <a:spLocks noGrp="1"/>
          </p:cNvSpPr>
          <p:nvPr>
            <p:ph type="sldNum" sz="quarter" idx="11"/>
          </p:nvPr>
        </p:nvSpPr>
        <p:spPr>
          <a:ln/>
        </p:spPr>
        <p:txBody>
          <a:bodyPr/>
          <a:lstStyle>
            <a:lvl1pPr>
              <a:defRPr/>
            </a:lvl1pPr>
          </a:lstStyle>
          <a:p>
            <a:pPr>
              <a:defRPr/>
            </a:pPr>
            <a:fld id="{F6B63D2B-8D41-4547-BE03-31D1A23F6428}" type="slidenum">
              <a:rPr/>
              <a:pPr>
                <a:defRPr/>
              </a:pPr>
              <a:t>‹#›</a:t>
            </a:fld>
            <a:endParaRPr/>
          </a:p>
        </p:txBody>
      </p:sp>
    </p:spTree>
    <p:extLst>
      <p:ext uri="{BB962C8B-B14F-4D97-AF65-F5344CB8AC3E}">
        <p14:creationId xmlns:p14="http://schemas.microsoft.com/office/powerpoint/2010/main" val="2417819851"/>
      </p:ext>
    </p:extLst>
  </p:cSld>
  <p:clrMapOvr>
    <a:masterClrMapping/>
  </p:clrMapOvr>
  <p:transition spd="slow"/>
</p:sldLayout>
</file>

<file path=ppt/slideLayouts/slideLayout1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3486BB83-E71A-D240-BA16-E5C86036610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FD56DD77-C506-3244-95AD-B5841E577122}"/>
              </a:ext>
            </a:extLst>
          </p:cNvPr>
          <p:cNvSpPr txBox="1">
            <a:spLocks noGrp="1"/>
          </p:cNvSpPr>
          <p:nvPr>
            <p:ph type="sldNum" sz="quarter" idx="11"/>
          </p:nvPr>
        </p:nvSpPr>
        <p:spPr>
          <a:ln/>
        </p:spPr>
        <p:txBody>
          <a:bodyPr/>
          <a:lstStyle>
            <a:lvl1pPr>
              <a:defRPr/>
            </a:lvl1pPr>
          </a:lstStyle>
          <a:p>
            <a:pPr>
              <a:defRPr/>
            </a:pPr>
            <a:fld id="{AC97DA61-42D8-404A-BDEF-161E4F1BD179}" type="slidenum">
              <a:rPr/>
              <a:pPr>
                <a:defRPr/>
              </a:pPr>
              <a:t>‹#›</a:t>
            </a:fld>
            <a:endParaRPr/>
          </a:p>
        </p:txBody>
      </p:sp>
    </p:spTree>
    <p:extLst>
      <p:ext uri="{BB962C8B-B14F-4D97-AF65-F5344CB8AC3E}">
        <p14:creationId xmlns:p14="http://schemas.microsoft.com/office/powerpoint/2010/main" val="3960888929"/>
      </p:ext>
    </p:extLst>
  </p:cSld>
  <p:clrMapOvr>
    <a:masterClrMapping/>
  </p:clrMapOvr>
  <p:transition spd="slow"/>
</p:sldLayout>
</file>

<file path=ppt/slideLayouts/slideLayout1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501DB752-0604-D849-98C0-BB2CDB9D992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AA735838-4448-1A4B-A153-D10C82998987}"/>
              </a:ext>
            </a:extLst>
          </p:cNvPr>
          <p:cNvSpPr txBox="1">
            <a:spLocks noGrp="1"/>
          </p:cNvSpPr>
          <p:nvPr>
            <p:ph type="sldNum" sz="quarter" idx="11"/>
          </p:nvPr>
        </p:nvSpPr>
        <p:spPr>
          <a:ln/>
        </p:spPr>
        <p:txBody>
          <a:bodyPr/>
          <a:lstStyle>
            <a:lvl1pPr>
              <a:defRPr/>
            </a:lvl1pPr>
          </a:lstStyle>
          <a:p>
            <a:pPr>
              <a:defRPr/>
            </a:pPr>
            <a:fld id="{63221020-A6EC-FA4E-A077-97B0B5ED7EB8}" type="slidenum">
              <a:rPr/>
              <a:pPr>
                <a:defRPr/>
              </a:pPr>
              <a:t>‹#›</a:t>
            </a:fld>
            <a:endParaRPr/>
          </a:p>
        </p:txBody>
      </p:sp>
    </p:spTree>
    <p:extLst>
      <p:ext uri="{BB962C8B-B14F-4D97-AF65-F5344CB8AC3E}">
        <p14:creationId xmlns:p14="http://schemas.microsoft.com/office/powerpoint/2010/main" val="3234537833"/>
      </p:ext>
    </p:extLst>
  </p:cSld>
  <p:clrMapOvr>
    <a:masterClrMapping/>
  </p:clrMapOvr>
  <p:transition spd="slow"/>
</p:sldLayout>
</file>

<file path=ppt/slideLayouts/slideLayout1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E41076E0-19B2-AA42-A8E1-20C7834AF1BD}"/>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BACE8BD5-AC77-B043-851B-18A29660FB2C}"/>
              </a:ext>
            </a:extLst>
          </p:cNvPr>
          <p:cNvSpPr txBox="1">
            <a:spLocks noGrp="1"/>
          </p:cNvSpPr>
          <p:nvPr>
            <p:ph type="sldNum" sz="quarter" idx="11"/>
          </p:nvPr>
        </p:nvSpPr>
        <p:spPr>
          <a:ln/>
        </p:spPr>
        <p:txBody>
          <a:bodyPr/>
          <a:lstStyle>
            <a:lvl1pPr>
              <a:defRPr/>
            </a:lvl1pPr>
          </a:lstStyle>
          <a:p>
            <a:pPr>
              <a:defRPr/>
            </a:pPr>
            <a:fld id="{585AAFAB-220F-E24C-A51B-26FFC967F0D0}" type="slidenum">
              <a:rPr/>
              <a:pPr>
                <a:defRPr/>
              </a:pPr>
              <a:t>‹#›</a:t>
            </a:fld>
            <a:endParaRPr/>
          </a:p>
        </p:txBody>
      </p:sp>
    </p:spTree>
    <p:extLst>
      <p:ext uri="{BB962C8B-B14F-4D97-AF65-F5344CB8AC3E}">
        <p14:creationId xmlns:p14="http://schemas.microsoft.com/office/powerpoint/2010/main" val="2818870342"/>
      </p:ext>
    </p:extLst>
  </p:cSld>
  <p:clrMapOvr>
    <a:masterClrMapping/>
  </p:clrMapOvr>
  <p:transition spd="slow"/>
</p:sldLayout>
</file>

<file path=ppt/slideLayouts/slideLayout1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9A0DA687-23DE-0244-AE62-BE2BBC2E05B6}"/>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18838520-14E3-BD43-9FDB-58FAAEDD2AB7}"/>
              </a:ext>
            </a:extLst>
          </p:cNvPr>
          <p:cNvSpPr txBox="1">
            <a:spLocks noGrp="1"/>
          </p:cNvSpPr>
          <p:nvPr>
            <p:ph type="sldNum" sz="quarter" idx="11"/>
          </p:nvPr>
        </p:nvSpPr>
        <p:spPr>
          <a:ln/>
        </p:spPr>
        <p:txBody>
          <a:bodyPr/>
          <a:lstStyle>
            <a:lvl1pPr>
              <a:defRPr/>
            </a:lvl1pPr>
          </a:lstStyle>
          <a:p>
            <a:pPr>
              <a:defRPr/>
            </a:pPr>
            <a:fld id="{A19EE163-10CF-B94A-BF5C-9C3D8C809B12}" type="slidenum">
              <a:rPr/>
              <a:pPr>
                <a:defRPr/>
              </a:pPr>
              <a:t>‹#›</a:t>
            </a:fld>
            <a:endParaRPr/>
          </a:p>
        </p:txBody>
      </p:sp>
    </p:spTree>
    <p:extLst>
      <p:ext uri="{BB962C8B-B14F-4D97-AF65-F5344CB8AC3E}">
        <p14:creationId xmlns:p14="http://schemas.microsoft.com/office/powerpoint/2010/main" val="2974303229"/>
      </p:ext>
    </p:extLst>
  </p:cSld>
  <p:clrMapOvr>
    <a:masterClrMapping/>
  </p:clrMapOvr>
  <p:transition spd="slow"/>
</p:sldLayout>
</file>

<file path=ppt/slideLayouts/slideLayout1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18201235-1EB1-DD45-A0C3-364D62D0A461}"/>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1419EFCC-06C6-BB41-93A0-F4F0650D20AE}"/>
              </a:ext>
            </a:extLst>
          </p:cNvPr>
          <p:cNvSpPr txBox="1">
            <a:spLocks noGrp="1"/>
          </p:cNvSpPr>
          <p:nvPr>
            <p:ph type="sldNum" sz="quarter" idx="11"/>
          </p:nvPr>
        </p:nvSpPr>
        <p:spPr>
          <a:ln/>
        </p:spPr>
        <p:txBody>
          <a:bodyPr/>
          <a:lstStyle>
            <a:lvl1pPr>
              <a:defRPr/>
            </a:lvl1pPr>
          </a:lstStyle>
          <a:p>
            <a:pPr>
              <a:defRPr/>
            </a:pPr>
            <a:fld id="{DA2620C4-7333-C34E-AAEC-EF7F9590A4B1}" type="slidenum">
              <a:rPr/>
              <a:pPr>
                <a:defRPr/>
              </a:pPr>
              <a:t>‹#›</a:t>
            </a:fld>
            <a:endParaRPr/>
          </a:p>
        </p:txBody>
      </p:sp>
    </p:spTree>
    <p:extLst>
      <p:ext uri="{BB962C8B-B14F-4D97-AF65-F5344CB8AC3E}">
        <p14:creationId xmlns:p14="http://schemas.microsoft.com/office/powerpoint/2010/main" val="1067051703"/>
      </p:ext>
    </p:extLst>
  </p:cSld>
  <p:clrMapOvr>
    <a:masterClrMapping/>
  </p:clrMapOvr>
  <p:transition spd="slow"/>
</p:sldLayout>
</file>

<file path=ppt/slideLayouts/slideLayout1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9D296939-754E-5948-8537-C092C212B559}"/>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496D6259-FF67-3F40-BB05-7C86DFEF2B9D}"/>
              </a:ext>
            </a:extLst>
          </p:cNvPr>
          <p:cNvSpPr txBox="1">
            <a:spLocks noGrp="1"/>
          </p:cNvSpPr>
          <p:nvPr>
            <p:ph type="sldNum" sz="quarter" idx="11"/>
          </p:nvPr>
        </p:nvSpPr>
        <p:spPr>
          <a:ln/>
        </p:spPr>
        <p:txBody>
          <a:bodyPr/>
          <a:lstStyle>
            <a:lvl1pPr>
              <a:defRPr/>
            </a:lvl1pPr>
          </a:lstStyle>
          <a:p>
            <a:pPr>
              <a:defRPr/>
            </a:pPr>
            <a:fld id="{F5C0DCDE-CE4E-8E4C-A3AA-74F25078BC8C}" type="slidenum">
              <a:rPr/>
              <a:pPr>
                <a:defRPr/>
              </a:pPr>
              <a:t>‹#›</a:t>
            </a:fld>
            <a:endParaRPr/>
          </a:p>
        </p:txBody>
      </p:sp>
    </p:spTree>
    <p:extLst>
      <p:ext uri="{BB962C8B-B14F-4D97-AF65-F5344CB8AC3E}">
        <p14:creationId xmlns:p14="http://schemas.microsoft.com/office/powerpoint/2010/main" val="4160773582"/>
      </p:ext>
    </p:extLst>
  </p:cSld>
  <p:clrMapOvr>
    <a:masterClrMapping/>
  </p:clrMapOvr>
  <p:transition spd="slow"/>
</p:sldLayout>
</file>

<file path=ppt/slideLayouts/slideLayout1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38EBEB0E-A02B-1D4F-A7A3-2BF922BD1C8D}"/>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2E00B709-D83C-944C-B710-1DAE74EC1ACD}"/>
              </a:ext>
            </a:extLst>
          </p:cNvPr>
          <p:cNvSpPr txBox="1">
            <a:spLocks noGrp="1"/>
          </p:cNvSpPr>
          <p:nvPr>
            <p:ph type="sldNum" sz="quarter" idx="11"/>
          </p:nvPr>
        </p:nvSpPr>
        <p:spPr>
          <a:ln/>
        </p:spPr>
        <p:txBody>
          <a:bodyPr/>
          <a:lstStyle>
            <a:lvl1pPr>
              <a:defRPr/>
            </a:lvl1pPr>
          </a:lstStyle>
          <a:p>
            <a:pPr>
              <a:defRPr/>
            </a:pPr>
            <a:fld id="{B6027D3F-4FC1-574E-A5AB-DC862BEBE0BE}" type="slidenum">
              <a:rPr/>
              <a:pPr>
                <a:defRPr/>
              </a:pPr>
              <a:t>‹#›</a:t>
            </a:fld>
            <a:endParaRPr/>
          </a:p>
        </p:txBody>
      </p:sp>
    </p:spTree>
    <p:extLst>
      <p:ext uri="{BB962C8B-B14F-4D97-AF65-F5344CB8AC3E}">
        <p14:creationId xmlns:p14="http://schemas.microsoft.com/office/powerpoint/2010/main" val="359003973"/>
      </p:ext>
    </p:extLst>
  </p:cSld>
  <p:clrMapOvr>
    <a:masterClrMapping/>
  </p:clrMapOvr>
  <p:transition spd="slow"/>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4ADB06EC-BED0-4F46-9CCB-3BDCFD5AB394}"/>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FA3F8A04-5297-324E-B5C7-C6CC072BBD6D}"/>
              </a:ext>
            </a:extLst>
          </p:cNvPr>
          <p:cNvSpPr txBox="1">
            <a:spLocks noGrp="1"/>
          </p:cNvSpPr>
          <p:nvPr>
            <p:ph type="sldNum" sz="quarter" idx="11"/>
          </p:nvPr>
        </p:nvSpPr>
        <p:spPr>
          <a:ln/>
        </p:spPr>
        <p:txBody>
          <a:bodyPr/>
          <a:lstStyle>
            <a:lvl1pPr>
              <a:defRPr/>
            </a:lvl1pPr>
          </a:lstStyle>
          <a:p>
            <a:pPr>
              <a:defRPr/>
            </a:pPr>
            <a:fld id="{863CDD59-2DF3-4C4C-B8B8-C990953A59B4}" type="slidenum">
              <a:rPr/>
              <a:pPr>
                <a:defRPr/>
              </a:pPr>
              <a:t>‹#›</a:t>
            </a:fld>
            <a:endParaRPr/>
          </a:p>
        </p:txBody>
      </p:sp>
    </p:spTree>
    <p:extLst>
      <p:ext uri="{BB962C8B-B14F-4D97-AF65-F5344CB8AC3E}">
        <p14:creationId xmlns:p14="http://schemas.microsoft.com/office/powerpoint/2010/main" val="743015636"/>
      </p:ext>
    </p:extLst>
  </p:cSld>
  <p:clrMapOvr>
    <a:masterClrMapping/>
  </p:clrMapOvr>
  <p:transition spd="slow"/>
</p:sldLayout>
</file>

<file path=ppt/slideLayouts/slideLayout1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2F53754E-D227-A741-9241-1C6CBE3AE092}"/>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5CB50ADE-F388-A148-80F7-B43E6CB2150C}"/>
              </a:ext>
            </a:extLst>
          </p:cNvPr>
          <p:cNvSpPr txBox="1">
            <a:spLocks noGrp="1"/>
          </p:cNvSpPr>
          <p:nvPr>
            <p:ph type="sldNum" sz="quarter" idx="11"/>
          </p:nvPr>
        </p:nvSpPr>
        <p:spPr>
          <a:ln/>
        </p:spPr>
        <p:txBody>
          <a:bodyPr/>
          <a:lstStyle>
            <a:lvl1pPr>
              <a:defRPr/>
            </a:lvl1pPr>
          </a:lstStyle>
          <a:p>
            <a:pPr>
              <a:defRPr/>
            </a:pPr>
            <a:fld id="{420186CB-19CE-F346-9D4A-9D7E755CA331}" type="slidenum">
              <a:rPr/>
              <a:pPr>
                <a:defRPr/>
              </a:pPr>
              <a:t>‹#›</a:t>
            </a:fld>
            <a:endParaRPr/>
          </a:p>
        </p:txBody>
      </p:sp>
    </p:spTree>
    <p:extLst>
      <p:ext uri="{BB962C8B-B14F-4D97-AF65-F5344CB8AC3E}">
        <p14:creationId xmlns:p14="http://schemas.microsoft.com/office/powerpoint/2010/main" val="2853606047"/>
      </p:ext>
    </p:extLst>
  </p:cSld>
  <p:clrMapOvr>
    <a:masterClrMapping/>
  </p:clrMapOvr>
  <p:transition spd="slow"/>
</p:sldLayout>
</file>

<file path=ppt/slideLayouts/slideLayout1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B28D79A4-EAD7-1949-BD51-C8847BC2986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9900ACBA-0291-F44E-B8B0-A136CED83F56}"/>
              </a:ext>
            </a:extLst>
          </p:cNvPr>
          <p:cNvSpPr txBox="1">
            <a:spLocks noGrp="1"/>
          </p:cNvSpPr>
          <p:nvPr>
            <p:ph type="sldNum" sz="quarter" idx="11"/>
          </p:nvPr>
        </p:nvSpPr>
        <p:spPr>
          <a:ln/>
        </p:spPr>
        <p:txBody>
          <a:bodyPr/>
          <a:lstStyle>
            <a:lvl1pPr>
              <a:defRPr/>
            </a:lvl1pPr>
          </a:lstStyle>
          <a:p>
            <a:pPr>
              <a:defRPr/>
            </a:pPr>
            <a:fld id="{08405F6F-0230-8341-B3AF-F6FA7AF6668A}" type="slidenum">
              <a:rPr/>
              <a:pPr>
                <a:defRPr/>
              </a:pPr>
              <a:t>‹#›</a:t>
            </a:fld>
            <a:endParaRPr/>
          </a:p>
        </p:txBody>
      </p:sp>
    </p:spTree>
    <p:extLst>
      <p:ext uri="{BB962C8B-B14F-4D97-AF65-F5344CB8AC3E}">
        <p14:creationId xmlns:p14="http://schemas.microsoft.com/office/powerpoint/2010/main" val="3715404042"/>
      </p:ext>
    </p:extLst>
  </p:cSld>
  <p:clrMapOvr>
    <a:masterClrMapping/>
  </p:clrMapOvr>
  <p:transition spd="slow"/>
</p:sldLayout>
</file>

<file path=ppt/slideLayouts/slideLayout1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BC151485-FAB9-3C48-81C8-30DAC11332BD}"/>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D2C6EC1-849D-904C-B05D-6690F8EBD6CF}"/>
              </a:ext>
            </a:extLst>
          </p:cNvPr>
          <p:cNvSpPr txBox="1">
            <a:spLocks noGrp="1"/>
          </p:cNvSpPr>
          <p:nvPr>
            <p:ph type="sldNum" sz="quarter" idx="11"/>
          </p:nvPr>
        </p:nvSpPr>
        <p:spPr>
          <a:ln/>
        </p:spPr>
        <p:txBody>
          <a:bodyPr/>
          <a:lstStyle>
            <a:lvl1pPr>
              <a:defRPr/>
            </a:lvl1pPr>
          </a:lstStyle>
          <a:p>
            <a:pPr>
              <a:defRPr/>
            </a:pPr>
            <a:fld id="{8A5989D9-84F5-874C-AEF1-D80C2B23A434}" type="slidenum">
              <a:rPr/>
              <a:pPr>
                <a:defRPr/>
              </a:pPr>
              <a:t>‹#›</a:t>
            </a:fld>
            <a:endParaRPr/>
          </a:p>
        </p:txBody>
      </p:sp>
    </p:spTree>
    <p:extLst>
      <p:ext uri="{BB962C8B-B14F-4D97-AF65-F5344CB8AC3E}">
        <p14:creationId xmlns:p14="http://schemas.microsoft.com/office/powerpoint/2010/main" val="3172504021"/>
      </p:ext>
    </p:extLst>
  </p:cSld>
  <p:clrMapOvr>
    <a:masterClrMapping/>
  </p:clrMapOvr>
  <p:transition spd="slow"/>
</p:sldLayout>
</file>

<file path=ppt/slideLayouts/slideLayout16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C92A0188-5CA7-FB4D-9599-DFD71C5CA9E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C5F2AED-39CC-5042-AD8A-CD78D137EEE0}"/>
              </a:ext>
            </a:extLst>
          </p:cNvPr>
          <p:cNvSpPr txBox="1">
            <a:spLocks noGrp="1"/>
          </p:cNvSpPr>
          <p:nvPr>
            <p:ph type="sldNum" sz="quarter" idx="11"/>
          </p:nvPr>
        </p:nvSpPr>
        <p:spPr>
          <a:ln/>
        </p:spPr>
        <p:txBody>
          <a:bodyPr/>
          <a:lstStyle>
            <a:lvl1pPr>
              <a:defRPr/>
            </a:lvl1pPr>
          </a:lstStyle>
          <a:p>
            <a:pPr>
              <a:defRPr/>
            </a:pPr>
            <a:fld id="{9F696439-B8BF-F14E-BFB5-8E2B1BC4BF5E}" type="slidenum">
              <a:rPr/>
              <a:pPr>
                <a:defRPr/>
              </a:pPr>
              <a:t>‹#›</a:t>
            </a:fld>
            <a:endParaRPr/>
          </a:p>
        </p:txBody>
      </p:sp>
    </p:spTree>
    <p:extLst>
      <p:ext uri="{BB962C8B-B14F-4D97-AF65-F5344CB8AC3E}">
        <p14:creationId xmlns:p14="http://schemas.microsoft.com/office/powerpoint/2010/main" val="3270920587"/>
      </p:ext>
    </p:extLst>
  </p:cSld>
  <p:clrMapOvr>
    <a:masterClrMapping/>
  </p:clrMapOvr>
  <p:transition spd="slow"/>
</p:sldLayout>
</file>

<file path=ppt/slideLayouts/slideLayout16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0A6980A9-B4AD-A74B-A14E-18FA0140EB64}"/>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81D3C2B-9488-D44E-B245-92266B6B9361}"/>
              </a:ext>
            </a:extLst>
          </p:cNvPr>
          <p:cNvSpPr txBox="1">
            <a:spLocks noGrp="1"/>
          </p:cNvSpPr>
          <p:nvPr>
            <p:ph type="sldNum" sz="quarter" idx="11"/>
          </p:nvPr>
        </p:nvSpPr>
        <p:spPr>
          <a:ln/>
        </p:spPr>
        <p:txBody>
          <a:bodyPr/>
          <a:lstStyle>
            <a:lvl1pPr>
              <a:defRPr/>
            </a:lvl1pPr>
          </a:lstStyle>
          <a:p>
            <a:pPr>
              <a:defRPr/>
            </a:pPr>
            <a:fld id="{4529402A-9F64-1A4B-8F9A-A9DBA0989FC2}" type="slidenum">
              <a:rPr/>
              <a:pPr>
                <a:defRPr/>
              </a:pPr>
              <a:t>‹#›</a:t>
            </a:fld>
            <a:endParaRPr/>
          </a:p>
        </p:txBody>
      </p:sp>
    </p:spTree>
    <p:extLst>
      <p:ext uri="{BB962C8B-B14F-4D97-AF65-F5344CB8AC3E}">
        <p14:creationId xmlns:p14="http://schemas.microsoft.com/office/powerpoint/2010/main" val="3869117643"/>
      </p:ext>
    </p:extLst>
  </p:cSld>
  <p:clrMapOvr>
    <a:masterClrMapping/>
  </p:clrMapOvr>
  <p:transition spd="slow"/>
</p:sldLayout>
</file>

<file path=ppt/slideLayouts/slideLayout16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DC1FA803-8709-8B43-82EB-EC52D24A3752}"/>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5E7E2A6B-01C2-A04C-9D20-9908720C126B}"/>
              </a:ext>
            </a:extLst>
          </p:cNvPr>
          <p:cNvSpPr txBox="1">
            <a:spLocks noGrp="1"/>
          </p:cNvSpPr>
          <p:nvPr>
            <p:ph type="sldNum" sz="quarter" idx="11"/>
          </p:nvPr>
        </p:nvSpPr>
        <p:spPr>
          <a:ln/>
        </p:spPr>
        <p:txBody>
          <a:bodyPr/>
          <a:lstStyle>
            <a:lvl1pPr>
              <a:defRPr/>
            </a:lvl1pPr>
          </a:lstStyle>
          <a:p>
            <a:pPr>
              <a:defRPr/>
            </a:pPr>
            <a:fld id="{F22B8196-0948-3248-B20C-12FCF326FB96}" type="slidenum">
              <a:rPr/>
              <a:pPr>
                <a:defRPr/>
              </a:pPr>
              <a:t>‹#›</a:t>
            </a:fld>
            <a:endParaRPr/>
          </a:p>
        </p:txBody>
      </p:sp>
    </p:spTree>
    <p:extLst>
      <p:ext uri="{BB962C8B-B14F-4D97-AF65-F5344CB8AC3E}">
        <p14:creationId xmlns:p14="http://schemas.microsoft.com/office/powerpoint/2010/main" val="588763765"/>
      </p:ext>
    </p:extLst>
  </p:cSld>
  <p:clrMapOvr>
    <a:masterClrMapping/>
  </p:clrMapOvr>
  <p:transition spd="slow"/>
</p:sldLayout>
</file>

<file path=ppt/slideLayouts/slideLayout16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1177DFB4-30F9-DE45-9BB7-71EAAB73065E}"/>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5A1711BF-9F16-B446-9598-5DBDE29B94AF}"/>
              </a:ext>
            </a:extLst>
          </p:cNvPr>
          <p:cNvSpPr txBox="1">
            <a:spLocks noGrp="1"/>
          </p:cNvSpPr>
          <p:nvPr>
            <p:ph type="sldNum" sz="quarter" idx="11"/>
          </p:nvPr>
        </p:nvSpPr>
        <p:spPr>
          <a:ln/>
        </p:spPr>
        <p:txBody>
          <a:bodyPr/>
          <a:lstStyle>
            <a:lvl1pPr>
              <a:defRPr/>
            </a:lvl1pPr>
          </a:lstStyle>
          <a:p>
            <a:pPr>
              <a:defRPr/>
            </a:pPr>
            <a:fld id="{5C284722-9DB5-4C42-8DA2-1A2C0FB3FD67}" type="slidenum">
              <a:rPr/>
              <a:pPr>
                <a:defRPr/>
              </a:pPr>
              <a:t>‹#›</a:t>
            </a:fld>
            <a:endParaRPr/>
          </a:p>
        </p:txBody>
      </p:sp>
    </p:spTree>
    <p:extLst>
      <p:ext uri="{BB962C8B-B14F-4D97-AF65-F5344CB8AC3E}">
        <p14:creationId xmlns:p14="http://schemas.microsoft.com/office/powerpoint/2010/main" val="548730813"/>
      </p:ext>
    </p:extLst>
  </p:cSld>
  <p:clrMapOvr>
    <a:masterClrMapping/>
  </p:clrMapOvr>
  <p:transition spd="slow"/>
</p:sldLayout>
</file>

<file path=ppt/slideLayouts/slideLayout16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A18EBA17-9467-4442-8082-FAC07E555B96}"/>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5A737E7A-0B3E-7F4D-BE4C-802FD5C53C89}"/>
              </a:ext>
            </a:extLst>
          </p:cNvPr>
          <p:cNvSpPr txBox="1">
            <a:spLocks noGrp="1"/>
          </p:cNvSpPr>
          <p:nvPr>
            <p:ph type="sldNum" sz="quarter" idx="11"/>
          </p:nvPr>
        </p:nvSpPr>
        <p:spPr>
          <a:ln/>
        </p:spPr>
        <p:txBody>
          <a:bodyPr/>
          <a:lstStyle>
            <a:lvl1pPr>
              <a:defRPr/>
            </a:lvl1pPr>
          </a:lstStyle>
          <a:p>
            <a:pPr>
              <a:defRPr/>
            </a:pPr>
            <a:fld id="{33FDA8E4-9B09-4747-BE62-52D1BC8EC91A}" type="slidenum">
              <a:rPr/>
              <a:pPr>
                <a:defRPr/>
              </a:pPr>
              <a:t>‹#›</a:t>
            </a:fld>
            <a:endParaRPr/>
          </a:p>
        </p:txBody>
      </p:sp>
    </p:spTree>
    <p:extLst>
      <p:ext uri="{BB962C8B-B14F-4D97-AF65-F5344CB8AC3E}">
        <p14:creationId xmlns:p14="http://schemas.microsoft.com/office/powerpoint/2010/main" val="434298100"/>
      </p:ext>
    </p:extLst>
  </p:cSld>
  <p:clrMapOvr>
    <a:masterClrMapping/>
  </p:clrMapOvr>
  <p:transition spd="slow"/>
</p:sldLayout>
</file>

<file path=ppt/slideLayouts/slideLayout16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C7D6D2B3-0D14-F84A-8491-231CF9DC2BC3}"/>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D65542CB-EAB8-6A4D-8CDF-274E3D13505F}"/>
              </a:ext>
            </a:extLst>
          </p:cNvPr>
          <p:cNvSpPr txBox="1">
            <a:spLocks noGrp="1"/>
          </p:cNvSpPr>
          <p:nvPr>
            <p:ph type="sldNum" sz="quarter" idx="11"/>
          </p:nvPr>
        </p:nvSpPr>
        <p:spPr>
          <a:ln/>
        </p:spPr>
        <p:txBody>
          <a:bodyPr/>
          <a:lstStyle>
            <a:lvl1pPr>
              <a:defRPr/>
            </a:lvl1pPr>
          </a:lstStyle>
          <a:p>
            <a:pPr>
              <a:defRPr/>
            </a:pPr>
            <a:fld id="{035E361F-AB1D-AD43-8CED-45D41410BD31}" type="slidenum">
              <a:rPr/>
              <a:pPr>
                <a:defRPr/>
              </a:pPr>
              <a:t>‹#›</a:t>
            </a:fld>
            <a:endParaRPr/>
          </a:p>
        </p:txBody>
      </p:sp>
    </p:spTree>
    <p:extLst>
      <p:ext uri="{BB962C8B-B14F-4D97-AF65-F5344CB8AC3E}">
        <p14:creationId xmlns:p14="http://schemas.microsoft.com/office/powerpoint/2010/main" val="1669309878"/>
      </p:ext>
    </p:extLst>
  </p:cSld>
  <p:clrMapOvr>
    <a:masterClrMapping/>
  </p:clrMapOvr>
  <p:transition spd="slow"/>
</p:sldLayout>
</file>

<file path=ppt/slideLayouts/slideLayout16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29D2F3BF-8AFA-444D-87BB-64AD20EBD3E4}"/>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0A0D8A16-E9B3-B242-973F-192C651B9482}"/>
              </a:ext>
            </a:extLst>
          </p:cNvPr>
          <p:cNvSpPr txBox="1">
            <a:spLocks noGrp="1"/>
          </p:cNvSpPr>
          <p:nvPr>
            <p:ph type="sldNum" sz="quarter" idx="11"/>
          </p:nvPr>
        </p:nvSpPr>
        <p:spPr>
          <a:ln/>
        </p:spPr>
        <p:txBody>
          <a:bodyPr/>
          <a:lstStyle>
            <a:lvl1pPr>
              <a:defRPr/>
            </a:lvl1pPr>
          </a:lstStyle>
          <a:p>
            <a:pPr>
              <a:defRPr/>
            </a:pPr>
            <a:fld id="{2A470B3A-28EE-0946-B834-1C1D04402461}" type="slidenum">
              <a:rPr/>
              <a:pPr>
                <a:defRPr/>
              </a:pPr>
              <a:t>‹#›</a:t>
            </a:fld>
            <a:endParaRPr/>
          </a:p>
        </p:txBody>
      </p:sp>
    </p:spTree>
    <p:extLst>
      <p:ext uri="{BB962C8B-B14F-4D97-AF65-F5344CB8AC3E}">
        <p14:creationId xmlns:p14="http://schemas.microsoft.com/office/powerpoint/2010/main" val="1657412162"/>
      </p:ext>
    </p:extLst>
  </p:cSld>
  <p:clrMapOvr>
    <a:masterClrMapping/>
  </p:clrMapOvr>
  <p:transition spd="slow"/>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B02EED4-F3DC-1046-9FF1-F8F64DFDCB5C}"/>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5CABD1D8-0DF9-EE45-90A6-A96DA0EBA5F3}"/>
              </a:ext>
            </a:extLst>
          </p:cNvPr>
          <p:cNvSpPr txBox="1">
            <a:spLocks noGrp="1"/>
          </p:cNvSpPr>
          <p:nvPr>
            <p:ph type="sldNum" sz="quarter" idx="11"/>
          </p:nvPr>
        </p:nvSpPr>
        <p:spPr>
          <a:ln/>
        </p:spPr>
        <p:txBody>
          <a:bodyPr/>
          <a:lstStyle>
            <a:lvl1pPr>
              <a:defRPr/>
            </a:lvl1pPr>
          </a:lstStyle>
          <a:p>
            <a:pPr>
              <a:defRPr/>
            </a:pPr>
            <a:fld id="{34F28ADD-51EB-054C-82DF-7EF3A37FB021}" type="slidenum">
              <a:rPr/>
              <a:pPr>
                <a:defRPr/>
              </a:pPr>
              <a:t>‹#›</a:t>
            </a:fld>
            <a:endParaRPr/>
          </a:p>
        </p:txBody>
      </p:sp>
    </p:spTree>
    <p:extLst>
      <p:ext uri="{BB962C8B-B14F-4D97-AF65-F5344CB8AC3E}">
        <p14:creationId xmlns:p14="http://schemas.microsoft.com/office/powerpoint/2010/main" val="811520163"/>
      </p:ext>
    </p:extLst>
  </p:cSld>
  <p:clrMapOvr>
    <a:masterClrMapping/>
  </p:clrMapOvr>
  <p:transition spd="slow"/>
</p:sldLayout>
</file>

<file path=ppt/slideLayouts/slideLayout16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03556E64-84BA-564B-8640-D67D1D6EFE1F}"/>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3BF8533A-ABB4-E641-8ABE-DE20052514E9}"/>
              </a:ext>
            </a:extLst>
          </p:cNvPr>
          <p:cNvSpPr txBox="1">
            <a:spLocks noGrp="1"/>
          </p:cNvSpPr>
          <p:nvPr>
            <p:ph type="sldNum" sz="quarter" idx="11"/>
          </p:nvPr>
        </p:nvSpPr>
        <p:spPr>
          <a:ln/>
        </p:spPr>
        <p:txBody>
          <a:bodyPr/>
          <a:lstStyle>
            <a:lvl1pPr>
              <a:defRPr/>
            </a:lvl1pPr>
          </a:lstStyle>
          <a:p>
            <a:pPr>
              <a:defRPr/>
            </a:pPr>
            <a:fld id="{0A39AE7C-6400-AA41-BB31-A8A00E30B568}" type="slidenum">
              <a:rPr/>
              <a:pPr>
                <a:defRPr/>
              </a:pPr>
              <a:t>‹#›</a:t>
            </a:fld>
            <a:endParaRPr/>
          </a:p>
        </p:txBody>
      </p:sp>
    </p:spTree>
    <p:extLst>
      <p:ext uri="{BB962C8B-B14F-4D97-AF65-F5344CB8AC3E}">
        <p14:creationId xmlns:p14="http://schemas.microsoft.com/office/powerpoint/2010/main" val="2758810435"/>
      </p:ext>
    </p:extLst>
  </p:cSld>
  <p:clrMapOvr>
    <a:masterClrMapping/>
  </p:clrMapOvr>
  <p:transition spd="slow"/>
</p:sldLayout>
</file>

<file path=ppt/slideLayouts/slideLayout16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D74E85A3-9838-6343-B7EE-D0DA14CA2AFE}"/>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FF4D8405-851D-D042-9979-E88CA810BADD}"/>
              </a:ext>
            </a:extLst>
          </p:cNvPr>
          <p:cNvSpPr txBox="1">
            <a:spLocks noGrp="1"/>
          </p:cNvSpPr>
          <p:nvPr>
            <p:ph type="sldNum" sz="quarter" idx="11"/>
          </p:nvPr>
        </p:nvSpPr>
        <p:spPr>
          <a:ln/>
        </p:spPr>
        <p:txBody>
          <a:bodyPr/>
          <a:lstStyle>
            <a:lvl1pPr>
              <a:defRPr/>
            </a:lvl1pPr>
          </a:lstStyle>
          <a:p>
            <a:pPr>
              <a:defRPr/>
            </a:pPr>
            <a:fld id="{5DD67E4D-8D51-F34C-9CEF-04B47D67B16B}" type="slidenum">
              <a:rPr/>
              <a:pPr>
                <a:defRPr/>
              </a:pPr>
              <a:t>‹#›</a:t>
            </a:fld>
            <a:endParaRPr/>
          </a:p>
        </p:txBody>
      </p:sp>
    </p:spTree>
    <p:extLst>
      <p:ext uri="{BB962C8B-B14F-4D97-AF65-F5344CB8AC3E}">
        <p14:creationId xmlns:p14="http://schemas.microsoft.com/office/powerpoint/2010/main" val="2544060536"/>
      </p:ext>
    </p:extLst>
  </p:cSld>
  <p:clrMapOvr>
    <a:masterClrMapping/>
  </p:clrMapOvr>
  <p:transition spd="slow"/>
</p:sldLayout>
</file>

<file path=ppt/slideLayouts/slideLayout16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F6A0B29E-3ABE-1846-B980-8A0BB7CCB9E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2C46414A-477C-294E-A20D-2EA671452B67}"/>
              </a:ext>
            </a:extLst>
          </p:cNvPr>
          <p:cNvSpPr txBox="1">
            <a:spLocks noGrp="1"/>
          </p:cNvSpPr>
          <p:nvPr>
            <p:ph type="sldNum" sz="quarter" idx="11"/>
          </p:nvPr>
        </p:nvSpPr>
        <p:spPr>
          <a:ln/>
        </p:spPr>
        <p:txBody>
          <a:bodyPr/>
          <a:lstStyle>
            <a:lvl1pPr>
              <a:defRPr/>
            </a:lvl1pPr>
          </a:lstStyle>
          <a:p>
            <a:pPr>
              <a:defRPr/>
            </a:pPr>
            <a:fld id="{3731940A-FC94-CA4B-9557-BA05B30AD71C}" type="slidenum">
              <a:rPr/>
              <a:pPr>
                <a:defRPr/>
              </a:pPr>
              <a:t>‹#›</a:t>
            </a:fld>
            <a:endParaRPr/>
          </a:p>
        </p:txBody>
      </p:sp>
    </p:spTree>
    <p:extLst>
      <p:ext uri="{BB962C8B-B14F-4D97-AF65-F5344CB8AC3E}">
        <p14:creationId xmlns:p14="http://schemas.microsoft.com/office/powerpoint/2010/main" val="1862626560"/>
      </p:ext>
    </p:extLst>
  </p:cSld>
  <p:clrMapOvr>
    <a:masterClrMapping/>
  </p:clrMapOvr>
  <p:transition spd="slow"/>
</p:sldLayout>
</file>

<file path=ppt/slideLayouts/slideLayout16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9975E235-7045-094A-AB1B-32483F9BF37C}"/>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743E1BF6-8FED-C64A-BA43-577E6AFD393C}"/>
              </a:ext>
            </a:extLst>
          </p:cNvPr>
          <p:cNvSpPr txBox="1">
            <a:spLocks noGrp="1"/>
          </p:cNvSpPr>
          <p:nvPr>
            <p:ph type="sldNum" sz="quarter" idx="11"/>
          </p:nvPr>
        </p:nvSpPr>
        <p:spPr>
          <a:ln/>
        </p:spPr>
        <p:txBody>
          <a:bodyPr/>
          <a:lstStyle>
            <a:lvl1pPr>
              <a:defRPr/>
            </a:lvl1pPr>
          </a:lstStyle>
          <a:p>
            <a:pPr>
              <a:defRPr/>
            </a:pPr>
            <a:fld id="{C4A30B54-313C-6642-B552-6B666958BA28}" type="slidenum">
              <a:rPr/>
              <a:pPr>
                <a:defRPr/>
              </a:pPr>
              <a:t>‹#›</a:t>
            </a:fld>
            <a:endParaRPr/>
          </a:p>
        </p:txBody>
      </p:sp>
    </p:spTree>
    <p:extLst>
      <p:ext uri="{BB962C8B-B14F-4D97-AF65-F5344CB8AC3E}">
        <p14:creationId xmlns:p14="http://schemas.microsoft.com/office/powerpoint/2010/main" val="2354413502"/>
      </p:ext>
    </p:extLst>
  </p:cSld>
  <p:clrMapOvr>
    <a:masterClrMapping/>
  </p:clrMapOvr>
  <p:transition spd="slow"/>
</p:sldLayout>
</file>

<file path=ppt/slideLayouts/slideLayout16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F581F4A7-3E2C-4245-A96E-3689A3F216BE}"/>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49AB9F26-0722-BC4F-B10D-F3DD1BEB13A3}"/>
              </a:ext>
            </a:extLst>
          </p:cNvPr>
          <p:cNvSpPr txBox="1">
            <a:spLocks noGrp="1"/>
          </p:cNvSpPr>
          <p:nvPr>
            <p:ph type="sldNum" sz="quarter" idx="11"/>
          </p:nvPr>
        </p:nvSpPr>
        <p:spPr>
          <a:ln/>
        </p:spPr>
        <p:txBody>
          <a:bodyPr/>
          <a:lstStyle>
            <a:lvl1pPr>
              <a:defRPr/>
            </a:lvl1pPr>
          </a:lstStyle>
          <a:p>
            <a:pPr>
              <a:defRPr/>
            </a:pPr>
            <a:fld id="{3E9748D6-522F-D14D-8C6F-7A9047B433DC}" type="slidenum">
              <a:rPr/>
              <a:pPr>
                <a:defRPr/>
              </a:pPr>
              <a:t>‹#›</a:t>
            </a:fld>
            <a:endParaRPr/>
          </a:p>
        </p:txBody>
      </p:sp>
    </p:spTree>
    <p:extLst>
      <p:ext uri="{BB962C8B-B14F-4D97-AF65-F5344CB8AC3E}">
        <p14:creationId xmlns:p14="http://schemas.microsoft.com/office/powerpoint/2010/main" val="2927646527"/>
      </p:ext>
    </p:extLst>
  </p:cSld>
  <p:clrMapOvr>
    <a:masterClrMapping/>
  </p:clrMapOvr>
  <p:transition spd="slow"/>
</p:sldLayout>
</file>

<file path=ppt/slideLayouts/slideLayout1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60C46919-8AFB-A44F-AADB-1BBC400A68F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4ADDFBD2-1F52-A049-ABA4-DFFA4144BE9D}"/>
              </a:ext>
            </a:extLst>
          </p:cNvPr>
          <p:cNvSpPr txBox="1">
            <a:spLocks noGrp="1"/>
          </p:cNvSpPr>
          <p:nvPr>
            <p:ph type="sldNum" sz="quarter" idx="11"/>
          </p:nvPr>
        </p:nvSpPr>
        <p:spPr>
          <a:ln/>
        </p:spPr>
        <p:txBody>
          <a:bodyPr/>
          <a:lstStyle>
            <a:lvl1pPr>
              <a:defRPr/>
            </a:lvl1pPr>
          </a:lstStyle>
          <a:p>
            <a:pPr>
              <a:defRPr/>
            </a:pPr>
            <a:fld id="{340DB6AA-2A35-2449-9C4D-DC66FFAD7B67}" type="slidenum">
              <a:rPr/>
              <a:pPr>
                <a:defRPr/>
              </a:pPr>
              <a:t>‹#›</a:t>
            </a:fld>
            <a:endParaRPr/>
          </a:p>
        </p:txBody>
      </p:sp>
    </p:spTree>
    <p:extLst>
      <p:ext uri="{BB962C8B-B14F-4D97-AF65-F5344CB8AC3E}">
        <p14:creationId xmlns:p14="http://schemas.microsoft.com/office/powerpoint/2010/main" val="2062959480"/>
      </p:ext>
    </p:extLst>
  </p:cSld>
  <p:clrMapOvr>
    <a:masterClrMapping/>
  </p:clrMapOvr>
  <p:transition spd="slow"/>
</p:sldLayout>
</file>

<file path=ppt/slideLayouts/slideLayout1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F4A63F9A-1DCC-4A43-BA07-A2935679FC1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44AE7440-921D-E145-9141-B9F4BEA48D6F}"/>
              </a:ext>
            </a:extLst>
          </p:cNvPr>
          <p:cNvSpPr txBox="1">
            <a:spLocks noGrp="1"/>
          </p:cNvSpPr>
          <p:nvPr>
            <p:ph type="sldNum" sz="quarter" idx="11"/>
          </p:nvPr>
        </p:nvSpPr>
        <p:spPr>
          <a:ln/>
        </p:spPr>
        <p:txBody>
          <a:bodyPr/>
          <a:lstStyle>
            <a:lvl1pPr>
              <a:defRPr/>
            </a:lvl1pPr>
          </a:lstStyle>
          <a:p>
            <a:pPr>
              <a:defRPr/>
            </a:pPr>
            <a:fld id="{087CCBE5-2AF6-8D4B-A8E6-5AAD3DFD4F8A}" type="slidenum">
              <a:rPr/>
              <a:pPr>
                <a:defRPr/>
              </a:pPr>
              <a:t>‹#›</a:t>
            </a:fld>
            <a:endParaRPr/>
          </a:p>
        </p:txBody>
      </p:sp>
    </p:spTree>
    <p:extLst>
      <p:ext uri="{BB962C8B-B14F-4D97-AF65-F5344CB8AC3E}">
        <p14:creationId xmlns:p14="http://schemas.microsoft.com/office/powerpoint/2010/main" val="1897353125"/>
      </p:ext>
    </p:extLst>
  </p:cSld>
  <p:clrMapOvr>
    <a:masterClrMapping/>
  </p:clrMapOvr>
  <p:transition spd="slow"/>
</p:sldLayout>
</file>

<file path=ppt/slideLayouts/slideLayout1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385ED3A2-A198-7546-BA96-90E3B916A99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229EE9B0-1219-9C47-8454-AAF1403944FC}"/>
              </a:ext>
            </a:extLst>
          </p:cNvPr>
          <p:cNvSpPr txBox="1">
            <a:spLocks noGrp="1"/>
          </p:cNvSpPr>
          <p:nvPr>
            <p:ph type="sldNum" sz="quarter" idx="11"/>
          </p:nvPr>
        </p:nvSpPr>
        <p:spPr>
          <a:ln/>
        </p:spPr>
        <p:txBody>
          <a:bodyPr/>
          <a:lstStyle>
            <a:lvl1pPr>
              <a:defRPr/>
            </a:lvl1pPr>
          </a:lstStyle>
          <a:p>
            <a:pPr>
              <a:defRPr/>
            </a:pPr>
            <a:fld id="{C1D57EAB-041E-944E-A4EB-E0F33BA58B28}" type="slidenum">
              <a:rPr/>
              <a:pPr>
                <a:defRPr/>
              </a:pPr>
              <a:t>‹#›</a:t>
            </a:fld>
            <a:endParaRPr/>
          </a:p>
        </p:txBody>
      </p:sp>
    </p:spTree>
    <p:extLst>
      <p:ext uri="{BB962C8B-B14F-4D97-AF65-F5344CB8AC3E}">
        <p14:creationId xmlns:p14="http://schemas.microsoft.com/office/powerpoint/2010/main" val="1890460069"/>
      </p:ext>
    </p:extLst>
  </p:cSld>
  <p:clrMapOvr>
    <a:masterClrMapping/>
  </p:clrMapOvr>
  <p:transition spd="slow"/>
</p:sldLayout>
</file>

<file path=ppt/slideLayouts/slideLayout1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12DC6DA3-4CCB-234D-AE7C-93A20CCEC957}"/>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39108BB7-994D-AC4C-9374-49D8EC413C3E}"/>
              </a:ext>
            </a:extLst>
          </p:cNvPr>
          <p:cNvSpPr txBox="1">
            <a:spLocks noGrp="1"/>
          </p:cNvSpPr>
          <p:nvPr>
            <p:ph type="sldNum" sz="quarter" idx="11"/>
          </p:nvPr>
        </p:nvSpPr>
        <p:spPr>
          <a:ln/>
        </p:spPr>
        <p:txBody>
          <a:bodyPr/>
          <a:lstStyle>
            <a:lvl1pPr>
              <a:defRPr/>
            </a:lvl1pPr>
          </a:lstStyle>
          <a:p>
            <a:pPr>
              <a:defRPr/>
            </a:pPr>
            <a:fld id="{EF554577-FB25-0445-9ECB-1DCDE6DB9206}" type="slidenum">
              <a:rPr/>
              <a:pPr>
                <a:defRPr/>
              </a:pPr>
              <a:t>‹#›</a:t>
            </a:fld>
            <a:endParaRPr/>
          </a:p>
        </p:txBody>
      </p:sp>
    </p:spTree>
    <p:extLst>
      <p:ext uri="{BB962C8B-B14F-4D97-AF65-F5344CB8AC3E}">
        <p14:creationId xmlns:p14="http://schemas.microsoft.com/office/powerpoint/2010/main" val="2179928142"/>
      </p:ext>
    </p:extLst>
  </p:cSld>
  <p:clrMapOvr>
    <a:masterClrMapping/>
  </p:clrMapOvr>
  <p:transition spd="slow"/>
</p:sldLayout>
</file>

<file path=ppt/slideLayouts/slideLayout1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394FF8A9-59FE-384C-8F67-61972DD8F42D}"/>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BA181626-EC91-7746-B04D-200A07F4EBE8}"/>
              </a:ext>
            </a:extLst>
          </p:cNvPr>
          <p:cNvSpPr txBox="1">
            <a:spLocks noGrp="1"/>
          </p:cNvSpPr>
          <p:nvPr>
            <p:ph type="sldNum" sz="quarter" idx="11"/>
          </p:nvPr>
        </p:nvSpPr>
        <p:spPr>
          <a:ln/>
        </p:spPr>
        <p:txBody>
          <a:bodyPr/>
          <a:lstStyle>
            <a:lvl1pPr>
              <a:defRPr/>
            </a:lvl1pPr>
          </a:lstStyle>
          <a:p>
            <a:pPr>
              <a:defRPr/>
            </a:pPr>
            <a:fld id="{845E046A-CA9F-A848-A85D-7A42D4EAE57D}" type="slidenum">
              <a:rPr/>
              <a:pPr>
                <a:defRPr/>
              </a:pPr>
              <a:t>‹#›</a:t>
            </a:fld>
            <a:endParaRPr/>
          </a:p>
        </p:txBody>
      </p:sp>
    </p:spTree>
    <p:extLst>
      <p:ext uri="{BB962C8B-B14F-4D97-AF65-F5344CB8AC3E}">
        <p14:creationId xmlns:p14="http://schemas.microsoft.com/office/powerpoint/2010/main" val="605221925"/>
      </p:ext>
    </p:extLst>
  </p:cSld>
  <p:clrMapOvr>
    <a:masterClrMapping/>
  </p:clrMapOvr>
  <p:transition spd="slow"/>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5882365-0237-4B4B-8795-EB52D335BF06}"/>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9761DBD5-2ACC-5241-998E-0E35C2ACC81B}"/>
              </a:ext>
            </a:extLst>
          </p:cNvPr>
          <p:cNvSpPr txBox="1">
            <a:spLocks noGrp="1"/>
          </p:cNvSpPr>
          <p:nvPr>
            <p:ph type="sldNum" sz="quarter" idx="11"/>
          </p:nvPr>
        </p:nvSpPr>
        <p:spPr>
          <a:ln/>
        </p:spPr>
        <p:txBody>
          <a:bodyPr/>
          <a:lstStyle>
            <a:lvl1pPr>
              <a:defRPr/>
            </a:lvl1pPr>
          </a:lstStyle>
          <a:p>
            <a:pPr>
              <a:defRPr/>
            </a:pPr>
            <a:fld id="{523C341E-93D4-C046-B16A-6296F2857D4C}" type="slidenum">
              <a:rPr/>
              <a:pPr>
                <a:defRPr/>
              </a:pPr>
              <a:t>‹#›</a:t>
            </a:fld>
            <a:endParaRPr/>
          </a:p>
        </p:txBody>
      </p:sp>
    </p:spTree>
    <p:extLst>
      <p:ext uri="{BB962C8B-B14F-4D97-AF65-F5344CB8AC3E}">
        <p14:creationId xmlns:p14="http://schemas.microsoft.com/office/powerpoint/2010/main" val="628012382"/>
      </p:ext>
    </p:extLst>
  </p:cSld>
  <p:clrMapOvr>
    <a:masterClrMapping/>
  </p:clrMapOvr>
  <p:transition spd="slow"/>
</p:sldLayout>
</file>

<file path=ppt/slideLayouts/slideLayout1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A0AD74D7-C09C-9848-9A09-3AFFCAB87C41}"/>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5B037CDC-1683-744C-9481-8AD2C2143B7A}"/>
              </a:ext>
            </a:extLst>
          </p:cNvPr>
          <p:cNvSpPr txBox="1">
            <a:spLocks noGrp="1"/>
          </p:cNvSpPr>
          <p:nvPr>
            <p:ph type="sldNum" sz="quarter" idx="11"/>
          </p:nvPr>
        </p:nvSpPr>
        <p:spPr>
          <a:ln/>
        </p:spPr>
        <p:txBody>
          <a:bodyPr/>
          <a:lstStyle>
            <a:lvl1pPr>
              <a:defRPr/>
            </a:lvl1pPr>
          </a:lstStyle>
          <a:p>
            <a:pPr>
              <a:defRPr/>
            </a:pPr>
            <a:fld id="{9B7A6968-39CA-6143-BC56-414BDECA2C22}" type="slidenum">
              <a:rPr/>
              <a:pPr>
                <a:defRPr/>
              </a:pPr>
              <a:t>‹#›</a:t>
            </a:fld>
            <a:endParaRPr/>
          </a:p>
        </p:txBody>
      </p:sp>
    </p:spTree>
    <p:extLst>
      <p:ext uri="{BB962C8B-B14F-4D97-AF65-F5344CB8AC3E}">
        <p14:creationId xmlns:p14="http://schemas.microsoft.com/office/powerpoint/2010/main" val="3958516512"/>
      </p:ext>
    </p:extLst>
  </p:cSld>
  <p:clrMapOvr>
    <a:masterClrMapping/>
  </p:clrMapOvr>
  <p:transition spd="slow"/>
</p:sldLayout>
</file>

<file path=ppt/slideLayouts/slideLayout1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68020687-0AE3-4546-985A-1715A9D229DA}"/>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B7B2F43C-BF83-9D4E-83AD-604F4060B5CC}"/>
              </a:ext>
            </a:extLst>
          </p:cNvPr>
          <p:cNvSpPr txBox="1">
            <a:spLocks noGrp="1"/>
          </p:cNvSpPr>
          <p:nvPr>
            <p:ph type="sldNum" sz="quarter" idx="11"/>
          </p:nvPr>
        </p:nvSpPr>
        <p:spPr>
          <a:ln/>
        </p:spPr>
        <p:txBody>
          <a:bodyPr/>
          <a:lstStyle>
            <a:lvl1pPr>
              <a:defRPr/>
            </a:lvl1pPr>
          </a:lstStyle>
          <a:p>
            <a:pPr>
              <a:defRPr/>
            </a:pPr>
            <a:fld id="{FC842B2E-F581-ED42-946D-979560BD7A6D}" type="slidenum">
              <a:rPr/>
              <a:pPr>
                <a:defRPr/>
              </a:pPr>
              <a:t>‹#›</a:t>
            </a:fld>
            <a:endParaRPr/>
          </a:p>
        </p:txBody>
      </p:sp>
    </p:spTree>
    <p:extLst>
      <p:ext uri="{BB962C8B-B14F-4D97-AF65-F5344CB8AC3E}">
        <p14:creationId xmlns:p14="http://schemas.microsoft.com/office/powerpoint/2010/main" val="675447611"/>
      </p:ext>
    </p:extLst>
  </p:cSld>
  <p:clrMapOvr>
    <a:masterClrMapping/>
  </p:clrMapOvr>
  <p:transition spd="slow"/>
</p:sldLayout>
</file>

<file path=ppt/slideLayouts/slideLayout1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29DA1C5A-414D-3242-A8C6-BEC39D923440}"/>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060AF91B-521F-1444-A4BE-DC3877728F51}"/>
              </a:ext>
            </a:extLst>
          </p:cNvPr>
          <p:cNvSpPr txBox="1">
            <a:spLocks noGrp="1"/>
          </p:cNvSpPr>
          <p:nvPr>
            <p:ph type="sldNum" sz="quarter" idx="11"/>
          </p:nvPr>
        </p:nvSpPr>
        <p:spPr>
          <a:ln/>
        </p:spPr>
        <p:txBody>
          <a:bodyPr/>
          <a:lstStyle>
            <a:lvl1pPr>
              <a:defRPr/>
            </a:lvl1pPr>
          </a:lstStyle>
          <a:p>
            <a:pPr>
              <a:defRPr/>
            </a:pPr>
            <a:fld id="{B5B8C9BC-8F9D-7A44-81BB-F566A9F3591D}" type="slidenum">
              <a:rPr/>
              <a:pPr>
                <a:defRPr/>
              </a:pPr>
              <a:t>‹#›</a:t>
            </a:fld>
            <a:endParaRPr/>
          </a:p>
        </p:txBody>
      </p:sp>
    </p:spTree>
    <p:extLst>
      <p:ext uri="{BB962C8B-B14F-4D97-AF65-F5344CB8AC3E}">
        <p14:creationId xmlns:p14="http://schemas.microsoft.com/office/powerpoint/2010/main" val="3318681499"/>
      </p:ext>
    </p:extLst>
  </p:cSld>
  <p:clrMapOvr>
    <a:masterClrMapping/>
  </p:clrMapOvr>
  <p:transition spd="slow"/>
</p:sldLayout>
</file>

<file path=ppt/slideLayouts/slideLayout1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64CE6A04-BC7D-5044-B378-08CE0DF05355}"/>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712604D9-72CA-3143-94D2-3F39464F4D1C}"/>
              </a:ext>
            </a:extLst>
          </p:cNvPr>
          <p:cNvSpPr txBox="1">
            <a:spLocks noGrp="1"/>
          </p:cNvSpPr>
          <p:nvPr>
            <p:ph type="sldNum" sz="quarter" idx="11"/>
          </p:nvPr>
        </p:nvSpPr>
        <p:spPr>
          <a:ln/>
        </p:spPr>
        <p:txBody>
          <a:bodyPr/>
          <a:lstStyle>
            <a:lvl1pPr>
              <a:defRPr/>
            </a:lvl1pPr>
          </a:lstStyle>
          <a:p>
            <a:pPr>
              <a:defRPr/>
            </a:pPr>
            <a:fld id="{0346197A-8DED-4545-85CE-7F1ED8B91CB5}" type="slidenum">
              <a:rPr/>
              <a:pPr>
                <a:defRPr/>
              </a:pPr>
              <a:t>‹#›</a:t>
            </a:fld>
            <a:endParaRPr/>
          </a:p>
        </p:txBody>
      </p:sp>
    </p:spTree>
    <p:extLst>
      <p:ext uri="{BB962C8B-B14F-4D97-AF65-F5344CB8AC3E}">
        <p14:creationId xmlns:p14="http://schemas.microsoft.com/office/powerpoint/2010/main" val="3097551100"/>
      </p:ext>
    </p:extLst>
  </p:cSld>
  <p:clrMapOvr>
    <a:masterClrMapping/>
  </p:clrMapOvr>
  <p:transition spd="slow"/>
</p:sldLayout>
</file>

<file path=ppt/slideLayouts/slideLayout1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ACE833CB-FA32-6E45-9F39-4487CB1C96BD}"/>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4DB848C0-9B59-3E44-9848-F098F4F90B5D}"/>
              </a:ext>
            </a:extLst>
          </p:cNvPr>
          <p:cNvSpPr txBox="1">
            <a:spLocks noGrp="1"/>
          </p:cNvSpPr>
          <p:nvPr>
            <p:ph type="sldNum" sz="quarter" idx="11"/>
          </p:nvPr>
        </p:nvSpPr>
        <p:spPr>
          <a:ln/>
        </p:spPr>
        <p:txBody>
          <a:bodyPr/>
          <a:lstStyle>
            <a:lvl1pPr>
              <a:defRPr/>
            </a:lvl1pPr>
          </a:lstStyle>
          <a:p>
            <a:pPr>
              <a:defRPr/>
            </a:pPr>
            <a:fld id="{73FBBAB0-6408-C74A-A1DB-2C48B9DD3BA0}" type="slidenum">
              <a:rPr/>
              <a:pPr>
                <a:defRPr/>
              </a:pPr>
              <a:t>‹#›</a:t>
            </a:fld>
            <a:endParaRPr/>
          </a:p>
        </p:txBody>
      </p:sp>
    </p:spTree>
    <p:extLst>
      <p:ext uri="{BB962C8B-B14F-4D97-AF65-F5344CB8AC3E}">
        <p14:creationId xmlns:p14="http://schemas.microsoft.com/office/powerpoint/2010/main" val="2209057267"/>
      </p:ext>
    </p:extLst>
  </p:cSld>
  <p:clrMapOvr>
    <a:masterClrMapping/>
  </p:clrMapOvr>
  <p:transition spd="slow"/>
</p:sldLayout>
</file>

<file path=ppt/slideLayouts/slideLayout16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DC18195C-41A0-B74F-8612-6D1D6D4D9F73}"/>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978FA0AD-EB45-DF4C-BF73-2E8A9795D978}"/>
              </a:ext>
            </a:extLst>
          </p:cNvPr>
          <p:cNvSpPr txBox="1">
            <a:spLocks noGrp="1"/>
          </p:cNvSpPr>
          <p:nvPr>
            <p:ph type="sldNum" sz="quarter" idx="11"/>
          </p:nvPr>
        </p:nvSpPr>
        <p:spPr>
          <a:ln/>
        </p:spPr>
        <p:txBody>
          <a:bodyPr/>
          <a:lstStyle>
            <a:lvl1pPr>
              <a:defRPr/>
            </a:lvl1pPr>
          </a:lstStyle>
          <a:p>
            <a:pPr>
              <a:defRPr/>
            </a:pPr>
            <a:fld id="{1BEE5ADC-D193-1841-BBEE-670E5307E57D}" type="slidenum">
              <a:rPr/>
              <a:pPr>
                <a:defRPr/>
              </a:pPr>
              <a:t>‹#›</a:t>
            </a:fld>
            <a:endParaRPr/>
          </a:p>
        </p:txBody>
      </p:sp>
    </p:spTree>
    <p:extLst>
      <p:ext uri="{BB962C8B-B14F-4D97-AF65-F5344CB8AC3E}">
        <p14:creationId xmlns:p14="http://schemas.microsoft.com/office/powerpoint/2010/main" val="2987532388"/>
      </p:ext>
    </p:extLst>
  </p:cSld>
  <p:clrMapOvr>
    <a:masterClrMapping/>
  </p:clrMapOvr>
  <p:transition spd="slow"/>
</p:sldLayout>
</file>

<file path=ppt/slideLayouts/slideLayout1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B77BF90F-0477-EB4A-B70E-F02F8719B958}"/>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1BBEA063-7F27-2B42-A1C7-80972BBDAB07}"/>
              </a:ext>
            </a:extLst>
          </p:cNvPr>
          <p:cNvSpPr txBox="1">
            <a:spLocks noGrp="1"/>
          </p:cNvSpPr>
          <p:nvPr>
            <p:ph type="sldNum" sz="quarter" idx="11"/>
          </p:nvPr>
        </p:nvSpPr>
        <p:spPr>
          <a:ln/>
        </p:spPr>
        <p:txBody>
          <a:bodyPr/>
          <a:lstStyle>
            <a:lvl1pPr>
              <a:defRPr/>
            </a:lvl1pPr>
          </a:lstStyle>
          <a:p>
            <a:pPr>
              <a:defRPr/>
            </a:pPr>
            <a:fld id="{E8E2DE06-0A80-1A4F-B09A-A9E17A2E3940}" type="slidenum">
              <a:rPr/>
              <a:pPr>
                <a:defRPr/>
              </a:pPr>
              <a:t>‹#›</a:t>
            </a:fld>
            <a:endParaRPr/>
          </a:p>
        </p:txBody>
      </p:sp>
    </p:spTree>
    <p:extLst>
      <p:ext uri="{BB962C8B-B14F-4D97-AF65-F5344CB8AC3E}">
        <p14:creationId xmlns:p14="http://schemas.microsoft.com/office/powerpoint/2010/main" val="1409717846"/>
      </p:ext>
    </p:extLst>
  </p:cSld>
  <p:clrMapOvr>
    <a:masterClrMapping/>
  </p:clrMapOvr>
  <p:transition spd="slow"/>
</p:sldLayout>
</file>

<file path=ppt/slideLayouts/slideLayout16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7454FCD2-F76D-0A4A-B7F4-E1C97A7E2990}"/>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57CD4154-DC94-4F46-8C20-A36DC9535CE8}"/>
              </a:ext>
            </a:extLst>
          </p:cNvPr>
          <p:cNvSpPr txBox="1">
            <a:spLocks noGrp="1"/>
          </p:cNvSpPr>
          <p:nvPr>
            <p:ph type="sldNum" sz="quarter" idx="11"/>
          </p:nvPr>
        </p:nvSpPr>
        <p:spPr>
          <a:ln/>
        </p:spPr>
        <p:txBody>
          <a:bodyPr/>
          <a:lstStyle>
            <a:lvl1pPr>
              <a:defRPr/>
            </a:lvl1pPr>
          </a:lstStyle>
          <a:p>
            <a:pPr>
              <a:defRPr/>
            </a:pPr>
            <a:fld id="{936A9F31-84E8-7D49-9EA4-E1FF73FE506B}" type="slidenum">
              <a:rPr/>
              <a:pPr>
                <a:defRPr/>
              </a:pPr>
              <a:t>‹#›</a:t>
            </a:fld>
            <a:endParaRPr/>
          </a:p>
        </p:txBody>
      </p:sp>
    </p:spTree>
    <p:extLst>
      <p:ext uri="{BB962C8B-B14F-4D97-AF65-F5344CB8AC3E}">
        <p14:creationId xmlns:p14="http://schemas.microsoft.com/office/powerpoint/2010/main" val="4159773599"/>
      </p:ext>
    </p:extLst>
  </p:cSld>
  <p:clrMapOvr>
    <a:masterClrMapping/>
  </p:clrMapOvr>
  <p:transition spd="slow"/>
</p:sldLayout>
</file>

<file path=ppt/slideLayouts/slideLayout16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96A44E21-EC1F-7547-A7D9-7931053F4E65}"/>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E47AC5BA-BC41-1A49-ACDA-C8DFA730CFCB}"/>
              </a:ext>
            </a:extLst>
          </p:cNvPr>
          <p:cNvSpPr txBox="1">
            <a:spLocks noGrp="1"/>
          </p:cNvSpPr>
          <p:nvPr>
            <p:ph type="sldNum" sz="quarter" idx="11"/>
          </p:nvPr>
        </p:nvSpPr>
        <p:spPr>
          <a:ln/>
        </p:spPr>
        <p:txBody>
          <a:bodyPr/>
          <a:lstStyle>
            <a:lvl1pPr>
              <a:defRPr/>
            </a:lvl1pPr>
          </a:lstStyle>
          <a:p>
            <a:pPr>
              <a:defRPr/>
            </a:pPr>
            <a:fld id="{3A0A6B31-3719-084D-BAFB-179714B3FD8F}" type="slidenum">
              <a:rPr/>
              <a:pPr>
                <a:defRPr/>
              </a:pPr>
              <a:t>‹#›</a:t>
            </a:fld>
            <a:endParaRPr/>
          </a:p>
        </p:txBody>
      </p:sp>
    </p:spTree>
    <p:extLst>
      <p:ext uri="{BB962C8B-B14F-4D97-AF65-F5344CB8AC3E}">
        <p14:creationId xmlns:p14="http://schemas.microsoft.com/office/powerpoint/2010/main" val="2896315121"/>
      </p:ext>
    </p:extLst>
  </p:cSld>
  <p:clrMapOvr>
    <a:masterClrMapping/>
  </p:clrMapOvr>
  <p:transition spd="slow"/>
</p:sldLayout>
</file>

<file path=ppt/slideLayouts/slideLayout16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C923A916-63EE-DF49-96AE-7E464F7C0675}"/>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DA350CE0-DF1E-6F4E-BD1F-C6745738BAFA}"/>
              </a:ext>
            </a:extLst>
          </p:cNvPr>
          <p:cNvSpPr txBox="1">
            <a:spLocks noGrp="1"/>
          </p:cNvSpPr>
          <p:nvPr>
            <p:ph type="sldNum" sz="quarter" idx="11"/>
          </p:nvPr>
        </p:nvSpPr>
        <p:spPr>
          <a:ln/>
        </p:spPr>
        <p:txBody>
          <a:bodyPr/>
          <a:lstStyle>
            <a:lvl1pPr>
              <a:defRPr/>
            </a:lvl1pPr>
          </a:lstStyle>
          <a:p>
            <a:pPr>
              <a:defRPr/>
            </a:pPr>
            <a:fld id="{9C959ABD-4E15-C14C-BE76-67FA3CAB12D2}" type="slidenum">
              <a:rPr/>
              <a:pPr>
                <a:defRPr/>
              </a:pPr>
              <a:t>‹#›</a:t>
            </a:fld>
            <a:endParaRPr/>
          </a:p>
        </p:txBody>
      </p:sp>
    </p:spTree>
    <p:extLst>
      <p:ext uri="{BB962C8B-B14F-4D97-AF65-F5344CB8AC3E}">
        <p14:creationId xmlns:p14="http://schemas.microsoft.com/office/powerpoint/2010/main" val="748816670"/>
      </p:ext>
    </p:extLst>
  </p:cSld>
  <p:clrMapOvr>
    <a:masterClrMapping/>
  </p:clrMapOvr>
  <p:transition spd="slow"/>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7190A30-C2F7-4441-A300-8D11BAE64FB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13BA342-FC9C-6141-A6E9-75E8FB948CBB}"/>
              </a:ext>
            </a:extLst>
          </p:cNvPr>
          <p:cNvSpPr txBox="1">
            <a:spLocks noGrp="1"/>
          </p:cNvSpPr>
          <p:nvPr>
            <p:ph type="sldNum" sz="quarter" idx="11"/>
          </p:nvPr>
        </p:nvSpPr>
        <p:spPr>
          <a:ln/>
        </p:spPr>
        <p:txBody>
          <a:bodyPr/>
          <a:lstStyle>
            <a:lvl1pPr>
              <a:defRPr/>
            </a:lvl1pPr>
          </a:lstStyle>
          <a:p>
            <a:pPr>
              <a:defRPr/>
            </a:pPr>
            <a:fld id="{46F606BF-07E6-0642-A4BD-7C6D0007F2D8}" type="slidenum">
              <a:rPr/>
              <a:pPr>
                <a:defRPr/>
              </a:pPr>
              <a:t>‹#›</a:t>
            </a:fld>
            <a:endParaRPr/>
          </a:p>
        </p:txBody>
      </p:sp>
    </p:spTree>
    <p:extLst>
      <p:ext uri="{BB962C8B-B14F-4D97-AF65-F5344CB8AC3E}">
        <p14:creationId xmlns:p14="http://schemas.microsoft.com/office/powerpoint/2010/main" val="1369748929"/>
      </p:ext>
    </p:extLst>
  </p:cSld>
  <p:clrMapOvr>
    <a:masterClrMapping/>
  </p:clrMapOvr>
  <p:transition spd="slow"/>
</p:sldLayout>
</file>

<file path=ppt/slideLayouts/slideLayout1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ED65A56F-95E8-7849-85DD-6EA941D40169}"/>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43A17301-F775-B746-9FB4-00F6BCCD7D2A}"/>
              </a:ext>
            </a:extLst>
          </p:cNvPr>
          <p:cNvSpPr txBox="1">
            <a:spLocks noGrp="1"/>
          </p:cNvSpPr>
          <p:nvPr>
            <p:ph type="sldNum" sz="quarter" idx="11"/>
          </p:nvPr>
        </p:nvSpPr>
        <p:spPr>
          <a:ln/>
        </p:spPr>
        <p:txBody>
          <a:bodyPr/>
          <a:lstStyle>
            <a:lvl1pPr>
              <a:defRPr/>
            </a:lvl1pPr>
          </a:lstStyle>
          <a:p>
            <a:pPr>
              <a:defRPr/>
            </a:pPr>
            <a:fld id="{EC3C27B8-CF26-DD48-B11A-E538B7993552}" type="slidenum">
              <a:rPr/>
              <a:pPr>
                <a:defRPr/>
              </a:pPr>
              <a:t>‹#›</a:t>
            </a:fld>
            <a:endParaRPr/>
          </a:p>
        </p:txBody>
      </p:sp>
    </p:spTree>
    <p:extLst>
      <p:ext uri="{BB962C8B-B14F-4D97-AF65-F5344CB8AC3E}">
        <p14:creationId xmlns:p14="http://schemas.microsoft.com/office/powerpoint/2010/main" val="2151914417"/>
      </p:ext>
    </p:extLst>
  </p:cSld>
  <p:clrMapOvr>
    <a:masterClrMapping/>
  </p:clrMapOvr>
  <p:transition spd="slow"/>
</p:sldLayout>
</file>

<file path=ppt/slideLayouts/slideLayout1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7B2CB417-9413-2947-B7CD-E372F9835337}"/>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4FEFE035-B4D4-874D-9B7E-A9FFB9C1A6E2}"/>
              </a:ext>
            </a:extLst>
          </p:cNvPr>
          <p:cNvSpPr txBox="1">
            <a:spLocks noGrp="1"/>
          </p:cNvSpPr>
          <p:nvPr>
            <p:ph type="sldNum" sz="quarter" idx="11"/>
          </p:nvPr>
        </p:nvSpPr>
        <p:spPr>
          <a:ln/>
        </p:spPr>
        <p:txBody>
          <a:bodyPr/>
          <a:lstStyle>
            <a:lvl1pPr>
              <a:defRPr/>
            </a:lvl1pPr>
          </a:lstStyle>
          <a:p>
            <a:pPr>
              <a:defRPr/>
            </a:pPr>
            <a:fld id="{3B13CFDE-FE40-F842-B1E3-505DC75FB04F}" type="slidenum">
              <a:rPr/>
              <a:pPr>
                <a:defRPr/>
              </a:pPr>
              <a:t>‹#›</a:t>
            </a:fld>
            <a:endParaRPr/>
          </a:p>
        </p:txBody>
      </p:sp>
    </p:spTree>
    <p:extLst>
      <p:ext uri="{BB962C8B-B14F-4D97-AF65-F5344CB8AC3E}">
        <p14:creationId xmlns:p14="http://schemas.microsoft.com/office/powerpoint/2010/main" val="1894349628"/>
      </p:ext>
    </p:extLst>
  </p:cSld>
  <p:clrMapOvr>
    <a:masterClrMapping/>
  </p:clrMapOvr>
  <p:transition spd="slow"/>
  <p:hf sldNum="0" hdr="0" ftr="0" dt="0"/>
</p:sldLayout>
</file>

<file path=ppt/slideLayouts/slideLayout16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13F6E068-5ABF-964A-9BBA-AE6121F54D86}"/>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8ECDFF4C-EECC-3B43-809E-6AB145C3FB51}"/>
              </a:ext>
            </a:extLst>
          </p:cNvPr>
          <p:cNvSpPr txBox="1">
            <a:spLocks noGrp="1"/>
          </p:cNvSpPr>
          <p:nvPr>
            <p:ph type="sldNum" sz="quarter" idx="11"/>
          </p:nvPr>
        </p:nvSpPr>
        <p:spPr>
          <a:ln/>
        </p:spPr>
        <p:txBody>
          <a:bodyPr/>
          <a:lstStyle>
            <a:lvl1pPr>
              <a:defRPr/>
            </a:lvl1pPr>
          </a:lstStyle>
          <a:p>
            <a:pPr>
              <a:defRPr/>
            </a:pPr>
            <a:fld id="{2CEFA909-8198-1A4F-A7CC-66D2ACEAAEC9}" type="slidenum">
              <a:rPr/>
              <a:pPr>
                <a:defRPr/>
              </a:pPr>
              <a:t>‹#›</a:t>
            </a:fld>
            <a:endParaRPr/>
          </a:p>
        </p:txBody>
      </p:sp>
    </p:spTree>
    <p:extLst>
      <p:ext uri="{BB962C8B-B14F-4D97-AF65-F5344CB8AC3E}">
        <p14:creationId xmlns:p14="http://schemas.microsoft.com/office/powerpoint/2010/main" val="1169503569"/>
      </p:ext>
    </p:extLst>
  </p:cSld>
  <p:clrMapOvr>
    <a:masterClrMapping/>
  </p:clrMapOvr>
  <p:transition spd="slow"/>
</p:sldLayout>
</file>

<file path=ppt/slideLayouts/slideLayout16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5BA02941-5D4B-B74E-A9C9-D5A43C572C4A}"/>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D5F82CC7-EA9C-1943-9BF4-712CFE7F129B}"/>
              </a:ext>
            </a:extLst>
          </p:cNvPr>
          <p:cNvSpPr txBox="1">
            <a:spLocks noGrp="1"/>
          </p:cNvSpPr>
          <p:nvPr>
            <p:ph type="sldNum" sz="quarter" idx="11"/>
          </p:nvPr>
        </p:nvSpPr>
        <p:spPr>
          <a:ln/>
        </p:spPr>
        <p:txBody>
          <a:bodyPr/>
          <a:lstStyle>
            <a:lvl1pPr>
              <a:defRPr/>
            </a:lvl1pPr>
          </a:lstStyle>
          <a:p>
            <a:pPr>
              <a:defRPr/>
            </a:pPr>
            <a:fld id="{177C63B7-7DA6-2E40-8A14-F1A64EAE4B0B}" type="slidenum">
              <a:rPr/>
              <a:pPr>
                <a:defRPr/>
              </a:pPr>
              <a:t>‹#›</a:t>
            </a:fld>
            <a:endParaRPr/>
          </a:p>
        </p:txBody>
      </p:sp>
    </p:spTree>
    <p:extLst>
      <p:ext uri="{BB962C8B-B14F-4D97-AF65-F5344CB8AC3E}">
        <p14:creationId xmlns:p14="http://schemas.microsoft.com/office/powerpoint/2010/main" val="1538800544"/>
      </p:ext>
    </p:extLst>
  </p:cSld>
  <p:clrMapOvr>
    <a:masterClrMapping/>
  </p:clrMapOvr>
  <p:transition spd="slow"/>
</p:sldLayout>
</file>

<file path=ppt/slideLayouts/slideLayout16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858D764-6AAB-774D-8A53-D4185F433466}"/>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3A2ADDC0-C87C-4B40-8CBA-CF0DA2A224FB}"/>
              </a:ext>
            </a:extLst>
          </p:cNvPr>
          <p:cNvSpPr txBox="1">
            <a:spLocks noGrp="1"/>
          </p:cNvSpPr>
          <p:nvPr>
            <p:ph type="sldNum" sz="quarter" idx="11"/>
          </p:nvPr>
        </p:nvSpPr>
        <p:spPr>
          <a:ln/>
        </p:spPr>
        <p:txBody>
          <a:bodyPr/>
          <a:lstStyle>
            <a:lvl1pPr>
              <a:defRPr/>
            </a:lvl1pPr>
          </a:lstStyle>
          <a:p>
            <a:pPr>
              <a:defRPr/>
            </a:pPr>
            <a:fld id="{291627B2-051D-FE4C-887A-3362A3233E7E}" type="slidenum">
              <a:rPr/>
              <a:pPr>
                <a:defRPr/>
              </a:pPr>
              <a:t>‹#›</a:t>
            </a:fld>
            <a:endParaRPr/>
          </a:p>
        </p:txBody>
      </p:sp>
    </p:spTree>
    <p:extLst>
      <p:ext uri="{BB962C8B-B14F-4D97-AF65-F5344CB8AC3E}">
        <p14:creationId xmlns:p14="http://schemas.microsoft.com/office/powerpoint/2010/main" val="1521318410"/>
      </p:ext>
    </p:extLst>
  </p:cSld>
  <p:clrMapOvr>
    <a:masterClrMapping/>
  </p:clrMapOvr>
  <p:transition spd="slow"/>
</p:sldLayout>
</file>

<file path=ppt/slideLayouts/slideLayout16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CE6DFCE-A0F2-0F40-9145-05EC42D975F9}"/>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60C02CEC-8FA8-694E-8318-F35AF39B9CAA}"/>
              </a:ext>
            </a:extLst>
          </p:cNvPr>
          <p:cNvSpPr txBox="1">
            <a:spLocks noGrp="1"/>
          </p:cNvSpPr>
          <p:nvPr>
            <p:ph type="sldNum" sz="quarter" idx="11"/>
          </p:nvPr>
        </p:nvSpPr>
        <p:spPr>
          <a:ln/>
        </p:spPr>
        <p:txBody>
          <a:bodyPr/>
          <a:lstStyle>
            <a:lvl1pPr>
              <a:defRPr/>
            </a:lvl1pPr>
          </a:lstStyle>
          <a:p>
            <a:pPr>
              <a:defRPr/>
            </a:pPr>
            <a:fld id="{620887C6-3B72-374C-8644-CB5C78DC0EAC}" type="slidenum">
              <a:rPr/>
              <a:pPr>
                <a:defRPr/>
              </a:pPr>
              <a:t>‹#›</a:t>
            </a:fld>
            <a:endParaRPr/>
          </a:p>
        </p:txBody>
      </p:sp>
    </p:spTree>
    <p:extLst>
      <p:ext uri="{BB962C8B-B14F-4D97-AF65-F5344CB8AC3E}">
        <p14:creationId xmlns:p14="http://schemas.microsoft.com/office/powerpoint/2010/main" val="2377696776"/>
      </p:ext>
    </p:extLst>
  </p:cSld>
  <p:clrMapOvr>
    <a:masterClrMapping/>
  </p:clrMapOvr>
  <p:transition spd="slow"/>
</p:sldLayout>
</file>

<file path=ppt/slideLayouts/slideLayout16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49764EAE-0F40-2348-B614-56A6C1FC4B06}"/>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5DDD9822-C678-ED42-8688-8E4F276A29E9}"/>
              </a:ext>
            </a:extLst>
          </p:cNvPr>
          <p:cNvSpPr txBox="1">
            <a:spLocks noGrp="1"/>
          </p:cNvSpPr>
          <p:nvPr>
            <p:ph type="sldNum" sz="quarter" idx="11"/>
          </p:nvPr>
        </p:nvSpPr>
        <p:spPr>
          <a:ln/>
        </p:spPr>
        <p:txBody>
          <a:bodyPr/>
          <a:lstStyle>
            <a:lvl1pPr>
              <a:defRPr/>
            </a:lvl1pPr>
          </a:lstStyle>
          <a:p>
            <a:pPr>
              <a:defRPr/>
            </a:pPr>
            <a:fld id="{06264858-A57E-5740-B2B8-E473C7BCF90D}" type="slidenum">
              <a:rPr/>
              <a:pPr>
                <a:defRPr/>
              </a:pPr>
              <a:t>‹#›</a:t>
            </a:fld>
            <a:endParaRPr/>
          </a:p>
        </p:txBody>
      </p:sp>
    </p:spTree>
    <p:extLst>
      <p:ext uri="{BB962C8B-B14F-4D97-AF65-F5344CB8AC3E}">
        <p14:creationId xmlns:p14="http://schemas.microsoft.com/office/powerpoint/2010/main" val="1919172616"/>
      </p:ext>
    </p:extLst>
  </p:cSld>
  <p:clrMapOvr>
    <a:masterClrMapping/>
  </p:clrMapOvr>
  <p:transition spd="slow"/>
</p:sldLayout>
</file>

<file path=ppt/slideLayouts/slideLayout16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CBCC1C5A-1B07-0140-BDF6-AEAAC11453FC}"/>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EF115905-F838-5F48-BB7B-C801DF19D07F}"/>
              </a:ext>
            </a:extLst>
          </p:cNvPr>
          <p:cNvSpPr txBox="1">
            <a:spLocks noGrp="1"/>
          </p:cNvSpPr>
          <p:nvPr>
            <p:ph type="sldNum" sz="quarter" idx="11"/>
          </p:nvPr>
        </p:nvSpPr>
        <p:spPr>
          <a:ln/>
        </p:spPr>
        <p:txBody>
          <a:bodyPr/>
          <a:lstStyle>
            <a:lvl1pPr>
              <a:defRPr/>
            </a:lvl1pPr>
          </a:lstStyle>
          <a:p>
            <a:pPr>
              <a:defRPr/>
            </a:pPr>
            <a:fld id="{63862E85-2F92-9742-8402-5A7392E945B3}" type="slidenum">
              <a:rPr/>
              <a:pPr>
                <a:defRPr/>
              </a:pPr>
              <a:t>‹#›</a:t>
            </a:fld>
            <a:endParaRPr/>
          </a:p>
        </p:txBody>
      </p:sp>
    </p:spTree>
    <p:extLst>
      <p:ext uri="{BB962C8B-B14F-4D97-AF65-F5344CB8AC3E}">
        <p14:creationId xmlns:p14="http://schemas.microsoft.com/office/powerpoint/2010/main" val="807538363"/>
      </p:ext>
    </p:extLst>
  </p:cSld>
  <p:clrMapOvr>
    <a:masterClrMapping/>
  </p:clrMapOvr>
  <p:transition spd="slow"/>
</p:sldLayout>
</file>

<file path=ppt/slideLayouts/slideLayout16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0D1FE344-5B13-AB4F-95FA-776891A84999}"/>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F4CF1E6D-E50C-474B-8C60-7625946BE01D}"/>
              </a:ext>
            </a:extLst>
          </p:cNvPr>
          <p:cNvSpPr txBox="1">
            <a:spLocks noGrp="1"/>
          </p:cNvSpPr>
          <p:nvPr>
            <p:ph type="sldNum" sz="quarter" idx="11"/>
          </p:nvPr>
        </p:nvSpPr>
        <p:spPr>
          <a:ln/>
        </p:spPr>
        <p:txBody>
          <a:bodyPr/>
          <a:lstStyle>
            <a:lvl1pPr>
              <a:defRPr/>
            </a:lvl1pPr>
          </a:lstStyle>
          <a:p>
            <a:pPr>
              <a:defRPr/>
            </a:pPr>
            <a:fld id="{6507025C-9350-C147-9628-967EA6CA1E0E}" type="slidenum">
              <a:rPr/>
              <a:pPr>
                <a:defRPr/>
              </a:pPr>
              <a:t>‹#›</a:t>
            </a:fld>
            <a:endParaRPr/>
          </a:p>
        </p:txBody>
      </p:sp>
    </p:spTree>
    <p:extLst>
      <p:ext uri="{BB962C8B-B14F-4D97-AF65-F5344CB8AC3E}">
        <p14:creationId xmlns:p14="http://schemas.microsoft.com/office/powerpoint/2010/main" val="843478946"/>
      </p:ext>
    </p:extLst>
  </p:cSld>
  <p:clrMapOvr>
    <a:masterClrMapping/>
  </p:clrMapOvr>
  <p:transition spd="slow"/>
</p:sldLayout>
</file>

<file path=ppt/slideLayouts/slideLayout16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9CB0090F-AEEF-2642-997A-7A4B8C86B56C}"/>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EF482E24-77C4-734E-A9E5-B4B7FCD76B18}"/>
              </a:ext>
            </a:extLst>
          </p:cNvPr>
          <p:cNvSpPr txBox="1">
            <a:spLocks noGrp="1"/>
          </p:cNvSpPr>
          <p:nvPr>
            <p:ph type="sldNum" sz="quarter" idx="11"/>
          </p:nvPr>
        </p:nvSpPr>
        <p:spPr>
          <a:ln/>
        </p:spPr>
        <p:txBody>
          <a:bodyPr/>
          <a:lstStyle>
            <a:lvl1pPr>
              <a:defRPr/>
            </a:lvl1pPr>
          </a:lstStyle>
          <a:p>
            <a:pPr>
              <a:defRPr/>
            </a:pPr>
            <a:fld id="{F9689141-5009-D140-9D50-7ABF641B7B54}" type="slidenum">
              <a:rPr/>
              <a:pPr>
                <a:defRPr/>
              </a:pPr>
              <a:t>‹#›</a:t>
            </a:fld>
            <a:endParaRPr/>
          </a:p>
        </p:txBody>
      </p:sp>
    </p:spTree>
    <p:extLst>
      <p:ext uri="{BB962C8B-B14F-4D97-AF65-F5344CB8AC3E}">
        <p14:creationId xmlns:p14="http://schemas.microsoft.com/office/powerpoint/2010/main" val="1557486358"/>
      </p:ext>
    </p:extLst>
  </p:cSld>
  <p:clrMapOvr>
    <a:masterClrMapping/>
  </p:clrMapOvr>
  <p:transition spd="slow"/>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FA232E6-A822-6F4D-996E-6648DA85223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CA0AF20-5488-6C4C-87D6-477F1B5BDF73}"/>
              </a:ext>
            </a:extLst>
          </p:cNvPr>
          <p:cNvSpPr txBox="1">
            <a:spLocks noGrp="1"/>
          </p:cNvSpPr>
          <p:nvPr>
            <p:ph type="sldNum" sz="quarter" idx="11"/>
          </p:nvPr>
        </p:nvSpPr>
        <p:spPr>
          <a:ln/>
        </p:spPr>
        <p:txBody>
          <a:bodyPr/>
          <a:lstStyle>
            <a:lvl1pPr>
              <a:defRPr/>
            </a:lvl1pPr>
          </a:lstStyle>
          <a:p>
            <a:pPr>
              <a:defRPr/>
            </a:pPr>
            <a:fld id="{7D446825-36B1-224A-8579-D2F695A2B8E1}" type="slidenum">
              <a:rPr/>
              <a:pPr>
                <a:defRPr/>
              </a:pPr>
              <a:t>‹#›</a:t>
            </a:fld>
            <a:endParaRPr/>
          </a:p>
        </p:txBody>
      </p:sp>
    </p:spTree>
    <p:extLst>
      <p:ext uri="{BB962C8B-B14F-4D97-AF65-F5344CB8AC3E}">
        <p14:creationId xmlns:p14="http://schemas.microsoft.com/office/powerpoint/2010/main" val="1743259392"/>
      </p:ext>
    </p:extLst>
  </p:cSld>
  <p:clrMapOvr>
    <a:masterClrMapping/>
  </p:clrMapOvr>
  <p:transition spd="slow"/>
</p:sldLayout>
</file>

<file path=ppt/slideLayouts/slideLayout16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24EF2103-4CBC-5D42-B698-ABD9FA87BB1C}"/>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D612F5C5-9CED-0F41-BC12-C3F4A6741053}"/>
              </a:ext>
            </a:extLst>
          </p:cNvPr>
          <p:cNvSpPr txBox="1">
            <a:spLocks noGrp="1"/>
          </p:cNvSpPr>
          <p:nvPr>
            <p:ph type="sldNum" sz="quarter" idx="11"/>
          </p:nvPr>
        </p:nvSpPr>
        <p:spPr>
          <a:ln/>
        </p:spPr>
        <p:txBody>
          <a:bodyPr/>
          <a:lstStyle>
            <a:lvl1pPr>
              <a:defRPr/>
            </a:lvl1pPr>
          </a:lstStyle>
          <a:p>
            <a:pPr>
              <a:defRPr/>
            </a:pPr>
            <a:fld id="{9481B1FD-A857-254F-9D87-3A93D0348FA6}" type="slidenum">
              <a:rPr/>
              <a:pPr>
                <a:defRPr/>
              </a:pPr>
              <a:t>‹#›</a:t>
            </a:fld>
            <a:endParaRPr/>
          </a:p>
        </p:txBody>
      </p:sp>
    </p:spTree>
    <p:extLst>
      <p:ext uri="{BB962C8B-B14F-4D97-AF65-F5344CB8AC3E}">
        <p14:creationId xmlns:p14="http://schemas.microsoft.com/office/powerpoint/2010/main" val="526038007"/>
      </p:ext>
    </p:extLst>
  </p:cSld>
  <p:clrMapOvr>
    <a:masterClrMapping/>
  </p:clrMapOvr>
  <p:transition spd="slow"/>
</p:sldLayout>
</file>

<file path=ppt/slideLayouts/slideLayout16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8D10D6E4-2320-1848-9BE0-40175AED164A}"/>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D16BE6C8-1A5B-5A4D-A185-6769367D6860}"/>
              </a:ext>
            </a:extLst>
          </p:cNvPr>
          <p:cNvSpPr txBox="1">
            <a:spLocks noGrp="1"/>
          </p:cNvSpPr>
          <p:nvPr>
            <p:ph type="sldNum" sz="quarter" idx="11"/>
          </p:nvPr>
        </p:nvSpPr>
        <p:spPr>
          <a:ln/>
        </p:spPr>
        <p:txBody>
          <a:bodyPr/>
          <a:lstStyle>
            <a:lvl1pPr>
              <a:defRPr/>
            </a:lvl1pPr>
          </a:lstStyle>
          <a:p>
            <a:pPr>
              <a:defRPr/>
            </a:pPr>
            <a:fld id="{45F86735-2C00-B741-8B38-6E360519F479}" type="slidenum">
              <a:rPr/>
              <a:pPr>
                <a:defRPr/>
              </a:pPr>
              <a:t>‹#›</a:t>
            </a:fld>
            <a:endParaRPr/>
          </a:p>
        </p:txBody>
      </p:sp>
    </p:spTree>
    <p:extLst>
      <p:ext uri="{BB962C8B-B14F-4D97-AF65-F5344CB8AC3E}">
        <p14:creationId xmlns:p14="http://schemas.microsoft.com/office/powerpoint/2010/main" val="1601796898"/>
      </p:ext>
    </p:extLst>
  </p:cSld>
  <p:clrMapOvr>
    <a:masterClrMapping/>
  </p:clrMapOvr>
  <p:transition spd="slow"/>
</p:sldLayout>
</file>

<file path=ppt/slideLayouts/slideLayout16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8D4835D8-A3E9-AB44-B8F6-F2941D3FC0B6}"/>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E4867D24-83B8-C842-BC76-2419B53BA4A1}"/>
              </a:ext>
            </a:extLst>
          </p:cNvPr>
          <p:cNvSpPr txBox="1">
            <a:spLocks noGrp="1"/>
          </p:cNvSpPr>
          <p:nvPr>
            <p:ph type="sldNum" sz="quarter" idx="11"/>
          </p:nvPr>
        </p:nvSpPr>
        <p:spPr>
          <a:ln/>
        </p:spPr>
        <p:txBody>
          <a:bodyPr/>
          <a:lstStyle>
            <a:lvl1pPr>
              <a:defRPr/>
            </a:lvl1pPr>
          </a:lstStyle>
          <a:p>
            <a:pPr>
              <a:defRPr/>
            </a:pPr>
            <a:fld id="{0996950B-A473-9246-973F-3108041E233D}" type="slidenum">
              <a:rPr/>
              <a:pPr>
                <a:defRPr/>
              </a:pPr>
              <a:t>‹#›</a:t>
            </a:fld>
            <a:endParaRPr/>
          </a:p>
        </p:txBody>
      </p:sp>
    </p:spTree>
    <p:extLst>
      <p:ext uri="{BB962C8B-B14F-4D97-AF65-F5344CB8AC3E}">
        <p14:creationId xmlns:p14="http://schemas.microsoft.com/office/powerpoint/2010/main" val="3990067751"/>
      </p:ext>
    </p:extLst>
  </p:cSld>
  <p:clrMapOvr>
    <a:masterClrMapping/>
  </p:clrMapOvr>
  <p:transition spd="slow"/>
</p:sldLayout>
</file>

<file path=ppt/slideLayouts/slideLayout16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522D00E5-B54B-4A47-9A4E-E1376103B8C4}"/>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BBF5A7D2-07AD-9A44-A3D3-EC001AE4574A}"/>
              </a:ext>
            </a:extLst>
          </p:cNvPr>
          <p:cNvSpPr txBox="1">
            <a:spLocks noGrp="1"/>
          </p:cNvSpPr>
          <p:nvPr>
            <p:ph type="sldNum" sz="quarter" idx="11"/>
          </p:nvPr>
        </p:nvSpPr>
        <p:spPr>
          <a:ln/>
        </p:spPr>
        <p:txBody>
          <a:bodyPr/>
          <a:lstStyle>
            <a:lvl1pPr>
              <a:defRPr/>
            </a:lvl1pPr>
          </a:lstStyle>
          <a:p>
            <a:pPr>
              <a:defRPr/>
            </a:pPr>
            <a:fld id="{11E447BC-DC6A-EE43-9AC8-839845444116}" type="slidenum">
              <a:rPr/>
              <a:pPr>
                <a:defRPr/>
              </a:pPr>
              <a:t>‹#›</a:t>
            </a:fld>
            <a:endParaRPr/>
          </a:p>
        </p:txBody>
      </p:sp>
    </p:spTree>
    <p:extLst>
      <p:ext uri="{BB962C8B-B14F-4D97-AF65-F5344CB8AC3E}">
        <p14:creationId xmlns:p14="http://schemas.microsoft.com/office/powerpoint/2010/main" val="2372091092"/>
      </p:ext>
    </p:extLst>
  </p:cSld>
  <p:clrMapOvr>
    <a:masterClrMapping/>
  </p:clrMapOvr>
  <p:transition spd="slow"/>
</p:sldLayout>
</file>

<file path=ppt/slideLayouts/slideLayout16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E729F449-AF9F-5E44-A5DF-7447E0ECFAED}"/>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993A82A2-3DE4-2740-BE3D-D6E5BF220D3C}"/>
              </a:ext>
            </a:extLst>
          </p:cNvPr>
          <p:cNvSpPr txBox="1">
            <a:spLocks noGrp="1"/>
          </p:cNvSpPr>
          <p:nvPr>
            <p:ph type="sldNum" sz="quarter" idx="11"/>
          </p:nvPr>
        </p:nvSpPr>
        <p:spPr>
          <a:ln/>
        </p:spPr>
        <p:txBody>
          <a:bodyPr/>
          <a:lstStyle>
            <a:lvl1pPr>
              <a:defRPr/>
            </a:lvl1pPr>
          </a:lstStyle>
          <a:p>
            <a:pPr>
              <a:defRPr/>
            </a:pPr>
            <a:fld id="{1F2D1F47-8CF8-C64F-815D-C5A557BBD4C0}" type="slidenum">
              <a:rPr/>
              <a:pPr>
                <a:defRPr/>
              </a:pPr>
              <a:t>‹#›</a:t>
            </a:fld>
            <a:endParaRPr/>
          </a:p>
        </p:txBody>
      </p:sp>
    </p:spTree>
    <p:extLst>
      <p:ext uri="{BB962C8B-B14F-4D97-AF65-F5344CB8AC3E}">
        <p14:creationId xmlns:p14="http://schemas.microsoft.com/office/powerpoint/2010/main" val="4184260130"/>
      </p:ext>
    </p:extLst>
  </p:cSld>
  <p:clrMapOvr>
    <a:masterClrMapping/>
  </p:clrMapOvr>
  <p:transition spd="slow"/>
</p:sldLayout>
</file>

<file path=ppt/slideLayouts/slideLayout16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DC740642-E3F0-9C4A-BFB8-3B8AAC660D1F}"/>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2D27D46A-9DC0-344E-9B25-B764418B0098}"/>
              </a:ext>
            </a:extLst>
          </p:cNvPr>
          <p:cNvSpPr txBox="1">
            <a:spLocks noGrp="1"/>
          </p:cNvSpPr>
          <p:nvPr>
            <p:ph type="sldNum" sz="quarter" idx="11"/>
          </p:nvPr>
        </p:nvSpPr>
        <p:spPr>
          <a:ln/>
        </p:spPr>
        <p:txBody>
          <a:bodyPr/>
          <a:lstStyle>
            <a:lvl1pPr>
              <a:defRPr/>
            </a:lvl1pPr>
          </a:lstStyle>
          <a:p>
            <a:pPr>
              <a:defRPr/>
            </a:pPr>
            <a:fld id="{F6C865AC-4188-3248-8750-D77D78D6BEA4}" type="slidenum">
              <a:rPr/>
              <a:pPr>
                <a:defRPr/>
              </a:pPr>
              <a:t>‹#›</a:t>
            </a:fld>
            <a:endParaRPr/>
          </a:p>
        </p:txBody>
      </p:sp>
    </p:spTree>
    <p:extLst>
      <p:ext uri="{BB962C8B-B14F-4D97-AF65-F5344CB8AC3E}">
        <p14:creationId xmlns:p14="http://schemas.microsoft.com/office/powerpoint/2010/main" val="3923142642"/>
      </p:ext>
    </p:extLst>
  </p:cSld>
  <p:clrMapOvr>
    <a:masterClrMapping/>
  </p:clrMapOvr>
  <p:transition spd="slow"/>
</p:sldLayout>
</file>

<file path=ppt/slideLayouts/slideLayout16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04B1C0BB-81A6-7E45-B2D1-3AB32C03F66F}"/>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43B4E5C5-D2D7-FE48-8892-CD793B8A06F0}"/>
              </a:ext>
            </a:extLst>
          </p:cNvPr>
          <p:cNvSpPr txBox="1">
            <a:spLocks noGrp="1"/>
          </p:cNvSpPr>
          <p:nvPr>
            <p:ph type="sldNum" sz="quarter" idx="11"/>
          </p:nvPr>
        </p:nvSpPr>
        <p:spPr>
          <a:ln/>
        </p:spPr>
        <p:txBody>
          <a:bodyPr/>
          <a:lstStyle>
            <a:lvl1pPr>
              <a:defRPr/>
            </a:lvl1pPr>
          </a:lstStyle>
          <a:p>
            <a:pPr>
              <a:defRPr/>
            </a:pPr>
            <a:fld id="{B6639A87-2D73-F54E-BA64-BA5F84E9675D}" type="slidenum">
              <a:rPr/>
              <a:pPr>
                <a:defRPr/>
              </a:pPr>
              <a:t>‹#›</a:t>
            </a:fld>
            <a:endParaRPr/>
          </a:p>
        </p:txBody>
      </p:sp>
    </p:spTree>
    <p:extLst>
      <p:ext uri="{BB962C8B-B14F-4D97-AF65-F5344CB8AC3E}">
        <p14:creationId xmlns:p14="http://schemas.microsoft.com/office/powerpoint/2010/main" val="2267125209"/>
      </p:ext>
    </p:extLst>
  </p:cSld>
  <p:clrMapOvr>
    <a:masterClrMapping/>
  </p:clrMapOvr>
  <p:transition spd="slow"/>
</p:sldLayout>
</file>

<file path=ppt/slideLayouts/slideLayout16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0F32C3C1-1F88-5143-B3CC-CA233D632FB3}"/>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9E3A88AE-DF13-DF47-9D9C-3C88D2EF55BE}"/>
              </a:ext>
            </a:extLst>
          </p:cNvPr>
          <p:cNvSpPr txBox="1">
            <a:spLocks noGrp="1"/>
          </p:cNvSpPr>
          <p:nvPr>
            <p:ph type="sldNum" sz="quarter" idx="11"/>
          </p:nvPr>
        </p:nvSpPr>
        <p:spPr>
          <a:ln/>
        </p:spPr>
        <p:txBody>
          <a:bodyPr/>
          <a:lstStyle>
            <a:lvl1pPr>
              <a:defRPr/>
            </a:lvl1pPr>
          </a:lstStyle>
          <a:p>
            <a:pPr>
              <a:defRPr/>
            </a:pPr>
            <a:fld id="{D78E5D1A-C316-D44B-A606-6E649B1E1E41}" type="slidenum">
              <a:rPr/>
              <a:pPr>
                <a:defRPr/>
              </a:pPr>
              <a:t>‹#›</a:t>
            </a:fld>
            <a:endParaRPr/>
          </a:p>
        </p:txBody>
      </p:sp>
    </p:spTree>
    <p:extLst>
      <p:ext uri="{BB962C8B-B14F-4D97-AF65-F5344CB8AC3E}">
        <p14:creationId xmlns:p14="http://schemas.microsoft.com/office/powerpoint/2010/main" val="1986903344"/>
      </p:ext>
    </p:extLst>
  </p:cSld>
  <p:clrMapOvr>
    <a:masterClrMapping/>
  </p:clrMapOvr>
  <p:transition spd="slow"/>
</p:sldLayout>
</file>

<file path=ppt/slideLayouts/slideLayout16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48A51D9-429E-4A41-AE1C-A84C6B20DBD1}"/>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2D30D269-F159-8743-9D7A-B4D721E67550}"/>
              </a:ext>
            </a:extLst>
          </p:cNvPr>
          <p:cNvSpPr txBox="1">
            <a:spLocks noGrp="1"/>
          </p:cNvSpPr>
          <p:nvPr>
            <p:ph type="sldNum" sz="quarter" idx="11"/>
          </p:nvPr>
        </p:nvSpPr>
        <p:spPr>
          <a:ln/>
        </p:spPr>
        <p:txBody>
          <a:bodyPr/>
          <a:lstStyle>
            <a:lvl1pPr>
              <a:defRPr/>
            </a:lvl1pPr>
          </a:lstStyle>
          <a:p>
            <a:pPr>
              <a:defRPr/>
            </a:pPr>
            <a:fld id="{30AA77D3-DBD6-664F-A261-ACD4E13882BC}" type="slidenum">
              <a:rPr/>
              <a:pPr>
                <a:defRPr/>
              </a:pPr>
              <a:t>‹#›</a:t>
            </a:fld>
            <a:endParaRPr/>
          </a:p>
        </p:txBody>
      </p:sp>
    </p:spTree>
    <p:extLst>
      <p:ext uri="{BB962C8B-B14F-4D97-AF65-F5344CB8AC3E}">
        <p14:creationId xmlns:p14="http://schemas.microsoft.com/office/powerpoint/2010/main" val="3543353502"/>
      </p:ext>
    </p:extLst>
  </p:cSld>
  <p:clrMapOvr>
    <a:masterClrMapping/>
  </p:clrMapOvr>
  <p:transition spd="slow"/>
</p:sldLayout>
</file>

<file path=ppt/slideLayouts/slideLayout16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DC982CF9-861A-C149-B177-340FC8CE52A2}"/>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C0DFC5A1-8137-F342-AD53-FFADCF041AF6}"/>
              </a:ext>
            </a:extLst>
          </p:cNvPr>
          <p:cNvSpPr txBox="1">
            <a:spLocks noGrp="1"/>
          </p:cNvSpPr>
          <p:nvPr>
            <p:ph type="sldNum" sz="quarter" idx="11"/>
          </p:nvPr>
        </p:nvSpPr>
        <p:spPr>
          <a:ln/>
        </p:spPr>
        <p:txBody>
          <a:bodyPr/>
          <a:lstStyle>
            <a:lvl1pPr>
              <a:defRPr/>
            </a:lvl1pPr>
          </a:lstStyle>
          <a:p>
            <a:pPr>
              <a:defRPr/>
            </a:pPr>
            <a:fld id="{0B0C7103-2F56-0444-A0E3-16A4B74EEBA6}" type="slidenum">
              <a:rPr/>
              <a:pPr>
                <a:defRPr/>
              </a:pPr>
              <a:t>‹#›</a:t>
            </a:fld>
            <a:endParaRPr/>
          </a:p>
        </p:txBody>
      </p:sp>
    </p:spTree>
    <p:extLst>
      <p:ext uri="{BB962C8B-B14F-4D97-AF65-F5344CB8AC3E}">
        <p14:creationId xmlns:p14="http://schemas.microsoft.com/office/powerpoint/2010/main" val="1692168901"/>
      </p:ext>
    </p:extLst>
  </p:cSld>
  <p:clrMapOvr>
    <a:masterClrMapping/>
  </p:clrMapOvr>
  <p:transition spd="slow"/>
</p:sldLayout>
</file>

<file path=ppt/slideLayouts/slideLayout1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799F9EFD-7675-1748-B33C-DCF0CEAA12B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28AF185-9873-3B4A-AB84-925AE6E4DAE4}"/>
              </a:ext>
            </a:extLst>
          </p:cNvPr>
          <p:cNvSpPr txBox="1">
            <a:spLocks noGrp="1"/>
          </p:cNvSpPr>
          <p:nvPr>
            <p:ph type="sldNum" sz="quarter" idx="11"/>
          </p:nvPr>
        </p:nvSpPr>
        <p:spPr>
          <a:ln/>
        </p:spPr>
        <p:txBody>
          <a:bodyPr/>
          <a:lstStyle>
            <a:lvl1pPr>
              <a:defRPr/>
            </a:lvl1pPr>
          </a:lstStyle>
          <a:p>
            <a:pPr>
              <a:defRPr/>
            </a:pPr>
            <a:fld id="{65352BBC-AD6A-8E48-BBC8-65A30D885D99}" type="slidenum">
              <a:rPr/>
              <a:pPr>
                <a:defRPr/>
              </a:pPr>
              <a:t>‹#›</a:t>
            </a:fld>
            <a:endParaRPr/>
          </a:p>
        </p:txBody>
      </p:sp>
    </p:spTree>
    <p:extLst>
      <p:ext uri="{BB962C8B-B14F-4D97-AF65-F5344CB8AC3E}">
        <p14:creationId xmlns:p14="http://schemas.microsoft.com/office/powerpoint/2010/main" val="2807615282"/>
      </p:ext>
    </p:extLst>
  </p:cSld>
  <p:clrMapOvr>
    <a:masterClrMapping/>
  </p:clrMapOvr>
  <p:transition spd="slow"/>
</p:sldLayout>
</file>

<file path=ppt/slideLayouts/slideLayout16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43C4ED32-1D0E-BC41-AE5B-B0ADA7922E8A}"/>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FDD569ED-1066-7840-BDF0-16B0EA836BB6}"/>
              </a:ext>
            </a:extLst>
          </p:cNvPr>
          <p:cNvSpPr txBox="1">
            <a:spLocks noGrp="1"/>
          </p:cNvSpPr>
          <p:nvPr>
            <p:ph type="sldNum" sz="quarter" idx="11"/>
          </p:nvPr>
        </p:nvSpPr>
        <p:spPr>
          <a:ln/>
        </p:spPr>
        <p:txBody>
          <a:bodyPr/>
          <a:lstStyle>
            <a:lvl1pPr>
              <a:defRPr/>
            </a:lvl1pPr>
          </a:lstStyle>
          <a:p>
            <a:pPr>
              <a:defRPr/>
            </a:pPr>
            <a:fld id="{1DC3E6C1-62CF-134E-A3C7-73FE87E7E733}" type="slidenum">
              <a:rPr/>
              <a:pPr>
                <a:defRPr/>
              </a:pPr>
              <a:t>‹#›</a:t>
            </a:fld>
            <a:endParaRPr/>
          </a:p>
        </p:txBody>
      </p:sp>
    </p:spTree>
    <p:extLst>
      <p:ext uri="{BB962C8B-B14F-4D97-AF65-F5344CB8AC3E}">
        <p14:creationId xmlns:p14="http://schemas.microsoft.com/office/powerpoint/2010/main" val="2096921691"/>
      </p:ext>
    </p:extLst>
  </p:cSld>
  <p:clrMapOvr>
    <a:masterClrMapping/>
  </p:clrMapOvr>
  <p:transition spd="slow"/>
</p:sldLayout>
</file>

<file path=ppt/slideLayouts/slideLayout16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4FF5388D-449A-5949-B896-3B4B01CD7E23}"/>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2C526575-B7CB-4C4D-B18F-FA7DA6EF31E4}"/>
              </a:ext>
            </a:extLst>
          </p:cNvPr>
          <p:cNvSpPr txBox="1">
            <a:spLocks noGrp="1"/>
          </p:cNvSpPr>
          <p:nvPr>
            <p:ph type="sldNum" sz="quarter" idx="11"/>
          </p:nvPr>
        </p:nvSpPr>
        <p:spPr>
          <a:ln/>
        </p:spPr>
        <p:txBody>
          <a:bodyPr/>
          <a:lstStyle>
            <a:lvl1pPr>
              <a:defRPr/>
            </a:lvl1pPr>
          </a:lstStyle>
          <a:p>
            <a:pPr>
              <a:defRPr/>
            </a:pPr>
            <a:fld id="{B813AE0C-989D-0947-9F40-74FB94C975C6}" type="slidenum">
              <a:rPr/>
              <a:pPr>
                <a:defRPr/>
              </a:pPr>
              <a:t>‹#›</a:t>
            </a:fld>
            <a:endParaRPr/>
          </a:p>
        </p:txBody>
      </p:sp>
    </p:spTree>
    <p:extLst>
      <p:ext uri="{BB962C8B-B14F-4D97-AF65-F5344CB8AC3E}">
        <p14:creationId xmlns:p14="http://schemas.microsoft.com/office/powerpoint/2010/main" val="3778835284"/>
      </p:ext>
    </p:extLst>
  </p:cSld>
  <p:clrMapOvr>
    <a:masterClrMapping/>
  </p:clrMapOvr>
  <p:transition spd="slow"/>
</p:sldLayout>
</file>

<file path=ppt/slideLayouts/slideLayout16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5DF43CDC-ACB9-DB4E-BEDD-718634D28D6C}"/>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042101D4-5D10-8B49-868A-C452F45DBA54}"/>
              </a:ext>
            </a:extLst>
          </p:cNvPr>
          <p:cNvSpPr txBox="1">
            <a:spLocks noGrp="1"/>
          </p:cNvSpPr>
          <p:nvPr>
            <p:ph type="sldNum" sz="quarter" idx="11"/>
          </p:nvPr>
        </p:nvSpPr>
        <p:spPr>
          <a:ln/>
        </p:spPr>
        <p:txBody>
          <a:bodyPr/>
          <a:lstStyle>
            <a:lvl1pPr>
              <a:defRPr/>
            </a:lvl1pPr>
          </a:lstStyle>
          <a:p>
            <a:pPr>
              <a:defRPr/>
            </a:pPr>
            <a:fld id="{197F753A-CEF5-2841-9313-D75CD4156CCB}" type="slidenum">
              <a:rPr/>
              <a:pPr>
                <a:defRPr/>
              </a:pPr>
              <a:t>‹#›</a:t>
            </a:fld>
            <a:endParaRPr/>
          </a:p>
        </p:txBody>
      </p:sp>
    </p:spTree>
    <p:extLst>
      <p:ext uri="{BB962C8B-B14F-4D97-AF65-F5344CB8AC3E}">
        <p14:creationId xmlns:p14="http://schemas.microsoft.com/office/powerpoint/2010/main" val="3452572189"/>
      </p:ext>
    </p:extLst>
  </p:cSld>
  <p:clrMapOvr>
    <a:masterClrMapping/>
  </p:clrMapOvr>
  <p:transition spd="slow"/>
</p:sldLayout>
</file>

<file path=ppt/slideLayouts/slideLayout16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F2EED765-3C5F-CB4C-930B-ECB95CFB28E9}"/>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5913C1EC-5E50-CC4C-8C2C-83EECD272D9C}"/>
              </a:ext>
            </a:extLst>
          </p:cNvPr>
          <p:cNvSpPr txBox="1">
            <a:spLocks noGrp="1"/>
          </p:cNvSpPr>
          <p:nvPr>
            <p:ph type="sldNum" sz="quarter" idx="11"/>
          </p:nvPr>
        </p:nvSpPr>
        <p:spPr>
          <a:ln/>
        </p:spPr>
        <p:txBody>
          <a:bodyPr/>
          <a:lstStyle>
            <a:lvl1pPr>
              <a:defRPr/>
            </a:lvl1pPr>
          </a:lstStyle>
          <a:p>
            <a:pPr>
              <a:defRPr/>
            </a:pPr>
            <a:fld id="{35F03906-FC2A-124B-9C29-D898353B3A59}" type="slidenum">
              <a:rPr/>
              <a:pPr>
                <a:defRPr/>
              </a:pPr>
              <a:t>‹#›</a:t>
            </a:fld>
            <a:endParaRPr/>
          </a:p>
        </p:txBody>
      </p:sp>
    </p:spTree>
    <p:extLst>
      <p:ext uri="{BB962C8B-B14F-4D97-AF65-F5344CB8AC3E}">
        <p14:creationId xmlns:p14="http://schemas.microsoft.com/office/powerpoint/2010/main" val="3351241908"/>
      </p:ext>
    </p:extLst>
  </p:cSld>
  <p:clrMapOvr>
    <a:masterClrMapping/>
  </p:clrMapOvr>
  <p:transition spd="slow"/>
</p:sldLayout>
</file>

<file path=ppt/slideLayouts/slideLayout16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F5BD4CD4-EF5A-5349-98FB-949B20359BD2}"/>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C0005A4B-3249-334B-8D01-1ADAEC6816CE}"/>
              </a:ext>
            </a:extLst>
          </p:cNvPr>
          <p:cNvSpPr txBox="1">
            <a:spLocks noGrp="1"/>
          </p:cNvSpPr>
          <p:nvPr>
            <p:ph type="sldNum" sz="quarter" idx="11"/>
          </p:nvPr>
        </p:nvSpPr>
        <p:spPr>
          <a:ln/>
        </p:spPr>
        <p:txBody>
          <a:bodyPr/>
          <a:lstStyle>
            <a:lvl1pPr>
              <a:defRPr/>
            </a:lvl1pPr>
          </a:lstStyle>
          <a:p>
            <a:pPr>
              <a:defRPr/>
            </a:pPr>
            <a:fld id="{5ED17131-D6AC-C84E-A4A2-EA92ECEABE33}" type="slidenum">
              <a:rPr/>
              <a:pPr>
                <a:defRPr/>
              </a:pPr>
              <a:t>‹#›</a:t>
            </a:fld>
            <a:endParaRPr/>
          </a:p>
        </p:txBody>
      </p:sp>
    </p:spTree>
    <p:extLst>
      <p:ext uri="{BB962C8B-B14F-4D97-AF65-F5344CB8AC3E}">
        <p14:creationId xmlns:p14="http://schemas.microsoft.com/office/powerpoint/2010/main" val="3033401768"/>
      </p:ext>
    </p:extLst>
  </p:cSld>
  <p:clrMapOvr>
    <a:masterClrMapping/>
  </p:clrMapOvr>
  <p:transition spd="slow"/>
</p:sldLayout>
</file>

<file path=ppt/slideLayouts/slideLayout16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C41F688F-F4F9-8C4D-9958-11ABD3A81B69}"/>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A7A52EFC-4236-F249-8A4E-A52B8984AC33}"/>
              </a:ext>
            </a:extLst>
          </p:cNvPr>
          <p:cNvSpPr txBox="1">
            <a:spLocks noGrp="1"/>
          </p:cNvSpPr>
          <p:nvPr>
            <p:ph type="sldNum" sz="quarter" idx="11"/>
          </p:nvPr>
        </p:nvSpPr>
        <p:spPr>
          <a:ln/>
        </p:spPr>
        <p:txBody>
          <a:bodyPr/>
          <a:lstStyle>
            <a:lvl1pPr>
              <a:defRPr/>
            </a:lvl1pPr>
          </a:lstStyle>
          <a:p>
            <a:pPr>
              <a:defRPr/>
            </a:pPr>
            <a:fld id="{BACF0D21-6416-1D48-BCCC-13901B6DA81B}" type="slidenum">
              <a:rPr/>
              <a:pPr>
                <a:defRPr/>
              </a:pPr>
              <a:t>‹#›</a:t>
            </a:fld>
            <a:endParaRPr/>
          </a:p>
        </p:txBody>
      </p:sp>
    </p:spTree>
    <p:extLst>
      <p:ext uri="{BB962C8B-B14F-4D97-AF65-F5344CB8AC3E}">
        <p14:creationId xmlns:p14="http://schemas.microsoft.com/office/powerpoint/2010/main" val="2719619203"/>
      </p:ext>
    </p:extLst>
  </p:cSld>
  <p:clrMapOvr>
    <a:masterClrMapping/>
  </p:clrMapOvr>
  <p:transition spd="slow"/>
</p:sldLayout>
</file>

<file path=ppt/slideLayouts/slideLayout16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7A99CAE-9931-8D4C-A93A-ADC32C95C54A}"/>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CE11CAAE-F8D0-DC4D-84DD-DD1637CACB80}"/>
              </a:ext>
            </a:extLst>
          </p:cNvPr>
          <p:cNvSpPr txBox="1">
            <a:spLocks noGrp="1"/>
          </p:cNvSpPr>
          <p:nvPr>
            <p:ph type="sldNum" sz="quarter" idx="11"/>
          </p:nvPr>
        </p:nvSpPr>
        <p:spPr>
          <a:ln/>
        </p:spPr>
        <p:txBody>
          <a:bodyPr/>
          <a:lstStyle>
            <a:lvl1pPr>
              <a:defRPr/>
            </a:lvl1pPr>
          </a:lstStyle>
          <a:p>
            <a:pPr>
              <a:defRPr/>
            </a:pPr>
            <a:fld id="{087A76AC-BEA2-8845-888A-5C7A1D426FE4}" type="slidenum">
              <a:rPr/>
              <a:pPr>
                <a:defRPr/>
              </a:pPr>
              <a:t>‹#›</a:t>
            </a:fld>
            <a:endParaRPr/>
          </a:p>
        </p:txBody>
      </p:sp>
    </p:spTree>
    <p:extLst>
      <p:ext uri="{BB962C8B-B14F-4D97-AF65-F5344CB8AC3E}">
        <p14:creationId xmlns:p14="http://schemas.microsoft.com/office/powerpoint/2010/main" val="1219220969"/>
      </p:ext>
    </p:extLst>
  </p:cSld>
  <p:clrMapOvr>
    <a:masterClrMapping/>
  </p:clrMapOvr>
  <p:transition spd="slow"/>
</p:sldLayout>
</file>

<file path=ppt/slideLayouts/slideLayout16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56A814EB-C3C2-8B40-B087-77CE84D7896D}"/>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308FD3CA-3387-1D41-89FE-75C7B5FEAC6D}"/>
              </a:ext>
            </a:extLst>
          </p:cNvPr>
          <p:cNvSpPr txBox="1">
            <a:spLocks noGrp="1"/>
          </p:cNvSpPr>
          <p:nvPr>
            <p:ph type="sldNum" sz="quarter" idx="11"/>
          </p:nvPr>
        </p:nvSpPr>
        <p:spPr>
          <a:ln/>
        </p:spPr>
        <p:txBody>
          <a:bodyPr/>
          <a:lstStyle>
            <a:lvl1pPr>
              <a:defRPr/>
            </a:lvl1pPr>
          </a:lstStyle>
          <a:p>
            <a:pPr>
              <a:defRPr/>
            </a:pPr>
            <a:fld id="{C44764DE-C8C0-9341-B03C-42CDEF22BAD4}" type="slidenum">
              <a:rPr/>
              <a:pPr>
                <a:defRPr/>
              </a:pPr>
              <a:t>‹#›</a:t>
            </a:fld>
            <a:endParaRPr/>
          </a:p>
        </p:txBody>
      </p:sp>
    </p:spTree>
    <p:extLst>
      <p:ext uri="{BB962C8B-B14F-4D97-AF65-F5344CB8AC3E}">
        <p14:creationId xmlns:p14="http://schemas.microsoft.com/office/powerpoint/2010/main" val="3260360540"/>
      </p:ext>
    </p:extLst>
  </p:cSld>
  <p:clrMapOvr>
    <a:masterClrMapping/>
  </p:clrMapOvr>
  <p:transition spd="slow"/>
</p:sldLayout>
</file>

<file path=ppt/slideLayouts/slideLayout16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8CEE32DD-0889-DA45-91AD-7051BBEAB0A0}"/>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611AB2B-DB84-2A43-9686-EF27ABB09FF7}"/>
              </a:ext>
            </a:extLst>
          </p:cNvPr>
          <p:cNvSpPr txBox="1">
            <a:spLocks noGrp="1"/>
          </p:cNvSpPr>
          <p:nvPr>
            <p:ph type="sldNum" sz="quarter" idx="11"/>
          </p:nvPr>
        </p:nvSpPr>
        <p:spPr>
          <a:ln/>
        </p:spPr>
        <p:txBody>
          <a:bodyPr/>
          <a:lstStyle>
            <a:lvl1pPr>
              <a:defRPr/>
            </a:lvl1pPr>
          </a:lstStyle>
          <a:p>
            <a:pPr>
              <a:defRPr/>
            </a:pPr>
            <a:fld id="{0FAEE43B-8EB4-A34A-A59B-FF773C7F50E6}" type="slidenum">
              <a:rPr/>
              <a:pPr>
                <a:defRPr/>
              </a:pPr>
              <a:t>‹#›</a:t>
            </a:fld>
            <a:endParaRPr/>
          </a:p>
        </p:txBody>
      </p:sp>
    </p:spTree>
    <p:extLst>
      <p:ext uri="{BB962C8B-B14F-4D97-AF65-F5344CB8AC3E}">
        <p14:creationId xmlns:p14="http://schemas.microsoft.com/office/powerpoint/2010/main" val="3153216356"/>
      </p:ext>
    </p:extLst>
  </p:cSld>
  <p:clrMapOvr>
    <a:masterClrMapping/>
  </p:clrMapOvr>
  <p:transition spd="slow"/>
</p:sldLayout>
</file>

<file path=ppt/slideLayouts/slideLayout16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B5B1E72F-083B-D147-B415-F2719EB98427}"/>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938668BE-DDD1-BD4B-91AB-FDFBFA6BE12D}"/>
              </a:ext>
            </a:extLst>
          </p:cNvPr>
          <p:cNvSpPr txBox="1">
            <a:spLocks noGrp="1"/>
          </p:cNvSpPr>
          <p:nvPr>
            <p:ph type="sldNum" sz="quarter" idx="11"/>
          </p:nvPr>
        </p:nvSpPr>
        <p:spPr>
          <a:ln/>
        </p:spPr>
        <p:txBody>
          <a:bodyPr/>
          <a:lstStyle>
            <a:lvl1pPr>
              <a:defRPr/>
            </a:lvl1pPr>
          </a:lstStyle>
          <a:p>
            <a:pPr>
              <a:defRPr/>
            </a:pPr>
            <a:fld id="{22E01F7D-6093-3B45-86FB-90D1CF649987}" type="slidenum">
              <a:rPr/>
              <a:pPr>
                <a:defRPr/>
              </a:pPr>
              <a:t>‹#›</a:t>
            </a:fld>
            <a:endParaRPr/>
          </a:p>
        </p:txBody>
      </p:sp>
    </p:spTree>
    <p:extLst>
      <p:ext uri="{BB962C8B-B14F-4D97-AF65-F5344CB8AC3E}">
        <p14:creationId xmlns:p14="http://schemas.microsoft.com/office/powerpoint/2010/main" val="2543249393"/>
      </p:ext>
    </p:extLst>
  </p:cSld>
  <p:clrMapOvr>
    <a:masterClrMapping/>
  </p:clrMapOvr>
  <p:transition spd="slow"/>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AC2502E4-3AC0-1F45-BE10-00F098B143F0}"/>
              </a:ext>
            </a:extLst>
          </p:cNvPr>
          <p:cNvSpPr txBox="1">
            <a:spLocks noGrp="1"/>
          </p:cNvSpPr>
          <p:nvPr>
            <p:ph type="sldNum" sz="quarter" idx="10"/>
          </p:nvPr>
        </p:nvSpPr>
        <p:spPr>
          <a:ln/>
        </p:spPr>
        <p:txBody>
          <a:bodyPr/>
          <a:lstStyle>
            <a:lvl1pPr>
              <a:defRPr/>
            </a:lvl1pPr>
          </a:lstStyle>
          <a:p>
            <a:pPr>
              <a:defRPr/>
            </a:pPr>
            <a:fld id="{7A6CCEB4-181D-D640-B407-331431450BEE}" type="slidenum">
              <a:rPr/>
              <a:pPr>
                <a:defRPr/>
              </a:pPr>
              <a:t>‹#›</a:t>
            </a:fld>
            <a:endParaRPr/>
          </a:p>
        </p:txBody>
      </p:sp>
    </p:spTree>
    <p:extLst>
      <p:ext uri="{BB962C8B-B14F-4D97-AF65-F5344CB8AC3E}">
        <p14:creationId xmlns:p14="http://schemas.microsoft.com/office/powerpoint/2010/main" val="2141549884"/>
      </p:ext>
    </p:extLst>
  </p:cSld>
  <p:clrMapOvr>
    <a:masterClrMapping/>
  </p:clrMapOvr>
  <p:transition spd="slow"/>
</p:sldLayout>
</file>

<file path=ppt/slideLayouts/slideLayout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4870F81-436C-A643-9CC2-5F31979E029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90B7667-5C02-3145-A2DE-AB28A8C2FD81}"/>
              </a:ext>
            </a:extLst>
          </p:cNvPr>
          <p:cNvSpPr txBox="1">
            <a:spLocks noGrp="1"/>
          </p:cNvSpPr>
          <p:nvPr>
            <p:ph type="sldNum" sz="quarter" idx="11"/>
          </p:nvPr>
        </p:nvSpPr>
        <p:spPr>
          <a:ln/>
        </p:spPr>
        <p:txBody>
          <a:bodyPr/>
          <a:lstStyle>
            <a:lvl1pPr>
              <a:defRPr/>
            </a:lvl1pPr>
          </a:lstStyle>
          <a:p>
            <a:pPr>
              <a:defRPr/>
            </a:pPr>
            <a:fld id="{EE9D0810-252C-064C-B993-3E03EF274927}" type="slidenum">
              <a:rPr/>
              <a:pPr>
                <a:defRPr/>
              </a:pPr>
              <a:t>‹#›</a:t>
            </a:fld>
            <a:endParaRPr/>
          </a:p>
        </p:txBody>
      </p:sp>
    </p:spTree>
    <p:extLst>
      <p:ext uri="{BB962C8B-B14F-4D97-AF65-F5344CB8AC3E}">
        <p14:creationId xmlns:p14="http://schemas.microsoft.com/office/powerpoint/2010/main" val="1451863755"/>
      </p:ext>
    </p:extLst>
  </p:cSld>
  <p:clrMapOvr>
    <a:masterClrMapping/>
  </p:clrMapOvr>
  <p:transition spd="slow"/>
</p:sldLayout>
</file>

<file path=ppt/slideLayouts/slideLayout17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D6780C98-E5A5-A141-99BD-AF493592072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DB9CEB72-F316-D443-8514-9F140FDB1FF0}"/>
              </a:ext>
            </a:extLst>
          </p:cNvPr>
          <p:cNvSpPr txBox="1">
            <a:spLocks noGrp="1"/>
          </p:cNvSpPr>
          <p:nvPr>
            <p:ph type="sldNum" sz="quarter" idx="11"/>
          </p:nvPr>
        </p:nvSpPr>
        <p:spPr>
          <a:ln/>
        </p:spPr>
        <p:txBody>
          <a:bodyPr/>
          <a:lstStyle>
            <a:lvl1pPr>
              <a:defRPr/>
            </a:lvl1pPr>
          </a:lstStyle>
          <a:p>
            <a:pPr>
              <a:defRPr/>
            </a:pPr>
            <a:fld id="{EFF3EE71-DDEF-8942-A2DB-D2A7D717B41D}" type="slidenum">
              <a:rPr/>
              <a:pPr>
                <a:defRPr/>
              </a:pPr>
              <a:t>‹#›</a:t>
            </a:fld>
            <a:endParaRPr/>
          </a:p>
        </p:txBody>
      </p:sp>
    </p:spTree>
    <p:extLst>
      <p:ext uri="{BB962C8B-B14F-4D97-AF65-F5344CB8AC3E}">
        <p14:creationId xmlns:p14="http://schemas.microsoft.com/office/powerpoint/2010/main" val="3089143233"/>
      </p:ext>
    </p:extLst>
  </p:cSld>
  <p:clrMapOvr>
    <a:masterClrMapping/>
  </p:clrMapOvr>
  <p:transition spd="slow"/>
</p:sldLayout>
</file>

<file path=ppt/slideLayouts/slideLayout17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3F91CF91-FE93-1C47-9F1C-E7EF44A2EC1A}"/>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8BD8DC0D-CDE6-B24E-96E9-6191C69AF918}"/>
              </a:ext>
            </a:extLst>
          </p:cNvPr>
          <p:cNvSpPr txBox="1">
            <a:spLocks noGrp="1"/>
          </p:cNvSpPr>
          <p:nvPr>
            <p:ph type="sldNum" sz="quarter" idx="11"/>
          </p:nvPr>
        </p:nvSpPr>
        <p:spPr>
          <a:ln/>
        </p:spPr>
        <p:txBody>
          <a:bodyPr/>
          <a:lstStyle>
            <a:lvl1pPr>
              <a:defRPr/>
            </a:lvl1pPr>
          </a:lstStyle>
          <a:p>
            <a:pPr>
              <a:defRPr/>
            </a:pPr>
            <a:fld id="{8534F38F-2B78-9F4A-A4D3-37D5FE1740AC}" type="slidenum">
              <a:rPr/>
              <a:pPr>
                <a:defRPr/>
              </a:pPr>
              <a:t>‹#›</a:t>
            </a:fld>
            <a:endParaRPr/>
          </a:p>
        </p:txBody>
      </p:sp>
    </p:spTree>
    <p:extLst>
      <p:ext uri="{BB962C8B-B14F-4D97-AF65-F5344CB8AC3E}">
        <p14:creationId xmlns:p14="http://schemas.microsoft.com/office/powerpoint/2010/main" val="2577484027"/>
      </p:ext>
    </p:extLst>
  </p:cSld>
  <p:clrMapOvr>
    <a:masterClrMapping/>
  </p:clrMapOvr>
  <p:transition spd="slow"/>
</p:sldLayout>
</file>

<file path=ppt/slideLayouts/slideLayout17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60CC8F5D-1628-9A48-8C58-2EA78A172640}"/>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5B3A4737-FE8C-A146-B0E5-3C703CB73AF1}"/>
              </a:ext>
            </a:extLst>
          </p:cNvPr>
          <p:cNvSpPr txBox="1">
            <a:spLocks noGrp="1"/>
          </p:cNvSpPr>
          <p:nvPr>
            <p:ph type="sldNum" sz="quarter" idx="11"/>
          </p:nvPr>
        </p:nvSpPr>
        <p:spPr>
          <a:ln/>
        </p:spPr>
        <p:txBody>
          <a:bodyPr/>
          <a:lstStyle>
            <a:lvl1pPr>
              <a:defRPr/>
            </a:lvl1pPr>
          </a:lstStyle>
          <a:p>
            <a:pPr>
              <a:defRPr/>
            </a:pPr>
            <a:fld id="{3695F577-952F-8942-9124-51DE27C7B8E6}" type="slidenum">
              <a:rPr/>
              <a:pPr>
                <a:defRPr/>
              </a:pPr>
              <a:t>‹#›</a:t>
            </a:fld>
            <a:endParaRPr/>
          </a:p>
        </p:txBody>
      </p:sp>
    </p:spTree>
    <p:extLst>
      <p:ext uri="{BB962C8B-B14F-4D97-AF65-F5344CB8AC3E}">
        <p14:creationId xmlns:p14="http://schemas.microsoft.com/office/powerpoint/2010/main" val="4259052135"/>
      </p:ext>
    </p:extLst>
  </p:cSld>
  <p:clrMapOvr>
    <a:masterClrMapping/>
  </p:clrMapOvr>
  <p:transition spd="slow"/>
</p:sldLayout>
</file>

<file path=ppt/slideLayouts/slideLayout17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ACA0F32B-D9E3-994E-8CD9-EBD0355F88C6}"/>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7DD1B907-094B-184E-AAA3-9DB7F8E9B596}"/>
              </a:ext>
            </a:extLst>
          </p:cNvPr>
          <p:cNvSpPr txBox="1">
            <a:spLocks noGrp="1"/>
          </p:cNvSpPr>
          <p:nvPr>
            <p:ph type="sldNum" sz="quarter" idx="11"/>
          </p:nvPr>
        </p:nvSpPr>
        <p:spPr>
          <a:ln/>
        </p:spPr>
        <p:txBody>
          <a:bodyPr/>
          <a:lstStyle>
            <a:lvl1pPr>
              <a:defRPr/>
            </a:lvl1pPr>
          </a:lstStyle>
          <a:p>
            <a:pPr>
              <a:defRPr/>
            </a:pPr>
            <a:fld id="{1B46AA8B-1057-4E43-A7B9-843422CD5A07}" type="slidenum">
              <a:rPr/>
              <a:pPr>
                <a:defRPr/>
              </a:pPr>
              <a:t>‹#›</a:t>
            </a:fld>
            <a:endParaRPr/>
          </a:p>
        </p:txBody>
      </p:sp>
    </p:spTree>
    <p:extLst>
      <p:ext uri="{BB962C8B-B14F-4D97-AF65-F5344CB8AC3E}">
        <p14:creationId xmlns:p14="http://schemas.microsoft.com/office/powerpoint/2010/main" val="3150296736"/>
      </p:ext>
    </p:extLst>
  </p:cSld>
  <p:clrMapOvr>
    <a:masterClrMapping/>
  </p:clrMapOvr>
  <p:transition spd="slow"/>
</p:sldLayout>
</file>

<file path=ppt/slideLayouts/slideLayout17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A39761C7-F312-0149-8591-DFC48C160492}"/>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5D75035B-9596-0549-B86D-25BED1AC80DA}"/>
              </a:ext>
            </a:extLst>
          </p:cNvPr>
          <p:cNvSpPr txBox="1">
            <a:spLocks noGrp="1"/>
          </p:cNvSpPr>
          <p:nvPr>
            <p:ph type="sldNum" sz="quarter" idx="11"/>
          </p:nvPr>
        </p:nvSpPr>
        <p:spPr>
          <a:ln/>
        </p:spPr>
        <p:txBody>
          <a:bodyPr/>
          <a:lstStyle>
            <a:lvl1pPr>
              <a:defRPr/>
            </a:lvl1pPr>
          </a:lstStyle>
          <a:p>
            <a:pPr>
              <a:defRPr/>
            </a:pPr>
            <a:fld id="{87A3EA9D-6F92-6E4B-9ACA-C784E1C296F4}" type="slidenum">
              <a:rPr/>
              <a:pPr>
                <a:defRPr/>
              </a:pPr>
              <a:t>‹#›</a:t>
            </a:fld>
            <a:endParaRPr/>
          </a:p>
        </p:txBody>
      </p:sp>
    </p:spTree>
    <p:extLst>
      <p:ext uri="{BB962C8B-B14F-4D97-AF65-F5344CB8AC3E}">
        <p14:creationId xmlns:p14="http://schemas.microsoft.com/office/powerpoint/2010/main" val="4164633603"/>
      </p:ext>
    </p:extLst>
  </p:cSld>
  <p:clrMapOvr>
    <a:masterClrMapping/>
  </p:clrMapOvr>
  <p:transition spd="slow"/>
</p:sldLayout>
</file>

<file path=ppt/slideLayouts/slideLayout17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3C8399B3-04DC-1443-8FA3-3BC6B844A76D}"/>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401B78F6-19F9-9F40-A136-7F649C43A9AB}"/>
              </a:ext>
            </a:extLst>
          </p:cNvPr>
          <p:cNvSpPr txBox="1">
            <a:spLocks noGrp="1"/>
          </p:cNvSpPr>
          <p:nvPr>
            <p:ph type="sldNum" sz="quarter" idx="11"/>
          </p:nvPr>
        </p:nvSpPr>
        <p:spPr>
          <a:ln/>
        </p:spPr>
        <p:txBody>
          <a:bodyPr/>
          <a:lstStyle>
            <a:lvl1pPr>
              <a:defRPr/>
            </a:lvl1pPr>
          </a:lstStyle>
          <a:p>
            <a:pPr>
              <a:defRPr/>
            </a:pPr>
            <a:fld id="{AE885F7C-0331-2749-855F-22A5898484B8}" type="slidenum">
              <a:rPr/>
              <a:pPr>
                <a:defRPr/>
              </a:pPr>
              <a:t>‹#›</a:t>
            </a:fld>
            <a:endParaRPr/>
          </a:p>
        </p:txBody>
      </p:sp>
    </p:spTree>
    <p:extLst>
      <p:ext uri="{BB962C8B-B14F-4D97-AF65-F5344CB8AC3E}">
        <p14:creationId xmlns:p14="http://schemas.microsoft.com/office/powerpoint/2010/main" val="4154247783"/>
      </p:ext>
    </p:extLst>
  </p:cSld>
  <p:clrMapOvr>
    <a:masterClrMapping/>
  </p:clrMapOvr>
  <p:transition spd="slow"/>
</p:sldLayout>
</file>

<file path=ppt/slideLayouts/slideLayout17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C00E0AD8-EB41-6B4D-A14B-147933B0E28D}"/>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C3D1689C-0B50-A24D-B3A3-17E2548D5C82}"/>
              </a:ext>
            </a:extLst>
          </p:cNvPr>
          <p:cNvSpPr txBox="1">
            <a:spLocks noGrp="1"/>
          </p:cNvSpPr>
          <p:nvPr>
            <p:ph type="sldNum" sz="quarter" idx="11"/>
          </p:nvPr>
        </p:nvSpPr>
        <p:spPr>
          <a:ln/>
        </p:spPr>
        <p:txBody>
          <a:bodyPr/>
          <a:lstStyle>
            <a:lvl1pPr>
              <a:defRPr/>
            </a:lvl1pPr>
          </a:lstStyle>
          <a:p>
            <a:pPr>
              <a:defRPr/>
            </a:pPr>
            <a:fld id="{15696743-A2D5-D347-B944-1D1718124A62}" type="slidenum">
              <a:rPr/>
              <a:pPr>
                <a:defRPr/>
              </a:pPr>
              <a:t>‹#›</a:t>
            </a:fld>
            <a:endParaRPr/>
          </a:p>
        </p:txBody>
      </p:sp>
    </p:spTree>
    <p:extLst>
      <p:ext uri="{BB962C8B-B14F-4D97-AF65-F5344CB8AC3E}">
        <p14:creationId xmlns:p14="http://schemas.microsoft.com/office/powerpoint/2010/main" val="1823677564"/>
      </p:ext>
    </p:extLst>
  </p:cSld>
  <p:clrMapOvr>
    <a:masterClrMapping/>
  </p:clrMapOvr>
  <p:transition spd="slow"/>
</p:sldLayout>
</file>

<file path=ppt/slideLayouts/slideLayout17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B25F7B71-73B9-5741-A4F2-D4C313C5CBDC}"/>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70DAFF5F-510A-C148-95EE-E760C13D5992}"/>
              </a:ext>
            </a:extLst>
          </p:cNvPr>
          <p:cNvSpPr txBox="1">
            <a:spLocks noGrp="1"/>
          </p:cNvSpPr>
          <p:nvPr>
            <p:ph type="sldNum" sz="quarter" idx="11"/>
          </p:nvPr>
        </p:nvSpPr>
        <p:spPr>
          <a:ln/>
        </p:spPr>
        <p:txBody>
          <a:bodyPr/>
          <a:lstStyle>
            <a:lvl1pPr>
              <a:defRPr/>
            </a:lvl1pPr>
          </a:lstStyle>
          <a:p>
            <a:pPr>
              <a:defRPr/>
            </a:pPr>
            <a:fld id="{0642EA0F-1FFD-6E43-B969-868B3A811FE9}" type="slidenum">
              <a:rPr/>
              <a:pPr>
                <a:defRPr/>
              </a:pPr>
              <a:t>‹#›</a:t>
            </a:fld>
            <a:endParaRPr/>
          </a:p>
        </p:txBody>
      </p:sp>
    </p:spTree>
    <p:extLst>
      <p:ext uri="{BB962C8B-B14F-4D97-AF65-F5344CB8AC3E}">
        <p14:creationId xmlns:p14="http://schemas.microsoft.com/office/powerpoint/2010/main" val="3800188787"/>
      </p:ext>
    </p:extLst>
  </p:cSld>
  <p:clrMapOvr>
    <a:masterClrMapping/>
  </p:clrMapOvr>
  <p:transition spd="slow"/>
</p:sldLayout>
</file>

<file path=ppt/slideLayouts/slideLayout17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931F5398-0E8A-934A-B014-467E4ADDBDA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19219E1-6436-764B-AC9F-2A5F9C0101D9}"/>
              </a:ext>
            </a:extLst>
          </p:cNvPr>
          <p:cNvSpPr txBox="1">
            <a:spLocks noGrp="1"/>
          </p:cNvSpPr>
          <p:nvPr>
            <p:ph type="sldNum" sz="quarter" idx="11"/>
          </p:nvPr>
        </p:nvSpPr>
        <p:spPr>
          <a:ln/>
        </p:spPr>
        <p:txBody>
          <a:bodyPr/>
          <a:lstStyle>
            <a:lvl1pPr>
              <a:defRPr/>
            </a:lvl1pPr>
          </a:lstStyle>
          <a:p>
            <a:pPr>
              <a:defRPr/>
            </a:pPr>
            <a:fld id="{E6994DF1-7A60-B943-828A-17A6E2D21826}" type="slidenum">
              <a:rPr/>
              <a:pPr>
                <a:defRPr/>
              </a:pPr>
              <a:t>‹#›</a:t>
            </a:fld>
            <a:endParaRPr/>
          </a:p>
        </p:txBody>
      </p:sp>
    </p:spTree>
    <p:extLst>
      <p:ext uri="{BB962C8B-B14F-4D97-AF65-F5344CB8AC3E}">
        <p14:creationId xmlns:p14="http://schemas.microsoft.com/office/powerpoint/2010/main" val="3652400684"/>
      </p:ext>
    </p:extLst>
  </p:cSld>
  <p:clrMapOvr>
    <a:masterClrMapping/>
  </p:clrMapOvr>
  <p:transition spd="slow"/>
</p:sldLayout>
</file>

<file path=ppt/slideLayouts/slideLayout17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8E888A1E-6A92-CE4C-B05C-27B436C132ED}"/>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8708F0A4-9BFB-0F4B-AB7E-AE84DDF3D97A}"/>
              </a:ext>
            </a:extLst>
          </p:cNvPr>
          <p:cNvSpPr txBox="1">
            <a:spLocks noGrp="1"/>
          </p:cNvSpPr>
          <p:nvPr>
            <p:ph type="sldNum" sz="quarter" idx="11"/>
          </p:nvPr>
        </p:nvSpPr>
        <p:spPr>
          <a:ln/>
        </p:spPr>
        <p:txBody>
          <a:bodyPr/>
          <a:lstStyle>
            <a:lvl1pPr>
              <a:defRPr/>
            </a:lvl1pPr>
          </a:lstStyle>
          <a:p>
            <a:pPr>
              <a:defRPr/>
            </a:pPr>
            <a:fld id="{7BC28C92-A33D-274A-AF96-CB3953C64336}" type="slidenum">
              <a:rPr/>
              <a:pPr>
                <a:defRPr/>
              </a:pPr>
              <a:t>‹#›</a:t>
            </a:fld>
            <a:endParaRPr/>
          </a:p>
        </p:txBody>
      </p:sp>
    </p:spTree>
    <p:extLst>
      <p:ext uri="{BB962C8B-B14F-4D97-AF65-F5344CB8AC3E}">
        <p14:creationId xmlns:p14="http://schemas.microsoft.com/office/powerpoint/2010/main" val="3049117891"/>
      </p:ext>
    </p:extLst>
  </p:cSld>
  <p:clrMapOvr>
    <a:masterClrMapping/>
  </p:clrMapOvr>
  <p:transition spd="slow"/>
</p:sldLayout>
</file>

<file path=ppt/slideLayouts/slideLayout1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7545E6B-6BCD-2B45-A022-CB2DBC3B5CC1}"/>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54A043F-7CDC-0844-AEB5-559AB2ADBAD3}"/>
              </a:ext>
            </a:extLst>
          </p:cNvPr>
          <p:cNvSpPr txBox="1">
            <a:spLocks noGrp="1"/>
          </p:cNvSpPr>
          <p:nvPr>
            <p:ph type="sldNum" sz="quarter" idx="11"/>
          </p:nvPr>
        </p:nvSpPr>
        <p:spPr>
          <a:ln/>
        </p:spPr>
        <p:txBody>
          <a:bodyPr/>
          <a:lstStyle>
            <a:lvl1pPr>
              <a:defRPr/>
            </a:lvl1pPr>
          </a:lstStyle>
          <a:p>
            <a:pPr>
              <a:defRPr/>
            </a:pPr>
            <a:fld id="{6EA859DA-7718-DF49-B03A-D18B71B8B3A6}" type="slidenum">
              <a:rPr/>
              <a:pPr>
                <a:defRPr/>
              </a:pPr>
              <a:t>‹#›</a:t>
            </a:fld>
            <a:endParaRPr/>
          </a:p>
        </p:txBody>
      </p:sp>
    </p:spTree>
    <p:extLst>
      <p:ext uri="{BB962C8B-B14F-4D97-AF65-F5344CB8AC3E}">
        <p14:creationId xmlns:p14="http://schemas.microsoft.com/office/powerpoint/2010/main" val="3137195161"/>
      </p:ext>
    </p:extLst>
  </p:cSld>
  <p:clrMapOvr>
    <a:masterClrMapping/>
  </p:clrMapOvr>
  <p:transition spd="slow"/>
</p:sldLayout>
</file>

<file path=ppt/slideLayouts/slideLayout17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77FC9A2F-BB88-5C48-92E3-1D367C8C931A}"/>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7AFD6E8E-E190-5A4C-96D8-2B3AD9AD2B5C}"/>
              </a:ext>
            </a:extLst>
          </p:cNvPr>
          <p:cNvSpPr txBox="1">
            <a:spLocks noGrp="1"/>
          </p:cNvSpPr>
          <p:nvPr>
            <p:ph type="sldNum" sz="quarter" idx="11"/>
          </p:nvPr>
        </p:nvSpPr>
        <p:spPr>
          <a:ln/>
        </p:spPr>
        <p:txBody>
          <a:bodyPr/>
          <a:lstStyle>
            <a:lvl1pPr>
              <a:defRPr/>
            </a:lvl1pPr>
          </a:lstStyle>
          <a:p>
            <a:pPr>
              <a:defRPr/>
            </a:pPr>
            <a:fld id="{CF92FE10-1A02-B047-B8E3-092DF54A1517}" type="slidenum">
              <a:rPr/>
              <a:pPr>
                <a:defRPr/>
              </a:pPr>
              <a:t>‹#›</a:t>
            </a:fld>
            <a:endParaRPr/>
          </a:p>
        </p:txBody>
      </p:sp>
    </p:spTree>
    <p:extLst>
      <p:ext uri="{BB962C8B-B14F-4D97-AF65-F5344CB8AC3E}">
        <p14:creationId xmlns:p14="http://schemas.microsoft.com/office/powerpoint/2010/main" val="523836568"/>
      </p:ext>
    </p:extLst>
  </p:cSld>
  <p:clrMapOvr>
    <a:masterClrMapping/>
  </p:clrMapOvr>
  <p:transition spd="slow"/>
</p:sldLayout>
</file>

<file path=ppt/slideLayouts/slideLayout17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51CFF09F-4AEC-B047-830C-FACED8C5A7C1}"/>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8EB15B97-F32B-E749-BF4A-6FD1A4D215FD}"/>
              </a:ext>
            </a:extLst>
          </p:cNvPr>
          <p:cNvSpPr txBox="1">
            <a:spLocks noGrp="1"/>
          </p:cNvSpPr>
          <p:nvPr>
            <p:ph type="sldNum" sz="quarter" idx="11"/>
          </p:nvPr>
        </p:nvSpPr>
        <p:spPr>
          <a:ln/>
        </p:spPr>
        <p:txBody>
          <a:bodyPr/>
          <a:lstStyle>
            <a:lvl1pPr>
              <a:defRPr/>
            </a:lvl1pPr>
          </a:lstStyle>
          <a:p>
            <a:pPr>
              <a:defRPr/>
            </a:pPr>
            <a:fld id="{A71324F0-69DD-BC46-A448-61A9209D8780}" type="slidenum">
              <a:rPr/>
              <a:pPr>
                <a:defRPr/>
              </a:pPr>
              <a:t>‹#›</a:t>
            </a:fld>
            <a:endParaRPr/>
          </a:p>
        </p:txBody>
      </p:sp>
    </p:spTree>
    <p:extLst>
      <p:ext uri="{BB962C8B-B14F-4D97-AF65-F5344CB8AC3E}">
        <p14:creationId xmlns:p14="http://schemas.microsoft.com/office/powerpoint/2010/main" val="2518498250"/>
      </p:ext>
    </p:extLst>
  </p:cSld>
  <p:clrMapOvr>
    <a:masterClrMapping/>
  </p:clrMapOvr>
  <p:transition spd="slow"/>
</p:sldLayout>
</file>

<file path=ppt/slideLayouts/slideLayout17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814FF8CB-A7E4-E846-998E-B2608C1F6C35}"/>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2696839B-DF49-D54B-A188-C49441A3F9DC}"/>
              </a:ext>
            </a:extLst>
          </p:cNvPr>
          <p:cNvSpPr txBox="1">
            <a:spLocks noGrp="1"/>
          </p:cNvSpPr>
          <p:nvPr>
            <p:ph type="sldNum" sz="quarter" idx="11"/>
          </p:nvPr>
        </p:nvSpPr>
        <p:spPr>
          <a:ln/>
        </p:spPr>
        <p:txBody>
          <a:bodyPr/>
          <a:lstStyle>
            <a:lvl1pPr>
              <a:defRPr/>
            </a:lvl1pPr>
          </a:lstStyle>
          <a:p>
            <a:pPr>
              <a:defRPr/>
            </a:pPr>
            <a:fld id="{8997BB77-FCE7-E04A-A2D6-72CBC4E08D25}" type="slidenum">
              <a:rPr/>
              <a:pPr>
                <a:defRPr/>
              </a:pPr>
              <a:t>‹#›</a:t>
            </a:fld>
            <a:endParaRPr/>
          </a:p>
        </p:txBody>
      </p:sp>
    </p:spTree>
    <p:extLst>
      <p:ext uri="{BB962C8B-B14F-4D97-AF65-F5344CB8AC3E}">
        <p14:creationId xmlns:p14="http://schemas.microsoft.com/office/powerpoint/2010/main" val="1595701190"/>
      </p:ext>
    </p:extLst>
  </p:cSld>
  <p:clrMapOvr>
    <a:masterClrMapping/>
  </p:clrMapOvr>
  <p:transition spd="slow"/>
</p:sldLayout>
</file>

<file path=ppt/slideLayouts/slideLayout17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1DFF0DA0-D8CD-0B4B-8120-A78A18B39427}"/>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161CCC68-5DC7-4D4A-ADF9-97E6D60D3F49}"/>
              </a:ext>
            </a:extLst>
          </p:cNvPr>
          <p:cNvSpPr txBox="1">
            <a:spLocks noGrp="1"/>
          </p:cNvSpPr>
          <p:nvPr>
            <p:ph type="sldNum" sz="quarter" idx="11"/>
          </p:nvPr>
        </p:nvSpPr>
        <p:spPr>
          <a:ln/>
        </p:spPr>
        <p:txBody>
          <a:bodyPr/>
          <a:lstStyle>
            <a:lvl1pPr>
              <a:defRPr/>
            </a:lvl1pPr>
          </a:lstStyle>
          <a:p>
            <a:pPr>
              <a:defRPr/>
            </a:pPr>
            <a:fld id="{ADBCADDD-AFEC-9843-A2FB-3394E0C224F9}" type="slidenum">
              <a:rPr/>
              <a:pPr>
                <a:defRPr/>
              </a:pPr>
              <a:t>‹#›</a:t>
            </a:fld>
            <a:endParaRPr/>
          </a:p>
        </p:txBody>
      </p:sp>
    </p:spTree>
    <p:extLst>
      <p:ext uri="{BB962C8B-B14F-4D97-AF65-F5344CB8AC3E}">
        <p14:creationId xmlns:p14="http://schemas.microsoft.com/office/powerpoint/2010/main" val="4125622330"/>
      </p:ext>
    </p:extLst>
  </p:cSld>
  <p:clrMapOvr>
    <a:masterClrMapping/>
  </p:clrMapOvr>
  <p:transition spd="slow"/>
</p:sldLayout>
</file>

<file path=ppt/slideLayouts/slideLayout17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76682C37-19A9-214A-A5B6-FCB007C9B7D5}"/>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C99BE5E5-80CF-284A-9A27-D72A0B62EC3F}"/>
              </a:ext>
            </a:extLst>
          </p:cNvPr>
          <p:cNvSpPr txBox="1">
            <a:spLocks noGrp="1"/>
          </p:cNvSpPr>
          <p:nvPr>
            <p:ph type="sldNum" sz="quarter" idx="11"/>
          </p:nvPr>
        </p:nvSpPr>
        <p:spPr>
          <a:ln/>
        </p:spPr>
        <p:txBody>
          <a:bodyPr/>
          <a:lstStyle>
            <a:lvl1pPr>
              <a:defRPr/>
            </a:lvl1pPr>
          </a:lstStyle>
          <a:p>
            <a:pPr>
              <a:defRPr/>
            </a:pPr>
            <a:fld id="{5B9EB31E-AC7A-CE46-8C2A-0B3F89B347AB}" type="slidenum">
              <a:rPr/>
              <a:pPr>
                <a:defRPr/>
              </a:pPr>
              <a:t>‹#›</a:t>
            </a:fld>
            <a:endParaRPr/>
          </a:p>
        </p:txBody>
      </p:sp>
    </p:spTree>
    <p:extLst>
      <p:ext uri="{BB962C8B-B14F-4D97-AF65-F5344CB8AC3E}">
        <p14:creationId xmlns:p14="http://schemas.microsoft.com/office/powerpoint/2010/main" val="4026141814"/>
      </p:ext>
    </p:extLst>
  </p:cSld>
  <p:clrMapOvr>
    <a:masterClrMapping/>
  </p:clrMapOvr>
  <p:transition spd="slow"/>
</p:sldLayout>
</file>

<file path=ppt/slideLayouts/slideLayout17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7539BE8A-48F8-AF47-BD89-95CCFC801DD8}"/>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8E015F1A-2346-8849-98CE-197079934C33}"/>
              </a:ext>
            </a:extLst>
          </p:cNvPr>
          <p:cNvSpPr txBox="1">
            <a:spLocks noGrp="1"/>
          </p:cNvSpPr>
          <p:nvPr>
            <p:ph type="sldNum" sz="quarter" idx="11"/>
          </p:nvPr>
        </p:nvSpPr>
        <p:spPr>
          <a:ln/>
        </p:spPr>
        <p:txBody>
          <a:bodyPr/>
          <a:lstStyle>
            <a:lvl1pPr>
              <a:defRPr/>
            </a:lvl1pPr>
          </a:lstStyle>
          <a:p>
            <a:pPr>
              <a:defRPr/>
            </a:pPr>
            <a:fld id="{E96F0B43-D434-7042-B9E1-0594996EE63D}" type="slidenum">
              <a:rPr/>
              <a:pPr>
                <a:defRPr/>
              </a:pPr>
              <a:t>‹#›</a:t>
            </a:fld>
            <a:endParaRPr/>
          </a:p>
        </p:txBody>
      </p:sp>
    </p:spTree>
    <p:extLst>
      <p:ext uri="{BB962C8B-B14F-4D97-AF65-F5344CB8AC3E}">
        <p14:creationId xmlns:p14="http://schemas.microsoft.com/office/powerpoint/2010/main" val="1791366798"/>
      </p:ext>
    </p:extLst>
  </p:cSld>
  <p:clrMapOvr>
    <a:masterClrMapping/>
  </p:clrMapOvr>
  <p:transition spd="slow"/>
</p:sldLayout>
</file>

<file path=ppt/slideLayouts/slideLayout17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0B5BCB30-48DD-D94C-8598-9D0086887F54}"/>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69E7E4AF-B7A2-F340-B4B5-763450AC0CD2}"/>
              </a:ext>
            </a:extLst>
          </p:cNvPr>
          <p:cNvSpPr txBox="1">
            <a:spLocks noGrp="1"/>
          </p:cNvSpPr>
          <p:nvPr>
            <p:ph type="sldNum" sz="quarter" idx="11"/>
          </p:nvPr>
        </p:nvSpPr>
        <p:spPr>
          <a:ln/>
        </p:spPr>
        <p:txBody>
          <a:bodyPr/>
          <a:lstStyle>
            <a:lvl1pPr>
              <a:defRPr/>
            </a:lvl1pPr>
          </a:lstStyle>
          <a:p>
            <a:pPr>
              <a:defRPr/>
            </a:pPr>
            <a:fld id="{D2160CAB-1639-0046-BC19-B28999BF3B29}" type="slidenum">
              <a:rPr/>
              <a:pPr>
                <a:defRPr/>
              </a:pPr>
              <a:t>‹#›</a:t>
            </a:fld>
            <a:endParaRPr/>
          </a:p>
        </p:txBody>
      </p:sp>
    </p:spTree>
    <p:extLst>
      <p:ext uri="{BB962C8B-B14F-4D97-AF65-F5344CB8AC3E}">
        <p14:creationId xmlns:p14="http://schemas.microsoft.com/office/powerpoint/2010/main" val="112500717"/>
      </p:ext>
    </p:extLst>
  </p:cSld>
  <p:clrMapOvr>
    <a:masterClrMapping/>
  </p:clrMapOvr>
  <p:transition spd="slow"/>
</p:sldLayout>
</file>

<file path=ppt/slideLayouts/slideLayout17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14764437-3218-E94C-ACFF-451786F89791}"/>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8F6014A1-1003-A048-8641-B9CF3FD9F444}"/>
              </a:ext>
            </a:extLst>
          </p:cNvPr>
          <p:cNvSpPr txBox="1">
            <a:spLocks noGrp="1"/>
          </p:cNvSpPr>
          <p:nvPr>
            <p:ph type="sldNum" sz="quarter" idx="11"/>
          </p:nvPr>
        </p:nvSpPr>
        <p:spPr>
          <a:ln/>
        </p:spPr>
        <p:txBody>
          <a:bodyPr/>
          <a:lstStyle>
            <a:lvl1pPr>
              <a:defRPr/>
            </a:lvl1pPr>
          </a:lstStyle>
          <a:p>
            <a:pPr>
              <a:defRPr/>
            </a:pPr>
            <a:fld id="{3C65DC47-BAB8-6641-9315-CF7054F69D6A}" type="slidenum">
              <a:rPr/>
              <a:pPr>
                <a:defRPr/>
              </a:pPr>
              <a:t>‹#›</a:t>
            </a:fld>
            <a:endParaRPr/>
          </a:p>
        </p:txBody>
      </p:sp>
    </p:spTree>
    <p:extLst>
      <p:ext uri="{BB962C8B-B14F-4D97-AF65-F5344CB8AC3E}">
        <p14:creationId xmlns:p14="http://schemas.microsoft.com/office/powerpoint/2010/main" val="2958506865"/>
      </p:ext>
    </p:extLst>
  </p:cSld>
  <p:clrMapOvr>
    <a:masterClrMapping/>
  </p:clrMapOvr>
  <p:transition spd="slow"/>
</p:sldLayout>
</file>

<file path=ppt/slideLayouts/slideLayout17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7B7C07E4-1574-E840-B9AD-EC4CABC4F809}"/>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6458F8DF-1FAD-1341-A24C-23256075BEDE}"/>
              </a:ext>
            </a:extLst>
          </p:cNvPr>
          <p:cNvSpPr txBox="1">
            <a:spLocks noGrp="1"/>
          </p:cNvSpPr>
          <p:nvPr>
            <p:ph type="sldNum" sz="quarter" idx="11"/>
          </p:nvPr>
        </p:nvSpPr>
        <p:spPr>
          <a:ln/>
        </p:spPr>
        <p:txBody>
          <a:bodyPr/>
          <a:lstStyle>
            <a:lvl1pPr>
              <a:defRPr/>
            </a:lvl1pPr>
          </a:lstStyle>
          <a:p>
            <a:pPr>
              <a:defRPr/>
            </a:pPr>
            <a:fld id="{8B828EB9-13F7-E645-B00B-AF8FDD7248E4}" type="slidenum">
              <a:rPr/>
              <a:pPr>
                <a:defRPr/>
              </a:pPr>
              <a:t>‹#›</a:t>
            </a:fld>
            <a:endParaRPr/>
          </a:p>
        </p:txBody>
      </p:sp>
    </p:spTree>
    <p:extLst>
      <p:ext uri="{BB962C8B-B14F-4D97-AF65-F5344CB8AC3E}">
        <p14:creationId xmlns:p14="http://schemas.microsoft.com/office/powerpoint/2010/main" val="3966616956"/>
      </p:ext>
    </p:extLst>
  </p:cSld>
  <p:clrMapOvr>
    <a:masterClrMapping/>
  </p:clrMapOvr>
  <p:transition spd="slow"/>
</p:sldLayout>
</file>

<file path=ppt/slideLayouts/slideLayout17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B0BDDFEA-83AA-B345-86C3-DDDF25302F13}"/>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CAE219B1-1F64-2246-9A8E-85BAE28B3119}"/>
              </a:ext>
            </a:extLst>
          </p:cNvPr>
          <p:cNvSpPr txBox="1">
            <a:spLocks noGrp="1"/>
          </p:cNvSpPr>
          <p:nvPr>
            <p:ph type="sldNum" sz="quarter" idx="11"/>
          </p:nvPr>
        </p:nvSpPr>
        <p:spPr>
          <a:ln/>
        </p:spPr>
        <p:txBody>
          <a:bodyPr/>
          <a:lstStyle>
            <a:lvl1pPr>
              <a:defRPr/>
            </a:lvl1pPr>
          </a:lstStyle>
          <a:p>
            <a:pPr>
              <a:defRPr/>
            </a:pPr>
            <a:fld id="{76A6A2CC-D177-8A4B-942F-461E004E996B}" type="slidenum">
              <a:rPr/>
              <a:pPr>
                <a:defRPr/>
              </a:pPr>
              <a:t>‹#›</a:t>
            </a:fld>
            <a:endParaRPr/>
          </a:p>
        </p:txBody>
      </p:sp>
    </p:spTree>
    <p:extLst>
      <p:ext uri="{BB962C8B-B14F-4D97-AF65-F5344CB8AC3E}">
        <p14:creationId xmlns:p14="http://schemas.microsoft.com/office/powerpoint/2010/main" val="1689811152"/>
      </p:ext>
    </p:extLst>
  </p:cSld>
  <p:clrMapOvr>
    <a:masterClrMapping/>
  </p:clrMapOvr>
  <p:transition spd="slow"/>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E131A29-E8F7-4141-B579-CEE8866E530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076AA7E-70C6-B847-A725-EB6F7D663D4F}"/>
              </a:ext>
            </a:extLst>
          </p:cNvPr>
          <p:cNvSpPr txBox="1">
            <a:spLocks noGrp="1"/>
          </p:cNvSpPr>
          <p:nvPr>
            <p:ph type="sldNum" sz="quarter" idx="11"/>
          </p:nvPr>
        </p:nvSpPr>
        <p:spPr>
          <a:ln/>
        </p:spPr>
        <p:txBody>
          <a:bodyPr/>
          <a:lstStyle>
            <a:lvl1pPr>
              <a:defRPr/>
            </a:lvl1pPr>
          </a:lstStyle>
          <a:p>
            <a:pPr>
              <a:defRPr/>
            </a:pPr>
            <a:fld id="{3C6BEEDC-4264-954A-9E54-E701019972ED}" type="slidenum">
              <a:rPr/>
              <a:pPr>
                <a:defRPr/>
              </a:pPr>
              <a:t>‹#›</a:t>
            </a:fld>
            <a:endParaRPr/>
          </a:p>
        </p:txBody>
      </p:sp>
    </p:spTree>
    <p:extLst>
      <p:ext uri="{BB962C8B-B14F-4D97-AF65-F5344CB8AC3E}">
        <p14:creationId xmlns:p14="http://schemas.microsoft.com/office/powerpoint/2010/main" val="432031373"/>
      </p:ext>
    </p:extLst>
  </p:cSld>
  <p:clrMapOvr>
    <a:masterClrMapping/>
  </p:clrMapOvr>
  <p:transition spd="slow"/>
</p:sldLayout>
</file>

<file path=ppt/slideLayouts/slideLayout17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4F6997CF-7D02-DC4A-A608-34A16DB1313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36FB12A5-5685-B841-B999-A5C525F4D049}"/>
              </a:ext>
            </a:extLst>
          </p:cNvPr>
          <p:cNvSpPr txBox="1">
            <a:spLocks noGrp="1"/>
          </p:cNvSpPr>
          <p:nvPr>
            <p:ph type="sldNum" sz="quarter" idx="11"/>
          </p:nvPr>
        </p:nvSpPr>
        <p:spPr>
          <a:ln/>
        </p:spPr>
        <p:txBody>
          <a:bodyPr/>
          <a:lstStyle>
            <a:lvl1pPr>
              <a:defRPr/>
            </a:lvl1pPr>
          </a:lstStyle>
          <a:p>
            <a:pPr>
              <a:defRPr/>
            </a:pPr>
            <a:fld id="{F8CE3179-B53F-C444-9897-959C505B815A}" type="slidenum">
              <a:rPr/>
              <a:pPr>
                <a:defRPr/>
              </a:pPr>
              <a:t>‹#›</a:t>
            </a:fld>
            <a:endParaRPr/>
          </a:p>
        </p:txBody>
      </p:sp>
    </p:spTree>
    <p:extLst>
      <p:ext uri="{BB962C8B-B14F-4D97-AF65-F5344CB8AC3E}">
        <p14:creationId xmlns:p14="http://schemas.microsoft.com/office/powerpoint/2010/main" val="111670584"/>
      </p:ext>
    </p:extLst>
  </p:cSld>
  <p:clrMapOvr>
    <a:masterClrMapping/>
  </p:clrMapOvr>
  <p:transition spd="slow"/>
</p:sldLayout>
</file>

<file path=ppt/slideLayouts/slideLayout17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0462395F-C955-2248-9FB1-185F7E1CE91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34F6AC3-AB21-2F44-83C0-C5E7D5810C82}"/>
              </a:ext>
            </a:extLst>
          </p:cNvPr>
          <p:cNvSpPr txBox="1">
            <a:spLocks noGrp="1"/>
          </p:cNvSpPr>
          <p:nvPr>
            <p:ph type="sldNum" sz="quarter" idx="11"/>
          </p:nvPr>
        </p:nvSpPr>
        <p:spPr>
          <a:ln/>
        </p:spPr>
        <p:txBody>
          <a:bodyPr/>
          <a:lstStyle>
            <a:lvl1pPr>
              <a:defRPr/>
            </a:lvl1pPr>
          </a:lstStyle>
          <a:p>
            <a:pPr>
              <a:defRPr/>
            </a:pPr>
            <a:fld id="{87D7356C-707A-E544-8CC5-26409D07CFE8}" type="slidenum">
              <a:rPr/>
              <a:pPr>
                <a:defRPr/>
              </a:pPr>
              <a:t>‹#›</a:t>
            </a:fld>
            <a:endParaRPr/>
          </a:p>
        </p:txBody>
      </p:sp>
    </p:spTree>
    <p:extLst>
      <p:ext uri="{BB962C8B-B14F-4D97-AF65-F5344CB8AC3E}">
        <p14:creationId xmlns:p14="http://schemas.microsoft.com/office/powerpoint/2010/main" val="250640288"/>
      </p:ext>
    </p:extLst>
  </p:cSld>
  <p:clrMapOvr>
    <a:masterClrMapping/>
  </p:clrMapOvr>
  <p:transition spd="slow"/>
</p:sldLayout>
</file>

<file path=ppt/slideLayouts/slideLayout17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9A41408B-A31A-094B-AE3B-87D3D3647065}"/>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BB95E751-FB29-434E-A11B-8F045A7AC816}"/>
              </a:ext>
            </a:extLst>
          </p:cNvPr>
          <p:cNvSpPr txBox="1">
            <a:spLocks noGrp="1"/>
          </p:cNvSpPr>
          <p:nvPr>
            <p:ph type="sldNum" sz="quarter" idx="11"/>
          </p:nvPr>
        </p:nvSpPr>
        <p:spPr>
          <a:ln/>
        </p:spPr>
        <p:txBody>
          <a:bodyPr/>
          <a:lstStyle>
            <a:lvl1pPr>
              <a:defRPr/>
            </a:lvl1pPr>
          </a:lstStyle>
          <a:p>
            <a:pPr>
              <a:defRPr/>
            </a:pPr>
            <a:fld id="{F2B6D2BC-7DA2-2046-8754-D22CEE401B69}" type="slidenum">
              <a:rPr/>
              <a:pPr>
                <a:defRPr/>
              </a:pPr>
              <a:t>‹#›</a:t>
            </a:fld>
            <a:endParaRPr/>
          </a:p>
        </p:txBody>
      </p:sp>
    </p:spTree>
    <p:extLst>
      <p:ext uri="{BB962C8B-B14F-4D97-AF65-F5344CB8AC3E}">
        <p14:creationId xmlns:p14="http://schemas.microsoft.com/office/powerpoint/2010/main" val="1271777587"/>
      </p:ext>
    </p:extLst>
  </p:cSld>
  <p:clrMapOvr>
    <a:masterClrMapping/>
  </p:clrMapOvr>
  <p:transition spd="slow"/>
</p:sldLayout>
</file>

<file path=ppt/slideLayouts/slideLayout17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7718CB44-BB38-5045-AE93-44E9FB12AF78}"/>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08667058-3970-AE40-B60B-798CE5DC2254}"/>
              </a:ext>
            </a:extLst>
          </p:cNvPr>
          <p:cNvSpPr txBox="1">
            <a:spLocks noGrp="1"/>
          </p:cNvSpPr>
          <p:nvPr>
            <p:ph type="sldNum" sz="quarter" idx="11"/>
          </p:nvPr>
        </p:nvSpPr>
        <p:spPr>
          <a:ln/>
        </p:spPr>
        <p:txBody>
          <a:bodyPr/>
          <a:lstStyle>
            <a:lvl1pPr>
              <a:defRPr/>
            </a:lvl1pPr>
          </a:lstStyle>
          <a:p>
            <a:pPr>
              <a:defRPr/>
            </a:pPr>
            <a:fld id="{3CC6AF28-4390-9A4C-A83C-4D76C592D1CB}" type="slidenum">
              <a:rPr/>
              <a:pPr>
                <a:defRPr/>
              </a:pPr>
              <a:t>‹#›</a:t>
            </a:fld>
            <a:endParaRPr/>
          </a:p>
        </p:txBody>
      </p:sp>
    </p:spTree>
    <p:extLst>
      <p:ext uri="{BB962C8B-B14F-4D97-AF65-F5344CB8AC3E}">
        <p14:creationId xmlns:p14="http://schemas.microsoft.com/office/powerpoint/2010/main" val="1140707371"/>
      </p:ext>
    </p:extLst>
  </p:cSld>
  <p:clrMapOvr>
    <a:masterClrMapping/>
  </p:clrMapOvr>
  <p:transition spd="slow"/>
</p:sldLayout>
</file>

<file path=ppt/slideLayouts/slideLayout17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AB425CBD-E4AF-1749-8FDC-B694A14A22E5}"/>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ADBF1B4C-6AE5-1B4F-A9F7-EA68E08674FE}"/>
              </a:ext>
            </a:extLst>
          </p:cNvPr>
          <p:cNvSpPr txBox="1">
            <a:spLocks noGrp="1"/>
          </p:cNvSpPr>
          <p:nvPr>
            <p:ph type="sldNum" sz="quarter" idx="11"/>
          </p:nvPr>
        </p:nvSpPr>
        <p:spPr>
          <a:ln/>
        </p:spPr>
        <p:txBody>
          <a:bodyPr/>
          <a:lstStyle>
            <a:lvl1pPr>
              <a:defRPr/>
            </a:lvl1pPr>
          </a:lstStyle>
          <a:p>
            <a:pPr>
              <a:defRPr/>
            </a:pPr>
            <a:fld id="{D9CD69B2-8B68-E941-A8A1-407DFA92207C}" type="slidenum">
              <a:rPr/>
              <a:pPr>
                <a:defRPr/>
              </a:pPr>
              <a:t>‹#›</a:t>
            </a:fld>
            <a:endParaRPr/>
          </a:p>
        </p:txBody>
      </p:sp>
    </p:spTree>
    <p:extLst>
      <p:ext uri="{BB962C8B-B14F-4D97-AF65-F5344CB8AC3E}">
        <p14:creationId xmlns:p14="http://schemas.microsoft.com/office/powerpoint/2010/main" val="2241895141"/>
      </p:ext>
    </p:extLst>
  </p:cSld>
  <p:clrMapOvr>
    <a:masterClrMapping/>
  </p:clrMapOvr>
  <p:transition spd="slow"/>
</p:sldLayout>
</file>

<file path=ppt/slideLayouts/slideLayout17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CF7E8A9D-DE2D-304B-B3EC-13B15F9DEAAE}"/>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AF018620-EBD9-4A4E-9872-F7E68E936689}"/>
              </a:ext>
            </a:extLst>
          </p:cNvPr>
          <p:cNvSpPr txBox="1">
            <a:spLocks noGrp="1"/>
          </p:cNvSpPr>
          <p:nvPr>
            <p:ph type="sldNum" sz="quarter" idx="11"/>
          </p:nvPr>
        </p:nvSpPr>
        <p:spPr>
          <a:ln/>
        </p:spPr>
        <p:txBody>
          <a:bodyPr/>
          <a:lstStyle>
            <a:lvl1pPr>
              <a:defRPr/>
            </a:lvl1pPr>
          </a:lstStyle>
          <a:p>
            <a:pPr>
              <a:defRPr/>
            </a:pPr>
            <a:fld id="{7E99FC37-291D-6F41-A3B5-0FC04B8A7159}" type="slidenum">
              <a:rPr/>
              <a:pPr>
                <a:defRPr/>
              </a:pPr>
              <a:t>‹#›</a:t>
            </a:fld>
            <a:endParaRPr/>
          </a:p>
        </p:txBody>
      </p:sp>
    </p:spTree>
    <p:extLst>
      <p:ext uri="{BB962C8B-B14F-4D97-AF65-F5344CB8AC3E}">
        <p14:creationId xmlns:p14="http://schemas.microsoft.com/office/powerpoint/2010/main" val="4251323434"/>
      </p:ext>
    </p:extLst>
  </p:cSld>
  <p:clrMapOvr>
    <a:masterClrMapping/>
  </p:clrMapOvr>
  <p:transition spd="slow"/>
</p:sldLayout>
</file>

<file path=ppt/slideLayouts/slideLayout17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50A9854D-D23E-9A4C-846C-2BCDAAAC16D3}"/>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CB63B84C-2B51-984C-A6BD-2FAB227B4FD6}"/>
              </a:ext>
            </a:extLst>
          </p:cNvPr>
          <p:cNvSpPr txBox="1">
            <a:spLocks noGrp="1"/>
          </p:cNvSpPr>
          <p:nvPr>
            <p:ph type="sldNum" sz="quarter" idx="11"/>
          </p:nvPr>
        </p:nvSpPr>
        <p:spPr>
          <a:ln/>
        </p:spPr>
        <p:txBody>
          <a:bodyPr/>
          <a:lstStyle>
            <a:lvl1pPr>
              <a:defRPr/>
            </a:lvl1pPr>
          </a:lstStyle>
          <a:p>
            <a:pPr>
              <a:defRPr/>
            </a:pPr>
            <a:fld id="{879DA32E-58B4-8543-80BE-24F774809EAE}" type="slidenum">
              <a:rPr/>
              <a:pPr>
                <a:defRPr/>
              </a:pPr>
              <a:t>‹#›</a:t>
            </a:fld>
            <a:endParaRPr/>
          </a:p>
        </p:txBody>
      </p:sp>
    </p:spTree>
    <p:extLst>
      <p:ext uri="{BB962C8B-B14F-4D97-AF65-F5344CB8AC3E}">
        <p14:creationId xmlns:p14="http://schemas.microsoft.com/office/powerpoint/2010/main" val="2926600343"/>
      </p:ext>
    </p:extLst>
  </p:cSld>
  <p:clrMapOvr>
    <a:masterClrMapping/>
  </p:clrMapOvr>
  <p:transition spd="slow"/>
</p:sldLayout>
</file>

<file path=ppt/slideLayouts/slideLayout17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CF925EC3-1CE4-A84D-8BA6-7EA717A27766}"/>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44BF18A5-CF93-2D47-88F1-AC5765775567}"/>
              </a:ext>
            </a:extLst>
          </p:cNvPr>
          <p:cNvSpPr txBox="1">
            <a:spLocks noGrp="1"/>
          </p:cNvSpPr>
          <p:nvPr>
            <p:ph type="sldNum" sz="quarter" idx="11"/>
          </p:nvPr>
        </p:nvSpPr>
        <p:spPr>
          <a:ln/>
        </p:spPr>
        <p:txBody>
          <a:bodyPr/>
          <a:lstStyle>
            <a:lvl1pPr>
              <a:defRPr/>
            </a:lvl1pPr>
          </a:lstStyle>
          <a:p>
            <a:pPr>
              <a:defRPr/>
            </a:pPr>
            <a:fld id="{87B2086D-3499-DA41-95CA-86089C10BD05}" type="slidenum">
              <a:rPr/>
              <a:pPr>
                <a:defRPr/>
              </a:pPr>
              <a:t>‹#›</a:t>
            </a:fld>
            <a:endParaRPr/>
          </a:p>
        </p:txBody>
      </p:sp>
    </p:spTree>
    <p:extLst>
      <p:ext uri="{BB962C8B-B14F-4D97-AF65-F5344CB8AC3E}">
        <p14:creationId xmlns:p14="http://schemas.microsoft.com/office/powerpoint/2010/main" val="1672131337"/>
      </p:ext>
    </p:extLst>
  </p:cSld>
  <p:clrMapOvr>
    <a:masterClrMapping/>
  </p:clrMapOvr>
  <p:transition spd="slow"/>
</p:sldLayout>
</file>

<file path=ppt/slideLayouts/slideLayout17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925E2185-40D1-3A44-98FE-960AD2737FBD}"/>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7B258086-5990-9541-A600-43FF259642EA}"/>
              </a:ext>
            </a:extLst>
          </p:cNvPr>
          <p:cNvSpPr txBox="1">
            <a:spLocks noGrp="1"/>
          </p:cNvSpPr>
          <p:nvPr>
            <p:ph type="sldNum" sz="quarter" idx="11"/>
          </p:nvPr>
        </p:nvSpPr>
        <p:spPr>
          <a:ln/>
        </p:spPr>
        <p:txBody>
          <a:bodyPr/>
          <a:lstStyle>
            <a:lvl1pPr>
              <a:defRPr/>
            </a:lvl1pPr>
          </a:lstStyle>
          <a:p>
            <a:pPr>
              <a:defRPr/>
            </a:pPr>
            <a:fld id="{90057CDD-98E4-9B43-B931-D57ED4FB929B}" type="slidenum">
              <a:rPr/>
              <a:pPr>
                <a:defRPr/>
              </a:pPr>
              <a:t>‹#›</a:t>
            </a:fld>
            <a:endParaRPr/>
          </a:p>
        </p:txBody>
      </p:sp>
    </p:spTree>
    <p:extLst>
      <p:ext uri="{BB962C8B-B14F-4D97-AF65-F5344CB8AC3E}">
        <p14:creationId xmlns:p14="http://schemas.microsoft.com/office/powerpoint/2010/main" val="1038151800"/>
      </p:ext>
    </p:extLst>
  </p:cSld>
  <p:clrMapOvr>
    <a:masterClrMapping/>
  </p:clrMapOvr>
  <p:transition spd="slow"/>
</p:sldLayout>
</file>

<file path=ppt/slideLayouts/slideLayout17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39B91820-C749-1A4F-BC13-7D50C5CDA467}"/>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4ADED982-C6E8-454E-9A2D-8B0F9782D590}"/>
              </a:ext>
            </a:extLst>
          </p:cNvPr>
          <p:cNvSpPr txBox="1">
            <a:spLocks noGrp="1"/>
          </p:cNvSpPr>
          <p:nvPr>
            <p:ph type="sldNum" sz="quarter" idx="11"/>
          </p:nvPr>
        </p:nvSpPr>
        <p:spPr>
          <a:ln/>
        </p:spPr>
        <p:txBody>
          <a:bodyPr/>
          <a:lstStyle>
            <a:lvl1pPr>
              <a:defRPr/>
            </a:lvl1pPr>
          </a:lstStyle>
          <a:p>
            <a:pPr>
              <a:defRPr/>
            </a:pPr>
            <a:fld id="{19006827-C4DA-6D45-8DF2-E2F64B5EC8DF}" type="slidenum">
              <a:rPr/>
              <a:pPr>
                <a:defRPr/>
              </a:pPr>
              <a:t>‹#›</a:t>
            </a:fld>
            <a:endParaRPr/>
          </a:p>
        </p:txBody>
      </p:sp>
    </p:spTree>
    <p:extLst>
      <p:ext uri="{BB962C8B-B14F-4D97-AF65-F5344CB8AC3E}">
        <p14:creationId xmlns:p14="http://schemas.microsoft.com/office/powerpoint/2010/main" val="708032481"/>
      </p:ext>
    </p:extLst>
  </p:cSld>
  <p:clrMapOvr>
    <a:masterClrMapping/>
  </p:clrMapOvr>
  <p:transition spd="slow"/>
</p:sldLayout>
</file>

<file path=ppt/slideLayouts/slideLayout1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1577A04-A6EC-BD46-8B53-AEFF9D0473FB}"/>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76C128E-98C7-D44A-A5AF-7F47D64AE68E}"/>
              </a:ext>
            </a:extLst>
          </p:cNvPr>
          <p:cNvSpPr txBox="1">
            <a:spLocks noGrp="1"/>
          </p:cNvSpPr>
          <p:nvPr>
            <p:ph type="sldNum" sz="quarter" idx="11"/>
          </p:nvPr>
        </p:nvSpPr>
        <p:spPr>
          <a:ln/>
        </p:spPr>
        <p:txBody>
          <a:bodyPr/>
          <a:lstStyle>
            <a:lvl1pPr>
              <a:defRPr/>
            </a:lvl1pPr>
          </a:lstStyle>
          <a:p>
            <a:pPr>
              <a:defRPr/>
            </a:pPr>
            <a:fld id="{6FC51DAC-B619-2A41-92D5-CCED63EBF769}" type="slidenum">
              <a:rPr/>
              <a:pPr>
                <a:defRPr/>
              </a:pPr>
              <a:t>‹#›</a:t>
            </a:fld>
            <a:endParaRPr/>
          </a:p>
        </p:txBody>
      </p:sp>
    </p:spTree>
    <p:extLst>
      <p:ext uri="{BB962C8B-B14F-4D97-AF65-F5344CB8AC3E}">
        <p14:creationId xmlns:p14="http://schemas.microsoft.com/office/powerpoint/2010/main" val="3671312502"/>
      </p:ext>
    </p:extLst>
  </p:cSld>
  <p:clrMapOvr>
    <a:masterClrMapping/>
  </p:clrMapOvr>
  <p:transition spd="slow"/>
</p:sldLayout>
</file>

<file path=ppt/slideLayouts/slideLayout17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EF5818BE-FF16-DA42-B888-BF146FBF820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F2BE672A-4BE2-B649-81D6-E6DAC8B719F3}"/>
              </a:ext>
            </a:extLst>
          </p:cNvPr>
          <p:cNvSpPr txBox="1">
            <a:spLocks noGrp="1"/>
          </p:cNvSpPr>
          <p:nvPr>
            <p:ph type="sldNum" sz="quarter" idx="11"/>
          </p:nvPr>
        </p:nvSpPr>
        <p:spPr>
          <a:ln/>
        </p:spPr>
        <p:txBody>
          <a:bodyPr/>
          <a:lstStyle>
            <a:lvl1pPr>
              <a:defRPr/>
            </a:lvl1pPr>
          </a:lstStyle>
          <a:p>
            <a:pPr>
              <a:defRPr/>
            </a:pPr>
            <a:fld id="{C131685A-BF92-F645-BF4E-A683E5B16099}" type="slidenum">
              <a:rPr/>
              <a:pPr>
                <a:defRPr/>
              </a:pPr>
              <a:t>‹#›</a:t>
            </a:fld>
            <a:endParaRPr/>
          </a:p>
        </p:txBody>
      </p:sp>
    </p:spTree>
    <p:extLst>
      <p:ext uri="{BB962C8B-B14F-4D97-AF65-F5344CB8AC3E}">
        <p14:creationId xmlns:p14="http://schemas.microsoft.com/office/powerpoint/2010/main" val="1903641094"/>
      </p:ext>
    </p:extLst>
  </p:cSld>
  <p:clrMapOvr>
    <a:masterClrMapping/>
  </p:clrMapOvr>
  <p:transition spd="slow"/>
</p:sldLayout>
</file>

<file path=ppt/slideLayouts/slideLayout17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9C2DCB2C-C8EF-5A4C-B5A9-5E94E0329F10}"/>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86D5CA3-0D16-CD4B-BFE2-BB42A9E91B92}"/>
              </a:ext>
            </a:extLst>
          </p:cNvPr>
          <p:cNvSpPr txBox="1">
            <a:spLocks noGrp="1"/>
          </p:cNvSpPr>
          <p:nvPr>
            <p:ph type="sldNum" sz="quarter" idx="11"/>
          </p:nvPr>
        </p:nvSpPr>
        <p:spPr>
          <a:ln/>
        </p:spPr>
        <p:txBody>
          <a:bodyPr/>
          <a:lstStyle>
            <a:lvl1pPr>
              <a:defRPr/>
            </a:lvl1pPr>
          </a:lstStyle>
          <a:p>
            <a:pPr>
              <a:defRPr/>
            </a:pPr>
            <a:fld id="{3D9FF857-5BF3-AD47-BE5D-0515DC5B4483}" type="slidenum">
              <a:rPr/>
              <a:pPr>
                <a:defRPr/>
              </a:pPr>
              <a:t>‹#›</a:t>
            </a:fld>
            <a:endParaRPr/>
          </a:p>
        </p:txBody>
      </p:sp>
    </p:spTree>
    <p:extLst>
      <p:ext uri="{BB962C8B-B14F-4D97-AF65-F5344CB8AC3E}">
        <p14:creationId xmlns:p14="http://schemas.microsoft.com/office/powerpoint/2010/main" val="1633581825"/>
      </p:ext>
    </p:extLst>
  </p:cSld>
  <p:clrMapOvr>
    <a:masterClrMapping/>
  </p:clrMapOvr>
  <p:transition spd="slow"/>
</p:sldLayout>
</file>

<file path=ppt/slideLayouts/slideLayout17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9F9C07C7-E62A-A941-A68D-94FF98AE3A4E}"/>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CAB46682-5794-E143-B191-065A5DBE4ABC}"/>
              </a:ext>
            </a:extLst>
          </p:cNvPr>
          <p:cNvSpPr txBox="1">
            <a:spLocks noGrp="1"/>
          </p:cNvSpPr>
          <p:nvPr>
            <p:ph type="sldNum" sz="quarter" idx="11"/>
          </p:nvPr>
        </p:nvSpPr>
        <p:spPr>
          <a:ln/>
        </p:spPr>
        <p:txBody>
          <a:bodyPr/>
          <a:lstStyle>
            <a:lvl1pPr>
              <a:defRPr/>
            </a:lvl1pPr>
          </a:lstStyle>
          <a:p>
            <a:pPr>
              <a:defRPr/>
            </a:pPr>
            <a:fld id="{F223D00B-4DD4-F546-80B4-5CEBA45E5D20}" type="slidenum">
              <a:rPr/>
              <a:pPr>
                <a:defRPr/>
              </a:pPr>
              <a:t>‹#›</a:t>
            </a:fld>
            <a:endParaRPr/>
          </a:p>
        </p:txBody>
      </p:sp>
    </p:spTree>
    <p:extLst>
      <p:ext uri="{BB962C8B-B14F-4D97-AF65-F5344CB8AC3E}">
        <p14:creationId xmlns:p14="http://schemas.microsoft.com/office/powerpoint/2010/main" val="4044783154"/>
      </p:ext>
    </p:extLst>
  </p:cSld>
  <p:clrMapOvr>
    <a:masterClrMapping/>
  </p:clrMapOvr>
  <p:transition spd="slow"/>
</p:sldLayout>
</file>

<file path=ppt/slideLayouts/slideLayout17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10A05194-0062-B348-8041-CDBA56B07426}"/>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DB7EAFEB-ED77-5846-A6E9-0667A5E36976}"/>
              </a:ext>
            </a:extLst>
          </p:cNvPr>
          <p:cNvSpPr txBox="1">
            <a:spLocks noGrp="1"/>
          </p:cNvSpPr>
          <p:nvPr>
            <p:ph type="sldNum" sz="quarter" idx="11"/>
          </p:nvPr>
        </p:nvSpPr>
        <p:spPr>
          <a:ln/>
        </p:spPr>
        <p:txBody>
          <a:bodyPr/>
          <a:lstStyle>
            <a:lvl1pPr>
              <a:defRPr/>
            </a:lvl1pPr>
          </a:lstStyle>
          <a:p>
            <a:pPr>
              <a:defRPr/>
            </a:pPr>
            <a:fld id="{10A424A8-7BD8-504D-B83B-1BF4701DFBCD}" type="slidenum">
              <a:rPr/>
              <a:pPr>
                <a:defRPr/>
              </a:pPr>
              <a:t>‹#›</a:t>
            </a:fld>
            <a:endParaRPr/>
          </a:p>
        </p:txBody>
      </p:sp>
    </p:spTree>
    <p:extLst>
      <p:ext uri="{BB962C8B-B14F-4D97-AF65-F5344CB8AC3E}">
        <p14:creationId xmlns:p14="http://schemas.microsoft.com/office/powerpoint/2010/main" val="1455057952"/>
      </p:ext>
    </p:extLst>
  </p:cSld>
  <p:clrMapOvr>
    <a:masterClrMapping/>
  </p:clrMapOvr>
  <p:transition spd="slow"/>
</p:sldLayout>
</file>

<file path=ppt/slideLayouts/slideLayout17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21E3A8B0-8CC6-E444-8206-76AB423CA896}"/>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33B0A029-2F5E-2346-9457-F45DD3CAEE5E}"/>
              </a:ext>
            </a:extLst>
          </p:cNvPr>
          <p:cNvSpPr txBox="1">
            <a:spLocks noGrp="1"/>
          </p:cNvSpPr>
          <p:nvPr>
            <p:ph type="sldNum" sz="quarter" idx="11"/>
          </p:nvPr>
        </p:nvSpPr>
        <p:spPr>
          <a:ln/>
        </p:spPr>
        <p:txBody>
          <a:bodyPr/>
          <a:lstStyle>
            <a:lvl1pPr>
              <a:defRPr/>
            </a:lvl1pPr>
          </a:lstStyle>
          <a:p>
            <a:pPr>
              <a:defRPr/>
            </a:pPr>
            <a:fld id="{38B830C0-DE84-3C43-8464-DEAB8DEDF791}" type="slidenum">
              <a:rPr/>
              <a:pPr>
                <a:defRPr/>
              </a:pPr>
              <a:t>‹#›</a:t>
            </a:fld>
            <a:endParaRPr/>
          </a:p>
        </p:txBody>
      </p:sp>
    </p:spTree>
    <p:extLst>
      <p:ext uri="{BB962C8B-B14F-4D97-AF65-F5344CB8AC3E}">
        <p14:creationId xmlns:p14="http://schemas.microsoft.com/office/powerpoint/2010/main" val="4180432855"/>
      </p:ext>
    </p:extLst>
  </p:cSld>
  <p:clrMapOvr>
    <a:masterClrMapping/>
  </p:clrMapOvr>
  <p:transition spd="slow"/>
</p:sldLayout>
</file>

<file path=ppt/slideLayouts/slideLayout17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DD83DEF0-A796-D741-B3B8-7D6E64CB3336}"/>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374EAF2B-4E9D-F248-82AA-D1D4231ADE24}"/>
              </a:ext>
            </a:extLst>
          </p:cNvPr>
          <p:cNvSpPr txBox="1">
            <a:spLocks noGrp="1"/>
          </p:cNvSpPr>
          <p:nvPr>
            <p:ph type="sldNum" sz="quarter" idx="11"/>
          </p:nvPr>
        </p:nvSpPr>
        <p:spPr>
          <a:ln/>
        </p:spPr>
        <p:txBody>
          <a:bodyPr/>
          <a:lstStyle>
            <a:lvl1pPr>
              <a:defRPr/>
            </a:lvl1pPr>
          </a:lstStyle>
          <a:p>
            <a:pPr>
              <a:defRPr/>
            </a:pPr>
            <a:fld id="{70D63DAC-5CAF-B64B-8FCF-69538365C68C}" type="slidenum">
              <a:rPr/>
              <a:pPr>
                <a:defRPr/>
              </a:pPr>
              <a:t>‹#›</a:t>
            </a:fld>
            <a:endParaRPr/>
          </a:p>
        </p:txBody>
      </p:sp>
    </p:spTree>
    <p:extLst>
      <p:ext uri="{BB962C8B-B14F-4D97-AF65-F5344CB8AC3E}">
        <p14:creationId xmlns:p14="http://schemas.microsoft.com/office/powerpoint/2010/main" val="1739095975"/>
      </p:ext>
    </p:extLst>
  </p:cSld>
  <p:clrMapOvr>
    <a:masterClrMapping/>
  </p:clrMapOvr>
  <p:transition spd="slow"/>
</p:sldLayout>
</file>

<file path=ppt/slideLayouts/slideLayout17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81A43FB9-7672-2C48-BF22-FAE0A1686B19}"/>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9143CD98-4099-0048-A74E-92131294FCA6}"/>
              </a:ext>
            </a:extLst>
          </p:cNvPr>
          <p:cNvSpPr txBox="1">
            <a:spLocks noGrp="1"/>
          </p:cNvSpPr>
          <p:nvPr>
            <p:ph type="sldNum" sz="quarter" idx="11"/>
          </p:nvPr>
        </p:nvSpPr>
        <p:spPr>
          <a:ln/>
        </p:spPr>
        <p:txBody>
          <a:bodyPr/>
          <a:lstStyle>
            <a:lvl1pPr>
              <a:defRPr/>
            </a:lvl1pPr>
          </a:lstStyle>
          <a:p>
            <a:pPr>
              <a:defRPr/>
            </a:pPr>
            <a:fld id="{4D592A29-B718-644D-BEA3-C5545177F373}" type="slidenum">
              <a:rPr/>
              <a:pPr>
                <a:defRPr/>
              </a:pPr>
              <a:t>‹#›</a:t>
            </a:fld>
            <a:endParaRPr/>
          </a:p>
        </p:txBody>
      </p:sp>
    </p:spTree>
    <p:extLst>
      <p:ext uri="{BB962C8B-B14F-4D97-AF65-F5344CB8AC3E}">
        <p14:creationId xmlns:p14="http://schemas.microsoft.com/office/powerpoint/2010/main" val="3453814684"/>
      </p:ext>
    </p:extLst>
  </p:cSld>
  <p:clrMapOvr>
    <a:masterClrMapping/>
  </p:clrMapOvr>
  <p:transition spd="slow"/>
</p:sldLayout>
</file>

<file path=ppt/slideLayouts/slideLayout17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B38AC939-A99D-7843-855D-0B5AD092A661}"/>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FAC5E51F-AA1B-0A45-AC6F-ED1643F9BD6E}"/>
              </a:ext>
            </a:extLst>
          </p:cNvPr>
          <p:cNvSpPr txBox="1">
            <a:spLocks noGrp="1"/>
          </p:cNvSpPr>
          <p:nvPr>
            <p:ph type="sldNum" sz="quarter" idx="11"/>
          </p:nvPr>
        </p:nvSpPr>
        <p:spPr>
          <a:ln/>
        </p:spPr>
        <p:txBody>
          <a:bodyPr/>
          <a:lstStyle>
            <a:lvl1pPr>
              <a:defRPr/>
            </a:lvl1pPr>
          </a:lstStyle>
          <a:p>
            <a:pPr>
              <a:defRPr/>
            </a:pPr>
            <a:fld id="{8903DB15-3C54-444D-A255-04897E1BCF67}" type="slidenum">
              <a:rPr/>
              <a:pPr>
                <a:defRPr/>
              </a:pPr>
              <a:t>‹#›</a:t>
            </a:fld>
            <a:endParaRPr/>
          </a:p>
        </p:txBody>
      </p:sp>
    </p:spTree>
    <p:extLst>
      <p:ext uri="{BB962C8B-B14F-4D97-AF65-F5344CB8AC3E}">
        <p14:creationId xmlns:p14="http://schemas.microsoft.com/office/powerpoint/2010/main" val="3593601742"/>
      </p:ext>
    </p:extLst>
  </p:cSld>
  <p:clrMapOvr>
    <a:masterClrMapping/>
  </p:clrMapOvr>
  <p:transition spd="slow"/>
</p:sldLayout>
</file>

<file path=ppt/slideLayouts/slideLayout17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4B6E97E2-A566-384F-BF1D-B5C3CE850637}"/>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B8224A66-BC73-C844-B3A8-8D43F6CF4E3D}"/>
              </a:ext>
            </a:extLst>
          </p:cNvPr>
          <p:cNvSpPr txBox="1">
            <a:spLocks noGrp="1"/>
          </p:cNvSpPr>
          <p:nvPr>
            <p:ph type="sldNum" sz="quarter" idx="11"/>
          </p:nvPr>
        </p:nvSpPr>
        <p:spPr>
          <a:ln/>
        </p:spPr>
        <p:txBody>
          <a:bodyPr/>
          <a:lstStyle>
            <a:lvl1pPr>
              <a:defRPr/>
            </a:lvl1pPr>
          </a:lstStyle>
          <a:p>
            <a:pPr>
              <a:defRPr/>
            </a:pPr>
            <a:fld id="{D0F80853-80CF-E543-A4EA-EB95582FDAA9}" type="slidenum">
              <a:rPr/>
              <a:pPr>
                <a:defRPr/>
              </a:pPr>
              <a:t>‹#›</a:t>
            </a:fld>
            <a:endParaRPr/>
          </a:p>
        </p:txBody>
      </p:sp>
    </p:spTree>
    <p:extLst>
      <p:ext uri="{BB962C8B-B14F-4D97-AF65-F5344CB8AC3E}">
        <p14:creationId xmlns:p14="http://schemas.microsoft.com/office/powerpoint/2010/main" val="1392365025"/>
      </p:ext>
    </p:extLst>
  </p:cSld>
  <p:clrMapOvr>
    <a:masterClrMapping/>
  </p:clrMapOvr>
  <p:transition spd="slow"/>
</p:sldLayout>
</file>

<file path=ppt/slideLayouts/slideLayout17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66F41022-4942-4C41-ADCE-2CB259DE75A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1AB2E8D3-D47E-594D-967C-AADAAC32E8AC}"/>
              </a:ext>
            </a:extLst>
          </p:cNvPr>
          <p:cNvSpPr txBox="1">
            <a:spLocks noGrp="1"/>
          </p:cNvSpPr>
          <p:nvPr>
            <p:ph type="sldNum" sz="quarter" idx="11"/>
          </p:nvPr>
        </p:nvSpPr>
        <p:spPr>
          <a:ln/>
        </p:spPr>
        <p:txBody>
          <a:bodyPr/>
          <a:lstStyle>
            <a:lvl1pPr>
              <a:defRPr/>
            </a:lvl1pPr>
          </a:lstStyle>
          <a:p>
            <a:pPr>
              <a:defRPr/>
            </a:pPr>
            <a:fld id="{60FC3CF6-D6D2-CF45-9F2B-7DA7FDE1EF4C}" type="slidenum">
              <a:rPr/>
              <a:pPr>
                <a:defRPr/>
              </a:pPr>
              <a:t>‹#›</a:t>
            </a:fld>
            <a:endParaRPr/>
          </a:p>
        </p:txBody>
      </p:sp>
    </p:spTree>
    <p:extLst>
      <p:ext uri="{BB962C8B-B14F-4D97-AF65-F5344CB8AC3E}">
        <p14:creationId xmlns:p14="http://schemas.microsoft.com/office/powerpoint/2010/main" val="2245160498"/>
      </p:ext>
    </p:extLst>
  </p:cSld>
  <p:clrMapOvr>
    <a:masterClrMapping/>
  </p:clrMapOvr>
  <p:transition spd="slow"/>
</p:sldLayout>
</file>

<file path=ppt/slideLayouts/slideLayout1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6B26BC4-30DB-D142-95E2-AE0B90D625B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94E2B00-90AD-1943-A4C3-21F209DF16F2}"/>
              </a:ext>
            </a:extLst>
          </p:cNvPr>
          <p:cNvSpPr txBox="1">
            <a:spLocks noGrp="1"/>
          </p:cNvSpPr>
          <p:nvPr>
            <p:ph type="sldNum" sz="quarter" idx="11"/>
          </p:nvPr>
        </p:nvSpPr>
        <p:spPr>
          <a:ln/>
        </p:spPr>
        <p:txBody>
          <a:bodyPr/>
          <a:lstStyle>
            <a:lvl1pPr>
              <a:defRPr/>
            </a:lvl1pPr>
          </a:lstStyle>
          <a:p>
            <a:pPr>
              <a:defRPr/>
            </a:pPr>
            <a:fld id="{E4B04593-51CA-4D41-B59F-D0C90E71CD7A}" type="slidenum">
              <a:rPr/>
              <a:pPr>
                <a:defRPr/>
              </a:pPr>
              <a:t>‹#›</a:t>
            </a:fld>
            <a:endParaRPr/>
          </a:p>
        </p:txBody>
      </p:sp>
    </p:spTree>
    <p:extLst>
      <p:ext uri="{BB962C8B-B14F-4D97-AF65-F5344CB8AC3E}">
        <p14:creationId xmlns:p14="http://schemas.microsoft.com/office/powerpoint/2010/main" val="4095964455"/>
      </p:ext>
    </p:extLst>
  </p:cSld>
  <p:clrMapOvr>
    <a:masterClrMapping/>
  </p:clrMapOvr>
  <p:transition spd="slow"/>
</p:sldLayout>
</file>

<file path=ppt/slideLayouts/slideLayout17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ED0448A8-DAAD-994D-B3CC-81D90E90078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269B4295-24CC-914E-B7C3-028B1ABF258F}"/>
              </a:ext>
            </a:extLst>
          </p:cNvPr>
          <p:cNvSpPr txBox="1">
            <a:spLocks noGrp="1"/>
          </p:cNvSpPr>
          <p:nvPr>
            <p:ph type="sldNum" sz="quarter" idx="11"/>
          </p:nvPr>
        </p:nvSpPr>
        <p:spPr>
          <a:ln/>
        </p:spPr>
        <p:txBody>
          <a:bodyPr/>
          <a:lstStyle>
            <a:lvl1pPr>
              <a:defRPr/>
            </a:lvl1pPr>
          </a:lstStyle>
          <a:p>
            <a:pPr>
              <a:defRPr/>
            </a:pPr>
            <a:fld id="{7340F034-C4DB-2F4F-87A8-A95801875E93}" type="slidenum">
              <a:rPr/>
              <a:pPr>
                <a:defRPr/>
              </a:pPr>
              <a:t>‹#›</a:t>
            </a:fld>
            <a:endParaRPr/>
          </a:p>
        </p:txBody>
      </p:sp>
    </p:spTree>
    <p:extLst>
      <p:ext uri="{BB962C8B-B14F-4D97-AF65-F5344CB8AC3E}">
        <p14:creationId xmlns:p14="http://schemas.microsoft.com/office/powerpoint/2010/main" val="3487843422"/>
      </p:ext>
    </p:extLst>
  </p:cSld>
  <p:clrMapOvr>
    <a:masterClrMapping/>
  </p:clrMapOvr>
  <p:transition spd="slow"/>
</p:sldLayout>
</file>

<file path=ppt/slideLayouts/slideLayout17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F63D7143-D966-1A44-92C1-35D92B78705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9B3A3CA0-1D23-BD43-94B5-36871885EBE5}"/>
              </a:ext>
            </a:extLst>
          </p:cNvPr>
          <p:cNvSpPr txBox="1">
            <a:spLocks noGrp="1"/>
          </p:cNvSpPr>
          <p:nvPr>
            <p:ph type="sldNum" sz="quarter" idx="11"/>
          </p:nvPr>
        </p:nvSpPr>
        <p:spPr>
          <a:ln/>
        </p:spPr>
        <p:txBody>
          <a:bodyPr/>
          <a:lstStyle>
            <a:lvl1pPr>
              <a:defRPr/>
            </a:lvl1pPr>
          </a:lstStyle>
          <a:p>
            <a:pPr>
              <a:defRPr/>
            </a:pPr>
            <a:fld id="{AE4F8DF3-F2F8-EC4C-AE0D-C4331A72B3C8}" type="slidenum">
              <a:rPr/>
              <a:pPr>
                <a:defRPr/>
              </a:pPr>
              <a:t>‹#›</a:t>
            </a:fld>
            <a:endParaRPr/>
          </a:p>
        </p:txBody>
      </p:sp>
    </p:spTree>
    <p:extLst>
      <p:ext uri="{BB962C8B-B14F-4D97-AF65-F5344CB8AC3E}">
        <p14:creationId xmlns:p14="http://schemas.microsoft.com/office/powerpoint/2010/main" val="977254926"/>
      </p:ext>
    </p:extLst>
  </p:cSld>
  <p:clrMapOvr>
    <a:masterClrMapping/>
  </p:clrMapOvr>
  <p:transition spd="slow"/>
</p:sldLayout>
</file>

<file path=ppt/slideLayouts/slideLayout17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3367557D-C6F0-E442-A82F-883D3106D6AE}"/>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1D7CA66-1E41-F44F-8D98-AE1688ED1EDD}"/>
              </a:ext>
            </a:extLst>
          </p:cNvPr>
          <p:cNvSpPr txBox="1">
            <a:spLocks noGrp="1"/>
          </p:cNvSpPr>
          <p:nvPr>
            <p:ph type="sldNum" sz="quarter" idx="11"/>
          </p:nvPr>
        </p:nvSpPr>
        <p:spPr>
          <a:ln/>
        </p:spPr>
        <p:txBody>
          <a:bodyPr/>
          <a:lstStyle>
            <a:lvl1pPr>
              <a:defRPr/>
            </a:lvl1pPr>
          </a:lstStyle>
          <a:p>
            <a:pPr>
              <a:defRPr/>
            </a:pPr>
            <a:fld id="{1BFF60E9-C507-0F49-86E3-AA2A4BE4A2D8}" type="slidenum">
              <a:rPr/>
              <a:pPr>
                <a:defRPr/>
              </a:pPr>
              <a:t>‹#›</a:t>
            </a:fld>
            <a:endParaRPr/>
          </a:p>
        </p:txBody>
      </p:sp>
    </p:spTree>
    <p:extLst>
      <p:ext uri="{BB962C8B-B14F-4D97-AF65-F5344CB8AC3E}">
        <p14:creationId xmlns:p14="http://schemas.microsoft.com/office/powerpoint/2010/main" val="2146544952"/>
      </p:ext>
    </p:extLst>
  </p:cSld>
  <p:clrMapOvr>
    <a:masterClrMapping/>
  </p:clrMapOvr>
  <p:transition spd="slow"/>
</p:sldLayout>
</file>

<file path=ppt/slideLayouts/slideLayout1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874B43AB-4471-D049-8DD5-766FDE3EFB24}"/>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DBF5CA58-ECAD-A345-96D4-FD2E7AF62A37}"/>
              </a:ext>
            </a:extLst>
          </p:cNvPr>
          <p:cNvSpPr txBox="1">
            <a:spLocks noGrp="1"/>
          </p:cNvSpPr>
          <p:nvPr>
            <p:ph type="sldNum" sz="quarter" idx="11"/>
          </p:nvPr>
        </p:nvSpPr>
        <p:spPr>
          <a:ln/>
        </p:spPr>
        <p:txBody>
          <a:bodyPr/>
          <a:lstStyle>
            <a:lvl1pPr>
              <a:defRPr/>
            </a:lvl1pPr>
          </a:lstStyle>
          <a:p>
            <a:pPr>
              <a:defRPr/>
            </a:pPr>
            <a:fld id="{4E3A6A7A-C6B2-EC4B-993C-4BA9A2F677F6}" type="slidenum">
              <a:rPr/>
              <a:pPr>
                <a:defRPr/>
              </a:pPr>
              <a:t>‹#›</a:t>
            </a:fld>
            <a:endParaRPr/>
          </a:p>
        </p:txBody>
      </p:sp>
    </p:spTree>
    <p:extLst>
      <p:ext uri="{BB962C8B-B14F-4D97-AF65-F5344CB8AC3E}">
        <p14:creationId xmlns:p14="http://schemas.microsoft.com/office/powerpoint/2010/main" val="1248985111"/>
      </p:ext>
    </p:extLst>
  </p:cSld>
  <p:clrMapOvr>
    <a:masterClrMapping/>
  </p:clrMapOvr>
  <p:transition spd="slow"/>
</p:sldLayout>
</file>

<file path=ppt/slideLayouts/slideLayout1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B3768172-FF4F-4B42-864C-8E1FAAE29CCC}"/>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DF1E42D8-CC56-1D47-8662-2795A7FE1A8F}"/>
              </a:ext>
            </a:extLst>
          </p:cNvPr>
          <p:cNvSpPr txBox="1">
            <a:spLocks noGrp="1"/>
          </p:cNvSpPr>
          <p:nvPr>
            <p:ph type="sldNum" sz="quarter" idx="11"/>
          </p:nvPr>
        </p:nvSpPr>
        <p:spPr>
          <a:ln/>
        </p:spPr>
        <p:txBody>
          <a:bodyPr/>
          <a:lstStyle>
            <a:lvl1pPr>
              <a:defRPr/>
            </a:lvl1pPr>
          </a:lstStyle>
          <a:p>
            <a:pPr>
              <a:defRPr/>
            </a:pPr>
            <a:fld id="{0222348E-30A6-0847-A5C5-D4427B364156}" type="slidenum">
              <a:rPr/>
              <a:pPr>
                <a:defRPr/>
              </a:pPr>
              <a:t>‹#›</a:t>
            </a:fld>
            <a:endParaRPr/>
          </a:p>
        </p:txBody>
      </p:sp>
    </p:spTree>
    <p:extLst>
      <p:ext uri="{BB962C8B-B14F-4D97-AF65-F5344CB8AC3E}">
        <p14:creationId xmlns:p14="http://schemas.microsoft.com/office/powerpoint/2010/main" val="237325162"/>
      </p:ext>
    </p:extLst>
  </p:cSld>
  <p:clrMapOvr>
    <a:masterClrMapping/>
  </p:clrMapOvr>
  <p:transition spd="slow"/>
</p:sldLayout>
</file>

<file path=ppt/slideLayouts/slideLayout1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E61A4F04-B541-1C4A-969D-AA09E969B096}"/>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1583B72F-4270-E24D-B898-1926855C1516}"/>
              </a:ext>
            </a:extLst>
          </p:cNvPr>
          <p:cNvSpPr txBox="1">
            <a:spLocks noGrp="1"/>
          </p:cNvSpPr>
          <p:nvPr>
            <p:ph type="sldNum" sz="quarter" idx="11"/>
          </p:nvPr>
        </p:nvSpPr>
        <p:spPr>
          <a:ln/>
        </p:spPr>
        <p:txBody>
          <a:bodyPr/>
          <a:lstStyle>
            <a:lvl1pPr>
              <a:defRPr/>
            </a:lvl1pPr>
          </a:lstStyle>
          <a:p>
            <a:pPr>
              <a:defRPr/>
            </a:pPr>
            <a:fld id="{E4344BB1-96F4-2A48-90C6-311BBAEC087D}" type="slidenum">
              <a:rPr/>
              <a:pPr>
                <a:defRPr/>
              </a:pPr>
              <a:t>‹#›</a:t>
            </a:fld>
            <a:endParaRPr/>
          </a:p>
        </p:txBody>
      </p:sp>
    </p:spTree>
    <p:extLst>
      <p:ext uri="{BB962C8B-B14F-4D97-AF65-F5344CB8AC3E}">
        <p14:creationId xmlns:p14="http://schemas.microsoft.com/office/powerpoint/2010/main" val="1567971835"/>
      </p:ext>
    </p:extLst>
  </p:cSld>
  <p:clrMapOvr>
    <a:masterClrMapping/>
  </p:clrMapOvr>
  <p:transition spd="slow"/>
</p:sldLayout>
</file>

<file path=ppt/slideLayouts/slideLayout1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F93B5242-E510-A242-8CD9-0773F05E8C78}"/>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CC31E5BA-7C28-FD48-A961-6FA461324C1C}"/>
              </a:ext>
            </a:extLst>
          </p:cNvPr>
          <p:cNvSpPr txBox="1">
            <a:spLocks noGrp="1"/>
          </p:cNvSpPr>
          <p:nvPr>
            <p:ph type="sldNum" sz="quarter" idx="11"/>
          </p:nvPr>
        </p:nvSpPr>
        <p:spPr>
          <a:ln/>
        </p:spPr>
        <p:txBody>
          <a:bodyPr/>
          <a:lstStyle>
            <a:lvl1pPr>
              <a:defRPr/>
            </a:lvl1pPr>
          </a:lstStyle>
          <a:p>
            <a:pPr>
              <a:defRPr/>
            </a:pPr>
            <a:fld id="{93A0F38B-8468-AF4E-9B9A-66D064ED76EB}" type="slidenum">
              <a:rPr/>
              <a:pPr>
                <a:defRPr/>
              </a:pPr>
              <a:t>‹#›</a:t>
            </a:fld>
            <a:endParaRPr/>
          </a:p>
        </p:txBody>
      </p:sp>
    </p:spTree>
    <p:extLst>
      <p:ext uri="{BB962C8B-B14F-4D97-AF65-F5344CB8AC3E}">
        <p14:creationId xmlns:p14="http://schemas.microsoft.com/office/powerpoint/2010/main" val="1735043835"/>
      </p:ext>
    </p:extLst>
  </p:cSld>
  <p:clrMapOvr>
    <a:masterClrMapping/>
  </p:clrMapOvr>
  <p:transition spd="slow"/>
</p:sldLayout>
</file>

<file path=ppt/slideLayouts/slideLayout1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808171AD-AA99-734F-AC05-F877FD81D780}"/>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4B5147DD-2A78-B446-BB5C-70D19980FD3A}"/>
              </a:ext>
            </a:extLst>
          </p:cNvPr>
          <p:cNvSpPr txBox="1">
            <a:spLocks noGrp="1"/>
          </p:cNvSpPr>
          <p:nvPr>
            <p:ph type="sldNum" sz="quarter" idx="11"/>
          </p:nvPr>
        </p:nvSpPr>
        <p:spPr>
          <a:ln/>
        </p:spPr>
        <p:txBody>
          <a:bodyPr/>
          <a:lstStyle>
            <a:lvl1pPr>
              <a:defRPr/>
            </a:lvl1pPr>
          </a:lstStyle>
          <a:p>
            <a:pPr>
              <a:defRPr/>
            </a:pPr>
            <a:fld id="{3D11C62D-7FA7-D042-B2DF-581DC10915C2}" type="slidenum">
              <a:rPr/>
              <a:pPr>
                <a:defRPr/>
              </a:pPr>
              <a:t>‹#›</a:t>
            </a:fld>
            <a:endParaRPr/>
          </a:p>
        </p:txBody>
      </p:sp>
    </p:spTree>
    <p:extLst>
      <p:ext uri="{BB962C8B-B14F-4D97-AF65-F5344CB8AC3E}">
        <p14:creationId xmlns:p14="http://schemas.microsoft.com/office/powerpoint/2010/main" val="2149932574"/>
      </p:ext>
    </p:extLst>
  </p:cSld>
  <p:clrMapOvr>
    <a:masterClrMapping/>
  </p:clrMapOvr>
  <p:transition spd="slow"/>
</p:sldLayout>
</file>

<file path=ppt/slideLayouts/slideLayout1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2A26F8D8-BC2C-4D4B-8D51-8710CCA97A3F}"/>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32D89CEA-0CB4-5F4F-8D25-1B2A07F4CC18}"/>
              </a:ext>
            </a:extLst>
          </p:cNvPr>
          <p:cNvSpPr txBox="1">
            <a:spLocks noGrp="1"/>
          </p:cNvSpPr>
          <p:nvPr>
            <p:ph type="sldNum" sz="quarter" idx="11"/>
          </p:nvPr>
        </p:nvSpPr>
        <p:spPr>
          <a:ln/>
        </p:spPr>
        <p:txBody>
          <a:bodyPr/>
          <a:lstStyle>
            <a:lvl1pPr>
              <a:defRPr/>
            </a:lvl1pPr>
          </a:lstStyle>
          <a:p>
            <a:pPr>
              <a:defRPr/>
            </a:pPr>
            <a:fld id="{646EC5C2-4A42-A940-9040-77E2D11BC480}" type="slidenum">
              <a:rPr/>
              <a:pPr>
                <a:defRPr/>
              </a:pPr>
              <a:t>‹#›</a:t>
            </a:fld>
            <a:endParaRPr/>
          </a:p>
        </p:txBody>
      </p:sp>
    </p:spTree>
    <p:extLst>
      <p:ext uri="{BB962C8B-B14F-4D97-AF65-F5344CB8AC3E}">
        <p14:creationId xmlns:p14="http://schemas.microsoft.com/office/powerpoint/2010/main" val="1028468341"/>
      </p:ext>
    </p:extLst>
  </p:cSld>
  <p:clrMapOvr>
    <a:masterClrMapping/>
  </p:clrMapOvr>
  <p:transition spd="slow"/>
</p:sldLayout>
</file>

<file path=ppt/slideLayouts/slideLayout1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18F28518-7EC4-344C-A1C5-0154C6650A17}"/>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F7471B89-E2DA-8A41-8BF4-A9300F280252}"/>
              </a:ext>
            </a:extLst>
          </p:cNvPr>
          <p:cNvSpPr txBox="1">
            <a:spLocks noGrp="1"/>
          </p:cNvSpPr>
          <p:nvPr>
            <p:ph type="sldNum" sz="quarter" idx="11"/>
          </p:nvPr>
        </p:nvSpPr>
        <p:spPr>
          <a:ln/>
        </p:spPr>
        <p:txBody>
          <a:bodyPr/>
          <a:lstStyle>
            <a:lvl1pPr>
              <a:defRPr/>
            </a:lvl1pPr>
          </a:lstStyle>
          <a:p>
            <a:pPr>
              <a:defRPr/>
            </a:pPr>
            <a:fld id="{15119F14-E1BF-4243-933F-872AA6D4D536}" type="slidenum">
              <a:rPr/>
              <a:pPr>
                <a:defRPr/>
              </a:pPr>
              <a:t>‹#›</a:t>
            </a:fld>
            <a:endParaRPr/>
          </a:p>
        </p:txBody>
      </p:sp>
    </p:spTree>
    <p:extLst>
      <p:ext uri="{BB962C8B-B14F-4D97-AF65-F5344CB8AC3E}">
        <p14:creationId xmlns:p14="http://schemas.microsoft.com/office/powerpoint/2010/main" val="3622550296"/>
      </p:ext>
    </p:extLst>
  </p:cSld>
  <p:clrMapOvr>
    <a:masterClrMapping/>
  </p:clrMapOvr>
  <p:transition spd="slow"/>
</p:sldLayout>
</file>

<file path=ppt/slideLayouts/slideLayout1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428E28A-E29C-A547-B735-F235E1133AF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92D8C8F-EB87-324D-BBBA-F870B66E7D5C}"/>
              </a:ext>
            </a:extLst>
          </p:cNvPr>
          <p:cNvSpPr txBox="1">
            <a:spLocks noGrp="1"/>
          </p:cNvSpPr>
          <p:nvPr>
            <p:ph type="sldNum" sz="quarter" idx="11"/>
          </p:nvPr>
        </p:nvSpPr>
        <p:spPr>
          <a:ln/>
        </p:spPr>
        <p:txBody>
          <a:bodyPr/>
          <a:lstStyle>
            <a:lvl1pPr>
              <a:defRPr/>
            </a:lvl1pPr>
          </a:lstStyle>
          <a:p>
            <a:pPr>
              <a:defRPr/>
            </a:pPr>
            <a:fld id="{07BFF5AE-F5C3-784E-9965-566C5E606BA6}" type="slidenum">
              <a:rPr/>
              <a:pPr>
                <a:defRPr/>
              </a:pPr>
              <a:t>‹#›</a:t>
            </a:fld>
            <a:endParaRPr/>
          </a:p>
        </p:txBody>
      </p:sp>
    </p:spTree>
    <p:extLst>
      <p:ext uri="{BB962C8B-B14F-4D97-AF65-F5344CB8AC3E}">
        <p14:creationId xmlns:p14="http://schemas.microsoft.com/office/powerpoint/2010/main" val="3863599886"/>
      </p:ext>
    </p:extLst>
  </p:cSld>
  <p:clrMapOvr>
    <a:masterClrMapping/>
  </p:clrMapOvr>
  <p:transition spd="slow"/>
</p:sldLayout>
</file>

<file path=ppt/slideLayouts/slideLayout1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F146E92F-5C7B-8647-A51D-2EB40813DFB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E5F65E21-7865-634D-8414-5A053707B9C3}"/>
              </a:ext>
            </a:extLst>
          </p:cNvPr>
          <p:cNvSpPr txBox="1">
            <a:spLocks noGrp="1"/>
          </p:cNvSpPr>
          <p:nvPr>
            <p:ph type="sldNum" sz="quarter" idx="11"/>
          </p:nvPr>
        </p:nvSpPr>
        <p:spPr>
          <a:ln/>
        </p:spPr>
        <p:txBody>
          <a:bodyPr/>
          <a:lstStyle>
            <a:lvl1pPr>
              <a:defRPr/>
            </a:lvl1pPr>
          </a:lstStyle>
          <a:p>
            <a:pPr>
              <a:defRPr/>
            </a:pPr>
            <a:fld id="{32F29DBD-FF4D-624A-B1B7-D6B5685F3332}" type="slidenum">
              <a:rPr/>
              <a:pPr>
                <a:defRPr/>
              </a:pPr>
              <a:t>‹#›</a:t>
            </a:fld>
            <a:endParaRPr/>
          </a:p>
        </p:txBody>
      </p:sp>
    </p:spTree>
    <p:extLst>
      <p:ext uri="{BB962C8B-B14F-4D97-AF65-F5344CB8AC3E}">
        <p14:creationId xmlns:p14="http://schemas.microsoft.com/office/powerpoint/2010/main" val="2135403006"/>
      </p:ext>
    </p:extLst>
  </p:cSld>
  <p:clrMapOvr>
    <a:masterClrMapping/>
  </p:clrMapOvr>
  <p:transition spd="slow"/>
</p:sldLayout>
</file>

<file path=ppt/slideLayouts/slideLayout1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07EDEEA8-D45F-BE4A-8D37-3C2A35D912DE}"/>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538E3DC0-6346-114F-93A2-77427B8F5AB5}"/>
              </a:ext>
            </a:extLst>
          </p:cNvPr>
          <p:cNvSpPr txBox="1">
            <a:spLocks noGrp="1"/>
          </p:cNvSpPr>
          <p:nvPr>
            <p:ph type="sldNum" sz="quarter" idx="11"/>
          </p:nvPr>
        </p:nvSpPr>
        <p:spPr>
          <a:ln/>
        </p:spPr>
        <p:txBody>
          <a:bodyPr/>
          <a:lstStyle>
            <a:lvl1pPr>
              <a:defRPr/>
            </a:lvl1pPr>
          </a:lstStyle>
          <a:p>
            <a:pPr>
              <a:defRPr/>
            </a:pPr>
            <a:fld id="{CBDDF495-921E-7B40-A50F-D40574CE65A0}" type="slidenum">
              <a:rPr/>
              <a:pPr>
                <a:defRPr/>
              </a:pPr>
              <a:t>‹#›</a:t>
            </a:fld>
            <a:endParaRPr/>
          </a:p>
        </p:txBody>
      </p:sp>
    </p:spTree>
    <p:extLst>
      <p:ext uri="{BB962C8B-B14F-4D97-AF65-F5344CB8AC3E}">
        <p14:creationId xmlns:p14="http://schemas.microsoft.com/office/powerpoint/2010/main" val="4173861026"/>
      </p:ext>
    </p:extLst>
  </p:cSld>
  <p:clrMapOvr>
    <a:masterClrMapping/>
  </p:clrMapOvr>
  <p:transition spd="slow"/>
</p:sldLayout>
</file>

<file path=ppt/slideLayouts/slideLayout1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F9C1B392-9BA5-A245-9DCE-C9C17BB3B59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8323132-0DE0-C947-9376-B4346EC7D836}"/>
              </a:ext>
            </a:extLst>
          </p:cNvPr>
          <p:cNvSpPr txBox="1">
            <a:spLocks noGrp="1"/>
          </p:cNvSpPr>
          <p:nvPr>
            <p:ph type="sldNum" sz="quarter" idx="11"/>
          </p:nvPr>
        </p:nvSpPr>
        <p:spPr>
          <a:ln/>
        </p:spPr>
        <p:txBody>
          <a:bodyPr/>
          <a:lstStyle>
            <a:lvl1pPr>
              <a:defRPr/>
            </a:lvl1pPr>
          </a:lstStyle>
          <a:p>
            <a:pPr>
              <a:defRPr/>
            </a:pPr>
            <a:fld id="{4A38CFB9-E253-8948-8CC9-12EEAA02E053}" type="slidenum">
              <a:rPr/>
              <a:pPr>
                <a:defRPr/>
              </a:pPr>
              <a:t>‹#›</a:t>
            </a:fld>
            <a:endParaRPr/>
          </a:p>
        </p:txBody>
      </p:sp>
    </p:spTree>
    <p:extLst>
      <p:ext uri="{BB962C8B-B14F-4D97-AF65-F5344CB8AC3E}">
        <p14:creationId xmlns:p14="http://schemas.microsoft.com/office/powerpoint/2010/main" val="2649030732"/>
      </p:ext>
    </p:extLst>
  </p:cSld>
  <p:clrMapOvr>
    <a:masterClrMapping/>
  </p:clrMapOvr>
  <p:transition spd="slow"/>
</p:sldLayout>
</file>

<file path=ppt/slideLayouts/slideLayout17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69485331-6DBE-7542-B4AF-71B0CA5F67B2}"/>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5ADD958C-A997-F247-B2D7-150E8DFB67CA}"/>
              </a:ext>
            </a:extLst>
          </p:cNvPr>
          <p:cNvSpPr txBox="1">
            <a:spLocks noGrp="1"/>
          </p:cNvSpPr>
          <p:nvPr>
            <p:ph type="sldNum" sz="quarter" idx="11"/>
          </p:nvPr>
        </p:nvSpPr>
        <p:spPr>
          <a:ln/>
        </p:spPr>
        <p:txBody>
          <a:bodyPr/>
          <a:lstStyle>
            <a:lvl1pPr>
              <a:defRPr/>
            </a:lvl1pPr>
          </a:lstStyle>
          <a:p>
            <a:pPr>
              <a:defRPr/>
            </a:pPr>
            <a:fld id="{B1CA434A-99CF-284E-B184-8F806CD33AA5}" type="slidenum">
              <a:rPr/>
              <a:pPr>
                <a:defRPr/>
              </a:pPr>
              <a:t>‹#›</a:t>
            </a:fld>
            <a:endParaRPr/>
          </a:p>
        </p:txBody>
      </p:sp>
    </p:spTree>
    <p:extLst>
      <p:ext uri="{BB962C8B-B14F-4D97-AF65-F5344CB8AC3E}">
        <p14:creationId xmlns:p14="http://schemas.microsoft.com/office/powerpoint/2010/main" val="238822489"/>
      </p:ext>
    </p:extLst>
  </p:cSld>
  <p:clrMapOvr>
    <a:masterClrMapping/>
  </p:clrMapOvr>
  <p:transition spd="slow"/>
</p:sldLayout>
</file>

<file path=ppt/slideLayouts/slideLayout1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FA39BCCF-D2C5-7B49-B5C8-89D8CE87EAB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B267F70B-7C4F-CC4B-9EC2-6119FCBF9CE0}"/>
              </a:ext>
            </a:extLst>
          </p:cNvPr>
          <p:cNvSpPr txBox="1">
            <a:spLocks noGrp="1"/>
          </p:cNvSpPr>
          <p:nvPr>
            <p:ph type="sldNum" sz="quarter" idx="11"/>
          </p:nvPr>
        </p:nvSpPr>
        <p:spPr>
          <a:ln/>
        </p:spPr>
        <p:txBody>
          <a:bodyPr/>
          <a:lstStyle>
            <a:lvl1pPr>
              <a:defRPr/>
            </a:lvl1pPr>
          </a:lstStyle>
          <a:p>
            <a:pPr>
              <a:defRPr/>
            </a:pPr>
            <a:fld id="{C48FA026-3647-6249-B446-72D30C49666A}" type="slidenum">
              <a:rPr/>
              <a:pPr>
                <a:defRPr/>
              </a:pPr>
              <a:t>‹#›</a:t>
            </a:fld>
            <a:endParaRPr/>
          </a:p>
        </p:txBody>
      </p:sp>
    </p:spTree>
    <p:extLst>
      <p:ext uri="{BB962C8B-B14F-4D97-AF65-F5344CB8AC3E}">
        <p14:creationId xmlns:p14="http://schemas.microsoft.com/office/powerpoint/2010/main" val="4115505979"/>
      </p:ext>
    </p:extLst>
  </p:cSld>
  <p:clrMapOvr>
    <a:masterClrMapping/>
  </p:clrMapOvr>
  <p:transition spd="slow"/>
</p:sldLayout>
</file>

<file path=ppt/slideLayouts/slideLayout1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7679C3B8-88CA-7C47-BA97-A666C4995700}"/>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30D5DE7B-33C2-934D-AF10-4B0ECB7CED79}"/>
              </a:ext>
            </a:extLst>
          </p:cNvPr>
          <p:cNvSpPr txBox="1">
            <a:spLocks noGrp="1"/>
          </p:cNvSpPr>
          <p:nvPr>
            <p:ph type="sldNum" sz="quarter" idx="11"/>
          </p:nvPr>
        </p:nvSpPr>
        <p:spPr>
          <a:ln/>
        </p:spPr>
        <p:txBody>
          <a:bodyPr/>
          <a:lstStyle>
            <a:lvl1pPr>
              <a:defRPr/>
            </a:lvl1pPr>
          </a:lstStyle>
          <a:p>
            <a:pPr>
              <a:defRPr/>
            </a:pPr>
            <a:fld id="{C7FA50D6-05C7-D54A-9494-08620E6BB0DE}" type="slidenum">
              <a:rPr/>
              <a:pPr>
                <a:defRPr/>
              </a:pPr>
              <a:t>‹#›</a:t>
            </a:fld>
            <a:endParaRPr/>
          </a:p>
        </p:txBody>
      </p:sp>
    </p:spTree>
    <p:extLst>
      <p:ext uri="{BB962C8B-B14F-4D97-AF65-F5344CB8AC3E}">
        <p14:creationId xmlns:p14="http://schemas.microsoft.com/office/powerpoint/2010/main" val="2823492541"/>
      </p:ext>
    </p:extLst>
  </p:cSld>
  <p:clrMapOvr>
    <a:masterClrMapping/>
  </p:clrMapOvr>
  <p:transition spd="slow"/>
</p:sldLayout>
</file>

<file path=ppt/slideLayouts/slideLayout1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C077D833-D908-D44F-85F1-0A7F0E0B50BF}"/>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ABF1B49C-F95F-8942-BDBB-99DCA19BF863}"/>
              </a:ext>
            </a:extLst>
          </p:cNvPr>
          <p:cNvSpPr txBox="1">
            <a:spLocks noGrp="1"/>
          </p:cNvSpPr>
          <p:nvPr>
            <p:ph type="sldNum" sz="quarter" idx="11"/>
          </p:nvPr>
        </p:nvSpPr>
        <p:spPr>
          <a:ln/>
        </p:spPr>
        <p:txBody>
          <a:bodyPr/>
          <a:lstStyle>
            <a:lvl1pPr>
              <a:defRPr/>
            </a:lvl1pPr>
          </a:lstStyle>
          <a:p>
            <a:pPr>
              <a:defRPr/>
            </a:pPr>
            <a:fld id="{AA33B910-236E-964E-897E-0559C32EDB73}" type="slidenum">
              <a:rPr/>
              <a:pPr>
                <a:defRPr/>
              </a:pPr>
              <a:t>‹#›</a:t>
            </a:fld>
            <a:endParaRPr/>
          </a:p>
        </p:txBody>
      </p:sp>
    </p:spTree>
    <p:extLst>
      <p:ext uri="{BB962C8B-B14F-4D97-AF65-F5344CB8AC3E}">
        <p14:creationId xmlns:p14="http://schemas.microsoft.com/office/powerpoint/2010/main" val="3041954203"/>
      </p:ext>
    </p:extLst>
  </p:cSld>
  <p:clrMapOvr>
    <a:masterClrMapping/>
  </p:clrMapOvr>
  <p:transition spd="slow"/>
</p:sldLayout>
</file>

<file path=ppt/slideLayouts/slideLayout1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22C051BF-7B0D-004F-A29F-51856CDFCFA9}"/>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2C24BBEE-CDE9-044F-8CD8-3A04A7FF0530}"/>
              </a:ext>
            </a:extLst>
          </p:cNvPr>
          <p:cNvSpPr txBox="1">
            <a:spLocks noGrp="1"/>
          </p:cNvSpPr>
          <p:nvPr>
            <p:ph type="sldNum" sz="quarter" idx="11"/>
          </p:nvPr>
        </p:nvSpPr>
        <p:spPr>
          <a:ln/>
        </p:spPr>
        <p:txBody>
          <a:bodyPr/>
          <a:lstStyle>
            <a:lvl1pPr>
              <a:defRPr/>
            </a:lvl1pPr>
          </a:lstStyle>
          <a:p>
            <a:pPr>
              <a:defRPr/>
            </a:pPr>
            <a:fld id="{18C5DA0C-EFF5-2D40-A6D9-EBF42A66303A}" type="slidenum">
              <a:rPr/>
              <a:pPr>
                <a:defRPr/>
              </a:pPr>
              <a:t>‹#›</a:t>
            </a:fld>
            <a:endParaRPr/>
          </a:p>
        </p:txBody>
      </p:sp>
    </p:spTree>
    <p:extLst>
      <p:ext uri="{BB962C8B-B14F-4D97-AF65-F5344CB8AC3E}">
        <p14:creationId xmlns:p14="http://schemas.microsoft.com/office/powerpoint/2010/main" val="998309505"/>
      </p:ext>
    </p:extLst>
  </p:cSld>
  <p:clrMapOvr>
    <a:masterClrMapping/>
  </p:clrMapOvr>
  <p:transition spd="slow"/>
</p:sldLayout>
</file>

<file path=ppt/slideLayouts/slideLayout1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5528C4D7-41C1-4442-BD62-F09E790C320F}"/>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D9932706-1007-FA4D-8439-DD39A792EFFB}"/>
              </a:ext>
            </a:extLst>
          </p:cNvPr>
          <p:cNvSpPr txBox="1">
            <a:spLocks noGrp="1"/>
          </p:cNvSpPr>
          <p:nvPr>
            <p:ph type="sldNum" sz="quarter" idx="11"/>
          </p:nvPr>
        </p:nvSpPr>
        <p:spPr>
          <a:ln/>
        </p:spPr>
        <p:txBody>
          <a:bodyPr/>
          <a:lstStyle>
            <a:lvl1pPr>
              <a:defRPr/>
            </a:lvl1pPr>
          </a:lstStyle>
          <a:p>
            <a:pPr>
              <a:defRPr/>
            </a:pPr>
            <a:fld id="{9FFA3F74-9B03-8742-83AA-63212C106439}" type="slidenum">
              <a:rPr/>
              <a:pPr>
                <a:defRPr/>
              </a:pPr>
              <a:t>‹#›</a:t>
            </a:fld>
            <a:endParaRPr/>
          </a:p>
        </p:txBody>
      </p:sp>
    </p:spTree>
    <p:extLst>
      <p:ext uri="{BB962C8B-B14F-4D97-AF65-F5344CB8AC3E}">
        <p14:creationId xmlns:p14="http://schemas.microsoft.com/office/powerpoint/2010/main" val="1292952217"/>
      </p:ext>
    </p:extLst>
  </p:cSld>
  <p:clrMapOvr>
    <a:masterClrMapping/>
  </p:clrMapOvr>
  <p:transition spd="slow"/>
</p:sldLayout>
</file>

<file path=ppt/slideLayouts/slideLayout1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0EFEA4EC-B143-A944-A2CA-7C73D5B96F9D}"/>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44C50D14-DB6D-D048-95A1-83E300A275DC}"/>
              </a:ext>
            </a:extLst>
          </p:cNvPr>
          <p:cNvSpPr txBox="1">
            <a:spLocks noGrp="1"/>
          </p:cNvSpPr>
          <p:nvPr>
            <p:ph type="sldNum" sz="quarter" idx="11"/>
          </p:nvPr>
        </p:nvSpPr>
        <p:spPr>
          <a:ln/>
        </p:spPr>
        <p:txBody>
          <a:bodyPr/>
          <a:lstStyle>
            <a:lvl1pPr>
              <a:defRPr/>
            </a:lvl1pPr>
          </a:lstStyle>
          <a:p>
            <a:pPr>
              <a:defRPr/>
            </a:pPr>
            <a:fld id="{0FCA947D-0070-DB45-89DD-7B47D22CAE36}" type="slidenum">
              <a:rPr/>
              <a:pPr>
                <a:defRPr/>
              </a:pPr>
              <a:t>‹#›</a:t>
            </a:fld>
            <a:endParaRPr/>
          </a:p>
        </p:txBody>
      </p:sp>
    </p:spTree>
    <p:extLst>
      <p:ext uri="{BB962C8B-B14F-4D97-AF65-F5344CB8AC3E}">
        <p14:creationId xmlns:p14="http://schemas.microsoft.com/office/powerpoint/2010/main" val="2319468031"/>
      </p:ext>
    </p:extLst>
  </p:cSld>
  <p:clrMapOvr>
    <a:masterClrMapping/>
  </p:clrMapOvr>
  <p:transition spd="slow"/>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B0D2FFA-FCAD-2046-8F32-A80A940960F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AF2C942-02D5-6146-81FA-ACC20C8DE8B6}"/>
              </a:ext>
            </a:extLst>
          </p:cNvPr>
          <p:cNvSpPr txBox="1">
            <a:spLocks noGrp="1"/>
          </p:cNvSpPr>
          <p:nvPr>
            <p:ph type="sldNum" sz="quarter" idx="11"/>
          </p:nvPr>
        </p:nvSpPr>
        <p:spPr>
          <a:ln/>
        </p:spPr>
        <p:txBody>
          <a:bodyPr/>
          <a:lstStyle>
            <a:lvl1pPr>
              <a:defRPr/>
            </a:lvl1pPr>
          </a:lstStyle>
          <a:p>
            <a:pPr>
              <a:defRPr/>
            </a:pPr>
            <a:fld id="{4B4F1673-F343-BA4C-8FC2-CFF07104CABC}" type="slidenum">
              <a:rPr/>
              <a:pPr>
                <a:defRPr/>
              </a:pPr>
              <a:t>‹#›</a:t>
            </a:fld>
            <a:endParaRPr/>
          </a:p>
        </p:txBody>
      </p:sp>
    </p:spTree>
    <p:extLst>
      <p:ext uri="{BB962C8B-B14F-4D97-AF65-F5344CB8AC3E}">
        <p14:creationId xmlns:p14="http://schemas.microsoft.com/office/powerpoint/2010/main" val="1131250648"/>
      </p:ext>
    </p:extLst>
  </p:cSld>
  <p:clrMapOvr>
    <a:masterClrMapping/>
  </p:clrMapOvr>
  <p:transition spd="slow"/>
</p:sldLayout>
</file>

<file path=ppt/slideLayouts/slideLayout1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242F18BE-F732-6F46-AAB6-E98DC77B0310}"/>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1131614F-C9AD-BB45-9509-FD8A1E650597}"/>
              </a:ext>
            </a:extLst>
          </p:cNvPr>
          <p:cNvSpPr txBox="1">
            <a:spLocks noGrp="1"/>
          </p:cNvSpPr>
          <p:nvPr>
            <p:ph type="sldNum" sz="quarter" idx="11"/>
          </p:nvPr>
        </p:nvSpPr>
        <p:spPr>
          <a:ln/>
        </p:spPr>
        <p:txBody>
          <a:bodyPr/>
          <a:lstStyle>
            <a:lvl1pPr>
              <a:defRPr/>
            </a:lvl1pPr>
          </a:lstStyle>
          <a:p>
            <a:pPr>
              <a:defRPr/>
            </a:pPr>
            <a:fld id="{6A549B78-A07C-A74B-9BDC-89D189D3711D}" type="slidenum">
              <a:rPr/>
              <a:pPr>
                <a:defRPr/>
              </a:pPr>
              <a:t>‹#›</a:t>
            </a:fld>
            <a:endParaRPr/>
          </a:p>
        </p:txBody>
      </p:sp>
    </p:spTree>
    <p:extLst>
      <p:ext uri="{BB962C8B-B14F-4D97-AF65-F5344CB8AC3E}">
        <p14:creationId xmlns:p14="http://schemas.microsoft.com/office/powerpoint/2010/main" val="3232191132"/>
      </p:ext>
    </p:extLst>
  </p:cSld>
  <p:clrMapOvr>
    <a:masterClrMapping/>
  </p:clrMapOvr>
  <p:transition spd="slow"/>
</p:sldLayout>
</file>

<file path=ppt/slideLayouts/slideLayout1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39C478DC-7ACD-544D-A169-E3F4A9EC9B64}"/>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E9215B2A-29FB-7442-9306-B5608912A574}"/>
              </a:ext>
            </a:extLst>
          </p:cNvPr>
          <p:cNvSpPr txBox="1">
            <a:spLocks noGrp="1"/>
          </p:cNvSpPr>
          <p:nvPr>
            <p:ph type="sldNum" sz="quarter" idx="11"/>
          </p:nvPr>
        </p:nvSpPr>
        <p:spPr>
          <a:ln/>
        </p:spPr>
        <p:txBody>
          <a:bodyPr/>
          <a:lstStyle>
            <a:lvl1pPr>
              <a:defRPr/>
            </a:lvl1pPr>
          </a:lstStyle>
          <a:p>
            <a:pPr>
              <a:defRPr/>
            </a:pPr>
            <a:fld id="{41622EE8-B948-6B45-B3CD-93A121E6EAFE}" type="slidenum">
              <a:rPr/>
              <a:pPr>
                <a:defRPr/>
              </a:pPr>
              <a:t>‹#›</a:t>
            </a:fld>
            <a:endParaRPr/>
          </a:p>
        </p:txBody>
      </p:sp>
    </p:spTree>
    <p:extLst>
      <p:ext uri="{BB962C8B-B14F-4D97-AF65-F5344CB8AC3E}">
        <p14:creationId xmlns:p14="http://schemas.microsoft.com/office/powerpoint/2010/main" val="3212732678"/>
      </p:ext>
    </p:extLst>
  </p:cSld>
  <p:clrMapOvr>
    <a:masterClrMapping/>
  </p:clrMapOvr>
  <p:transition spd="slow"/>
</p:sldLayout>
</file>

<file path=ppt/slideLayouts/slideLayout1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D6A0C305-7055-754A-96AB-25A82ED166B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B5EF5C7-4800-9744-9180-E3E976816697}"/>
              </a:ext>
            </a:extLst>
          </p:cNvPr>
          <p:cNvSpPr txBox="1">
            <a:spLocks noGrp="1"/>
          </p:cNvSpPr>
          <p:nvPr>
            <p:ph type="sldNum" sz="quarter" idx="11"/>
          </p:nvPr>
        </p:nvSpPr>
        <p:spPr>
          <a:ln/>
        </p:spPr>
        <p:txBody>
          <a:bodyPr/>
          <a:lstStyle>
            <a:lvl1pPr>
              <a:defRPr/>
            </a:lvl1pPr>
          </a:lstStyle>
          <a:p>
            <a:pPr>
              <a:defRPr/>
            </a:pPr>
            <a:fld id="{56D6B847-600B-0C4F-AFFC-62462009169E}" type="slidenum">
              <a:rPr/>
              <a:pPr>
                <a:defRPr/>
              </a:pPr>
              <a:t>‹#›</a:t>
            </a:fld>
            <a:endParaRPr/>
          </a:p>
        </p:txBody>
      </p:sp>
    </p:spTree>
    <p:extLst>
      <p:ext uri="{BB962C8B-B14F-4D97-AF65-F5344CB8AC3E}">
        <p14:creationId xmlns:p14="http://schemas.microsoft.com/office/powerpoint/2010/main" val="2617634388"/>
      </p:ext>
    </p:extLst>
  </p:cSld>
  <p:clrMapOvr>
    <a:masterClrMapping/>
  </p:clrMapOvr>
  <p:transition spd="slow"/>
</p:sldLayout>
</file>

<file path=ppt/slideLayouts/slideLayout1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1D722E79-9E96-514C-BFBD-16745172A185}"/>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3CDD71B9-FCD4-464F-BFEB-C72E439D4FC7}"/>
              </a:ext>
            </a:extLst>
          </p:cNvPr>
          <p:cNvSpPr txBox="1">
            <a:spLocks noGrp="1"/>
          </p:cNvSpPr>
          <p:nvPr>
            <p:ph type="sldNum" sz="quarter" idx="11"/>
          </p:nvPr>
        </p:nvSpPr>
        <p:spPr>
          <a:ln/>
        </p:spPr>
        <p:txBody>
          <a:bodyPr/>
          <a:lstStyle>
            <a:lvl1pPr>
              <a:defRPr/>
            </a:lvl1pPr>
          </a:lstStyle>
          <a:p>
            <a:pPr>
              <a:defRPr/>
            </a:pPr>
            <a:fld id="{87C69901-77DC-E241-B317-16BD57FEE880}" type="slidenum">
              <a:rPr/>
              <a:pPr>
                <a:defRPr/>
              </a:pPr>
              <a:t>‹#›</a:t>
            </a:fld>
            <a:endParaRPr/>
          </a:p>
        </p:txBody>
      </p:sp>
    </p:spTree>
    <p:extLst>
      <p:ext uri="{BB962C8B-B14F-4D97-AF65-F5344CB8AC3E}">
        <p14:creationId xmlns:p14="http://schemas.microsoft.com/office/powerpoint/2010/main" val="102373262"/>
      </p:ext>
    </p:extLst>
  </p:cSld>
  <p:clrMapOvr>
    <a:masterClrMapping/>
  </p:clrMapOvr>
  <p:transition spd="slow"/>
</p:sldLayout>
</file>

<file path=ppt/slideLayouts/slideLayout17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C40F920F-049C-E74E-B4B1-14FEB612EFB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F9B50EB8-3A09-214E-94FA-6D939D77B37D}"/>
              </a:ext>
            </a:extLst>
          </p:cNvPr>
          <p:cNvSpPr txBox="1">
            <a:spLocks noGrp="1"/>
          </p:cNvSpPr>
          <p:nvPr>
            <p:ph type="sldNum" sz="quarter" idx="11"/>
          </p:nvPr>
        </p:nvSpPr>
        <p:spPr>
          <a:ln/>
        </p:spPr>
        <p:txBody>
          <a:bodyPr/>
          <a:lstStyle>
            <a:lvl1pPr>
              <a:defRPr/>
            </a:lvl1pPr>
          </a:lstStyle>
          <a:p>
            <a:pPr>
              <a:defRPr/>
            </a:pPr>
            <a:fld id="{F0C7DFED-67A5-7846-8EB8-9459E4E6F2B1}" type="slidenum">
              <a:rPr/>
              <a:pPr>
                <a:defRPr/>
              </a:pPr>
              <a:t>‹#›</a:t>
            </a:fld>
            <a:endParaRPr/>
          </a:p>
        </p:txBody>
      </p:sp>
    </p:spTree>
    <p:extLst>
      <p:ext uri="{BB962C8B-B14F-4D97-AF65-F5344CB8AC3E}">
        <p14:creationId xmlns:p14="http://schemas.microsoft.com/office/powerpoint/2010/main" val="525570887"/>
      </p:ext>
    </p:extLst>
  </p:cSld>
  <p:clrMapOvr>
    <a:masterClrMapping/>
  </p:clrMapOvr>
  <p:transition spd="slow"/>
</p:sldLayout>
</file>

<file path=ppt/slideLayouts/slideLayout17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C121998C-8A8B-8343-9CB2-BBC2006DB04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19A7D70-0C26-9B4E-9AFF-F8AB7473B728}"/>
              </a:ext>
            </a:extLst>
          </p:cNvPr>
          <p:cNvSpPr txBox="1">
            <a:spLocks noGrp="1"/>
          </p:cNvSpPr>
          <p:nvPr>
            <p:ph type="sldNum" sz="quarter" idx="11"/>
          </p:nvPr>
        </p:nvSpPr>
        <p:spPr>
          <a:ln/>
        </p:spPr>
        <p:txBody>
          <a:bodyPr/>
          <a:lstStyle>
            <a:lvl1pPr>
              <a:defRPr/>
            </a:lvl1pPr>
          </a:lstStyle>
          <a:p>
            <a:pPr>
              <a:defRPr/>
            </a:pPr>
            <a:fld id="{0BE7E71F-EE50-4940-B119-D718659667C0}" type="slidenum">
              <a:rPr/>
              <a:pPr>
                <a:defRPr/>
              </a:pPr>
              <a:t>‹#›</a:t>
            </a:fld>
            <a:endParaRPr/>
          </a:p>
        </p:txBody>
      </p:sp>
    </p:spTree>
    <p:extLst>
      <p:ext uri="{BB962C8B-B14F-4D97-AF65-F5344CB8AC3E}">
        <p14:creationId xmlns:p14="http://schemas.microsoft.com/office/powerpoint/2010/main" val="3089825861"/>
      </p:ext>
    </p:extLst>
  </p:cSld>
  <p:clrMapOvr>
    <a:masterClrMapping/>
  </p:clrMapOvr>
  <p:transition spd="slow"/>
</p:sldLayout>
</file>

<file path=ppt/slideLayouts/slideLayout17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3396468E-3C74-1045-B8CF-350BE2D8327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3A145627-322E-D34F-A90F-E1C1CB75C157}"/>
              </a:ext>
            </a:extLst>
          </p:cNvPr>
          <p:cNvSpPr txBox="1">
            <a:spLocks noGrp="1"/>
          </p:cNvSpPr>
          <p:nvPr>
            <p:ph type="sldNum" sz="quarter" idx="11"/>
          </p:nvPr>
        </p:nvSpPr>
        <p:spPr>
          <a:ln/>
        </p:spPr>
        <p:txBody>
          <a:bodyPr/>
          <a:lstStyle>
            <a:lvl1pPr>
              <a:defRPr/>
            </a:lvl1pPr>
          </a:lstStyle>
          <a:p>
            <a:pPr>
              <a:defRPr/>
            </a:pPr>
            <a:fld id="{1A947E7B-C807-364A-85DE-A1CFA6B395CF}" type="slidenum">
              <a:rPr/>
              <a:pPr>
                <a:defRPr/>
              </a:pPr>
              <a:t>‹#›</a:t>
            </a:fld>
            <a:endParaRPr/>
          </a:p>
        </p:txBody>
      </p:sp>
    </p:spTree>
    <p:extLst>
      <p:ext uri="{BB962C8B-B14F-4D97-AF65-F5344CB8AC3E}">
        <p14:creationId xmlns:p14="http://schemas.microsoft.com/office/powerpoint/2010/main" val="1054548475"/>
      </p:ext>
    </p:extLst>
  </p:cSld>
  <p:clrMapOvr>
    <a:masterClrMapping/>
  </p:clrMapOvr>
  <p:transition spd="slow"/>
</p:sldLayout>
</file>

<file path=ppt/slideLayouts/slideLayout17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F724A5E5-B698-4C49-96D5-538AA22CC8CC}"/>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138406B2-CB06-5F4B-A6F2-AE5617A2F5C2}"/>
              </a:ext>
            </a:extLst>
          </p:cNvPr>
          <p:cNvSpPr txBox="1">
            <a:spLocks noGrp="1"/>
          </p:cNvSpPr>
          <p:nvPr>
            <p:ph type="sldNum" sz="quarter" idx="11"/>
          </p:nvPr>
        </p:nvSpPr>
        <p:spPr>
          <a:ln/>
        </p:spPr>
        <p:txBody>
          <a:bodyPr/>
          <a:lstStyle>
            <a:lvl1pPr>
              <a:defRPr/>
            </a:lvl1pPr>
          </a:lstStyle>
          <a:p>
            <a:pPr>
              <a:defRPr/>
            </a:pPr>
            <a:fld id="{383E9D4B-0194-7E42-BB1E-8C0ED0D2C720}" type="slidenum">
              <a:rPr/>
              <a:pPr>
                <a:defRPr/>
              </a:pPr>
              <a:t>‹#›</a:t>
            </a:fld>
            <a:endParaRPr/>
          </a:p>
        </p:txBody>
      </p:sp>
    </p:spTree>
    <p:extLst>
      <p:ext uri="{BB962C8B-B14F-4D97-AF65-F5344CB8AC3E}">
        <p14:creationId xmlns:p14="http://schemas.microsoft.com/office/powerpoint/2010/main" val="1141361690"/>
      </p:ext>
    </p:extLst>
  </p:cSld>
  <p:clrMapOvr>
    <a:masterClrMapping/>
  </p:clrMapOvr>
  <p:transition spd="slow"/>
</p:sldLayout>
</file>

<file path=ppt/slideLayouts/slideLayout17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40F79CD7-B3AC-F544-A6BC-0D7D040FB17E}"/>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286D6582-58D4-DD4F-BADB-99BE3B6836FE}"/>
              </a:ext>
            </a:extLst>
          </p:cNvPr>
          <p:cNvSpPr txBox="1">
            <a:spLocks noGrp="1"/>
          </p:cNvSpPr>
          <p:nvPr>
            <p:ph type="sldNum" sz="quarter" idx="11"/>
          </p:nvPr>
        </p:nvSpPr>
        <p:spPr>
          <a:ln/>
        </p:spPr>
        <p:txBody>
          <a:bodyPr/>
          <a:lstStyle>
            <a:lvl1pPr>
              <a:defRPr/>
            </a:lvl1pPr>
          </a:lstStyle>
          <a:p>
            <a:pPr>
              <a:defRPr/>
            </a:pPr>
            <a:fld id="{ADD4B519-5E53-0340-9D86-A61B3DBF2305}" type="slidenum">
              <a:rPr/>
              <a:pPr>
                <a:defRPr/>
              </a:pPr>
              <a:t>‹#›</a:t>
            </a:fld>
            <a:endParaRPr/>
          </a:p>
        </p:txBody>
      </p:sp>
    </p:spTree>
    <p:extLst>
      <p:ext uri="{BB962C8B-B14F-4D97-AF65-F5344CB8AC3E}">
        <p14:creationId xmlns:p14="http://schemas.microsoft.com/office/powerpoint/2010/main" val="1960401207"/>
      </p:ext>
    </p:extLst>
  </p:cSld>
  <p:clrMapOvr>
    <a:masterClrMapping/>
  </p:clrMapOvr>
  <p:transition spd="slow"/>
</p:sldLayout>
</file>

<file path=ppt/slideLayouts/slideLayout17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6E48B11B-CC39-864B-9A71-98588BAFDD28}"/>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D3BB2D32-3984-1B42-8802-624CB8670B83}"/>
              </a:ext>
            </a:extLst>
          </p:cNvPr>
          <p:cNvSpPr txBox="1">
            <a:spLocks noGrp="1"/>
          </p:cNvSpPr>
          <p:nvPr>
            <p:ph type="sldNum" sz="quarter" idx="11"/>
          </p:nvPr>
        </p:nvSpPr>
        <p:spPr>
          <a:ln/>
        </p:spPr>
        <p:txBody>
          <a:bodyPr/>
          <a:lstStyle>
            <a:lvl1pPr>
              <a:defRPr/>
            </a:lvl1pPr>
          </a:lstStyle>
          <a:p>
            <a:pPr>
              <a:defRPr/>
            </a:pPr>
            <a:fld id="{4DE584D4-D723-AB4B-AB7A-BA425304D16E}" type="slidenum">
              <a:rPr/>
              <a:pPr>
                <a:defRPr/>
              </a:pPr>
              <a:t>‹#›</a:t>
            </a:fld>
            <a:endParaRPr/>
          </a:p>
        </p:txBody>
      </p:sp>
    </p:spTree>
    <p:extLst>
      <p:ext uri="{BB962C8B-B14F-4D97-AF65-F5344CB8AC3E}">
        <p14:creationId xmlns:p14="http://schemas.microsoft.com/office/powerpoint/2010/main" val="1613115616"/>
      </p:ext>
    </p:extLst>
  </p:cSld>
  <p:clrMapOvr>
    <a:masterClrMapping/>
  </p:clrMapOvr>
  <p:transition spd="slow"/>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E616439-751F-3F45-A5C8-D9CBD8FC312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8F7A053-0C33-BA49-A229-683EC614F80B}"/>
              </a:ext>
            </a:extLst>
          </p:cNvPr>
          <p:cNvSpPr txBox="1">
            <a:spLocks noGrp="1"/>
          </p:cNvSpPr>
          <p:nvPr>
            <p:ph type="sldNum" sz="quarter" idx="11"/>
          </p:nvPr>
        </p:nvSpPr>
        <p:spPr>
          <a:ln/>
        </p:spPr>
        <p:txBody>
          <a:bodyPr/>
          <a:lstStyle>
            <a:lvl1pPr>
              <a:defRPr/>
            </a:lvl1pPr>
          </a:lstStyle>
          <a:p>
            <a:pPr>
              <a:defRPr/>
            </a:pPr>
            <a:fld id="{D7A8CDD0-B456-CC41-9366-6F665A775CB4}" type="slidenum">
              <a:rPr/>
              <a:pPr>
                <a:defRPr/>
              </a:pPr>
              <a:t>‹#›</a:t>
            </a:fld>
            <a:endParaRPr/>
          </a:p>
        </p:txBody>
      </p:sp>
    </p:spTree>
    <p:extLst>
      <p:ext uri="{BB962C8B-B14F-4D97-AF65-F5344CB8AC3E}">
        <p14:creationId xmlns:p14="http://schemas.microsoft.com/office/powerpoint/2010/main" val="2284163404"/>
      </p:ext>
    </p:extLst>
  </p:cSld>
  <p:clrMapOvr>
    <a:masterClrMapping/>
  </p:clrMapOvr>
  <p:transition spd="slow"/>
</p:sldLayout>
</file>

<file path=ppt/slideLayouts/slideLayout17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9C3B248C-DC4E-E441-BD53-B89076D040C6}"/>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A11E72E6-9C09-C940-8423-09BEF03E0A5B}"/>
              </a:ext>
            </a:extLst>
          </p:cNvPr>
          <p:cNvSpPr txBox="1">
            <a:spLocks noGrp="1"/>
          </p:cNvSpPr>
          <p:nvPr>
            <p:ph type="sldNum" sz="quarter" idx="11"/>
          </p:nvPr>
        </p:nvSpPr>
        <p:spPr>
          <a:ln/>
        </p:spPr>
        <p:txBody>
          <a:bodyPr/>
          <a:lstStyle>
            <a:lvl1pPr>
              <a:defRPr/>
            </a:lvl1pPr>
          </a:lstStyle>
          <a:p>
            <a:pPr>
              <a:defRPr/>
            </a:pPr>
            <a:fld id="{98A33D2C-D1AA-144A-80FA-813D641676F1}" type="slidenum">
              <a:rPr/>
              <a:pPr>
                <a:defRPr/>
              </a:pPr>
              <a:t>‹#›</a:t>
            </a:fld>
            <a:endParaRPr/>
          </a:p>
        </p:txBody>
      </p:sp>
    </p:spTree>
    <p:extLst>
      <p:ext uri="{BB962C8B-B14F-4D97-AF65-F5344CB8AC3E}">
        <p14:creationId xmlns:p14="http://schemas.microsoft.com/office/powerpoint/2010/main" val="3296630753"/>
      </p:ext>
    </p:extLst>
  </p:cSld>
  <p:clrMapOvr>
    <a:masterClrMapping/>
  </p:clrMapOvr>
  <p:transition spd="slow"/>
</p:sldLayout>
</file>

<file path=ppt/slideLayouts/slideLayout17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EBE7FD3E-8E13-234D-93B7-033D8A1D76E7}"/>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FB048C81-9DD7-3747-B3F9-A56837AA3C20}"/>
              </a:ext>
            </a:extLst>
          </p:cNvPr>
          <p:cNvSpPr txBox="1">
            <a:spLocks noGrp="1"/>
          </p:cNvSpPr>
          <p:nvPr>
            <p:ph type="sldNum" sz="quarter" idx="11"/>
          </p:nvPr>
        </p:nvSpPr>
        <p:spPr>
          <a:ln/>
        </p:spPr>
        <p:txBody>
          <a:bodyPr/>
          <a:lstStyle>
            <a:lvl1pPr>
              <a:defRPr/>
            </a:lvl1pPr>
          </a:lstStyle>
          <a:p>
            <a:pPr>
              <a:defRPr/>
            </a:pPr>
            <a:fld id="{C9930920-C408-CC4B-A67E-68D8FA13D75A}" type="slidenum">
              <a:rPr/>
              <a:pPr>
                <a:defRPr/>
              </a:pPr>
              <a:t>‹#›</a:t>
            </a:fld>
            <a:endParaRPr/>
          </a:p>
        </p:txBody>
      </p:sp>
    </p:spTree>
    <p:extLst>
      <p:ext uri="{BB962C8B-B14F-4D97-AF65-F5344CB8AC3E}">
        <p14:creationId xmlns:p14="http://schemas.microsoft.com/office/powerpoint/2010/main" val="332107114"/>
      </p:ext>
    </p:extLst>
  </p:cSld>
  <p:clrMapOvr>
    <a:masterClrMapping/>
  </p:clrMapOvr>
  <p:transition spd="slow"/>
</p:sldLayout>
</file>

<file path=ppt/slideLayouts/slideLayout17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DF90739E-D326-8045-A91A-4BEE87B2C7DA}"/>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1EFDB609-5113-AA48-B7F8-845C10B031DE}"/>
              </a:ext>
            </a:extLst>
          </p:cNvPr>
          <p:cNvSpPr txBox="1">
            <a:spLocks noGrp="1"/>
          </p:cNvSpPr>
          <p:nvPr>
            <p:ph type="sldNum" sz="quarter" idx="11"/>
          </p:nvPr>
        </p:nvSpPr>
        <p:spPr>
          <a:ln/>
        </p:spPr>
        <p:txBody>
          <a:bodyPr/>
          <a:lstStyle>
            <a:lvl1pPr>
              <a:defRPr/>
            </a:lvl1pPr>
          </a:lstStyle>
          <a:p>
            <a:pPr>
              <a:defRPr/>
            </a:pPr>
            <a:fld id="{F88CCD56-7155-2941-926F-205B678D58BD}" type="slidenum">
              <a:rPr/>
              <a:pPr>
                <a:defRPr/>
              </a:pPr>
              <a:t>‹#›</a:t>
            </a:fld>
            <a:endParaRPr/>
          </a:p>
        </p:txBody>
      </p:sp>
    </p:spTree>
    <p:extLst>
      <p:ext uri="{BB962C8B-B14F-4D97-AF65-F5344CB8AC3E}">
        <p14:creationId xmlns:p14="http://schemas.microsoft.com/office/powerpoint/2010/main" val="3351836349"/>
      </p:ext>
    </p:extLst>
  </p:cSld>
  <p:clrMapOvr>
    <a:masterClrMapping/>
  </p:clrMapOvr>
  <p:transition spd="slow"/>
</p:sldLayout>
</file>

<file path=ppt/slideLayouts/slideLayout17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D600ADD1-4D47-3942-982D-8C175E3366C4}"/>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BC27D9B0-40E9-9447-84D3-C9A2E2D0F8F2}"/>
              </a:ext>
            </a:extLst>
          </p:cNvPr>
          <p:cNvSpPr txBox="1">
            <a:spLocks noGrp="1"/>
          </p:cNvSpPr>
          <p:nvPr>
            <p:ph type="sldNum" sz="quarter" idx="11"/>
          </p:nvPr>
        </p:nvSpPr>
        <p:spPr>
          <a:ln/>
        </p:spPr>
        <p:txBody>
          <a:bodyPr/>
          <a:lstStyle>
            <a:lvl1pPr>
              <a:defRPr/>
            </a:lvl1pPr>
          </a:lstStyle>
          <a:p>
            <a:pPr>
              <a:defRPr/>
            </a:pPr>
            <a:fld id="{A9FB611D-173C-1448-9E3D-FF75F9ECFCB6}" type="slidenum">
              <a:rPr/>
              <a:pPr>
                <a:defRPr/>
              </a:pPr>
              <a:t>‹#›</a:t>
            </a:fld>
            <a:endParaRPr/>
          </a:p>
        </p:txBody>
      </p:sp>
    </p:spTree>
    <p:extLst>
      <p:ext uri="{BB962C8B-B14F-4D97-AF65-F5344CB8AC3E}">
        <p14:creationId xmlns:p14="http://schemas.microsoft.com/office/powerpoint/2010/main" val="4222810042"/>
      </p:ext>
    </p:extLst>
  </p:cSld>
  <p:clrMapOvr>
    <a:masterClrMapping/>
  </p:clrMapOvr>
  <p:transition spd="slow"/>
</p:sldLayout>
</file>

<file path=ppt/slideLayouts/slideLayout17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01DFFACB-D473-3F4F-9E7C-32857B97B742}"/>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2067B88B-771F-AF44-AFCF-56ADDC5230B8}"/>
              </a:ext>
            </a:extLst>
          </p:cNvPr>
          <p:cNvSpPr txBox="1">
            <a:spLocks noGrp="1"/>
          </p:cNvSpPr>
          <p:nvPr>
            <p:ph type="sldNum" sz="quarter" idx="11"/>
          </p:nvPr>
        </p:nvSpPr>
        <p:spPr>
          <a:ln/>
        </p:spPr>
        <p:txBody>
          <a:bodyPr/>
          <a:lstStyle>
            <a:lvl1pPr>
              <a:defRPr/>
            </a:lvl1pPr>
          </a:lstStyle>
          <a:p>
            <a:pPr>
              <a:defRPr/>
            </a:pPr>
            <a:fld id="{235D9B79-76A6-544D-A72F-F290197350F3}" type="slidenum">
              <a:rPr/>
              <a:pPr>
                <a:defRPr/>
              </a:pPr>
              <a:t>‹#›</a:t>
            </a:fld>
            <a:endParaRPr/>
          </a:p>
        </p:txBody>
      </p:sp>
    </p:spTree>
    <p:extLst>
      <p:ext uri="{BB962C8B-B14F-4D97-AF65-F5344CB8AC3E}">
        <p14:creationId xmlns:p14="http://schemas.microsoft.com/office/powerpoint/2010/main" val="483637382"/>
      </p:ext>
    </p:extLst>
  </p:cSld>
  <p:clrMapOvr>
    <a:masterClrMapping/>
  </p:clrMapOvr>
  <p:transition spd="slow"/>
</p:sldLayout>
</file>

<file path=ppt/slideLayouts/slideLayout17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27FE8770-05A3-7748-A9D3-7925F44C93C6}"/>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E033B3C1-7B19-084D-B884-63B0EAABA35D}"/>
              </a:ext>
            </a:extLst>
          </p:cNvPr>
          <p:cNvSpPr txBox="1">
            <a:spLocks noGrp="1"/>
          </p:cNvSpPr>
          <p:nvPr>
            <p:ph type="sldNum" sz="quarter" idx="11"/>
          </p:nvPr>
        </p:nvSpPr>
        <p:spPr>
          <a:ln/>
        </p:spPr>
        <p:txBody>
          <a:bodyPr/>
          <a:lstStyle>
            <a:lvl1pPr>
              <a:defRPr/>
            </a:lvl1pPr>
          </a:lstStyle>
          <a:p>
            <a:pPr>
              <a:defRPr/>
            </a:pPr>
            <a:fld id="{4A80FED7-DE91-764E-BE76-CB472B68CA3E}" type="slidenum">
              <a:rPr/>
              <a:pPr>
                <a:defRPr/>
              </a:pPr>
              <a:t>‹#›</a:t>
            </a:fld>
            <a:endParaRPr/>
          </a:p>
        </p:txBody>
      </p:sp>
    </p:spTree>
    <p:extLst>
      <p:ext uri="{BB962C8B-B14F-4D97-AF65-F5344CB8AC3E}">
        <p14:creationId xmlns:p14="http://schemas.microsoft.com/office/powerpoint/2010/main" val="3417973809"/>
      </p:ext>
    </p:extLst>
  </p:cSld>
  <p:clrMapOvr>
    <a:masterClrMapping/>
  </p:clrMapOvr>
  <p:transition spd="slow"/>
</p:sldLayout>
</file>

<file path=ppt/slideLayouts/slideLayout17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0E7D8B5B-660A-3A43-BD3B-FDC5781065DE}"/>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694900B9-D4EC-E44B-B37F-51C79967C62E}"/>
              </a:ext>
            </a:extLst>
          </p:cNvPr>
          <p:cNvSpPr txBox="1">
            <a:spLocks noGrp="1"/>
          </p:cNvSpPr>
          <p:nvPr>
            <p:ph type="sldNum" sz="quarter" idx="11"/>
          </p:nvPr>
        </p:nvSpPr>
        <p:spPr>
          <a:ln/>
        </p:spPr>
        <p:txBody>
          <a:bodyPr/>
          <a:lstStyle>
            <a:lvl1pPr>
              <a:defRPr/>
            </a:lvl1pPr>
          </a:lstStyle>
          <a:p>
            <a:pPr>
              <a:defRPr/>
            </a:pPr>
            <a:fld id="{F087ECA6-2C54-9848-B290-6D42507C6FF4}" type="slidenum">
              <a:rPr/>
              <a:pPr>
                <a:defRPr/>
              </a:pPr>
              <a:t>‹#›</a:t>
            </a:fld>
            <a:endParaRPr/>
          </a:p>
        </p:txBody>
      </p:sp>
    </p:spTree>
    <p:extLst>
      <p:ext uri="{BB962C8B-B14F-4D97-AF65-F5344CB8AC3E}">
        <p14:creationId xmlns:p14="http://schemas.microsoft.com/office/powerpoint/2010/main" val="2761235879"/>
      </p:ext>
    </p:extLst>
  </p:cSld>
  <p:clrMapOvr>
    <a:masterClrMapping/>
  </p:clrMapOvr>
  <p:transition spd="slow"/>
</p:sldLayout>
</file>

<file path=ppt/slideLayouts/slideLayout17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0557BEFD-8E77-F544-8188-A574031FAA1C}"/>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20E83B9C-AA23-DA4B-9902-04EBDD15C0DE}"/>
              </a:ext>
            </a:extLst>
          </p:cNvPr>
          <p:cNvSpPr txBox="1">
            <a:spLocks noGrp="1"/>
          </p:cNvSpPr>
          <p:nvPr>
            <p:ph type="sldNum" sz="quarter" idx="11"/>
          </p:nvPr>
        </p:nvSpPr>
        <p:spPr>
          <a:ln/>
        </p:spPr>
        <p:txBody>
          <a:bodyPr/>
          <a:lstStyle>
            <a:lvl1pPr>
              <a:defRPr/>
            </a:lvl1pPr>
          </a:lstStyle>
          <a:p>
            <a:pPr>
              <a:defRPr/>
            </a:pPr>
            <a:fld id="{998CC537-DF41-D24B-8585-B621A3CF7ED8}" type="slidenum">
              <a:rPr/>
              <a:pPr>
                <a:defRPr/>
              </a:pPr>
              <a:t>‹#›</a:t>
            </a:fld>
            <a:endParaRPr/>
          </a:p>
        </p:txBody>
      </p:sp>
    </p:spTree>
    <p:extLst>
      <p:ext uri="{BB962C8B-B14F-4D97-AF65-F5344CB8AC3E}">
        <p14:creationId xmlns:p14="http://schemas.microsoft.com/office/powerpoint/2010/main" val="3200840702"/>
      </p:ext>
    </p:extLst>
  </p:cSld>
  <p:clrMapOvr>
    <a:masterClrMapping/>
  </p:clrMapOvr>
  <p:transition spd="slow"/>
</p:sldLayout>
</file>

<file path=ppt/slideLayouts/slideLayout17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5AE70DC3-4913-2843-AA69-63334774A754}"/>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DE4029A6-6482-8944-9377-A7018A940FD2}"/>
              </a:ext>
            </a:extLst>
          </p:cNvPr>
          <p:cNvSpPr txBox="1">
            <a:spLocks noGrp="1"/>
          </p:cNvSpPr>
          <p:nvPr>
            <p:ph type="sldNum" sz="quarter" idx="11"/>
          </p:nvPr>
        </p:nvSpPr>
        <p:spPr>
          <a:ln/>
        </p:spPr>
        <p:txBody>
          <a:bodyPr/>
          <a:lstStyle>
            <a:lvl1pPr>
              <a:defRPr/>
            </a:lvl1pPr>
          </a:lstStyle>
          <a:p>
            <a:pPr>
              <a:defRPr/>
            </a:pPr>
            <a:fld id="{1AFC701C-0160-3D45-9A11-5931CA434046}" type="slidenum">
              <a:rPr/>
              <a:pPr>
                <a:defRPr/>
              </a:pPr>
              <a:t>‹#›</a:t>
            </a:fld>
            <a:endParaRPr/>
          </a:p>
        </p:txBody>
      </p:sp>
    </p:spTree>
    <p:extLst>
      <p:ext uri="{BB962C8B-B14F-4D97-AF65-F5344CB8AC3E}">
        <p14:creationId xmlns:p14="http://schemas.microsoft.com/office/powerpoint/2010/main" val="3154069458"/>
      </p:ext>
    </p:extLst>
  </p:cSld>
  <p:clrMapOvr>
    <a:masterClrMapping/>
  </p:clrMapOvr>
  <p:transition spd="slow"/>
</p:sldLayout>
</file>

<file path=ppt/slideLayouts/slideLayout17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B9DBD2AA-7EEA-FD45-B466-49B6986BA556}"/>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3C223EAC-6765-C448-A4A5-A99E75181FB4}"/>
              </a:ext>
            </a:extLst>
          </p:cNvPr>
          <p:cNvSpPr txBox="1">
            <a:spLocks noGrp="1"/>
          </p:cNvSpPr>
          <p:nvPr>
            <p:ph type="sldNum" sz="quarter" idx="11"/>
          </p:nvPr>
        </p:nvSpPr>
        <p:spPr>
          <a:ln/>
        </p:spPr>
        <p:txBody>
          <a:bodyPr/>
          <a:lstStyle>
            <a:lvl1pPr>
              <a:defRPr/>
            </a:lvl1pPr>
          </a:lstStyle>
          <a:p>
            <a:pPr>
              <a:defRPr/>
            </a:pPr>
            <a:fld id="{212EDBAE-A4EE-EE44-94B6-D37EA64EC86F}" type="slidenum">
              <a:rPr/>
              <a:pPr>
                <a:defRPr/>
              </a:pPr>
              <a:t>‹#›</a:t>
            </a:fld>
            <a:endParaRPr/>
          </a:p>
        </p:txBody>
      </p:sp>
    </p:spTree>
    <p:extLst>
      <p:ext uri="{BB962C8B-B14F-4D97-AF65-F5344CB8AC3E}">
        <p14:creationId xmlns:p14="http://schemas.microsoft.com/office/powerpoint/2010/main" val="637101426"/>
      </p:ext>
    </p:extLst>
  </p:cSld>
  <p:clrMapOvr>
    <a:masterClrMapping/>
  </p:clrMapOvr>
  <p:transition spd="slow"/>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779C5D1-C5B2-7242-B42C-82C58ED0DAD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8CB248A-4011-8B4D-8163-BC8695D9E151}"/>
              </a:ext>
            </a:extLst>
          </p:cNvPr>
          <p:cNvSpPr txBox="1">
            <a:spLocks noGrp="1"/>
          </p:cNvSpPr>
          <p:nvPr>
            <p:ph type="sldNum" sz="quarter" idx="11"/>
          </p:nvPr>
        </p:nvSpPr>
        <p:spPr>
          <a:ln/>
        </p:spPr>
        <p:txBody>
          <a:bodyPr/>
          <a:lstStyle>
            <a:lvl1pPr>
              <a:defRPr/>
            </a:lvl1pPr>
          </a:lstStyle>
          <a:p>
            <a:pPr>
              <a:defRPr/>
            </a:pPr>
            <a:fld id="{18319D1A-A842-5240-B682-AE982747A0A3}" type="slidenum">
              <a:rPr/>
              <a:pPr>
                <a:defRPr/>
              </a:pPr>
              <a:t>‹#›</a:t>
            </a:fld>
            <a:endParaRPr/>
          </a:p>
        </p:txBody>
      </p:sp>
    </p:spTree>
    <p:extLst>
      <p:ext uri="{BB962C8B-B14F-4D97-AF65-F5344CB8AC3E}">
        <p14:creationId xmlns:p14="http://schemas.microsoft.com/office/powerpoint/2010/main" val="3437294266"/>
      </p:ext>
    </p:extLst>
  </p:cSld>
  <p:clrMapOvr>
    <a:masterClrMapping/>
  </p:clrMapOvr>
  <p:transition spd="slow"/>
</p:sldLayout>
</file>

<file path=ppt/slideLayouts/slideLayout17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EEDF135F-8ED2-7942-95E0-28702A7A853B}"/>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C7138D00-60C2-2748-8209-94C2BF3D8FBF}"/>
              </a:ext>
            </a:extLst>
          </p:cNvPr>
          <p:cNvSpPr txBox="1">
            <a:spLocks noGrp="1"/>
          </p:cNvSpPr>
          <p:nvPr>
            <p:ph type="sldNum" sz="quarter" idx="11"/>
          </p:nvPr>
        </p:nvSpPr>
        <p:spPr>
          <a:ln/>
        </p:spPr>
        <p:txBody>
          <a:bodyPr/>
          <a:lstStyle>
            <a:lvl1pPr>
              <a:defRPr/>
            </a:lvl1pPr>
          </a:lstStyle>
          <a:p>
            <a:pPr>
              <a:defRPr/>
            </a:pPr>
            <a:fld id="{BEAB8A7D-F2BA-CD43-A4F3-A06353CE2543}" type="slidenum">
              <a:rPr/>
              <a:pPr>
                <a:defRPr/>
              </a:pPr>
              <a:t>‹#›</a:t>
            </a:fld>
            <a:endParaRPr/>
          </a:p>
        </p:txBody>
      </p:sp>
    </p:spTree>
    <p:extLst>
      <p:ext uri="{BB962C8B-B14F-4D97-AF65-F5344CB8AC3E}">
        <p14:creationId xmlns:p14="http://schemas.microsoft.com/office/powerpoint/2010/main" val="1393069929"/>
      </p:ext>
    </p:extLst>
  </p:cSld>
  <p:clrMapOvr>
    <a:masterClrMapping/>
  </p:clrMapOvr>
  <p:transition spd="slow"/>
</p:sldLayout>
</file>

<file path=ppt/slideLayouts/slideLayout17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F7D1A5F1-1929-3A40-81F5-F6EB1D62BB4B}"/>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36FFE599-0E41-D148-8625-DF03AF9EC958}"/>
              </a:ext>
            </a:extLst>
          </p:cNvPr>
          <p:cNvSpPr txBox="1">
            <a:spLocks noGrp="1"/>
          </p:cNvSpPr>
          <p:nvPr>
            <p:ph type="sldNum" sz="quarter" idx="11"/>
          </p:nvPr>
        </p:nvSpPr>
        <p:spPr>
          <a:ln/>
        </p:spPr>
        <p:txBody>
          <a:bodyPr/>
          <a:lstStyle>
            <a:lvl1pPr>
              <a:defRPr/>
            </a:lvl1pPr>
          </a:lstStyle>
          <a:p>
            <a:pPr>
              <a:defRPr/>
            </a:pPr>
            <a:fld id="{7923E839-8BA4-7445-8C10-482EE6637DE0}" type="slidenum">
              <a:rPr/>
              <a:pPr>
                <a:defRPr/>
              </a:pPr>
              <a:t>‹#›</a:t>
            </a:fld>
            <a:endParaRPr/>
          </a:p>
        </p:txBody>
      </p:sp>
    </p:spTree>
    <p:extLst>
      <p:ext uri="{BB962C8B-B14F-4D97-AF65-F5344CB8AC3E}">
        <p14:creationId xmlns:p14="http://schemas.microsoft.com/office/powerpoint/2010/main" val="1380155232"/>
      </p:ext>
    </p:extLst>
  </p:cSld>
  <p:clrMapOvr>
    <a:masterClrMapping/>
  </p:clrMapOvr>
  <p:transition spd="slow"/>
</p:sldLayout>
</file>

<file path=ppt/slideLayouts/slideLayout17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853368A9-BEF8-354E-9C1C-7C0FC39755DE}"/>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B323DC6B-00E7-514D-AC2D-486AA70CAE50}"/>
              </a:ext>
            </a:extLst>
          </p:cNvPr>
          <p:cNvSpPr txBox="1">
            <a:spLocks noGrp="1"/>
          </p:cNvSpPr>
          <p:nvPr>
            <p:ph type="sldNum" sz="quarter" idx="11"/>
          </p:nvPr>
        </p:nvSpPr>
        <p:spPr>
          <a:ln/>
        </p:spPr>
        <p:txBody>
          <a:bodyPr/>
          <a:lstStyle>
            <a:lvl1pPr>
              <a:defRPr/>
            </a:lvl1pPr>
          </a:lstStyle>
          <a:p>
            <a:pPr>
              <a:defRPr/>
            </a:pPr>
            <a:fld id="{280EFFA5-5BF1-174F-809D-22FE8A99CB16}" type="slidenum">
              <a:rPr/>
              <a:pPr>
                <a:defRPr/>
              </a:pPr>
              <a:t>‹#›</a:t>
            </a:fld>
            <a:endParaRPr/>
          </a:p>
        </p:txBody>
      </p:sp>
    </p:spTree>
    <p:extLst>
      <p:ext uri="{BB962C8B-B14F-4D97-AF65-F5344CB8AC3E}">
        <p14:creationId xmlns:p14="http://schemas.microsoft.com/office/powerpoint/2010/main" val="4153072053"/>
      </p:ext>
    </p:extLst>
  </p:cSld>
  <p:clrMapOvr>
    <a:masterClrMapping/>
  </p:clrMapOvr>
  <p:transition spd="slow"/>
</p:sldLayout>
</file>

<file path=ppt/slideLayouts/slideLayout17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9A05566F-11AB-384C-9186-071E313697DC}"/>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E9E313CD-AA2D-2C43-9547-7EF6AC8E1A1F}"/>
              </a:ext>
            </a:extLst>
          </p:cNvPr>
          <p:cNvSpPr txBox="1">
            <a:spLocks noGrp="1"/>
          </p:cNvSpPr>
          <p:nvPr>
            <p:ph type="sldNum" sz="quarter" idx="11"/>
          </p:nvPr>
        </p:nvSpPr>
        <p:spPr>
          <a:ln/>
        </p:spPr>
        <p:txBody>
          <a:bodyPr/>
          <a:lstStyle>
            <a:lvl1pPr>
              <a:defRPr/>
            </a:lvl1pPr>
          </a:lstStyle>
          <a:p>
            <a:pPr>
              <a:defRPr/>
            </a:pPr>
            <a:fld id="{97C6690F-5CF9-A94B-B683-3617B7E991CE}" type="slidenum">
              <a:rPr/>
              <a:pPr>
                <a:defRPr/>
              </a:pPr>
              <a:t>‹#›</a:t>
            </a:fld>
            <a:endParaRPr/>
          </a:p>
        </p:txBody>
      </p:sp>
    </p:spTree>
    <p:extLst>
      <p:ext uri="{BB962C8B-B14F-4D97-AF65-F5344CB8AC3E}">
        <p14:creationId xmlns:p14="http://schemas.microsoft.com/office/powerpoint/2010/main" val="1462913386"/>
      </p:ext>
    </p:extLst>
  </p:cSld>
  <p:clrMapOvr>
    <a:masterClrMapping/>
  </p:clrMapOvr>
  <p:transition spd="slow"/>
</p:sldLayout>
</file>

<file path=ppt/slideLayouts/slideLayout17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89F20755-AFA4-C74C-A724-EA861E82831F}"/>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16A633F6-605A-904B-8B7F-362291289300}"/>
              </a:ext>
            </a:extLst>
          </p:cNvPr>
          <p:cNvSpPr txBox="1">
            <a:spLocks noGrp="1"/>
          </p:cNvSpPr>
          <p:nvPr>
            <p:ph type="sldNum" sz="quarter" idx="11"/>
          </p:nvPr>
        </p:nvSpPr>
        <p:spPr>
          <a:ln/>
        </p:spPr>
        <p:txBody>
          <a:bodyPr/>
          <a:lstStyle>
            <a:lvl1pPr>
              <a:defRPr/>
            </a:lvl1pPr>
          </a:lstStyle>
          <a:p>
            <a:pPr>
              <a:defRPr/>
            </a:pPr>
            <a:fld id="{FF25128E-E504-854E-97DA-459D7E4C5572}" type="slidenum">
              <a:rPr/>
              <a:pPr>
                <a:defRPr/>
              </a:pPr>
              <a:t>‹#›</a:t>
            </a:fld>
            <a:endParaRPr/>
          </a:p>
        </p:txBody>
      </p:sp>
    </p:spTree>
    <p:extLst>
      <p:ext uri="{BB962C8B-B14F-4D97-AF65-F5344CB8AC3E}">
        <p14:creationId xmlns:p14="http://schemas.microsoft.com/office/powerpoint/2010/main" val="3590148784"/>
      </p:ext>
    </p:extLst>
  </p:cSld>
  <p:clrMapOvr>
    <a:masterClrMapping/>
  </p:clrMapOvr>
  <p:transition spd="slow"/>
</p:sldLayout>
</file>

<file path=ppt/slideLayouts/slideLayout17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3C4FCF93-30F1-9447-8191-BA59FA58D16E}"/>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273BCC04-9D3B-474C-864E-C80A717E2336}"/>
              </a:ext>
            </a:extLst>
          </p:cNvPr>
          <p:cNvSpPr txBox="1">
            <a:spLocks noGrp="1"/>
          </p:cNvSpPr>
          <p:nvPr>
            <p:ph type="sldNum" sz="quarter" idx="11"/>
          </p:nvPr>
        </p:nvSpPr>
        <p:spPr>
          <a:ln/>
        </p:spPr>
        <p:txBody>
          <a:bodyPr/>
          <a:lstStyle>
            <a:lvl1pPr>
              <a:defRPr/>
            </a:lvl1pPr>
          </a:lstStyle>
          <a:p>
            <a:pPr>
              <a:defRPr/>
            </a:pPr>
            <a:fld id="{EB3BC772-730B-1540-A189-DBD03C916B53}" type="slidenum">
              <a:rPr/>
              <a:pPr>
                <a:defRPr/>
              </a:pPr>
              <a:t>‹#›</a:t>
            </a:fld>
            <a:endParaRPr/>
          </a:p>
        </p:txBody>
      </p:sp>
    </p:spTree>
    <p:extLst>
      <p:ext uri="{BB962C8B-B14F-4D97-AF65-F5344CB8AC3E}">
        <p14:creationId xmlns:p14="http://schemas.microsoft.com/office/powerpoint/2010/main" val="4131106734"/>
      </p:ext>
    </p:extLst>
  </p:cSld>
  <p:clrMapOvr>
    <a:masterClrMapping/>
  </p:clrMapOvr>
  <p:transition spd="slow"/>
</p:sldLayout>
</file>

<file path=ppt/slideLayouts/slideLayout17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EB29F3E8-D6CE-8946-BB55-F6396ECB97EB}"/>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9ED98E2A-92FD-0E4C-A910-0EDF6891F31A}"/>
              </a:ext>
            </a:extLst>
          </p:cNvPr>
          <p:cNvSpPr txBox="1">
            <a:spLocks noGrp="1"/>
          </p:cNvSpPr>
          <p:nvPr>
            <p:ph type="sldNum" sz="quarter" idx="11"/>
          </p:nvPr>
        </p:nvSpPr>
        <p:spPr>
          <a:ln/>
        </p:spPr>
        <p:txBody>
          <a:bodyPr/>
          <a:lstStyle>
            <a:lvl1pPr>
              <a:defRPr/>
            </a:lvl1pPr>
          </a:lstStyle>
          <a:p>
            <a:pPr>
              <a:defRPr/>
            </a:pPr>
            <a:fld id="{14564213-EE91-D94C-A448-6547BF875DCD}" type="slidenum">
              <a:rPr/>
              <a:pPr>
                <a:defRPr/>
              </a:pPr>
              <a:t>‹#›</a:t>
            </a:fld>
            <a:endParaRPr/>
          </a:p>
        </p:txBody>
      </p:sp>
    </p:spTree>
    <p:extLst>
      <p:ext uri="{BB962C8B-B14F-4D97-AF65-F5344CB8AC3E}">
        <p14:creationId xmlns:p14="http://schemas.microsoft.com/office/powerpoint/2010/main" val="1533116358"/>
      </p:ext>
    </p:extLst>
  </p:cSld>
  <p:clrMapOvr>
    <a:masterClrMapping/>
  </p:clrMapOvr>
  <p:transition spd="slow"/>
</p:sldLayout>
</file>

<file path=ppt/slideLayouts/slideLayout17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ED417CA0-768F-9549-BEF8-9490CEF35D43}"/>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0F661B2A-37E4-CC47-92F7-0E7FF7D12C9D}"/>
              </a:ext>
            </a:extLst>
          </p:cNvPr>
          <p:cNvSpPr txBox="1">
            <a:spLocks noGrp="1"/>
          </p:cNvSpPr>
          <p:nvPr>
            <p:ph type="sldNum" sz="quarter" idx="11"/>
          </p:nvPr>
        </p:nvSpPr>
        <p:spPr>
          <a:ln/>
        </p:spPr>
        <p:txBody>
          <a:bodyPr/>
          <a:lstStyle>
            <a:lvl1pPr>
              <a:defRPr/>
            </a:lvl1pPr>
          </a:lstStyle>
          <a:p>
            <a:pPr>
              <a:defRPr/>
            </a:pPr>
            <a:fld id="{2E41E5BD-5C66-654A-96C2-053D7776AF2D}" type="slidenum">
              <a:rPr/>
              <a:pPr>
                <a:defRPr/>
              </a:pPr>
              <a:t>‹#›</a:t>
            </a:fld>
            <a:endParaRPr/>
          </a:p>
        </p:txBody>
      </p:sp>
    </p:spTree>
    <p:extLst>
      <p:ext uri="{BB962C8B-B14F-4D97-AF65-F5344CB8AC3E}">
        <p14:creationId xmlns:p14="http://schemas.microsoft.com/office/powerpoint/2010/main" val="864153831"/>
      </p:ext>
    </p:extLst>
  </p:cSld>
  <p:clrMapOvr>
    <a:masterClrMapping/>
  </p:clrMapOvr>
  <p:transition spd="slow"/>
</p:sldLayout>
</file>

<file path=ppt/slideLayouts/slideLayout17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75ED330B-CDE8-4B4C-92D1-F617D1A78268}"/>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9FC8757E-D41D-D647-B291-0BECCD44EB9A}"/>
              </a:ext>
            </a:extLst>
          </p:cNvPr>
          <p:cNvSpPr txBox="1">
            <a:spLocks noGrp="1"/>
          </p:cNvSpPr>
          <p:nvPr>
            <p:ph type="sldNum" sz="quarter" idx="11"/>
          </p:nvPr>
        </p:nvSpPr>
        <p:spPr>
          <a:ln/>
        </p:spPr>
        <p:txBody>
          <a:bodyPr/>
          <a:lstStyle>
            <a:lvl1pPr>
              <a:defRPr/>
            </a:lvl1pPr>
          </a:lstStyle>
          <a:p>
            <a:pPr>
              <a:defRPr/>
            </a:pPr>
            <a:fld id="{6CED615F-CACD-3D47-AE1C-705943FC7A9C}" type="slidenum">
              <a:rPr/>
              <a:pPr>
                <a:defRPr/>
              </a:pPr>
              <a:t>‹#›</a:t>
            </a:fld>
            <a:endParaRPr/>
          </a:p>
        </p:txBody>
      </p:sp>
    </p:spTree>
    <p:extLst>
      <p:ext uri="{BB962C8B-B14F-4D97-AF65-F5344CB8AC3E}">
        <p14:creationId xmlns:p14="http://schemas.microsoft.com/office/powerpoint/2010/main" val="3345800794"/>
      </p:ext>
    </p:extLst>
  </p:cSld>
  <p:clrMapOvr>
    <a:masterClrMapping/>
  </p:clrMapOvr>
  <p:transition spd="slow"/>
</p:sldLayout>
</file>

<file path=ppt/slideLayouts/slideLayout17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D7BB2A08-1C2C-B541-ACA7-9D99B90DE4F4}"/>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C6074BF9-362F-6E4E-AC72-457F5EE9B548}"/>
              </a:ext>
            </a:extLst>
          </p:cNvPr>
          <p:cNvSpPr txBox="1">
            <a:spLocks noGrp="1"/>
          </p:cNvSpPr>
          <p:nvPr>
            <p:ph type="sldNum" sz="quarter" idx="11"/>
          </p:nvPr>
        </p:nvSpPr>
        <p:spPr>
          <a:ln/>
        </p:spPr>
        <p:txBody>
          <a:bodyPr/>
          <a:lstStyle>
            <a:lvl1pPr>
              <a:defRPr/>
            </a:lvl1pPr>
          </a:lstStyle>
          <a:p>
            <a:pPr>
              <a:defRPr/>
            </a:pPr>
            <a:fld id="{75069B99-4535-AA4C-B129-247D761B6ABB}" type="slidenum">
              <a:rPr/>
              <a:pPr>
                <a:defRPr/>
              </a:pPr>
              <a:t>‹#›</a:t>
            </a:fld>
            <a:endParaRPr/>
          </a:p>
        </p:txBody>
      </p:sp>
    </p:spTree>
    <p:extLst>
      <p:ext uri="{BB962C8B-B14F-4D97-AF65-F5344CB8AC3E}">
        <p14:creationId xmlns:p14="http://schemas.microsoft.com/office/powerpoint/2010/main" val="1077160980"/>
      </p:ext>
    </p:extLst>
  </p:cSld>
  <p:clrMapOvr>
    <a:masterClrMapping/>
  </p:clrMapOvr>
  <p:transition spd="slow"/>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EDFFBE1-176F-4D43-AE97-22631A7DD20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C0B1ADA-B367-6E44-ACEA-AB97E0B7C381}"/>
              </a:ext>
            </a:extLst>
          </p:cNvPr>
          <p:cNvSpPr txBox="1">
            <a:spLocks noGrp="1"/>
          </p:cNvSpPr>
          <p:nvPr>
            <p:ph type="sldNum" sz="quarter" idx="11"/>
          </p:nvPr>
        </p:nvSpPr>
        <p:spPr>
          <a:ln/>
        </p:spPr>
        <p:txBody>
          <a:bodyPr/>
          <a:lstStyle>
            <a:lvl1pPr>
              <a:defRPr/>
            </a:lvl1pPr>
          </a:lstStyle>
          <a:p>
            <a:pPr>
              <a:defRPr/>
            </a:pPr>
            <a:fld id="{C4D0ABB1-754A-CC4C-A902-069103B0CAEE}" type="slidenum">
              <a:rPr/>
              <a:pPr>
                <a:defRPr/>
              </a:pPr>
              <a:t>‹#›</a:t>
            </a:fld>
            <a:endParaRPr/>
          </a:p>
        </p:txBody>
      </p:sp>
    </p:spTree>
    <p:extLst>
      <p:ext uri="{BB962C8B-B14F-4D97-AF65-F5344CB8AC3E}">
        <p14:creationId xmlns:p14="http://schemas.microsoft.com/office/powerpoint/2010/main" val="2854933373"/>
      </p:ext>
    </p:extLst>
  </p:cSld>
  <p:clrMapOvr>
    <a:masterClrMapping/>
  </p:clrMapOvr>
  <p:transition spd="slow"/>
</p:sldLayout>
</file>

<file path=ppt/slideLayouts/slideLayout17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83E910E7-E975-9843-93DA-698FB3DD3261}"/>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6BDB7E01-02EA-C342-ABEE-A50336D8566C}"/>
              </a:ext>
            </a:extLst>
          </p:cNvPr>
          <p:cNvSpPr txBox="1">
            <a:spLocks noGrp="1"/>
          </p:cNvSpPr>
          <p:nvPr>
            <p:ph type="sldNum" sz="quarter" idx="11"/>
          </p:nvPr>
        </p:nvSpPr>
        <p:spPr>
          <a:ln/>
        </p:spPr>
        <p:txBody>
          <a:bodyPr/>
          <a:lstStyle>
            <a:lvl1pPr>
              <a:defRPr/>
            </a:lvl1pPr>
          </a:lstStyle>
          <a:p>
            <a:pPr>
              <a:defRPr/>
            </a:pPr>
            <a:fld id="{6F51CC1A-A54B-6F45-B5C4-97B33B222EDB}" type="slidenum">
              <a:rPr/>
              <a:pPr>
                <a:defRPr/>
              </a:pPr>
              <a:t>‹#›</a:t>
            </a:fld>
            <a:endParaRPr/>
          </a:p>
        </p:txBody>
      </p:sp>
    </p:spTree>
    <p:extLst>
      <p:ext uri="{BB962C8B-B14F-4D97-AF65-F5344CB8AC3E}">
        <p14:creationId xmlns:p14="http://schemas.microsoft.com/office/powerpoint/2010/main" val="4268495084"/>
      </p:ext>
    </p:extLst>
  </p:cSld>
  <p:clrMapOvr>
    <a:masterClrMapping/>
  </p:clrMapOvr>
  <p:transition spd="slow"/>
</p:sldLayout>
</file>

<file path=ppt/slideLayouts/slideLayout17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98935585-03DA-5E40-99B6-54049870FA16}"/>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FECD4866-D2D1-2948-BEA0-C9C7390E9F32}"/>
              </a:ext>
            </a:extLst>
          </p:cNvPr>
          <p:cNvSpPr txBox="1">
            <a:spLocks noGrp="1"/>
          </p:cNvSpPr>
          <p:nvPr>
            <p:ph type="sldNum" sz="quarter" idx="11"/>
          </p:nvPr>
        </p:nvSpPr>
        <p:spPr>
          <a:ln/>
        </p:spPr>
        <p:txBody>
          <a:bodyPr/>
          <a:lstStyle>
            <a:lvl1pPr>
              <a:defRPr/>
            </a:lvl1pPr>
          </a:lstStyle>
          <a:p>
            <a:pPr>
              <a:defRPr/>
            </a:pPr>
            <a:fld id="{17E6BF8A-B327-2346-A47B-37AEAD8A4FD4}" type="slidenum">
              <a:rPr/>
              <a:pPr>
                <a:defRPr/>
              </a:pPr>
              <a:t>‹#›</a:t>
            </a:fld>
            <a:endParaRPr/>
          </a:p>
        </p:txBody>
      </p:sp>
    </p:spTree>
    <p:extLst>
      <p:ext uri="{BB962C8B-B14F-4D97-AF65-F5344CB8AC3E}">
        <p14:creationId xmlns:p14="http://schemas.microsoft.com/office/powerpoint/2010/main" val="1816793726"/>
      </p:ext>
    </p:extLst>
  </p:cSld>
  <p:clrMapOvr>
    <a:masterClrMapping/>
  </p:clrMapOvr>
  <p:transition spd="slow"/>
</p:sldLayout>
</file>

<file path=ppt/slideLayouts/slideLayout17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AB8F6AA7-826C-0947-AC1F-01CA60F495F0}"/>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2AEB02E4-E1CC-4545-BF2F-546DE743BF75}"/>
              </a:ext>
            </a:extLst>
          </p:cNvPr>
          <p:cNvSpPr txBox="1">
            <a:spLocks noGrp="1"/>
          </p:cNvSpPr>
          <p:nvPr>
            <p:ph type="sldNum" sz="quarter" idx="11"/>
          </p:nvPr>
        </p:nvSpPr>
        <p:spPr>
          <a:ln/>
        </p:spPr>
        <p:txBody>
          <a:bodyPr/>
          <a:lstStyle>
            <a:lvl1pPr>
              <a:defRPr/>
            </a:lvl1pPr>
          </a:lstStyle>
          <a:p>
            <a:pPr>
              <a:defRPr/>
            </a:pPr>
            <a:fld id="{424790A6-ACC7-314A-864E-07AEB1C2B89A}" type="slidenum">
              <a:rPr/>
              <a:pPr>
                <a:defRPr/>
              </a:pPr>
              <a:t>‹#›</a:t>
            </a:fld>
            <a:endParaRPr/>
          </a:p>
        </p:txBody>
      </p:sp>
    </p:spTree>
    <p:extLst>
      <p:ext uri="{BB962C8B-B14F-4D97-AF65-F5344CB8AC3E}">
        <p14:creationId xmlns:p14="http://schemas.microsoft.com/office/powerpoint/2010/main" val="894376207"/>
      </p:ext>
    </p:extLst>
  </p:cSld>
  <p:clrMapOvr>
    <a:masterClrMapping/>
  </p:clrMapOvr>
  <p:transition spd="slow"/>
</p:sldLayout>
</file>

<file path=ppt/slideLayouts/slideLayout17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FED79508-8810-F747-8662-C4E15B877E8D}"/>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77CA7627-3700-2145-9D49-23FFD39CB799}"/>
              </a:ext>
            </a:extLst>
          </p:cNvPr>
          <p:cNvSpPr txBox="1">
            <a:spLocks noGrp="1"/>
          </p:cNvSpPr>
          <p:nvPr>
            <p:ph type="sldNum" sz="quarter" idx="11"/>
          </p:nvPr>
        </p:nvSpPr>
        <p:spPr>
          <a:ln/>
        </p:spPr>
        <p:txBody>
          <a:bodyPr/>
          <a:lstStyle>
            <a:lvl1pPr>
              <a:defRPr/>
            </a:lvl1pPr>
          </a:lstStyle>
          <a:p>
            <a:pPr>
              <a:defRPr/>
            </a:pPr>
            <a:fld id="{2C1DF8BB-478D-604E-8C9D-542C62CE6F24}" type="slidenum">
              <a:rPr/>
              <a:pPr>
                <a:defRPr/>
              </a:pPr>
              <a:t>‹#›</a:t>
            </a:fld>
            <a:endParaRPr/>
          </a:p>
        </p:txBody>
      </p:sp>
    </p:spTree>
    <p:extLst>
      <p:ext uri="{BB962C8B-B14F-4D97-AF65-F5344CB8AC3E}">
        <p14:creationId xmlns:p14="http://schemas.microsoft.com/office/powerpoint/2010/main" val="3641922424"/>
      </p:ext>
    </p:extLst>
  </p:cSld>
  <p:clrMapOvr>
    <a:masterClrMapping/>
  </p:clrMapOvr>
  <p:transition spd="slow"/>
</p:sldLayout>
</file>

<file path=ppt/slideLayouts/slideLayout17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D66CCE8E-E821-1A4E-AB21-0D18F5F9E638}"/>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ECE47A32-12E5-D949-933C-88CB2F18D5BA}"/>
              </a:ext>
            </a:extLst>
          </p:cNvPr>
          <p:cNvSpPr txBox="1">
            <a:spLocks noGrp="1"/>
          </p:cNvSpPr>
          <p:nvPr>
            <p:ph type="sldNum" sz="quarter" idx="11"/>
          </p:nvPr>
        </p:nvSpPr>
        <p:spPr>
          <a:ln/>
        </p:spPr>
        <p:txBody>
          <a:bodyPr/>
          <a:lstStyle>
            <a:lvl1pPr>
              <a:defRPr/>
            </a:lvl1pPr>
          </a:lstStyle>
          <a:p>
            <a:pPr>
              <a:defRPr/>
            </a:pPr>
            <a:fld id="{57A32240-C5A1-6244-81C4-D3BAD20B5F72}" type="slidenum">
              <a:rPr/>
              <a:pPr>
                <a:defRPr/>
              </a:pPr>
              <a:t>‹#›</a:t>
            </a:fld>
            <a:endParaRPr/>
          </a:p>
        </p:txBody>
      </p:sp>
    </p:spTree>
    <p:extLst>
      <p:ext uri="{BB962C8B-B14F-4D97-AF65-F5344CB8AC3E}">
        <p14:creationId xmlns:p14="http://schemas.microsoft.com/office/powerpoint/2010/main" val="3925729821"/>
      </p:ext>
    </p:extLst>
  </p:cSld>
  <p:clrMapOvr>
    <a:masterClrMapping/>
  </p:clrMapOvr>
  <p:transition spd="slow"/>
</p:sldLayout>
</file>

<file path=ppt/slideLayouts/slideLayout17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62C94397-8365-D648-A376-0EBD80E9B882}"/>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8A9F44D6-7046-3747-937C-497E94468444}"/>
              </a:ext>
            </a:extLst>
          </p:cNvPr>
          <p:cNvSpPr txBox="1">
            <a:spLocks noGrp="1"/>
          </p:cNvSpPr>
          <p:nvPr>
            <p:ph type="sldNum" sz="quarter" idx="11"/>
          </p:nvPr>
        </p:nvSpPr>
        <p:spPr>
          <a:ln/>
        </p:spPr>
        <p:txBody>
          <a:bodyPr/>
          <a:lstStyle>
            <a:lvl1pPr>
              <a:defRPr/>
            </a:lvl1pPr>
          </a:lstStyle>
          <a:p>
            <a:pPr>
              <a:defRPr/>
            </a:pPr>
            <a:fld id="{A6D303A7-A0CF-7840-8755-C799D9DA62C6}" type="slidenum">
              <a:rPr/>
              <a:pPr>
                <a:defRPr/>
              </a:pPr>
              <a:t>‹#›</a:t>
            </a:fld>
            <a:endParaRPr/>
          </a:p>
        </p:txBody>
      </p:sp>
    </p:spTree>
    <p:extLst>
      <p:ext uri="{BB962C8B-B14F-4D97-AF65-F5344CB8AC3E}">
        <p14:creationId xmlns:p14="http://schemas.microsoft.com/office/powerpoint/2010/main" val="3259480417"/>
      </p:ext>
    </p:extLst>
  </p:cSld>
  <p:clrMapOvr>
    <a:masterClrMapping/>
  </p:clrMapOvr>
  <p:transition spd="slow"/>
</p:sldLayout>
</file>

<file path=ppt/slideLayouts/slideLayout17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1A344315-1336-7447-B5A6-A423FA68C2D7}"/>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B2A681E0-C20F-3642-A483-CC1287C6ED3F}"/>
              </a:ext>
            </a:extLst>
          </p:cNvPr>
          <p:cNvSpPr txBox="1">
            <a:spLocks noGrp="1"/>
          </p:cNvSpPr>
          <p:nvPr>
            <p:ph type="sldNum" sz="quarter" idx="11"/>
          </p:nvPr>
        </p:nvSpPr>
        <p:spPr>
          <a:ln/>
        </p:spPr>
        <p:txBody>
          <a:bodyPr/>
          <a:lstStyle>
            <a:lvl1pPr>
              <a:defRPr/>
            </a:lvl1pPr>
          </a:lstStyle>
          <a:p>
            <a:pPr>
              <a:defRPr/>
            </a:pPr>
            <a:fld id="{80482D07-7DAF-8244-9EA5-19026AF80347}" type="slidenum">
              <a:rPr/>
              <a:pPr>
                <a:defRPr/>
              </a:pPr>
              <a:t>‹#›</a:t>
            </a:fld>
            <a:endParaRPr/>
          </a:p>
        </p:txBody>
      </p:sp>
    </p:spTree>
    <p:extLst>
      <p:ext uri="{BB962C8B-B14F-4D97-AF65-F5344CB8AC3E}">
        <p14:creationId xmlns:p14="http://schemas.microsoft.com/office/powerpoint/2010/main" val="1743150922"/>
      </p:ext>
    </p:extLst>
  </p:cSld>
  <p:clrMapOvr>
    <a:masterClrMapping/>
  </p:clrMapOvr>
  <p:transition spd="slow"/>
</p:sldLayout>
</file>

<file path=ppt/slideLayouts/slideLayout17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29501524-94CB-8A4B-AFBC-A290AEDF9D73}"/>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0B64848B-EEA5-5F43-9578-4802AAE1EA7F}"/>
              </a:ext>
            </a:extLst>
          </p:cNvPr>
          <p:cNvSpPr txBox="1">
            <a:spLocks noGrp="1"/>
          </p:cNvSpPr>
          <p:nvPr>
            <p:ph type="sldNum" sz="quarter" idx="11"/>
          </p:nvPr>
        </p:nvSpPr>
        <p:spPr>
          <a:ln/>
        </p:spPr>
        <p:txBody>
          <a:bodyPr/>
          <a:lstStyle>
            <a:lvl1pPr>
              <a:defRPr/>
            </a:lvl1pPr>
          </a:lstStyle>
          <a:p>
            <a:pPr>
              <a:defRPr/>
            </a:pPr>
            <a:fld id="{75775B93-E339-B541-82BB-0DAEC75BE287}" type="slidenum">
              <a:rPr/>
              <a:pPr>
                <a:defRPr/>
              </a:pPr>
              <a:t>‹#›</a:t>
            </a:fld>
            <a:endParaRPr/>
          </a:p>
        </p:txBody>
      </p:sp>
    </p:spTree>
    <p:extLst>
      <p:ext uri="{BB962C8B-B14F-4D97-AF65-F5344CB8AC3E}">
        <p14:creationId xmlns:p14="http://schemas.microsoft.com/office/powerpoint/2010/main" val="4008809849"/>
      </p:ext>
    </p:extLst>
  </p:cSld>
  <p:clrMapOvr>
    <a:masterClrMapping/>
  </p:clrMapOvr>
  <p:transition spd="slow"/>
</p:sldLayout>
</file>

<file path=ppt/slideLayouts/slideLayout17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89656704-DE17-1B46-90DD-12FB711B3F1F}"/>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D0F737AC-B561-5D48-8896-0BB58A3DAB7B}"/>
              </a:ext>
            </a:extLst>
          </p:cNvPr>
          <p:cNvSpPr txBox="1">
            <a:spLocks noGrp="1"/>
          </p:cNvSpPr>
          <p:nvPr>
            <p:ph type="sldNum" sz="quarter" idx="11"/>
          </p:nvPr>
        </p:nvSpPr>
        <p:spPr>
          <a:ln/>
        </p:spPr>
        <p:txBody>
          <a:bodyPr/>
          <a:lstStyle>
            <a:lvl1pPr>
              <a:defRPr/>
            </a:lvl1pPr>
          </a:lstStyle>
          <a:p>
            <a:pPr>
              <a:defRPr/>
            </a:pPr>
            <a:fld id="{274CBA84-35A3-5E42-969C-EB266CB3B85E}" type="slidenum">
              <a:rPr/>
              <a:pPr>
                <a:defRPr/>
              </a:pPr>
              <a:t>‹#›</a:t>
            </a:fld>
            <a:endParaRPr/>
          </a:p>
        </p:txBody>
      </p:sp>
    </p:spTree>
    <p:extLst>
      <p:ext uri="{BB962C8B-B14F-4D97-AF65-F5344CB8AC3E}">
        <p14:creationId xmlns:p14="http://schemas.microsoft.com/office/powerpoint/2010/main" val="2756546332"/>
      </p:ext>
    </p:extLst>
  </p:cSld>
  <p:clrMapOvr>
    <a:masterClrMapping/>
  </p:clrMapOvr>
  <p:transition spd="slow"/>
</p:sldLayout>
</file>

<file path=ppt/slideLayouts/slideLayout17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6605576A-EE6A-3C48-A524-77EFB9582865}"/>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014E0000-E609-E640-B6D6-D9B864C1FB57}"/>
              </a:ext>
            </a:extLst>
          </p:cNvPr>
          <p:cNvSpPr txBox="1">
            <a:spLocks noGrp="1"/>
          </p:cNvSpPr>
          <p:nvPr>
            <p:ph type="sldNum" sz="quarter" idx="11"/>
          </p:nvPr>
        </p:nvSpPr>
        <p:spPr>
          <a:ln/>
        </p:spPr>
        <p:txBody>
          <a:bodyPr/>
          <a:lstStyle>
            <a:lvl1pPr>
              <a:defRPr/>
            </a:lvl1pPr>
          </a:lstStyle>
          <a:p>
            <a:pPr>
              <a:defRPr/>
            </a:pPr>
            <a:fld id="{B317B0AC-B77C-1C42-A313-A6F5293DF718}" type="slidenum">
              <a:rPr/>
              <a:pPr>
                <a:defRPr/>
              </a:pPr>
              <a:t>‹#›</a:t>
            </a:fld>
            <a:endParaRPr/>
          </a:p>
        </p:txBody>
      </p:sp>
    </p:spTree>
    <p:extLst>
      <p:ext uri="{BB962C8B-B14F-4D97-AF65-F5344CB8AC3E}">
        <p14:creationId xmlns:p14="http://schemas.microsoft.com/office/powerpoint/2010/main" val="2248344235"/>
      </p:ext>
    </p:extLst>
  </p:cSld>
  <p:clrMapOvr>
    <a:masterClrMapping/>
  </p:clrMapOvr>
  <p:transition spd="slow"/>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E5347AC1-A4E8-0047-890D-F35A67AB5F36}"/>
              </a:ext>
            </a:extLst>
          </p:cNvPr>
          <p:cNvSpPr txBox="1">
            <a:spLocks noGrp="1"/>
          </p:cNvSpPr>
          <p:nvPr>
            <p:ph type="sldNum" sz="quarter" idx="10"/>
          </p:nvPr>
        </p:nvSpPr>
        <p:spPr>
          <a:ln/>
        </p:spPr>
        <p:txBody>
          <a:bodyPr/>
          <a:lstStyle>
            <a:lvl1pPr>
              <a:defRPr/>
            </a:lvl1pPr>
          </a:lstStyle>
          <a:p>
            <a:pPr>
              <a:defRPr/>
            </a:pPr>
            <a:fld id="{B405B599-62E0-FF42-B9EC-774975B2DD6F}" type="slidenum">
              <a:rPr/>
              <a:pPr>
                <a:defRPr/>
              </a:pPr>
              <a:t>‹#›</a:t>
            </a:fld>
            <a:endParaRPr/>
          </a:p>
        </p:txBody>
      </p:sp>
    </p:spTree>
    <p:extLst>
      <p:ext uri="{BB962C8B-B14F-4D97-AF65-F5344CB8AC3E}">
        <p14:creationId xmlns:p14="http://schemas.microsoft.com/office/powerpoint/2010/main" val="2490855947"/>
      </p:ext>
    </p:extLst>
  </p:cSld>
  <p:clrMapOvr>
    <a:masterClrMapping/>
  </p:clrMapOvr>
  <p:transition spd="slow"/>
  <p:hf sldNum="0" hdr="0" ftr="0" dt="0"/>
</p:sldLayout>
</file>

<file path=ppt/slideLayouts/slideLayout1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4286108-237D-2E4A-9E71-16DBCA7B67F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3A8834B-C7A4-D04F-BD4D-F4994BA79AD4}"/>
              </a:ext>
            </a:extLst>
          </p:cNvPr>
          <p:cNvSpPr txBox="1">
            <a:spLocks noGrp="1"/>
          </p:cNvSpPr>
          <p:nvPr>
            <p:ph type="sldNum" sz="quarter" idx="11"/>
          </p:nvPr>
        </p:nvSpPr>
        <p:spPr>
          <a:ln/>
        </p:spPr>
        <p:txBody>
          <a:bodyPr/>
          <a:lstStyle>
            <a:lvl1pPr>
              <a:defRPr/>
            </a:lvl1pPr>
          </a:lstStyle>
          <a:p>
            <a:pPr>
              <a:defRPr/>
            </a:pPr>
            <a:fld id="{D57F26C9-C7E0-E64A-ADB8-4A164132EC0C}" type="slidenum">
              <a:rPr/>
              <a:pPr>
                <a:defRPr/>
              </a:pPr>
              <a:t>‹#›</a:t>
            </a:fld>
            <a:endParaRPr/>
          </a:p>
        </p:txBody>
      </p:sp>
    </p:spTree>
    <p:extLst>
      <p:ext uri="{BB962C8B-B14F-4D97-AF65-F5344CB8AC3E}">
        <p14:creationId xmlns:p14="http://schemas.microsoft.com/office/powerpoint/2010/main" val="1214722942"/>
      </p:ext>
    </p:extLst>
  </p:cSld>
  <p:clrMapOvr>
    <a:masterClrMapping/>
  </p:clrMapOvr>
  <p:transition spd="slow"/>
</p:sldLayout>
</file>

<file path=ppt/slideLayouts/slideLayout18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5DCDDE00-8A95-CF4B-92A3-BE33D8BAAECA}"/>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B77B2C3F-B540-DA4E-8D4F-ACDF720A4A3E}"/>
              </a:ext>
            </a:extLst>
          </p:cNvPr>
          <p:cNvSpPr txBox="1">
            <a:spLocks noGrp="1"/>
          </p:cNvSpPr>
          <p:nvPr>
            <p:ph type="sldNum" sz="quarter" idx="11"/>
          </p:nvPr>
        </p:nvSpPr>
        <p:spPr>
          <a:ln/>
        </p:spPr>
        <p:txBody>
          <a:bodyPr/>
          <a:lstStyle>
            <a:lvl1pPr>
              <a:defRPr/>
            </a:lvl1pPr>
          </a:lstStyle>
          <a:p>
            <a:pPr>
              <a:defRPr/>
            </a:pPr>
            <a:fld id="{A40BD611-3460-C54C-9A92-461AAAE418D2}" type="slidenum">
              <a:rPr/>
              <a:pPr>
                <a:defRPr/>
              </a:pPr>
              <a:t>‹#›</a:t>
            </a:fld>
            <a:endParaRPr/>
          </a:p>
        </p:txBody>
      </p:sp>
    </p:spTree>
    <p:extLst>
      <p:ext uri="{BB962C8B-B14F-4D97-AF65-F5344CB8AC3E}">
        <p14:creationId xmlns:p14="http://schemas.microsoft.com/office/powerpoint/2010/main" val="187904331"/>
      </p:ext>
    </p:extLst>
  </p:cSld>
  <p:clrMapOvr>
    <a:masterClrMapping/>
  </p:clrMapOvr>
  <p:transition spd="slow"/>
</p:sldLayout>
</file>

<file path=ppt/slideLayouts/slideLayout18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3F02C524-B122-064D-8C3A-48B7236F4012}"/>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5609E90E-BD32-9748-BAED-2BE000EEBBE9}"/>
              </a:ext>
            </a:extLst>
          </p:cNvPr>
          <p:cNvSpPr txBox="1">
            <a:spLocks noGrp="1"/>
          </p:cNvSpPr>
          <p:nvPr>
            <p:ph type="sldNum" sz="quarter" idx="11"/>
          </p:nvPr>
        </p:nvSpPr>
        <p:spPr>
          <a:ln/>
        </p:spPr>
        <p:txBody>
          <a:bodyPr/>
          <a:lstStyle>
            <a:lvl1pPr>
              <a:defRPr/>
            </a:lvl1pPr>
          </a:lstStyle>
          <a:p>
            <a:pPr>
              <a:defRPr/>
            </a:pPr>
            <a:fld id="{4568BB79-81CB-3E46-B9C3-CE238C739FF4}" type="slidenum">
              <a:rPr/>
              <a:pPr>
                <a:defRPr/>
              </a:pPr>
              <a:t>‹#›</a:t>
            </a:fld>
            <a:endParaRPr/>
          </a:p>
        </p:txBody>
      </p:sp>
    </p:spTree>
    <p:extLst>
      <p:ext uri="{BB962C8B-B14F-4D97-AF65-F5344CB8AC3E}">
        <p14:creationId xmlns:p14="http://schemas.microsoft.com/office/powerpoint/2010/main" val="3135322105"/>
      </p:ext>
    </p:extLst>
  </p:cSld>
  <p:clrMapOvr>
    <a:masterClrMapping/>
  </p:clrMapOvr>
  <p:transition spd="slow"/>
</p:sldLayout>
</file>

<file path=ppt/slideLayouts/slideLayout18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DC6E43FC-725E-4249-8E5C-A0216D1908FA}"/>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B1162FC2-6268-7E47-AD1A-5865C6667469}"/>
              </a:ext>
            </a:extLst>
          </p:cNvPr>
          <p:cNvSpPr txBox="1">
            <a:spLocks noGrp="1"/>
          </p:cNvSpPr>
          <p:nvPr>
            <p:ph type="sldNum" sz="quarter" idx="11"/>
          </p:nvPr>
        </p:nvSpPr>
        <p:spPr>
          <a:ln/>
        </p:spPr>
        <p:txBody>
          <a:bodyPr/>
          <a:lstStyle>
            <a:lvl1pPr>
              <a:defRPr/>
            </a:lvl1pPr>
          </a:lstStyle>
          <a:p>
            <a:pPr>
              <a:defRPr/>
            </a:pPr>
            <a:fld id="{B69B7BF8-4929-A046-A748-89141AEE26B9}" type="slidenum">
              <a:rPr/>
              <a:pPr>
                <a:defRPr/>
              </a:pPr>
              <a:t>‹#›</a:t>
            </a:fld>
            <a:endParaRPr/>
          </a:p>
        </p:txBody>
      </p:sp>
    </p:spTree>
    <p:extLst>
      <p:ext uri="{BB962C8B-B14F-4D97-AF65-F5344CB8AC3E}">
        <p14:creationId xmlns:p14="http://schemas.microsoft.com/office/powerpoint/2010/main" val="867047514"/>
      </p:ext>
    </p:extLst>
  </p:cSld>
  <p:clrMapOvr>
    <a:masterClrMapping/>
  </p:clrMapOvr>
  <p:transition spd="slow"/>
</p:sldLayout>
</file>

<file path=ppt/slideLayouts/slideLayout18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694D7145-380B-9245-AE78-CDFEFC966BDB}"/>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A5916D90-50A8-4E41-87E3-C8577638F3C6}"/>
              </a:ext>
            </a:extLst>
          </p:cNvPr>
          <p:cNvSpPr txBox="1">
            <a:spLocks noGrp="1"/>
          </p:cNvSpPr>
          <p:nvPr>
            <p:ph type="sldNum" sz="quarter" idx="11"/>
          </p:nvPr>
        </p:nvSpPr>
        <p:spPr>
          <a:ln/>
        </p:spPr>
        <p:txBody>
          <a:bodyPr/>
          <a:lstStyle>
            <a:lvl1pPr>
              <a:defRPr/>
            </a:lvl1pPr>
          </a:lstStyle>
          <a:p>
            <a:pPr>
              <a:defRPr/>
            </a:pPr>
            <a:fld id="{A24C8388-6876-6E43-B96F-D7A0FEEB0377}" type="slidenum">
              <a:rPr/>
              <a:pPr>
                <a:defRPr/>
              </a:pPr>
              <a:t>‹#›</a:t>
            </a:fld>
            <a:endParaRPr/>
          </a:p>
        </p:txBody>
      </p:sp>
    </p:spTree>
    <p:extLst>
      <p:ext uri="{BB962C8B-B14F-4D97-AF65-F5344CB8AC3E}">
        <p14:creationId xmlns:p14="http://schemas.microsoft.com/office/powerpoint/2010/main" val="461925210"/>
      </p:ext>
    </p:extLst>
  </p:cSld>
  <p:clrMapOvr>
    <a:masterClrMapping/>
  </p:clrMapOvr>
  <p:transition spd="slow"/>
</p:sldLayout>
</file>

<file path=ppt/slideLayouts/slideLayout18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3203B417-DDBC-A146-B0A1-26F06789673E}"/>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34CF6A2E-B33F-8048-A6F6-980FFCF63657}"/>
              </a:ext>
            </a:extLst>
          </p:cNvPr>
          <p:cNvSpPr txBox="1">
            <a:spLocks noGrp="1"/>
          </p:cNvSpPr>
          <p:nvPr>
            <p:ph type="sldNum" sz="quarter" idx="11"/>
          </p:nvPr>
        </p:nvSpPr>
        <p:spPr>
          <a:ln/>
        </p:spPr>
        <p:txBody>
          <a:bodyPr/>
          <a:lstStyle>
            <a:lvl1pPr>
              <a:defRPr/>
            </a:lvl1pPr>
          </a:lstStyle>
          <a:p>
            <a:pPr>
              <a:defRPr/>
            </a:pPr>
            <a:fld id="{CA77BCBD-3DBD-0744-82FC-BC7C3673D067}" type="slidenum">
              <a:rPr/>
              <a:pPr>
                <a:defRPr/>
              </a:pPr>
              <a:t>‹#›</a:t>
            </a:fld>
            <a:endParaRPr/>
          </a:p>
        </p:txBody>
      </p:sp>
    </p:spTree>
    <p:extLst>
      <p:ext uri="{BB962C8B-B14F-4D97-AF65-F5344CB8AC3E}">
        <p14:creationId xmlns:p14="http://schemas.microsoft.com/office/powerpoint/2010/main" val="147729569"/>
      </p:ext>
    </p:extLst>
  </p:cSld>
  <p:clrMapOvr>
    <a:masterClrMapping/>
  </p:clrMapOvr>
  <p:transition spd="slow"/>
</p:sldLayout>
</file>

<file path=ppt/slideLayouts/slideLayout18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DB2A50B5-3D5B-0443-84E2-5B4F3A6CD3C9}"/>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8E17FFB0-3C76-3A45-8B8A-08F21C9D5C94}"/>
              </a:ext>
            </a:extLst>
          </p:cNvPr>
          <p:cNvSpPr txBox="1">
            <a:spLocks noGrp="1"/>
          </p:cNvSpPr>
          <p:nvPr>
            <p:ph type="sldNum" sz="quarter" idx="11"/>
          </p:nvPr>
        </p:nvSpPr>
        <p:spPr>
          <a:ln/>
        </p:spPr>
        <p:txBody>
          <a:bodyPr/>
          <a:lstStyle>
            <a:lvl1pPr>
              <a:defRPr/>
            </a:lvl1pPr>
          </a:lstStyle>
          <a:p>
            <a:pPr>
              <a:defRPr/>
            </a:pPr>
            <a:fld id="{BDC690D2-AAC1-6440-A527-55E365A61622}" type="slidenum">
              <a:rPr/>
              <a:pPr>
                <a:defRPr/>
              </a:pPr>
              <a:t>‹#›</a:t>
            </a:fld>
            <a:endParaRPr/>
          </a:p>
        </p:txBody>
      </p:sp>
    </p:spTree>
    <p:extLst>
      <p:ext uri="{BB962C8B-B14F-4D97-AF65-F5344CB8AC3E}">
        <p14:creationId xmlns:p14="http://schemas.microsoft.com/office/powerpoint/2010/main" val="1809434383"/>
      </p:ext>
    </p:extLst>
  </p:cSld>
  <p:clrMapOvr>
    <a:masterClrMapping/>
  </p:clrMapOvr>
  <p:transition spd="slow"/>
</p:sldLayout>
</file>

<file path=ppt/slideLayouts/slideLayout18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AE2A3B68-8E28-5E47-B5C5-30B680B79F88}"/>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6A2029C4-A17B-3E41-8ACD-93E9CE986E6D}"/>
              </a:ext>
            </a:extLst>
          </p:cNvPr>
          <p:cNvSpPr txBox="1">
            <a:spLocks noGrp="1"/>
          </p:cNvSpPr>
          <p:nvPr>
            <p:ph type="sldNum" sz="quarter" idx="11"/>
          </p:nvPr>
        </p:nvSpPr>
        <p:spPr>
          <a:ln/>
        </p:spPr>
        <p:txBody>
          <a:bodyPr/>
          <a:lstStyle>
            <a:lvl1pPr>
              <a:defRPr/>
            </a:lvl1pPr>
          </a:lstStyle>
          <a:p>
            <a:pPr>
              <a:defRPr/>
            </a:pPr>
            <a:fld id="{77267F78-E8F5-B44A-B960-60B2E2599EEF}" type="slidenum">
              <a:rPr/>
              <a:pPr>
                <a:defRPr/>
              </a:pPr>
              <a:t>‹#›</a:t>
            </a:fld>
            <a:endParaRPr/>
          </a:p>
        </p:txBody>
      </p:sp>
    </p:spTree>
    <p:extLst>
      <p:ext uri="{BB962C8B-B14F-4D97-AF65-F5344CB8AC3E}">
        <p14:creationId xmlns:p14="http://schemas.microsoft.com/office/powerpoint/2010/main" val="3228584711"/>
      </p:ext>
    </p:extLst>
  </p:cSld>
  <p:clrMapOvr>
    <a:masterClrMapping/>
  </p:clrMapOvr>
  <p:transition spd="slow"/>
</p:sldLayout>
</file>

<file path=ppt/slideLayouts/slideLayout18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45B7525-1876-F94C-8D55-83E0DDDCBC95}"/>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9F920A4D-CE79-4B45-9878-E8A4A6A86143}"/>
              </a:ext>
            </a:extLst>
          </p:cNvPr>
          <p:cNvSpPr txBox="1">
            <a:spLocks noGrp="1"/>
          </p:cNvSpPr>
          <p:nvPr>
            <p:ph type="sldNum" sz="quarter" idx="11"/>
          </p:nvPr>
        </p:nvSpPr>
        <p:spPr>
          <a:ln/>
        </p:spPr>
        <p:txBody>
          <a:bodyPr/>
          <a:lstStyle>
            <a:lvl1pPr>
              <a:defRPr/>
            </a:lvl1pPr>
          </a:lstStyle>
          <a:p>
            <a:pPr>
              <a:defRPr/>
            </a:pPr>
            <a:fld id="{324AB4F4-FD6E-6B4E-8FAB-849438867AE9}" type="slidenum">
              <a:rPr/>
              <a:pPr>
                <a:defRPr/>
              </a:pPr>
              <a:t>‹#›</a:t>
            </a:fld>
            <a:endParaRPr/>
          </a:p>
        </p:txBody>
      </p:sp>
    </p:spTree>
    <p:extLst>
      <p:ext uri="{BB962C8B-B14F-4D97-AF65-F5344CB8AC3E}">
        <p14:creationId xmlns:p14="http://schemas.microsoft.com/office/powerpoint/2010/main" val="1589262175"/>
      </p:ext>
    </p:extLst>
  </p:cSld>
  <p:clrMapOvr>
    <a:masterClrMapping/>
  </p:clrMapOvr>
  <p:transition spd="slow"/>
</p:sldLayout>
</file>

<file path=ppt/slideLayouts/slideLayout18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33D40839-F949-4F4A-9045-F307C4EF1A44}"/>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AA14A403-8330-6D4B-A606-50D16507CBDF}"/>
              </a:ext>
            </a:extLst>
          </p:cNvPr>
          <p:cNvSpPr txBox="1">
            <a:spLocks noGrp="1"/>
          </p:cNvSpPr>
          <p:nvPr>
            <p:ph type="sldNum" sz="quarter" idx="11"/>
          </p:nvPr>
        </p:nvSpPr>
        <p:spPr>
          <a:ln/>
        </p:spPr>
        <p:txBody>
          <a:bodyPr/>
          <a:lstStyle>
            <a:lvl1pPr>
              <a:defRPr/>
            </a:lvl1pPr>
          </a:lstStyle>
          <a:p>
            <a:pPr>
              <a:defRPr/>
            </a:pPr>
            <a:fld id="{30A4A45F-C866-384E-910D-1D1699783F08}" type="slidenum">
              <a:rPr/>
              <a:pPr>
                <a:defRPr/>
              </a:pPr>
              <a:t>‹#›</a:t>
            </a:fld>
            <a:endParaRPr/>
          </a:p>
        </p:txBody>
      </p:sp>
    </p:spTree>
    <p:extLst>
      <p:ext uri="{BB962C8B-B14F-4D97-AF65-F5344CB8AC3E}">
        <p14:creationId xmlns:p14="http://schemas.microsoft.com/office/powerpoint/2010/main" val="1109994518"/>
      </p:ext>
    </p:extLst>
  </p:cSld>
  <p:clrMapOvr>
    <a:masterClrMapping/>
  </p:clrMapOvr>
  <p:transition spd="slow"/>
</p:sldLayout>
</file>

<file path=ppt/slideLayouts/slideLayout18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595F1F8C-5BF1-E94F-84D9-232883C5EDA0}"/>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AC7B3A2D-CD61-B143-9B0B-3F583573D4AC}"/>
              </a:ext>
            </a:extLst>
          </p:cNvPr>
          <p:cNvSpPr txBox="1">
            <a:spLocks noGrp="1"/>
          </p:cNvSpPr>
          <p:nvPr>
            <p:ph type="sldNum" sz="quarter" idx="11"/>
          </p:nvPr>
        </p:nvSpPr>
        <p:spPr>
          <a:ln/>
        </p:spPr>
        <p:txBody>
          <a:bodyPr/>
          <a:lstStyle>
            <a:lvl1pPr>
              <a:defRPr/>
            </a:lvl1pPr>
          </a:lstStyle>
          <a:p>
            <a:pPr>
              <a:defRPr/>
            </a:pPr>
            <a:fld id="{95F2E66D-6A70-8A4D-B066-1046433B082D}" type="slidenum">
              <a:rPr/>
              <a:pPr>
                <a:defRPr/>
              </a:pPr>
              <a:t>‹#›</a:t>
            </a:fld>
            <a:endParaRPr/>
          </a:p>
        </p:txBody>
      </p:sp>
    </p:spTree>
    <p:extLst>
      <p:ext uri="{BB962C8B-B14F-4D97-AF65-F5344CB8AC3E}">
        <p14:creationId xmlns:p14="http://schemas.microsoft.com/office/powerpoint/2010/main" val="1559189626"/>
      </p:ext>
    </p:extLst>
  </p:cSld>
  <p:clrMapOvr>
    <a:masterClrMapping/>
  </p:clrMapOvr>
  <p:transition spd="slow"/>
</p:sldLayout>
</file>

<file path=ppt/slideLayouts/slideLayout1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C14180F-12BD-4042-B977-77C2434C927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13CCB0D-D3FB-CE4B-BC23-66A2E74C5DED}"/>
              </a:ext>
            </a:extLst>
          </p:cNvPr>
          <p:cNvSpPr txBox="1">
            <a:spLocks noGrp="1"/>
          </p:cNvSpPr>
          <p:nvPr>
            <p:ph type="sldNum" sz="quarter" idx="11"/>
          </p:nvPr>
        </p:nvSpPr>
        <p:spPr>
          <a:ln/>
        </p:spPr>
        <p:txBody>
          <a:bodyPr/>
          <a:lstStyle>
            <a:lvl1pPr>
              <a:defRPr/>
            </a:lvl1pPr>
          </a:lstStyle>
          <a:p>
            <a:pPr>
              <a:defRPr/>
            </a:pPr>
            <a:fld id="{F8FC5369-8BC3-804C-A6A1-67E6ACCAB7B9}" type="slidenum">
              <a:rPr/>
              <a:pPr>
                <a:defRPr/>
              </a:pPr>
              <a:t>‹#›</a:t>
            </a:fld>
            <a:endParaRPr/>
          </a:p>
        </p:txBody>
      </p:sp>
    </p:spTree>
    <p:extLst>
      <p:ext uri="{BB962C8B-B14F-4D97-AF65-F5344CB8AC3E}">
        <p14:creationId xmlns:p14="http://schemas.microsoft.com/office/powerpoint/2010/main" val="4177265136"/>
      </p:ext>
    </p:extLst>
  </p:cSld>
  <p:clrMapOvr>
    <a:masterClrMapping/>
  </p:clrMapOvr>
  <p:transition spd="slow"/>
</p:sldLayout>
</file>

<file path=ppt/slideLayouts/slideLayout18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0EB6A8A5-9646-344A-BFAA-67A6B2848C9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54F9DA3-625D-D94F-9F5D-3D1CDF9781A3}"/>
              </a:ext>
            </a:extLst>
          </p:cNvPr>
          <p:cNvSpPr txBox="1">
            <a:spLocks noGrp="1"/>
          </p:cNvSpPr>
          <p:nvPr>
            <p:ph type="sldNum" sz="quarter" idx="11"/>
          </p:nvPr>
        </p:nvSpPr>
        <p:spPr>
          <a:ln/>
        </p:spPr>
        <p:txBody>
          <a:bodyPr/>
          <a:lstStyle>
            <a:lvl1pPr>
              <a:defRPr/>
            </a:lvl1pPr>
          </a:lstStyle>
          <a:p>
            <a:pPr>
              <a:defRPr/>
            </a:pPr>
            <a:fld id="{31D8ABEB-F094-1E46-A55B-F3806B78443A}" type="slidenum">
              <a:rPr/>
              <a:pPr>
                <a:defRPr/>
              </a:pPr>
              <a:t>‹#›</a:t>
            </a:fld>
            <a:endParaRPr/>
          </a:p>
        </p:txBody>
      </p:sp>
    </p:spTree>
    <p:extLst>
      <p:ext uri="{BB962C8B-B14F-4D97-AF65-F5344CB8AC3E}">
        <p14:creationId xmlns:p14="http://schemas.microsoft.com/office/powerpoint/2010/main" val="1059210557"/>
      </p:ext>
    </p:extLst>
  </p:cSld>
  <p:clrMapOvr>
    <a:masterClrMapping/>
  </p:clrMapOvr>
  <p:transition spd="slow"/>
</p:sldLayout>
</file>

<file path=ppt/slideLayouts/slideLayout18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1D057F2D-B81E-1144-8F2B-575A2899EE7B}"/>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830DDA15-2328-C547-830C-54378ADFC377}"/>
              </a:ext>
            </a:extLst>
          </p:cNvPr>
          <p:cNvSpPr txBox="1">
            <a:spLocks noGrp="1"/>
          </p:cNvSpPr>
          <p:nvPr>
            <p:ph type="sldNum" sz="quarter" idx="11"/>
          </p:nvPr>
        </p:nvSpPr>
        <p:spPr>
          <a:ln/>
        </p:spPr>
        <p:txBody>
          <a:bodyPr/>
          <a:lstStyle>
            <a:lvl1pPr>
              <a:defRPr/>
            </a:lvl1pPr>
          </a:lstStyle>
          <a:p>
            <a:pPr>
              <a:defRPr/>
            </a:pPr>
            <a:fld id="{38BBC6FB-7164-224E-B110-FEF9E7EE6B7E}" type="slidenum">
              <a:rPr/>
              <a:pPr>
                <a:defRPr/>
              </a:pPr>
              <a:t>‹#›</a:t>
            </a:fld>
            <a:endParaRPr/>
          </a:p>
        </p:txBody>
      </p:sp>
    </p:spTree>
    <p:extLst>
      <p:ext uri="{BB962C8B-B14F-4D97-AF65-F5344CB8AC3E}">
        <p14:creationId xmlns:p14="http://schemas.microsoft.com/office/powerpoint/2010/main" val="3134146046"/>
      </p:ext>
    </p:extLst>
  </p:cSld>
  <p:clrMapOvr>
    <a:masterClrMapping/>
  </p:clrMapOvr>
  <p:transition spd="slow"/>
</p:sldLayout>
</file>

<file path=ppt/slideLayouts/slideLayout18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99000A1F-ADCD-5F49-8C84-18F754170648}"/>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3A130ACD-FC73-F244-A9A3-5977210B63F3}"/>
              </a:ext>
            </a:extLst>
          </p:cNvPr>
          <p:cNvSpPr txBox="1">
            <a:spLocks noGrp="1"/>
          </p:cNvSpPr>
          <p:nvPr>
            <p:ph type="sldNum" sz="quarter" idx="11"/>
          </p:nvPr>
        </p:nvSpPr>
        <p:spPr>
          <a:ln/>
        </p:spPr>
        <p:txBody>
          <a:bodyPr/>
          <a:lstStyle>
            <a:lvl1pPr>
              <a:defRPr/>
            </a:lvl1pPr>
          </a:lstStyle>
          <a:p>
            <a:pPr>
              <a:defRPr/>
            </a:pPr>
            <a:fld id="{0557C820-7BA5-B949-8724-2F7E7E771EDC}" type="slidenum">
              <a:rPr/>
              <a:pPr>
                <a:defRPr/>
              </a:pPr>
              <a:t>‹#›</a:t>
            </a:fld>
            <a:endParaRPr/>
          </a:p>
        </p:txBody>
      </p:sp>
    </p:spTree>
    <p:extLst>
      <p:ext uri="{BB962C8B-B14F-4D97-AF65-F5344CB8AC3E}">
        <p14:creationId xmlns:p14="http://schemas.microsoft.com/office/powerpoint/2010/main" val="3456252025"/>
      </p:ext>
    </p:extLst>
  </p:cSld>
  <p:clrMapOvr>
    <a:masterClrMapping/>
  </p:clrMapOvr>
  <p:transition spd="slow"/>
</p:sldLayout>
</file>

<file path=ppt/slideLayouts/slideLayout18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57B7F83C-A052-7B46-8718-381E313E194D}"/>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05C8CB06-75C2-1B42-9919-B81704E9784E}"/>
              </a:ext>
            </a:extLst>
          </p:cNvPr>
          <p:cNvSpPr txBox="1">
            <a:spLocks noGrp="1"/>
          </p:cNvSpPr>
          <p:nvPr>
            <p:ph type="sldNum" sz="quarter" idx="11"/>
          </p:nvPr>
        </p:nvSpPr>
        <p:spPr>
          <a:ln/>
        </p:spPr>
        <p:txBody>
          <a:bodyPr/>
          <a:lstStyle>
            <a:lvl1pPr>
              <a:defRPr/>
            </a:lvl1pPr>
          </a:lstStyle>
          <a:p>
            <a:pPr>
              <a:defRPr/>
            </a:pPr>
            <a:fld id="{E6F8BAAB-70CB-A545-9959-45CE8B9690DD}" type="slidenum">
              <a:rPr/>
              <a:pPr>
                <a:defRPr/>
              </a:pPr>
              <a:t>‹#›</a:t>
            </a:fld>
            <a:endParaRPr/>
          </a:p>
        </p:txBody>
      </p:sp>
    </p:spTree>
    <p:extLst>
      <p:ext uri="{BB962C8B-B14F-4D97-AF65-F5344CB8AC3E}">
        <p14:creationId xmlns:p14="http://schemas.microsoft.com/office/powerpoint/2010/main" val="446323659"/>
      </p:ext>
    </p:extLst>
  </p:cSld>
  <p:clrMapOvr>
    <a:masterClrMapping/>
  </p:clrMapOvr>
  <p:transition spd="slow"/>
</p:sldLayout>
</file>

<file path=ppt/slideLayouts/slideLayout18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513887B4-693D-B349-BBE7-D01496A0AB8F}"/>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F6F0D9ED-AF5E-C04A-BFF2-EB479BED8891}"/>
              </a:ext>
            </a:extLst>
          </p:cNvPr>
          <p:cNvSpPr txBox="1">
            <a:spLocks noGrp="1"/>
          </p:cNvSpPr>
          <p:nvPr>
            <p:ph type="sldNum" sz="quarter" idx="11"/>
          </p:nvPr>
        </p:nvSpPr>
        <p:spPr>
          <a:ln/>
        </p:spPr>
        <p:txBody>
          <a:bodyPr/>
          <a:lstStyle>
            <a:lvl1pPr>
              <a:defRPr/>
            </a:lvl1pPr>
          </a:lstStyle>
          <a:p>
            <a:pPr>
              <a:defRPr/>
            </a:pPr>
            <a:fld id="{F6C8737F-A6CB-1D4F-91AE-DC040037B7B7}" type="slidenum">
              <a:rPr/>
              <a:pPr>
                <a:defRPr/>
              </a:pPr>
              <a:t>‹#›</a:t>
            </a:fld>
            <a:endParaRPr/>
          </a:p>
        </p:txBody>
      </p:sp>
    </p:spTree>
    <p:extLst>
      <p:ext uri="{BB962C8B-B14F-4D97-AF65-F5344CB8AC3E}">
        <p14:creationId xmlns:p14="http://schemas.microsoft.com/office/powerpoint/2010/main" val="2711484589"/>
      </p:ext>
    </p:extLst>
  </p:cSld>
  <p:clrMapOvr>
    <a:masterClrMapping/>
  </p:clrMapOvr>
  <p:transition spd="slow"/>
</p:sldLayout>
</file>

<file path=ppt/slideLayouts/slideLayout18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A35B67CA-76B0-9249-A338-68E91F1E1FA4}"/>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CA96164B-072C-314B-BC67-AEB5540CE71F}"/>
              </a:ext>
            </a:extLst>
          </p:cNvPr>
          <p:cNvSpPr txBox="1">
            <a:spLocks noGrp="1"/>
          </p:cNvSpPr>
          <p:nvPr>
            <p:ph type="sldNum" sz="quarter" idx="11"/>
          </p:nvPr>
        </p:nvSpPr>
        <p:spPr>
          <a:ln/>
        </p:spPr>
        <p:txBody>
          <a:bodyPr/>
          <a:lstStyle>
            <a:lvl1pPr>
              <a:defRPr/>
            </a:lvl1pPr>
          </a:lstStyle>
          <a:p>
            <a:pPr>
              <a:defRPr/>
            </a:pPr>
            <a:fld id="{74C354DE-FBFF-A34E-9A63-4C771B062396}" type="slidenum">
              <a:rPr/>
              <a:pPr>
                <a:defRPr/>
              </a:pPr>
              <a:t>‹#›</a:t>
            </a:fld>
            <a:endParaRPr/>
          </a:p>
        </p:txBody>
      </p:sp>
    </p:spTree>
    <p:extLst>
      <p:ext uri="{BB962C8B-B14F-4D97-AF65-F5344CB8AC3E}">
        <p14:creationId xmlns:p14="http://schemas.microsoft.com/office/powerpoint/2010/main" val="555942902"/>
      </p:ext>
    </p:extLst>
  </p:cSld>
  <p:clrMapOvr>
    <a:masterClrMapping/>
  </p:clrMapOvr>
  <p:transition spd="slow"/>
</p:sldLayout>
</file>

<file path=ppt/slideLayouts/slideLayout18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904FD27E-CD71-B848-AA55-237579FFCD8B}"/>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7D95C1ED-F50E-8B40-AA93-0DE710D54FD0}"/>
              </a:ext>
            </a:extLst>
          </p:cNvPr>
          <p:cNvSpPr txBox="1">
            <a:spLocks noGrp="1"/>
          </p:cNvSpPr>
          <p:nvPr>
            <p:ph type="sldNum" sz="quarter" idx="11"/>
          </p:nvPr>
        </p:nvSpPr>
        <p:spPr>
          <a:ln/>
        </p:spPr>
        <p:txBody>
          <a:bodyPr/>
          <a:lstStyle>
            <a:lvl1pPr>
              <a:defRPr/>
            </a:lvl1pPr>
          </a:lstStyle>
          <a:p>
            <a:pPr>
              <a:defRPr/>
            </a:pPr>
            <a:fld id="{6CE0A4A3-92FF-D24A-A61E-CAA25AD8294C}" type="slidenum">
              <a:rPr/>
              <a:pPr>
                <a:defRPr/>
              </a:pPr>
              <a:t>‹#›</a:t>
            </a:fld>
            <a:endParaRPr/>
          </a:p>
        </p:txBody>
      </p:sp>
    </p:spTree>
    <p:extLst>
      <p:ext uri="{BB962C8B-B14F-4D97-AF65-F5344CB8AC3E}">
        <p14:creationId xmlns:p14="http://schemas.microsoft.com/office/powerpoint/2010/main" val="387126061"/>
      </p:ext>
    </p:extLst>
  </p:cSld>
  <p:clrMapOvr>
    <a:masterClrMapping/>
  </p:clrMapOvr>
  <p:transition spd="slow"/>
</p:sldLayout>
</file>

<file path=ppt/slideLayouts/slideLayout18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9090BEE2-88A5-034D-8F79-02A7D2C5DB4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F1552AF5-0ECA-E54C-8708-67A9E925484E}"/>
              </a:ext>
            </a:extLst>
          </p:cNvPr>
          <p:cNvSpPr txBox="1">
            <a:spLocks noGrp="1"/>
          </p:cNvSpPr>
          <p:nvPr>
            <p:ph type="sldNum" sz="quarter" idx="11"/>
          </p:nvPr>
        </p:nvSpPr>
        <p:spPr>
          <a:ln/>
        </p:spPr>
        <p:txBody>
          <a:bodyPr/>
          <a:lstStyle>
            <a:lvl1pPr>
              <a:defRPr/>
            </a:lvl1pPr>
          </a:lstStyle>
          <a:p>
            <a:pPr>
              <a:defRPr/>
            </a:pPr>
            <a:fld id="{DC58A00B-A467-9F4C-95A0-61E45B21151C}" type="slidenum">
              <a:rPr/>
              <a:pPr>
                <a:defRPr/>
              </a:pPr>
              <a:t>‹#›</a:t>
            </a:fld>
            <a:endParaRPr/>
          </a:p>
        </p:txBody>
      </p:sp>
    </p:spTree>
    <p:extLst>
      <p:ext uri="{BB962C8B-B14F-4D97-AF65-F5344CB8AC3E}">
        <p14:creationId xmlns:p14="http://schemas.microsoft.com/office/powerpoint/2010/main" val="3137335943"/>
      </p:ext>
    </p:extLst>
  </p:cSld>
  <p:clrMapOvr>
    <a:masterClrMapping/>
  </p:clrMapOvr>
  <p:transition spd="slow"/>
</p:sldLayout>
</file>

<file path=ppt/slideLayouts/slideLayout18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9133DA00-7644-2C42-AD64-A9064B52556A}"/>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F6A2AC7-7BE1-8245-84EF-203E5BF304B8}"/>
              </a:ext>
            </a:extLst>
          </p:cNvPr>
          <p:cNvSpPr txBox="1">
            <a:spLocks noGrp="1"/>
          </p:cNvSpPr>
          <p:nvPr>
            <p:ph type="sldNum" sz="quarter" idx="11"/>
          </p:nvPr>
        </p:nvSpPr>
        <p:spPr>
          <a:ln/>
        </p:spPr>
        <p:txBody>
          <a:bodyPr/>
          <a:lstStyle>
            <a:lvl1pPr>
              <a:defRPr/>
            </a:lvl1pPr>
          </a:lstStyle>
          <a:p>
            <a:pPr>
              <a:defRPr/>
            </a:pPr>
            <a:fld id="{CBC07033-2FAE-2F4B-ACA7-62B2A7A2C552}" type="slidenum">
              <a:rPr/>
              <a:pPr>
                <a:defRPr/>
              </a:pPr>
              <a:t>‹#›</a:t>
            </a:fld>
            <a:endParaRPr/>
          </a:p>
        </p:txBody>
      </p:sp>
    </p:spTree>
    <p:extLst>
      <p:ext uri="{BB962C8B-B14F-4D97-AF65-F5344CB8AC3E}">
        <p14:creationId xmlns:p14="http://schemas.microsoft.com/office/powerpoint/2010/main" val="3377689856"/>
      </p:ext>
    </p:extLst>
  </p:cSld>
  <p:clrMapOvr>
    <a:masterClrMapping/>
  </p:clrMapOvr>
  <p:transition spd="slow"/>
</p:sldLayout>
</file>

<file path=ppt/slideLayouts/slideLayout18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95FBBDB8-D768-E24D-A746-37479EE681A2}"/>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E67C9ABB-8FE5-B24C-93BE-FC1C898AE79D}"/>
              </a:ext>
            </a:extLst>
          </p:cNvPr>
          <p:cNvSpPr txBox="1">
            <a:spLocks noGrp="1"/>
          </p:cNvSpPr>
          <p:nvPr>
            <p:ph type="sldNum" sz="quarter" idx="11"/>
          </p:nvPr>
        </p:nvSpPr>
        <p:spPr>
          <a:ln/>
        </p:spPr>
        <p:txBody>
          <a:bodyPr/>
          <a:lstStyle>
            <a:lvl1pPr>
              <a:defRPr/>
            </a:lvl1pPr>
          </a:lstStyle>
          <a:p>
            <a:pPr>
              <a:defRPr/>
            </a:pPr>
            <a:fld id="{7B4A7062-2B38-A643-909C-B5ED49905080}" type="slidenum">
              <a:rPr/>
              <a:pPr>
                <a:defRPr/>
              </a:pPr>
              <a:t>‹#›</a:t>
            </a:fld>
            <a:endParaRPr/>
          </a:p>
        </p:txBody>
      </p:sp>
    </p:spTree>
    <p:extLst>
      <p:ext uri="{BB962C8B-B14F-4D97-AF65-F5344CB8AC3E}">
        <p14:creationId xmlns:p14="http://schemas.microsoft.com/office/powerpoint/2010/main" val="3738543296"/>
      </p:ext>
    </p:extLst>
  </p:cSld>
  <p:clrMapOvr>
    <a:masterClrMapping/>
  </p:clrMapOvr>
  <p:transition spd="slow"/>
</p:sldLayout>
</file>

<file path=ppt/slideLayouts/slideLayout1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6CA0640-D578-A944-BC5C-D8BCDA0BB48A}"/>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7130772B-0438-384F-88E6-E624E7265259}"/>
              </a:ext>
            </a:extLst>
          </p:cNvPr>
          <p:cNvSpPr txBox="1">
            <a:spLocks noGrp="1"/>
          </p:cNvSpPr>
          <p:nvPr>
            <p:ph type="sldNum" sz="quarter" idx="11"/>
          </p:nvPr>
        </p:nvSpPr>
        <p:spPr>
          <a:ln/>
        </p:spPr>
        <p:txBody>
          <a:bodyPr/>
          <a:lstStyle>
            <a:lvl1pPr>
              <a:defRPr/>
            </a:lvl1pPr>
          </a:lstStyle>
          <a:p>
            <a:pPr>
              <a:defRPr/>
            </a:pPr>
            <a:fld id="{F0176311-E27D-7043-B50E-4C2250915B2F}" type="slidenum">
              <a:rPr/>
              <a:pPr>
                <a:defRPr/>
              </a:pPr>
              <a:t>‹#›</a:t>
            </a:fld>
            <a:endParaRPr/>
          </a:p>
        </p:txBody>
      </p:sp>
    </p:spTree>
    <p:extLst>
      <p:ext uri="{BB962C8B-B14F-4D97-AF65-F5344CB8AC3E}">
        <p14:creationId xmlns:p14="http://schemas.microsoft.com/office/powerpoint/2010/main" val="3210597671"/>
      </p:ext>
    </p:extLst>
  </p:cSld>
  <p:clrMapOvr>
    <a:masterClrMapping/>
  </p:clrMapOvr>
  <p:transition spd="slow"/>
</p:sldLayout>
</file>

<file path=ppt/slideLayouts/slideLayout18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4F653687-9AD3-9B4B-9D85-713D8B58770B}"/>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80B3FCDE-9745-7049-8BEA-1E8255A33BCE}"/>
              </a:ext>
            </a:extLst>
          </p:cNvPr>
          <p:cNvSpPr txBox="1">
            <a:spLocks noGrp="1"/>
          </p:cNvSpPr>
          <p:nvPr>
            <p:ph type="sldNum" sz="quarter" idx="11"/>
          </p:nvPr>
        </p:nvSpPr>
        <p:spPr>
          <a:ln/>
        </p:spPr>
        <p:txBody>
          <a:bodyPr/>
          <a:lstStyle>
            <a:lvl1pPr>
              <a:defRPr/>
            </a:lvl1pPr>
          </a:lstStyle>
          <a:p>
            <a:pPr>
              <a:defRPr/>
            </a:pPr>
            <a:fld id="{9C7B9758-E5E3-064C-837E-65B8BF93327F}" type="slidenum">
              <a:rPr/>
              <a:pPr>
                <a:defRPr/>
              </a:pPr>
              <a:t>‹#›</a:t>
            </a:fld>
            <a:endParaRPr/>
          </a:p>
        </p:txBody>
      </p:sp>
    </p:spTree>
    <p:extLst>
      <p:ext uri="{BB962C8B-B14F-4D97-AF65-F5344CB8AC3E}">
        <p14:creationId xmlns:p14="http://schemas.microsoft.com/office/powerpoint/2010/main" val="1357921645"/>
      </p:ext>
    </p:extLst>
  </p:cSld>
  <p:clrMapOvr>
    <a:masterClrMapping/>
  </p:clrMapOvr>
  <p:transition spd="slow"/>
</p:sldLayout>
</file>

<file path=ppt/slideLayouts/slideLayout18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D9F1550C-3D74-E546-8B31-23F4BE10FFCE}"/>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7AD89AA6-7EFA-1541-AC16-F6A024C04D58}"/>
              </a:ext>
            </a:extLst>
          </p:cNvPr>
          <p:cNvSpPr txBox="1">
            <a:spLocks noGrp="1"/>
          </p:cNvSpPr>
          <p:nvPr>
            <p:ph type="sldNum" sz="quarter" idx="11"/>
          </p:nvPr>
        </p:nvSpPr>
        <p:spPr>
          <a:ln/>
        </p:spPr>
        <p:txBody>
          <a:bodyPr/>
          <a:lstStyle>
            <a:lvl1pPr>
              <a:defRPr/>
            </a:lvl1pPr>
          </a:lstStyle>
          <a:p>
            <a:pPr>
              <a:defRPr/>
            </a:pPr>
            <a:fld id="{D5406EC0-CE40-0B48-9A68-D43620E90919}" type="slidenum">
              <a:rPr/>
              <a:pPr>
                <a:defRPr/>
              </a:pPr>
              <a:t>‹#›</a:t>
            </a:fld>
            <a:endParaRPr/>
          </a:p>
        </p:txBody>
      </p:sp>
    </p:spTree>
    <p:extLst>
      <p:ext uri="{BB962C8B-B14F-4D97-AF65-F5344CB8AC3E}">
        <p14:creationId xmlns:p14="http://schemas.microsoft.com/office/powerpoint/2010/main" val="4253651534"/>
      </p:ext>
    </p:extLst>
  </p:cSld>
  <p:clrMapOvr>
    <a:masterClrMapping/>
  </p:clrMapOvr>
  <p:transition spd="slow"/>
</p:sldLayout>
</file>

<file path=ppt/slideLayouts/slideLayout18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41930E0E-8D19-8B4C-9361-2D8B73814D30}"/>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E2287445-7C59-CE46-8778-0DAD05E83781}"/>
              </a:ext>
            </a:extLst>
          </p:cNvPr>
          <p:cNvSpPr txBox="1">
            <a:spLocks noGrp="1"/>
          </p:cNvSpPr>
          <p:nvPr>
            <p:ph type="sldNum" sz="quarter" idx="11"/>
          </p:nvPr>
        </p:nvSpPr>
        <p:spPr>
          <a:ln/>
        </p:spPr>
        <p:txBody>
          <a:bodyPr/>
          <a:lstStyle>
            <a:lvl1pPr>
              <a:defRPr/>
            </a:lvl1pPr>
          </a:lstStyle>
          <a:p>
            <a:pPr>
              <a:defRPr/>
            </a:pPr>
            <a:fld id="{E1A1E714-1227-4640-9454-F6F1DFBA1F8B}" type="slidenum">
              <a:rPr/>
              <a:pPr>
                <a:defRPr/>
              </a:pPr>
              <a:t>‹#›</a:t>
            </a:fld>
            <a:endParaRPr/>
          </a:p>
        </p:txBody>
      </p:sp>
    </p:spTree>
    <p:extLst>
      <p:ext uri="{BB962C8B-B14F-4D97-AF65-F5344CB8AC3E}">
        <p14:creationId xmlns:p14="http://schemas.microsoft.com/office/powerpoint/2010/main" val="4036722163"/>
      </p:ext>
    </p:extLst>
  </p:cSld>
  <p:clrMapOvr>
    <a:masterClrMapping/>
  </p:clrMapOvr>
  <p:transition spd="slow"/>
</p:sldLayout>
</file>

<file path=ppt/slideLayouts/slideLayout18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69C58CEF-4FD4-E644-8454-F2CF506934E9}"/>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13E70E60-8715-8A46-B0FC-CA02CD2EE30F}"/>
              </a:ext>
            </a:extLst>
          </p:cNvPr>
          <p:cNvSpPr txBox="1">
            <a:spLocks noGrp="1"/>
          </p:cNvSpPr>
          <p:nvPr>
            <p:ph type="sldNum" sz="quarter" idx="11"/>
          </p:nvPr>
        </p:nvSpPr>
        <p:spPr>
          <a:ln/>
        </p:spPr>
        <p:txBody>
          <a:bodyPr/>
          <a:lstStyle>
            <a:lvl1pPr>
              <a:defRPr/>
            </a:lvl1pPr>
          </a:lstStyle>
          <a:p>
            <a:pPr>
              <a:defRPr/>
            </a:pPr>
            <a:fld id="{EE6426BD-80A3-5144-AF91-DCEB74673BD1}" type="slidenum">
              <a:rPr/>
              <a:pPr>
                <a:defRPr/>
              </a:pPr>
              <a:t>‹#›</a:t>
            </a:fld>
            <a:endParaRPr/>
          </a:p>
        </p:txBody>
      </p:sp>
    </p:spTree>
    <p:extLst>
      <p:ext uri="{BB962C8B-B14F-4D97-AF65-F5344CB8AC3E}">
        <p14:creationId xmlns:p14="http://schemas.microsoft.com/office/powerpoint/2010/main" val="1232374693"/>
      </p:ext>
    </p:extLst>
  </p:cSld>
  <p:clrMapOvr>
    <a:masterClrMapping/>
  </p:clrMapOvr>
  <p:transition spd="slow"/>
</p:sldLayout>
</file>

<file path=ppt/slideLayouts/slideLayout18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481A6ED0-C9BE-E74B-AC2C-E3C806C19A64}"/>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AF19C69C-E7EA-CD40-B928-2386E686DAD2}"/>
              </a:ext>
            </a:extLst>
          </p:cNvPr>
          <p:cNvSpPr txBox="1">
            <a:spLocks noGrp="1"/>
          </p:cNvSpPr>
          <p:nvPr>
            <p:ph type="sldNum" sz="quarter" idx="11"/>
          </p:nvPr>
        </p:nvSpPr>
        <p:spPr>
          <a:ln/>
        </p:spPr>
        <p:txBody>
          <a:bodyPr/>
          <a:lstStyle>
            <a:lvl1pPr>
              <a:defRPr/>
            </a:lvl1pPr>
          </a:lstStyle>
          <a:p>
            <a:pPr>
              <a:defRPr/>
            </a:pPr>
            <a:fld id="{858A42D4-35EA-AA48-8B78-DDDE00C53CF0}" type="slidenum">
              <a:rPr/>
              <a:pPr>
                <a:defRPr/>
              </a:pPr>
              <a:t>‹#›</a:t>
            </a:fld>
            <a:endParaRPr/>
          </a:p>
        </p:txBody>
      </p:sp>
    </p:spTree>
    <p:extLst>
      <p:ext uri="{BB962C8B-B14F-4D97-AF65-F5344CB8AC3E}">
        <p14:creationId xmlns:p14="http://schemas.microsoft.com/office/powerpoint/2010/main" val="3115743395"/>
      </p:ext>
    </p:extLst>
  </p:cSld>
  <p:clrMapOvr>
    <a:masterClrMapping/>
  </p:clrMapOvr>
  <p:transition spd="slow"/>
</p:sldLayout>
</file>

<file path=ppt/slideLayouts/slideLayout18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3615DD77-B094-7A40-B5DD-C161CD4BDDB6}"/>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3960241C-5072-814A-BA3D-508C2E70F89F}"/>
              </a:ext>
            </a:extLst>
          </p:cNvPr>
          <p:cNvSpPr txBox="1">
            <a:spLocks noGrp="1"/>
          </p:cNvSpPr>
          <p:nvPr>
            <p:ph type="sldNum" sz="quarter" idx="11"/>
          </p:nvPr>
        </p:nvSpPr>
        <p:spPr>
          <a:ln/>
        </p:spPr>
        <p:txBody>
          <a:bodyPr/>
          <a:lstStyle>
            <a:lvl1pPr>
              <a:defRPr/>
            </a:lvl1pPr>
          </a:lstStyle>
          <a:p>
            <a:pPr>
              <a:defRPr/>
            </a:pPr>
            <a:fld id="{57CEB1F6-798B-2742-8239-836322CE0E06}" type="slidenum">
              <a:rPr/>
              <a:pPr>
                <a:defRPr/>
              </a:pPr>
              <a:t>‹#›</a:t>
            </a:fld>
            <a:endParaRPr/>
          </a:p>
        </p:txBody>
      </p:sp>
    </p:spTree>
    <p:extLst>
      <p:ext uri="{BB962C8B-B14F-4D97-AF65-F5344CB8AC3E}">
        <p14:creationId xmlns:p14="http://schemas.microsoft.com/office/powerpoint/2010/main" val="81718220"/>
      </p:ext>
    </p:extLst>
  </p:cSld>
  <p:clrMapOvr>
    <a:masterClrMapping/>
  </p:clrMapOvr>
  <p:transition spd="slow"/>
</p:sldLayout>
</file>

<file path=ppt/slideLayouts/slideLayout18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6F8F0536-128F-1843-BD98-B29DE78385A3}"/>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0B9AD325-30CA-3F43-97C9-F2A1BC5EE3E6}"/>
              </a:ext>
            </a:extLst>
          </p:cNvPr>
          <p:cNvSpPr txBox="1">
            <a:spLocks noGrp="1"/>
          </p:cNvSpPr>
          <p:nvPr>
            <p:ph type="sldNum" sz="quarter" idx="11"/>
          </p:nvPr>
        </p:nvSpPr>
        <p:spPr>
          <a:ln/>
        </p:spPr>
        <p:txBody>
          <a:bodyPr/>
          <a:lstStyle>
            <a:lvl1pPr>
              <a:defRPr/>
            </a:lvl1pPr>
          </a:lstStyle>
          <a:p>
            <a:pPr>
              <a:defRPr/>
            </a:pPr>
            <a:fld id="{5BCF4F8B-F701-C241-B0EA-79AB1816D167}" type="slidenum">
              <a:rPr/>
              <a:pPr>
                <a:defRPr/>
              </a:pPr>
              <a:t>‹#›</a:t>
            </a:fld>
            <a:endParaRPr/>
          </a:p>
        </p:txBody>
      </p:sp>
    </p:spTree>
    <p:extLst>
      <p:ext uri="{BB962C8B-B14F-4D97-AF65-F5344CB8AC3E}">
        <p14:creationId xmlns:p14="http://schemas.microsoft.com/office/powerpoint/2010/main" val="2754312331"/>
      </p:ext>
    </p:extLst>
  </p:cSld>
  <p:clrMapOvr>
    <a:masterClrMapping/>
  </p:clrMapOvr>
  <p:transition spd="slow"/>
</p:sldLayout>
</file>

<file path=ppt/slideLayouts/slideLayout18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2393C539-10DD-5B40-B05F-2067B9A65525}"/>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CC986255-6774-454F-8184-16D35AF3DA95}"/>
              </a:ext>
            </a:extLst>
          </p:cNvPr>
          <p:cNvSpPr txBox="1">
            <a:spLocks noGrp="1"/>
          </p:cNvSpPr>
          <p:nvPr>
            <p:ph type="sldNum" sz="quarter" idx="11"/>
          </p:nvPr>
        </p:nvSpPr>
        <p:spPr>
          <a:ln/>
        </p:spPr>
        <p:txBody>
          <a:bodyPr/>
          <a:lstStyle>
            <a:lvl1pPr>
              <a:defRPr/>
            </a:lvl1pPr>
          </a:lstStyle>
          <a:p>
            <a:pPr>
              <a:defRPr/>
            </a:pPr>
            <a:fld id="{AEB5C393-03F9-9D4A-91DF-27F7A9F49C2A}" type="slidenum">
              <a:rPr/>
              <a:pPr>
                <a:defRPr/>
              </a:pPr>
              <a:t>‹#›</a:t>
            </a:fld>
            <a:endParaRPr/>
          </a:p>
        </p:txBody>
      </p:sp>
    </p:spTree>
    <p:extLst>
      <p:ext uri="{BB962C8B-B14F-4D97-AF65-F5344CB8AC3E}">
        <p14:creationId xmlns:p14="http://schemas.microsoft.com/office/powerpoint/2010/main" val="415515050"/>
      </p:ext>
    </p:extLst>
  </p:cSld>
  <p:clrMapOvr>
    <a:masterClrMapping/>
  </p:clrMapOvr>
  <p:transition spd="slow"/>
</p:sldLayout>
</file>

<file path=ppt/slideLayouts/slideLayout18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87EBFBAF-4A5E-6447-AA21-322495FB3F8A}"/>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11B5AC77-F8C5-794D-A024-34A0AAD3BDB2}"/>
              </a:ext>
            </a:extLst>
          </p:cNvPr>
          <p:cNvSpPr txBox="1">
            <a:spLocks noGrp="1"/>
          </p:cNvSpPr>
          <p:nvPr>
            <p:ph type="sldNum" sz="quarter" idx="11"/>
          </p:nvPr>
        </p:nvSpPr>
        <p:spPr>
          <a:ln/>
        </p:spPr>
        <p:txBody>
          <a:bodyPr/>
          <a:lstStyle>
            <a:lvl1pPr>
              <a:defRPr/>
            </a:lvl1pPr>
          </a:lstStyle>
          <a:p>
            <a:pPr>
              <a:defRPr/>
            </a:pPr>
            <a:fld id="{E3B410E0-7082-1640-879C-9F1AB031565E}" type="slidenum">
              <a:rPr/>
              <a:pPr>
                <a:defRPr/>
              </a:pPr>
              <a:t>‹#›</a:t>
            </a:fld>
            <a:endParaRPr/>
          </a:p>
        </p:txBody>
      </p:sp>
    </p:spTree>
    <p:extLst>
      <p:ext uri="{BB962C8B-B14F-4D97-AF65-F5344CB8AC3E}">
        <p14:creationId xmlns:p14="http://schemas.microsoft.com/office/powerpoint/2010/main" val="631396178"/>
      </p:ext>
    </p:extLst>
  </p:cSld>
  <p:clrMapOvr>
    <a:masterClrMapping/>
  </p:clrMapOvr>
  <p:transition spd="slow"/>
</p:sldLayout>
</file>

<file path=ppt/slideLayouts/slideLayout18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93EEC66-B8CC-414E-89CD-DCD84685DF03}"/>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743F1EAC-8725-A240-9D1E-7E527D76F68A}"/>
              </a:ext>
            </a:extLst>
          </p:cNvPr>
          <p:cNvSpPr txBox="1">
            <a:spLocks noGrp="1"/>
          </p:cNvSpPr>
          <p:nvPr>
            <p:ph type="sldNum" sz="quarter" idx="11"/>
          </p:nvPr>
        </p:nvSpPr>
        <p:spPr>
          <a:ln/>
        </p:spPr>
        <p:txBody>
          <a:bodyPr/>
          <a:lstStyle>
            <a:lvl1pPr>
              <a:defRPr/>
            </a:lvl1pPr>
          </a:lstStyle>
          <a:p>
            <a:pPr>
              <a:defRPr/>
            </a:pPr>
            <a:fld id="{321510F6-D436-6F4A-9689-1EC5593ACCF7}" type="slidenum">
              <a:rPr/>
              <a:pPr>
                <a:defRPr/>
              </a:pPr>
              <a:t>‹#›</a:t>
            </a:fld>
            <a:endParaRPr/>
          </a:p>
        </p:txBody>
      </p:sp>
    </p:spTree>
    <p:extLst>
      <p:ext uri="{BB962C8B-B14F-4D97-AF65-F5344CB8AC3E}">
        <p14:creationId xmlns:p14="http://schemas.microsoft.com/office/powerpoint/2010/main" val="3147808749"/>
      </p:ext>
    </p:extLst>
  </p:cSld>
  <p:clrMapOvr>
    <a:masterClrMapping/>
  </p:clrMapOvr>
  <p:transition spd="slow"/>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7B6BC60-510A-DF44-8FBE-E40D138D6E95}"/>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6F60C7A-D3A6-F344-B193-D7B67367418F}"/>
              </a:ext>
            </a:extLst>
          </p:cNvPr>
          <p:cNvSpPr txBox="1">
            <a:spLocks noGrp="1"/>
          </p:cNvSpPr>
          <p:nvPr>
            <p:ph type="sldNum" sz="quarter" idx="11"/>
          </p:nvPr>
        </p:nvSpPr>
        <p:spPr>
          <a:ln/>
        </p:spPr>
        <p:txBody>
          <a:bodyPr/>
          <a:lstStyle>
            <a:lvl1pPr>
              <a:defRPr/>
            </a:lvl1pPr>
          </a:lstStyle>
          <a:p>
            <a:pPr>
              <a:defRPr/>
            </a:pPr>
            <a:fld id="{96279FDE-A5AD-C344-8A31-64859D0900C8}" type="slidenum">
              <a:rPr/>
              <a:pPr>
                <a:defRPr/>
              </a:pPr>
              <a:t>‹#›</a:t>
            </a:fld>
            <a:endParaRPr/>
          </a:p>
        </p:txBody>
      </p:sp>
    </p:spTree>
    <p:extLst>
      <p:ext uri="{BB962C8B-B14F-4D97-AF65-F5344CB8AC3E}">
        <p14:creationId xmlns:p14="http://schemas.microsoft.com/office/powerpoint/2010/main" val="3065606455"/>
      </p:ext>
    </p:extLst>
  </p:cSld>
  <p:clrMapOvr>
    <a:masterClrMapping/>
  </p:clrMapOvr>
  <p:transition spd="slow"/>
</p:sldLayout>
</file>

<file path=ppt/slideLayouts/slideLayout18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819AAC5-7670-CD42-8F53-C5729A2E5E6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0405F9B-129D-7040-AA7A-D8CFAC270D92}"/>
              </a:ext>
            </a:extLst>
          </p:cNvPr>
          <p:cNvSpPr txBox="1">
            <a:spLocks noGrp="1"/>
          </p:cNvSpPr>
          <p:nvPr>
            <p:ph type="sldNum" sz="quarter" idx="11"/>
          </p:nvPr>
        </p:nvSpPr>
        <p:spPr>
          <a:ln/>
        </p:spPr>
        <p:txBody>
          <a:bodyPr/>
          <a:lstStyle>
            <a:lvl1pPr>
              <a:defRPr/>
            </a:lvl1pPr>
          </a:lstStyle>
          <a:p>
            <a:pPr>
              <a:defRPr/>
            </a:pPr>
            <a:fld id="{4075259A-227A-BF4A-822B-3859BAB99EAC}" type="slidenum">
              <a:rPr/>
              <a:pPr>
                <a:defRPr/>
              </a:pPr>
              <a:t>‹#›</a:t>
            </a:fld>
            <a:endParaRPr/>
          </a:p>
        </p:txBody>
      </p:sp>
    </p:spTree>
    <p:extLst>
      <p:ext uri="{BB962C8B-B14F-4D97-AF65-F5344CB8AC3E}">
        <p14:creationId xmlns:p14="http://schemas.microsoft.com/office/powerpoint/2010/main" val="3947622598"/>
      </p:ext>
    </p:extLst>
  </p:cSld>
  <p:clrMapOvr>
    <a:masterClrMapping/>
  </p:clrMapOvr>
  <p:transition spd="slow"/>
</p:sldLayout>
</file>

<file path=ppt/slideLayouts/slideLayout18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68CFE64-93EB-E643-99E4-5290A4F51A2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3248FCA-2DB8-9642-AE04-FD9A050AF16C}"/>
              </a:ext>
            </a:extLst>
          </p:cNvPr>
          <p:cNvSpPr txBox="1">
            <a:spLocks noGrp="1"/>
          </p:cNvSpPr>
          <p:nvPr>
            <p:ph type="sldNum" sz="quarter" idx="11"/>
          </p:nvPr>
        </p:nvSpPr>
        <p:spPr>
          <a:ln/>
        </p:spPr>
        <p:txBody>
          <a:bodyPr/>
          <a:lstStyle>
            <a:lvl1pPr>
              <a:defRPr/>
            </a:lvl1pPr>
          </a:lstStyle>
          <a:p>
            <a:pPr>
              <a:defRPr/>
            </a:pPr>
            <a:fld id="{5E45D7A9-9A85-0F49-9853-65DA337B936F}" type="slidenum">
              <a:rPr/>
              <a:pPr>
                <a:defRPr/>
              </a:pPr>
              <a:t>‹#›</a:t>
            </a:fld>
            <a:endParaRPr/>
          </a:p>
        </p:txBody>
      </p:sp>
    </p:spTree>
    <p:extLst>
      <p:ext uri="{BB962C8B-B14F-4D97-AF65-F5344CB8AC3E}">
        <p14:creationId xmlns:p14="http://schemas.microsoft.com/office/powerpoint/2010/main" val="3078684607"/>
      </p:ext>
    </p:extLst>
  </p:cSld>
  <p:clrMapOvr>
    <a:masterClrMapping/>
  </p:clrMapOvr>
  <p:transition spd="slow"/>
</p:sldLayout>
</file>

<file path=ppt/slideLayouts/slideLayout18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3EF5EBA-9E77-A643-9503-DA94BECCBB7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67151ED-2888-FE42-AEA1-A507E370C481}"/>
              </a:ext>
            </a:extLst>
          </p:cNvPr>
          <p:cNvSpPr txBox="1">
            <a:spLocks noGrp="1"/>
          </p:cNvSpPr>
          <p:nvPr>
            <p:ph type="sldNum" sz="quarter" idx="11"/>
          </p:nvPr>
        </p:nvSpPr>
        <p:spPr>
          <a:ln/>
        </p:spPr>
        <p:txBody>
          <a:bodyPr/>
          <a:lstStyle>
            <a:lvl1pPr>
              <a:defRPr/>
            </a:lvl1pPr>
          </a:lstStyle>
          <a:p>
            <a:pPr>
              <a:defRPr/>
            </a:pPr>
            <a:fld id="{08EB6892-4E89-A049-9AED-8F22579817BF}" type="slidenum">
              <a:rPr/>
              <a:pPr>
                <a:defRPr/>
              </a:pPr>
              <a:t>‹#›</a:t>
            </a:fld>
            <a:endParaRPr/>
          </a:p>
        </p:txBody>
      </p:sp>
    </p:spTree>
    <p:extLst>
      <p:ext uri="{BB962C8B-B14F-4D97-AF65-F5344CB8AC3E}">
        <p14:creationId xmlns:p14="http://schemas.microsoft.com/office/powerpoint/2010/main" val="1077012241"/>
      </p:ext>
    </p:extLst>
  </p:cSld>
  <p:clrMapOvr>
    <a:masterClrMapping/>
  </p:clrMapOvr>
  <p:transition spd="slow"/>
</p:sldLayout>
</file>

<file path=ppt/slideLayouts/slideLayout18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778ACEA-FC1E-3746-AB2A-676A4B26816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2A77B70-B475-B547-BC4C-1EB67AC03453}"/>
              </a:ext>
            </a:extLst>
          </p:cNvPr>
          <p:cNvSpPr txBox="1">
            <a:spLocks noGrp="1"/>
          </p:cNvSpPr>
          <p:nvPr>
            <p:ph type="sldNum" sz="quarter" idx="11"/>
          </p:nvPr>
        </p:nvSpPr>
        <p:spPr>
          <a:ln/>
        </p:spPr>
        <p:txBody>
          <a:bodyPr/>
          <a:lstStyle>
            <a:lvl1pPr>
              <a:defRPr/>
            </a:lvl1pPr>
          </a:lstStyle>
          <a:p>
            <a:pPr>
              <a:defRPr/>
            </a:pPr>
            <a:fld id="{21B59DBE-C87A-6942-B92A-EF19BFFAA3DD}" type="slidenum">
              <a:rPr/>
              <a:pPr>
                <a:defRPr/>
              </a:pPr>
              <a:t>‹#›</a:t>
            </a:fld>
            <a:endParaRPr/>
          </a:p>
        </p:txBody>
      </p:sp>
    </p:spTree>
    <p:extLst>
      <p:ext uri="{BB962C8B-B14F-4D97-AF65-F5344CB8AC3E}">
        <p14:creationId xmlns:p14="http://schemas.microsoft.com/office/powerpoint/2010/main" val="1047126293"/>
      </p:ext>
    </p:extLst>
  </p:cSld>
  <p:clrMapOvr>
    <a:masterClrMapping/>
  </p:clrMapOvr>
  <p:transition spd="slow"/>
</p:sldLayout>
</file>

<file path=ppt/slideLayouts/slideLayout18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6C68C42-F5A9-7D41-86EF-B454CBA1DB3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3F40E47-4D39-0D4E-82DB-4AAE4315655B}"/>
              </a:ext>
            </a:extLst>
          </p:cNvPr>
          <p:cNvSpPr txBox="1">
            <a:spLocks noGrp="1"/>
          </p:cNvSpPr>
          <p:nvPr>
            <p:ph type="sldNum" sz="quarter" idx="11"/>
          </p:nvPr>
        </p:nvSpPr>
        <p:spPr>
          <a:ln/>
        </p:spPr>
        <p:txBody>
          <a:bodyPr/>
          <a:lstStyle>
            <a:lvl1pPr>
              <a:defRPr/>
            </a:lvl1pPr>
          </a:lstStyle>
          <a:p>
            <a:pPr>
              <a:defRPr/>
            </a:pPr>
            <a:fld id="{94CD1250-01DE-1E4B-8061-0D7A96CB09A6}" type="slidenum">
              <a:rPr/>
              <a:pPr>
                <a:defRPr/>
              </a:pPr>
              <a:t>‹#›</a:t>
            </a:fld>
            <a:endParaRPr/>
          </a:p>
        </p:txBody>
      </p:sp>
    </p:spTree>
    <p:extLst>
      <p:ext uri="{BB962C8B-B14F-4D97-AF65-F5344CB8AC3E}">
        <p14:creationId xmlns:p14="http://schemas.microsoft.com/office/powerpoint/2010/main" val="1874329736"/>
      </p:ext>
    </p:extLst>
  </p:cSld>
  <p:clrMapOvr>
    <a:masterClrMapping/>
  </p:clrMapOvr>
  <p:transition spd="slow"/>
</p:sldLayout>
</file>

<file path=ppt/slideLayouts/slideLayout18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6F5A267-1C69-BB41-B30F-7666DD4F039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13315B8-33BB-1A41-A131-0EC9F072E3FF}"/>
              </a:ext>
            </a:extLst>
          </p:cNvPr>
          <p:cNvSpPr txBox="1">
            <a:spLocks noGrp="1"/>
          </p:cNvSpPr>
          <p:nvPr>
            <p:ph type="sldNum" sz="quarter" idx="11"/>
          </p:nvPr>
        </p:nvSpPr>
        <p:spPr>
          <a:ln/>
        </p:spPr>
        <p:txBody>
          <a:bodyPr/>
          <a:lstStyle>
            <a:lvl1pPr>
              <a:defRPr/>
            </a:lvl1pPr>
          </a:lstStyle>
          <a:p>
            <a:pPr>
              <a:defRPr/>
            </a:pPr>
            <a:fld id="{5FECFCCD-6EF2-3049-9C12-9796E294C2EE}" type="slidenum">
              <a:rPr/>
              <a:pPr>
                <a:defRPr/>
              </a:pPr>
              <a:t>‹#›</a:t>
            </a:fld>
            <a:endParaRPr/>
          </a:p>
        </p:txBody>
      </p:sp>
    </p:spTree>
    <p:extLst>
      <p:ext uri="{BB962C8B-B14F-4D97-AF65-F5344CB8AC3E}">
        <p14:creationId xmlns:p14="http://schemas.microsoft.com/office/powerpoint/2010/main" val="1783820829"/>
      </p:ext>
    </p:extLst>
  </p:cSld>
  <p:clrMapOvr>
    <a:masterClrMapping/>
  </p:clrMapOvr>
  <p:transition spd="slow"/>
</p:sldLayout>
</file>

<file path=ppt/slideLayouts/slideLayout18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417CF77-D902-C540-AB16-B8D642B67EE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59D0DCF-73DB-294C-98D9-CC23A153C910}"/>
              </a:ext>
            </a:extLst>
          </p:cNvPr>
          <p:cNvSpPr txBox="1">
            <a:spLocks noGrp="1"/>
          </p:cNvSpPr>
          <p:nvPr>
            <p:ph type="sldNum" sz="quarter" idx="11"/>
          </p:nvPr>
        </p:nvSpPr>
        <p:spPr>
          <a:ln/>
        </p:spPr>
        <p:txBody>
          <a:bodyPr/>
          <a:lstStyle>
            <a:lvl1pPr>
              <a:defRPr/>
            </a:lvl1pPr>
          </a:lstStyle>
          <a:p>
            <a:pPr>
              <a:defRPr/>
            </a:pPr>
            <a:fld id="{AFD09DF1-6212-9D42-9055-13A6F8372A51}" type="slidenum">
              <a:rPr/>
              <a:pPr>
                <a:defRPr/>
              </a:pPr>
              <a:t>‹#›</a:t>
            </a:fld>
            <a:endParaRPr/>
          </a:p>
        </p:txBody>
      </p:sp>
    </p:spTree>
    <p:extLst>
      <p:ext uri="{BB962C8B-B14F-4D97-AF65-F5344CB8AC3E}">
        <p14:creationId xmlns:p14="http://schemas.microsoft.com/office/powerpoint/2010/main" val="269085924"/>
      </p:ext>
    </p:extLst>
  </p:cSld>
  <p:clrMapOvr>
    <a:masterClrMapping/>
  </p:clrMapOvr>
  <p:transition spd="slow"/>
</p:sldLayout>
</file>

<file path=ppt/slideLayouts/slideLayout18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73F48EC-7026-0841-B4E3-7ED060511E0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8F3D08E-2CDD-B749-9E6E-40EAF6F34563}"/>
              </a:ext>
            </a:extLst>
          </p:cNvPr>
          <p:cNvSpPr txBox="1">
            <a:spLocks noGrp="1"/>
          </p:cNvSpPr>
          <p:nvPr>
            <p:ph type="sldNum" sz="quarter" idx="11"/>
          </p:nvPr>
        </p:nvSpPr>
        <p:spPr>
          <a:ln/>
        </p:spPr>
        <p:txBody>
          <a:bodyPr/>
          <a:lstStyle>
            <a:lvl1pPr>
              <a:defRPr/>
            </a:lvl1pPr>
          </a:lstStyle>
          <a:p>
            <a:pPr>
              <a:defRPr/>
            </a:pPr>
            <a:fld id="{15771910-F407-7C4D-A784-B87993443521}" type="slidenum">
              <a:rPr/>
              <a:pPr>
                <a:defRPr/>
              </a:pPr>
              <a:t>‹#›</a:t>
            </a:fld>
            <a:endParaRPr/>
          </a:p>
        </p:txBody>
      </p:sp>
    </p:spTree>
    <p:extLst>
      <p:ext uri="{BB962C8B-B14F-4D97-AF65-F5344CB8AC3E}">
        <p14:creationId xmlns:p14="http://schemas.microsoft.com/office/powerpoint/2010/main" val="1261602683"/>
      </p:ext>
    </p:extLst>
  </p:cSld>
  <p:clrMapOvr>
    <a:masterClrMapping/>
  </p:clrMapOvr>
  <p:transition spd="slow"/>
</p:sldLayout>
</file>

<file path=ppt/slideLayouts/slideLayout18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862799F-DAA9-DA49-AC13-A2EA5FC446F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228C2E9-6257-374F-A48E-3B5E1A3247C9}"/>
              </a:ext>
            </a:extLst>
          </p:cNvPr>
          <p:cNvSpPr txBox="1">
            <a:spLocks noGrp="1"/>
          </p:cNvSpPr>
          <p:nvPr>
            <p:ph type="sldNum" sz="quarter" idx="11"/>
          </p:nvPr>
        </p:nvSpPr>
        <p:spPr>
          <a:ln/>
        </p:spPr>
        <p:txBody>
          <a:bodyPr/>
          <a:lstStyle>
            <a:lvl1pPr>
              <a:defRPr/>
            </a:lvl1pPr>
          </a:lstStyle>
          <a:p>
            <a:pPr>
              <a:defRPr/>
            </a:pPr>
            <a:fld id="{134236F9-A254-194E-A264-110483AA3E3F}" type="slidenum">
              <a:rPr/>
              <a:pPr>
                <a:defRPr/>
              </a:pPr>
              <a:t>‹#›</a:t>
            </a:fld>
            <a:endParaRPr/>
          </a:p>
        </p:txBody>
      </p:sp>
    </p:spTree>
    <p:extLst>
      <p:ext uri="{BB962C8B-B14F-4D97-AF65-F5344CB8AC3E}">
        <p14:creationId xmlns:p14="http://schemas.microsoft.com/office/powerpoint/2010/main" val="3493208364"/>
      </p:ext>
    </p:extLst>
  </p:cSld>
  <p:clrMapOvr>
    <a:masterClrMapping/>
  </p:clrMapOvr>
  <p:transition spd="slow"/>
</p:sldLayout>
</file>

<file path=ppt/slideLayouts/slideLayout18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5935D99-A117-D04E-8F31-E04E435F593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F3B044B-EF6D-3146-88E9-663F22EDCD1D}"/>
              </a:ext>
            </a:extLst>
          </p:cNvPr>
          <p:cNvSpPr txBox="1">
            <a:spLocks noGrp="1"/>
          </p:cNvSpPr>
          <p:nvPr>
            <p:ph type="sldNum" sz="quarter" idx="11"/>
          </p:nvPr>
        </p:nvSpPr>
        <p:spPr>
          <a:ln/>
        </p:spPr>
        <p:txBody>
          <a:bodyPr/>
          <a:lstStyle>
            <a:lvl1pPr>
              <a:defRPr/>
            </a:lvl1pPr>
          </a:lstStyle>
          <a:p>
            <a:pPr>
              <a:defRPr/>
            </a:pPr>
            <a:fld id="{E4A5B63B-0CD1-A640-BB0F-B5F9BC376FC5}" type="slidenum">
              <a:rPr/>
              <a:pPr>
                <a:defRPr/>
              </a:pPr>
              <a:t>‹#›</a:t>
            </a:fld>
            <a:endParaRPr/>
          </a:p>
        </p:txBody>
      </p:sp>
    </p:spTree>
    <p:extLst>
      <p:ext uri="{BB962C8B-B14F-4D97-AF65-F5344CB8AC3E}">
        <p14:creationId xmlns:p14="http://schemas.microsoft.com/office/powerpoint/2010/main" val="475787513"/>
      </p:ext>
    </p:extLst>
  </p:cSld>
  <p:clrMapOvr>
    <a:masterClrMapping/>
  </p:clrMapOvr>
  <p:transition spd="slow"/>
</p:sldLayout>
</file>

<file path=ppt/slideLayouts/slideLayout1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C720868-8ABC-D44A-B7CE-9CFEF65B29B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7BB3CBB-A5B6-CF41-BF9B-348CD7FBDC19}"/>
              </a:ext>
            </a:extLst>
          </p:cNvPr>
          <p:cNvSpPr txBox="1">
            <a:spLocks noGrp="1"/>
          </p:cNvSpPr>
          <p:nvPr>
            <p:ph type="sldNum" sz="quarter" idx="11"/>
          </p:nvPr>
        </p:nvSpPr>
        <p:spPr>
          <a:ln/>
        </p:spPr>
        <p:txBody>
          <a:bodyPr/>
          <a:lstStyle>
            <a:lvl1pPr>
              <a:defRPr/>
            </a:lvl1pPr>
          </a:lstStyle>
          <a:p>
            <a:pPr>
              <a:defRPr/>
            </a:pPr>
            <a:fld id="{E04A8975-F1FF-4E4A-B008-E21811CD9825}" type="slidenum">
              <a:rPr/>
              <a:pPr>
                <a:defRPr/>
              </a:pPr>
              <a:t>‹#›</a:t>
            </a:fld>
            <a:endParaRPr/>
          </a:p>
        </p:txBody>
      </p:sp>
    </p:spTree>
    <p:extLst>
      <p:ext uri="{BB962C8B-B14F-4D97-AF65-F5344CB8AC3E}">
        <p14:creationId xmlns:p14="http://schemas.microsoft.com/office/powerpoint/2010/main" val="3617417349"/>
      </p:ext>
    </p:extLst>
  </p:cSld>
  <p:clrMapOvr>
    <a:masterClrMapping/>
  </p:clrMapOvr>
  <p:transition spd="slow"/>
</p:sldLayout>
</file>

<file path=ppt/slideLayouts/slideLayout18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A054762-C80D-3D40-AB36-AB76259CEEE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7137899-D079-DB41-A222-263A8C46131E}"/>
              </a:ext>
            </a:extLst>
          </p:cNvPr>
          <p:cNvSpPr txBox="1">
            <a:spLocks noGrp="1"/>
          </p:cNvSpPr>
          <p:nvPr>
            <p:ph type="sldNum" sz="quarter" idx="11"/>
          </p:nvPr>
        </p:nvSpPr>
        <p:spPr>
          <a:ln/>
        </p:spPr>
        <p:txBody>
          <a:bodyPr/>
          <a:lstStyle>
            <a:lvl1pPr>
              <a:defRPr/>
            </a:lvl1pPr>
          </a:lstStyle>
          <a:p>
            <a:pPr>
              <a:defRPr/>
            </a:pPr>
            <a:fld id="{26FCE548-8C3C-AF48-852E-776ABA7BEFBB}" type="slidenum">
              <a:rPr/>
              <a:pPr>
                <a:defRPr/>
              </a:pPr>
              <a:t>‹#›</a:t>
            </a:fld>
            <a:endParaRPr/>
          </a:p>
        </p:txBody>
      </p:sp>
    </p:spTree>
    <p:extLst>
      <p:ext uri="{BB962C8B-B14F-4D97-AF65-F5344CB8AC3E}">
        <p14:creationId xmlns:p14="http://schemas.microsoft.com/office/powerpoint/2010/main" val="349648789"/>
      </p:ext>
    </p:extLst>
  </p:cSld>
  <p:clrMapOvr>
    <a:masterClrMapping/>
  </p:clrMapOvr>
  <p:transition spd="slow"/>
</p:sldLayout>
</file>

<file path=ppt/slideLayouts/slideLayout18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68F3276-57AF-6549-AB71-2D635A7E7D9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C060A85-9348-0F46-AB13-8464C3019403}"/>
              </a:ext>
            </a:extLst>
          </p:cNvPr>
          <p:cNvSpPr txBox="1">
            <a:spLocks noGrp="1"/>
          </p:cNvSpPr>
          <p:nvPr>
            <p:ph type="sldNum" sz="quarter" idx="11"/>
          </p:nvPr>
        </p:nvSpPr>
        <p:spPr>
          <a:ln/>
        </p:spPr>
        <p:txBody>
          <a:bodyPr/>
          <a:lstStyle>
            <a:lvl1pPr>
              <a:defRPr/>
            </a:lvl1pPr>
          </a:lstStyle>
          <a:p>
            <a:pPr>
              <a:defRPr/>
            </a:pPr>
            <a:fld id="{C65548B4-1DB0-674E-8687-F51FD3BEBFB4}" type="slidenum">
              <a:rPr/>
              <a:pPr>
                <a:defRPr/>
              </a:pPr>
              <a:t>‹#›</a:t>
            </a:fld>
            <a:endParaRPr/>
          </a:p>
        </p:txBody>
      </p:sp>
    </p:spTree>
    <p:extLst>
      <p:ext uri="{BB962C8B-B14F-4D97-AF65-F5344CB8AC3E}">
        <p14:creationId xmlns:p14="http://schemas.microsoft.com/office/powerpoint/2010/main" val="4031848643"/>
      </p:ext>
    </p:extLst>
  </p:cSld>
  <p:clrMapOvr>
    <a:masterClrMapping/>
  </p:clrMapOvr>
  <p:transition spd="slow"/>
</p:sldLayout>
</file>

<file path=ppt/slideLayouts/slideLayout18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3844D38-937C-224E-B734-703CDC52317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CCEE6BE-2629-8047-9E13-FACDFD284C9A}"/>
              </a:ext>
            </a:extLst>
          </p:cNvPr>
          <p:cNvSpPr txBox="1">
            <a:spLocks noGrp="1"/>
          </p:cNvSpPr>
          <p:nvPr>
            <p:ph type="sldNum" sz="quarter" idx="11"/>
          </p:nvPr>
        </p:nvSpPr>
        <p:spPr>
          <a:ln/>
        </p:spPr>
        <p:txBody>
          <a:bodyPr/>
          <a:lstStyle>
            <a:lvl1pPr>
              <a:defRPr/>
            </a:lvl1pPr>
          </a:lstStyle>
          <a:p>
            <a:pPr>
              <a:defRPr/>
            </a:pPr>
            <a:fld id="{A39C55F6-9353-5E4D-94A6-24956B6396D8}" type="slidenum">
              <a:rPr/>
              <a:pPr>
                <a:defRPr/>
              </a:pPr>
              <a:t>‹#›</a:t>
            </a:fld>
            <a:endParaRPr/>
          </a:p>
        </p:txBody>
      </p:sp>
    </p:spTree>
    <p:extLst>
      <p:ext uri="{BB962C8B-B14F-4D97-AF65-F5344CB8AC3E}">
        <p14:creationId xmlns:p14="http://schemas.microsoft.com/office/powerpoint/2010/main" val="3008572356"/>
      </p:ext>
    </p:extLst>
  </p:cSld>
  <p:clrMapOvr>
    <a:masterClrMapping/>
  </p:clrMapOvr>
  <p:transition spd="slow"/>
</p:sldLayout>
</file>

<file path=ppt/slideLayouts/slideLayout18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8989B8B-D10E-0149-87E2-730269152C1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418A804-5780-4D4D-B46E-F2D6E160D8DF}"/>
              </a:ext>
            </a:extLst>
          </p:cNvPr>
          <p:cNvSpPr txBox="1">
            <a:spLocks noGrp="1"/>
          </p:cNvSpPr>
          <p:nvPr>
            <p:ph type="sldNum" sz="quarter" idx="11"/>
          </p:nvPr>
        </p:nvSpPr>
        <p:spPr>
          <a:ln/>
        </p:spPr>
        <p:txBody>
          <a:bodyPr/>
          <a:lstStyle>
            <a:lvl1pPr>
              <a:defRPr/>
            </a:lvl1pPr>
          </a:lstStyle>
          <a:p>
            <a:pPr>
              <a:defRPr/>
            </a:pPr>
            <a:fld id="{1631AB56-5C76-784D-9502-E5895042D755}" type="slidenum">
              <a:rPr/>
              <a:pPr>
                <a:defRPr/>
              </a:pPr>
              <a:t>‹#›</a:t>
            </a:fld>
            <a:endParaRPr/>
          </a:p>
        </p:txBody>
      </p:sp>
    </p:spTree>
    <p:extLst>
      <p:ext uri="{BB962C8B-B14F-4D97-AF65-F5344CB8AC3E}">
        <p14:creationId xmlns:p14="http://schemas.microsoft.com/office/powerpoint/2010/main" val="2317822418"/>
      </p:ext>
    </p:extLst>
  </p:cSld>
  <p:clrMapOvr>
    <a:masterClrMapping/>
  </p:clrMapOvr>
  <p:transition spd="slow"/>
</p:sldLayout>
</file>

<file path=ppt/slideLayouts/slideLayout18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2ECC529-FD65-7B4C-9103-AEED0FA6B53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ED22BE8-1EE6-9047-92C0-A84682E4C59D}"/>
              </a:ext>
            </a:extLst>
          </p:cNvPr>
          <p:cNvSpPr txBox="1">
            <a:spLocks noGrp="1"/>
          </p:cNvSpPr>
          <p:nvPr>
            <p:ph type="sldNum" sz="quarter" idx="11"/>
          </p:nvPr>
        </p:nvSpPr>
        <p:spPr>
          <a:ln/>
        </p:spPr>
        <p:txBody>
          <a:bodyPr/>
          <a:lstStyle>
            <a:lvl1pPr>
              <a:defRPr/>
            </a:lvl1pPr>
          </a:lstStyle>
          <a:p>
            <a:pPr>
              <a:defRPr/>
            </a:pPr>
            <a:fld id="{02D61100-7C70-0141-8DAA-8E53593BF49A}" type="slidenum">
              <a:rPr/>
              <a:pPr>
                <a:defRPr/>
              </a:pPr>
              <a:t>‹#›</a:t>
            </a:fld>
            <a:endParaRPr/>
          </a:p>
        </p:txBody>
      </p:sp>
    </p:spTree>
    <p:extLst>
      <p:ext uri="{BB962C8B-B14F-4D97-AF65-F5344CB8AC3E}">
        <p14:creationId xmlns:p14="http://schemas.microsoft.com/office/powerpoint/2010/main" val="2911556272"/>
      </p:ext>
    </p:extLst>
  </p:cSld>
  <p:clrMapOvr>
    <a:masterClrMapping/>
  </p:clrMapOvr>
  <p:transition spd="slow"/>
</p:sldLayout>
</file>

<file path=ppt/slideLayouts/slideLayout18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F1AADE9-632F-C147-B14A-3F1F73AC9F1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F7FB19B-CC8D-FA44-A368-75EB2A3CE399}"/>
              </a:ext>
            </a:extLst>
          </p:cNvPr>
          <p:cNvSpPr txBox="1">
            <a:spLocks noGrp="1"/>
          </p:cNvSpPr>
          <p:nvPr>
            <p:ph type="sldNum" sz="quarter" idx="11"/>
          </p:nvPr>
        </p:nvSpPr>
        <p:spPr>
          <a:ln/>
        </p:spPr>
        <p:txBody>
          <a:bodyPr/>
          <a:lstStyle>
            <a:lvl1pPr>
              <a:defRPr/>
            </a:lvl1pPr>
          </a:lstStyle>
          <a:p>
            <a:pPr>
              <a:defRPr/>
            </a:pPr>
            <a:fld id="{6ED3F9AE-360A-974F-A9D1-7B3886D130C4}" type="slidenum">
              <a:rPr/>
              <a:pPr>
                <a:defRPr/>
              </a:pPr>
              <a:t>‹#›</a:t>
            </a:fld>
            <a:endParaRPr/>
          </a:p>
        </p:txBody>
      </p:sp>
    </p:spTree>
    <p:extLst>
      <p:ext uri="{BB962C8B-B14F-4D97-AF65-F5344CB8AC3E}">
        <p14:creationId xmlns:p14="http://schemas.microsoft.com/office/powerpoint/2010/main" val="2914321350"/>
      </p:ext>
    </p:extLst>
  </p:cSld>
  <p:clrMapOvr>
    <a:masterClrMapping/>
  </p:clrMapOvr>
  <p:transition spd="slow"/>
</p:sldLayout>
</file>

<file path=ppt/slideLayouts/slideLayout18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A1C9AD6-AE93-8E47-BF28-42AB8066B22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6E756D8-26A3-804E-835B-FA6A0B8B8224}"/>
              </a:ext>
            </a:extLst>
          </p:cNvPr>
          <p:cNvSpPr txBox="1">
            <a:spLocks noGrp="1"/>
          </p:cNvSpPr>
          <p:nvPr>
            <p:ph type="sldNum" sz="quarter" idx="11"/>
          </p:nvPr>
        </p:nvSpPr>
        <p:spPr>
          <a:ln/>
        </p:spPr>
        <p:txBody>
          <a:bodyPr/>
          <a:lstStyle>
            <a:lvl1pPr>
              <a:defRPr/>
            </a:lvl1pPr>
          </a:lstStyle>
          <a:p>
            <a:pPr>
              <a:defRPr/>
            </a:pPr>
            <a:fld id="{2EB12B0D-64F6-E14B-AE3A-C781E6C50E64}" type="slidenum">
              <a:rPr/>
              <a:pPr>
                <a:defRPr/>
              </a:pPr>
              <a:t>‹#›</a:t>
            </a:fld>
            <a:endParaRPr/>
          </a:p>
        </p:txBody>
      </p:sp>
    </p:spTree>
    <p:extLst>
      <p:ext uri="{BB962C8B-B14F-4D97-AF65-F5344CB8AC3E}">
        <p14:creationId xmlns:p14="http://schemas.microsoft.com/office/powerpoint/2010/main" val="3556637900"/>
      </p:ext>
    </p:extLst>
  </p:cSld>
  <p:clrMapOvr>
    <a:masterClrMapping/>
  </p:clrMapOvr>
  <p:transition spd="slow"/>
</p:sldLayout>
</file>

<file path=ppt/slideLayouts/slideLayout18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618756B-60C2-3E40-8B9D-7DC71BB0DC5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6F604C46-F2B1-734D-AAD1-3FDBA3E72319}"/>
              </a:ext>
            </a:extLst>
          </p:cNvPr>
          <p:cNvSpPr txBox="1">
            <a:spLocks noGrp="1"/>
          </p:cNvSpPr>
          <p:nvPr>
            <p:ph type="sldNum" sz="quarter" idx="11"/>
          </p:nvPr>
        </p:nvSpPr>
        <p:spPr>
          <a:ln/>
        </p:spPr>
        <p:txBody>
          <a:bodyPr/>
          <a:lstStyle>
            <a:lvl1pPr>
              <a:defRPr/>
            </a:lvl1pPr>
          </a:lstStyle>
          <a:p>
            <a:pPr>
              <a:defRPr/>
            </a:pPr>
            <a:fld id="{37629DDF-5ED3-8341-A8B8-6F70CF4BE0CB}" type="slidenum">
              <a:rPr/>
              <a:pPr>
                <a:defRPr/>
              </a:pPr>
              <a:t>‹#›</a:t>
            </a:fld>
            <a:endParaRPr/>
          </a:p>
        </p:txBody>
      </p:sp>
    </p:spTree>
    <p:extLst>
      <p:ext uri="{BB962C8B-B14F-4D97-AF65-F5344CB8AC3E}">
        <p14:creationId xmlns:p14="http://schemas.microsoft.com/office/powerpoint/2010/main" val="2476245208"/>
      </p:ext>
    </p:extLst>
  </p:cSld>
  <p:clrMapOvr>
    <a:masterClrMapping/>
  </p:clrMapOvr>
  <p:transition spd="slow"/>
</p:sldLayout>
</file>

<file path=ppt/slideLayouts/slideLayout18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1662E29-6E88-A146-8812-7F0CCEE97FC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5EA68FB-89EF-F84A-AF66-FE3ED928C523}"/>
              </a:ext>
            </a:extLst>
          </p:cNvPr>
          <p:cNvSpPr txBox="1">
            <a:spLocks noGrp="1"/>
          </p:cNvSpPr>
          <p:nvPr>
            <p:ph type="sldNum" sz="quarter" idx="11"/>
          </p:nvPr>
        </p:nvSpPr>
        <p:spPr>
          <a:ln/>
        </p:spPr>
        <p:txBody>
          <a:bodyPr/>
          <a:lstStyle>
            <a:lvl1pPr>
              <a:defRPr/>
            </a:lvl1pPr>
          </a:lstStyle>
          <a:p>
            <a:pPr>
              <a:defRPr/>
            </a:pPr>
            <a:fld id="{3977DBC1-EDE9-4A42-8AB7-5E453D674B01}" type="slidenum">
              <a:rPr/>
              <a:pPr>
                <a:defRPr/>
              </a:pPr>
              <a:t>‹#›</a:t>
            </a:fld>
            <a:endParaRPr/>
          </a:p>
        </p:txBody>
      </p:sp>
    </p:spTree>
    <p:extLst>
      <p:ext uri="{BB962C8B-B14F-4D97-AF65-F5344CB8AC3E}">
        <p14:creationId xmlns:p14="http://schemas.microsoft.com/office/powerpoint/2010/main" val="456780963"/>
      </p:ext>
    </p:extLst>
  </p:cSld>
  <p:clrMapOvr>
    <a:masterClrMapping/>
  </p:clrMapOvr>
  <p:transition spd="slow"/>
</p:sldLayout>
</file>

<file path=ppt/slideLayouts/slideLayout18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3DC7C1F-802C-D940-B5E8-C0360D1E005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4A86CA3-326F-DF47-BFA0-1E3992DC55C7}"/>
              </a:ext>
            </a:extLst>
          </p:cNvPr>
          <p:cNvSpPr txBox="1">
            <a:spLocks noGrp="1"/>
          </p:cNvSpPr>
          <p:nvPr>
            <p:ph type="sldNum" sz="quarter" idx="11"/>
          </p:nvPr>
        </p:nvSpPr>
        <p:spPr>
          <a:ln/>
        </p:spPr>
        <p:txBody>
          <a:bodyPr/>
          <a:lstStyle>
            <a:lvl1pPr>
              <a:defRPr/>
            </a:lvl1pPr>
          </a:lstStyle>
          <a:p>
            <a:pPr>
              <a:defRPr/>
            </a:pPr>
            <a:fld id="{8F01851F-F587-4148-B1B8-2237CA6211F4}" type="slidenum">
              <a:rPr/>
              <a:pPr>
                <a:defRPr/>
              </a:pPr>
              <a:t>‹#›</a:t>
            </a:fld>
            <a:endParaRPr/>
          </a:p>
        </p:txBody>
      </p:sp>
    </p:spTree>
    <p:extLst>
      <p:ext uri="{BB962C8B-B14F-4D97-AF65-F5344CB8AC3E}">
        <p14:creationId xmlns:p14="http://schemas.microsoft.com/office/powerpoint/2010/main" val="3035660019"/>
      </p:ext>
    </p:extLst>
  </p:cSld>
  <p:clrMapOvr>
    <a:masterClrMapping/>
  </p:clrMapOvr>
  <p:transition spd="slow"/>
</p:sldLayout>
</file>

<file path=ppt/slideLayouts/slideLayout1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A19ED77-367A-A645-9722-DA110EE1754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CA83EEA-AB1E-2042-9677-0DD7B7616E66}"/>
              </a:ext>
            </a:extLst>
          </p:cNvPr>
          <p:cNvSpPr txBox="1">
            <a:spLocks noGrp="1"/>
          </p:cNvSpPr>
          <p:nvPr>
            <p:ph type="sldNum" sz="quarter" idx="11"/>
          </p:nvPr>
        </p:nvSpPr>
        <p:spPr>
          <a:ln/>
        </p:spPr>
        <p:txBody>
          <a:bodyPr/>
          <a:lstStyle>
            <a:lvl1pPr>
              <a:defRPr/>
            </a:lvl1pPr>
          </a:lstStyle>
          <a:p>
            <a:pPr>
              <a:defRPr/>
            </a:pPr>
            <a:fld id="{F2F0AF55-CA1B-CA4D-94E8-34A54187F57D}" type="slidenum">
              <a:rPr/>
              <a:pPr>
                <a:defRPr/>
              </a:pPr>
              <a:t>‹#›</a:t>
            </a:fld>
            <a:endParaRPr/>
          </a:p>
        </p:txBody>
      </p:sp>
    </p:spTree>
    <p:extLst>
      <p:ext uri="{BB962C8B-B14F-4D97-AF65-F5344CB8AC3E}">
        <p14:creationId xmlns:p14="http://schemas.microsoft.com/office/powerpoint/2010/main" val="541395168"/>
      </p:ext>
    </p:extLst>
  </p:cSld>
  <p:clrMapOvr>
    <a:masterClrMapping/>
  </p:clrMapOvr>
  <p:transition spd="slow"/>
</p:sldLayout>
</file>

<file path=ppt/slideLayouts/slideLayout18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DF3A190-343B-E246-8C5E-42B4FFE3566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AE22E29-D069-8547-AC8F-CBF6DFFCE334}"/>
              </a:ext>
            </a:extLst>
          </p:cNvPr>
          <p:cNvSpPr txBox="1">
            <a:spLocks noGrp="1"/>
          </p:cNvSpPr>
          <p:nvPr>
            <p:ph type="sldNum" sz="quarter" idx="11"/>
          </p:nvPr>
        </p:nvSpPr>
        <p:spPr>
          <a:ln/>
        </p:spPr>
        <p:txBody>
          <a:bodyPr/>
          <a:lstStyle>
            <a:lvl1pPr>
              <a:defRPr/>
            </a:lvl1pPr>
          </a:lstStyle>
          <a:p>
            <a:pPr>
              <a:defRPr/>
            </a:pPr>
            <a:fld id="{28E0C323-F65E-A842-A21A-286BE216F299}" type="slidenum">
              <a:rPr/>
              <a:pPr>
                <a:defRPr/>
              </a:pPr>
              <a:t>‹#›</a:t>
            </a:fld>
            <a:endParaRPr/>
          </a:p>
        </p:txBody>
      </p:sp>
    </p:spTree>
    <p:extLst>
      <p:ext uri="{BB962C8B-B14F-4D97-AF65-F5344CB8AC3E}">
        <p14:creationId xmlns:p14="http://schemas.microsoft.com/office/powerpoint/2010/main" val="2144237639"/>
      </p:ext>
    </p:extLst>
  </p:cSld>
  <p:clrMapOvr>
    <a:masterClrMapping/>
  </p:clrMapOvr>
  <p:transition spd="slow"/>
</p:sldLayout>
</file>

<file path=ppt/slideLayouts/slideLayout18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8169A3E-A863-C843-AD26-E3A1590C84B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8CB41E0-CEDB-FC4F-A7A9-CB79C7AABCAF}"/>
              </a:ext>
            </a:extLst>
          </p:cNvPr>
          <p:cNvSpPr txBox="1">
            <a:spLocks noGrp="1"/>
          </p:cNvSpPr>
          <p:nvPr>
            <p:ph type="sldNum" sz="quarter" idx="11"/>
          </p:nvPr>
        </p:nvSpPr>
        <p:spPr>
          <a:ln/>
        </p:spPr>
        <p:txBody>
          <a:bodyPr/>
          <a:lstStyle>
            <a:lvl1pPr>
              <a:defRPr/>
            </a:lvl1pPr>
          </a:lstStyle>
          <a:p>
            <a:pPr>
              <a:defRPr/>
            </a:pPr>
            <a:fld id="{A00B1F35-C801-B844-B89F-02FFEC699B52}" type="slidenum">
              <a:rPr/>
              <a:pPr>
                <a:defRPr/>
              </a:pPr>
              <a:t>‹#›</a:t>
            </a:fld>
            <a:endParaRPr/>
          </a:p>
        </p:txBody>
      </p:sp>
    </p:spTree>
    <p:extLst>
      <p:ext uri="{BB962C8B-B14F-4D97-AF65-F5344CB8AC3E}">
        <p14:creationId xmlns:p14="http://schemas.microsoft.com/office/powerpoint/2010/main" val="329715481"/>
      </p:ext>
    </p:extLst>
  </p:cSld>
  <p:clrMapOvr>
    <a:masterClrMapping/>
  </p:clrMapOvr>
  <p:transition spd="slow"/>
</p:sldLayout>
</file>

<file path=ppt/slideLayouts/slideLayout18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3A86C813-26AA-DD47-9B26-C11728021D0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278EB26-D3D4-2648-9EFC-E336547BE2AE}"/>
              </a:ext>
            </a:extLst>
          </p:cNvPr>
          <p:cNvSpPr txBox="1">
            <a:spLocks noGrp="1"/>
          </p:cNvSpPr>
          <p:nvPr>
            <p:ph type="sldNum" sz="quarter" idx="11"/>
          </p:nvPr>
        </p:nvSpPr>
        <p:spPr>
          <a:ln/>
        </p:spPr>
        <p:txBody>
          <a:bodyPr/>
          <a:lstStyle>
            <a:lvl1pPr>
              <a:defRPr/>
            </a:lvl1pPr>
          </a:lstStyle>
          <a:p>
            <a:pPr>
              <a:defRPr/>
            </a:pPr>
            <a:fld id="{B4798807-5B73-A040-9A3A-F5FA7F86B9DB}" type="slidenum">
              <a:rPr/>
              <a:pPr>
                <a:defRPr/>
              </a:pPr>
              <a:t>‹#›</a:t>
            </a:fld>
            <a:endParaRPr/>
          </a:p>
        </p:txBody>
      </p:sp>
    </p:spTree>
    <p:extLst>
      <p:ext uri="{BB962C8B-B14F-4D97-AF65-F5344CB8AC3E}">
        <p14:creationId xmlns:p14="http://schemas.microsoft.com/office/powerpoint/2010/main" val="1187290575"/>
      </p:ext>
    </p:extLst>
  </p:cSld>
  <p:clrMapOvr>
    <a:masterClrMapping/>
  </p:clrMapOvr>
  <p:transition spd="slow"/>
</p:sldLayout>
</file>

<file path=ppt/slideLayouts/slideLayout18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E0F3F57-273A-BF4E-BFFD-E20708EBCCA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B1BF03E-1279-4B4C-BB30-9A97980A0774}"/>
              </a:ext>
            </a:extLst>
          </p:cNvPr>
          <p:cNvSpPr txBox="1">
            <a:spLocks noGrp="1"/>
          </p:cNvSpPr>
          <p:nvPr>
            <p:ph type="sldNum" sz="quarter" idx="11"/>
          </p:nvPr>
        </p:nvSpPr>
        <p:spPr>
          <a:ln/>
        </p:spPr>
        <p:txBody>
          <a:bodyPr/>
          <a:lstStyle>
            <a:lvl1pPr>
              <a:defRPr/>
            </a:lvl1pPr>
          </a:lstStyle>
          <a:p>
            <a:pPr>
              <a:defRPr/>
            </a:pPr>
            <a:fld id="{A57B9FE3-E628-9246-B451-E7734AE13AB4}" type="slidenum">
              <a:rPr/>
              <a:pPr>
                <a:defRPr/>
              </a:pPr>
              <a:t>‹#›</a:t>
            </a:fld>
            <a:endParaRPr/>
          </a:p>
        </p:txBody>
      </p:sp>
    </p:spTree>
    <p:extLst>
      <p:ext uri="{BB962C8B-B14F-4D97-AF65-F5344CB8AC3E}">
        <p14:creationId xmlns:p14="http://schemas.microsoft.com/office/powerpoint/2010/main" val="4274687934"/>
      </p:ext>
    </p:extLst>
  </p:cSld>
  <p:clrMapOvr>
    <a:masterClrMapping/>
  </p:clrMapOvr>
  <p:transition spd="slow"/>
</p:sldLayout>
</file>

<file path=ppt/slideLayouts/slideLayout18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99C5D09-9D9D-374A-B275-CD6774A2F71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9DC58C9-828B-F246-80F5-3A3AF40F343D}"/>
              </a:ext>
            </a:extLst>
          </p:cNvPr>
          <p:cNvSpPr txBox="1">
            <a:spLocks noGrp="1"/>
          </p:cNvSpPr>
          <p:nvPr>
            <p:ph type="sldNum" sz="quarter" idx="11"/>
          </p:nvPr>
        </p:nvSpPr>
        <p:spPr>
          <a:ln/>
        </p:spPr>
        <p:txBody>
          <a:bodyPr/>
          <a:lstStyle>
            <a:lvl1pPr>
              <a:defRPr/>
            </a:lvl1pPr>
          </a:lstStyle>
          <a:p>
            <a:pPr>
              <a:defRPr/>
            </a:pPr>
            <a:fld id="{9F0A4540-941B-9A46-A914-CFE751546BFE}" type="slidenum">
              <a:rPr/>
              <a:pPr>
                <a:defRPr/>
              </a:pPr>
              <a:t>‹#›</a:t>
            </a:fld>
            <a:endParaRPr/>
          </a:p>
        </p:txBody>
      </p:sp>
    </p:spTree>
    <p:extLst>
      <p:ext uri="{BB962C8B-B14F-4D97-AF65-F5344CB8AC3E}">
        <p14:creationId xmlns:p14="http://schemas.microsoft.com/office/powerpoint/2010/main" val="845503903"/>
      </p:ext>
    </p:extLst>
  </p:cSld>
  <p:clrMapOvr>
    <a:masterClrMapping/>
  </p:clrMapOvr>
  <p:transition spd="slow"/>
</p:sldLayout>
</file>

<file path=ppt/slideLayouts/slideLayout18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8932E4E-12B8-3B41-9C9A-EC6F357DC4F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63FA2CF-DC24-0E42-AD24-B8E622D24008}"/>
              </a:ext>
            </a:extLst>
          </p:cNvPr>
          <p:cNvSpPr txBox="1">
            <a:spLocks noGrp="1"/>
          </p:cNvSpPr>
          <p:nvPr>
            <p:ph type="sldNum" sz="quarter" idx="11"/>
          </p:nvPr>
        </p:nvSpPr>
        <p:spPr>
          <a:ln/>
        </p:spPr>
        <p:txBody>
          <a:bodyPr/>
          <a:lstStyle>
            <a:lvl1pPr>
              <a:defRPr/>
            </a:lvl1pPr>
          </a:lstStyle>
          <a:p>
            <a:pPr>
              <a:defRPr/>
            </a:pPr>
            <a:fld id="{75E642F3-3FF7-B642-915A-CCD193DC08EC}" type="slidenum">
              <a:rPr/>
              <a:pPr>
                <a:defRPr/>
              </a:pPr>
              <a:t>‹#›</a:t>
            </a:fld>
            <a:endParaRPr/>
          </a:p>
        </p:txBody>
      </p:sp>
    </p:spTree>
    <p:extLst>
      <p:ext uri="{BB962C8B-B14F-4D97-AF65-F5344CB8AC3E}">
        <p14:creationId xmlns:p14="http://schemas.microsoft.com/office/powerpoint/2010/main" val="1687983523"/>
      </p:ext>
    </p:extLst>
  </p:cSld>
  <p:clrMapOvr>
    <a:masterClrMapping/>
  </p:clrMapOvr>
  <p:transition spd="slow"/>
</p:sldLayout>
</file>

<file path=ppt/slideLayouts/slideLayout18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42CE134-77CE-5647-B089-459D8C1DC8B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E6B4BCC-7263-904F-8507-A12A9DA8E2A9}"/>
              </a:ext>
            </a:extLst>
          </p:cNvPr>
          <p:cNvSpPr txBox="1">
            <a:spLocks noGrp="1"/>
          </p:cNvSpPr>
          <p:nvPr>
            <p:ph type="sldNum" sz="quarter" idx="11"/>
          </p:nvPr>
        </p:nvSpPr>
        <p:spPr>
          <a:ln/>
        </p:spPr>
        <p:txBody>
          <a:bodyPr/>
          <a:lstStyle>
            <a:lvl1pPr>
              <a:defRPr/>
            </a:lvl1pPr>
          </a:lstStyle>
          <a:p>
            <a:pPr>
              <a:defRPr/>
            </a:pPr>
            <a:fld id="{F49E03F9-4FFC-DA44-A56F-746E2043A4B6}" type="slidenum">
              <a:rPr/>
              <a:pPr>
                <a:defRPr/>
              </a:pPr>
              <a:t>‹#›</a:t>
            </a:fld>
            <a:endParaRPr/>
          </a:p>
        </p:txBody>
      </p:sp>
    </p:spTree>
    <p:extLst>
      <p:ext uri="{BB962C8B-B14F-4D97-AF65-F5344CB8AC3E}">
        <p14:creationId xmlns:p14="http://schemas.microsoft.com/office/powerpoint/2010/main" val="1823580847"/>
      </p:ext>
    </p:extLst>
  </p:cSld>
  <p:clrMapOvr>
    <a:masterClrMapping/>
  </p:clrMapOvr>
  <p:transition spd="slow"/>
</p:sldLayout>
</file>

<file path=ppt/slideLayouts/slideLayout18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D616F30-CE46-284A-A484-3B6C8E9E88D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79434F7F-7A29-E44A-ABF6-D03DDC930A31}"/>
              </a:ext>
            </a:extLst>
          </p:cNvPr>
          <p:cNvSpPr txBox="1">
            <a:spLocks noGrp="1"/>
          </p:cNvSpPr>
          <p:nvPr>
            <p:ph type="sldNum" sz="quarter" idx="11"/>
          </p:nvPr>
        </p:nvSpPr>
        <p:spPr>
          <a:ln/>
        </p:spPr>
        <p:txBody>
          <a:bodyPr/>
          <a:lstStyle>
            <a:lvl1pPr>
              <a:defRPr/>
            </a:lvl1pPr>
          </a:lstStyle>
          <a:p>
            <a:pPr>
              <a:defRPr/>
            </a:pPr>
            <a:fld id="{525EDD60-75A2-FA44-94DB-74626B7C4260}" type="slidenum">
              <a:rPr/>
              <a:pPr>
                <a:defRPr/>
              </a:pPr>
              <a:t>‹#›</a:t>
            </a:fld>
            <a:endParaRPr/>
          </a:p>
        </p:txBody>
      </p:sp>
    </p:spTree>
    <p:extLst>
      <p:ext uri="{BB962C8B-B14F-4D97-AF65-F5344CB8AC3E}">
        <p14:creationId xmlns:p14="http://schemas.microsoft.com/office/powerpoint/2010/main" val="312718123"/>
      </p:ext>
    </p:extLst>
  </p:cSld>
  <p:clrMapOvr>
    <a:masterClrMapping/>
  </p:clrMapOvr>
  <p:transition spd="slow"/>
</p:sldLayout>
</file>

<file path=ppt/slideLayouts/slideLayout18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4D69F9E-7C7A-1B4F-BA79-BBE35664E8E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2FEF6DA5-29AE-C641-B7CD-4E1D0C663ED7}"/>
              </a:ext>
            </a:extLst>
          </p:cNvPr>
          <p:cNvSpPr txBox="1">
            <a:spLocks noGrp="1"/>
          </p:cNvSpPr>
          <p:nvPr>
            <p:ph type="sldNum" sz="quarter" idx="11"/>
          </p:nvPr>
        </p:nvSpPr>
        <p:spPr>
          <a:ln/>
        </p:spPr>
        <p:txBody>
          <a:bodyPr/>
          <a:lstStyle>
            <a:lvl1pPr>
              <a:defRPr/>
            </a:lvl1pPr>
          </a:lstStyle>
          <a:p>
            <a:pPr>
              <a:defRPr/>
            </a:pPr>
            <a:fld id="{4811DB04-BFFD-FF46-8630-B66F6EF5F78C}" type="slidenum">
              <a:rPr/>
              <a:pPr>
                <a:defRPr/>
              </a:pPr>
              <a:t>‹#›</a:t>
            </a:fld>
            <a:endParaRPr/>
          </a:p>
        </p:txBody>
      </p:sp>
    </p:spTree>
    <p:extLst>
      <p:ext uri="{BB962C8B-B14F-4D97-AF65-F5344CB8AC3E}">
        <p14:creationId xmlns:p14="http://schemas.microsoft.com/office/powerpoint/2010/main" val="701480630"/>
      </p:ext>
    </p:extLst>
  </p:cSld>
  <p:clrMapOvr>
    <a:masterClrMapping/>
  </p:clrMapOvr>
  <p:transition spd="slow"/>
</p:sldLayout>
</file>

<file path=ppt/slideLayouts/slideLayout18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DFAA948-C313-0940-8E51-C28B735BCF5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D6C6A2C-0071-6B45-B0B8-75B74D663919}"/>
              </a:ext>
            </a:extLst>
          </p:cNvPr>
          <p:cNvSpPr txBox="1">
            <a:spLocks noGrp="1"/>
          </p:cNvSpPr>
          <p:nvPr>
            <p:ph type="sldNum" sz="quarter" idx="11"/>
          </p:nvPr>
        </p:nvSpPr>
        <p:spPr>
          <a:ln/>
        </p:spPr>
        <p:txBody>
          <a:bodyPr/>
          <a:lstStyle>
            <a:lvl1pPr>
              <a:defRPr/>
            </a:lvl1pPr>
          </a:lstStyle>
          <a:p>
            <a:pPr>
              <a:defRPr/>
            </a:pPr>
            <a:fld id="{72353704-A974-C344-B671-3EF8D5E3628E}" type="slidenum">
              <a:rPr/>
              <a:pPr>
                <a:defRPr/>
              </a:pPr>
              <a:t>‹#›</a:t>
            </a:fld>
            <a:endParaRPr/>
          </a:p>
        </p:txBody>
      </p:sp>
    </p:spTree>
    <p:extLst>
      <p:ext uri="{BB962C8B-B14F-4D97-AF65-F5344CB8AC3E}">
        <p14:creationId xmlns:p14="http://schemas.microsoft.com/office/powerpoint/2010/main" val="1411283148"/>
      </p:ext>
    </p:extLst>
  </p:cSld>
  <p:clrMapOvr>
    <a:masterClrMapping/>
  </p:clrMapOvr>
  <p:transition spd="slow"/>
</p:sldLayout>
</file>

<file path=ppt/slideLayouts/slideLayout1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342BD17-2E32-AA48-8BD4-D6E696E06EE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FBA2ADB-FAFE-5E48-9B4E-70E6B7382987}"/>
              </a:ext>
            </a:extLst>
          </p:cNvPr>
          <p:cNvSpPr txBox="1">
            <a:spLocks noGrp="1"/>
          </p:cNvSpPr>
          <p:nvPr>
            <p:ph type="sldNum" sz="quarter" idx="11"/>
          </p:nvPr>
        </p:nvSpPr>
        <p:spPr>
          <a:ln/>
        </p:spPr>
        <p:txBody>
          <a:bodyPr/>
          <a:lstStyle>
            <a:lvl1pPr>
              <a:defRPr/>
            </a:lvl1pPr>
          </a:lstStyle>
          <a:p>
            <a:pPr>
              <a:defRPr/>
            </a:pPr>
            <a:fld id="{6B1011C0-B81F-BD44-A039-832824DD3E2E}" type="slidenum">
              <a:rPr/>
              <a:pPr>
                <a:defRPr/>
              </a:pPr>
              <a:t>‹#›</a:t>
            </a:fld>
            <a:endParaRPr/>
          </a:p>
        </p:txBody>
      </p:sp>
    </p:spTree>
    <p:extLst>
      <p:ext uri="{BB962C8B-B14F-4D97-AF65-F5344CB8AC3E}">
        <p14:creationId xmlns:p14="http://schemas.microsoft.com/office/powerpoint/2010/main" val="1676367726"/>
      </p:ext>
    </p:extLst>
  </p:cSld>
  <p:clrMapOvr>
    <a:masterClrMapping/>
  </p:clrMapOvr>
  <p:transition spd="slow"/>
</p:sldLayout>
</file>

<file path=ppt/slideLayouts/slideLayout18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CF2B46F-0E64-064F-94E6-DC65A59B1FF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EBDF9CC-BA35-5947-BB56-60428CFFD82B}"/>
              </a:ext>
            </a:extLst>
          </p:cNvPr>
          <p:cNvSpPr txBox="1">
            <a:spLocks noGrp="1"/>
          </p:cNvSpPr>
          <p:nvPr>
            <p:ph type="sldNum" sz="quarter" idx="11"/>
          </p:nvPr>
        </p:nvSpPr>
        <p:spPr>
          <a:ln/>
        </p:spPr>
        <p:txBody>
          <a:bodyPr/>
          <a:lstStyle>
            <a:lvl1pPr>
              <a:defRPr/>
            </a:lvl1pPr>
          </a:lstStyle>
          <a:p>
            <a:pPr>
              <a:defRPr/>
            </a:pPr>
            <a:fld id="{774C178E-3672-3940-B5E1-A59967D30202}" type="slidenum">
              <a:rPr/>
              <a:pPr>
                <a:defRPr/>
              </a:pPr>
              <a:t>‹#›</a:t>
            </a:fld>
            <a:endParaRPr/>
          </a:p>
        </p:txBody>
      </p:sp>
    </p:spTree>
    <p:extLst>
      <p:ext uri="{BB962C8B-B14F-4D97-AF65-F5344CB8AC3E}">
        <p14:creationId xmlns:p14="http://schemas.microsoft.com/office/powerpoint/2010/main" val="3040337762"/>
      </p:ext>
    </p:extLst>
  </p:cSld>
  <p:clrMapOvr>
    <a:masterClrMapping/>
  </p:clrMapOvr>
  <p:transition spd="slow"/>
</p:sldLayout>
</file>

<file path=ppt/slideLayouts/slideLayout18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C127F35-F6F4-C349-8F5C-DEEA9FAA9DB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DBDA745-559A-E642-9317-84A7FA0D2B6B}"/>
              </a:ext>
            </a:extLst>
          </p:cNvPr>
          <p:cNvSpPr txBox="1">
            <a:spLocks noGrp="1"/>
          </p:cNvSpPr>
          <p:nvPr>
            <p:ph type="sldNum" sz="quarter" idx="11"/>
          </p:nvPr>
        </p:nvSpPr>
        <p:spPr>
          <a:ln/>
        </p:spPr>
        <p:txBody>
          <a:bodyPr/>
          <a:lstStyle>
            <a:lvl1pPr>
              <a:defRPr/>
            </a:lvl1pPr>
          </a:lstStyle>
          <a:p>
            <a:pPr>
              <a:defRPr/>
            </a:pPr>
            <a:fld id="{0B87EFE8-AFC9-1E4F-80C7-7C2AED002EDD}" type="slidenum">
              <a:rPr/>
              <a:pPr>
                <a:defRPr/>
              </a:pPr>
              <a:t>‹#›</a:t>
            </a:fld>
            <a:endParaRPr/>
          </a:p>
        </p:txBody>
      </p:sp>
    </p:spTree>
    <p:extLst>
      <p:ext uri="{BB962C8B-B14F-4D97-AF65-F5344CB8AC3E}">
        <p14:creationId xmlns:p14="http://schemas.microsoft.com/office/powerpoint/2010/main" val="1252776180"/>
      </p:ext>
    </p:extLst>
  </p:cSld>
  <p:clrMapOvr>
    <a:masterClrMapping/>
  </p:clrMapOvr>
  <p:transition spd="slow"/>
</p:sldLayout>
</file>

<file path=ppt/slideLayouts/slideLayout18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33A5DA7-A3BB-5B4F-8F42-577A3D27CBF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9895ADB-3301-734A-B2A3-410AE425980B}"/>
              </a:ext>
            </a:extLst>
          </p:cNvPr>
          <p:cNvSpPr txBox="1">
            <a:spLocks noGrp="1"/>
          </p:cNvSpPr>
          <p:nvPr>
            <p:ph type="sldNum" sz="quarter" idx="11"/>
          </p:nvPr>
        </p:nvSpPr>
        <p:spPr>
          <a:ln/>
        </p:spPr>
        <p:txBody>
          <a:bodyPr/>
          <a:lstStyle>
            <a:lvl1pPr>
              <a:defRPr/>
            </a:lvl1pPr>
          </a:lstStyle>
          <a:p>
            <a:pPr>
              <a:defRPr/>
            </a:pPr>
            <a:fld id="{5B37D18A-88F5-E240-ABE0-07AB08CAAEDA}" type="slidenum">
              <a:rPr/>
              <a:pPr>
                <a:defRPr/>
              </a:pPr>
              <a:t>‹#›</a:t>
            </a:fld>
            <a:endParaRPr/>
          </a:p>
        </p:txBody>
      </p:sp>
    </p:spTree>
    <p:extLst>
      <p:ext uri="{BB962C8B-B14F-4D97-AF65-F5344CB8AC3E}">
        <p14:creationId xmlns:p14="http://schemas.microsoft.com/office/powerpoint/2010/main" val="36034128"/>
      </p:ext>
    </p:extLst>
  </p:cSld>
  <p:clrMapOvr>
    <a:masterClrMapping/>
  </p:clrMapOvr>
  <p:transition spd="slow"/>
</p:sldLayout>
</file>

<file path=ppt/slideLayouts/slideLayout18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CB0B7D8-92AF-4544-AD8A-5873F26620C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0EDC0D8-CB5F-8B41-97F6-8CE730DA2183}"/>
              </a:ext>
            </a:extLst>
          </p:cNvPr>
          <p:cNvSpPr txBox="1">
            <a:spLocks noGrp="1"/>
          </p:cNvSpPr>
          <p:nvPr>
            <p:ph type="sldNum" sz="quarter" idx="11"/>
          </p:nvPr>
        </p:nvSpPr>
        <p:spPr>
          <a:ln/>
        </p:spPr>
        <p:txBody>
          <a:bodyPr/>
          <a:lstStyle>
            <a:lvl1pPr>
              <a:defRPr/>
            </a:lvl1pPr>
          </a:lstStyle>
          <a:p>
            <a:pPr>
              <a:defRPr/>
            </a:pPr>
            <a:fld id="{C02B3628-E9EB-7C41-A356-F805F8F22FA5}" type="slidenum">
              <a:rPr/>
              <a:pPr>
                <a:defRPr/>
              </a:pPr>
              <a:t>‹#›</a:t>
            </a:fld>
            <a:endParaRPr/>
          </a:p>
        </p:txBody>
      </p:sp>
    </p:spTree>
    <p:extLst>
      <p:ext uri="{BB962C8B-B14F-4D97-AF65-F5344CB8AC3E}">
        <p14:creationId xmlns:p14="http://schemas.microsoft.com/office/powerpoint/2010/main" val="2971951010"/>
      </p:ext>
    </p:extLst>
  </p:cSld>
  <p:clrMapOvr>
    <a:masterClrMapping/>
  </p:clrMapOvr>
  <p:transition spd="slow"/>
</p:sldLayout>
</file>

<file path=ppt/slideLayouts/slideLayout18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CDAD272-2728-DB4A-ABFC-30B64698E10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80C9B71-72B0-0D40-B660-A12D430DEA2B}"/>
              </a:ext>
            </a:extLst>
          </p:cNvPr>
          <p:cNvSpPr txBox="1">
            <a:spLocks noGrp="1"/>
          </p:cNvSpPr>
          <p:nvPr>
            <p:ph type="sldNum" sz="quarter" idx="11"/>
          </p:nvPr>
        </p:nvSpPr>
        <p:spPr>
          <a:ln/>
        </p:spPr>
        <p:txBody>
          <a:bodyPr/>
          <a:lstStyle>
            <a:lvl1pPr>
              <a:defRPr/>
            </a:lvl1pPr>
          </a:lstStyle>
          <a:p>
            <a:pPr>
              <a:defRPr/>
            </a:pPr>
            <a:fld id="{E0305CC7-0967-1E4D-BE73-E749C41AA398}" type="slidenum">
              <a:rPr/>
              <a:pPr>
                <a:defRPr/>
              </a:pPr>
              <a:t>‹#›</a:t>
            </a:fld>
            <a:endParaRPr/>
          </a:p>
        </p:txBody>
      </p:sp>
    </p:spTree>
    <p:extLst>
      <p:ext uri="{BB962C8B-B14F-4D97-AF65-F5344CB8AC3E}">
        <p14:creationId xmlns:p14="http://schemas.microsoft.com/office/powerpoint/2010/main" val="3896136599"/>
      </p:ext>
    </p:extLst>
  </p:cSld>
  <p:clrMapOvr>
    <a:masterClrMapping/>
  </p:clrMapOvr>
  <p:transition spd="slow"/>
</p:sldLayout>
</file>

<file path=ppt/slideLayouts/slideLayout18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67D5DCC-1275-7440-A8B5-A114D6F6D39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B1CBDC4-F219-3145-9801-7115BB5E4F40}"/>
              </a:ext>
            </a:extLst>
          </p:cNvPr>
          <p:cNvSpPr txBox="1">
            <a:spLocks noGrp="1"/>
          </p:cNvSpPr>
          <p:nvPr>
            <p:ph type="sldNum" sz="quarter" idx="11"/>
          </p:nvPr>
        </p:nvSpPr>
        <p:spPr>
          <a:ln/>
        </p:spPr>
        <p:txBody>
          <a:bodyPr/>
          <a:lstStyle>
            <a:lvl1pPr>
              <a:defRPr/>
            </a:lvl1pPr>
          </a:lstStyle>
          <a:p>
            <a:pPr>
              <a:defRPr/>
            </a:pPr>
            <a:fld id="{00F72921-B549-194A-B436-AA7D36C57C6F}" type="slidenum">
              <a:rPr/>
              <a:pPr>
                <a:defRPr/>
              </a:pPr>
              <a:t>‹#›</a:t>
            </a:fld>
            <a:endParaRPr/>
          </a:p>
        </p:txBody>
      </p:sp>
    </p:spTree>
    <p:extLst>
      <p:ext uri="{BB962C8B-B14F-4D97-AF65-F5344CB8AC3E}">
        <p14:creationId xmlns:p14="http://schemas.microsoft.com/office/powerpoint/2010/main" val="675346679"/>
      </p:ext>
    </p:extLst>
  </p:cSld>
  <p:clrMapOvr>
    <a:masterClrMapping/>
  </p:clrMapOvr>
  <p:transition spd="slow"/>
</p:sldLayout>
</file>

<file path=ppt/slideLayouts/slideLayout18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2AC1DDC-D50F-C443-9392-F522EE5B387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2604D78-D7C1-604F-BCD0-F72BB986CA62}"/>
              </a:ext>
            </a:extLst>
          </p:cNvPr>
          <p:cNvSpPr txBox="1">
            <a:spLocks noGrp="1"/>
          </p:cNvSpPr>
          <p:nvPr>
            <p:ph type="sldNum" sz="quarter" idx="11"/>
          </p:nvPr>
        </p:nvSpPr>
        <p:spPr>
          <a:ln/>
        </p:spPr>
        <p:txBody>
          <a:bodyPr/>
          <a:lstStyle>
            <a:lvl1pPr>
              <a:defRPr/>
            </a:lvl1pPr>
          </a:lstStyle>
          <a:p>
            <a:pPr>
              <a:defRPr/>
            </a:pPr>
            <a:fld id="{83867105-97E8-7E47-8949-3049BE7EFFE0}" type="slidenum">
              <a:rPr/>
              <a:pPr>
                <a:defRPr/>
              </a:pPr>
              <a:t>‹#›</a:t>
            </a:fld>
            <a:endParaRPr/>
          </a:p>
        </p:txBody>
      </p:sp>
    </p:spTree>
    <p:extLst>
      <p:ext uri="{BB962C8B-B14F-4D97-AF65-F5344CB8AC3E}">
        <p14:creationId xmlns:p14="http://schemas.microsoft.com/office/powerpoint/2010/main" val="200225848"/>
      </p:ext>
    </p:extLst>
  </p:cSld>
  <p:clrMapOvr>
    <a:masterClrMapping/>
  </p:clrMapOvr>
  <p:transition spd="slow"/>
</p:sldLayout>
</file>

<file path=ppt/slideLayouts/slideLayout18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B736502-AD28-3148-910A-34FF66D34691}"/>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76AD2BB-5429-D841-8EFB-51A4333A0AA3}"/>
              </a:ext>
            </a:extLst>
          </p:cNvPr>
          <p:cNvSpPr txBox="1">
            <a:spLocks noGrp="1"/>
          </p:cNvSpPr>
          <p:nvPr>
            <p:ph type="sldNum" sz="quarter" idx="11"/>
          </p:nvPr>
        </p:nvSpPr>
        <p:spPr>
          <a:ln/>
        </p:spPr>
        <p:txBody>
          <a:bodyPr/>
          <a:lstStyle>
            <a:lvl1pPr>
              <a:defRPr/>
            </a:lvl1pPr>
          </a:lstStyle>
          <a:p>
            <a:pPr>
              <a:defRPr/>
            </a:pPr>
            <a:fld id="{C145A312-92F9-5246-B41F-17852861E0AD}" type="slidenum">
              <a:rPr/>
              <a:pPr>
                <a:defRPr/>
              </a:pPr>
              <a:t>‹#›</a:t>
            </a:fld>
            <a:endParaRPr/>
          </a:p>
        </p:txBody>
      </p:sp>
    </p:spTree>
    <p:extLst>
      <p:ext uri="{BB962C8B-B14F-4D97-AF65-F5344CB8AC3E}">
        <p14:creationId xmlns:p14="http://schemas.microsoft.com/office/powerpoint/2010/main" val="2159558021"/>
      </p:ext>
    </p:extLst>
  </p:cSld>
  <p:clrMapOvr>
    <a:masterClrMapping/>
  </p:clrMapOvr>
  <p:transition spd="slow"/>
</p:sldLayout>
</file>

<file path=ppt/slideLayouts/slideLayout18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1F191EF8-8D64-6147-8B50-874ED47978C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3EFACEC7-3F17-1F43-A69E-03F87A0F91D4}"/>
              </a:ext>
            </a:extLst>
          </p:cNvPr>
          <p:cNvSpPr txBox="1">
            <a:spLocks noGrp="1"/>
          </p:cNvSpPr>
          <p:nvPr>
            <p:ph type="sldNum" sz="quarter" idx="11"/>
          </p:nvPr>
        </p:nvSpPr>
        <p:spPr>
          <a:ln/>
        </p:spPr>
        <p:txBody>
          <a:bodyPr/>
          <a:lstStyle>
            <a:lvl1pPr>
              <a:defRPr/>
            </a:lvl1pPr>
          </a:lstStyle>
          <a:p>
            <a:pPr>
              <a:defRPr/>
            </a:pPr>
            <a:fld id="{A2F95AEE-62B5-9944-94D5-EEFF7B649E54}" type="slidenum">
              <a:rPr/>
              <a:pPr>
                <a:defRPr/>
              </a:pPr>
              <a:t>‹#›</a:t>
            </a:fld>
            <a:endParaRPr/>
          </a:p>
        </p:txBody>
      </p:sp>
    </p:spTree>
    <p:extLst>
      <p:ext uri="{BB962C8B-B14F-4D97-AF65-F5344CB8AC3E}">
        <p14:creationId xmlns:p14="http://schemas.microsoft.com/office/powerpoint/2010/main" val="2953213963"/>
      </p:ext>
    </p:extLst>
  </p:cSld>
  <p:clrMapOvr>
    <a:masterClrMapping/>
  </p:clrMapOvr>
  <p:transition spd="slow"/>
</p:sldLayout>
</file>

<file path=ppt/slideLayouts/slideLayout18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96FE71E-9A71-FD44-BF22-69760434817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8596B22-53CD-524E-A858-060431FECE8C}"/>
              </a:ext>
            </a:extLst>
          </p:cNvPr>
          <p:cNvSpPr txBox="1">
            <a:spLocks noGrp="1"/>
          </p:cNvSpPr>
          <p:nvPr>
            <p:ph type="sldNum" sz="quarter" idx="11"/>
          </p:nvPr>
        </p:nvSpPr>
        <p:spPr>
          <a:ln/>
        </p:spPr>
        <p:txBody>
          <a:bodyPr/>
          <a:lstStyle>
            <a:lvl1pPr>
              <a:defRPr/>
            </a:lvl1pPr>
          </a:lstStyle>
          <a:p>
            <a:pPr>
              <a:defRPr/>
            </a:pPr>
            <a:fld id="{4E88F617-F644-CF43-8FD2-85517536A61D}" type="slidenum">
              <a:rPr/>
              <a:pPr>
                <a:defRPr/>
              </a:pPr>
              <a:t>‹#›</a:t>
            </a:fld>
            <a:endParaRPr/>
          </a:p>
        </p:txBody>
      </p:sp>
    </p:spTree>
    <p:extLst>
      <p:ext uri="{BB962C8B-B14F-4D97-AF65-F5344CB8AC3E}">
        <p14:creationId xmlns:p14="http://schemas.microsoft.com/office/powerpoint/2010/main" val="283508459"/>
      </p:ext>
    </p:extLst>
  </p:cSld>
  <p:clrMapOvr>
    <a:masterClrMapping/>
  </p:clrMapOvr>
  <p:transition spd="slow"/>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09BDE8F-EDE0-2E4D-88D2-669D371BFE0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592CE85-376E-7743-858C-52B912C95485}"/>
              </a:ext>
            </a:extLst>
          </p:cNvPr>
          <p:cNvSpPr txBox="1">
            <a:spLocks noGrp="1"/>
          </p:cNvSpPr>
          <p:nvPr>
            <p:ph type="sldNum" sz="quarter" idx="11"/>
          </p:nvPr>
        </p:nvSpPr>
        <p:spPr>
          <a:ln/>
        </p:spPr>
        <p:txBody>
          <a:bodyPr/>
          <a:lstStyle>
            <a:lvl1pPr>
              <a:defRPr/>
            </a:lvl1pPr>
          </a:lstStyle>
          <a:p>
            <a:pPr>
              <a:defRPr/>
            </a:pPr>
            <a:fld id="{0866596D-8693-4D4D-AA81-07D4299A910B}" type="slidenum">
              <a:rPr/>
              <a:pPr>
                <a:defRPr/>
              </a:pPr>
              <a:t>‹#›</a:t>
            </a:fld>
            <a:endParaRPr/>
          </a:p>
        </p:txBody>
      </p:sp>
    </p:spTree>
    <p:extLst>
      <p:ext uri="{BB962C8B-B14F-4D97-AF65-F5344CB8AC3E}">
        <p14:creationId xmlns:p14="http://schemas.microsoft.com/office/powerpoint/2010/main" val="5146806"/>
      </p:ext>
    </p:extLst>
  </p:cSld>
  <p:clrMapOvr>
    <a:masterClrMapping/>
  </p:clrMapOvr>
  <p:transition spd="slow"/>
</p:sldLayout>
</file>

<file path=ppt/slideLayouts/slideLayout18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7D0F1BE-F9C3-BE48-A544-0C7496146D7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5761F04-3FEC-D642-822A-9947AEED334F}"/>
              </a:ext>
            </a:extLst>
          </p:cNvPr>
          <p:cNvSpPr txBox="1">
            <a:spLocks noGrp="1"/>
          </p:cNvSpPr>
          <p:nvPr>
            <p:ph type="sldNum" sz="quarter" idx="11"/>
          </p:nvPr>
        </p:nvSpPr>
        <p:spPr>
          <a:ln/>
        </p:spPr>
        <p:txBody>
          <a:bodyPr/>
          <a:lstStyle>
            <a:lvl1pPr>
              <a:defRPr/>
            </a:lvl1pPr>
          </a:lstStyle>
          <a:p>
            <a:pPr>
              <a:defRPr/>
            </a:pPr>
            <a:fld id="{760D66B0-6177-2246-8B96-04C87FF22D36}" type="slidenum">
              <a:rPr/>
              <a:pPr>
                <a:defRPr/>
              </a:pPr>
              <a:t>‹#›</a:t>
            </a:fld>
            <a:endParaRPr/>
          </a:p>
        </p:txBody>
      </p:sp>
    </p:spTree>
    <p:extLst>
      <p:ext uri="{BB962C8B-B14F-4D97-AF65-F5344CB8AC3E}">
        <p14:creationId xmlns:p14="http://schemas.microsoft.com/office/powerpoint/2010/main" val="863266295"/>
      </p:ext>
    </p:extLst>
  </p:cSld>
  <p:clrMapOvr>
    <a:masterClrMapping/>
  </p:clrMapOvr>
  <p:transition spd="slow"/>
</p:sldLayout>
</file>

<file path=ppt/slideLayouts/slideLayout18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6C82429-5E97-9C46-A01D-3802E60C4A5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8C2D4AC-B075-9C47-99AA-894434F50019}"/>
              </a:ext>
            </a:extLst>
          </p:cNvPr>
          <p:cNvSpPr txBox="1">
            <a:spLocks noGrp="1"/>
          </p:cNvSpPr>
          <p:nvPr>
            <p:ph type="sldNum" sz="quarter" idx="11"/>
          </p:nvPr>
        </p:nvSpPr>
        <p:spPr>
          <a:ln/>
        </p:spPr>
        <p:txBody>
          <a:bodyPr/>
          <a:lstStyle>
            <a:lvl1pPr>
              <a:defRPr/>
            </a:lvl1pPr>
          </a:lstStyle>
          <a:p>
            <a:pPr>
              <a:defRPr/>
            </a:pPr>
            <a:fld id="{8CE14D4B-29F0-BE40-B0BF-76DC08F43C0C}" type="slidenum">
              <a:rPr/>
              <a:pPr>
                <a:defRPr/>
              </a:pPr>
              <a:t>‹#›</a:t>
            </a:fld>
            <a:endParaRPr/>
          </a:p>
        </p:txBody>
      </p:sp>
    </p:spTree>
    <p:extLst>
      <p:ext uri="{BB962C8B-B14F-4D97-AF65-F5344CB8AC3E}">
        <p14:creationId xmlns:p14="http://schemas.microsoft.com/office/powerpoint/2010/main" val="3839526890"/>
      </p:ext>
    </p:extLst>
  </p:cSld>
  <p:clrMapOvr>
    <a:masterClrMapping/>
  </p:clrMapOvr>
  <p:transition spd="slow"/>
</p:sldLayout>
</file>

<file path=ppt/slideLayouts/slideLayout18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23D282B-28C3-D742-B08D-9F37C953058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2B4A2E3-FB53-7546-BF8B-E9C6BD3F8ABB}"/>
              </a:ext>
            </a:extLst>
          </p:cNvPr>
          <p:cNvSpPr txBox="1">
            <a:spLocks noGrp="1"/>
          </p:cNvSpPr>
          <p:nvPr>
            <p:ph type="sldNum" sz="quarter" idx="11"/>
          </p:nvPr>
        </p:nvSpPr>
        <p:spPr>
          <a:ln/>
        </p:spPr>
        <p:txBody>
          <a:bodyPr/>
          <a:lstStyle>
            <a:lvl1pPr>
              <a:defRPr/>
            </a:lvl1pPr>
          </a:lstStyle>
          <a:p>
            <a:pPr>
              <a:defRPr/>
            </a:pPr>
            <a:fld id="{F8B9742A-EB87-2E49-8D25-47AF29E0B984}" type="slidenum">
              <a:rPr/>
              <a:pPr>
                <a:defRPr/>
              </a:pPr>
              <a:t>‹#›</a:t>
            </a:fld>
            <a:endParaRPr/>
          </a:p>
        </p:txBody>
      </p:sp>
    </p:spTree>
    <p:extLst>
      <p:ext uri="{BB962C8B-B14F-4D97-AF65-F5344CB8AC3E}">
        <p14:creationId xmlns:p14="http://schemas.microsoft.com/office/powerpoint/2010/main" val="3044008154"/>
      </p:ext>
    </p:extLst>
  </p:cSld>
  <p:clrMapOvr>
    <a:masterClrMapping/>
  </p:clrMapOvr>
  <p:transition spd="slow"/>
</p:sldLayout>
</file>

<file path=ppt/slideLayouts/slideLayout18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6BB9418-C9F9-F547-AFEE-F86BB4BE7A5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2486406-9803-E044-9462-841CDD4E6FBA}"/>
              </a:ext>
            </a:extLst>
          </p:cNvPr>
          <p:cNvSpPr txBox="1">
            <a:spLocks noGrp="1"/>
          </p:cNvSpPr>
          <p:nvPr>
            <p:ph type="sldNum" sz="quarter" idx="11"/>
          </p:nvPr>
        </p:nvSpPr>
        <p:spPr>
          <a:ln/>
        </p:spPr>
        <p:txBody>
          <a:bodyPr/>
          <a:lstStyle>
            <a:lvl1pPr>
              <a:defRPr/>
            </a:lvl1pPr>
          </a:lstStyle>
          <a:p>
            <a:pPr>
              <a:defRPr/>
            </a:pPr>
            <a:fld id="{A2ABAC18-0868-384D-8298-A038F12A2072}" type="slidenum">
              <a:rPr/>
              <a:pPr>
                <a:defRPr/>
              </a:pPr>
              <a:t>‹#›</a:t>
            </a:fld>
            <a:endParaRPr/>
          </a:p>
        </p:txBody>
      </p:sp>
    </p:spTree>
    <p:extLst>
      <p:ext uri="{BB962C8B-B14F-4D97-AF65-F5344CB8AC3E}">
        <p14:creationId xmlns:p14="http://schemas.microsoft.com/office/powerpoint/2010/main" val="3913202610"/>
      </p:ext>
    </p:extLst>
  </p:cSld>
  <p:clrMapOvr>
    <a:masterClrMapping/>
  </p:clrMapOvr>
  <p:transition spd="slow"/>
</p:sldLayout>
</file>

<file path=ppt/slideLayouts/slideLayout18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9877B8F-E8A3-854D-94BC-88A09184824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22A2E6E-374D-EE43-AD79-DAD94F1B7146}"/>
              </a:ext>
            </a:extLst>
          </p:cNvPr>
          <p:cNvSpPr txBox="1">
            <a:spLocks noGrp="1"/>
          </p:cNvSpPr>
          <p:nvPr>
            <p:ph type="sldNum" sz="quarter" idx="11"/>
          </p:nvPr>
        </p:nvSpPr>
        <p:spPr>
          <a:ln/>
        </p:spPr>
        <p:txBody>
          <a:bodyPr/>
          <a:lstStyle>
            <a:lvl1pPr>
              <a:defRPr/>
            </a:lvl1pPr>
          </a:lstStyle>
          <a:p>
            <a:pPr>
              <a:defRPr/>
            </a:pPr>
            <a:fld id="{19716B37-E925-3C47-A39F-5D1C927CCF14}" type="slidenum">
              <a:rPr/>
              <a:pPr>
                <a:defRPr/>
              </a:pPr>
              <a:t>‹#›</a:t>
            </a:fld>
            <a:endParaRPr/>
          </a:p>
        </p:txBody>
      </p:sp>
    </p:spTree>
    <p:extLst>
      <p:ext uri="{BB962C8B-B14F-4D97-AF65-F5344CB8AC3E}">
        <p14:creationId xmlns:p14="http://schemas.microsoft.com/office/powerpoint/2010/main" val="2784082594"/>
      </p:ext>
    </p:extLst>
  </p:cSld>
  <p:clrMapOvr>
    <a:masterClrMapping/>
  </p:clrMapOvr>
  <p:transition spd="slow"/>
</p:sldLayout>
</file>

<file path=ppt/slideLayouts/slideLayout18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38BF656-A4B2-9E4D-9DED-FD9BEB1BEEF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5F9E8A3-A95D-2244-873F-B33566C2F123}"/>
              </a:ext>
            </a:extLst>
          </p:cNvPr>
          <p:cNvSpPr txBox="1">
            <a:spLocks noGrp="1"/>
          </p:cNvSpPr>
          <p:nvPr>
            <p:ph type="sldNum" sz="quarter" idx="11"/>
          </p:nvPr>
        </p:nvSpPr>
        <p:spPr>
          <a:ln/>
        </p:spPr>
        <p:txBody>
          <a:bodyPr/>
          <a:lstStyle>
            <a:lvl1pPr>
              <a:defRPr/>
            </a:lvl1pPr>
          </a:lstStyle>
          <a:p>
            <a:pPr>
              <a:defRPr/>
            </a:pPr>
            <a:fld id="{A46E396B-539B-9A40-B365-EE9596571F24}" type="slidenum">
              <a:rPr/>
              <a:pPr>
                <a:defRPr/>
              </a:pPr>
              <a:t>‹#›</a:t>
            </a:fld>
            <a:endParaRPr/>
          </a:p>
        </p:txBody>
      </p:sp>
    </p:spTree>
    <p:extLst>
      <p:ext uri="{BB962C8B-B14F-4D97-AF65-F5344CB8AC3E}">
        <p14:creationId xmlns:p14="http://schemas.microsoft.com/office/powerpoint/2010/main" val="1047262265"/>
      </p:ext>
    </p:extLst>
  </p:cSld>
  <p:clrMapOvr>
    <a:masterClrMapping/>
  </p:clrMapOvr>
  <p:transition spd="slow"/>
</p:sldLayout>
</file>

<file path=ppt/slideLayouts/slideLayout18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B7E38A6-93D7-0D46-B123-5BD8EACC560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71BD9F7-5A41-374F-96C8-AC395FAA765D}"/>
              </a:ext>
            </a:extLst>
          </p:cNvPr>
          <p:cNvSpPr txBox="1">
            <a:spLocks noGrp="1"/>
          </p:cNvSpPr>
          <p:nvPr>
            <p:ph type="sldNum" sz="quarter" idx="11"/>
          </p:nvPr>
        </p:nvSpPr>
        <p:spPr>
          <a:ln/>
        </p:spPr>
        <p:txBody>
          <a:bodyPr/>
          <a:lstStyle>
            <a:lvl1pPr>
              <a:defRPr/>
            </a:lvl1pPr>
          </a:lstStyle>
          <a:p>
            <a:pPr>
              <a:defRPr/>
            </a:pPr>
            <a:fld id="{9133F189-6737-4940-B9C2-605DF475C65A}" type="slidenum">
              <a:rPr/>
              <a:pPr>
                <a:defRPr/>
              </a:pPr>
              <a:t>‹#›</a:t>
            </a:fld>
            <a:endParaRPr/>
          </a:p>
        </p:txBody>
      </p:sp>
    </p:spTree>
    <p:extLst>
      <p:ext uri="{BB962C8B-B14F-4D97-AF65-F5344CB8AC3E}">
        <p14:creationId xmlns:p14="http://schemas.microsoft.com/office/powerpoint/2010/main" val="3007483265"/>
      </p:ext>
    </p:extLst>
  </p:cSld>
  <p:clrMapOvr>
    <a:masterClrMapping/>
  </p:clrMapOvr>
  <p:transition spd="slow"/>
</p:sldLayout>
</file>

<file path=ppt/slideLayouts/slideLayout18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ADC4BE4-C962-4444-A562-0D9729234BC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DAFDC37-CE21-4947-90EA-BE13335723FA}"/>
              </a:ext>
            </a:extLst>
          </p:cNvPr>
          <p:cNvSpPr txBox="1">
            <a:spLocks noGrp="1"/>
          </p:cNvSpPr>
          <p:nvPr>
            <p:ph type="sldNum" sz="quarter" idx="11"/>
          </p:nvPr>
        </p:nvSpPr>
        <p:spPr>
          <a:ln/>
        </p:spPr>
        <p:txBody>
          <a:bodyPr/>
          <a:lstStyle>
            <a:lvl1pPr>
              <a:defRPr/>
            </a:lvl1pPr>
          </a:lstStyle>
          <a:p>
            <a:pPr>
              <a:defRPr/>
            </a:pPr>
            <a:fld id="{712D0050-F701-544F-B4D0-9B2D6C66C8AB}" type="slidenum">
              <a:rPr/>
              <a:pPr>
                <a:defRPr/>
              </a:pPr>
              <a:t>‹#›</a:t>
            </a:fld>
            <a:endParaRPr/>
          </a:p>
        </p:txBody>
      </p:sp>
    </p:spTree>
    <p:extLst>
      <p:ext uri="{BB962C8B-B14F-4D97-AF65-F5344CB8AC3E}">
        <p14:creationId xmlns:p14="http://schemas.microsoft.com/office/powerpoint/2010/main" val="20915090"/>
      </p:ext>
    </p:extLst>
  </p:cSld>
  <p:clrMapOvr>
    <a:masterClrMapping/>
  </p:clrMapOvr>
  <p:transition spd="slow"/>
</p:sldLayout>
</file>

<file path=ppt/slideLayouts/slideLayout18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C07D1A5-ADA5-9646-9D86-4C1C20D31C1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57B22B5-DC81-4742-860F-B59D64435E1A}"/>
              </a:ext>
            </a:extLst>
          </p:cNvPr>
          <p:cNvSpPr txBox="1">
            <a:spLocks noGrp="1"/>
          </p:cNvSpPr>
          <p:nvPr>
            <p:ph type="sldNum" sz="quarter" idx="11"/>
          </p:nvPr>
        </p:nvSpPr>
        <p:spPr>
          <a:ln/>
        </p:spPr>
        <p:txBody>
          <a:bodyPr/>
          <a:lstStyle>
            <a:lvl1pPr>
              <a:defRPr/>
            </a:lvl1pPr>
          </a:lstStyle>
          <a:p>
            <a:pPr>
              <a:defRPr/>
            </a:pPr>
            <a:fld id="{B7E056A6-5782-8041-9C12-9F54650284A4}" type="slidenum">
              <a:rPr/>
              <a:pPr>
                <a:defRPr/>
              </a:pPr>
              <a:t>‹#›</a:t>
            </a:fld>
            <a:endParaRPr/>
          </a:p>
        </p:txBody>
      </p:sp>
    </p:spTree>
    <p:extLst>
      <p:ext uri="{BB962C8B-B14F-4D97-AF65-F5344CB8AC3E}">
        <p14:creationId xmlns:p14="http://schemas.microsoft.com/office/powerpoint/2010/main" val="2828027152"/>
      </p:ext>
    </p:extLst>
  </p:cSld>
  <p:clrMapOvr>
    <a:masterClrMapping/>
  </p:clrMapOvr>
  <p:transition spd="slow"/>
</p:sldLayout>
</file>

<file path=ppt/slideLayouts/slideLayout18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5ECB823-7FEA-F04D-ADD5-E2C49EC40E6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081C137-A7F5-C442-A7FE-05668BEB797E}"/>
              </a:ext>
            </a:extLst>
          </p:cNvPr>
          <p:cNvSpPr txBox="1">
            <a:spLocks noGrp="1"/>
          </p:cNvSpPr>
          <p:nvPr>
            <p:ph type="sldNum" sz="quarter" idx="11"/>
          </p:nvPr>
        </p:nvSpPr>
        <p:spPr>
          <a:ln/>
        </p:spPr>
        <p:txBody>
          <a:bodyPr/>
          <a:lstStyle>
            <a:lvl1pPr>
              <a:defRPr/>
            </a:lvl1pPr>
          </a:lstStyle>
          <a:p>
            <a:pPr>
              <a:defRPr/>
            </a:pPr>
            <a:fld id="{D556A87B-41AB-3E44-96CA-51232FCF5A71}" type="slidenum">
              <a:rPr/>
              <a:pPr>
                <a:defRPr/>
              </a:pPr>
              <a:t>‹#›</a:t>
            </a:fld>
            <a:endParaRPr/>
          </a:p>
        </p:txBody>
      </p:sp>
    </p:spTree>
    <p:extLst>
      <p:ext uri="{BB962C8B-B14F-4D97-AF65-F5344CB8AC3E}">
        <p14:creationId xmlns:p14="http://schemas.microsoft.com/office/powerpoint/2010/main" val="2977990282"/>
      </p:ext>
    </p:extLst>
  </p:cSld>
  <p:clrMapOvr>
    <a:masterClrMapping/>
  </p:clrMapOvr>
  <p:transition spd="slow"/>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8D1063B-9628-AD4A-84A5-B9A8147E44D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3809FA7-FFEB-8E49-93F3-37529CA9A1E9}"/>
              </a:ext>
            </a:extLst>
          </p:cNvPr>
          <p:cNvSpPr txBox="1">
            <a:spLocks noGrp="1"/>
          </p:cNvSpPr>
          <p:nvPr>
            <p:ph type="sldNum" sz="quarter" idx="11"/>
          </p:nvPr>
        </p:nvSpPr>
        <p:spPr>
          <a:ln/>
        </p:spPr>
        <p:txBody>
          <a:bodyPr/>
          <a:lstStyle>
            <a:lvl1pPr>
              <a:defRPr/>
            </a:lvl1pPr>
          </a:lstStyle>
          <a:p>
            <a:pPr>
              <a:defRPr/>
            </a:pPr>
            <a:fld id="{8DCBC555-49D1-9F4B-A481-495877DE2D23}" type="slidenum">
              <a:rPr/>
              <a:pPr>
                <a:defRPr/>
              </a:pPr>
              <a:t>‹#›</a:t>
            </a:fld>
            <a:endParaRPr/>
          </a:p>
        </p:txBody>
      </p:sp>
    </p:spTree>
    <p:extLst>
      <p:ext uri="{BB962C8B-B14F-4D97-AF65-F5344CB8AC3E}">
        <p14:creationId xmlns:p14="http://schemas.microsoft.com/office/powerpoint/2010/main" val="1207987560"/>
      </p:ext>
    </p:extLst>
  </p:cSld>
  <p:clrMapOvr>
    <a:masterClrMapping/>
  </p:clrMapOvr>
  <p:transition spd="slow"/>
</p:sldLayout>
</file>

<file path=ppt/slideLayouts/slideLayout18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C630E43-8053-0343-85C1-5FB38B0740A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2CC5679-5D33-D148-8410-C1239425AD4F}"/>
              </a:ext>
            </a:extLst>
          </p:cNvPr>
          <p:cNvSpPr txBox="1">
            <a:spLocks noGrp="1"/>
          </p:cNvSpPr>
          <p:nvPr>
            <p:ph type="sldNum" sz="quarter" idx="11"/>
          </p:nvPr>
        </p:nvSpPr>
        <p:spPr>
          <a:ln/>
        </p:spPr>
        <p:txBody>
          <a:bodyPr/>
          <a:lstStyle>
            <a:lvl1pPr>
              <a:defRPr/>
            </a:lvl1pPr>
          </a:lstStyle>
          <a:p>
            <a:pPr>
              <a:defRPr/>
            </a:pPr>
            <a:fld id="{07D84AA0-3A47-8447-9260-BCF1D9170BB0}" type="slidenum">
              <a:rPr/>
              <a:pPr>
                <a:defRPr/>
              </a:pPr>
              <a:t>‹#›</a:t>
            </a:fld>
            <a:endParaRPr/>
          </a:p>
        </p:txBody>
      </p:sp>
    </p:spTree>
    <p:extLst>
      <p:ext uri="{BB962C8B-B14F-4D97-AF65-F5344CB8AC3E}">
        <p14:creationId xmlns:p14="http://schemas.microsoft.com/office/powerpoint/2010/main" val="3516296107"/>
      </p:ext>
    </p:extLst>
  </p:cSld>
  <p:clrMapOvr>
    <a:masterClrMapping/>
  </p:clrMapOvr>
  <p:transition spd="slow"/>
</p:sldLayout>
</file>

<file path=ppt/slideLayouts/slideLayout18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CD32A8A-92B2-9140-9B2E-D2650657C83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6E19030-0378-B14D-8ED1-AD202EF5F641}"/>
              </a:ext>
            </a:extLst>
          </p:cNvPr>
          <p:cNvSpPr txBox="1">
            <a:spLocks noGrp="1"/>
          </p:cNvSpPr>
          <p:nvPr>
            <p:ph type="sldNum" sz="quarter" idx="11"/>
          </p:nvPr>
        </p:nvSpPr>
        <p:spPr>
          <a:ln/>
        </p:spPr>
        <p:txBody>
          <a:bodyPr/>
          <a:lstStyle>
            <a:lvl1pPr>
              <a:defRPr/>
            </a:lvl1pPr>
          </a:lstStyle>
          <a:p>
            <a:pPr>
              <a:defRPr/>
            </a:pPr>
            <a:fld id="{22942C19-9514-C842-BDFD-D33624A1274A}" type="slidenum">
              <a:rPr/>
              <a:pPr>
                <a:defRPr/>
              </a:pPr>
              <a:t>‹#›</a:t>
            </a:fld>
            <a:endParaRPr/>
          </a:p>
        </p:txBody>
      </p:sp>
    </p:spTree>
    <p:extLst>
      <p:ext uri="{BB962C8B-B14F-4D97-AF65-F5344CB8AC3E}">
        <p14:creationId xmlns:p14="http://schemas.microsoft.com/office/powerpoint/2010/main" val="4284301782"/>
      </p:ext>
    </p:extLst>
  </p:cSld>
  <p:clrMapOvr>
    <a:masterClrMapping/>
  </p:clrMapOvr>
  <p:transition spd="slow"/>
</p:sldLayout>
</file>

<file path=ppt/slideLayouts/slideLayout18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319147E-4EDC-7D45-A0E0-88E8D739858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822D70C-356C-FB48-A2DE-0AB37C50D44A}"/>
              </a:ext>
            </a:extLst>
          </p:cNvPr>
          <p:cNvSpPr txBox="1">
            <a:spLocks noGrp="1"/>
          </p:cNvSpPr>
          <p:nvPr>
            <p:ph type="sldNum" sz="quarter" idx="11"/>
          </p:nvPr>
        </p:nvSpPr>
        <p:spPr>
          <a:ln/>
        </p:spPr>
        <p:txBody>
          <a:bodyPr/>
          <a:lstStyle>
            <a:lvl1pPr>
              <a:defRPr/>
            </a:lvl1pPr>
          </a:lstStyle>
          <a:p>
            <a:pPr>
              <a:defRPr/>
            </a:pPr>
            <a:fld id="{6AB44AEB-5D5D-7C4E-9C38-A5D1C45B8D4F}" type="slidenum">
              <a:rPr/>
              <a:pPr>
                <a:defRPr/>
              </a:pPr>
              <a:t>‹#›</a:t>
            </a:fld>
            <a:endParaRPr/>
          </a:p>
        </p:txBody>
      </p:sp>
    </p:spTree>
    <p:extLst>
      <p:ext uri="{BB962C8B-B14F-4D97-AF65-F5344CB8AC3E}">
        <p14:creationId xmlns:p14="http://schemas.microsoft.com/office/powerpoint/2010/main" val="2486037302"/>
      </p:ext>
    </p:extLst>
  </p:cSld>
  <p:clrMapOvr>
    <a:masterClrMapping/>
  </p:clrMapOvr>
  <p:transition spd="slow"/>
</p:sldLayout>
</file>

<file path=ppt/slideLayouts/slideLayout18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B87D13A-714F-2F4D-9D2A-7B68C3CDEB6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B3FECF5-C802-6F4E-8A90-124D52275F99}"/>
              </a:ext>
            </a:extLst>
          </p:cNvPr>
          <p:cNvSpPr txBox="1">
            <a:spLocks noGrp="1"/>
          </p:cNvSpPr>
          <p:nvPr>
            <p:ph type="sldNum" sz="quarter" idx="11"/>
          </p:nvPr>
        </p:nvSpPr>
        <p:spPr>
          <a:ln/>
        </p:spPr>
        <p:txBody>
          <a:bodyPr/>
          <a:lstStyle>
            <a:lvl1pPr>
              <a:defRPr/>
            </a:lvl1pPr>
          </a:lstStyle>
          <a:p>
            <a:pPr>
              <a:defRPr/>
            </a:pPr>
            <a:fld id="{08B5D148-BAFD-6E46-A25E-EEAEDCC8629A}" type="slidenum">
              <a:rPr/>
              <a:pPr>
                <a:defRPr/>
              </a:pPr>
              <a:t>‹#›</a:t>
            </a:fld>
            <a:endParaRPr/>
          </a:p>
        </p:txBody>
      </p:sp>
    </p:spTree>
    <p:extLst>
      <p:ext uri="{BB962C8B-B14F-4D97-AF65-F5344CB8AC3E}">
        <p14:creationId xmlns:p14="http://schemas.microsoft.com/office/powerpoint/2010/main" val="791231754"/>
      </p:ext>
    </p:extLst>
  </p:cSld>
  <p:clrMapOvr>
    <a:masterClrMapping/>
  </p:clrMapOvr>
  <p:transition spd="slow"/>
</p:sldLayout>
</file>

<file path=ppt/slideLayouts/slideLayout18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5892665-04AB-3F41-889E-F69FD79056A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3F793F3-8E72-0F45-83D6-F114ABA72279}"/>
              </a:ext>
            </a:extLst>
          </p:cNvPr>
          <p:cNvSpPr txBox="1">
            <a:spLocks noGrp="1"/>
          </p:cNvSpPr>
          <p:nvPr>
            <p:ph type="sldNum" sz="quarter" idx="11"/>
          </p:nvPr>
        </p:nvSpPr>
        <p:spPr>
          <a:ln/>
        </p:spPr>
        <p:txBody>
          <a:bodyPr/>
          <a:lstStyle>
            <a:lvl1pPr>
              <a:defRPr/>
            </a:lvl1pPr>
          </a:lstStyle>
          <a:p>
            <a:pPr>
              <a:defRPr/>
            </a:pPr>
            <a:fld id="{C5EB8CF7-A68D-EA4E-8886-56DB30C73319}" type="slidenum">
              <a:rPr/>
              <a:pPr>
                <a:defRPr/>
              </a:pPr>
              <a:t>‹#›</a:t>
            </a:fld>
            <a:endParaRPr/>
          </a:p>
        </p:txBody>
      </p:sp>
    </p:spTree>
    <p:extLst>
      <p:ext uri="{BB962C8B-B14F-4D97-AF65-F5344CB8AC3E}">
        <p14:creationId xmlns:p14="http://schemas.microsoft.com/office/powerpoint/2010/main" val="3614899775"/>
      </p:ext>
    </p:extLst>
  </p:cSld>
  <p:clrMapOvr>
    <a:masterClrMapping/>
  </p:clrMapOvr>
  <p:transition spd="slow"/>
</p:sldLayout>
</file>

<file path=ppt/slideLayouts/slideLayout18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C6203D1-E292-7F43-8027-1BBA0472126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42D58CD-38E8-9F46-A286-1C609434DB70}"/>
              </a:ext>
            </a:extLst>
          </p:cNvPr>
          <p:cNvSpPr txBox="1">
            <a:spLocks noGrp="1"/>
          </p:cNvSpPr>
          <p:nvPr>
            <p:ph type="sldNum" sz="quarter" idx="11"/>
          </p:nvPr>
        </p:nvSpPr>
        <p:spPr>
          <a:ln/>
        </p:spPr>
        <p:txBody>
          <a:bodyPr/>
          <a:lstStyle>
            <a:lvl1pPr>
              <a:defRPr/>
            </a:lvl1pPr>
          </a:lstStyle>
          <a:p>
            <a:pPr>
              <a:defRPr/>
            </a:pPr>
            <a:fld id="{9B2190DD-7E19-0241-864C-0C32B9D758EF}" type="slidenum">
              <a:rPr/>
              <a:pPr>
                <a:defRPr/>
              </a:pPr>
              <a:t>‹#›</a:t>
            </a:fld>
            <a:endParaRPr/>
          </a:p>
        </p:txBody>
      </p:sp>
    </p:spTree>
    <p:extLst>
      <p:ext uri="{BB962C8B-B14F-4D97-AF65-F5344CB8AC3E}">
        <p14:creationId xmlns:p14="http://schemas.microsoft.com/office/powerpoint/2010/main" val="1045149979"/>
      </p:ext>
    </p:extLst>
  </p:cSld>
  <p:clrMapOvr>
    <a:masterClrMapping/>
  </p:clrMapOvr>
  <p:transition spd="slow"/>
</p:sldLayout>
</file>

<file path=ppt/slideLayouts/slideLayout18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6C9E51B-46C6-5142-8D41-0CDE8EDB6FC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65ED553-A1E5-D14D-BEDC-96AFDAE09523}"/>
              </a:ext>
            </a:extLst>
          </p:cNvPr>
          <p:cNvSpPr txBox="1">
            <a:spLocks noGrp="1"/>
          </p:cNvSpPr>
          <p:nvPr>
            <p:ph type="sldNum" sz="quarter" idx="11"/>
          </p:nvPr>
        </p:nvSpPr>
        <p:spPr>
          <a:ln/>
        </p:spPr>
        <p:txBody>
          <a:bodyPr/>
          <a:lstStyle>
            <a:lvl1pPr>
              <a:defRPr/>
            </a:lvl1pPr>
          </a:lstStyle>
          <a:p>
            <a:pPr>
              <a:defRPr/>
            </a:pPr>
            <a:fld id="{3E1A9311-F024-7448-8F6A-8F967F43DB63}" type="slidenum">
              <a:rPr/>
              <a:pPr>
                <a:defRPr/>
              </a:pPr>
              <a:t>‹#›</a:t>
            </a:fld>
            <a:endParaRPr/>
          </a:p>
        </p:txBody>
      </p:sp>
    </p:spTree>
    <p:extLst>
      <p:ext uri="{BB962C8B-B14F-4D97-AF65-F5344CB8AC3E}">
        <p14:creationId xmlns:p14="http://schemas.microsoft.com/office/powerpoint/2010/main" val="3417044689"/>
      </p:ext>
    </p:extLst>
  </p:cSld>
  <p:clrMapOvr>
    <a:masterClrMapping/>
  </p:clrMapOvr>
  <p:transition spd="slow"/>
</p:sldLayout>
</file>

<file path=ppt/slideLayouts/slideLayout18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C0F3B99-BA31-5143-882A-C97A87C18C9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B561A9F-28FD-9D47-B8CF-BEA4099671DF}"/>
              </a:ext>
            </a:extLst>
          </p:cNvPr>
          <p:cNvSpPr txBox="1">
            <a:spLocks noGrp="1"/>
          </p:cNvSpPr>
          <p:nvPr>
            <p:ph type="sldNum" sz="quarter" idx="11"/>
          </p:nvPr>
        </p:nvSpPr>
        <p:spPr>
          <a:ln/>
        </p:spPr>
        <p:txBody>
          <a:bodyPr/>
          <a:lstStyle>
            <a:lvl1pPr>
              <a:defRPr/>
            </a:lvl1pPr>
          </a:lstStyle>
          <a:p>
            <a:pPr>
              <a:defRPr/>
            </a:pPr>
            <a:fld id="{4B8AA71C-FB96-5A44-85E3-5EA04BFA6E48}" type="slidenum">
              <a:rPr/>
              <a:pPr>
                <a:defRPr/>
              </a:pPr>
              <a:t>‹#›</a:t>
            </a:fld>
            <a:endParaRPr/>
          </a:p>
        </p:txBody>
      </p:sp>
    </p:spTree>
    <p:extLst>
      <p:ext uri="{BB962C8B-B14F-4D97-AF65-F5344CB8AC3E}">
        <p14:creationId xmlns:p14="http://schemas.microsoft.com/office/powerpoint/2010/main" val="4292479916"/>
      </p:ext>
    </p:extLst>
  </p:cSld>
  <p:clrMapOvr>
    <a:masterClrMapping/>
  </p:clrMapOvr>
  <p:transition spd="slow"/>
</p:sldLayout>
</file>

<file path=ppt/slideLayouts/slideLayout18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E193EC0-E8D0-954D-80E2-A553F994E4E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0ACCA08-2559-4344-859C-06469273078B}"/>
              </a:ext>
            </a:extLst>
          </p:cNvPr>
          <p:cNvSpPr txBox="1">
            <a:spLocks noGrp="1"/>
          </p:cNvSpPr>
          <p:nvPr>
            <p:ph type="sldNum" sz="quarter" idx="11"/>
          </p:nvPr>
        </p:nvSpPr>
        <p:spPr>
          <a:ln/>
        </p:spPr>
        <p:txBody>
          <a:bodyPr/>
          <a:lstStyle>
            <a:lvl1pPr>
              <a:defRPr/>
            </a:lvl1pPr>
          </a:lstStyle>
          <a:p>
            <a:pPr>
              <a:defRPr/>
            </a:pPr>
            <a:fld id="{6C06F14B-9034-C943-A86E-B49254490003}" type="slidenum">
              <a:rPr/>
              <a:pPr>
                <a:defRPr/>
              </a:pPr>
              <a:t>‹#›</a:t>
            </a:fld>
            <a:endParaRPr/>
          </a:p>
        </p:txBody>
      </p:sp>
    </p:spTree>
    <p:extLst>
      <p:ext uri="{BB962C8B-B14F-4D97-AF65-F5344CB8AC3E}">
        <p14:creationId xmlns:p14="http://schemas.microsoft.com/office/powerpoint/2010/main" val="3101635492"/>
      </p:ext>
    </p:extLst>
  </p:cSld>
  <p:clrMapOvr>
    <a:masterClrMapping/>
  </p:clrMapOvr>
  <p:transition spd="slow"/>
</p:sldLayout>
</file>

<file path=ppt/slideLayouts/slideLayout18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22BA2A4-7C0D-C94C-9ECA-B45CEF9FC73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03C3188-6047-604C-AACE-119D24999C75}"/>
              </a:ext>
            </a:extLst>
          </p:cNvPr>
          <p:cNvSpPr txBox="1">
            <a:spLocks noGrp="1"/>
          </p:cNvSpPr>
          <p:nvPr>
            <p:ph type="sldNum" sz="quarter" idx="11"/>
          </p:nvPr>
        </p:nvSpPr>
        <p:spPr>
          <a:ln/>
        </p:spPr>
        <p:txBody>
          <a:bodyPr/>
          <a:lstStyle>
            <a:lvl1pPr>
              <a:defRPr/>
            </a:lvl1pPr>
          </a:lstStyle>
          <a:p>
            <a:pPr>
              <a:defRPr/>
            </a:pPr>
            <a:fld id="{400398A7-FD2B-B241-B42E-1FD121BD8C7A}" type="slidenum">
              <a:rPr/>
              <a:pPr>
                <a:defRPr/>
              </a:pPr>
              <a:t>‹#›</a:t>
            </a:fld>
            <a:endParaRPr/>
          </a:p>
        </p:txBody>
      </p:sp>
    </p:spTree>
    <p:extLst>
      <p:ext uri="{BB962C8B-B14F-4D97-AF65-F5344CB8AC3E}">
        <p14:creationId xmlns:p14="http://schemas.microsoft.com/office/powerpoint/2010/main" val="609256030"/>
      </p:ext>
    </p:extLst>
  </p:cSld>
  <p:clrMapOvr>
    <a:masterClrMapping/>
  </p:clrMapOvr>
  <p:transition spd="slow"/>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9571973E-70C7-8C43-B3FC-FF3792AC706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2150BA3-6323-0C4A-89E6-1922C9073A2F}"/>
              </a:ext>
            </a:extLst>
          </p:cNvPr>
          <p:cNvSpPr txBox="1">
            <a:spLocks noGrp="1"/>
          </p:cNvSpPr>
          <p:nvPr>
            <p:ph type="sldNum" sz="quarter" idx="11"/>
          </p:nvPr>
        </p:nvSpPr>
        <p:spPr>
          <a:ln/>
        </p:spPr>
        <p:txBody>
          <a:bodyPr/>
          <a:lstStyle>
            <a:lvl1pPr>
              <a:defRPr/>
            </a:lvl1pPr>
          </a:lstStyle>
          <a:p>
            <a:pPr>
              <a:defRPr/>
            </a:pPr>
            <a:fld id="{ADC9DA76-F5C9-2441-BA1B-DF4429BC290F}" type="slidenum">
              <a:rPr/>
              <a:pPr>
                <a:defRPr/>
              </a:pPr>
              <a:t>‹#›</a:t>
            </a:fld>
            <a:endParaRPr/>
          </a:p>
        </p:txBody>
      </p:sp>
    </p:spTree>
    <p:extLst>
      <p:ext uri="{BB962C8B-B14F-4D97-AF65-F5344CB8AC3E}">
        <p14:creationId xmlns:p14="http://schemas.microsoft.com/office/powerpoint/2010/main" val="3337466677"/>
      </p:ext>
    </p:extLst>
  </p:cSld>
  <p:clrMapOvr>
    <a:masterClrMapping/>
  </p:clrMapOvr>
  <p:transition spd="slow"/>
</p:sldLayout>
</file>

<file path=ppt/slideLayouts/slideLayout18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5CFB658-297C-CD43-90A7-998384801D1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8736132-850D-FA47-818C-6BAB2AD4B82E}"/>
              </a:ext>
            </a:extLst>
          </p:cNvPr>
          <p:cNvSpPr txBox="1">
            <a:spLocks noGrp="1"/>
          </p:cNvSpPr>
          <p:nvPr>
            <p:ph type="sldNum" sz="quarter" idx="11"/>
          </p:nvPr>
        </p:nvSpPr>
        <p:spPr>
          <a:ln/>
        </p:spPr>
        <p:txBody>
          <a:bodyPr/>
          <a:lstStyle>
            <a:lvl1pPr>
              <a:defRPr/>
            </a:lvl1pPr>
          </a:lstStyle>
          <a:p>
            <a:pPr>
              <a:defRPr/>
            </a:pPr>
            <a:fld id="{F2094D27-EBC6-1F4D-ACEB-93807FF3B37D}" type="slidenum">
              <a:rPr/>
              <a:pPr>
                <a:defRPr/>
              </a:pPr>
              <a:t>‹#›</a:t>
            </a:fld>
            <a:endParaRPr/>
          </a:p>
        </p:txBody>
      </p:sp>
    </p:spTree>
    <p:extLst>
      <p:ext uri="{BB962C8B-B14F-4D97-AF65-F5344CB8AC3E}">
        <p14:creationId xmlns:p14="http://schemas.microsoft.com/office/powerpoint/2010/main" val="3036107136"/>
      </p:ext>
    </p:extLst>
  </p:cSld>
  <p:clrMapOvr>
    <a:masterClrMapping/>
  </p:clrMapOvr>
  <p:transition spd="slow"/>
</p:sldLayout>
</file>

<file path=ppt/slideLayouts/slideLayout18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F677F3D-7FF2-8C4E-9194-CCE17F3BC276}"/>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F0D5C43-3E67-CA47-B27C-11E6F4A4C1DF}"/>
              </a:ext>
            </a:extLst>
          </p:cNvPr>
          <p:cNvSpPr txBox="1">
            <a:spLocks noGrp="1"/>
          </p:cNvSpPr>
          <p:nvPr>
            <p:ph type="sldNum" sz="quarter" idx="11"/>
          </p:nvPr>
        </p:nvSpPr>
        <p:spPr>
          <a:ln/>
        </p:spPr>
        <p:txBody>
          <a:bodyPr/>
          <a:lstStyle>
            <a:lvl1pPr>
              <a:defRPr/>
            </a:lvl1pPr>
          </a:lstStyle>
          <a:p>
            <a:pPr>
              <a:defRPr/>
            </a:pPr>
            <a:fld id="{828B9EBE-3611-CC4E-88C0-728CA97DAB86}" type="slidenum">
              <a:rPr/>
              <a:pPr>
                <a:defRPr/>
              </a:pPr>
              <a:t>‹#›</a:t>
            </a:fld>
            <a:endParaRPr/>
          </a:p>
        </p:txBody>
      </p:sp>
    </p:spTree>
    <p:extLst>
      <p:ext uri="{BB962C8B-B14F-4D97-AF65-F5344CB8AC3E}">
        <p14:creationId xmlns:p14="http://schemas.microsoft.com/office/powerpoint/2010/main" val="2817026021"/>
      </p:ext>
    </p:extLst>
  </p:cSld>
  <p:clrMapOvr>
    <a:masterClrMapping/>
  </p:clrMapOvr>
  <p:transition spd="slow"/>
</p:sldLayout>
</file>

<file path=ppt/slideLayouts/slideLayout18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1A4FBBA-06A6-534C-9CEA-D02C4734070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0226B5D-47E2-1E48-A4E2-ED82347FB90D}"/>
              </a:ext>
            </a:extLst>
          </p:cNvPr>
          <p:cNvSpPr txBox="1">
            <a:spLocks noGrp="1"/>
          </p:cNvSpPr>
          <p:nvPr>
            <p:ph type="sldNum" sz="quarter" idx="11"/>
          </p:nvPr>
        </p:nvSpPr>
        <p:spPr>
          <a:ln/>
        </p:spPr>
        <p:txBody>
          <a:bodyPr/>
          <a:lstStyle>
            <a:lvl1pPr>
              <a:defRPr/>
            </a:lvl1pPr>
          </a:lstStyle>
          <a:p>
            <a:pPr>
              <a:defRPr/>
            </a:pPr>
            <a:fld id="{497B156E-DA7E-6F45-9306-23B88BE01CB1}" type="slidenum">
              <a:rPr/>
              <a:pPr>
                <a:defRPr/>
              </a:pPr>
              <a:t>‹#›</a:t>
            </a:fld>
            <a:endParaRPr/>
          </a:p>
        </p:txBody>
      </p:sp>
    </p:spTree>
    <p:extLst>
      <p:ext uri="{BB962C8B-B14F-4D97-AF65-F5344CB8AC3E}">
        <p14:creationId xmlns:p14="http://schemas.microsoft.com/office/powerpoint/2010/main" val="2874045836"/>
      </p:ext>
    </p:extLst>
  </p:cSld>
  <p:clrMapOvr>
    <a:masterClrMapping/>
  </p:clrMapOvr>
  <p:transition spd="slow"/>
</p:sldLayout>
</file>

<file path=ppt/slideLayouts/slideLayout18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59D61C1-199D-D748-9803-40F0B09031D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BE62FAA-B746-734F-8081-CE335116F485}"/>
              </a:ext>
            </a:extLst>
          </p:cNvPr>
          <p:cNvSpPr txBox="1">
            <a:spLocks noGrp="1"/>
          </p:cNvSpPr>
          <p:nvPr>
            <p:ph type="sldNum" sz="quarter" idx="11"/>
          </p:nvPr>
        </p:nvSpPr>
        <p:spPr>
          <a:ln/>
        </p:spPr>
        <p:txBody>
          <a:bodyPr/>
          <a:lstStyle>
            <a:lvl1pPr>
              <a:defRPr/>
            </a:lvl1pPr>
          </a:lstStyle>
          <a:p>
            <a:pPr>
              <a:defRPr/>
            </a:pPr>
            <a:fld id="{42B6804D-0F11-0148-AE6F-E987EBB4DF56}" type="slidenum">
              <a:rPr/>
              <a:pPr>
                <a:defRPr/>
              </a:pPr>
              <a:t>‹#›</a:t>
            </a:fld>
            <a:endParaRPr/>
          </a:p>
        </p:txBody>
      </p:sp>
    </p:spTree>
    <p:extLst>
      <p:ext uri="{BB962C8B-B14F-4D97-AF65-F5344CB8AC3E}">
        <p14:creationId xmlns:p14="http://schemas.microsoft.com/office/powerpoint/2010/main" val="4250434679"/>
      </p:ext>
    </p:extLst>
  </p:cSld>
  <p:clrMapOvr>
    <a:masterClrMapping/>
  </p:clrMapOvr>
  <p:transition spd="slow"/>
</p:sldLayout>
</file>

<file path=ppt/slideLayouts/slideLayout18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F776DF5-0A6C-4246-B222-866D09DF5D3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D8AA959-7F6C-E049-B758-E1E09A670927}"/>
              </a:ext>
            </a:extLst>
          </p:cNvPr>
          <p:cNvSpPr txBox="1">
            <a:spLocks noGrp="1"/>
          </p:cNvSpPr>
          <p:nvPr>
            <p:ph type="sldNum" sz="quarter" idx="11"/>
          </p:nvPr>
        </p:nvSpPr>
        <p:spPr>
          <a:ln/>
        </p:spPr>
        <p:txBody>
          <a:bodyPr/>
          <a:lstStyle>
            <a:lvl1pPr>
              <a:defRPr/>
            </a:lvl1pPr>
          </a:lstStyle>
          <a:p>
            <a:pPr>
              <a:defRPr/>
            </a:pPr>
            <a:fld id="{36565C13-58A8-6142-90EA-5A5D36307717}" type="slidenum">
              <a:rPr/>
              <a:pPr>
                <a:defRPr/>
              </a:pPr>
              <a:t>‹#›</a:t>
            </a:fld>
            <a:endParaRPr/>
          </a:p>
        </p:txBody>
      </p:sp>
    </p:spTree>
    <p:extLst>
      <p:ext uri="{BB962C8B-B14F-4D97-AF65-F5344CB8AC3E}">
        <p14:creationId xmlns:p14="http://schemas.microsoft.com/office/powerpoint/2010/main" val="930034628"/>
      </p:ext>
    </p:extLst>
  </p:cSld>
  <p:clrMapOvr>
    <a:masterClrMapping/>
  </p:clrMapOvr>
  <p:transition spd="slow"/>
</p:sldLayout>
</file>

<file path=ppt/slideLayouts/slideLayout18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BD02FA4-9E3E-3545-9518-3BBEE2ABF8E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4F519DB-5374-3544-914A-8BC319FE6466}"/>
              </a:ext>
            </a:extLst>
          </p:cNvPr>
          <p:cNvSpPr txBox="1">
            <a:spLocks noGrp="1"/>
          </p:cNvSpPr>
          <p:nvPr>
            <p:ph type="sldNum" sz="quarter" idx="11"/>
          </p:nvPr>
        </p:nvSpPr>
        <p:spPr>
          <a:ln/>
        </p:spPr>
        <p:txBody>
          <a:bodyPr/>
          <a:lstStyle>
            <a:lvl1pPr>
              <a:defRPr/>
            </a:lvl1pPr>
          </a:lstStyle>
          <a:p>
            <a:pPr>
              <a:defRPr/>
            </a:pPr>
            <a:fld id="{4AB21800-6314-F540-BB72-5EA79F406C5D}" type="slidenum">
              <a:rPr/>
              <a:pPr>
                <a:defRPr/>
              </a:pPr>
              <a:t>‹#›</a:t>
            </a:fld>
            <a:endParaRPr/>
          </a:p>
        </p:txBody>
      </p:sp>
    </p:spTree>
    <p:extLst>
      <p:ext uri="{BB962C8B-B14F-4D97-AF65-F5344CB8AC3E}">
        <p14:creationId xmlns:p14="http://schemas.microsoft.com/office/powerpoint/2010/main" val="1770489280"/>
      </p:ext>
    </p:extLst>
  </p:cSld>
  <p:clrMapOvr>
    <a:masterClrMapping/>
  </p:clrMapOvr>
  <p:transition spd="slow"/>
</p:sldLayout>
</file>

<file path=ppt/slideLayouts/slideLayout18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6633FA7-18D3-DE45-9FF7-4D198E9C706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6686B6A-477C-7148-8212-04AE229B7340}"/>
              </a:ext>
            </a:extLst>
          </p:cNvPr>
          <p:cNvSpPr txBox="1">
            <a:spLocks noGrp="1"/>
          </p:cNvSpPr>
          <p:nvPr>
            <p:ph type="sldNum" sz="quarter" idx="11"/>
          </p:nvPr>
        </p:nvSpPr>
        <p:spPr>
          <a:ln/>
        </p:spPr>
        <p:txBody>
          <a:bodyPr/>
          <a:lstStyle>
            <a:lvl1pPr>
              <a:defRPr/>
            </a:lvl1pPr>
          </a:lstStyle>
          <a:p>
            <a:pPr>
              <a:defRPr/>
            </a:pPr>
            <a:fld id="{4A7305BD-DE5B-0D40-A674-8C4D38DE0FD1}" type="slidenum">
              <a:rPr/>
              <a:pPr>
                <a:defRPr/>
              </a:pPr>
              <a:t>‹#›</a:t>
            </a:fld>
            <a:endParaRPr/>
          </a:p>
        </p:txBody>
      </p:sp>
    </p:spTree>
    <p:extLst>
      <p:ext uri="{BB962C8B-B14F-4D97-AF65-F5344CB8AC3E}">
        <p14:creationId xmlns:p14="http://schemas.microsoft.com/office/powerpoint/2010/main" val="2541029566"/>
      </p:ext>
    </p:extLst>
  </p:cSld>
  <p:clrMapOvr>
    <a:masterClrMapping/>
  </p:clrMapOvr>
  <p:transition spd="slow"/>
</p:sldLayout>
</file>

<file path=ppt/slideLayouts/slideLayout18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CBABAE3-8276-814B-A347-9B5515FA119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76A3124-A319-3F4F-ACC0-7895E4F93D8E}"/>
              </a:ext>
            </a:extLst>
          </p:cNvPr>
          <p:cNvSpPr txBox="1">
            <a:spLocks noGrp="1"/>
          </p:cNvSpPr>
          <p:nvPr>
            <p:ph type="sldNum" sz="quarter" idx="11"/>
          </p:nvPr>
        </p:nvSpPr>
        <p:spPr>
          <a:ln/>
        </p:spPr>
        <p:txBody>
          <a:bodyPr/>
          <a:lstStyle>
            <a:lvl1pPr>
              <a:defRPr/>
            </a:lvl1pPr>
          </a:lstStyle>
          <a:p>
            <a:pPr>
              <a:defRPr/>
            </a:pPr>
            <a:fld id="{A80146EF-9F24-AB41-B1FF-8D2B74F8AC14}" type="slidenum">
              <a:rPr/>
              <a:pPr>
                <a:defRPr/>
              </a:pPr>
              <a:t>‹#›</a:t>
            </a:fld>
            <a:endParaRPr/>
          </a:p>
        </p:txBody>
      </p:sp>
    </p:spTree>
    <p:extLst>
      <p:ext uri="{BB962C8B-B14F-4D97-AF65-F5344CB8AC3E}">
        <p14:creationId xmlns:p14="http://schemas.microsoft.com/office/powerpoint/2010/main" val="1994134166"/>
      </p:ext>
    </p:extLst>
  </p:cSld>
  <p:clrMapOvr>
    <a:masterClrMapping/>
  </p:clrMapOvr>
  <p:transition spd="slow"/>
</p:sldLayout>
</file>

<file path=ppt/slideLayouts/slideLayout18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A4C074D-8CB7-4048-B637-F33E0DA70BC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3AD0FC2-26DE-0041-BEBA-C9239061FEF0}"/>
              </a:ext>
            </a:extLst>
          </p:cNvPr>
          <p:cNvSpPr txBox="1">
            <a:spLocks noGrp="1"/>
          </p:cNvSpPr>
          <p:nvPr>
            <p:ph type="sldNum" sz="quarter" idx="11"/>
          </p:nvPr>
        </p:nvSpPr>
        <p:spPr>
          <a:ln/>
        </p:spPr>
        <p:txBody>
          <a:bodyPr/>
          <a:lstStyle>
            <a:lvl1pPr>
              <a:defRPr/>
            </a:lvl1pPr>
          </a:lstStyle>
          <a:p>
            <a:pPr>
              <a:defRPr/>
            </a:pPr>
            <a:fld id="{2E6FD495-8DA8-4D4F-9253-B0957185BE35}" type="slidenum">
              <a:rPr/>
              <a:pPr>
                <a:defRPr/>
              </a:pPr>
              <a:t>‹#›</a:t>
            </a:fld>
            <a:endParaRPr/>
          </a:p>
        </p:txBody>
      </p:sp>
    </p:spTree>
    <p:extLst>
      <p:ext uri="{BB962C8B-B14F-4D97-AF65-F5344CB8AC3E}">
        <p14:creationId xmlns:p14="http://schemas.microsoft.com/office/powerpoint/2010/main" val="3764164190"/>
      </p:ext>
    </p:extLst>
  </p:cSld>
  <p:clrMapOvr>
    <a:masterClrMapping/>
  </p:clrMapOvr>
  <p:transition spd="slow"/>
</p:sldLayout>
</file>

<file path=ppt/slideLayouts/slideLayout18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0E5E17F8-A0CE-6E40-853B-3ECDB0E9C24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50AE579-941B-6A41-99E6-D917D0164DD3}"/>
              </a:ext>
            </a:extLst>
          </p:cNvPr>
          <p:cNvSpPr txBox="1">
            <a:spLocks noGrp="1"/>
          </p:cNvSpPr>
          <p:nvPr>
            <p:ph type="sldNum" sz="quarter" idx="11"/>
          </p:nvPr>
        </p:nvSpPr>
        <p:spPr>
          <a:ln/>
        </p:spPr>
        <p:txBody>
          <a:bodyPr/>
          <a:lstStyle>
            <a:lvl1pPr>
              <a:defRPr/>
            </a:lvl1pPr>
          </a:lstStyle>
          <a:p>
            <a:pPr>
              <a:defRPr/>
            </a:pPr>
            <a:fld id="{19B87473-A1B0-6D42-8F4F-BEDB36D171A3}" type="slidenum">
              <a:rPr/>
              <a:pPr>
                <a:defRPr/>
              </a:pPr>
              <a:t>‹#›</a:t>
            </a:fld>
            <a:endParaRPr/>
          </a:p>
        </p:txBody>
      </p:sp>
    </p:spTree>
    <p:extLst>
      <p:ext uri="{BB962C8B-B14F-4D97-AF65-F5344CB8AC3E}">
        <p14:creationId xmlns:p14="http://schemas.microsoft.com/office/powerpoint/2010/main" val="3903550518"/>
      </p:ext>
    </p:extLst>
  </p:cSld>
  <p:clrMapOvr>
    <a:masterClrMapping/>
  </p:clrMapOvr>
  <p:transition spd="slow"/>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41F86AC7-49A1-BB45-8F36-40059F76CC07}"/>
              </a:ext>
            </a:extLst>
          </p:cNvPr>
          <p:cNvSpPr txBox="1">
            <a:spLocks noGrp="1"/>
          </p:cNvSpPr>
          <p:nvPr>
            <p:ph type="sldNum" sz="quarter" idx="10"/>
          </p:nvPr>
        </p:nvSpPr>
        <p:spPr>
          <a:ln/>
        </p:spPr>
        <p:txBody>
          <a:bodyPr/>
          <a:lstStyle>
            <a:lvl1pPr>
              <a:defRPr/>
            </a:lvl1pPr>
          </a:lstStyle>
          <a:p>
            <a:pPr>
              <a:defRPr/>
            </a:pPr>
            <a:fld id="{8A62CFD5-A253-F94A-8961-3D415A032616}" type="slidenum">
              <a:rPr/>
              <a:pPr>
                <a:defRPr/>
              </a:pPr>
              <a:t>‹#›</a:t>
            </a:fld>
            <a:endParaRPr/>
          </a:p>
        </p:txBody>
      </p:sp>
    </p:spTree>
    <p:extLst>
      <p:ext uri="{BB962C8B-B14F-4D97-AF65-F5344CB8AC3E}">
        <p14:creationId xmlns:p14="http://schemas.microsoft.com/office/powerpoint/2010/main" val="3600918149"/>
      </p:ext>
    </p:extLst>
  </p:cSld>
  <p:clrMapOvr>
    <a:masterClrMapping/>
  </p:clrMapOvr>
  <p:transition spd="slow"/>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8FDA37A-FD88-7446-87E0-23B387C45D3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CC78E7A-6B6F-654A-867B-73B2D561EC33}"/>
              </a:ext>
            </a:extLst>
          </p:cNvPr>
          <p:cNvSpPr txBox="1">
            <a:spLocks noGrp="1"/>
          </p:cNvSpPr>
          <p:nvPr>
            <p:ph type="sldNum" sz="quarter" idx="11"/>
          </p:nvPr>
        </p:nvSpPr>
        <p:spPr>
          <a:ln/>
        </p:spPr>
        <p:txBody>
          <a:bodyPr/>
          <a:lstStyle>
            <a:lvl1pPr>
              <a:defRPr/>
            </a:lvl1pPr>
          </a:lstStyle>
          <a:p>
            <a:pPr>
              <a:defRPr/>
            </a:pPr>
            <a:fld id="{9CC6BF94-242F-DF46-B92A-D3921B765FCE}" type="slidenum">
              <a:rPr/>
              <a:pPr>
                <a:defRPr/>
              </a:pPr>
              <a:t>‹#›</a:t>
            </a:fld>
            <a:endParaRPr/>
          </a:p>
        </p:txBody>
      </p:sp>
    </p:spTree>
    <p:extLst>
      <p:ext uri="{BB962C8B-B14F-4D97-AF65-F5344CB8AC3E}">
        <p14:creationId xmlns:p14="http://schemas.microsoft.com/office/powerpoint/2010/main" val="2835120256"/>
      </p:ext>
    </p:extLst>
  </p:cSld>
  <p:clrMapOvr>
    <a:masterClrMapping/>
  </p:clrMapOvr>
  <p:transition spd="slow"/>
</p:sldLayout>
</file>

<file path=ppt/slideLayouts/slideLayout19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DE3D4B2-171E-2B4C-8A17-88376B64D46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F6DC3BA-5B5A-C848-B72D-1DEE63073AB9}"/>
              </a:ext>
            </a:extLst>
          </p:cNvPr>
          <p:cNvSpPr txBox="1">
            <a:spLocks noGrp="1"/>
          </p:cNvSpPr>
          <p:nvPr>
            <p:ph type="sldNum" sz="quarter" idx="11"/>
          </p:nvPr>
        </p:nvSpPr>
        <p:spPr>
          <a:ln/>
        </p:spPr>
        <p:txBody>
          <a:bodyPr/>
          <a:lstStyle>
            <a:lvl1pPr>
              <a:defRPr/>
            </a:lvl1pPr>
          </a:lstStyle>
          <a:p>
            <a:pPr>
              <a:defRPr/>
            </a:pPr>
            <a:fld id="{DB40FEB1-C14E-7E49-AF6C-1D68D44C7595}" type="slidenum">
              <a:rPr/>
              <a:pPr>
                <a:defRPr/>
              </a:pPr>
              <a:t>‹#›</a:t>
            </a:fld>
            <a:endParaRPr/>
          </a:p>
        </p:txBody>
      </p:sp>
    </p:spTree>
    <p:extLst>
      <p:ext uri="{BB962C8B-B14F-4D97-AF65-F5344CB8AC3E}">
        <p14:creationId xmlns:p14="http://schemas.microsoft.com/office/powerpoint/2010/main" val="2709248607"/>
      </p:ext>
    </p:extLst>
  </p:cSld>
  <p:clrMapOvr>
    <a:masterClrMapping/>
  </p:clrMapOvr>
  <p:transition spd="slow"/>
</p:sldLayout>
</file>

<file path=ppt/slideLayouts/slideLayout19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9B4EDEF-CF67-5049-B7E7-4490C5219D6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3B0B50E7-67D7-5742-A777-309360373DB8}"/>
              </a:ext>
            </a:extLst>
          </p:cNvPr>
          <p:cNvSpPr txBox="1">
            <a:spLocks noGrp="1"/>
          </p:cNvSpPr>
          <p:nvPr>
            <p:ph type="sldNum" sz="quarter" idx="11"/>
          </p:nvPr>
        </p:nvSpPr>
        <p:spPr>
          <a:ln/>
        </p:spPr>
        <p:txBody>
          <a:bodyPr/>
          <a:lstStyle>
            <a:lvl1pPr>
              <a:defRPr/>
            </a:lvl1pPr>
          </a:lstStyle>
          <a:p>
            <a:pPr>
              <a:defRPr/>
            </a:pPr>
            <a:fld id="{D67342EB-3BCE-504C-AD3A-22D9D4058D04}" type="slidenum">
              <a:rPr/>
              <a:pPr>
                <a:defRPr/>
              </a:pPr>
              <a:t>‹#›</a:t>
            </a:fld>
            <a:endParaRPr/>
          </a:p>
        </p:txBody>
      </p:sp>
    </p:spTree>
    <p:extLst>
      <p:ext uri="{BB962C8B-B14F-4D97-AF65-F5344CB8AC3E}">
        <p14:creationId xmlns:p14="http://schemas.microsoft.com/office/powerpoint/2010/main" val="3915537892"/>
      </p:ext>
    </p:extLst>
  </p:cSld>
  <p:clrMapOvr>
    <a:masterClrMapping/>
  </p:clrMapOvr>
  <p:transition spd="slow"/>
</p:sldLayout>
</file>

<file path=ppt/slideLayouts/slideLayout19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0B8F47A-7DD3-4142-9DD8-0B4207871063}"/>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592A0D4-02DE-234B-85E8-C06313FF6529}"/>
              </a:ext>
            </a:extLst>
          </p:cNvPr>
          <p:cNvSpPr txBox="1">
            <a:spLocks noGrp="1"/>
          </p:cNvSpPr>
          <p:nvPr>
            <p:ph type="sldNum" sz="quarter" idx="11"/>
          </p:nvPr>
        </p:nvSpPr>
        <p:spPr>
          <a:ln/>
        </p:spPr>
        <p:txBody>
          <a:bodyPr/>
          <a:lstStyle>
            <a:lvl1pPr>
              <a:defRPr/>
            </a:lvl1pPr>
          </a:lstStyle>
          <a:p>
            <a:pPr>
              <a:defRPr/>
            </a:pPr>
            <a:fld id="{17F6D254-AAC9-244C-947D-15E671B3C405}" type="slidenum">
              <a:rPr/>
              <a:pPr>
                <a:defRPr/>
              </a:pPr>
              <a:t>‹#›</a:t>
            </a:fld>
            <a:endParaRPr/>
          </a:p>
        </p:txBody>
      </p:sp>
    </p:spTree>
    <p:extLst>
      <p:ext uri="{BB962C8B-B14F-4D97-AF65-F5344CB8AC3E}">
        <p14:creationId xmlns:p14="http://schemas.microsoft.com/office/powerpoint/2010/main" val="2606193120"/>
      </p:ext>
    </p:extLst>
  </p:cSld>
  <p:clrMapOvr>
    <a:masterClrMapping/>
  </p:clrMapOvr>
  <p:transition spd="slow"/>
</p:sldLayout>
</file>

<file path=ppt/slideLayouts/slideLayout19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471EF35-8B43-7B46-AB41-C855AEA7696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9761D8C-630F-9546-9AF9-51E907CF5C15}"/>
              </a:ext>
            </a:extLst>
          </p:cNvPr>
          <p:cNvSpPr txBox="1">
            <a:spLocks noGrp="1"/>
          </p:cNvSpPr>
          <p:nvPr>
            <p:ph type="sldNum" sz="quarter" idx="11"/>
          </p:nvPr>
        </p:nvSpPr>
        <p:spPr>
          <a:ln/>
        </p:spPr>
        <p:txBody>
          <a:bodyPr/>
          <a:lstStyle>
            <a:lvl1pPr>
              <a:defRPr/>
            </a:lvl1pPr>
          </a:lstStyle>
          <a:p>
            <a:pPr>
              <a:defRPr/>
            </a:pPr>
            <a:fld id="{C3442566-BEE9-4D4A-9C3F-1A43BA686F66}" type="slidenum">
              <a:rPr/>
              <a:pPr>
                <a:defRPr/>
              </a:pPr>
              <a:t>‹#›</a:t>
            </a:fld>
            <a:endParaRPr/>
          </a:p>
        </p:txBody>
      </p:sp>
    </p:spTree>
    <p:extLst>
      <p:ext uri="{BB962C8B-B14F-4D97-AF65-F5344CB8AC3E}">
        <p14:creationId xmlns:p14="http://schemas.microsoft.com/office/powerpoint/2010/main" val="2651434747"/>
      </p:ext>
    </p:extLst>
  </p:cSld>
  <p:clrMapOvr>
    <a:masterClrMapping/>
  </p:clrMapOvr>
  <p:transition spd="slow"/>
</p:sldLayout>
</file>

<file path=ppt/slideLayouts/slideLayout19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DA10A0E-205E-AB46-9471-7E8149A9E84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09179BF-3B20-4849-BF5A-9CBE38C84839}"/>
              </a:ext>
            </a:extLst>
          </p:cNvPr>
          <p:cNvSpPr txBox="1">
            <a:spLocks noGrp="1"/>
          </p:cNvSpPr>
          <p:nvPr>
            <p:ph type="sldNum" sz="quarter" idx="11"/>
          </p:nvPr>
        </p:nvSpPr>
        <p:spPr>
          <a:ln/>
        </p:spPr>
        <p:txBody>
          <a:bodyPr/>
          <a:lstStyle>
            <a:lvl1pPr>
              <a:defRPr/>
            </a:lvl1pPr>
          </a:lstStyle>
          <a:p>
            <a:pPr>
              <a:defRPr/>
            </a:pPr>
            <a:fld id="{E2D34EA2-BFD9-D04C-894B-31847D8C7702}" type="slidenum">
              <a:rPr/>
              <a:pPr>
                <a:defRPr/>
              </a:pPr>
              <a:t>‹#›</a:t>
            </a:fld>
            <a:endParaRPr/>
          </a:p>
        </p:txBody>
      </p:sp>
    </p:spTree>
    <p:extLst>
      <p:ext uri="{BB962C8B-B14F-4D97-AF65-F5344CB8AC3E}">
        <p14:creationId xmlns:p14="http://schemas.microsoft.com/office/powerpoint/2010/main" val="1268476354"/>
      </p:ext>
    </p:extLst>
  </p:cSld>
  <p:clrMapOvr>
    <a:masterClrMapping/>
  </p:clrMapOvr>
  <p:transition spd="slow"/>
</p:sldLayout>
</file>

<file path=ppt/slideLayouts/slideLayout19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6AC640C-C45B-7946-A22F-81580EFC8A9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428040E-C5F2-C34C-B895-7103935ED372}"/>
              </a:ext>
            </a:extLst>
          </p:cNvPr>
          <p:cNvSpPr txBox="1">
            <a:spLocks noGrp="1"/>
          </p:cNvSpPr>
          <p:nvPr>
            <p:ph type="sldNum" sz="quarter" idx="11"/>
          </p:nvPr>
        </p:nvSpPr>
        <p:spPr>
          <a:ln/>
        </p:spPr>
        <p:txBody>
          <a:bodyPr/>
          <a:lstStyle>
            <a:lvl1pPr>
              <a:defRPr/>
            </a:lvl1pPr>
          </a:lstStyle>
          <a:p>
            <a:pPr>
              <a:defRPr/>
            </a:pPr>
            <a:fld id="{77A38805-3C17-564F-B2B3-B1CB7B956BF9}" type="slidenum">
              <a:rPr/>
              <a:pPr>
                <a:defRPr/>
              </a:pPr>
              <a:t>‹#›</a:t>
            </a:fld>
            <a:endParaRPr/>
          </a:p>
        </p:txBody>
      </p:sp>
    </p:spTree>
    <p:extLst>
      <p:ext uri="{BB962C8B-B14F-4D97-AF65-F5344CB8AC3E}">
        <p14:creationId xmlns:p14="http://schemas.microsoft.com/office/powerpoint/2010/main" val="780478047"/>
      </p:ext>
    </p:extLst>
  </p:cSld>
  <p:clrMapOvr>
    <a:masterClrMapping/>
  </p:clrMapOvr>
  <p:transition spd="slow"/>
</p:sldLayout>
</file>

<file path=ppt/slideLayouts/slideLayout19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81D0E66-E283-4F43-BF52-002C1DD8D91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827DF0C-92F8-1347-907F-7EA7EF637134}"/>
              </a:ext>
            </a:extLst>
          </p:cNvPr>
          <p:cNvSpPr txBox="1">
            <a:spLocks noGrp="1"/>
          </p:cNvSpPr>
          <p:nvPr>
            <p:ph type="sldNum" sz="quarter" idx="11"/>
          </p:nvPr>
        </p:nvSpPr>
        <p:spPr>
          <a:ln/>
        </p:spPr>
        <p:txBody>
          <a:bodyPr/>
          <a:lstStyle>
            <a:lvl1pPr>
              <a:defRPr/>
            </a:lvl1pPr>
          </a:lstStyle>
          <a:p>
            <a:pPr>
              <a:defRPr/>
            </a:pPr>
            <a:fld id="{022F6572-6D8D-EF4B-9BF1-22D966B18469}" type="slidenum">
              <a:rPr/>
              <a:pPr>
                <a:defRPr/>
              </a:pPr>
              <a:t>‹#›</a:t>
            </a:fld>
            <a:endParaRPr/>
          </a:p>
        </p:txBody>
      </p:sp>
    </p:spTree>
    <p:extLst>
      <p:ext uri="{BB962C8B-B14F-4D97-AF65-F5344CB8AC3E}">
        <p14:creationId xmlns:p14="http://schemas.microsoft.com/office/powerpoint/2010/main" val="524073744"/>
      </p:ext>
    </p:extLst>
  </p:cSld>
  <p:clrMapOvr>
    <a:masterClrMapping/>
  </p:clrMapOvr>
  <p:transition spd="slow"/>
</p:sldLayout>
</file>

<file path=ppt/slideLayouts/slideLayout19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601DD813-C8E2-C54F-9904-921EBE9A1BE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BCA6F03-D01B-A54C-9A05-C89271D7E391}"/>
              </a:ext>
            </a:extLst>
          </p:cNvPr>
          <p:cNvSpPr txBox="1">
            <a:spLocks noGrp="1"/>
          </p:cNvSpPr>
          <p:nvPr>
            <p:ph type="sldNum" sz="quarter" idx="11"/>
          </p:nvPr>
        </p:nvSpPr>
        <p:spPr>
          <a:ln/>
        </p:spPr>
        <p:txBody>
          <a:bodyPr/>
          <a:lstStyle>
            <a:lvl1pPr>
              <a:defRPr/>
            </a:lvl1pPr>
          </a:lstStyle>
          <a:p>
            <a:pPr>
              <a:defRPr/>
            </a:pPr>
            <a:fld id="{50A22F53-206F-AC4C-ADE0-9E481B280EFE}" type="slidenum">
              <a:rPr/>
              <a:pPr>
                <a:defRPr/>
              </a:pPr>
              <a:t>‹#›</a:t>
            </a:fld>
            <a:endParaRPr/>
          </a:p>
        </p:txBody>
      </p:sp>
    </p:spTree>
    <p:extLst>
      <p:ext uri="{BB962C8B-B14F-4D97-AF65-F5344CB8AC3E}">
        <p14:creationId xmlns:p14="http://schemas.microsoft.com/office/powerpoint/2010/main" val="3502440994"/>
      </p:ext>
    </p:extLst>
  </p:cSld>
  <p:clrMapOvr>
    <a:masterClrMapping/>
  </p:clrMapOvr>
  <p:transition spd="slow"/>
</p:sldLayout>
</file>

<file path=ppt/slideLayouts/slideLayout19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EB2E896-36DD-B645-8215-835B86D0D33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42B994D-200C-2644-9FDA-6B3EF7971E08}"/>
              </a:ext>
            </a:extLst>
          </p:cNvPr>
          <p:cNvSpPr txBox="1">
            <a:spLocks noGrp="1"/>
          </p:cNvSpPr>
          <p:nvPr>
            <p:ph type="sldNum" sz="quarter" idx="11"/>
          </p:nvPr>
        </p:nvSpPr>
        <p:spPr>
          <a:ln/>
        </p:spPr>
        <p:txBody>
          <a:bodyPr/>
          <a:lstStyle>
            <a:lvl1pPr>
              <a:defRPr/>
            </a:lvl1pPr>
          </a:lstStyle>
          <a:p>
            <a:pPr>
              <a:defRPr/>
            </a:pPr>
            <a:fld id="{C8E8FE4C-A36A-654F-9724-07FFE0EB6388}" type="slidenum">
              <a:rPr/>
              <a:pPr>
                <a:defRPr/>
              </a:pPr>
              <a:t>‹#›</a:t>
            </a:fld>
            <a:endParaRPr/>
          </a:p>
        </p:txBody>
      </p:sp>
    </p:spTree>
    <p:extLst>
      <p:ext uri="{BB962C8B-B14F-4D97-AF65-F5344CB8AC3E}">
        <p14:creationId xmlns:p14="http://schemas.microsoft.com/office/powerpoint/2010/main" val="3223221286"/>
      </p:ext>
    </p:extLst>
  </p:cSld>
  <p:clrMapOvr>
    <a:masterClrMapping/>
  </p:clrMapOvr>
  <p:transition spd="slow"/>
</p:sldLayout>
</file>

<file path=ppt/slideLayouts/slideLayout19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46A4597-EAD5-0F4E-B24D-615AF6F125F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93B97F0-7D0B-4E4E-9775-9E113F913340}"/>
              </a:ext>
            </a:extLst>
          </p:cNvPr>
          <p:cNvSpPr txBox="1">
            <a:spLocks noGrp="1"/>
          </p:cNvSpPr>
          <p:nvPr>
            <p:ph type="sldNum" sz="quarter" idx="11"/>
          </p:nvPr>
        </p:nvSpPr>
        <p:spPr>
          <a:ln/>
        </p:spPr>
        <p:txBody>
          <a:bodyPr/>
          <a:lstStyle>
            <a:lvl1pPr>
              <a:defRPr/>
            </a:lvl1pPr>
          </a:lstStyle>
          <a:p>
            <a:pPr>
              <a:defRPr/>
            </a:pPr>
            <a:fld id="{D7668719-70ED-C54A-A5D4-7EB84BE15BFC}" type="slidenum">
              <a:rPr/>
              <a:pPr>
                <a:defRPr/>
              </a:pPr>
              <a:t>‹#›</a:t>
            </a:fld>
            <a:endParaRPr/>
          </a:p>
        </p:txBody>
      </p:sp>
    </p:spTree>
    <p:extLst>
      <p:ext uri="{BB962C8B-B14F-4D97-AF65-F5344CB8AC3E}">
        <p14:creationId xmlns:p14="http://schemas.microsoft.com/office/powerpoint/2010/main" val="1340561101"/>
      </p:ext>
    </p:extLst>
  </p:cSld>
  <p:clrMapOvr>
    <a:masterClrMapping/>
  </p:clrMapOvr>
  <p:transition spd="slow"/>
</p:sldLayout>
</file>

<file path=ppt/slideLayouts/slideLayout1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D6DAB3C-3122-5A43-A51E-46AA48B3EC6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D8DC797-98C2-0F4E-A06B-B704B0597B40}"/>
              </a:ext>
            </a:extLst>
          </p:cNvPr>
          <p:cNvSpPr txBox="1">
            <a:spLocks noGrp="1"/>
          </p:cNvSpPr>
          <p:nvPr>
            <p:ph type="sldNum" sz="quarter" idx="11"/>
          </p:nvPr>
        </p:nvSpPr>
        <p:spPr>
          <a:ln/>
        </p:spPr>
        <p:txBody>
          <a:bodyPr/>
          <a:lstStyle>
            <a:lvl1pPr>
              <a:defRPr/>
            </a:lvl1pPr>
          </a:lstStyle>
          <a:p>
            <a:pPr>
              <a:defRPr/>
            </a:pPr>
            <a:fld id="{1867F546-C05B-B74E-AB9A-E6457967FF5B}" type="slidenum">
              <a:rPr/>
              <a:pPr>
                <a:defRPr/>
              </a:pPr>
              <a:t>‹#›</a:t>
            </a:fld>
            <a:endParaRPr/>
          </a:p>
        </p:txBody>
      </p:sp>
    </p:spTree>
    <p:extLst>
      <p:ext uri="{BB962C8B-B14F-4D97-AF65-F5344CB8AC3E}">
        <p14:creationId xmlns:p14="http://schemas.microsoft.com/office/powerpoint/2010/main" val="3208947152"/>
      </p:ext>
    </p:extLst>
  </p:cSld>
  <p:clrMapOvr>
    <a:masterClrMapping/>
  </p:clrMapOvr>
  <p:transition spd="slow"/>
</p:sldLayout>
</file>

<file path=ppt/slideLayouts/slideLayout19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3F83FB6-EE36-4B48-AC0E-0308CF3973F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0F56A86-D0F6-E54A-A2A7-88E7556FB4AC}"/>
              </a:ext>
            </a:extLst>
          </p:cNvPr>
          <p:cNvSpPr txBox="1">
            <a:spLocks noGrp="1"/>
          </p:cNvSpPr>
          <p:nvPr>
            <p:ph type="sldNum" sz="quarter" idx="11"/>
          </p:nvPr>
        </p:nvSpPr>
        <p:spPr>
          <a:ln/>
        </p:spPr>
        <p:txBody>
          <a:bodyPr/>
          <a:lstStyle>
            <a:lvl1pPr>
              <a:defRPr/>
            </a:lvl1pPr>
          </a:lstStyle>
          <a:p>
            <a:pPr>
              <a:defRPr/>
            </a:pPr>
            <a:fld id="{2076A79C-9D8D-2143-9A3C-260A1D2A1684}" type="slidenum">
              <a:rPr/>
              <a:pPr>
                <a:defRPr/>
              </a:pPr>
              <a:t>‹#›</a:t>
            </a:fld>
            <a:endParaRPr/>
          </a:p>
        </p:txBody>
      </p:sp>
    </p:spTree>
    <p:extLst>
      <p:ext uri="{BB962C8B-B14F-4D97-AF65-F5344CB8AC3E}">
        <p14:creationId xmlns:p14="http://schemas.microsoft.com/office/powerpoint/2010/main" val="2648746723"/>
      </p:ext>
    </p:extLst>
  </p:cSld>
  <p:clrMapOvr>
    <a:masterClrMapping/>
  </p:clrMapOvr>
  <p:transition spd="slow"/>
</p:sldLayout>
</file>

<file path=ppt/slideLayouts/slideLayout19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61092DE-0C10-3E40-8B36-2CB7A6F33EA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FC43451-323C-994A-93AB-029D64FCD4E6}"/>
              </a:ext>
            </a:extLst>
          </p:cNvPr>
          <p:cNvSpPr txBox="1">
            <a:spLocks noGrp="1"/>
          </p:cNvSpPr>
          <p:nvPr>
            <p:ph type="sldNum" sz="quarter" idx="11"/>
          </p:nvPr>
        </p:nvSpPr>
        <p:spPr>
          <a:ln/>
        </p:spPr>
        <p:txBody>
          <a:bodyPr/>
          <a:lstStyle>
            <a:lvl1pPr>
              <a:defRPr/>
            </a:lvl1pPr>
          </a:lstStyle>
          <a:p>
            <a:pPr>
              <a:defRPr/>
            </a:pPr>
            <a:fld id="{C21449B1-4BF1-3E4A-A65C-9B6928AE5798}" type="slidenum">
              <a:rPr/>
              <a:pPr>
                <a:defRPr/>
              </a:pPr>
              <a:t>‹#›</a:t>
            </a:fld>
            <a:endParaRPr/>
          </a:p>
        </p:txBody>
      </p:sp>
    </p:spTree>
    <p:extLst>
      <p:ext uri="{BB962C8B-B14F-4D97-AF65-F5344CB8AC3E}">
        <p14:creationId xmlns:p14="http://schemas.microsoft.com/office/powerpoint/2010/main" val="2326758644"/>
      </p:ext>
    </p:extLst>
  </p:cSld>
  <p:clrMapOvr>
    <a:masterClrMapping/>
  </p:clrMapOvr>
  <p:transition spd="slow"/>
</p:sldLayout>
</file>

<file path=ppt/slideLayouts/slideLayout19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325F6FF-1F7A-F341-90C6-D4EFB3989B9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3F8EAB6C-2BB1-5040-8417-388A3AF069CC}"/>
              </a:ext>
            </a:extLst>
          </p:cNvPr>
          <p:cNvSpPr txBox="1">
            <a:spLocks noGrp="1"/>
          </p:cNvSpPr>
          <p:nvPr>
            <p:ph type="sldNum" sz="quarter" idx="11"/>
          </p:nvPr>
        </p:nvSpPr>
        <p:spPr>
          <a:ln/>
        </p:spPr>
        <p:txBody>
          <a:bodyPr/>
          <a:lstStyle>
            <a:lvl1pPr>
              <a:defRPr/>
            </a:lvl1pPr>
          </a:lstStyle>
          <a:p>
            <a:pPr>
              <a:defRPr/>
            </a:pPr>
            <a:fld id="{A9291C6D-96E1-0947-92D2-BBB98843ADB9}" type="slidenum">
              <a:rPr/>
              <a:pPr>
                <a:defRPr/>
              </a:pPr>
              <a:t>‹#›</a:t>
            </a:fld>
            <a:endParaRPr/>
          </a:p>
        </p:txBody>
      </p:sp>
    </p:spTree>
    <p:extLst>
      <p:ext uri="{BB962C8B-B14F-4D97-AF65-F5344CB8AC3E}">
        <p14:creationId xmlns:p14="http://schemas.microsoft.com/office/powerpoint/2010/main" val="4196624335"/>
      </p:ext>
    </p:extLst>
  </p:cSld>
  <p:clrMapOvr>
    <a:masterClrMapping/>
  </p:clrMapOvr>
  <p:transition spd="slow"/>
</p:sldLayout>
</file>

<file path=ppt/slideLayouts/slideLayout19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CFA15B9-EBBF-C646-B52D-E7AE02612AE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4DC41E24-3BA6-3847-A9FB-F0022461629F}"/>
              </a:ext>
            </a:extLst>
          </p:cNvPr>
          <p:cNvSpPr txBox="1">
            <a:spLocks noGrp="1"/>
          </p:cNvSpPr>
          <p:nvPr>
            <p:ph type="sldNum" sz="quarter" idx="11"/>
          </p:nvPr>
        </p:nvSpPr>
        <p:spPr>
          <a:ln/>
        </p:spPr>
        <p:txBody>
          <a:bodyPr/>
          <a:lstStyle>
            <a:lvl1pPr>
              <a:defRPr/>
            </a:lvl1pPr>
          </a:lstStyle>
          <a:p>
            <a:pPr>
              <a:defRPr/>
            </a:pPr>
            <a:fld id="{99300676-227B-ED41-BE07-A28D9FE1E32C}" type="slidenum">
              <a:rPr/>
              <a:pPr>
                <a:defRPr/>
              </a:pPr>
              <a:t>‹#›</a:t>
            </a:fld>
            <a:endParaRPr/>
          </a:p>
        </p:txBody>
      </p:sp>
    </p:spTree>
    <p:extLst>
      <p:ext uri="{BB962C8B-B14F-4D97-AF65-F5344CB8AC3E}">
        <p14:creationId xmlns:p14="http://schemas.microsoft.com/office/powerpoint/2010/main" val="267339985"/>
      </p:ext>
    </p:extLst>
  </p:cSld>
  <p:clrMapOvr>
    <a:masterClrMapping/>
  </p:clrMapOvr>
  <p:transition spd="slow"/>
</p:sldLayout>
</file>

<file path=ppt/slideLayouts/slideLayout19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417C709-B5D8-1D4E-AC59-FB5B6064CC0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D047DF1-3104-CB44-AF8C-1988B28B5504}"/>
              </a:ext>
            </a:extLst>
          </p:cNvPr>
          <p:cNvSpPr txBox="1">
            <a:spLocks noGrp="1"/>
          </p:cNvSpPr>
          <p:nvPr>
            <p:ph type="sldNum" sz="quarter" idx="11"/>
          </p:nvPr>
        </p:nvSpPr>
        <p:spPr>
          <a:ln/>
        </p:spPr>
        <p:txBody>
          <a:bodyPr/>
          <a:lstStyle>
            <a:lvl1pPr>
              <a:defRPr/>
            </a:lvl1pPr>
          </a:lstStyle>
          <a:p>
            <a:pPr>
              <a:defRPr/>
            </a:pPr>
            <a:fld id="{ACD6A63D-ADF8-054A-9A98-E0856548C4B7}" type="slidenum">
              <a:rPr/>
              <a:pPr>
                <a:defRPr/>
              </a:pPr>
              <a:t>‹#›</a:t>
            </a:fld>
            <a:endParaRPr/>
          </a:p>
        </p:txBody>
      </p:sp>
    </p:spTree>
    <p:extLst>
      <p:ext uri="{BB962C8B-B14F-4D97-AF65-F5344CB8AC3E}">
        <p14:creationId xmlns:p14="http://schemas.microsoft.com/office/powerpoint/2010/main" val="1669142842"/>
      </p:ext>
    </p:extLst>
  </p:cSld>
  <p:clrMapOvr>
    <a:masterClrMapping/>
  </p:clrMapOvr>
  <p:transition spd="slow"/>
</p:sldLayout>
</file>

<file path=ppt/slideLayouts/slideLayout19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B08BC98-1428-F84D-9B21-58A20CC0176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37D4330-D0B1-2C40-9D53-E53BF6AB83AE}"/>
              </a:ext>
            </a:extLst>
          </p:cNvPr>
          <p:cNvSpPr txBox="1">
            <a:spLocks noGrp="1"/>
          </p:cNvSpPr>
          <p:nvPr>
            <p:ph type="sldNum" sz="quarter" idx="11"/>
          </p:nvPr>
        </p:nvSpPr>
        <p:spPr>
          <a:ln/>
        </p:spPr>
        <p:txBody>
          <a:bodyPr/>
          <a:lstStyle>
            <a:lvl1pPr>
              <a:defRPr/>
            </a:lvl1pPr>
          </a:lstStyle>
          <a:p>
            <a:pPr>
              <a:defRPr/>
            </a:pPr>
            <a:fld id="{7C459325-68B1-2642-AC22-C8E583B7B489}" type="slidenum">
              <a:rPr/>
              <a:pPr>
                <a:defRPr/>
              </a:pPr>
              <a:t>‹#›</a:t>
            </a:fld>
            <a:endParaRPr/>
          </a:p>
        </p:txBody>
      </p:sp>
    </p:spTree>
    <p:extLst>
      <p:ext uri="{BB962C8B-B14F-4D97-AF65-F5344CB8AC3E}">
        <p14:creationId xmlns:p14="http://schemas.microsoft.com/office/powerpoint/2010/main" val="3596309327"/>
      </p:ext>
    </p:extLst>
  </p:cSld>
  <p:clrMapOvr>
    <a:masterClrMapping/>
  </p:clrMapOvr>
  <p:transition spd="slow"/>
</p:sldLayout>
</file>

<file path=ppt/slideLayouts/slideLayout19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809A29E-749F-F042-8505-5B6E2BF35EC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F9EEAF7-32BD-884C-96A4-98ADB58EE5B4}"/>
              </a:ext>
            </a:extLst>
          </p:cNvPr>
          <p:cNvSpPr txBox="1">
            <a:spLocks noGrp="1"/>
          </p:cNvSpPr>
          <p:nvPr>
            <p:ph type="sldNum" sz="quarter" idx="11"/>
          </p:nvPr>
        </p:nvSpPr>
        <p:spPr>
          <a:ln/>
        </p:spPr>
        <p:txBody>
          <a:bodyPr/>
          <a:lstStyle>
            <a:lvl1pPr>
              <a:defRPr/>
            </a:lvl1pPr>
          </a:lstStyle>
          <a:p>
            <a:pPr>
              <a:defRPr/>
            </a:pPr>
            <a:fld id="{4826EBFF-649B-5B40-9513-BFBEFDB5CD87}" type="slidenum">
              <a:rPr/>
              <a:pPr>
                <a:defRPr/>
              </a:pPr>
              <a:t>‹#›</a:t>
            </a:fld>
            <a:endParaRPr/>
          </a:p>
        </p:txBody>
      </p:sp>
    </p:spTree>
    <p:extLst>
      <p:ext uri="{BB962C8B-B14F-4D97-AF65-F5344CB8AC3E}">
        <p14:creationId xmlns:p14="http://schemas.microsoft.com/office/powerpoint/2010/main" val="1483483916"/>
      </p:ext>
    </p:extLst>
  </p:cSld>
  <p:clrMapOvr>
    <a:masterClrMapping/>
  </p:clrMapOvr>
  <p:transition spd="slow"/>
</p:sldLayout>
</file>

<file path=ppt/slideLayouts/slideLayout19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A90301C-2FB5-0044-B5FE-8C91E2E42A9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9A12E51-791F-2946-ACFC-08B7DC0C72E7}"/>
              </a:ext>
            </a:extLst>
          </p:cNvPr>
          <p:cNvSpPr txBox="1">
            <a:spLocks noGrp="1"/>
          </p:cNvSpPr>
          <p:nvPr>
            <p:ph type="sldNum" sz="quarter" idx="11"/>
          </p:nvPr>
        </p:nvSpPr>
        <p:spPr>
          <a:ln/>
        </p:spPr>
        <p:txBody>
          <a:bodyPr/>
          <a:lstStyle>
            <a:lvl1pPr>
              <a:defRPr/>
            </a:lvl1pPr>
          </a:lstStyle>
          <a:p>
            <a:pPr>
              <a:defRPr/>
            </a:pPr>
            <a:fld id="{68AA1266-7A3A-DF4E-8747-520A76ED9CF5}" type="slidenum">
              <a:rPr/>
              <a:pPr>
                <a:defRPr/>
              </a:pPr>
              <a:t>‹#›</a:t>
            </a:fld>
            <a:endParaRPr/>
          </a:p>
        </p:txBody>
      </p:sp>
    </p:spTree>
    <p:extLst>
      <p:ext uri="{BB962C8B-B14F-4D97-AF65-F5344CB8AC3E}">
        <p14:creationId xmlns:p14="http://schemas.microsoft.com/office/powerpoint/2010/main" val="1326076358"/>
      </p:ext>
    </p:extLst>
  </p:cSld>
  <p:clrMapOvr>
    <a:masterClrMapping/>
  </p:clrMapOvr>
  <p:transition spd="slow"/>
</p:sldLayout>
</file>

<file path=ppt/slideLayouts/slideLayout19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4200C10-511B-4344-B820-9F90FD068E3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29F7883-5BB5-614C-A2DD-0F445A389554}"/>
              </a:ext>
            </a:extLst>
          </p:cNvPr>
          <p:cNvSpPr txBox="1">
            <a:spLocks noGrp="1"/>
          </p:cNvSpPr>
          <p:nvPr>
            <p:ph type="sldNum" sz="quarter" idx="11"/>
          </p:nvPr>
        </p:nvSpPr>
        <p:spPr>
          <a:ln/>
        </p:spPr>
        <p:txBody>
          <a:bodyPr/>
          <a:lstStyle>
            <a:lvl1pPr>
              <a:defRPr/>
            </a:lvl1pPr>
          </a:lstStyle>
          <a:p>
            <a:pPr>
              <a:defRPr/>
            </a:pPr>
            <a:fld id="{E3D909A4-1F3A-C34E-8B7A-04D143237557}" type="slidenum">
              <a:rPr/>
              <a:pPr>
                <a:defRPr/>
              </a:pPr>
              <a:t>‹#›</a:t>
            </a:fld>
            <a:endParaRPr/>
          </a:p>
        </p:txBody>
      </p:sp>
    </p:spTree>
    <p:extLst>
      <p:ext uri="{BB962C8B-B14F-4D97-AF65-F5344CB8AC3E}">
        <p14:creationId xmlns:p14="http://schemas.microsoft.com/office/powerpoint/2010/main" val="3787005332"/>
      </p:ext>
    </p:extLst>
  </p:cSld>
  <p:clrMapOvr>
    <a:masterClrMapping/>
  </p:clrMapOvr>
  <p:transition spd="slow"/>
</p:sldLayout>
</file>

<file path=ppt/slideLayouts/slideLayout19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B6DF3CD-E319-544A-A64D-5A480B2046F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367C058-B751-2342-BBDC-2C364D089A4A}"/>
              </a:ext>
            </a:extLst>
          </p:cNvPr>
          <p:cNvSpPr txBox="1">
            <a:spLocks noGrp="1"/>
          </p:cNvSpPr>
          <p:nvPr>
            <p:ph type="sldNum" sz="quarter" idx="11"/>
          </p:nvPr>
        </p:nvSpPr>
        <p:spPr>
          <a:ln/>
        </p:spPr>
        <p:txBody>
          <a:bodyPr/>
          <a:lstStyle>
            <a:lvl1pPr>
              <a:defRPr/>
            </a:lvl1pPr>
          </a:lstStyle>
          <a:p>
            <a:pPr>
              <a:defRPr/>
            </a:pPr>
            <a:fld id="{769C1B41-5456-F249-BC3D-5EA95A7D0694}" type="slidenum">
              <a:rPr/>
              <a:pPr>
                <a:defRPr/>
              </a:pPr>
              <a:t>‹#›</a:t>
            </a:fld>
            <a:endParaRPr/>
          </a:p>
        </p:txBody>
      </p:sp>
    </p:spTree>
    <p:extLst>
      <p:ext uri="{BB962C8B-B14F-4D97-AF65-F5344CB8AC3E}">
        <p14:creationId xmlns:p14="http://schemas.microsoft.com/office/powerpoint/2010/main" val="1197931300"/>
      </p:ext>
    </p:extLst>
  </p:cSld>
  <p:clrMapOvr>
    <a:masterClrMapping/>
  </p:clrMapOvr>
  <p:transition spd="slow"/>
</p:sldLayout>
</file>

<file path=ppt/slideLayouts/slideLayout1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705D176-980C-8246-9AFC-AC7FDD958E0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074D865-5420-584A-8E22-A130216EA1FF}"/>
              </a:ext>
            </a:extLst>
          </p:cNvPr>
          <p:cNvSpPr txBox="1">
            <a:spLocks noGrp="1"/>
          </p:cNvSpPr>
          <p:nvPr>
            <p:ph type="sldNum" sz="quarter" idx="11"/>
          </p:nvPr>
        </p:nvSpPr>
        <p:spPr>
          <a:ln/>
        </p:spPr>
        <p:txBody>
          <a:bodyPr/>
          <a:lstStyle>
            <a:lvl1pPr>
              <a:defRPr/>
            </a:lvl1pPr>
          </a:lstStyle>
          <a:p>
            <a:pPr>
              <a:defRPr/>
            </a:pPr>
            <a:fld id="{95D2A4D6-B912-6F44-BC17-9C12CCB19CCE}" type="slidenum">
              <a:rPr/>
              <a:pPr>
                <a:defRPr/>
              </a:pPr>
              <a:t>‹#›</a:t>
            </a:fld>
            <a:endParaRPr/>
          </a:p>
        </p:txBody>
      </p:sp>
    </p:spTree>
    <p:extLst>
      <p:ext uri="{BB962C8B-B14F-4D97-AF65-F5344CB8AC3E}">
        <p14:creationId xmlns:p14="http://schemas.microsoft.com/office/powerpoint/2010/main" val="1739595128"/>
      </p:ext>
    </p:extLst>
  </p:cSld>
  <p:clrMapOvr>
    <a:masterClrMapping/>
  </p:clrMapOvr>
  <p:transition spd="slow"/>
</p:sldLayout>
</file>

<file path=ppt/slideLayouts/slideLayout19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AADF7F1A-CB37-FD40-918D-E17C8743A9E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E08565D-D9BC-7441-9E98-47040C4D45A7}"/>
              </a:ext>
            </a:extLst>
          </p:cNvPr>
          <p:cNvSpPr txBox="1">
            <a:spLocks noGrp="1"/>
          </p:cNvSpPr>
          <p:nvPr>
            <p:ph type="sldNum" sz="quarter" idx="11"/>
          </p:nvPr>
        </p:nvSpPr>
        <p:spPr>
          <a:ln/>
        </p:spPr>
        <p:txBody>
          <a:bodyPr/>
          <a:lstStyle>
            <a:lvl1pPr>
              <a:defRPr/>
            </a:lvl1pPr>
          </a:lstStyle>
          <a:p>
            <a:pPr>
              <a:defRPr/>
            </a:pPr>
            <a:fld id="{872A919F-F8B1-8E4F-8C1F-7519AC59EE69}" type="slidenum">
              <a:rPr/>
              <a:pPr>
                <a:defRPr/>
              </a:pPr>
              <a:t>‹#›</a:t>
            </a:fld>
            <a:endParaRPr/>
          </a:p>
        </p:txBody>
      </p:sp>
    </p:spTree>
    <p:extLst>
      <p:ext uri="{BB962C8B-B14F-4D97-AF65-F5344CB8AC3E}">
        <p14:creationId xmlns:p14="http://schemas.microsoft.com/office/powerpoint/2010/main" val="3777302060"/>
      </p:ext>
    </p:extLst>
  </p:cSld>
  <p:clrMapOvr>
    <a:masterClrMapping/>
  </p:clrMapOvr>
  <p:transition spd="slow"/>
</p:sldLayout>
</file>

<file path=ppt/slideLayouts/slideLayout19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4BDA049-159E-0C47-918B-0C948BA277B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39DB73D-4527-C348-B8C0-EEA0036096DE}"/>
              </a:ext>
            </a:extLst>
          </p:cNvPr>
          <p:cNvSpPr txBox="1">
            <a:spLocks noGrp="1"/>
          </p:cNvSpPr>
          <p:nvPr>
            <p:ph type="sldNum" sz="quarter" idx="11"/>
          </p:nvPr>
        </p:nvSpPr>
        <p:spPr>
          <a:ln/>
        </p:spPr>
        <p:txBody>
          <a:bodyPr/>
          <a:lstStyle>
            <a:lvl1pPr>
              <a:defRPr/>
            </a:lvl1pPr>
          </a:lstStyle>
          <a:p>
            <a:pPr>
              <a:defRPr/>
            </a:pPr>
            <a:fld id="{C4BD93C8-AA33-1241-878A-8D12AD56E6A0}" type="slidenum">
              <a:rPr/>
              <a:pPr>
                <a:defRPr/>
              </a:pPr>
              <a:t>‹#›</a:t>
            </a:fld>
            <a:endParaRPr/>
          </a:p>
        </p:txBody>
      </p:sp>
    </p:spTree>
    <p:extLst>
      <p:ext uri="{BB962C8B-B14F-4D97-AF65-F5344CB8AC3E}">
        <p14:creationId xmlns:p14="http://schemas.microsoft.com/office/powerpoint/2010/main" val="1363097764"/>
      </p:ext>
    </p:extLst>
  </p:cSld>
  <p:clrMapOvr>
    <a:masterClrMapping/>
  </p:clrMapOvr>
  <p:transition spd="slow"/>
</p:sldLayout>
</file>

<file path=ppt/slideLayouts/slideLayout19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3ED7A6E-43F1-9B42-8637-573F76A77C4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3DE1BF4-A42D-804F-898C-0392B0859501}"/>
              </a:ext>
            </a:extLst>
          </p:cNvPr>
          <p:cNvSpPr txBox="1">
            <a:spLocks noGrp="1"/>
          </p:cNvSpPr>
          <p:nvPr>
            <p:ph type="sldNum" sz="quarter" idx="11"/>
          </p:nvPr>
        </p:nvSpPr>
        <p:spPr>
          <a:ln/>
        </p:spPr>
        <p:txBody>
          <a:bodyPr/>
          <a:lstStyle>
            <a:lvl1pPr>
              <a:defRPr/>
            </a:lvl1pPr>
          </a:lstStyle>
          <a:p>
            <a:pPr>
              <a:defRPr/>
            </a:pPr>
            <a:fld id="{520DB75F-5543-3741-818C-BD9251F72DAC}" type="slidenum">
              <a:rPr/>
              <a:pPr>
                <a:defRPr/>
              </a:pPr>
              <a:t>‹#›</a:t>
            </a:fld>
            <a:endParaRPr/>
          </a:p>
        </p:txBody>
      </p:sp>
    </p:spTree>
    <p:extLst>
      <p:ext uri="{BB962C8B-B14F-4D97-AF65-F5344CB8AC3E}">
        <p14:creationId xmlns:p14="http://schemas.microsoft.com/office/powerpoint/2010/main" val="110092559"/>
      </p:ext>
    </p:extLst>
  </p:cSld>
  <p:clrMapOvr>
    <a:masterClrMapping/>
  </p:clrMapOvr>
  <p:transition spd="slow"/>
</p:sldLayout>
</file>

<file path=ppt/slideLayouts/slideLayout19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466500AB-0F13-584B-A998-EB47C6CF01D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4646EFC-2914-5544-A310-CEC1E6ECD76C}"/>
              </a:ext>
            </a:extLst>
          </p:cNvPr>
          <p:cNvSpPr txBox="1">
            <a:spLocks noGrp="1"/>
          </p:cNvSpPr>
          <p:nvPr>
            <p:ph type="sldNum" sz="quarter" idx="11"/>
          </p:nvPr>
        </p:nvSpPr>
        <p:spPr>
          <a:ln/>
        </p:spPr>
        <p:txBody>
          <a:bodyPr/>
          <a:lstStyle>
            <a:lvl1pPr>
              <a:defRPr/>
            </a:lvl1pPr>
          </a:lstStyle>
          <a:p>
            <a:pPr>
              <a:defRPr/>
            </a:pPr>
            <a:fld id="{410F7842-09C5-7F40-9D9E-0FF2D737FCEF}" type="slidenum">
              <a:rPr/>
              <a:pPr>
                <a:defRPr/>
              </a:pPr>
              <a:t>‹#›</a:t>
            </a:fld>
            <a:endParaRPr/>
          </a:p>
        </p:txBody>
      </p:sp>
    </p:spTree>
    <p:extLst>
      <p:ext uri="{BB962C8B-B14F-4D97-AF65-F5344CB8AC3E}">
        <p14:creationId xmlns:p14="http://schemas.microsoft.com/office/powerpoint/2010/main" val="3146384745"/>
      </p:ext>
    </p:extLst>
  </p:cSld>
  <p:clrMapOvr>
    <a:masterClrMapping/>
  </p:clrMapOvr>
  <p:transition spd="slow"/>
</p:sldLayout>
</file>

<file path=ppt/slideLayouts/slideLayout19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5122EF7-28D7-BF4E-A655-7440675134D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2D24C02-B695-5C44-A1BA-6699EBF96A0A}"/>
              </a:ext>
            </a:extLst>
          </p:cNvPr>
          <p:cNvSpPr txBox="1">
            <a:spLocks noGrp="1"/>
          </p:cNvSpPr>
          <p:nvPr>
            <p:ph type="sldNum" sz="quarter" idx="11"/>
          </p:nvPr>
        </p:nvSpPr>
        <p:spPr>
          <a:ln/>
        </p:spPr>
        <p:txBody>
          <a:bodyPr/>
          <a:lstStyle>
            <a:lvl1pPr>
              <a:defRPr/>
            </a:lvl1pPr>
          </a:lstStyle>
          <a:p>
            <a:pPr>
              <a:defRPr/>
            </a:pPr>
            <a:fld id="{DB0A5B8B-8EB1-994C-B8A2-0EC52F75DD25}" type="slidenum">
              <a:rPr/>
              <a:pPr>
                <a:defRPr/>
              </a:pPr>
              <a:t>‹#›</a:t>
            </a:fld>
            <a:endParaRPr/>
          </a:p>
        </p:txBody>
      </p:sp>
    </p:spTree>
    <p:extLst>
      <p:ext uri="{BB962C8B-B14F-4D97-AF65-F5344CB8AC3E}">
        <p14:creationId xmlns:p14="http://schemas.microsoft.com/office/powerpoint/2010/main" val="4216007946"/>
      </p:ext>
    </p:extLst>
  </p:cSld>
  <p:clrMapOvr>
    <a:masterClrMapping/>
  </p:clrMapOvr>
  <p:transition spd="slow"/>
</p:sldLayout>
</file>

<file path=ppt/slideLayouts/slideLayout19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7562161-34D3-D54A-B0D0-82D21982FF9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60F2128-CA6D-A846-9E9B-C3702D4B10EA}"/>
              </a:ext>
            </a:extLst>
          </p:cNvPr>
          <p:cNvSpPr txBox="1">
            <a:spLocks noGrp="1"/>
          </p:cNvSpPr>
          <p:nvPr>
            <p:ph type="sldNum" sz="quarter" idx="11"/>
          </p:nvPr>
        </p:nvSpPr>
        <p:spPr>
          <a:ln/>
        </p:spPr>
        <p:txBody>
          <a:bodyPr/>
          <a:lstStyle>
            <a:lvl1pPr>
              <a:defRPr/>
            </a:lvl1pPr>
          </a:lstStyle>
          <a:p>
            <a:pPr>
              <a:defRPr/>
            </a:pPr>
            <a:fld id="{0552DD29-83E1-3842-8CF2-01DB08DFAC65}" type="slidenum">
              <a:rPr/>
              <a:pPr>
                <a:defRPr/>
              </a:pPr>
              <a:t>‹#›</a:t>
            </a:fld>
            <a:endParaRPr/>
          </a:p>
        </p:txBody>
      </p:sp>
    </p:spTree>
    <p:extLst>
      <p:ext uri="{BB962C8B-B14F-4D97-AF65-F5344CB8AC3E}">
        <p14:creationId xmlns:p14="http://schemas.microsoft.com/office/powerpoint/2010/main" val="3505106025"/>
      </p:ext>
    </p:extLst>
  </p:cSld>
  <p:clrMapOvr>
    <a:masterClrMapping/>
  </p:clrMapOvr>
  <p:transition spd="slow"/>
</p:sldLayout>
</file>

<file path=ppt/slideLayouts/slideLayout19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82A2393-BE90-824D-97F9-19C261F6D79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84A356A-8ECF-BB40-B7F1-1CD11AEEEF3D}"/>
              </a:ext>
            </a:extLst>
          </p:cNvPr>
          <p:cNvSpPr txBox="1">
            <a:spLocks noGrp="1"/>
          </p:cNvSpPr>
          <p:nvPr>
            <p:ph type="sldNum" sz="quarter" idx="11"/>
          </p:nvPr>
        </p:nvSpPr>
        <p:spPr>
          <a:ln/>
        </p:spPr>
        <p:txBody>
          <a:bodyPr/>
          <a:lstStyle>
            <a:lvl1pPr>
              <a:defRPr/>
            </a:lvl1pPr>
          </a:lstStyle>
          <a:p>
            <a:pPr>
              <a:defRPr/>
            </a:pPr>
            <a:fld id="{5883DEC5-9648-FF46-8798-80D160D813C5}" type="slidenum">
              <a:rPr/>
              <a:pPr>
                <a:defRPr/>
              </a:pPr>
              <a:t>‹#›</a:t>
            </a:fld>
            <a:endParaRPr/>
          </a:p>
        </p:txBody>
      </p:sp>
    </p:spTree>
    <p:extLst>
      <p:ext uri="{BB962C8B-B14F-4D97-AF65-F5344CB8AC3E}">
        <p14:creationId xmlns:p14="http://schemas.microsoft.com/office/powerpoint/2010/main" val="792474138"/>
      </p:ext>
    </p:extLst>
  </p:cSld>
  <p:clrMapOvr>
    <a:masterClrMapping/>
  </p:clrMapOvr>
  <p:transition spd="slow"/>
</p:sldLayout>
</file>

<file path=ppt/slideLayouts/slideLayout19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886A8B7-087E-B74E-B0E9-2ECE835E1D7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F9D127D-5D24-A747-8A91-FA15501E4D46}"/>
              </a:ext>
            </a:extLst>
          </p:cNvPr>
          <p:cNvSpPr txBox="1">
            <a:spLocks noGrp="1"/>
          </p:cNvSpPr>
          <p:nvPr>
            <p:ph type="sldNum" sz="quarter" idx="11"/>
          </p:nvPr>
        </p:nvSpPr>
        <p:spPr>
          <a:ln/>
        </p:spPr>
        <p:txBody>
          <a:bodyPr/>
          <a:lstStyle>
            <a:lvl1pPr>
              <a:defRPr/>
            </a:lvl1pPr>
          </a:lstStyle>
          <a:p>
            <a:pPr>
              <a:defRPr/>
            </a:pPr>
            <a:fld id="{65F00FD4-B72E-3D4F-A795-EB209A3E4C5D}" type="slidenum">
              <a:rPr/>
              <a:pPr>
                <a:defRPr/>
              </a:pPr>
              <a:t>‹#›</a:t>
            </a:fld>
            <a:endParaRPr/>
          </a:p>
        </p:txBody>
      </p:sp>
    </p:spTree>
    <p:extLst>
      <p:ext uri="{BB962C8B-B14F-4D97-AF65-F5344CB8AC3E}">
        <p14:creationId xmlns:p14="http://schemas.microsoft.com/office/powerpoint/2010/main" val="3694101844"/>
      </p:ext>
    </p:extLst>
  </p:cSld>
  <p:clrMapOvr>
    <a:masterClrMapping/>
  </p:clrMapOvr>
  <p:transition spd="slow"/>
</p:sldLayout>
</file>

<file path=ppt/slideLayouts/slideLayout19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2127CF4-B610-214C-AE45-E9CE8896305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3F1C914-611C-D94C-A600-577C39DB83F5}"/>
              </a:ext>
            </a:extLst>
          </p:cNvPr>
          <p:cNvSpPr txBox="1">
            <a:spLocks noGrp="1"/>
          </p:cNvSpPr>
          <p:nvPr>
            <p:ph type="sldNum" sz="quarter" idx="11"/>
          </p:nvPr>
        </p:nvSpPr>
        <p:spPr>
          <a:ln/>
        </p:spPr>
        <p:txBody>
          <a:bodyPr/>
          <a:lstStyle>
            <a:lvl1pPr>
              <a:defRPr/>
            </a:lvl1pPr>
          </a:lstStyle>
          <a:p>
            <a:pPr>
              <a:defRPr/>
            </a:pPr>
            <a:fld id="{FA20FD7E-BBE2-1241-B5EE-86D65C07BCE5}" type="slidenum">
              <a:rPr/>
              <a:pPr>
                <a:defRPr/>
              </a:pPr>
              <a:t>‹#›</a:t>
            </a:fld>
            <a:endParaRPr/>
          </a:p>
        </p:txBody>
      </p:sp>
    </p:spTree>
    <p:extLst>
      <p:ext uri="{BB962C8B-B14F-4D97-AF65-F5344CB8AC3E}">
        <p14:creationId xmlns:p14="http://schemas.microsoft.com/office/powerpoint/2010/main" val="2614575413"/>
      </p:ext>
    </p:extLst>
  </p:cSld>
  <p:clrMapOvr>
    <a:masterClrMapping/>
  </p:clrMapOvr>
  <p:transition spd="slow"/>
</p:sldLayout>
</file>

<file path=ppt/slideLayouts/slideLayout19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55B576C-0421-E145-9575-5FAC7CE3C15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E53FE15-256E-CC42-887C-12453352EE1B}"/>
              </a:ext>
            </a:extLst>
          </p:cNvPr>
          <p:cNvSpPr txBox="1">
            <a:spLocks noGrp="1"/>
          </p:cNvSpPr>
          <p:nvPr>
            <p:ph type="sldNum" sz="quarter" idx="11"/>
          </p:nvPr>
        </p:nvSpPr>
        <p:spPr>
          <a:ln/>
        </p:spPr>
        <p:txBody>
          <a:bodyPr/>
          <a:lstStyle>
            <a:lvl1pPr>
              <a:defRPr/>
            </a:lvl1pPr>
          </a:lstStyle>
          <a:p>
            <a:pPr>
              <a:defRPr/>
            </a:pPr>
            <a:fld id="{454E78F0-BED2-EC45-A529-73318891A209}" type="slidenum">
              <a:rPr/>
              <a:pPr>
                <a:defRPr/>
              </a:pPr>
              <a:t>‹#›</a:t>
            </a:fld>
            <a:endParaRPr/>
          </a:p>
        </p:txBody>
      </p:sp>
    </p:spTree>
    <p:extLst>
      <p:ext uri="{BB962C8B-B14F-4D97-AF65-F5344CB8AC3E}">
        <p14:creationId xmlns:p14="http://schemas.microsoft.com/office/powerpoint/2010/main" val="3515997620"/>
      </p:ext>
    </p:extLst>
  </p:cSld>
  <p:clrMapOvr>
    <a:masterClrMapping/>
  </p:clrMapOvr>
  <p:transition spd="slow"/>
</p:sldLayout>
</file>

<file path=ppt/slideLayouts/slideLayout1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0426488-F034-2142-928D-67D4BA8BB96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71F40F36-8A43-7649-B36D-97868FF1E085}"/>
              </a:ext>
            </a:extLst>
          </p:cNvPr>
          <p:cNvSpPr txBox="1">
            <a:spLocks noGrp="1"/>
          </p:cNvSpPr>
          <p:nvPr>
            <p:ph type="sldNum" sz="quarter" idx="11"/>
          </p:nvPr>
        </p:nvSpPr>
        <p:spPr>
          <a:ln/>
        </p:spPr>
        <p:txBody>
          <a:bodyPr/>
          <a:lstStyle>
            <a:lvl1pPr>
              <a:defRPr/>
            </a:lvl1pPr>
          </a:lstStyle>
          <a:p>
            <a:pPr>
              <a:defRPr/>
            </a:pPr>
            <a:fld id="{663ED0CE-5963-0442-B1ED-9DD5733F9230}" type="slidenum">
              <a:rPr/>
              <a:pPr>
                <a:defRPr/>
              </a:pPr>
              <a:t>‹#›</a:t>
            </a:fld>
            <a:endParaRPr/>
          </a:p>
        </p:txBody>
      </p:sp>
    </p:spTree>
    <p:extLst>
      <p:ext uri="{BB962C8B-B14F-4D97-AF65-F5344CB8AC3E}">
        <p14:creationId xmlns:p14="http://schemas.microsoft.com/office/powerpoint/2010/main" val="1828373521"/>
      </p:ext>
    </p:extLst>
  </p:cSld>
  <p:clrMapOvr>
    <a:masterClrMapping/>
  </p:clrMapOvr>
  <p:transition spd="slow"/>
</p:sldLayout>
</file>

<file path=ppt/slideLayouts/slideLayout19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C06842C-E843-B942-B510-50BDC390CA8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9E4DEB3-8581-564A-BBC7-57045FBDE5B0}"/>
              </a:ext>
            </a:extLst>
          </p:cNvPr>
          <p:cNvSpPr txBox="1">
            <a:spLocks noGrp="1"/>
          </p:cNvSpPr>
          <p:nvPr>
            <p:ph type="sldNum" sz="quarter" idx="11"/>
          </p:nvPr>
        </p:nvSpPr>
        <p:spPr>
          <a:ln/>
        </p:spPr>
        <p:txBody>
          <a:bodyPr/>
          <a:lstStyle>
            <a:lvl1pPr>
              <a:defRPr/>
            </a:lvl1pPr>
          </a:lstStyle>
          <a:p>
            <a:pPr>
              <a:defRPr/>
            </a:pPr>
            <a:fld id="{9787D4A2-27A7-C949-8A09-355F9D7A18EA}" type="slidenum">
              <a:rPr/>
              <a:pPr>
                <a:defRPr/>
              </a:pPr>
              <a:t>‹#›</a:t>
            </a:fld>
            <a:endParaRPr/>
          </a:p>
        </p:txBody>
      </p:sp>
    </p:spTree>
    <p:extLst>
      <p:ext uri="{BB962C8B-B14F-4D97-AF65-F5344CB8AC3E}">
        <p14:creationId xmlns:p14="http://schemas.microsoft.com/office/powerpoint/2010/main" val="1675094696"/>
      </p:ext>
    </p:extLst>
  </p:cSld>
  <p:clrMapOvr>
    <a:masterClrMapping/>
  </p:clrMapOvr>
  <p:transition spd="slow"/>
</p:sldLayout>
</file>

<file path=ppt/slideLayouts/slideLayout19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F826F09-2F11-A54E-BEA4-45079A8A78A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B6314A1-AB96-A248-BA0D-BBCA2C350EFF}"/>
              </a:ext>
            </a:extLst>
          </p:cNvPr>
          <p:cNvSpPr txBox="1">
            <a:spLocks noGrp="1"/>
          </p:cNvSpPr>
          <p:nvPr>
            <p:ph type="sldNum" sz="quarter" idx="11"/>
          </p:nvPr>
        </p:nvSpPr>
        <p:spPr>
          <a:ln/>
        </p:spPr>
        <p:txBody>
          <a:bodyPr/>
          <a:lstStyle>
            <a:lvl1pPr>
              <a:defRPr/>
            </a:lvl1pPr>
          </a:lstStyle>
          <a:p>
            <a:pPr>
              <a:defRPr/>
            </a:pPr>
            <a:fld id="{EFF36780-E7EF-4E40-8223-AD5E74614AB7}" type="slidenum">
              <a:rPr/>
              <a:pPr>
                <a:defRPr/>
              </a:pPr>
              <a:t>‹#›</a:t>
            </a:fld>
            <a:endParaRPr/>
          </a:p>
        </p:txBody>
      </p:sp>
    </p:spTree>
    <p:extLst>
      <p:ext uri="{BB962C8B-B14F-4D97-AF65-F5344CB8AC3E}">
        <p14:creationId xmlns:p14="http://schemas.microsoft.com/office/powerpoint/2010/main" val="853371293"/>
      </p:ext>
    </p:extLst>
  </p:cSld>
  <p:clrMapOvr>
    <a:masterClrMapping/>
  </p:clrMapOvr>
  <p:transition spd="slow"/>
</p:sldLayout>
</file>

<file path=ppt/slideLayouts/slideLayout19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418E177-DD2B-1147-BEC1-893357C39C4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202E3FA-947B-024E-96BA-797C9D8395E3}"/>
              </a:ext>
            </a:extLst>
          </p:cNvPr>
          <p:cNvSpPr txBox="1">
            <a:spLocks noGrp="1"/>
          </p:cNvSpPr>
          <p:nvPr>
            <p:ph type="sldNum" sz="quarter" idx="11"/>
          </p:nvPr>
        </p:nvSpPr>
        <p:spPr>
          <a:ln/>
        </p:spPr>
        <p:txBody>
          <a:bodyPr/>
          <a:lstStyle>
            <a:lvl1pPr>
              <a:defRPr/>
            </a:lvl1pPr>
          </a:lstStyle>
          <a:p>
            <a:pPr>
              <a:defRPr/>
            </a:pPr>
            <a:fld id="{BE2815BB-C7FD-F647-9C30-818622059A4D}" type="slidenum">
              <a:rPr/>
              <a:pPr>
                <a:defRPr/>
              </a:pPr>
              <a:t>‹#›</a:t>
            </a:fld>
            <a:endParaRPr/>
          </a:p>
        </p:txBody>
      </p:sp>
    </p:spTree>
    <p:extLst>
      <p:ext uri="{BB962C8B-B14F-4D97-AF65-F5344CB8AC3E}">
        <p14:creationId xmlns:p14="http://schemas.microsoft.com/office/powerpoint/2010/main" val="3805205418"/>
      </p:ext>
    </p:extLst>
  </p:cSld>
  <p:clrMapOvr>
    <a:masterClrMapping/>
  </p:clrMapOvr>
  <p:transition spd="slow"/>
</p:sldLayout>
</file>

<file path=ppt/slideLayouts/slideLayout19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A6A8A78-AD61-1041-9AD7-53010F1FBD9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371C29D-5FF7-CB45-9568-DF768086E930}"/>
              </a:ext>
            </a:extLst>
          </p:cNvPr>
          <p:cNvSpPr txBox="1">
            <a:spLocks noGrp="1"/>
          </p:cNvSpPr>
          <p:nvPr>
            <p:ph type="sldNum" sz="quarter" idx="11"/>
          </p:nvPr>
        </p:nvSpPr>
        <p:spPr>
          <a:ln/>
        </p:spPr>
        <p:txBody>
          <a:bodyPr/>
          <a:lstStyle>
            <a:lvl1pPr>
              <a:defRPr/>
            </a:lvl1pPr>
          </a:lstStyle>
          <a:p>
            <a:pPr>
              <a:defRPr/>
            </a:pPr>
            <a:fld id="{D6838A09-DC18-D74F-AF78-E601C4E44C69}" type="slidenum">
              <a:rPr/>
              <a:pPr>
                <a:defRPr/>
              </a:pPr>
              <a:t>‹#›</a:t>
            </a:fld>
            <a:endParaRPr/>
          </a:p>
        </p:txBody>
      </p:sp>
    </p:spTree>
    <p:extLst>
      <p:ext uri="{BB962C8B-B14F-4D97-AF65-F5344CB8AC3E}">
        <p14:creationId xmlns:p14="http://schemas.microsoft.com/office/powerpoint/2010/main" val="2016004311"/>
      </p:ext>
    </p:extLst>
  </p:cSld>
  <p:clrMapOvr>
    <a:masterClrMapping/>
  </p:clrMapOvr>
  <p:transition spd="slow"/>
</p:sldLayout>
</file>

<file path=ppt/slideLayouts/slideLayout19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2BDB79F-0BD9-6E44-B78F-4DF174483BF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2A90344-45AE-1C46-8021-FB92AD0EB3DF}"/>
              </a:ext>
            </a:extLst>
          </p:cNvPr>
          <p:cNvSpPr txBox="1">
            <a:spLocks noGrp="1"/>
          </p:cNvSpPr>
          <p:nvPr>
            <p:ph type="sldNum" sz="quarter" idx="11"/>
          </p:nvPr>
        </p:nvSpPr>
        <p:spPr>
          <a:ln/>
        </p:spPr>
        <p:txBody>
          <a:bodyPr/>
          <a:lstStyle>
            <a:lvl1pPr>
              <a:defRPr/>
            </a:lvl1pPr>
          </a:lstStyle>
          <a:p>
            <a:pPr>
              <a:defRPr/>
            </a:pPr>
            <a:fld id="{D826F378-7C58-9A4B-8CB5-CFE085F992EC}" type="slidenum">
              <a:rPr/>
              <a:pPr>
                <a:defRPr/>
              </a:pPr>
              <a:t>‹#›</a:t>
            </a:fld>
            <a:endParaRPr/>
          </a:p>
        </p:txBody>
      </p:sp>
    </p:spTree>
    <p:extLst>
      <p:ext uri="{BB962C8B-B14F-4D97-AF65-F5344CB8AC3E}">
        <p14:creationId xmlns:p14="http://schemas.microsoft.com/office/powerpoint/2010/main" val="2410054602"/>
      </p:ext>
    </p:extLst>
  </p:cSld>
  <p:clrMapOvr>
    <a:masterClrMapping/>
  </p:clrMapOvr>
  <p:transition spd="slow"/>
</p:sldLayout>
</file>

<file path=ppt/slideLayouts/slideLayout19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84BA7F3-CA83-014A-BE1E-9EE0CA36AD0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A9E43FB-0AAD-3949-B5B7-74DD9CADD972}"/>
              </a:ext>
            </a:extLst>
          </p:cNvPr>
          <p:cNvSpPr txBox="1">
            <a:spLocks noGrp="1"/>
          </p:cNvSpPr>
          <p:nvPr>
            <p:ph type="sldNum" sz="quarter" idx="11"/>
          </p:nvPr>
        </p:nvSpPr>
        <p:spPr>
          <a:ln/>
        </p:spPr>
        <p:txBody>
          <a:bodyPr/>
          <a:lstStyle>
            <a:lvl1pPr>
              <a:defRPr/>
            </a:lvl1pPr>
          </a:lstStyle>
          <a:p>
            <a:pPr>
              <a:defRPr/>
            </a:pPr>
            <a:fld id="{B87D8C58-EEE7-2F42-9370-92081C9CD058}" type="slidenum">
              <a:rPr/>
              <a:pPr>
                <a:defRPr/>
              </a:pPr>
              <a:t>‹#›</a:t>
            </a:fld>
            <a:endParaRPr/>
          </a:p>
        </p:txBody>
      </p:sp>
    </p:spTree>
    <p:extLst>
      <p:ext uri="{BB962C8B-B14F-4D97-AF65-F5344CB8AC3E}">
        <p14:creationId xmlns:p14="http://schemas.microsoft.com/office/powerpoint/2010/main" val="1459040617"/>
      </p:ext>
    </p:extLst>
  </p:cSld>
  <p:clrMapOvr>
    <a:masterClrMapping/>
  </p:clrMapOvr>
  <p:transition spd="slow"/>
</p:sldLayout>
</file>

<file path=ppt/slideLayouts/slideLayout19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7813F5B-ECEF-754C-91BD-FC5434FE658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3C6CE77-F0FD-F143-9345-E200614269F8}"/>
              </a:ext>
            </a:extLst>
          </p:cNvPr>
          <p:cNvSpPr txBox="1">
            <a:spLocks noGrp="1"/>
          </p:cNvSpPr>
          <p:nvPr>
            <p:ph type="sldNum" sz="quarter" idx="11"/>
          </p:nvPr>
        </p:nvSpPr>
        <p:spPr>
          <a:ln/>
        </p:spPr>
        <p:txBody>
          <a:bodyPr/>
          <a:lstStyle>
            <a:lvl1pPr>
              <a:defRPr/>
            </a:lvl1pPr>
          </a:lstStyle>
          <a:p>
            <a:pPr>
              <a:defRPr/>
            </a:pPr>
            <a:fld id="{4F99BEA0-6BE4-EE4A-B621-1C8F885F7A5C}" type="slidenum">
              <a:rPr/>
              <a:pPr>
                <a:defRPr/>
              </a:pPr>
              <a:t>‹#›</a:t>
            </a:fld>
            <a:endParaRPr/>
          </a:p>
        </p:txBody>
      </p:sp>
    </p:spTree>
    <p:extLst>
      <p:ext uri="{BB962C8B-B14F-4D97-AF65-F5344CB8AC3E}">
        <p14:creationId xmlns:p14="http://schemas.microsoft.com/office/powerpoint/2010/main" val="2721306778"/>
      </p:ext>
    </p:extLst>
  </p:cSld>
  <p:clrMapOvr>
    <a:masterClrMapping/>
  </p:clrMapOvr>
  <p:transition spd="slow"/>
</p:sldLayout>
</file>

<file path=ppt/slideLayouts/slideLayout19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81B94D3-F3F5-D648-948B-CF676C2B15D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13106A2-7B52-654D-BADF-A0C460DF77B5}"/>
              </a:ext>
            </a:extLst>
          </p:cNvPr>
          <p:cNvSpPr txBox="1">
            <a:spLocks noGrp="1"/>
          </p:cNvSpPr>
          <p:nvPr>
            <p:ph type="sldNum" sz="quarter" idx="11"/>
          </p:nvPr>
        </p:nvSpPr>
        <p:spPr>
          <a:ln/>
        </p:spPr>
        <p:txBody>
          <a:bodyPr/>
          <a:lstStyle>
            <a:lvl1pPr>
              <a:defRPr/>
            </a:lvl1pPr>
          </a:lstStyle>
          <a:p>
            <a:pPr>
              <a:defRPr/>
            </a:pPr>
            <a:fld id="{70DD5E97-1AE8-5941-86F0-999A02C7B431}" type="slidenum">
              <a:rPr/>
              <a:pPr>
                <a:defRPr/>
              </a:pPr>
              <a:t>‹#›</a:t>
            </a:fld>
            <a:endParaRPr/>
          </a:p>
        </p:txBody>
      </p:sp>
    </p:spTree>
    <p:extLst>
      <p:ext uri="{BB962C8B-B14F-4D97-AF65-F5344CB8AC3E}">
        <p14:creationId xmlns:p14="http://schemas.microsoft.com/office/powerpoint/2010/main" val="2397431950"/>
      </p:ext>
    </p:extLst>
  </p:cSld>
  <p:clrMapOvr>
    <a:masterClrMapping/>
  </p:clrMapOvr>
  <p:transition spd="slow"/>
</p:sldLayout>
</file>

<file path=ppt/slideLayouts/slideLayout19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41477CF-E454-F74F-9B31-971B7BA50F7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317E50A-98F8-FA4F-88D0-358144D1904E}"/>
              </a:ext>
            </a:extLst>
          </p:cNvPr>
          <p:cNvSpPr txBox="1">
            <a:spLocks noGrp="1"/>
          </p:cNvSpPr>
          <p:nvPr>
            <p:ph type="sldNum" sz="quarter" idx="11"/>
          </p:nvPr>
        </p:nvSpPr>
        <p:spPr>
          <a:ln/>
        </p:spPr>
        <p:txBody>
          <a:bodyPr/>
          <a:lstStyle>
            <a:lvl1pPr>
              <a:defRPr/>
            </a:lvl1pPr>
          </a:lstStyle>
          <a:p>
            <a:pPr>
              <a:defRPr/>
            </a:pPr>
            <a:fld id="{45C1B91A-8A4D-354F-BCB3-85CEA7396909}" type="slidenum">
              <a:rPr/>
              <a:pPr>
                <a:defRPr/>
              </a:pPr>
              <a:t>‹#›</a:t>
            </a:fld>
            <a:endParaRPr/>
          </a:p>
        </p:txBody>
      </p:sp>
    </p:spTree>
    <p:extLst>
      <p:ext uri="{BB962C8B-B14F-4D97-AF65-F5344CB8AC3E}">
        <p14:creationId xmlns:p14="http://schemas.microsoft.com/office/powerpoint/2010/main" val="4115692928"/>
      </p:ext>
    </p:extLst>
  </p:cSld>
  <p:clrMapOvr>
    <a:masterClrMapping/>
  </p:clrMapOvr>
  <p:transition spd="slow"/>
</p:sldLayout>
</file>

<file path=ppt/slideLayouts/slideLayout19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49E8A4F-470B-4A4F-AFBC-37D74A7EF8C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95457B0-5DE3-DF4C-BD54-5326238B1672}"/>
              </a:ext>
            </a:extLst>
          </p:cNvPr>
          <p:cNvSpPr txBox="1">
            <a:spLocks noGrp="1"/>
          </p:cNvSpPr>
          <p:nvPr>
            <p:ph type="sldNum" sz="quarter" idx="11"/>
          </p:nvPr>
        </p:nvSpPr>
        <p:spPr>
          <a:ln/>
        </p:spPr>
        <p:txBody>
          <a:bodyPr/>
          <a:lstStyle>
            <a:lvl1pPr>
              <a:defRPr/>
            </a:lvl1pPr>
          </a:lstStyle>
          <a:p>
            <a:pPr>
              <a:defRPr/>
            </a:pPr>
            <a:fld id="{E6167CD5-10F0-8749-B415-F4D46322A100}" type="slidenum">
              <a:rPr/>
              <a:pPr>
                <a:defRPr/>
              </a:pPr>
              <a:t>‹#›</a:t>
            </a:fld>
            <a:endParaRPr/>
          </a:p>
        </p:txBody>
      </p:sp>
    </p:spTree>
    <p:extLst>
      <p:ext uri="{BB962C8B-B14F-4D97-AF65-F5344CB8AC3E}">
        <p14:creationId xmlns:p14="http://schemas.microsoft.com/office/powerpoint/2010/main" val="1710283844"/>
      </p:ext>
    </p:extLst>
  </p:cSld>
  <p:clrMapOvr>
    <a:masterClrMapping/>
  </p:clrMapOvr>
  <p:transition spd="slow"/>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B7B93AE-77C9-B14F-BA54-80202685D3E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92B168F-AEF7-4D4B-AF52-E2F579852790}"/>
              </a:ext>
            </a:extLst>
          </p:cNvPr>
          <p:cNvSpPr txBox="1">
            <a:spLocks noGrp="1"/>
          </p:cNvSpPr>
          <p:nvPr>
            <p:ph type="sldNum" sz="quarter" idx="11"/>
          </p:nvPr>
        </p:nvSpPr>
        <p:spPr>
          <a:ln/>
        </p:spPr>
        <p:txBody>
          <a:bodyPr/>
          <a:lstStyle>
            <a:lvl1pPr>
              <a:defRPr/>
            </a:lvl1pPr>
          </a:lstStyle>
          <a:p>
            <a:pPr>
              <a:defRPr/>
            </a:pPr>
            <a:fld id="{54366FC6-D326-264F-89C2-293B6AA1E7FF}" type="slidenum">
              <a:rPr/>
              <a:pPr>
                <a:defRPr/>
              </a:pPr>
              <a:t>‹#›</a:t>
            </a:fld>
            <a:endParaRPr/>
          </a:p>
        </p:txBody>
      </p:sp>
    </p:spTree>
    <p:extLst>
      <p:ext uri="{BB962C8B-B14F-4D97-AF65-F5344CB8AC3E}">
        <p14:creationId xmlns:p14="http://schemas.microsoft.com/office/powerpoint/2010/main" val="4203386687"/>
      </p:ext>
    </p:extLst>
  </p:cSld>
  <p:clrMapOvr>
    <a:masterClrMapping/>
  </p:clrMapOvr>
  <p:transition spd="slow"/>
</p:sldLayout>
</file>

<file path=ppt/slideLayouts/slideLayout19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3754965336"/>
      </p:ext>
    </p:extLst>
  </p:cSld>
  <p:clrMapOvr>
    <a:masterClrMapping/>
  </p:clrMapOvr>
  <p:transition spd="slow"/>
</p:sldLayout>
</file>

<file path=ppt/slideLayouts/slideLayout19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091951738"/>
      </p:ext>
    </p:extLst>
  </p:cSld>
  <p:clrMapOvr>
    <a:masterClrMapping/>
  </p:clrMapOvr>
  <p:transition spd="slow"/>
</p:sldLayout>
</file>

<file path=ppt/slideLayouts/slideLayout19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2626858010"/>
      </p:ext>
    </p:extLst>
  </p:cSld>
  <p:clrMapOvr>
    <a:masterClrMapping/>
  </p:clrMapOvr>
  <p:transition spd="slow"/>
</p:sldLayout>
</file>

<file path=ppt/slideLayouts/slideLayout19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776574439"/>
      </p:ext>
    </p:extLst>
  </p:cSld>
  <p:clrMapOvr>
    <a:masterClrMapping/>
  </p:clrMapOvr>
  <p:transition spd="slow"/>
</p:sldLayout>
</file>

<file path=ppt/slideLayouts/slideLayout19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094503777"/>
      </p:ext>
    </p:extLst>
  </p:cSld>
  <p:clrMapOvr>
    <a:masterClrMapping/>
  </p:clrMapOvr>
  <p:transition spd="slow"/>
</p:sldLayout>
</file>

<file path=ppt/slideLayouts/slideLayout19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1428364575"/>
      </p:ext>
    </p:extLst>
  </p:cSld>
  <p:clrMapOvr>
    <a:masterClrMapping/>
  </p:clrMapOvr>
  <p:transition spd="slow"/>
</p:sldLayout>
</file>

<file path=ppt/slideLayouts/slideLayout19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5628509"/>
      </p:ext>
    </p:extLst>
  </p:cSld>
  <p:clrMapOvr>
    <a:masterClrMapping/>
  </p:clrMapOvr>
  <p:transition spd="slow"/>
</p:sldLayout>
</file>

<file path=ppt/slideLayouts/slideLayout19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3303449750"/>
      </p:ext>
    </p:extLst>
  </p:cSld>
  <p:clrMapOvr>
    <a:masterClrMapping/>
  </p:clrMapOvr>
  <p:transition spd="slow"/>
</p:sldLayout>
</file>

<file path=ppt/slideLayouts/slideLayout19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094773676"/>
      </p:ext>
    </p:extLst>
  </p:cSld>
  <p:clrMapOvr>
    <a:masterClrMapping/>
  </p:clrMapOvr>
  <p:transition spd="slow"/>
</p:sldLayout>
</file>

<file path=ppt/slideLayouts/slideLayout19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624413207"/>
      </p:ext>
    </p:extLst>
  </p:cSld>
  <p:clrMapOvr>
    <a:masterClrMapping/>
  </p:clrMapOvr>
  <p:transition spd="slow"/>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85DF6F4-AFCA-3542-8CC6-DFC272BD38C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BF2112D-57B8-114C-AE1C-5DEB5929E6E7}"/>
              </a:ext>
            </a:extLst>
          </p:cNvPr>
          <p:cNvSpPr txBox="1">
            <a:spLocks noGrp="1"/>
          </p:cNvSpPr>
          <p:nvPr>
            <p:ph type="sldNum" sz="quarter" idx="11"/>
          </p:nvPr>
        </p:nvSpPr>
        <p:spPr>
          <a:ln/>
        </p:spPr>
        <p:txBody>
          <a:bodyPr/>
          <a:lstStyle>
            <a:lvl1pPr>
              <a:defRPr/>
            </a:lvl1pPr>
          </a:lstStyle>
          <a:p>
            <a:pPr>
              <a:defRPr/>
            </a:pPr>
            <a:fld id="{335BD52B-FC81-244B-BE17-B5F9A136E683}" type="slidenum">
              <a:rPr/>
              <a:pPr>
                <a:defRPr/>
              </a:pPr>
              <a:t>‹#›</a:t>
            </a:fld>
            <a:endParaRPr/>
          </a:p>
        </p:txBody>
      </p:sp>
    </p:spTree>
    <p:extLst>
      <p:ext uri="{BB962C8B-B14F-4D97-AF65-F5344CB8AC3E}">
        <p14:creationId xmlns:p14="http://schemas.microsoft.com/office/powerpoint/2010/main" val="2598240174"/>
      </p:ext>
    </p:extLst>
  </p:cSld>
  <p:clrMapOvr>
    <a:masterClrMapping/>
  </p:clrMapOvr>
  <p:transition spd="slow"/>
</p:sldLayout>
</file>

<file path=ppt/slideLayouts/slideLayout19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887969708"/>
      </p:ext>
    </p:extLst>
  </p:cSld>
  <p:clrMapOvr>
    <a:masterClrMapping/>
  </p:clrMapOvr>
  <p:transition spd="slow"/>
</p:sldLayout>
</file>

<file path=ppt/slideLayouts/slideLayout19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2372206501"/>
      </p:ext>
    </p:extLst>
  </p:cSld>
  <p:clrMapOvr>
    <a:masterClrMapping/>
  </p:clrMapOvr>
  <p:transition spd="slow"/>
</p:sldLayout>
</file>

<file path=ppt/slideLayouts/slideLayout19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045855579"/>
      </p:ext>
    </p:extLst>
  </p:cSld>
  <p:clrMapOvr>
    <a:masterClrMapping/>
  </p:clrMapOvr>
  <p:transition spd="slow"/>
</p:sldLayout>
</file>

<file path=ppt/slideLayouts/slideLayout19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3319280000"/>
      </p:ext>
    </p:extLst>
  </p:cSld>
  <p:clrMapOvr>
    <a:masterClrMapping/>
  </p:clrMapOvr>
  <p:transition spd="slow"/>
</p:sldLayout>
</file>

<file path=ppt/slideLayouts/slideLayout19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193690386"/>
      </p:ext>
    </p:extLst>
  </p:cSld>
  <p:clrMapOvr>
    <a:masterClrMapping/>
  </p:clrMapOvr>
  <p:transition spd="slow"/>
</p:sldLayout>
</file>

<file path=ppt/slideLayouts/slideLayout19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658477917"/>
      </p:ext>
    </p:extLst>
  </p:cSld>
  <p:clrMapOvr>
    <a:masterClrMapping/>
  </p:clrMapOvr>
  <p:transition spd="slow"/>
</p:sldLayout>
</file>

<file path=ppt/slideLayouts/slideLayout19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630259922"/>
      </p:ext>
    </p:extLst>
  </p:cSld>
  <p:clrMapOvr>
    <a:masterClrMapping/>
  </p:clrMapOvr>
  <p:transition spd="slow"/>
</p:sldLayout>
</file>

<file path=ppt/slideLayouts/slideLayout19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84991653"/>
      </p:ext>
    </p:extLst>
  </p:cSld>
  <p:clrMapOvr>
    <a:masterClrMapping/>
  </p:clrMapOvr>
  <p:transition spd="slow"/>
</p:sldLayout>
</file>

<file path=ppt/slideLayouts/slideLayout19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064815125"/>
      </p:ext>
    </p:extLst>
  </p:cSld>
  <p:clrMapOvr>
    <a:masterClrMapping/>
  </p:clrMapOvr>
  <p:transition spd="slow"/>
</p:sldLayout>
</file>

<file path=ppt/slideLayouts/slideLayout19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648067370"/>
      </p:ext>
    </p:extLst>
  </p:cSld>
  <p:clrMapOvr>
    <a:masterClrMapping/>
  </p:clrMapOvr>
  <p:transition spd="slow"/>
</p:sldLayout>
</file>

<file path=ppt/slideLayouts/slideLayout1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7DCD643-0396-BD43-996E-0D0F2DAF25B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1E30643-8FBB-5E42-9E2C-3DB3363F9A0F}"/>
              </a:ext>
            </a:extLst>
          </p:cNvPr>
          <p:cNvSpPr txBox="1">
            <a:spLocks noGrp="1"/>
          </p:cNvSpPr>
          <p:nvPr>
            <p:ph type="sldNum" sz="quarter" idx="11"/>
          </p:nvPr>
        </p:nvSpPr>
        <p:spPr>
          <a:ln/>
        </p:spPr>
        <p:txBody>
          <a:bodyPr/>
          <a:lstStyle>
            <a:lvl1pPr>
              <a:defRPr/>
            </a:lvl1pPr>
          </a:lstStyle>
          <a:p>
            <a:pPr>
              <a:defRPr/>
            </a:pPr>
            <a:fld id="{A05111DD-B40F-AF44-A0D2-A65774961114}" type="slidenum">
              <a:rPr/>
              <a:pPr>
                <a:defRPr/>
              </a:pPr>
              <a:t>‹#›</a:t>
            </a:fld>
            <a:endParaRPr/>
          </a:p>
        </p:txBody>
      </p:sp>
    </p:spTree>
    <p:extLst>
      <p:ext uri="{BB962C8B-B14F-4D97-AF65-F5344CB8AC3E}">
        <p14:creationId xmlns:p14="http://schemas.microsoft.com/office/powerpoint/2010/main" val="1193088364"/>
      </p:ext>
    </p:extLst>
  </p:cSld>
  <p:clrMapOvr>
    <a:masterClrMapping/>
  </p:clrMapOvr>
  <p:transition spd="slow"/>
</p:sldLayout>
</file>

<file path=ppt/slideLayouts/slideLayout19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918138907"/>
      </p:ext>
    </p:extLst>
  </p:cSld>
  <p:clrMapOvr>
    <a:masterClrMapping/>
  </p:clrMapOvr>
  <p:transition spd="slow"/>
</p:sldLayout>
</file>

<file path=ppt/slideLayouts/slideLayout19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098235457"/>
      </p:ext>
    </p:extLst>
  </p:cSld>
  <p:clrMapOvr>
    <a:masterClrMapping/>
  </p:clrMapOvr>
  <p:transition spd="slow"/>
</p:sldLayout>
</file>

<file path=ppt/slideLayouts/slideLayout19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45B747E-21FC-4842-9C68-4EDABED2407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60DE51F-00CA-1C40-B411-EB3411DC2449}"/>
              </a:ext>
            </a:extLst>
          </p:cNvPr>
          <p:cNvSpPr txBox="1">
            <a:spLocks noGrp="1"/>
          </p:cNvSpPr>
          <p:nvPr>
            <p:ph type="sldNum" sz="quarter" idx="11"/>
          </p:nvPr>
        </p:nvSpPr>
        <p:spPr>
          <a:ln/>
        </p:spPr>
        <p:txBody>
          <a:bodyPr/>
          <a:lstStyle>
            <a:lvl1pPr>
              <a:defRPr/>
            </a:lvl1pPr>
          </a:lstStyle>
          <a:p>
            <a:pPr>
              <a:defRPr/>
            </a:pPr>
            <a:fld id="{BA625D79-0BBE-7F4F-B61C-69EE0D6FA660}" type="slidenum">
              <a:rPr/>
              <a:pPr>
                <a:defRPr/>
              </a:pPr>
              <a:t>‹#›</a:t>
            </a:fld>
            <a:endParaRPr/>
          </a:p>
        </p:txBody>
      </p:sp>
    </p:spTree>
    <p:extLst>
      <p:ext uri="{BB962C8B-B14F-4D97-AF65-F5344CB8AC3E}">
        <p14:creationId xmlns:p14="http://schemas.microsoft.com/office/powerpoint/2010/main" val="1318427315"/>
      </p:ext>
    </p:extLst>
  </p:cSld>
  <p:clrMapOvr>
    <a:masterClrMapping/>
  </p:clrMapOvr>
  <p:transition spd="slow"/>
</p:sldLayout>
</file>

<file path=ppt/slideLayouts/slideLayout19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740DA0C-2D80-3D4E-AFDC-76869EF4B1E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AEFFD25-EAB1-6E46-ADE3-571CD2E29B0E}"/>
              </a:ext>
            </a:extLst>
          </p:cNvPr>
          <p:cNvSpPr txBox="1">
            <a:spLocks noGrp="1"/>
          </p:cNvSpPr>
          <p:nvPr>
            <p:ph type="sldNum" sz="quarter" idx="11"/>
          </p:nvPr>
        </p:nvSpPr>
        <p:spPr>
          <a:ln/>
        </p:spPr>
        <p:txBody>
          <a:bodyPr/>
          <a:lstStyle>
            <a:lvl1pPr>
              <a:defRPr/>
            </a:lvl1pPr>
          </a:lstStyle>
          <a:p>
            <a:pPr>
              <a:defRPr/>
            </a:pPr>
            <a:fld id="{059AAC91-3B79-F14B-92C6-2C2296728EC0}" type="slidenum">
              <a:rPr/>
              <a:pPr>
                <a:defRPr/>
              </a:pPr>
              <a:t>‹#›</a:t>
            </a:fld>
            <a:endParaRPr/>
          </a:p>
        </p:txBody>
      </p:sp>
    </p:spTree>
    <p:extLst>
      <p:ext uri="{BB962C8B-B14F-4D97-AF65-F5344CB8AC3E}">
        <p14:creationId xmlns:p14="http://schemas.microsoft.com/office/powerpoint/2010/main" val="863104996"/>
      </p:ext>
    </p:extLst>
  </p:cSld>
  <p:clrMapOvr>
    <a:masterClrMapping/>
  </p:clrMapOvr>
  <p:transition spd="slow"/>
</p:sldLayout>
</file>

<file path=ppt/slideLayouts/slideLayout19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900218F-288F-D747-8EFC-120525097AD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4D3448E-ED4E-3F4D-AE34-4610A5E2DFEA}"/>
              </a:ext>
            </a:extLst>
          </p:cNvPr>
          <p:cNvSpPr txBox="1">
            <a:spLocks noGrp="1"/>
          </p:cNvSpPr>
          <p:nvPr>
            <p:ph type="sldNum" sz="quarter" idx="11"/>
          </p:nvPr>
        </p:nvSpPr>
        <p:spPr>
          <a:ln/>
        </p:spPr>
        <p:txBody>
          <a:bodyPr/>
          <a:lstStyle>
            <a:lvl1pPr>
              <a:defRPr/>
            </a:lvl1pPr>
          </a:lstStyle>
          <a:p>
            <a:pPr>
              <a:defRPr/>
            </a:pPr>
            <a:fld id="{BFC38674-3CF6-B243-BEEB-B21DD0BE55D2}" type="slidenum">
              <a:rPr/>
              <a:pPr>
                <a:defRPr/>
              </a:pPr>
              <a:t>‹#›</a:t>
            </a:fld>
            <a:endParaRPr/>
          </a:p>
        </p:txBody>
      </p:sp>
    </p:spTree>
    <p:extLst>
      <p:ext uri="{BB962C8B-B14F-4D97-AF65-F5344CB8AC3E}">
        <p14:creationId xmlns:p14="http://schemas.microsoft.com/office/powerpoint/2010/main" val="411568991"/>
      </p:ext>
    </p:extLst>
  </p:cSld>
  <p:clrMapOvr>
    <a:masterClrMapping/>
  </p:clrMapOvr>
  <p:transition spd="slow"/>
</p:sldLayout>
</file>

<file path=ppt/slideLayouts/slideLayout19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0F17D80B-EF47-8B4F-BAA4-46700A7D99A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BEDEAA5-A374-BF48-9AC6-8003E5D18558}"/>
              </a:ext>
            </a:extLst>
          </p:cNvPr>
          <p:cNvSpPr txBox="1">
            <a:spLocks noGrp="1"/>
          </p:cNvSpPr>
          <p:nvPr>
            <p:ph type="sldNum" sz="quarter" idx="11"/>
          </p:nvPr>
        </p:nvSpPr>
        <p:spPr>
          <a:ln/>
        </p:spPr>
        <p:txBody>
          <a:bodyPr/>
          <a:lstStyle>
            <a:lvl1pPr>
              <a:defRPr/>
            </a:lvl1pPr>
          </a:lstStyle>
          <a:p>
            <a:pPr>
              <a:defRPr/>
            </a:pPr>
            <a:fld id="{4ECC8A64-F8F7-0140-9B0A-2CFDC0269C00}" type="slidenum">
              <a:rPr/>
              <a:pPr>
                <a:defRPr/>
              </a:pPr>
              <a:t>‹#›</a:t>
            </a:fld>
            <a:endParaRPr/>
          </a:p>
        </p:txBody>
      </p:sp>
    </p:spTree>
    <p:extLst>
      <p:ext uri="{BB962C8B-B14F-4D97-AF65-F5344CB8AC3E}">
        <p14:creationId xmlns:p14="http://schemas.microsoft.com/office/powerpoint/2010/main" val="2073857905"/>
      </p:ext>
    </p:extLst>
  </p:cSld>
  <p:clrMapOvr>
    <a:masterClrMapping/>
  </p:clrMapOvr>
  <p:transition spd="slow"/>
</p:sldLayout>
</file>

<file path=ppt/slideLayouts/slideLayout19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C078A6D-6600-754B-90C6-288813A2391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A681003-F1DE-2C49-84E4-877FA96C9D9F}"/>
              </a:ext>
            </a:extLst>
          </p:cNvPr>
          <p:cNvSpPr txBox="1">
            <a:spLocks noGrp="1"/>
          </p:cNvSpPr>
          <p:nvPr>
            <p:ph type="sldNum" sz="quarter" idx="11"/>
          </p:nvPr>
        </p:nvSpPr>
        <p:spPr>
          <a:ln/>
        </p:spPr>
        <p:txBody>
          <a:bodyPr/>
          <a:lstStyle>
            <a:lvl1pPr>
              <a:defRPr/>
            </a:lvl1pPr>
          </a:lstStyle>
          <a:p>
            <a:pPr>
              <a:defRPr/>
            </a:pPr>
            <a:fld id="{FF418CFF-4956-5A41-B5DF-F930E53CC325}" type="slidenum">
              <a:rPr/>
              <a:pPr>
                <a:defRPr/>
              </a:pPr>
              <a:t>‹#›</a:t>
            </a:fld>
            <a:endParaRPr/>
          </a:p>
        </p:txBody>
      </p:sp>
    </p:spTree>
    <p:extLst>
      <p:ext uri="{BB962C8B-B14F-4D97-AF65-F5344CB8AC3E}">
        <p14:creationId xmlns:p14="http://schemas.microsoft.com/office/powerpoint/2010/main" val="1669450038"/>
      </p:ext>
    </p:extLst>
  </p:cSld>
  <p:clrMapOvr>
    <a:masterClrMapping/>
  </p:clrMapOvr>
  <p:transition spd="slow"/>
</p:sldLayout>
</file>

<file path=ppt/slideLayouts/slideLayout19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1F7863E-E91D-1C40-8871-2309872EE68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A314A37-3159-924D-B2BB-D519838FC396}"/>
              </a:ext>
            </a:extLst>
          </p:cNvPr>
          <p:cNvSpPr txBox="1">
            <a:spLocks noGrp="1"/>
          </p:cNvSpPr>
          <p:nvPr>
            <p:ph type="sldNum" sz="quarter" idx="11"/>
          </p:nvPr>
        </p:nvSpPr>
        <p:spPr>
          <a:ln/>
        </p:spPr>
        <p:txBody>
          <a:bodyPr/>
          <a:lstStyle>
            <a:lvl1pPr>
              <a:defRPr/>
            </a:lvl1pPr>
          </a:lstStyle>
          <a:p>
            <a:pPr>
              <a:defRPr/>
            </a:pPr>
            <a:fld id="{F98DD72A-DEB1-B649-B2FC-46B76EEFA158}" type="slidenum">
              <a:rPr/>
              <a:pPr>
                <a:defRPr/>
              </a:pPr>
              <a:t>‹#›</a:t>
            </a:fld>
            <a:endParaRPr/>
          </a:p>
        </p:txBody>
      </p:sp>
    </p:spTree>
    <p:extLst>
      <p:ext uri="{BB962C8B-B14F-4D97-AF65-F5344CB8AC3E}">
        <p14:creationId xmlns:p14="http://schemas.microsoft.com/office/powerpoint/2010/main" val="1178505193"/>
      </p:ext>
    </p:extLst>
  </p:cSld>
  <p:clrMapOvr>
    <a:masterClrMapping/>
  </p:clrMapOvr>
  <p:transition spd="slow"/>
</p:sldLayout>
</file>

<file path=ppt/slideLayouts/slideLayout19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D6222A2-C9D1-3147-BDE3-A8BD7EFEE68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15386EE-7931-FB4E-89D1-703CF02F45FF}"/>
              </a:ext>
            </a:extLst>
          </p:cNvPr>
          <p:cNvSpPr txBox="1">
            <a:spLocks noGrp="1"/>
          </p:cNvSpPr>
          <p:nvPr>
            <p:ph type="sldNum" sz="quarter" idx="11"/>
          </p:nvPr>
        </p:nvSpPr>
        <p:spPr>
          <a:ln/>
        </p:spPr>
        <p:txBody>
          <a:bodyPr/>
          <a:lstStyle>
            <a:lvl1pPr>
              <a:defRPr/>
            </a:lvl1pPr>
          </a:lstStyle>
          <a:p>
            <a:pPr>
              <a:defRPr/>
            </a:pPr>
            <a:fld id="{03A54FC8-546F-B04D-B048-C20A29A4F2FE}" type="slidenum">
              <a:rPr/>
              <a:pPr>
                <a:defRPr/>
              </a:pPr>
              <a:t>‹#›</a:t>
            </a:fld>
            <a:endParaRPr/>
          </a:p>
        </p:txBody>
      </p:sp>
    </p:spTree>
    <p:extLst>
      <p:ext uri="{BB962C8B-B14F-4D97-AF65-F5344CB8AC3E}">
        <p14:creationId xmlns:p14="http://schemas.microsoft.com/office/powerpoint/2010/main" val="3210077947"/>
      </p:ext>
    </p:extLst>
  </p:cSld>
  <p:clrMapOvr>
    <a:masterClrMapping/>
  </p:clrMapOvr>
  <p:transition spd="slow"/>
</p:sldLayout>
</file>

<file path=ppt/slideLayouts/slideLayout19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43D1EA9-4DCC-0943-9338-556D8E9CC0E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4C979B4-1B4B-2A46-8238-C7F4D3589465}"/>
              </a:ext>
            </a:extLst>
          </p:cNvPr>
          <p:cNvSpPr txBox="1">
            <a:spLocks noGrp="1"/>
          </p:cNvSpPr>
          <p:nvPr>
            <p:ph type="sldNum" sz="quarter" idx="11"/>
          </p:nvPr>
        </p:nvSpPr>
        <p:spPr>
          <a:ln/>
        </p:spPr>
        <p:txBody>
          <a:bodyPr/>
          <a:lstStyle>
            <a:lvl1pPr>
              <a:defRPr/>
            </a:lvl1pPr>
          </a:lstStyle>
          <a:p>
            <a:pPr>
              <a:defRPr/>
            </a:pPr>
            <a:fld id="{FBAAC6FF-F7B3-E342-BB43-E91F446BC648}" type="slidenum">
              <a:rPr/>
              <a:pPr>
                <a:defRPr/>
              </a:pPr>
              <a:t>‹#›</a:t>
            </a:fld>
            <a:endParaRPr/>
          </a:p>
        </p:txBody>
      </p:sp>
    </p:spTree>
    <p:extLst>
      <p:ext uri="{BB962C8B-B14F-4D97-AF65-F5344CB8AC3E}">
        <p14:creationId xmlns:p14="http://schemas.microsoft.com/office/powerpoint/2010/main" val="213519851"/>
      </p:ext>
    </p:extLst>
  </p:cSld>
  <p:clrMapOvr>
    <a:masterClrMapping/>
  </p:clrMapOvr>
  <p:transition spd="slow"/>
</p:sldLayout>
</file>

<file path=ppt/slideLayouts/slideLayout1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F725B2A-138B-234D-83D4-AA320A566E8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B9888BF-8963-D54B-989C-DD3DBE57496E}"/>
              </a:ext>
            </a:extLst>
          </p:cNvPr>
          <p:cNvSpPr txBox="1">
            <a:spLocks noGrp="1"/>
          </p:cNvSpPr>
          <p:nvPr>
            <p:ph type="sldNum" sz="quarter" idx="11"/>
          </p:nvPr>
        </p:nvSpPr>
        <p:spPr>
          <a:ln/>
        </p:spPr>
        <p:txBody>
          <a:bodyPr/>
          <a:lstStyle>
            <a:lvl1pPr>
              <a:defRPr/>
            </a:lvl1pPr>
          </a:lstStyle>
          <a:p>
            <a:pPr>
              <a:defRPr/>
            </a:pPr>
            <a:fld id="{D0D7F9E8-BB00-BD41-AE7D-015D9FA3844F}" type="slidenum">
              <a:rPr/>
              <a:pPr>
                <a:defRPr/>
              </a:pPr>
              <a:t>‹#›</a:t>
            </a:fld>
            <a:endParaRPr/>
          </a:p>
        </p:txBody>
      </p:sp>
    </p:spTree>
    <p:extLst>
      <p:ext uri="{BB962C8B-B14F-4D97-AF65-F5344CB8AC3E}">
        <p14:creationId xmlns:p14="http://schemas.microsoft.com/office/powerpoint/2010/main" val="2547006022"/>
      </p:ext>
    </p:extLst>
  </p:cSld>
  <p:clrMapOvr>
    <a:masterClrMapping/>
  </p:clrMapOvr>
  <p:transition spd="slow"/>
</p:sldLayout>
</file>

<file path=ppt/slideLayouts/slideLayout19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253F51F-AEC4-224C-B0D1-BD989710F39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C6D4603-BD58-714F-A45E-02A89538CF9F}"/>
              </a:ext>
            </a:extLst>
          </p:cNvPr>
          <p:cNvSpPr txBox="1">
            <a:spLocks noGrp="1"/>
          </p:cNvSpPr>
          <p:nvPr>
            <p:ph type="sldNum" sz="quarter" idx="11"/>
          </p:nvPr>
        </p:nvSpPr>
        <p:spPr>
          <a:ln/>
        </p:spPr>
        <p:txBody>
          <a:bodyPr/>
          <a:lstStyle>
            <a:lvl1pPr>
              <a:defRPr/>
            </a:lvl1pPr>
          </a:lstStyle>
          <a:p>
            <a:pPr>
              <a:defRPr/>
            </a:pPr>
            <a:fld id="{421A9B1E-1EAE-464E-A027-A850EE9925B9}" type="slidenum">
              <a:rPr/>
              <a:pPr>
                <a:defRPr/>
              </a:pPr>
              <a:t>‹#›</a:t>
            </a:fld>
            <a:endParaRPr/>
          </a:p>
        </p:txBody>
      </p:sp>
    </p:spTree>
    <p:extLst>
      <p:ext uri="{BB962C8B-B14F-4D97-AF65-F5344CB8AC3E}">
        <p14:creationId xmlns:p14="http://schemas.microsoft.com/office/powerpoint/2010/main" val="200378736"/>
      </p:ext>
    </p:extLst>
  </p:cSld>
  <p:clrMapOvr>
    <a:masterClrMapping/>
  </p:clrMapOvr>
  <p:transition spd="slow"/>
</p:sldLayout>
</file>

<file path=ppt/slideLayouts/slideLayout19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23420DF-A198-F841-B611-C24EEA07418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4767BC0-4858-C449-98DD-3AA0A8DFBC91}"/>
              </a:ext>
            </a:extLst>
          </p:cNvPr>
          <p:cNvSpPr txBox="1">
            <a:spLocks noGrp="1"/>
          </p:cNvSpPr>
          <p:nvPr>
            <p:ph type="sldNum" sz="quarter" idx="11"/>
          </p:nvPr>
        </p:nvSpPr>
        <p:spPr>
          <a:ln/>
        </p:spPr>
        <p:txBody>
          <a:bodyPr/>
          <a:lstStyle>
            <a:lvl1pPr>
              <a:defRPr/>
            </a:lvl1pPr>
          </a:lstStyle>
          <a:p>
            <a:pPr>
              <a:defRPr/>
            </a:pPr>
            <a:fld id="{43B2167A-FCAC-364B-9CAC-159C4923289D}" type="slidenum">
              <a:rPr/>
              <a:pPr>
                <a:defRPr/>
              </a:pPr>
              <a:t>‹#›</a:t>
            </a:fld>
            <a:endParaRPr/>
          </a:p>
        </p:txBody>
      </p:sp>
    </p:spTree>
    <p:extLst>
      <p:ext uri="{BB962C8B-B14F-4D97-AF65-F5344CB8AC3E}">
        <p14:creationId xmlns:p14="http://schemas.microsoft.com/office/powerpoint/2010/main" val="779021095"/>
      </p:ext>
    </p:extLst>
  </p:cSld>
  <p:clrMapOvr>
    <a:masterClrMapping/>
  </p:clrMapOvr>
  <p:transition spd="slow"/>
</p:sldLayout>
</file>

<file path=ppt/slideLayouts/slideLayout19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3149EBD-1F5E-0C4B-8246-EEBE133BF26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CAC9D36-3B0D-EF40-8950-14D52901D695}"/>
              </a:ext>
            </a:extLst>
          </p:cNvPr>
          <p:cNvSpPr txBox="1">
            <a:spLocks noGrp="1"/>
          </p:cNvSpPr>
          <p:nvPr>
            <p:ph type="sldNum" sz="quarter" idx="11"/>
          </p:nvPr>
        </p:nvSpPr>
        <p:spPr>
          <a:ln/>
        </p:spPr>
        <p:txBody>
          <a:bodyPr/>
          <a:lstStyle>
            <a:lvl1pPr>
              <a:defRPr/>
            </a:lvl1pPr>
          </a:lstStyle>
          <a:p>
            <a:pPr>
              <a:defRPr/>
            </a:pPr>
            <a:fld id="{C587362A-167C-B748-815C-9EA0B2A7B14B}" type="slidenum">
              <a:rPr/>
              <a:pPr>
                <a:defRPr/>
              </a:pPr>
              <a:t>‹#›</a:t>
            </a:fld>
            <a:endParaRPr/>
          </a:p>
        </p:txBody>
      </p:sp>
    </p:spTree>
    <p:extLst>
      <p:ext uri="{BB962C8B-B14F-4D97-AF65-F5344CB8AC3E}">
        <p14:creationId xmlns:p14="http://schemas.microsoft.com/office/powerpoint/2010/main" val="2337626777"/>
      </p:ext>
    </p:extLst>
  </p:cSld>
  <p:clrMapOvr>
    <a:masterClrMapping/>
  </p:clrMapOvr>
  <p:transition spd="slow"/>
</p:sldLayout>
</file>

<file path=ppt/slideLayouts/slideLayout19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0CFEED2-89CD-864B-A823-2D703DC4B73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60D3C4B-885C-B246-8542-70C57CB58267}"/>
              </a:ext>
            </a:extLst>
          </p:cNvPr>
          <p:cNvSpPr txBox="1">
            <a:spLocks noGrp="1"/>
          </p:cNvSpPr>
          <p:nvPr>
            <p:ph type="sldNum" sz="quarter" idx="11"/>
          </p:nvPr>
        </p:nvSpPr>
        <p:spPr>
          <a:ln/>
        </p:spPr>
        <p:txBody>
          <a:bodyPr/>
          <a:lstStyle>
            <a:lvl1pPr>
              <a:defRPr/>
            </a:lvl1pPr>
          </a:lstStyle>
          <a:p>
            <a:pPr>
              <a:defRPr/>
            </a:pPr>
            <a:fld id="{F48C9558-E24F-B649-AB8B-67F0C9A7ECE6}" type="slidenum">
              <a:rPr/>
              <a:pPr>
                <a:defRPr/>
              </a:pPr>
              <a:t>‹#›</a:t>
            </a:fld>
            <a:endParaRPr/>
          </a:p>
        </p:txBody>
      </p:sp>
    </p:spTree>
    <p:extLst>
      <p:ext uri="{BB962C8B-B14F-4D97-AF65-F5344CB8AC3E}">
        <p14:creationId xmlns:p14="http://schemas.microsoft.com/office/powerpoint/2010/main" val="2702904398"/>
      </p:ext>
    </p:extLst>
  </p:cSld>
  <p:clrMapOvr>
    <a:masterClrMapping/>
  </p:clrMapOvr>
  <p:transition spd="slow"/>
</p:sldLayout>
</file>

<file path=ppt/slideLayouts/slideLayout19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958D152-E1B7-9540-980A-C9D07DAE595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9F6BA4D-1B9A-7A46-AF99-DD1F379A1065}"/>
              </a:ext>
            </a:extLst>
          </p:cNvPr>
          <p:cNvSpPr txBox="1">
            <a:spLocks noGrp="1"/>
          </p:cNvSpPr>
          <p:nvPr>
            <p:ph type="sldNum" sz="quarter" idx="11"/>
          </p:nvPr>
        </p:nvSpPr>
        <p:spPr>
          <a:ln/>
        </p:spPr>
        <p:txBody>
          <a:bodyPr/>
          <a:lstStyle>
            <a:lvl1pPr>
              <a:defRPr/>
            </a:lvl1pPr>
          </a:lstStyle>
          <a:p>
            <a:pPr>
              <a:defRPr/>
            </a:pPr>
            <a:fld id="{9C8E71A1-49D1-214B-9B0D-E2FF2CCDB4B9}" type="slidenum">
              <a:rPr/>
              <a:pPr>
                <a:defRPr/>
              </a:pPr>
              <a:t>‹#›</a:t>
            </a:fld>
            <a:endParaRPr/>
          </a:p>
        </p:txBody>
      </p:sp>
    </p:spTree>
    <p:extLst>
      <p:ext uri="{BB962C8B-B14F-4D97-AF65-F5344CB8AC3E}">
        <p14:creationId xmlns:p14="http://schemas.microsoft.com/office/powerpoint/2010/main" val="639796816"/>
      </p:ext>
    </p:extLst>
  </p:cSld>
  <p:clrMapOvr>
    <a:masterClrMapping/>
  </p:clrMapOvr>
  <p:transition spd="slow"/>
</p:sldLayout>
</file>

<file path=ppt/slideLayouts/slideLayout19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AF966EC-9ED7-904A-8DC1-D6FDDBA9334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E858E9C-A406-9248-91B6-82261BACFE9E}"/>
              </a:ext>
            </a:extLst>
          </p:cNvPr>
          <p:cNvSpPr txBox="1">
            <a:spLocks noGrp="1"/>
          </p:cNvSpPr>
          <p:nvPr>
            <p:ph type="sldNum" sz="quarter" idx="11"/>
          </p:nvPr>
        </p:nvSpPr>
        <p:spPr>
          <a:ln/>
        </p:spPr>
        <p:txBody>
          <a:bodyPr/>
          <a:lstStyle>
            <a:lvl1pPr>
              <a:defRPr/>
            </a:lvl1pPr>
          </a:lstStyle>
          <a:p>
            <a:pPr>
              <a:defRPr/>
            </a:pPr>
            <a:fld id="{062D14D4-1BF4-2D4C-9404-984CFC91BABA}" type="slidenum">
              <a:rPr/>
              <a:pPr>
                <a:defRPr/>
              </a:pPr>
              <a:t>‹#›</a:t>
            </a:fld>
            <a:endParaRPr/>
          </a:p>
        </p:txBody>
      </p:sp>
    </p:spTree>
    <p:extLst>
      <p:ext uri="{BB962C8B-B14F-4D97-AF65-F5344CB8AC3E}">
        <p14:creationId xmlns:p14="http://schemas.microsoft.com/office/powerpoint/2010/main" val="1947616016"/>
      </p:ext>
    </p:extLst>
  </p:cSld>
  <p:clrMapOvr>
    <a:masterClrMapping/>
  </p:clrMapOvr>
  <p:transition spd="slow"/>
</p:sldLayout>
</file>

<file path=ppt/slideLayouts/slideLayout19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BF976BA-3ADC-BE44-A2BD-E969F000D84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2C7F2F9-81DC-7449-BBD1-160FDDB868FB}"/>
              </a:ext>
            </a:extLst>
          </p:cNvPr>
          <p:cNvSpPr txBox="1">
            <a:spLocks noGrp="1"/>
          </p:cNvSpPr>
          <p:nvPr>
            <p:ph type="sldNum" sz="quarter" idx="11"/>
          </p:nvPr>
        </p:nvSpPr>
        <p:spPr>
          <a:ln/>
        </p:spPr>
        <p:txBody>
          <a:bodyPr/>
          <a:lstStyle>
            <a:lvl1pPr>
              <a:defRPr/>
            </a:lvl1pPr>
          </a:lstStyle>
          <a:p>
            <a:pPr>
              <a:defRPr/>
            </a:pPr>
            <a:fld id="{C72B8183-383F-214A-A0F0-EFD609189097}" type="slidenum">
              <a:rPr/>
              <a:pPr>
                <a:defRPr/>
              </a:pPr>
              <a:t>‹#›</a:t>
            </a:fld>
            <a:endParaRPr/>
          </a:p>
        </p:txBody>
      </p:sp>
    </p:spTree>
    <p:extLst>
      <p:ext uri="{BB962C8B-B14F-4D97-AF65-F5344CB8AC3E}">
        <p14:creationId xmlns:p14="http://schemas.microsoft.com/office/powerpoint/2010/main" val="3976594406"/>
      </p:ext>
    </p:extLst>
  </p:cSld>
  <p:clrMapOvr>
    <a:masterClrMapping/>
  </p:clrMapOvr>
  <p:transition spd="slow"/>
</p:sldLayout>
</file>

<file path=ppt/slideLayouts/slideLayout19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A02FD44-0EF9-7B40-97CB-CDF9B76A263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584158F-04FB-2B4C-AECE-932B150AEE5E}"/>
              </a:ext>
            </a:extLst>
          </p:cNvPr>
          <p:cNvSpPr txBox="1">
            <a:spLocks noGrp="1"/>
          </p:cNvSpPr>
          <p:nvPr>
            <p:ph type="sldNum" sz="quarter" idx="11"/>
          </p:nvPr>
        </p:nvSpPr>
        <p:spPr>
          <a:ln/>
        </p:spPr>
        <p:txBody>
          <a:bodyPr/>
          <a:lstStyle>
            <a:lvl1pPr>
              <a:defRPr/>
            </a:lvl1pPr>
          </a:lstStyle>
          <a:p>
            <a:pPr>
              <a:defRPr/>
            </a:pPr>
            <a:fld id="{6E860865-A069-EC41-9C98-AF4F89C0013F}" type="slidenum">
              <a:rPr/>
              <a:pPr>
                <a:defRPr/>
              </a:pPr>
              <a:t>‹#›</a:t>
            </a:fld>
            <a:endParaRPr/>
          </a:p>
        </p:txBody>
      </p:sp>
    </p:spTree>
    <p:extLst>
      <p:ext uri="{BB962C8B-B14F-4D97-AF65-F5344CB8AC3E}">
        <p14:creationId xmlns:p14="http://schemas.microsoft.com/office/powerpoint/2010/main" val="4155817726"/>
      </p:ext>
    </p:extLst>
  </p:cSld>
  <p:clrMapOvr>
    <a:masterClrMapping/>
  </p:clrMapOvr>
  <p:transition spd="slow"/>
</p:sldLayout>
</file>

<file path=ppt/slideLayouts/slideLayout19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49E287B-0E3E-224F-897F-4A576159683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A2ECA26-BFBD-7B41-A9B7-43F468EE76ED}"/>
              </a:ext>
            </a:extLst>
          </p:cNvPr>
          <p:cNvSpPr txBox="1">
            <a:spLocks noGrp="1"/>
          </p:cNvSpPr>
          <p:nvPr>
            <p:ph type="sldNum" sz="quarter" idx="11"/>
          </p:nvPr>
        </p:nvSpPr>
        <p:spPr>
          <a:ln/>
        </p:spPr>
        <p:txBody>
          <a:bodyPr/>
          <a:lstStyle>
            <a:lvl1pPr>
              <a:defRPr/>
            </a:lvl1pPr>
          </a:lstStyle>
          <a:p>
            <a:pPr>
              <a:defRPr/>
            </a:pPr>
            <a:fld id="{9C5F854A-9936-7948-BB10-8AED89C266E9}" type="slidenum">
              <a:rPr/>
              <a:pPr>
                <a:defRPr/>
              </a:pPr>
              <a:t>‹#›</a:t>
            </a:fld>
            <a:endParaRPr/>
          </a:p>
        </p:txBody>
      </p:sp>
    </p:spTree>
    <p:extLst>
      <p:ext uri="{BB962C8B-B14F-4D97-AF65-F5344CB8AC3E}">
        <p14:creationId xmlns:p14="http://schemas.microsoft.com/office/powerpoint/2010/main" val="523437700"/>
      </p:ext>
    </p:extLst>
  </p:cSld>
  <p:clrMapOvr>
    <a:masterClrMapping/>
  </p:clrMapOvr>
  <p:transition spd="slow"/>
</p:sldLayout>
</file>

<file path=ppt/slideLayouts/slideLayout19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82524CD-0E65-1949-9D10-C0F8380DB89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2256D5A4-8BC9-4E45-8AE7-FC17DCD91462}"/>
              </a:ext>
            </a:extLst>
          </p:cNvPr>
          <p:cNvSpPr txBox="1">
            <a:spLocks noGrp="1"/>
          </p:cNvSpPr>
          <p:nvPr>
            <p:ph type="sldNum" sz="quarter" idx="11"/>
          </p:nvPr>
        </p:nvSpPr>
        <p:spPr>
          <a:ln/>
        </p:spPr>
        <p:txBody>
          <a:bodyPr/>
          <a:lstStyle>
            <a:lvl1pPr>
              <a:defRPr/>
            </a:lvl1pPr>
          </a:lstStyle>
          <a:p>
            <a:pPr>
              <a:defRPr/>
            </a:pPr>
            <a:fld id="{17160CB6-A859-D745-9917-E6BD51E1EB07}" type="slidenum">
              <a:rPr/>
              <a:pPr>
                <a:defRPr/>
              </a:pPr>
              <a:t>‹#›</a:t>
            </a:fld>
            <a:endParaRPr/>
          </a:p>
        </p:txBody>
      </p:sp>
    </p:spTree>
    <p:extLst>
      <p:ext uri="{BB962C8B-B14F-4D97-AF65-F5344CB8AC3E}">
        <p14:creationId xmlns:p14="http://schemas.microsoft.com/office/powerpoint/2010/main" val="1881181676"/>
      </p:ext>
    </p:extLst>
  </p:cSld>
  <p:clrMapOvr>
    <a:masterClrMapping/>
  </p:clrMapOvr>
  <p:transition spd="slow"/>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E1E7CA4-D969-6F4E-B734-42B26E8560A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87755BA-AF06-044B-9EE9-2C5F25C533FD}"/>
              </a:ext>
            </a:extLst>
          </p:cNvPr>
          <p:cNvSpPr txBox="1">
            <a:spLocks noGrp="1"/>
          </p:cNvSpPr>
          <p:nvPr>
            <p:ph type="sldNum" sz="quarter" idx="11"/>
          </p:nvPr>
        </p:nvSpPr>
        <p:spPr>
          <a:ln/>
        </p:spPr>
        <p:txBody>
          <a:bodyPr/>
          <a:lstStyle>
            <a:lvl1pPr>
              <a:defRPr/>
            </a:lvl1pPr>
          </a:lstStyle>
          <a:p>
            <a:pPr>
              <a:defRPr/>
            </a:pPr>
            <a:fld id="{102F9AC8-19AF-454D-868C-B6C26808A7BB}" type="slidenum">
              <a:rPr/>
              <a:pPr>
                <a:defRPr/>
              </a:pPr>
              <a:t>‹#›</a:t>
            </a:fld>
            <a:endParaRPr/>
          </a:p>
        </p:txBody>
      </p:sp>
    </p:spTree>
    <p:extLst>
      <p:ext uri="{BB962C8B-B14F-4D97-AF65-F5344CB8AC3E}">
        <p14:creationId xmlns:p14="http://schemas.microsoft.com/office/powerpoint/2010/main" val="247515110"/>
      </p:ext>
    </p:extLst>
  </p:cSld>
  <p:clrMapOvr>
    <a:masterClrMapping/>
  </p:clrMapOvr>
  <p:transition spd="slow"/>
</p:sldLayout>
</file>

<file path=ppt/slideLayouts/slideLayout19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B13CC42-FC76-3B40-BA7D-50D203D32AD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4545474-C2E4-1347-B1EE-443332804DEA}"/>
              </a:ext>
            </a:extLst>
          </p:cNvPr>
          <p:cNvSpPr txBox="1">
            <a:spLocks noGrp="1"/>
          </p:cNvSpPr>
          <p:nvPr>
            <p:ph type="sldNum" sz="quarter" idx="11"/>
          </p:nvPr>
        </p:nvSpPr>
        <p:spPr>
          <a:ln/>
        </p:spPr>
        <p:txBody>
          <a:bodyPr/>
          <a:lstStyle>
            <a:lvl1pPr>
              <a:defRPr/>
            </a:lvl1pPr>
          </a:lstStyle>
          <a:p>
            <a:pPr>
              <a:defRPr/>
            </a:pPr>
            <a:fld id="{611F8C30-012B-9D4A-8BD0-ACF4A28D0F03}" type="slidenum">
              <a:rPr/>
              <a:pPr>
                <a:defRPr/>
              </a:pPr>
              <a:t>‹#›</a:t>
            </a:fld>
            <a:endParaRPr/>
          </a:p>
        </p:txBody>
      </p:sp>
    </p:spTree>
    <p:extLst>
      <p:ext uri="{BB962C8B-B14F-4D97-AF65-F5344CB8AC3E}">
        <p14:creationId xmlns:p14="http://schemas.microsoft.com/office/powerpoint/2010/main" val="671232475"/>
      </p:ext>
    </p:extLst>
  </p:cSld>
  <p:clrMapOvr>
    <a:masterClrMapping/>
  </p:clrMapOvr>
  <p:transition spd="slow"/>
</p:sldLayout>
</file>

<file path=ppt/slideLayouts/slideLayout19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AC0AD08-A938-9240-B622-FAAB3DC313B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A4B99E3-1BF1-CF4C-B7FC-EA54E7A09218}"/>
              </a:ext>
            </a:extLst>
          </p:cNvPr>
          <p:cNvSpPr txBox="1">
            <a:spLocks noGrp="1"/>
          </p:cNvSpPr>
          <p:nvPr>
            <p:ph type="sldNum" sz="quarter" idx="11"/>
          </p:nvPr>
        </p:nvSpPr>
        <p:spPr>
          <a:ln/>
        </p:spPr>
        <p:txBody>
          <a:bodyPr/>
          <a:lstStyle>
            <a:lvl1pPr>
              <a:defRPr/>
            </a:lvl1pPr>
          </a:lstStyle>
          <a:p>
            <a:pPr>
              <a:defRPr/>
            </a:pPr>
            <a:fld id="{0A3C8F12-3F27-834A-B021-A898CE023079}" type="slidenum">
              <a:rPr/>
              <a:pPr>
                <a:defRPr/>
              </a:pPr>
              <a:t>‹#›</a:t>
            </a:fld>
            <a:endParaRPr/>
          </a:p>
        </p:txBody>
      </p:sp>
    </p:spTree>
    <p:extLst>
      <p:ext uri="{BB962C8B-B14F-4D97-AF65-F5344CB8AC3E}">
        <p14:creationId xmlns:p14="http://schemas.microsoft.com/office/powerpoint/2010/main" val="28905256"/>
      </p:ext>
    </p:extLst>
  </p:cSld>
  <p:clrMapOvr>
    <a:masterClrMapping/>
  </p:clrMapOvr>
  <p:transition spd="slow"/>
</p:sldLayout>
</file>

<file path=ppt/slideLayouts/slideLayout19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E6CF01E-AB85-7549-9076-717C7C61A65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DF71FEE-260E-0D4F-A547-83176870B731}"/>
              </a:ext>
            </a:extLst>
          </p:cNvPr>
          <p:cNvSpPr txBox="1">
            <a:spLocks noGrp="1"/>
          </p:cNvSpPr>
          <p:nvPr>
            <p:ph type="sldNum" sz="quarter" idx="11"/>
          </p:nvPr>
        </p:nvSpPr>
        <p:spPr>
          <a:ln/>
        </p:spPr>
        <p:txBody>
          <a:bodyPr/>
          <a:lstStyle>
            <a:lvl1pPr>
              <a:defRPr/>
            </a:lvl1pPr>
          </a:lstStyle>
          <a:p>
            <a:pPr>
              <a:defRPr/>
            </a:pPr>
            <a:fld id="{4FC824FB-DFA7-BC4A-B604-D6756B27DA48}" type="slidenum">
              <a:rPr/>
              <a:pPr>
                <a:defRPr/>
              </a:pPr>
              <a:t>‹#›</a:t>
            </a:fld>
            <a:endParaRPr/>
          </a:p>
        </p:txBody>
      </p:sp>
    </p:spTree>
    <p:extLst>
      <p:ext uri="{BB962C8B-B14F-4D97-AF65-F5344CB8AC3E}">
        <p14:creationId xmlns:p14="http://schemas.microsoft.com/office/powerpoint/2010/main" val="1114947280"/>
      </p:ext>
    </p:extLst>
  </p:cSld>
  <p:clrMapOvr>
    <a:masterClrMapping/>
  </p:clrMapOvr>
  <p:transition spd="slow"/>
</p:sldLayout>
</file>

<file path=ppt/slideLayouts/slideLayout19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D300A64-F64F-1749-88A2-F127EDFF865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7E0A0C1-05F9-D842-BBE0-DDE6EF1FB2C6}"/>
              </a:ext>
            </a:extLst>
          </p:cNvPr>
          <p:cNvSpPr txBox="1">
            <a:spLocks noGrp="1"/>
          </p:cNvSpPr>
          <p:nvPr>
            <p:ph type="sldNum" sz="quarter" idx="11"/>
          </p:nvPr>
        </p:nvSpPr>
        <p:spPr>
          <a:ln/>
        </p:spPr>
        <p:txBody>
          <a:bodyPr/>
          <a:lstStyle>
            <a:lvl1pPr>
              <a:defRPr/>
            </a:lvl1pPr>
          </a:lstStyle>
          <a:p>
            <a:pPr>
              <a:defRPr/>
            </a:pPr>
            <a:fld id="{9BA780F0-DEE2-364F-B346-E59DBD853E57}" type="slidenum">
              <a:rPr/>
              <a:pPr>
                <a:defRPr/>
              </a:pPr>
              <a:t>‹#›</a:t>
            </a:fld>
            <a:endParaRPr/>
          </a:p>
        </p:txBody>
      </p:sp>
    </p:spTree>
    <p:extLst>
      <p:ext uri="{BB962C8B-B14F-4D97-AF65-F5344CB8AC3E}">
        <p14:creationId xmlns:p14="http://schemas.microsoft.com/office/powerpoint/2010/main" val="784570583"/>
      </p:ext>
    </p:extLst>
  </p:cSld>
  <p:clrMapOvr>
    <a:masterClrMapping/>
  </p:clrMapOvr>
  <p:transition spd="slow"/>
</p:sldLayout>
</file>

<file path=ppt/slideLayouts/slideLayout19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DCAF3A0-44BC-4C49-ABDD-0A74AC42459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7ED3298-5623-6043-9954-4FA911C6BF3D}"/>
              </a:ext>
            </a:extLst>
          </p:cNvPr>
          <p:cNvSpPr txBox="1">
            <a:spLocks noGrp="1"/>
          </p:cNvSpPr>
          <p:nvPr>
            <p:ph type="sldNum" sz="quarter" idx="11"/>
          </p:nvPr>
        </p:nvSpPr>
        <p:spPr>
          <a:ln/>
        </p:spPr>
        <p:txBody>
          <a:bodyPr/>
          <a:lstStyle>
            <a:lvl1pPr>
              <a:defRPr/>
            </a:lvl1pPr>
          </a:lstStyle>
          <a:p>
            <a:pPr>
              <a:defRPr/>
            </a:pPr>
            <a:fld id="{BFCFDEFD-3C9F-D04D-A2B0-956DB569C0C7}" type="slidenum">
              <a:rPr/>
              <a:pPr>
                <a:defRPr/>
              </a:pPr>
              <a:t>‹#›</a:t>
            </a:fld>
            <a:endParaRPr/>
          </a:p>
        </p:txBody>
      </p:sp>
    </p:spTree>
    <p:extLst>
      <p:ext uri="{BB962C8B-B14F-4D97-AF65-F5344CB8AC3E}">
        <p14:creationId xmlns:p14="http://schemas.microsoft.com/office/powerpoint/2010/main" val="1169640233"/>
      </p:ext>
    </p:extLst>
  </p:cSld>
  <p:clrMapOvr>
    <a:masterClrMapping/>
  </p:clrMapOvr>
  <p:transition spd="slow"/>
</p:sldLayout>
</file>

<file path=ppt/slideLayouts/slideLayout19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7E93234-EFB7-0C4B-8ACD-9D70654940E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3A4301A-4B69-EA45-B193-039305DE9931}"/>
              </a:ext>
            </a:extLst>
          </p:cNvPr>
          <p:cNvSpPr txBox="1">
            <a:spLocks noGrp="1"/>
          </p:cNvSpPr>
          <p:nvPr>
            <p:ph type="sldNum" sz="quarter" idx="11"/>
          </p:nvPr>
        </p:nvSpPr>
        <p:spPr>
          <a:ln/>
        </p:spPr>
        <p:txBody>
          <a:bodyPr/>
          <a:lstStyle>
            <a:lvl1pPr>
              <a:defRPr/>
            </a:lvl1pPr>
          </a:lstStyle>
          <a:p>
            <a:pPr>
              <a:defRPr/>
            </a:pPr>
            <a:fld id="{0863A0FD-4991-AE4D-A3F5-AF1A53C1183D}" type="slidenum">
              <a:rPr/>
              <a:pPr>
                <a:defRPr/>
              </a:pPr>
              <a:t>‹#›</a:t>
            </a:fld>
            <a:endParaRPr/>
          </a:p>
        </p:txBody>
      </p:sp>
    </p:spTree>
    <p:extLst>
      <p:ext uri="{BB962C8B-B14F-4D97-AF65-F5344CB8AC3E}">
        <p14:creationId xmlns:p14="http://schemas.microsoft.com/office/powerpoint/2010/main" val="1786213840"/>
      </p:ext>
    </p:extLst>
  </p:cSld>
  <p:clrMapOvr>
    <a:masterClrMapping/>
  </p:clrMapOvr>
  <p:transition spd="slow"/>
</p:sldLayout>
</file>

<file path=ppt/slideLayouts/slideLayout19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89D0EA7-9759-D640-8866-0D09B577314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DBB6BE5-7F25-CC46-BF9E-615E2A7EC971}"/>
              </a:ext>
            </a:extLst>
          </p:cNvPr>
          <p:cNvSpPr txBox="1">
            <a:spLocks noGrp="1"/>
          </p:cNvSpPr>
          <p:nvPr>
            <p:ph type="sldNum" sz="quarter" idx="11"/>
          </p:nvPr>
        </p:nvSpPr>
        <p:spPr>
          <a:ln/>
        </p:spPr>
        <p:txBody>
          <a:bodyPr/>
          <a:lstStyle>
            <a:lvl1pPr>
              <a:defRPr/>
            </a:lvl1pPr>
          </a:lstStyle>
          <a:p>
            <a:pPr>
              <a:defRPr/>
            </a:pPr>
            <a:fld id="{004481FC-FB75-3F41-9FC7-9B1C93918EE4}" type="slidenum">
              <a:rPr/>
              <a:pPr>
                <a:defRPr/>
              </a:pPr>
              <a:t>‹#›</a:t>
            </a:fld>
            <a:endParaRPr/>
          </a:p>
        </p:txBody>
      </p:sp>
    </p:spTree>
    <p:extLst>
      <p:ext uri="{BB962C8B-B14F-4D97-AF65-F5344CB8AC3E}">
        <p14:creationId xmlns:p14="http://schemas.microsoft.com/office/powerpoint/2010/main" val="1794005121"/>
      </p:ext>
    </p:extLst>
  </p:cSld>
  <p:clrMapOvr>
    <a:masterClrMapping/>
  </p:clrMapOvr>
  <p:transition spd="slow"/>
</p:sldLayout>
</file>

<file path=ppt/slideLayouts/slideLayout19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C613CAF-C391-8348-8D38-391546E67B9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2D6D5D5-A371-0945-8C67-7006B9F18780}"/>
              </a:ext>
            </a:extLst>
          </p:cNvPr>
          <p:cNvSpPr txBox="1">
            <a:spLocks noGrp="1"/>
          </p:cNvSpPr>
          <p:nvPr>
            <p:ph type="sldNum" sz="quarter" idx="11"/>
          </p:nvPr>
        </p:nvSpPr>
        <p:spPr>
          <a:ln/>
        </p:spPr>
        <p:txBody>
          <a:bodyPr/>
          <a:lstStyle>
            <a:lvl1pPr>
              <a:defRPr/>
            </a:lvl1pPr>
          </a:lstStyle>
          <a:p>
            <a:pPr>
              <a:defRPr/>
            </a:pPr>
            <a:fld id="{0D9BD2CB-733B-854E-BAFB-41B8ED62BE47}" type="slidenum">
              <a:rPr/>
              <a:pPr>
                <a:defRPr/>
              </a:pPr>
              <a:t>‹#›</a:t>
            </a:fld>
            <a:endParaRPr/>
          </a:p>
        </p:txBody>
      </p:sp>
    </p:spTree>
    <p:extLst>
      <p:ext uri="{BB962C8B-B14F-4D97-AF65-F5344CB8AC3E}">
        <p14:creationId xmlns:p14="http://schemas.microsoft.com/office/powerpoint/2010/main" val="3960922834"/>
      </p:ext>
    </p:extLst>
  </p:cSld>
  <p:clrMapOvr>
    <a:masterClrMapping/>
  </p:clrMapOvr>
  <p:transition spd="slow"/>
</p:sldLayout>
</file>

<file path=ppt/slideLayouts/slideLayout19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F9770A6-8DDF-E44B-BFD7-1C6D3FFB780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7DFF696-2406-FD46-B086-471AEC0284AF}"/>
              </a:ext>
            </a:extLst>
          </p:cNvPr>
          <p:cNvSpPr txBox="1">
            <a:spLocks noGrp="1"/>
          </p:cNvSpPr>
          <p:nvPr>
            <p:ph type="sldNum" sz="quarter" idx="11"/>
          </p:nvPr>
        </p:nvSpPr>
        <p:spPr>
          <a:ln/>
        </p:spPr>
        <p:txBody>
          <a:bodyPr/>
          <a:lstStyle>
            <a:lvl1pPr>
              <a:defRPr/>
            </a:lvl1pPr>
          </a:lstStyle>
          <a:p>
            <a:pPr>
              <a:defRPr/>
            </a:pPr>
            <a:fld id="{8F868F32-1299-A147-B6FE-A312988831DB}" type="slidenum">
              <a:rPr/>
              <a:pPr>
                <a:defRPr/>
              </a:pPr>
              <a:t>‹#›</a:t>
            </a:fld>
            <a:endParaRPr/>
          </a:p>
        </p:txBody>
      </p:sp>
    </p:spTree>
    <p:extLst>
      <p:ext uri="{BB962C8B-B14F-4D97-AF65-F5344CB8AC3E}">
        <p14:creationId xmlns:p14="http://schemas.microsoft.com/office/powerpoint/2010/main" val="758751836"/>
      </p:ext>
    </p:extLst>
  </p:cSld>
  <p:clrMapOvr>
    <a:masterClrMapping/>
  </p:clrMapOvr>
  <p:transition spd="slow"/>
</p:sldLayout>
</file>

<file path=ppt/slideLayouts/slideLayout19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39F43A0-6519-8D44-8D41-3BBD5372142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2177E3E-FD64-6646-BEBC-4BC8F72C0693}"/>
              </a:ext>
            </a:extLst>
          </p:cNvPr>
          <p:cNvSpPr txBox="1">
            <a:spLocks noGrp="1"/>
          </p:cNvSpPr>
          <p:nvPr>
            <p:ph type="sldNum" sz="quarter" idx="11"/>
          </p:nvPr>
        </p:nvSpPr>
        <p:spPr>
          <a:ln/>
        </p:spPr>
        <p:txBody>
          <a:bodyPr/>
          <a:lstStyle>
            <a:lvl1pPr>
              <a:defRPr/>
            </a:lvl1pPr>
          </a:lstStyle>
          <a:p>
            <a:pPr>
              <a:defRPr/>
            </a:pPr>
            <a:fld id="{C243A4E0-06A5-F646-9567-1CEF61AAC664}" type="slidenum">
              <a:rPr/>
              <a:pPr>
                <a:defRPr/>
              </a:pPr>
              <a:t>‹#›</a:t>
            </a:fld>
            <a:endParaRPr/>
          </a:p>
        </p:txBody>
      </p:sp>
    </p:spTree>
    <p:extLst>
      <p:ext uri="{BB962C8B-B14F-4D97-AF65-F5344CB8AC3E}">
        <p14:creationId xmlns:p14="http://schemas.microsoft.com/office/powerpoint/2010/main" val="4168655811"/>
      </p:ext>
    </p:extLst>
  </p:cSld>
  <p:clrMapOvr>
    <a:masterClrMapping/>
  </p:clrMapOvr>
  <p:transition spd="slow"/>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95268A9-68B2-354D-A84C-53E508D96E9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63E179D-6F54-D343-ABA0-768418BF7791}"/>
              </a:ext>
            </a:extLst>
          </p:cNvPr>
          <p:cNvSpPr txBox="1">
            <a:spLocks noGrp="1"/>
          </p:cNvSpPr>
          <p:nvPr>
            <p:ph type="sldNum" sz="quarter" idx="11"/>
          </p:nvPr>
        </p:nvSpPr>
        <p:spPr>
          <a:ln/>
        </p:spPr>
        <p:txBody>
          <a:bodyPr/>
          <a:lstStyle>
            <a:lvl1pPr>
              <a:defRPr/>
            </a:lvl1pPr>
          </a:lstStyle>
          <a:p>
            <a:pPr>
              <a:defRPr/>
            </a:pPr>
            <a:fld id="{9BF6F797-0896-E14B-B4C7-5DACFE9BDCEF}" type="slidenum">
              <a:rPr/>
              <a:pPr>
                <a:defRPr/>
              </a:pPr>
              <a:t>‹#›</a:t>
            </a:fld>
            <a:endParaRPr/>
          </a:p>
        </p:txBody>
      </p:sp>
    </p:spTree>
    <p:extLst>
      <p:ext uri="{BB962C8B-B14F-4D97-AF65-F5344CB8AC3E}">
        <p14:creationId xmlns:p14="http://schemas.microsoft.com/office/powerpoint/2010/main" val="3863520339"/>
      </p:ext>
    </p:extLst>
  </p:cSld>
  <p:clrMapOvr>
    <a:masterClrMapping/>
  </p:clrMapOvr>
  <p:transition spd="slow"/>
</p:sldLayout>
</file>

<file path=ppt/slideLayouts/slideLayout19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6F26949-5897-F147-954E-2D676427E27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6770EA7-2644-C344-B490-279CAB5E076F}"/>
              </a:ext>
            </a:extLst>
          </p:cNvPr>
          <p:cNvSpPr txBox="1">
            <a:spLocks noGrp="1"/>
          </p:cNvSpPr>
          <p:nvPr>
            <p:ph type="sldNum" sz="quarter" idx="11"/>
          </p:nvPr>
        </p:nvSpPr>
        <p:spPr>
          <a:ln/>
        </p:spPr>
        <p:txBody>
          <a:bodyPr/>
          <a:lstStyle>
            <a:lvl1pPr>
              <a:defRPr/>
            </a:lvl1pPr>
          </a:lstStyle>
          <a:p>
            <a:pPr>
              <a:defRPr/>
            </a:pPr>
            <a:fld id="{F9F84D63-85BE-3742-935A-B82A75767C38}" type="slidenum">
              <a:rPr/>
              <a:pPr>
                <a:defRPr/>
              </a:pPr>
              <a:t>‹#›</a:t>
            </a:fld>
            <a:endParaRPr/>
          </a:p>
        </p:txBody>
      </p:sp>
    </p:spTree>
    <p:extLst>
      <p:ext uri="{BB962C8B-B14F-4D97-AF65-F5344CB8AC3E}">
        <p14:creationId xmlns:p14="http://schemas.microsoft.com/office/powerpoint/2010/main" val="1197808326"/>
      </p:ext>
    </p:extLst>
  </p:cSld>
  <p:clrMapOvr>
    <a:masterClrMapping/>
  </p:clrMapOvr>
  <p:transition spd="slow"/>
</p:sldLayout>
</file>

<file path=ppt/slideLayouts/slideLayout19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801BDDE-335D-CB40-90B8-85BEAE4C8AD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672B3FE-BA43-8741-902E-59EE0B42265A}"/>
              </a:ext>
            </a:extLst>
          </p:cNvPr>
          <p:cNvSpPr txBox="1">
            <a:spLocks noGrp="1"/>
          </p:cNvSpPr>
          <p:nvPr>
            <p:ph type="sldNum" sz="quarter" idx="11"/>
          </p:nvPr>
        </p:nvSpPr>
        <p:spPr>
          <a:ln/>
        </p:spPr>
        <p:txBody>
          <a:bodyPr/>
          <a:lstStyle>
            <a:lvl1pPr>
              <a:defRPr/>
            </a:lvl1pPr>
          </a:lstStyle>
          <a:p>
            <a:pPr>
              <a:defRPr/>
            </a:pPr>
            <a:fld id="{7FEA309E-A775-114F-9947-DDB1F1DBA82D}" type="slidenum">
              <a:rPr/>
              <a:pPr>
                <a:defRPr/>
              </a:pPr>
              <a:t>‹#›</a:t>
            </a:fld>
            <a:endParaRPr/>
          </a:p>
        </p:txBody>
      </p:sp>
    </p:spTree>
    <p:extLst>
      <p:ext uri="{BB962C8B-B14F-4D97-AF65-F5344CB8AC3E}">
        <p14:creationId xmlns:p14="http://schemas.microsoft.com/office/powerpoint/2010/main" val="1153985374"/>
      </p:ext>
    </p:extLst>
  </p:cSld>
  <p:clrMapOvr>
    <a:masterClrMapping/>
  </p:clrMapOvr>
  <p:transition spd="slow"/>
</p:sldLayout>
</file>

<file path=ppt/slideLayouts/slideLayout19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0EE3F18-EC53-414B-A088-0B428AD7918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303060D-61DE-2A4F-9BC2-D539F4FCC75B}"/>
              </a:ext>
            </a:extLst>
          </p:cNvPr>
          <p:cNvSpPr txBox="1">
            <a:spLocks noGrp="1"/>
          </p:cNvSpPr>
          <p:nvPr>
            <p:ph type="sldNum" sz="quarter" idx="11"/>
          </p:nvPr>
        </p:nvSpPr>
        <p:spPr>
          <a:ln/>
        </p:spPr>
        <p:txBody>
          <a:bodyPr/>
          <a:lstStyle>
            <a:lvl1pPr>
              <a:defRPr/>
            </a:lvl1pPr>
          </a:lstStyle>
          <a:p>
            <a:pPr>
              <a:defRPr/>
            </a:pPr>
            <a:fld id="{96B5ACB4-BA81-4044-A8DF-0316405A7058}" type="slidenum">
              <a:rPr/>
              <a:pPr>
                <a:defRPr/>
              </a:pPr>
              <a:t>‹#›</a:t>
            </a:fld>
            <a:endParaRPr/>
          </a:p>
        </p:txBody>
      </p:sp>
    </p:spTree>
    <p:extLst>
      <p:ext uri="{BB962C8B-B14F-4D97-AF65-F5344CB8AC3E}">
        <p14:creationId xmlns:p14="http://schemas.microsoft.com/office/powerpoint/2010/main" val="4066916182"/>
      </p:ext>
    </p:extLst>
  </p:cSld>
  <p:clrMapOvr>
    <a:masterClrMapping/>
  </p:clrMapOvr>
  <p:transition spd="slow"/>
</p:sldLayout>
</file>

<file path=ppt/slideLayouts/slideLayout19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1122042-2377-2640-B50F-B755104C684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2C0444F-288D-F641-B07C-BF729618CBAC}"/>
              </a:ext>
            </a:extLst>
          </p:cNvPr>
          <p:cNvSpPr txBox="1">
            <a:spLocks noGrp="1"/>
          </p:cNvSpPr>
          <p:nvPr>
            <p:ph type="sldNum" sz="quarter" idx="11"/>
          </p:nvPr>
        </p:nvSpPr>
        <p:spPr>
          <a:ln/>
        </p:spPr>
        <p:txBody>
          <a:bodyPr/>
          <a:lstStyle>
            <a:lvl1pPr>
              <a:defRPr/>
            </a:lvl1pPr>
          </a:lstStyle>
          <a:p>
            <a:pPr>
              <a:defRPr/>
            </a:pPr>
            <a:fld id="{9CFE23ED-164B-184C-8629-6FF085B45544}" type="slidenum">
              <a:rPr/>
              <a:pPr>
                <a:defRPr/>
              </a:pPr>
              <a:t>‹#›</a:t>
            </a:fld>
            <a:endParaRPr/>
          </a:p>
        </p:txBody>
      </p:sp>
    </p:spTree>
    <p:extLst>
      <p:ext uri="{BB962C8B-B14F-4D97-AF65-F5344CB8AC3E}">
        <p14:creationId xmlns:p14="http://schemas.microsoft.com/office/powerpoint/2010/main" val="393412895"/>
      </p:ext>
    </p:extLst>
  </p:cSld>
  <p:clrMapOvr>
    <a:masterClrMapping/>
  </p:clrMapOvr>
  <p:transition spd="slow"/>
</p:sldLayout>
</file>

<file path=ppt/slideLayouts/slideLayout19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96421EA-3A9D-A74C-9DB9-F7274F0025C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8560849-11B7-5D41-A910-145E6C1B923E}"/>
              </a:ext>
            </a:extLst>
          </p:cNvPr>
          <p:cNvSpPr txBox="1">
            <a:spLocks noGrp="1"/>
          </p:cNvSpPr>
          <p:nvPr>
            <p:ph type="sldNum" sz="quarter" idx="11"/>
          </p:nvPr>
        </p:nvSpPr>
        <p:spPr>
          <a:ln/>
        </p:spPr>
        <p:txBody>
          <a:bodyPr/>
          <a:lstStyle>
            <a:lvl1pPr>
              <a:defRPr/>
            </a:lvl1pPr>
          </a:lstStyle>
          <a:p>
            <a:pPr>
              <a:defRPr/>
            </a:pPr>
            <a:fld id="{88EAC1CE-D19E-7647-AE30-1B32047A3F13}" type="slidenum">
              <a:rPr/>
              <a:pPr>
                <a:defRPr/>
              </a:pPr>
              <a:t>‹#›</a:t>
            </a:fld>
            <a:endParaRPr/>
          </a:p>
        </p:txBody>
      </p:sp>
    </p:spTree>
    <p:extLst>
      <p:ext uri="{BB962C8B-B14F-4D97-AF65-F5344CB8AC3E}">
        <p14:creationId xmlns:p14="http://schemas.microsoft.com/office/powerpoint/2010/main" val="388116269"/>
      </p:ext>
    </p:extLst>
  </p:cSld>
  <p:clrMapOvr>
    <a:masterClrMapping/>
  </p:clrMapOvr>
  <p:transition spd="slow"/>
</p:sldLayout>
</file>

<file path=ppt/slideLayouts/slideLayout19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97D3141C-47DE-2E46-B60D-18FAC2B141A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149E937-5EE3-0043-ABB4-F04CC26A4894}"/>
              </a:ext>
            </a:extLst>
          </p:cNvPr>
          <p:cNvSpPr txBox="1">
            <a:spLocks noGrp="1"/>
          </p:cNvSpPr>
          <p:nvPr>
            <p:ph type="sldNum" sz="quarter" idx="11"/>
          </p:nvPr>
        </p:nvSpPr>
        <p:spPr>
          <a:ln/>
        </p:spPr>
        <p:txBody>
          <a:bodyPr/>
          <a:lstStyle>
            <a:lvl1pPr>
              <a:defRPr/>
            </a:lvl1pPr>
          </a:lstStyle>
          <a:p>
            <a:pPr>
              <a:defRPr/>
            </a:pPr>
            <a:fld id="{C1A704CB-0E77-4849-ABD8-1C5839B555AA}" type="slidenum">
              <a:rPr/>
              <a:pPr>
                <a:defRPr/>
              </a:pPr>
              <a:t>‹#›</a:t>
            </a:fld>
            <a:endParaRPr/>
          </a:p>
        </p:txBody>
      </p:sp>
    </p:spTree>
    <p:extLst>
      <p:ext uri="{BB962C8B-B14F-4D97-AF65-F5344CB8AC3E}">
        <p14:creationId xmlns:p14="http://schemas.microsoft.com/office/powerpoint/2010/main" val="1166695082"/>
      </p:ext>
    </p:extLst>
  </p:cSld>
  <p:clrMapOvr>
    <a:masterClrMapping/>
  </p:clrMapOvr>
  <p:transition spd="slow"/>
</p:sldLayout>
</file>

<file path=ppt/slideLayouts/slideLayout19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95E0F49-F203-1A40-89BA-F1DFF988640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9192DE7-B6B7-1B4E-B799-AB07CD0BE6ED}"/>
              </a:ext>
            </a:extLst>
          </p:cNvPr>
          <p:cNvSpPr txBox="1">
            <a:spLocks noGrp="1"/>
          </p:cNvSpPr>
          <p:nvPr>
            <p:ph type="sldNum" sz="quarter" idx="11"/>
          </p:nvPr>
        </p:nvSpPr>
        <p:spPr>
          <a:ln/>
        </p:spPr>
        <p:txBody>
          <a:bodyPr/>
          <a:lstStyle>
            <a:lvl1pPr>
              <a:defRPr/>
            </a:lvl1pPr>
          </a:lstStyle>
          <a:p>
            <a:pPr>
              <a:defRPr/>
            </a:pPr>
            <a:fld id="{938EDA6D-F406-7D4C-B01C-337EC928A52E}" type="slidenum">
              <a:rPr/>
              <a:pPr>
                <a:defRPr/>
              </a:pPr>
              <a:t>‹#›</a:t>
            </a:fld>
            <a:endParaRPr/>
          </a:p>
        </p:txBody>
      </p:sp>
    </p:spTree>
    <p:extLst>
      <p:ext uri="{BB962C8B-B14F-4D97-AF65-F5344CB8AC3E}">
        <p14:creationId xmlns:p14="http://schemas.microsoft.com/office/powerpoint/2010/main" val="774613146"/>
      </p:ext>
    </p:extLst>
  </p:cSld>
  <p:clrMapOvr>
    <a:masterClrMapping/>
  </p:clrMapOvr>
  <p:transition spd="slow"/>
</p:sldLayout>
</file>

<file path=ppt/slideLayouts/slideLayout19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A8193D6-9B63-F443-BC56-742302CFF2C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21B75C9-DF7E-AC4A-82E5-6D12B8B66349}"/>
              </a:ext>
            </a:extLst>
          </p:cNvPr>
          <p:cNvSpPr txBox="1">
            <a:spLocks noGrp="1"/>
          </p:cNvSpPr>
          <p:nvPr>
            <p:ph type="sldNum" sz="quarter" idx="11"/>
          </p:nvPr>
        </p:nvSpPr>
        <p:spPr>
          <a:ln/>
        </p:spPr>
        <p:txBody>
          <a:bodyPr/>
          <a:lstStyle>
            <a:lvl1pPr>
              <a:defRPr/>
            </a:lvl1pPr>
          </a:lstStyle>
          <a:p>
            <a:pPr>
              <a:defRPr/>
            </a:pPr>
            <a:fld id="{C4004FBC-768A-4B48-B1DD-43A4FEBDE491}" type="slidenum">
              <a:rPr/>
              <a:pPr>
                <a:defRPr/>
              </a:pPr>
              <a:t>‹#›</a:t>
            </a:fld>
            <a:endParaRPr/>
          </a:p>
        </p:txBody>
      </p:sp>
    </p:spTree>
    <p:extLst>
      <p:ext uri="{BB962C8B-B14F-4D97-AF65-F5344CB8AC3E}">
        <p14:creationId xmlns:p14="http://schemas.microsoft.com/office/powerpoint/2010/main" val="2550014254"/>
      </p:ext>
    </p:extLst>
  </p:cSld>
  <p:clrMapOvr>
    <a:masterClrMapping/>
  </p:clrMapOvr>
  <p:transition spd="slow"/>
</p:sldLayout>
</file>

<file path=ppt/slideLayouts/slideLayout19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FDED820-3CF2-8F45-AF8D-1D571C88595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FBC7AEE-1DE2-624F-8BD9-87886C8A72D9}"/>
              </a:ext>
            </a:extLst>
          </p:cNvPr>
          <p:cNvSpPr txBox="1">
            <a:spLocks noGrp="1"/>
          </p:cNvSpPr>
          <p:nvPr>
            <p:ph type="sldNum" sz="quarter" idx="11"/>
          </p:nvPr>
        </p:nvSpPr>
        <p:spPr>
          <a:ln/>
        </p:spPr>
        <p:txBody>
          <a:bodyPr/>
          <a:lstStyle>
            <a:lvl1pPr>
              <a:defRPr/>
            </a:lvl1pPr>
          </a:lstStyle>
          <a:p>
            <a:pPr>
              <a:defRPr/>
            </a:pPr>
            <a:fld id="{7C1CF145-D043-284C-9245-0F3AAF5C9DE8}" type="slidenum">
              <a:rPr/>
              <a:pPr>
                <a:defRPr/>
              </a:pPr>
              <a:t>‹#›</a:t>
            </a:fld>
            <a:endParaRPr/>
          </a:p>
        </p:txBody>
      </p:sp>
    </p:spTree>
    <p:extLst>
      <p:ext uri="{BB962C8B-B14F-4D97-AF65-F5344CB8AC3E}">
        <p14:creationId xmlns:p14="http://schemas.microsoft.com/office/powerpoint/2010/main" val="889135512"/>
      </p:ext>
    </p:extLst>
  </p:cSld>
  <p:clrMapOvr>
    <a:masterClrMapping/>
  </p:clrMapOvr>
  <p:transition spd="slow"/>
</p:sldLayout>
</file>

<file path=ppt/slideLayouts/slideLayout19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E0964CD-C63F-AC40-849F-74FB37AA6F7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60CFFE2-0633-EB44-A41E-74F9571A3EF9}"/>
              </a:ext>
            </a:extLst>
          </p:cNvPr>
          <p:cNvSpPr txBox="1">
            <a:spLocks noGrp="1"/>
          </p:cNvSpPr>
          <p:nvPr>
            <p:ph type="sldNum" sz="quarter" idx="11"/>
          </p:nvPr>
        </p:nvSpPr>
        <p:spPr>
          <a:ln/>
        </p:spPr>
        <p:txBody>
          <a:bodyPr/>
          <a:lstStyle>
            <a:lvl1pPr>
              <a:defRPr/>
            </a:lvl1pPr>
          </a:lstStyle>
          <a:p>
            <a:pPr>
              <a:defRPr/>
            </a:pPr>
            <a:fld id="{F2A08A47-D011-7046-AC3B-083E3083FBFE}" type="slidenum">
              <a:rPr/>
              <a:pPr>
                <a:defRPr/>
              </a:pPr>
              <a:t>‹#›</a:t>
            </a:fld>
            <a:endParaRPr/>
          </a:p>
        </p:txBody>
      </p:sp>
    </p:spTree>
    <p:extLst>
      <p:ext uri="{BB962C8B-B14F-4D97-AF65-F5344CB8AC3E}">
        <p14:creationId xmlns:p14="http://schemas.microsoft.com/office/powerpoint/2010/main" val="697757006"/>
      </p:ext>
    </p:extLst>
  </p:cSld>
  <p:clrMapOvr>
    <a:masterClrMapping/>
  </p:clrMapOvr>
  <p:transition spd="slow"/>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2">
            <a:extLst>
              <a:ext uri="{FF2B5EF4-FFF2-40B4-BE49-F238E27FC236}">
                <a16:creationId xmlns:a16="http://schemas.microsoft.com/office/drawing/2014/main" id="{BF454292-E50A-3D4F-B019-C68275C5871D}"/>
              </a:ext>
            </a:extLst>
          </p:cNvPr>
          <p:cNvSpPr txBox="1">
            <a:spLocks noGrp="1"/>
          </p:cNvSpPr>
          <p:nvPr>
            <p:ph type="sldNum" sz="quarter" idx="10"/>
          </p:nvPr>
        </p:nvSpPr>
        <p:spPr>
          <a:ln/>
        </p:spPr>
        <p:txBody>
          <a:bodyPr/>
          <a:lstStyle>
            <a:lvl1pPr>
              <a:defRPr/>
            </a:lvl1pPr>
          </a:lstStyle>
          <a:p>
            <a:pPr>
              <a:defRPr/>
            </a:pPr>
            <a:fld id="{46EB7F87-203C-6748-9F4E-D53D16F6C1C0}" type="slidenum">
              <a:rPr/>
              <a:pPr>
                <a:defRPr/>
              </a:pPr>
              <a:t>‹#›</a:t>
            </a:fld>
            <a:endParaRPr/>
          </a:p>
        </p:txBody>
      </p:sp>
    </p:spTree>
    <p:extLst>
      <p:ext uri="{BB962C8B-B14F-4D97-AF65-F5344CB8AC3E}">
        <p14:creationId xmlns:p14="http://schemas.microsoft.com/office/powerpoint/2010/main" val="2954397358"/>
      </p:ext>
    </p:extLst>
  </p:cSld>
  <p:clrMapOvr>
    <a:masterClrMapping/>
  </p:clrMapOvr>
  <p:transition spd="slow"/>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168C7359-0C9B-004D-95B8-7054CD684DA6}"/>
              </a:ext>
            </a:extLst>
          </p:cNvPr>
          <p:cNvSpPr txBox="1">
            <a:spLocks noGrp="1"/>
          </p:cNvSpPr>
          <p:nvPr>
            <p:ph type="sldNum" sz="quarter" idx="10"/>
          </p:nvPr>
        </p:nvSpPr>
        <p:spPr>
          <a:ln/>
        </p:spPr>
        <p:txBody>
          <a:bodyPr/>
          <a:lstStyle>
            <a:lvl1pPr>
              <a:defRPr/>
            </a:lvl1pPr>
          </a:lstStyle>
          <a:p>
            <a:pPr>
              <a:defRPr/>
            </a:pPr>
            <a:fld id="{046A4674-218E-7C43-8B7D-9087253A331B}" type="slidenum">
              <a:rPr/>
              <a:pPr>
                <a:defRPr/>
              </a:pPr>
              <a:t>‹#›</a:t>
            </a:fld>
            <a:endParaRPr/>
          </a:p>
        </p:txBody>
      </p:sp>
    </p:spTree>
    <p:extLst>
      <p:ext uri="{BB962C8B-B14F-4D97-AF65-F5344CB8AC3E}">
        <p14:creationId xmlns:p14="http://schemas.microsoft.com/office/powerpoint/2010/main" val="1939002977"/>
      </p:ext>
    </p:extLst>
  </p:cSld>
  <p:clrMapOvr>
    <a:masterClrMapping/>
  </p:clrMapOvr>
  <p:transition spd="slow"/>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D7716F4-EAEB-B24E-8DBC-09EB1A760EF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E7CB038-423D-7845-AB70-188A6D887B7F}"/>
              </a:ext>
            </a:extLst>
          </p:cNvPr>
          <p:cNvSpPr txBox="1">
            <a:spLocks noGrp="1"/>
          </p:cNvSpPr>
          <p:nvPr>
            <p:ph type="sldNum" sz="quarter" idx="11"/>
          </p:nvPr>
        </p:nvSpPr>
        <p:spPr>
          <a:ln/>
        </p:spPr>
        <p:txBody>
          <a:bodyPr/>
          <a:lstStyle>
            <a:lvl1pPr>
              <a:defRPr/>
            </a:lvl1pPr>
          </a:lstStyle>
          <a:p>
            <a:pPr>
              <a:defRPr/>
            </a:pPr>
            <a:fld id="{5EA6F35C-E89F-9C4C-A5A6-B7846F0DA93B}" type="slidenum">
              <a:rPr/>
              <a:pPr>
                <a:defRPr/>
              </a:pPr>
              <a:t>‹#›</a:t>
            </a:fld>
            <a:endParaRPr/>
          </a:p>
        </p:txBody>
      </p:sp>
    </p:spTree>
    <p:extLst>
      <p:ext uri="{BB962C8B-B14F-4D97-AF65-F5344CB8AC3E}">
        <p14:creationId xmlns:p14="http://schemas.microsoft.com/office/powerpoint/2010/main" val="2088148084"/>
      </p:ext>
    </p:extLst>
  </p:cSld>
  <p:clrMapOvr>
    <a:masterClrMapping/>
  </p:clrMapOvr>
  <p:transition spd="slow"/>
</p:sldLayout>
</file>

<file path=ppt/slideLayouts/slideLayout20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30FCE37-1CF7-C34D-863C-C11E4EE62E1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DE594A9-C7DB-CE44-856C-9AEB057C5CBB}"/>
              </a:ext>
            </a:extLst>
          </p:cNvPr>
          <p:cNvSpPr txBox="1">
            <a:spLocks noGrp="1"/>
          </p:cNvSpPr>
          <p:nvPr>
            <p:ph type="sldNum" sz="quarter" idx="11"/>
          </p:nvPr>
        </p:nvSpPr>
        <p:spPr>
          <a:ln/>
        </p:spPr>
        <p:txBody>
          <a:bodyPr/>
          <a:lstStyle>
            <a:lvl1pPr>
              <a:defRPr/>
            </a:lvl1pPr>
          </a:lstStyle>
          <a:p>
            <a:pPr>
              <a:defRPr/>
            </a:pPr>
            <a:fld id="{3AC84A79-2116-7F48-BE3C-EDA1EED1E370}" type="slidenum">
              <a:rPr/>
              <a:pPr>
                <a:defRPr/>
              </a:pPr>
              <a:t>‹#›</a:t>
            </a:fld>
            <a:endParaRPr/>
          </a:p>
        </p:txBody>
      </p:sp>
    </p:spTree>
    <p:extLst>
      <p:ext uri="{BB962C8B-B14F-4D97-AF65-F5344CB8AC3E}">
        <p14:creationId xmlns:p14="http://schemas.microsoft.com/office/powerpoint/2010/main" val="2062332237"/>
      </p:ext>
    </p:extLst>
  </p:cSld>
  <p:clrMapOvr>
    <a:masterClrMapping/>
  </p:clrMapOvr>
  <p:transition spd="slow"/>
</p:sldLayout>
</file>

<file path=ppt/slideLayouts/slideLayout20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C705316-B63A-1C44-85F4-D8FD43CACB5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3307DA6-2C7B-5342-B9AD-1FA5F7FCE716}"/>
              </a:ext>
            </a:extLst>
          </p:cNvPr>
          <p:cNvSpPr txBox="1">
            <a:spLocks noGrp="1"/>
          </p:cNvSpPr>
          <p:nvPr>
            <p:ph type="sldNum" sz="quarter" idx="11"/>
          </p:nvPr>
        </p:nvSpPr>
        <p:spPr>
          <a:ln/>
        </p:spPr>
        <p:txBody>
          <a:bodyPr/>
          <a:lstStyle>
            <a:lvl1pPr>
              <a:defRPr/>
            </a:lvl1pPr>
          </a:lstStyle>
          <a:p>
            <a:pPr>
              <a:defRPr/>
            </a:pPr>
            <a:fld id="{05DC6207-6E9F-B145-91BB-6A0F1776EE8B}" type="slidenum">
              <a:rPr/>
              <a:pPr>
                <a:defRPr/>
              </a:pPr>
              <a:t>‹#›</a:t>
            </a:fld>
            <a:endParaRPr/>
          </a:p>
        </p:txBody>
      </p:sp>
    </p:spTree>
    <p:extLst>
      <p:ext uri="{BB962C8B-B14F-4D97-AF65-F5344CB8AC3E}">
        <p14:creationId xmlns:p14="http://schemas.microsoft.com/office/powerpoint/2010/main" val="1635364545"/>
      </p:ext>
    </p:extLst>
  </p:cSld>
  <p:clrMapOvr>
    <a:masterClrMapping/>
  </p:clrMapOvr>
  <p:transition spd="slow"/>
</p:sldLayout>
</file>

<file path=ppt/slideLayouts/slideLayout20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7A59543-E94A-EE4A-B910-F49F0404B3E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470454D-615F-2E45-90FE-071024950927}"/>
              </a:ext>
            </a:extLst>
          </p:cNvPr>
          <p:cNvSpPr txBox="1">
            <a:spLocks noGrp="1"/>
          </p:cNvSpPr>
          <p:nvPr>
            <p:ph type="sldNum" sz="quarter" idx="11"/>
          </p:nvPr>
        </p:nvSpPr>
        <p:spPr>
          <a:ln/>
        </p:spPr>
        <p:txBody>
          <a:bodyPr/>
          <a:lstStyle>
            <a:lvl1pPr>
              <a:defRPr/>
            </a:lvl1pPr>
          </a:lstStyle>
          <a:p>
            <a:pPr>
              <a:defRPr/>
            </a:pPr>
            <a:fld id="{01F178C3-8EB6-E84D-A369-C45898C117AB}" type="slidenum">
              <a:rPr/>
              <a:pPr>
                <a:defRPr/>
              </a:pPr>
              <a:t>‹#›</a:t>
            </a:fld>
            <a:endParaRPr/>
          </a:p>
        </p:txBody>
      </p:sp>
    </p:spTree>
    <p:extLst>
      <p:ext uri="{BB962C8B-B14F-4D97-AF65-F5344CB8AC3E}">
        <p14:creationId xmlns:p14="http://schemas.microsoft.com/office/powerpoint/2010/main" val="1249663634"/>
      </p:ext>
    </p:extLst>
  </p:cSld>
  <p:clrMapOvr>
    <a:masterClrMapping/>
  </p:clrMapOvr>
  <p:transition spd="slow"/>
</p:sldLayout>
</file>

<file path=ppt/slideLayouts/slideLayout20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8B816E5-E8D6-DD47-9FF0-AF79D59D3EC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5B18364-1A3D-2A49-8DCE-9AFE3ECDB6B8}"/>
              </a:ext>
            </a:extLst>
          </p:cNvPr>
          <p:cNvSpPr txBox="1">
            <a:spLocks noGrp="1"/>
          </p:cNvSpPr>
          <p:nvPr>
            <p:ph type="sldNum" sz="quarter" idx="11"/>
          </p:nvPr>
        </p:nvSpPr>
        <p:spPr>
          <a:ln/>
        </p:spPr>
        <p:txBody>
          <a:bodyPr/>
          <a:lstStyle>
            <a:lvl1pPr>
              <a:defRPr/>
            </a:lvl1pPr>
          </a:lstStyle>
          <a:p>
            <a:pPr>
              <a:defRPr/>
            </a:pPr>
            <a:fld id="{ACF07495-7D8C-8B4E-8C54-C37E38FE49E4}" type="slidenum">
              <a:rPr/>
              <a:pPr>
                <a:defRPr/>
              </a:pPr>
              <a:t>‹#›</a:t>
            </a:fld>
            <a:endParaRPr/>
          </a:p>
        </p:txBody>
      </p:sp>
    </p:spTree>
    <p:extLst>
      <p:ext uri="{BB962C8B-B14F-4D97-AF65-F5344CB8AC3E}">
        <p14:creationId xmlns:p14="http://schemas.microsoft.com/office/powerpoint/2010/main" val="3576108518"/>
      </p:ext>
    </p:extLst>
  </p:cSld>
  <p:clrMapOvr>
    <a:masterClrMapping/>
  </p:clrMapOvr>
  <p:transition spd="slow"/>
</p:sldLayout>
</file>

<file path=ppt/slideLayouts/slideLayout20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976E14E-439C-A840-9D2F-D6220162806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A1393D0-EB15-AE42-8550-FBAB5E8DEA4D}"/>
              </a:ext>
            </a:extLst>
          </p:cNvPr>
          <p:cNvSpPr txBox="1">
            <a:spLocks noGrp="1"/>
          </p:cNvSpPr>
          <p:nvPr>
            <p:ph type="sldNum" sz="quarter" idx="11"/>
          </p:nvPr>
        </p:nvSpPr>
        <p:spPr>
          <a:ln/>
        </p:spPr>
        <p:txBody>
          <a:bodyPr/>
          <a:lstStyle>
            <a:lvl1pPr>
              <a:defRPr/>
            </a:lvl1pPr>
          </a:lstStyle>
          <a:p>
            <a:pPr>
              <a:defRPr/>
            </a:pPr>
            <a:fld id="{A16AA175-79FD-274A-A80A-D41FBC7DC4EB}" type="slidenum">
              <a:rPr/>
              <a:pPr>
                <a:defRPr/>
              </a:pPr>
              <a:t>‹#›</a:t>
            </a:fld>
            <a:endParaRPr/>
          </a:p>
        </p:txBody>
      </p:sp>
    </p:spTree>
    <p:extLst>
      <p:ext uri="{BB962C8B-B14F-4D97-AF65-F5344CB8AC3E}">
        <p14:creationId xmlns:p14="http://schemas.microsoft.com/office/powerpoint/2010/main" val="3761055158"/>
      </p:ext>
    </p:extLst>
  </p:cSld>
  <p:clrMapOvr>
    <a:masterClrMapping/>
  </p:clrMapOvr>
  <p:transition spd="slow"/>
</p:sldLayout>
</file>

<file path=ppt/slideLayouts/slideLayout20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84CF837-2935-7748-8EB4-627D7673A0B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EEFCC94-375B-8543-AF41-5D1F09ED9B21}"/>
              </a:ext>
            </a:extLst>
          </p:cNvPr>
          <p:cNvSpPr txBox="1">
            <a:spLocks noGrp="1"/>
          </p:cNvSpPr>
          <p:nvPr>
            <p:ph type="sldNum" sz="quarter" idx="11"/>
          </p:nvPr>
        </p:nvSpPr>
        <p:spPr>
          <a:ln/>
        </p:spPr>
        <p:txBody>
          <a:bodyPr/>
          <a:lstStyle>
            <a:lvl1pPr>
              <a:defRPr/>
            </a:lvl1pPr>
          </a:lstStyle>
          <a:p>
            <a:pPr>
              <a:defRPr/>
            </a:pPr>
            <a:fld id="{78EFB437-4B08-6A4A-8ABF-AE512B53E3AB}" type="slidenum">
              <a:rPr/>
              <a:pPr>
                <a:defRPr/>
              </a:pPr>
              <a:t>‹#›</a:t>
            </a:fld>
            <a:endParaRPr/>
          </a:p>
        </p:txBody>
      </p:sp>
    </p:spTree>
    <p:extLst>
      <p:ext uri="{BB962C8B-B14F-4D97-AF65-F5344CB8AC3E}">
        <p14:creationId xmlns:p14="http://schemas.microsoft.com/office/powerpoint/2010/main" val="2680832360"/>
      </p:ext>
    </p:extLst>
  </p:cSld>
  <p:clrMapOvr>
    <a:masterClrMapping/>
  </p:clrMapOvr>
  <p:transition spd="slow"/>
</p:sldLayout>
</file>

<file path=ppt/slideLayouts/slideLayout20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D23D4CB-5D17-BF45-BC70-C755A30C90A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73704E9-9D32-A642-AFD5-61226344420A}"/>
              </a:ext>
            </a:extLst>
          </p:cNvPr>
          <p:cNvSpPr txBox="1">
            <a:spLocks noGrp="1"/>
          </p:cNvSpPr>
          <p:nvPr>
            <p:ph type="sldNum" sz="quarter" idx="11"/>
          </p:nvPr>
        </p:nvSpPr>
        <p:spPr>
          <a:ln/>
        </p:spPr>
        <p:txBody>
          <a:bodyPr/>
          <a:lstStyle>
            <a:lvl1pPr>
              <a:defRPr/>
            </a:lvl1pPr>
          </a:lstStyle>
          <a:p>
            <a:pPr>
              <a:defRPr/>
            </a:pPr>
            <a:fld id="{86FAD559-2DE6-2B4D-A6C4-86BEFD2307A1}" type="slidenum">
              <a:rPr/>
              <a:pPr>
                <a:defRPr/>
              </a:pPr>
              <a:t>‹#›</a:t>
            </a:fld>
            <a:endParaRPr/>
          </a:p>
        </p:txBody>
      </p:sp>
    </p:spTree>
    <p:extLst>
      <p:ext uri="{BB962C8B-B14F-4D97-AF65-F5344CB8AC3E}">
        <p14:creationId xmlns:p14="http://schemas.microsoft.com/office/powerpoint/2010/main" val="3095257931"/>
      </p:ext>
    </p:extLst>
  </p:cSld>
  <p:clrMapOvr>
    <a:masterClrMapping/>
  </p:clrMapOvr>
  <p:transition spd="slow"/>
</p:sldLayout>
</file>

<file path=ppt/slideLayouts/slideLayout20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EAA5748-359E-2E44-BBA9-A346B90D124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1C4E855-2AD3-8E4E-BCFB-FDF1FB742999}"/>
              </a:ext>
            </a:extLst>
          </p:cNvPr>
          <p:cNvSpPr txBox="1">
            <a:spLocks noGrp="1"/>
          </p:cNvSpPr>
          <p:nvPr>
            <p:ph type="sldNum" sz="quarter" idx="11"/>
          </p:nvPr>
        </p:nvSpPr>
        <p:spPr>
          <a:ln/>
        </p:spPr>
        <p:txBody>
          <a:bodyPr/>
          <a:lstStyle>
            <a:lvl1pPr>
              <a:defRPr/>
            </a:lvl1pPr>
          </a:lstStyle>
          <a:p>
            <a:pPr>
              <a:defRPr/>
            </a:pPr>
            <a:fld id="{53760810-A445-5745-B916-FEF33FE24861}" type="slidenum">
              <a:rPr/>
              <a:pPr>
                <a:defRPr/>
              </a:pPr>
              <a:t>‹#›</a:t>
            </a:fld>
            <a:endParaRPr/>
          </a:p>
        </p:txBody>
      </p:sp>
    </p:spTree>
    <p:extLst>
      <p:ext uri="{BB962C8B-B14F-4D97-AF65-F5344CB8AC3E}">
        <p14:creationId xmlns:p14="http://schemas.microsoft.com/office/powerpoint/2010/main" val="1662925215"/>
      </p:ext>
    </p:extLst>
  </p:cSld>
  <p:clrMapOvr>
    <a:masterClrMapping/>
  </p:clrMapOvr>
  <p:transition spd="slow"/>
</p:sldLayout>
</file>

<file path=ppt/slideLayouts/slideLayout20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8D9F18D-F609-F34F-9E5F-5574C24720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9AD8727-ED4D-094F-AC9C-3FD290C85AEF}"/>
              </a:ext>
            </a:extLst>
          </p:cNvPr>
          <p:cNvSpPr txBox="1">
            <a:spLocks noGrp="1"/>
          </p:cNvSpPr>
          <p:nvPr>
            <p:ph type="sldNum" sz="quarter" idx="11"/>
          </p:nvPr>
        </p:nvSpPr>
        <p:spPr>
          <a:ln/>
        </p:spPr>
        <p:txBody>
          <a:bodyPr/>
          <a:lstStyle>
            <a:lvl1pPr>
              <a:defRPr/>
            </a:lvl1pPr>
          </a:lstStyle>
          <a:p>
            <a:pPr>
              <a:defRPr/>
            </a:pPr>
            <a:fld id="{A89F7EF1-0A42-5042-883D-B8F7C3B906E6}" type="slidenum">
              <a:rPr/>
              <a:pPr>
                <a:defRPr/>
              </a:pPr>
              <a:t>‹#›</a:t>
            </a:fld>
            <a:endParaRPr/>
          </a:p>
        </p:txBody>
      </p:sp>
    </p:spTree>
    <p:extLst>
      <p:ext uri="{BB962C8B-B14F-4D97-AF65-F5344CB8AC3E}">
        <p14:creationId xmlns:p14="http://schemas.microsoft.com/office/powerpoint/2010/main" val="2694800597"/>
      </p:ext>
    </p:extLst>
  </p:cSld>
  <p:clrMapOvr>
    <a:masterClrMapping/>
  </p:clrMapOvr>
  <p:transition spd="slow"/>
</p:sldLayout>
</file>

<file path=ppt/slideLayouts/slideLayout20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0645546-0664-C34F-97A4-79D0B826374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089EBF7-33A6-B94A-BCA3-BD08195D8E2E}"/>
              </a:ext>
            </a:extLst>
          </p:cNvPr>
          <p:cNvSpPr txBox="1">
            <a:spLocks noGrp="1"/>
          </p:cNvSpPr>
          <p:nvPr>
            <p:ph type="sldNum" sz="quarter" idx="11"/>
          </p:nvPr>
        </p:nvSpPr>
        <p:spPr>
          <a:ln/>
        </p:spPr>
        <p:txBody>
          <a:bodyPr/>
          <a:lstStyle>
            <a:lvl1pPr>
              <a:defRPr/>
            </a:lvl1pPr>
          </a:lstStyle>
          <a:p>
            <a:pPr>
              <a:defRPr/>
            </a:pPr>
            <a:fld id="{57806E9B-0312-C648-BC48-C4B085BD0A87}" type="slidenum">
              <a:rPr/>
              <a:pPr>
                <a:defRPr/>
              </a:pPr>
              <a:t>‹#›</a:t>
            </a:fld>
            <a:endParaRPr/>
          </a:p>
        </p:txBody>
      </p:sp>
    </p:spTree>
    <p:extLst>
      <p:ext uri="{BB962C8B-B14F-4D97-AF65-F5344CB8AC3E}">
        <p14:creationId xmlns:p14="http://schemas.microsoft.com/office/powerpoint/2010/main" val="2982849951"/>
      </p:ext>
    </p:extLst>
  </p:cSld>
  <p:clrMapOvr>
    <a:masterClrMapping/>
  </p:clrMapOvr>
  <p:transition spd="slow"/>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57A0F01-114E-6E48-ADA3-05B4FD82E5D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1D9E3FF-CD7F-504C-9592-763A764B8DFD}"/>
              </a:ext>
            </a:extLst>
          </p:cNvPr>
          <p:cNvSpPr txBox="1">
            <a:spLocks noGrp="1"/>
          </p:cNvSpPr>
          <p:nvPr>
            <p:ph type="sldNum" sz="quarter" idx="11"/>
          </p:nvPr>
        </p:nvSpPr>
        <p:spPr>
          <a:ln/>
        </p:spPr>
        <p:txBody>
          <a:bodyPr/>
          <a:lstStyle>
            <a:lvl1pPr>
              <a:defRPr/>
            </a:lvl1pPr>
          </a:lstStyle>
          <a:p>
            <a:pPr>
              <a:defRPr/>
            </a:pPr>
            <a:fld id="{7B19A293-4E6F-3248-A9B0-9C4E1902AA97}" type="slidenum">
              <a:rPr/>
              <a:pPr>
                <a:defRPr/>
              </a:pPr>
              <a:t>‹#›</a:t>
            </a:fld>
            <a:endParaRPr/>
          </a:p>
        </p:txBody>
      </p:sp>
    </p:spTree>
    <p:extLst>
      <p:ext uri="{BB962C8B-B14F-4D97-AF65-F5344CB8AC3E}">
        <p14:creationId xmlns:p14="http://schemas.microsoft.com/office/powerpoint/2010/main" val="2306393709"/>
      </p:ext>
    </p:extLst>
  </p:cSld>
  <p:clrMapOvr>
    <a:masterClrMapping/>
  </p:clrMapOvr>
  <p:transition spd="slow"/>
</p:sldLayout>
</file>

<file path=ppt/slideLayouts/slideLayout20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5E7D0CE9-C6A0-FA47-8639-8B63DB6FFC2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A35A141-CEEA-2B46-92EB-F5B594D42BFA}"/>
              </a:ext>
            </a:extLst>
          </p:cNvPr>
          <p:cNvSpPr txBox="1">
            <a:spLocks noGrp="1"/>
          </p:cNvSpPr>
          <p:nvPr>
            <p:ph type="sldNum" sz="quarter" idx="11"/>
          </p:nvPr>
        </p:nvSpPr>
        <p:spPr>
          <a:ln/>
        </p:spPr>
        <p:txBody>
          <a:bodyPr/>
          <a:lstStyle>
            <a:lvl1pPr>
              <a:defRPr/>
            </a:lvl1pPr>
          </a:lstStyle>
          <a:p>
            <a:pPr>
              <a:defRPr/>
            </a:pPr>
            <a:fld id="{C7019DFD-36B9-9B41-9696-FE4B9F34A8BC}" type="slidenum">
              <a:rPr/>
              <a:pPr>
                <a:defRPr/>
              </a:pPr>
              <a:t>‹#›</a:t>
            </a:fld>
            <a:endParaRPr/>
          </a:p>
        </p:txBody>
      </p:sp>
    </p:spTree>
    <p:extLst>
      <p:ext uri="{BB962C8B-B14F-4D97-AF65-F5344CB8AC3E}">
        <p14:creationId xmlns:p14="http://schemas.microsoft.com/office/powerpoint/2010/main" val="3030097445"/>
      </p:ext>
    </p:extLst>
  </p:cSld>
  <p:clrMapOvr>
    <a:masterClrMapping/>
  </p:clrMapOvr>
  <p:transition spd="slow"/>
</p:sldLayout>
</file>

<file path=ppt/slideLayouts/slideLayout20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C55B3BE-0089-1942-AA65-D759648AD1E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EFBCE34-F7CF-774B-9EA3-C29AB0FD7B8B}"/>
              </a:ext>
            </a:extLst>
          </p:cNvPr>
          <p:cNvSpPr txBox="1">
            <a:spLocks noGrp="1"/>
          </p:cNvSpPr>
          <p:nvPr>
            <p:ph type="sldNum" sz="quarter" idx="11"/>
          </p:nvPr>
        </p:nvSpPr>
        <p:spPr>
          <a:ln/>
        </p:spPr>
        <p:txBody>
          <a:bodyPr/>
          <a:lstStyle>
            <a:lvl1pPr>
              <a:defRPr/>
            </a:lvl1pPr>
          </a:lstStyle>
          <a:p>
            <a:pPr>
              <a:defRPr/>
            </a:pPr>
            <a:fld id="{44485B10-A3C6-BB43-B15D-F05DEDA1484B}" type="slidenum">
              <a:rPr/>
              <a:pPr>
                <a:defRPr/>
              </a:pPr>
              <a:t>‹#›</a:t>
            </a:fld>
            <a:endParaRPr/>
          </a:p>
        </p:txBody>
      </p:sp>
    </p:spTree>
    <p:extLst>
      <p:ext uri="{BB962C8B-B14F-4D97-AF65-F5344CB8AC3E}">
        <p14:creationId xmlns:p14="http://schemas.microsoft.com/office/powerpoint/2010/main" val="1103382282"/>
      </p:ext>
    </p:extLst>
  </p:cSld>
  <p:clrMapOvr>
    <a:masterClrMapping/>
  </p:clrMapOvr>
  <p:transition spd="slow"/>
</p:sldLayout>
</file>

<file path=ppt/slideLayouts/slideLayout20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0D2B800-8A7E-4044-BFC2-86AFB17CD23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F9301AB-71D8-1E4F-8429-6B2BA96FF79F}"/>
              </a:ext>
            </a:extLst>
          </p:cNvPr>
          <p:cNvSpPr txBox="1">
            <a:spLocks noGrp="1"/>
          </p:cNvSpPr>
          <p:nvPr>
            <p:ph type="sldNum" sz="quarter" idx="11"/>
          </p:nvPr>
        </p:nvSpPr>
        <p:spPr>
          <a:ln/>
        </p:spPr>
        <p:txBody>
          <a:bodyPr/>
          <a:lstStyle>
            <a:lvl1pPr>
              <a:defRPr/>
            </a:lvl1pPr>
          </a:lstStyle>
          <a:p>
            <a:pPr>
              <a:defRPr/>
            </a:pPr>
            <a:fld id="{83D9FC1F-96B6-234F-B7E5-0CA081ACE8AA}" type="slidenum">
              <a:rPr/>
              <a:pPr>
                <a:defRPr/>
              </a:pPr>
              <a:t>‹#›</a:t>
            </a:fld>
            <a:endParaRPr/>
          </a:p>
        </p:txBody>
      </p:sp>
    </p:spTree>
    <p:extLst>
      <p:ext uri="{BB962C8B-B14F-4D97-AF65-F5344CB8AC3E}">
        <p14:creationId xmlns:p14="http://schemas.microsoft.com/office/powerpoint/2010/main" val="3403626509"/>
      </p:ext>
    </p:extLst>
  </p:cSld>
  <p:clrMapOvr>
    <a:masterClrMapping/>
  </p:clrMapOvr>
  <p:transition spd="slow"/>
</p:sldLayout>
</file>

<file path=ppt/slideLayouts/slideLayout20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73B66C6-CFF1-704C-82EA-5FC9858D156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4B9CFDB-4861-384C-B37C-1F49B0ECA444}"/>
              </a:ext>
            </a:extLst>
          </p:cNvPr>
          <p:cNvSpPr txBox="1">
            <a:spLocks noGrp="1"/>
          </p:cNvSpPr>
          <p:nvPr>
            <p:ph type="sldNum" sz="quarter" idx="11"/>
          </p:nvPr>
        </p:nvSpPr>
        <p:spPr>
          <a:ln/>
        </p:spPr>
        <p:txBody>
          <a:bodyPr/>
          <a:lstStyle>
            <a:lvl1pPr>
              <a:defRPr/>
            </a:lvl1pPr>
          </a:lstStyle>
          <a:p>
            <a:pPr>
              <a:defRPr/>
            </a:pPr>
            <a:fld id="{7A0DD6D2-CC6A-184E-BB52-0F701E6A1A15}" type="slidenum">
              <a:rPr/>
              <a:pPr>
                <a:defRPr/>
              </a:pPr>
              <a:t>‹#›</a:t>
            </a:fld>
            <a:endParaRPr/>
          </a:p>
        </p:txBody>
      </p:sp>
    </p:spTree>
    <p:extLst>
      <p:ext uri="{BB962C8B-B14F-4D97-AF65-F5344CB8AC3E}">
        <p14:creationId xmlns:p14="http://schemas.microsoft.com/office/powerpoint/2010/main" val="1482434732"/>
      </p:ext>
    </p:extLst>
  </p:cSld>
  <p:clrMapOvr>
    <a:masterClrMapping/>
  </p:clrMapOvr>
  <p:transition spd="slow"/>
</p:sldLayout>
</file>

<file path=ppt/slideLayouts/slideLayout20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8544866-99F9-B144-80F9-E6D35ACCAFA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5D15179-5C59-EF42-BE3C-006AB7035EFD}"/>
              </a:ext>
            </a:extLst>
          </p:cNvPr>
          <p:cNvSpPr txBox="1">
            <a:spLocks noGrp="1"/>
          </p:cNvSpPr>
          <p:nvPr>
            <p:ph type="sldNum" sz="quarter" idx="11"/>
          </p:nvPr>
        </p:nvSpPr>
        <p:spPr>
          <a:ln/>
        </p:spPr>
        <p:txBody>
          <a:bodyPr/>
          <a:lstStyle>
            <a:lvl1pPr>
              <a:defRPr/>
            </a:lvl1pPr>
          </a:lstStyle>
          <a:p>
            <a:pPr>
              <a:defRPr/>
            </a:pPr>
            <a:fld id="{93320AB0-B94A-DA43-837C-F1C8712D19A3}" type="slidenum">
              <a:rPr/>
              <a:pPr>
                <a:defRPr/>
              </a:pPr>
              <a:t>‹#›</a:t>
            </a:fld>
            <a:endParaRPr/>
          </a:p>
        </p:txBody>
      </p:sp>
    </p:spTree>
    <p:extLst>
      <p:ext uri="{BB962C8B-B14F-4D97-AF65-F5344CB8AC3E}">
        <p14:creationId xmlns:p14="http://schemas.microsoft.com/office/powerpoint/2010/main" val="2212732447"/>
      </p:ext>
    </p:extLst>
  </p:cSld>
  <p:clrMapOvr>
    <a:masterClrMapping/>
  </p:clrMapOvr>
  <p:transition spd="slow"/>
</p:sldLayout>
</file>

<file path=ppt/slideLayouts/slideLayout20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FE23C44-F391-9247-954E-177B8B1CFE2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CB0491F-39E9-9648-9D16-8982F40137A1}"/>
              </a:ext>
            </a:extLst>
          </p:cNvPr>
          <p:cNvSpPr txBox="1">
            <a:spLocks noGrp="1"/>
          </p:cNvSpPr>
          <p:nvPr>
            <p:ph type="sldNum" sz="quarter" idx="11"/>
          </p:nvPr>
        </p:nvSpPr>
        <p:spPr>
          <a:ln/>
        </p:spPr>
        <p:txBody>
          <a:bodyPr/>
          <a:lstStyle>
            <a:lvl1pPr>
              <a:defRPr/>
            </a:lvl1pPr>
          </a:lstStyle>
          <a:p>
            <a:pPr>
              <a:defRPr/>
            </a:pPr>
            <a:fld id="{E9D74055-A998-B543-95DB-1DEE5CB3FDB8}" type="slidenum">
              <a:rPr/>
              <a:pPr>
                <a:defRPr/>
              </a:pPr>
              <a:t>‹#›</a:t>
            </a:fld>
            <a:endParaRPr/>
          </a:p>
        </p:txBody>
      </p:sp>
    </p:spTree>
    <p:extLst>
      <p:ext uri="{BB962C8B-B14F-4D97-AF65-F5344CB8AC3E}">
        <p14:creationId xmlns:p14="http://schemas.microsoft.com/office/powerpoint/2010/main" val="323849705"/>
      </p:ext>
    </p:extLst>
  </p:cSld>
  <p:clrMapOvr>
    <a:masterClrMapping/>
  </p:clrMapOvr>
  <p:transition spd="slow"/>
</p:sldLayout>
</file>

<file path=ppt/slideLayouts/slideLayout20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0605113-03EE-C84E-A342-6C9D8790FC4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849E35E-FA8D-2644-8E25-D102CEFD9523}"/>
              </a:ext>
            </a:extLst>
          </p:cNvPr>
          <p:cNvSpPr txBox="1">
            <a:spLocks noGrp="1"/>
          </p:cNvSpPr>
          <p:nvPr>
            <p:ph type="sldNum" sz="quarter" idx="11"/>
          </p:nvPr>
        </p:nvSpPr>
        <p:spPr>
          <a:ln/>
        </p:spPr>
        <p:txBody>
          <a:bodyPr/>
          <a:lstStyle>
            <a:lvl1pPr>
              <a:defRPr/>
            </a:lvl1pPr>
          </a:lstStyle>
          <a:p>
            <a:pPr>
              <a:defRPr/>
            </a:pPr>
            <a:fld id="{61124CAB-603C-B947-936E-A4A74716543A}" type="slidenum">
              <a:rPr/>
              <a:pPr>
                <a:defRPr/>
              </a:pPr>
              <a:t>‹#›</a:t>
            </a:fld>
            <a:endParaRPr/>
          </a:p>
        </p:txBody>
      </p:sp>
    </p:spTree>
    <p:extLst>
      <p:ext uri="{BB962C8B-B14F-4D97-AF65-F5344CB8AC3E}">
        <p14:creationId xmlns:p14="http://schemas.microsoft.com/office/powerpoint/2010/main" val="1457841870"/>
      </p:ext>
    </p:extLst>
  </p:cSld>
  <p:clrMapOvr>
    <a:masterClrMapping/>
  </p:clrMapOvr>
  <p:transition spd="slow"/>
</p:sldLayout>
</file>

<file path=ppt/slideLayouts/slideLayout20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25EE7F9-7DC5-E64F-A7EC-D998A3BBDE3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7C825B3-F057-9347-B25D-FEE11BCCA2A1}"/>
              </a:ext>
            </a:extLst>
          </p:cNvPr>
          <p:cNvSpPr txBox="1">
            <a:spLocks noGrp="1"/>
          </p:cNvSpPr>
          <p:nvPr>
            <p:ph type="sldNum" sz="quarter" idx="11"/>
          </p:nvPr>
        </p:nvSpPr>
        <p:spPr>
          <a:ln/>
        </p:spPr>
        <p:txBody>
          <a:bodyPr/>
          <a:lstStyle>
            <a:lvl1pPr>
              <a:defRPr/>
            </a:lvl1pPr>
          </a:lstStyle>
          <a:p>
            <a:pPr>
              <a:defRPr/>
            </a:pPr>
            <a:fld id="{EA2CAC83-8B05-AA46-9A29-0245A6495EAA}" type="slidenum">
              <a:rPr/>
              <a:pPr>
                <a:defRPr/>
              </a:pPr>
              <a:t>‹#›</a:t>
            </a:fld>
            <a:endParaRPr/>
          </a:p>
        </p:txBody>
      </p:sp>
    </p:spTree>
    <p:extLst>
      <p:ext uri="{BB962C8B-B14F-4D97-AF65-F5344CB8AC3E}">
        <p14:creationId xmlns:p14="http://schemas.microsoft.com/office/powerpoint/2010/main" val="3456978135"/>
      </p:ext>
    </p:extLst>
  </p:cSld>
  <p:clrMapOvr>
    <a:masterClrMapping/>
  </p:clrMapOvr>
  <p:transition spd="slow"/>
</p:sldLayout>
</file>

<file path=ppt/slideLayouts/slideLayout20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BD59DF2-1A12-FC4F-AE21-86FBA457A17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8234FD8-64DA-554F-B07B-ADE74283DFD9}"/>
              </a:ext>
            </a:extLst>
          </p:cNvPr>
          <p:cNvSpPr txBox="1">
            <a:spLocks noGrp="1"/>
          </p:cNvSpPr>
          <p:nvPr>
            <p:ph type="sldNum" sz="quarter" idx="11"/>
          </p:nvPr>
        </p:nvSpPr>
        <p:spPr>
          <a:ln/>
        </p:spPr>
        <p:txBody>
          <a:bodyPr/>
          <a:lstStyle>
            <a:lvl1pPr>
              <a:defRPr/>
            </a:lvl1pPr>
          </a:lstStyle>
          <a:p>
            <a:pPr>
              <a:defRPr/>
            </a:pPr>
            <a:fld id="{174EB121-DB85-604B-A44F-FA918359FE65}" type="slidenum">
              <a:rPr/>
              <a:pPr>
                <a:defRPr/>
              </a:pPr>
              <a:t>‹#›</a:t>
            </a:fld>
            <a:endParaRPr/>
          </a:p>
        </p:txBody>
      </p:sp>
    </p:spTree>
    <p:extLst>
      <p:ext uri="{BB962C8B-B14F-4D97-AF65-F5344CB8AC3E}">
        <p14:creationId xmlns:p14="http://schemas.microsoft.com/office/powerpoint/2010/main" val="3723825020"/>
      </p:ext>
    </p:extLst>
  </p:cSld>
  <p:clrMapOvr>
    <a:masterClrMapping/>
  </p:clrMapOvr>
  <p:transition spd="slow"/>
</p:sldLayout>
</file>

<file path=ppt/slideLayouts/slideLayout20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90151EF-7859-EA4B-80EB-5A14F634352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4F1670E-CA27-FD41-B2F9-E37C40F31CDA}"/>
              </a:ext>
            </a:extLst>
          </p:cNvPr>
          <p:cNvSpPr txBox="1">
            <a:spLocks noGrp="1"/>
          </p:cNvSpPr>
          <p:nvPr>
            <p:ph type="sldNum" sz="quarter" idx="11"/>
          </p:nvPr>
        </p:nvSpPr>
        <p:spPr>
          <a:ln/>
        </p:spPr>
        <p:txBody>
          <a:bodyPr/>
          <a:lstStyle>
            <a:lvl1pPr>
              <a:defRPr/>
            </a:lvl1pPr>
          </a:lstStyle>
          <a:p>
            <a:pPr>
              <a:defRPr/>
            </a:pPr>
            <a:fld id="{F511EEAA-3470-984D-9CFD-D193402D3E4F}" type="slidenum">
              <a:rPr/>
              <a:pPr>
                <a:defRPr/>
              </a:pPr>
              <a:t>‹#›</a:t>
            </a:fld>
            <a:endParaRPr/>
          </a:p>
        </p:txBody>
      </p:sp>
    </p:spTree>
    <p:extLst>
      <p:ext uri="{BB962C8B-B14F-4D97-AF65-F5344CB8AC3E}">
        <p14:creationId xmlns:p14="http://schemas.microsoft.com/office/powerpoint/2010/main" val="1958696759"/>
      </p:ext>
    </p:extLst>
  </p:cSld>
  <p:clrMapOvr>
    <a:masterClrMapping/>
  </p:clrMapOvr>
  <p:transition spd="slow"/>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E6230B8-D4C9-D940-BA99-9CE6DA49390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A832BDA-820B-494E-84A7-3EC9EE67EAB5}"/>
              </a:ext>
            </a:extLst>
          </p:cNvPr>
          <p:cNvSpPr txBox="1">
            <a:spLocks noGrp="1"/>
          </p:cNvSpPr>
          <p:nvPr>
            <p:ph type="sldNum" sz="quarter" idx="11"/>
          </p:nvPr>
        </p:nvSpPr>
        <p:spPr>
          <a:ln/>
        </p:spPr>
        <p:txBody>
          <a:bodyPr/>
          <a:lstStyle>
            <a:lvl1pPr>
              <a:defRPr/>
            </a:lvl1pPr>
          </a:lstStyle>
          <a:p>
            <a:pPr>
              <a:defRPr/>
            </a:pPr>
            <a:fld id="{048FD2D8-266B-B343-B146-53A4DD026E97}" type="slidenum">
              <a:rPr/>
              <a:pPr>
                <a:defRPr/>
              </a:pPr>
              <a:t>‹#›</a:t>
            </a:fld>
            <a:endParaRPr/>
          </a:p>
        </p:txBody>
      </p:sp>
    </p:spTree>
    <p:extLst>
      <p:ext uri="{BB962C8B-B14F-4D97-AF65-F5344CB8AC3E}">
        <p14:creationId xmlns:p14="http://schemas.microsoft.com/office/powerpoint/2010/main" val="3757888578"/>
      </p:ext>
    </p:extLst>
  </p:cSld>
  <p:clrMapOvr>
    <a:masterClrMapping/>
  </p:clrMapOvr>
  <p:transition spd="slow"/>
</p:sldLayout>
</file>

<file path=ppt/slideLayouts/slideLayout20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71658CA-C326-C543-8BCB-71C9894BC67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6447419-819B-394F-B76E-5E98E961E879}"/>
              </a:ext>
            </a:extLst>
          </p:cNvPr>
          <p:cNvSpPr txBox="1">
            <a:spLocks noGrp="1"/>
          </p:cNvSpPr>
          <p:nvPr>
            <p:ph type="sldNum" sz="quarter" idx="11"/>
          </p:nvPr>
        </p:nvSpPr>
        <p:spPr>
          <a:ln/>
        </p:spPr>
        <p:txBody>
          <a:bodyPr/>
          <a:lstStyle>
            <a:lvl1pPr>
              <a:defRPr/>
            </a:lvl1pPr>
          </a:lstStyle>
          <a:p>
            <a:pPr>
              <a:defRPr/>
            </a:pPr>
            <a:fld id="{6EBD8B05-C80B-CF46-B844-B538E417A11F}" type="slidenum">
              <a:rPr/>
              <a:pPr>
                <a:defRPr/>
              </a:pPr>
              <a:t>‹#›</a:t>
            </a:fld>
            <a:endParaRPr/>
          </a:p>
        </p:txBody>
      </p:sp>
    </p:spTree>
    <p:extLst>
      <p:ext uri="{BB962C8B-B14F-4D97-AF65-F5344CB8AC3E}">
        <p14:creationId xmlns:p14="http://schemas.microsoft.com/office/powerpoint/2010/main" val="3732732144"/>
      </p:ext>
    </p:extLst>
  </p:cSld>
  <p:clrMapOvr>
    <a:masterClrMapping/>
  </p:clrMapOvr>
  <p:transition spd="slow"/>
</p:sldLayout>
</file>

<file path=ppt/slideLayouts/slideLayout20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27AF8BB-C805-B641-8ECD-6C5448B9469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E992DAFB-7050-D147-BB32-1EF7240F9ACA}"/>
              </a:ext>
            </a:extLst>
          </p:cNvPr>
          <p:cNvSpPr txBox="1">
            <a:spLocks noGrp="1"/>
          </p:cNvSpPr>
          <p:nvPr>
            <p:ph type="sldNum" sz="quarter" idx="11"/>
          </p:nvPr>
        </p:nvSpPr>
        <p:spPr>
          <a:ln/>
        </p:spPr>
        <p:txBody>
          <a:bodyPr/>
          <a:lstStyle>
            <a:lvl1pPr>
              <a:defRPr/>
            </a:lvl1pPr>
          </a:lstStyle>
          <a:p>
            <a:pPr>
              <a:defRPr/>
            </a:pPr>
            <a:fld id="{71081F1B-8F88-A64D-8AAA-C3575AA11294}" type="slidenum">
              <a:rPr/>
              <a:pPr>
                <a:defRPr/>
              </a:pPr>
              <a:t>‹#›</a:t>
            </a:fld>
            <a:endParaRPr/>
          </a:p>
        </p:txBody>
      </p:sp>
    </p:spTree>
    <p:extLst>
      <p:ext uri="{BB962C8B-B14F-4D97-AF65-F5344CB8AC3E}">
        <p14:creationId xmlns:p14="http://schemas.microsoft.com/office/powerpoint/2010/main" val="3111841477"/>
      </p:ext>
    </p:extLst>
  </p:cSld>
  <p:clrMapOvr>
    <a:masterClrMapping/>
  </p:clrMapOvr>
  <p:transition spd="slow"/>
</p:sldLayout>
</file>

<file path=ppt/slideLayouts/slideLayout20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6AA87C2-A29E-9C4D-B725-F9793372B41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9D52E7A-E52C-1042-ACE3-DFA0C1BC78FF}"/>
              </a:ext>
            </a:extLst>
          </p:cNvPr>
          <p:cNvSpPr txBox="1">
            <a:spLocks noGrp="1"/>
          </p:cNvSpPr>
          <p:nvPr>
            <p:ph type="sldNum" sz="quarter" idx="11"/>
          </p:nvPr>
        </p:nvSpPr>
        <p:spPr>
          <a:ln/>
        </p:spPr>
        <p:txBody>
          <a:bodyPr/>
          <a:lstStyle>
            <a:lvl1pPr>
              <a:defRPr/>
            </a:lvl1pPr>
          </a:lstStyle>
          <a:p>
            <a:pPr>
              <a:defRPr/>
            </a:pPr>
            <a:fld id="{FA963179-6C7F-F944-84CD-A77B4E7301A3}" type="slidenum">
              <a:rPr/>
              <a:pPr>
                <a:defRPr/>
              </a:pPr>
              <a:t>‹#›</a:t>
            </a:fld>
            <a:endParaRPr/>
          </a:p>
        </p:txBody>
      </p:sp>
    </p:spTree>
    <p:extLst>
      <p:ext uri="{BB962C8B-B14F-4D97-AF65-F5344CB8AC3E}">
        <p14:creationId xmlns:p14="http://schemas.microsoft.com/office/powerpoint/2010/main" val="3386425689"/>
      </p:ext>
    </p:extLst>
  </p:cSld>
  <p:clrMapOvr>
    <a:masterClrMapping/>
  </p:clrMapOvr>
  <p:transition spd="slow"/>
</p:sldLayout>
</file>

<file path=ppt/slideLayouts/slideLayout20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01DF246-F788-D749-8F8E-086D24369F4B}"/>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A44F6AC-8622-C74D-8E5F-0D673DD0BCEF}"/>
              </a:ext>
            </a:extLst>
          </p:cNvPr>
          <p:cNvSpPr txBox="1">
            <a:spLocks noGrp="1"/>
          </p:cNvSpPr>
          <p:nvPr>
            <p:ph type="sldNum" sz="quarter" idx="11"/>
          </p:nvPr>
        </p:nvSpPr>
        <p:spPr>
          <a:ln/>
        </p:spPr>
        <p:txBody>
          <a:bodyPr/>
          <a:lstStyle>
            <a:lvl1pPr>
              <a:defRPr/>
            </a:lvl1pPr>
          </a:lstStyle>
          <a:p>
            <a:pPr>
              <a:defRPr/>
            </a:pPr>
            <a:fld id="{C1CD917C-3FA2-8542-B09A-1D4E809C4CC8}" type="slidenum">
              <a:rPr/>
              <a:pPr>
                <a:defRPr/>
              </a:pPr>
              <a:t>‹#›</a:t>
            </a:fld>
            <a:endParaRPr/>
          </a:p>
        </p:txBody>
      </p:sp>
    </p:spTree>
    <p:extLst>
      <p:ext uri="{BB962C8B-B14F-4D97-AF65-F5344CB8AC3E}">
        <p14:creationId xmlns:p14="http://schemas.microsoft.com/office/powerpoint/2010/main" val="2407632602"/>
      </p:ext>
    </p:extLst>
  </p:cSld>
  <p:clrMapOvr>
    <a:masterClrMapping/>
  </p:clrMapOvr>
  <p:transition spd="slow"/>
</p:sldLayout>
</file>

<file path=ppt/slideLayouts/slideLayout20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C9C4C75-4E63-B14A-857B-818586533BE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34603F3-5439-F64C-B0FC-42238957D95B}"/>
              </a:ext>
            </a:extLst>
          </p:cNvPr>
          <p:cNvSpPr txBox="1">
            <a:spLocks noGrp="1"/>
          </p:cNvSpPr>
          <p:nvPr>
            <p:ph type="sldNum" sz="quarter" idx="11"/>
          </p:nvPr>
        </p:nvSpPr>
        <p:spPr>
          <a:ln/>
        </p:spPr>
        <p:txBody>
          <a:bodyPr/>
          <a:lstStyle>
            <a:lvl1pPr>
              <a:defRPr/>
            </a:lvl1pPr>
          </a:lstStyle>
          <a:p>
            <a:pPr>
              <a:defRPr/>
            </a:pPr>
            <a:fld id="{40902031-D266-044D-AAA4-B2E38CF74FDE}" type="slidenum">
              <a:rPr/>
              <a:pPr>
                <a:defRPr/>
              </a:pPr>
              <a:t>‹#›</a:t>
            </a:fld>
            <a:endParaRPr/>
          </a:p>
        </p:txBody>
      </p:sp>
    </p:spTree>
    <p:extLst>
      <p:ext uri="{BB962C8B-B14F-4D97-AF65-F5344CB8AC3E}">
        <p14:creationId xmlns:p14="http://schemas.microsoft.com/office/powerpoint/2010/main" val="2396497296"/>
      </p:ext>
    </p:extLst>
  </p:cSld>
  <p:clrMapOvr>
    <a:masterClrMapping/>
  </p:clrMapOvr>
  <p:transition spd="slow"/>
</p:sldLayout>
</file>

<file path=ppt/slideLayouts/slideLayout20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AB79C95-0729-F541-8E31-780C508C60B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20C60F3-276E-124C-B947-781C4F157A14}"/>
              </a:ext>
            </a:extLst>
          </p:cNvPr>
          <p:cNvSpPr txBox="1">
            <a:spLocks noGrp="1"/>
          </p:cNvSpPr>
          <p:nvPr>
            <p:ph type="sldNum" sz="quarter" idx="11"/>
          </p:nvPr>
        </p:nvSpPr>
        <p:spPr>
          <a:ln/>
        </p:spPr>
        <p:txBody>
          <a:bodyPr/>
          <a:lstStyle>
            <a:lvl1pPr>
              <a:defRPr/>
            </a:lvl1pPr>
          </a:lstStyle>
          <a:p>
            <a:pPr>
              <a:defRPr/>
            </a:pPr>
            <a:fld id="{532E8959-02EE-B048-A36B-AEAA29527927}" type="slidenum">
              <a:rPr/>
              <a:pPr>
                <a:defRPr/>
              </a:pPr>
              <a:t>‹#›</a:t>
            </a:fld>
            <a:endParaRPr/>
          </a:p>
        </p:txBody>
      </p:sp>
    </p:spTree>
    <p:extLst>
      <p:ext uri="{BB962C8B-B14F-4D97-AF65-F5344CB8AC3E}">
        <p14:creationId xmlns:p14="http://schemas.microsoft.com/office/powerpoint/2010/main" val="2215711416"/>
      </p:ext>
    </p:extLst>
  </p:cSld>
  <p:clrMapOvr>
    <a:masterClrMapping/>
  </p:clrMapOvr>
  <p:transition spd="slow"/>
</p:sldLayout>
</file>

<file path=ppt/slideLayouts/slideLayout20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1524990-87FC-3E4C-A3DC-568C304ABF2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C44CE2E-9D54-A64B-9840-CA23221096FA}"/>
              </a:ext>
            </a:extLst>
          </p:cNvPr>
          <p:cNvSpPr txBox="1">
            <a:spLocks noGrp="1"/>
          </p:cNvSpPr>
          <p:nvPr>
            <p:ph type="sldNum" sz="quarter" idx="11"/>
          </p:nvPr>
        </p:nvSpPr>
        <p:spPr>
          <a:ln/>
        </p:spPr>
        <p:txBody>
          <a:bodyPr/>
          <a:lstStyle>
            <a:lvl1pPr>
              <a:defRPr/>
            </a:lvl1pPr>
          </a:lstStyle>
          <a:p>
            <a:pPr>
              <a:defRPr/>
            </a:pPr>
            <a:fld id="{4CA7B55B-C9DD-1641-B708-97CCEED90880}" type="slidenum">
              <a:rPr/>
              <a:pPr>
                <a:defRPr/>
              </a:pPr>
              <a:t>‹#›</a:t>
            </a:fld>
            <a:endParaRPr/>
          </a:p>
        </p:txBody>
      </p:sp>
    </p:spTree>
    <p:extLst>
      <p:ext uri="{BB962C8B-B14F-4D97-AF65-F5344CB8AC3E}">
        <p14:creationId xmlns:p14="http://schemas.microsoft.com/office/powerpoint/2010/main" val="3015902345"/>
      </p:ext>
    </p:extLst>
  </p:cSld>
  <p:clrMapOvr>
    <a:masterClrMapping/>
  </p:clrMapOvr>
  <p:transition spd="slow"/>
</p:sldLayout>
</file>

<file path=ppt/slideLayouts/slideLayout20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ECD1C50-1AC3-3846-BB5E-111F54E7F16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B2996E0-D783-454F-9A28-ABF34E06540F}"/>
              </a:ext>
            </a:extLst>
          </p:cNvPr>
          <p:cNvSpPr txBox="1">
            <a:spLocks noGrp="1"/>
          </p:cNvSpPr>
          <p:nvPr>
            <p:ph type="sldNum" sz="quarter" idx="11"/>
          </p:nvPr>
        </p:nvSpPr>
        <p:spPr>
          <a:ln/>
        </p:spPr>
        <p:txBody>
          <a:bodyPr/>
          <a:lstStyle>
            <a:lvl1pPr>
              <a:defRPr/>
            </a:lvl1pPr>
          </a:lstStyle>
          <a:p>
            <a:pPr>
              <a:defRPr/>
            </a:pPr>
            <a:fld id="{9D578B92-9E56-4040-B15D-2591F3622CF9}" type="slidenum">
              <a:rPr/>
              <a:pPr>
                <a:defRPr/>
              </a:pPr>
              <a:t>‹#›</a:t>
            </a:fld>
            <a:endParaRPr/>
          </a:p>
        </p:txBody>
      </p:sp>
    </p:spTree>
    <p:extLst>
      <p:ext uri="{BB962C8B-B14F-4D97-AF65-F5344CB8AC3E}">
        <p14:creationId xmlns:p14="http://schemas.microsoft.com/office/powerpoint/2010/main" val="3739083584"/>
      </p:ext>
    </p:extLst>
  </p:cSld>
  <p:clrMapOvr>
    <a:masterClrMapping/>
  </p:clrMapOvr>
  <p:transition spd="slow"/>
</p:sldLayout>
</file>

<file path=ppt/slideLayouts/slideLayout20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24B4E91-6A42-D64F-85D6-85FB582C558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40410E2-A360-A940-B85B-3FD0B70B08D0}"/>
              </a:ext>
            </a:extLst>
          </p:cNvPr>
          <p:cNvSpPr txBox="1">
            <a:spLocks noGrp="1"/>
          </p:cNvSpPr>
          <p:nvPr>
            <p:ph type="sldNum" sz="quarter" idx="11"/>
          </p:nvPr>
        </p:nvSpPr>
        <p:spPr>
          <a:ln/>
        </p:spPr>
        <p:txBody>
          <a:bodyPr/>
          <a:lstStyle>
            <a:lvl1pPr>
              <a:defRPr/>
            </a:lvl1pPr>
          </a:lstStyle>
          <a:p>
            <a:pPr>
              <a:defRPr/>
            </a:pPr>
            <a:fld id="{E6911455-EA4A-CA45-90DC-73D3D9024A6F}" type="slidenum">
              <a:rPr/>
              <a:pPr>
                <a:defRPr/>
              </a:pPr>
              <a:t>‹#›</a:t>
            </a:fld>
            <a:endParaRPr/>
          </a:p>
        </p:txBody>
      </p:sp>
    </p:spTree>
    <p:extLst>
      <p:ext uri="{BB962C8B-B14F-4D97-AF65-F5344CB8AC3E}">
        <p14:creationId xmlns:p14="http://schemas.microsoft.com/office/powerpoint/2010/main" val="310464960"/>
      </p:ext>
    </p:extLst>
  </p:cSld>
  <p:clrMapOvr>
    <a:masterClrMapping/>
  </p:clrMapOvr>
  <p:transition spd="slow"/>
</p:sldLayout>
</file>

<file path=ppt/slideLayouts/slideLayout20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FC17083-4600-A24E-A8B4-5AB8E89F793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219F441-04DA-9048-BDAE-36B503CE1624}"/>
              </a:ext>
            </a:extLst>
          </p:cNvPr>
          <p:cNvSpPr txBox="1">
            <a:spLocks noGrp="1"/>
          </p:cNvSpPr>
          <p:nvPr>
            <p:ph type="sldNum" sz="quarter" idx="11"/>
          </p:nvPr>
        </p:nvSpPr>
        <p:spPr>
          <a:ln/>
        </p:spPr>
        <p:txBody>
          <a:bodyPr/>
          <a:lstStyle>
            <a:lvl1pPr>
              <a:defRPr/>
            </a:lvl1pPr>
          </a:lstStyle>
          <a:p>
            <a:pPr>
              <a:defRPr/>
            </a:pPr>
            <a:fld id="{97C91192-5442-9E4B-84C4-31CC308DEF8D}" type="slidenum">
              <a:rPr/>
              <a:pPr>
                <a:defRPr/>
              </a:pPr>
              <a:t>‹#›</a:t>
            </a:fld>
            <a:endParaRPr/>
          </a:p>
        </p:txBody>
      </p:sp>
    </p:spTree>
    <p:extLst>
      <p:ext uri="{BB962C8B-B14F-4D97-AF65-F5344CB8AC3E}">
        <p14:creationId xmlns:p14="http://schemas.microsoft.com/office/powerpoint/2010/main" val="1238447036"/>
      </p:ext>
    </p:extLst>
  </p:cSld>
  <p:clrMapOvr>
    <a:masterClrMapping/>
  </p:clrMapOvr>
  <p:transition spd="slow"/>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0F2D2680-3847-064E-BD9B-585CCD5B9AE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9776C33-09A7-3841-A42D-49D58506FDDF}"/>
              </a:ext>
            </a:extLst>
          </p:cNvPr>
          <p:cNvSpPr txBox="1">
            <a:spLocks noGrp="1"/>
          </p:cNvSpPr>
          <p:nvPr>
            <p:ph type="sldNum" sz="quarter" idx="11"/>
          </p:nvPr>
        </p:nvSpPr>
        <p:spPr>
          <a:ln/>
        </p:spPr>
        <p:txBody>
          <a:bodyPr/>
          <a:lstStyle>
            <a:lvl1pPr>
              <a:defRPr/>
            </a:lvl1pPr>
          </a:lstStyle>
          <a:p>
            <a:pPr>
              <a:defRPr/>
            </a:pPr>
            <a:fld id="{47D86629-34D1-E54F-AFBE-FF7B0EA31BE5}" type="slidenum">
              <a:rPr/>
              <a:pPr>
                <a:defRPr/>
              </a:pPr>
              <a:t>‹#›</a:t>
            </a:fld>
            <a:endParaRPr/>
          </a:p>
        </p:txBody>
      </p:sp>
    </p:spTree>
    <p:extLst>
      <p:ext uri="{BB962C8B-B14F-4D97-AF65-F5344CB8AC3E}">
        <p14:creationId xmlns:p14="http://schemas.microsoft.com/office/powerpoint/2010/main" val="2719044322"/>
      </p:ext>
    </p:extLst>
  </p:cSld>
  <p:clrMapOvr>
    <a:masterClrMapping/>
  </p:clrMapOvr>
  <p:transition spd="slow"/>
</p:sldLayout>
</file>

<file path=ppt/slideLayouts/slideLayout20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F36B96B-DE57-8648-AB69-3BBA3EB914B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56ABCCA-5E28-B24B-BD25-AA48632F999D}"/>
              </a:ext>
            </a:extLst>
          </p:cNvPr>
          <p:cNvSpPr txBox="1">
            <a:spLocks noGrp="1"/>
          </p:cNvSpPr>
          <p:nvPr>
            <p:ph type="sldNum" sz="quarter" idx="11"/>
          </p:nvPr>
        </p:nvSpPr>
        <p:spPr>
          <a:ln/>
        </p:spPr>
        <p:txBody>
          <a:bodyPr/>
          <a:lstStyle>
            <a:lvl1pPr>
              <a:defRPr/>
            </a:lvl1pPr>
          </a:lstStyle>
          <a:p>
            <a:pPr>
              <a:defRPr/>
            </a:pPr>
            <a:fld id="{293A93A4-37B9-2449-8E81-B498FEE222BA}" type="slidenum">
              <a:rPr/>
              <a:pPr>
                <a:defRPr/>
              </a:pPr>
              <a:t>‹#›</a:t>
            </a:fld>
            <a:endParaRPr/>
          </a:p>
        </p:txBody>
      </p:sp>
    </p:spTree>
    <p:extLst>
      <p:ext uri="{BB962C8B-B14F-4D97-AF65-F5344CB8AC3E}">
        <p14:creationId xmlns:p14="http://schemas.microsoft.com/office/powerpoint/2010/main" val="1065907973"/>
      </p:ext>
    </p:extLst>
  </p:cSld>
  <p:clrMapOvr>
    <a:masterClrMapping/>
  </p:clrMapOvr>
  <p:transition spd="slow"/>
</p:sldLayout>
</file>

<file path=ppt/slideLayouts/slideLayout20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B93BC09-5B35-5E4A-88C6-75F739D8A38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80B0767-9F9B-7941-9E79-76F491A7362E}"/>
              </a:ext>
            </a:extLst>
          </p:cNvPr>
          <p:cNvSpPr txBox="1">
            <a:spLocks noGrp="1"/>
          </p:cNvSpPr>
          <p:nvPr>
            <p:ph type="sldNum" sz="quarter" idx="11"/>
          </p:nvPr>
        </p:nvSpPr>
        <p:spPr>
          <a:ln/>
        </p:spPr>
        <p:txBody>
          <a:bodyPr/>
          <a:lstStyle>
            <a:lvl1pPr>
              <a:defRPr/>
            </a:lvl1pPr>
          </a:lstStyle>
          <a:p>
            <a:pPr>
              <a:defRPr/>
            </a:pPr>
            <a:fld id="{5C502BA6-D8E7-1149-9F25-6D5753EB5893}" type="slidenum">
              <a:rPr/>
              <a:pPr>
                <a:defRPr/>
              </a:pPr>
              <a:t>‹#›</a:t>
            </a:fld>
            <a:endParaRPr/>
          </a:p>
        </p:txBody>
      </p:sp>
    </p:spTree>
    <p:extLst>
      <p:ext uri="{BB962C8B-B14F-4D97-AF65-F5344CB8AC3E}">
        <p14:creationId xmlns:p14="http://schemas.microsoft.com/office/powerpoint/2010/main" val="3574166690"/>
      </p:ext>
    </p:extLst>
  </p:cSld>
  <p:clrMapOvr>
    <a:masterClrMapping/>
  </p:clrMapOvr>
  <p:transition spd="slow"/>
</p:sldLayout>
</file>

<file path=ppt/slideLayouts/slideLayout20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04CE867B-A598-7B48-8A09-392EF4C7E59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A579D04-037F-C142-803E-0B704208494F}"/>
              </a:ext>
            </a:extLst>
          </p:cNvPr>
          <p:cNvSpPr txBox="1">
            <a:spLocks noGrp="1"/>
          </p:cNvSpPr>
          <p:nvPr>
            <p:ph type="sldNum" sz="quarter" idx="11"/>
          </p:nvPr>
        </p:nvSpPr>
        <p:spPr>
          <a:ln/>
        </p:spPr>
        <p:txBody>
          <a:bodyPr/>
          <a:lstStyle>
            <a:lvl1pPr>
              <a:defRPr/>
            </a:lvl1pPr>
          </a:lstStyle>
          <a:p>
            <a:pPr>
              <a:defRPr/>
            </a:pPr>
            <a:fld id="{9F5E3A4A-48E6-9048-B030-44BEB350DB48}" type="slidenum">
              <a:rPr/>
              <a:pPr>
                <a:defRPr/>
              </a:pPr>
              <a:t>‹#›</a:t>
            </a:fld>
            <a:endParaRPr/>
          </a:p>
        </p:txBody>
      </p:sp>
    </p:spTree>
    <p:extLst>
      <p:ext uri="{BB962C8B-B14F-4D97-AF65-F5344CB8AC3E}">
        <p14:creationId xmlns:p14="http://schemas.microsoft.com/office/powerpoint/2010/main" val="4203986191"/>
      </p:ext>
    </p:extLst>
  </p:cSld>
  <p:clrMapOvr>
    <a:masterClrMapping/>
  </p:clrMapOvr>
  <p:transition spd="slow"/>
</p:sldLayout>
</file>

<file path=ppt/slideLayouts/slideLayout20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E263FA3-DD8A-6E4E-A4FE-9CE904D9276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B8C7782-0567-4F47-B6EE-2565C359551C}"/>
              </a:ext>
            </a:extLst>
          </p:cNvPr>
          <p:cNvSpPr txBox="1">
            <a:spLocks noGrp="1"/>
          </p:cNvSpPr>
          <p:nvPr>
            <p:ph type="sldNum" sz="quarter" idx="11"/>
          </p:nvPr>
        </p:nvSpPr>
        <p:spPr>
          <a:ln/>
        </p:spPr>
        <p:txBody>
          <a:bodyPr/>
          <a:lstStyle>
            <a:lvl1pPr>
              <a:defRPr/>
            </a:lvl1pPr>
          </a:lstStyle>
          <a:p>
            <a:pPr>
              <a:defRPr/>
            </a:pPr>
            <a:fld id="{C1874AFB-1660-8D43-A20E-EF06BB6DA44F}" type="slidenum">
              <a:rPr/>
              <a:pPr>
                <a:defRPr/>
              </a:pPr>
              <a:t>‹#›</a:t>
            </a:fld>
            <a:endParaRPr/>
          </a:p>
        </p:txBody>
      </p:sp>
    </p:spTree>
    <p:extLst>
      <p:ext uri="{BB962C8B-B14F-4D97-AF65-F5344CB8AC3E}">
        <p14:creationId xmlns:p14="http://schemas.microsoft.com/office/powerpoint/2010/main" val="453037355"/>
      </p:ext>
    </p:extLst>
  </p:cSld>
  <p:clrMapOvr>
    <a:masterClrMapping/>
  </p:clrMapOvr>
  <p:transition spd="slow"/>
</p:sldLayout>
</file>

<file path=ppt/slideLayouts/slideLayout20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7D49B7A-AFA8-DF4C-9945-445FC761236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CB2BA63-A7DE-4F48-9901-318309F35762}"/>
              </a:ext>
            </a:extLst>
          </p:cNvPr>
          <p:cNvSpPr txBox="1">
            <a:spLocks noGrp="1"/>
          </p:cNvSpPr>
          <p:nvPr>
            <p:ph type="sldNum" sz="quarter" idx="11"/>
          </p:nvPr>
        </p:nvSpPr>
        <p:spPr>
          <a:ln/>
        </p:spPr>
        <p:txBody>
          <a:bodyPr/>
          <a:lstStyle>
            <a:lvl1pPr>
              <a:defRPr/>
            </a:lvl1pPr>
          </a:lstStyle>
          <a:p>
            <a:pPr>
              <a:defRPr/>
            </a:pPr>
            <a:fld id="{FB1CE8EE-1D45-EB48-8CF0-AF3A463E179C}" type="slidenum">
              <a:rPr/>
              <a:pPr>
                <a:defRPr/>
              </a:pPr>
              <a:t>‹#›</a:t>
            </a:fld>
            <a:endParaRPr/>
          </a:p>
        </p:txBody>
      </p:sp>
    </p:spTree>
    <p:extLst>
      <p:ext uri="{BB962C8B-B14F-4D97-AF65-F5344CB8AC3E}">
        <p14:creationId xmlns:p14="http://schemas.microsoft.com/office/powerpoint/2010/main" val="3711117190"/>
      </p:ext>
    </p:extLst>
  </p:cSld>
  <p:clrMapOvr>
    <a:masterClrMapping/>
  </p:clrMapOvr>
  <p:transition spd="slow"/>
</p:sldLayout>
</file>

<file path=ppt/slideLayouts/slideLayout20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BA6E4EB-01F6-6B40-807D-0CF35DA4857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BDE02CF-9D63-304A-9002-62D6DDA270FE}"/>
              </a:ext>
            </a:extLst>
          </p:cNvPr>
          <p:cNvSpPr txBox="1">
            <a:spLocks noGrp="1"/>
          </p:cNvSpPr>
          <p:nvPr>
            <p:ph type="sldNum" sz="quarter" idx="11"/>
          </p:nvPr>
        </p:nvSpPr>
        <p:spPr>
          <a:ln/>
        </p:spPr>
        <p:txBody>
          <a:bodyPr/>
          <a:lstStyle>
            <a:lvl1pPr>
              <a:defRPr/>
            </a:lvl1pPr>
          </a:lstStyle>
          <a:p>
            <a:pPr>
              <a:defRPr/>
            </a:pPr>
            <a:fld id="{054F0163-1166-694D-83A5-8446ED9F61A3}" type="slidenum">
              <a:rPr/>
              <a:pPr>
                <a:defRPr/>
              </a:pPr>
              <a:t>‹#›</a:t>
            </a:fld>
            <a:endParaRPr/>
          </a:p>
        </p:txBody>
      </p:sp>
    </p:spTree>
    <p:extLst>
      <p:ext uri="{BB962C8B-B14F-4D97-AF65-F5344CB8AC3E}">
        <p14:creationId xmlns:p14="http://schemas.microsoft.com/office/powerpoint/2010/main" val="3447610898"/>
      </p:ext>
    </p:extLst>
  </p:cSld>
  <p:clrMapOvr>
    <a:masterClrMapping/>
  </p:clrMapOvr>
  <p:transition spd="slow"/>
</p:sldLayout>
</file>

<file path=ppt/slideLayouts/slideLayout20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76D8829-3651-0B4D-A865-BA796588CAF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1DD07A6-5D40-4544-BEE2-B6AEA8C0D2CF}"/>
              </a:ext>
            </a:extLst>
          </p:cNvPr>
          <p:cNvSpPr txBox="1">
            <a:spLocks noGrp="1"/>
          </p:cNvSpPr>
          <p:nvPr>
            <p:ph type="sldNum" sz="quarter" idx="11"/>
          </p:nvPr>
        </p:nvSpPr>
        <p:spPr>
          <a:ln/>
        </p:spPr>
        <p:txBody>
          <a:bodyPr/>
          <a:lstStyle>
            <a:lvl1pPr>
              <a:defRPr/>
            </a:lvl1pPr>
          </a:lstStyle>
          <a:p>
            <a:pPr>
              <a:defRPr/>
            </a:pPr>
            <a:fld id="{D9AE613B-367A-3B4C-BC94-48EDEB85B6F1}" type="slidenum">
              <a:rPr/>
              <a:pPr>
                <a:defRPr/>
              </a:pPr>
              <a:t>‹#›</a:t>
            </a:fld>
            <a:endParaRPr/>
          </a:p>
        </p:txBody>
      </p:sp>
    </p:spTree>
    <p:extLst>
      <p:ext uri="{BB962C8B-B14F-4D97-AF65-F5344CB8AC3E}">
        <p14:creationId xmlns:p14="http://schemas.microsoft.com/office/powerpoint/2010/main" val="1982571681"/>
      </p:ext>
    </p:extLst>
  </p:cSld>
  <p:clrMapOvr>
    <a:masterClrMapping/>
  </p:clrMapOvr>
  <p:transition spd="slow"/>
</p:sldLayout>
</file>

<file path=ppt/slideLayouts/slideLayout20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F74F5DA-D49D-9E4A-BF9B-50DDDA6AE90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3069DCF-0363-6148-81BE-581CCD6CAB06}"/>
              </a:ext>
            </a:extLst>
          </p:cNvPr>
          <p:cNvSpPr txBox="1">
            <a:spLocks noGrp="1"/>
          </p:cNvSpPr>
          <p:nvPr>
            <p:ph type="sldNum" sz="quarter" idx="11"/>
          </p:nvPr>
        </p:nvSpPr>
        <p:spPr>
          <a:ln/>
        </p:spPr>
        <p:txBody>
          <a:bodyPr/>
          <a:lstStyle>
            <a:lvl1pPr>
              <a:defRPr/>
            </a:lvl1pPr>
          </a:lstStyle>
          <a:p>
            <a:pPr>
              <a:defRPr/>
            </a:pPr>
            <a:fld id="{F9DEB6E4-8A45-2942-97B0-0AE1C811DFA8}" type="slidenum">
              <a:rPr/>
              <a:pPr>
                <a:defRPr/>
              </a:pPr>
              <a:t>‹#›</a:t>
            </a:fld>
            <a:endParaRPr/>
          </a:p>
        </p:txBody>
      </p:sp>
    </p:spTree>
    <p:extLst>
      <p:ext uri="{BB962C8B-B14F-4D97-AF65-F5344CB8AC3E}">
        <p14:creationId xmlns:p14="http://schemas.microsoft.com/office/powerpoint/2010/main" val="1341156638"/>
      </p:ext>
    </p:extLst>
  </p:cSld>
  <p:clrMapOvr>
    <a:masterClrMapping/>
  </p:clrMapOvr>
  <p:transition spd="slow"/>
</p:sldLayout>
</file>

<file path=ppt/slideLayouts/slideLayout20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DCAB3C9-FB3E-0348-8DD7-F2BA2B87DDF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F866F61-0F27-B240-8AA9-14A1F7199235}"/>
              </a:ext>
            </a:extLst>
          </p:cNvPr>
          <p:cNvSpPr txBox="1">
            <a:spLocks noGrp="1"/>
          </p:cNvSpPr>
          <p:nvPr>
            <p:ph type="sldNum" sz="quarter" idx="11"/>
          </p:nvPr>
        </p:nvSpPr>
        <p:spPr>
          <a:ln/>
        </p:spPr>
        <p:txBody>
          <a:bodyPr/>
          <a:lstStyle>
            <a:lvl1pPr>
              <a:defRPr/>
            </a:lvl1pPr>
          </a:lstStyle>
          <a:p>
            <a:pPr>
              <a:defRPr/>
            </a:pPr>
            <a:fld id="{8CF693B5-79EE-1F4C-A7E6-4CEF005B7936}" type="slidenum">
              <a:rPr/>
              <a:pPr>
                <a:defRPr/>
              </a:pPr>
              <a:t>‹#›</a:t>
            </a:fld>
            <a:endParaRPr/>
          </a:p>
        </p:txBody>
      </p:sp>
    </p:spTree>
    <p:extLst>
      <p:ext uri="{BB962C8B-B14F-4D97-AF65-F5344CB8AC3E}">
        <p14:creationId xmlns:p14="http://schemas.microsoft.com/office/powerpoint/2010/main" val="1324208084"/>
      </p:ext>
    </p:extLst>
  </p:cSld>
  <p:clrMapOvr>
    <a:masterClrMapping/>
  </p:clrMapOvr>
  <p:transition spd="slow"/>
</p:sldLayout>
</file>

<file path=ppt/slideLayouts/slideLayout20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5E807329-D532-6746-9AE8-D5BDAEA9731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C6AC075-FFCD-9045-9FF4-0BA778CCF291}"/>
              </a:ext>
            </a:extLst>
          </p:cNvPr>
          <p:cNvSpPr txBox="1">
            <a:spLocks noGrp="1"/>
          </p:cNvSpPr>
          <p:nvPr>
            <p:ph type="sldNum" sz="quarter" idx="11"/>
          </p:nvPr>
        </p:nvSpPr>
        <p:spPr>
          <a:ln/>
        </p:spPr>
        <p:txBody>
          <a:bodyPr/>
          <a:lstStyle>
            <a:lvl1pPr>
              <a:defRPr/>
            </a:lvl1pPr>
          </a:lstStyle>
          <a:p>
            <a:pPr>
              <a:defRPr/>
            </a:pPr>
            <a:fld id="{A24485FB-F5DD-884D-A5BE-C0FF9B2C97A2}" type="slidenum">
              <a:rPr/>
              <a:pPr>
                <a:defRPr/>
              </a:pPr>
              <a:t>‹#›</a:t>
            </a:fld>
            <a:endParaRPr/>
          </a:p>
        </p:txBody>
      </p:sp>
    </p:spTree>
    <p:extLst>
      <p:ext uri="{BB962C8B-B14F-4D97-AF65-F5344CB8AC3E}">
        <p14:creationId xmlns:p14="http://schemas.microsoft.com/office/powerpoint/2010/main" val="3722171505"/>
      </p:ext>
    </p:extLst>
  </p:cSld>
  <p:clrMapOvr>
    <a:masterClrMapping/>
  </p:clrMapOvr>
  <p:transition spd="slow"/>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52B9BF4-EF78-1E46-BEDC-9A96C86B886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39879BE-8873-104A-811A-AAB1368C98BE}"/>
              </a:ext>
            </a:extLst>
          </p:cNvPr>
          <p:cNvSpPr txBox="1">
            <a:spLocks noGrp="1"/>
          </p:cNvSpPr>
          <p:nvPr>
            <p:ph type="sldNum" sz="quarter" idx="11"/>
          </p:nvPr>
        </p:nvSpPr>
        <p:spPr>
          <a:ln/>
        </p:spPr>
        <p:txBody>
          <a:bodyPr/>
          <a:lstStyle>
            <a:lvl1pPr>
              <a:defRPr/>
            </a:lvl1pPr>
          </a:lstStyle>
          <a:p>
            <a:pPr>
              <a:defRPr/>
            </a:pPr>
            <a:fld id="{877C0AE2-FCED-154B-A774-85C6C526A64F}" type="slidenum">
              <a:rPr/>
              <a:pPr>
                <a:defRPr/>
              </a:pPr>
              <a:t>‹#›</a:t>
            </a:fld>
            <a:endParaRPr/>
          </a:p>
        </p:txBody>
      </p:sp>
    </p:spTree>
    <p:extLst>
      <p:ext uri="{BB962C8B-B14F-4D97-AF65-F5344CB8AC3E}">
        <p14:creationId xmlns:p14="http://schemas.microsoft.com/office/powerpoint/2010/main" val="2751923148"/>
      </p:ext>
    </p:extLst>
  </p:cSld>
  <p:clrMapOvr>
    <a:masterClrMapping/>
  </p:clrMapOvr>
  <p:transition spd="slow"/>
</p:sldLayout>
</file>

<file path=ppt/slideLayouts/slideLayout20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2C2A886-3163-174B-929E-84F960D819B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FC9A978-F8C2-6448-AC6A-43371D6083C5}"/>
              </a:ext>
            </a:extLst>
          </p:cNvPr>
          <p:cNvSpPr txBox="1">
            <a:spLocks noGrp="1"/>
          </p:cNvSpPr>
          <p:nvPr>
            <p:ph type="sldNum" sz="quarter" idx="11"/>
          </p:nvPr>
        </p:nvSpPr>
        <p:spPr>
          <a:ln/>
        </p:spPr>
        <p:txBody>
          <a:bodyPr/>
          <a:lstStyle>
            <a:lvl1pPr>
              <a:defRPr/>
            </a:lvl1pPr>
          </a:lstStyle>
          <a:p>
            <a:pPr>
              <a:defRPr/>
            </a:pPr>
            <a:fld id="{20CD28AE-4435-8745-9D0D-DAF28640E639}" type="slidenum">
              <a:rPr/>
              <a:pPr>
                <a:defRPr/>
              </a:pPr>
              <a:t>‹#›</a:t>
            </a:fld>
            <a:endParaRPr/>
          </a:p>
        </p:txBody>
      </p:sp>
    </p:spTree>
    <p:extLst>
      <p:ext uri="{BB962C8B-B14F-4D97-AF65-F5344CB8AC3E}">
        <p14:creationId xmlns:p14="http://schemas.microsoft.com/office/powerpoint/2010/main" val="780456610"/>
      </p:ext>
    </p:extLst>
  </p:cSld>
  <p:clrMapOvr>
    <a:masterClrMapping/>
  </p:clrMapOvr>
  <p:transition spd="slow"/>
</p:sldLayout>
</file>

<file path=ppt/slideLayouts/slideLayout20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17C7155-2D54-3349-91FE-A855B68EB66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9D81435-2548-5F4C-9AA7-43A6AFAA9FC2}"/>
              </a:ext>
            </a:extLst>
          </p:cNvPr>
          <p:cNvSpPr txBox="1">
            <a:spLocks noGrp="1"/>
          </p:cNvSpPr>
          <p:nvPr>
            <p:ph type="sldNum" sz="quarter" idx="11"/>
          </p:nvPr>
        </p:nvSpPr>
        <p:spPr>
          <a:ln/>
        </p:spPr>
        <p:txBody>
          <a:bodyPr/>
          <a:lstStyle>
            <a:lvl1pPr>
              <a:defRPr/>
            </a:lvl1pPr>
          </a:lstStyle>
          <a:p>
            <a:pPr>
              <a:defRPr/>
            </a:pPr>
            <a:fld id="{C96DDDB6-E51E-D443-8100-21CD454D3076}" type="slidenum">
              <a:rPr/>
              <a:pPr>
                <a:defRPr/>
              </a:pPr>
              <a:t>‹#›</a:t>
            </a:fld>
            <a:endParaRPr/>
          </a:p>
        </p:txBody>
      </p:sp>
    </p:spTree>
    <p:extLst>
      <p:ext uri="{BB962C8B-B14F-4D97-AF65-F5344CB8AC3E}">
        <p14:creationId xmlns:p14="http://schemas.microsoft.com/office/powerpoint/2010/main" val="287133145"/>
      </p:ext>
    </p:extLst>
  </p:cSld>
  <p:clrMapOvr>
    <a:masterClrMapping/>
  </p:clrMapOvr>
  <p:transition spd="slow"/>
</p:sldLayout>
</file>

<file path=ppt/slideLayouts/slideLayout20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7CF3B20-1802-5A46-99BD-57F83B358BA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BD765B0-A13F-254E-843C-F2660496146D}"/>
              </a:ext>
            </a:extLst>
          </p:cNvPr>
          <p:cNvSpPr txBox="1">
            <a:spLocks noGrp="1"/>
          </p:cNvSpPr>
          <p:nvPr>
            <p:ph type="sldNum" sz="quarter" idx="11"/>
          </p:nvPr>
        </p:nvSpPr>
        <p:spPr>
          <a:ln/>
        </p:spPr>
        <p:txBody>
          <a:bodyPr/>
          <a:lstStyle>
            <a:lvl1pPr>
              <a:defRPr/>
            </a:lvl1pPr>
          </a:lstStyle>
          <a:p>
            <a:pPr>
              <a:defRPr/>
            </a:pPr>
            <a:fld id="{C3B7712D-5923-3B47-9504-530DD5CC41F5}" type="slidenum">
              <a:rPr/>
              <a:pPr>
                <a:defRPr/>
              </a:pPr>
              <a:t>‹#›</a:t>
            </a:fld>
            <a:endParaRPr/>
          </a:p>
        </p:txBody>
      </p:sp>
    </p:spTree>
    <p:extLst>
      <p:ext uri="{BB962C8B-B14F-4D97-AF65-F5344CB8AC3E}">
        <p14:creationId xmlns:p14="http://schemas.microsoft.com/office/powerpoint/2010/main" val="1781439693"/>
      </p:ext>
    </p:extLst>
  </p:cSld>
  <p:clrMapOvr>
    <a:masterClrMapping/>
  </p:clrMapOvr>
  <p:transition spd="slow"/>
</p:sldLayout>
</file>

<file path=ppt/slideLayouts/slideLayout20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20359E0-ECBC-1844-824F-FCA717429DA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D9C0160-A944-F049-A01D-B8DEFA65C821}"/>
              </a:ext>
            </a:extLst>
          </p:cNvPr>
          <p:cNvSpPr txBox="1">
            <a:spLocks noGrp="1"/>
          </p:cNvSpPr>
          <p:nvPr>
            <p:ph type="sldNum" sz="quarter" idx="11"/>
          </p:nvPr>
        </p:nvSpPr>
        <p:spPr>
          <a:ln/>
        </p:spPr>
        <p:txBody>
          <a:bodyPr/>
          <a:lstStyle>
            <a:lvl1pPr>
              <a:defRPr/>
            </a:lvl1pPr>
          </a:lstStyle>
          <a:p>
            <a:pPr>
              <a:defRPr/>
            </a:pPr>
            <a:fld id="{413D6AD7-C20E-934F-994C-A11A461C8587}" type="slidenum">
              <a:rPr/>
              <a:pPr>
                <a:defRPr/>
              </a:pPr>
              <a:t>‹#›</a:t>
            </a:fld>
            <a:endParaRPr/>
          </a:p>
        </p:txBody>
      </p:sp>
    </p:spTree>
    <p:extLst>
      <p:ext uri="{BB962C8B-B14F-4D97-AF65-F5344CB8AC3E}">
        <p14:creationId xmlns:p14="http://schemas.microsoft.com/office/powerpoint/2010/main" val="425597078"/>
      </p:ext>
    </p:extLst>
  </p:cSld>
  <p:clrMapOvr>
    <a:masterClrMapping/>
  </p:clrMapOvr>
  <p:transition spd="slow"/>
</p:sldLayout>
</file>

<file path=ppt/slideLayouts/slideLayout20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8DB24BF-6B14-DD4C-A69E-E72044B71FA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AE26A80-3E59-854A-897C-6C2B8AAB8BC2}"/>
              </a:ext>
            </a:extLst>
          </p:cNvPr>
          <p:cNvSpPr txBox="1">
            <a:spLocks noGrp="1"/>
          </p:cNvSpPr>
          <p:nvPr>
            <p:ph type="sldNum" sz="quarter" idx="11"/>
          </p:nvPr>
        </p:nvSpPr>
        <p:spPr>
          <a:ln/>
        </p:spPr>
        <p:txBody>
          <a:bodyPr/>
          <a:lstStyle>
            <a:lvl1pPr>
              <a:defRPr/>
            </a:lvl1pPr>
          </a:lstStyle>
          <a:p>
            <a:pPr>
              <a:defRPr/>
            </a:pPr>
            <a:fld id="{EE8D56F3-3150-9A41-958E-5ECC8CFF9A74}" type="slidenum">
              <a:rPr/>
              <a:pPr>
                <a:defRPr/>
              </a:pPr>
              <a:t>‹#›</a:t>
            </a:fld>
            <a:endParaRPr/>
          </a:p>
        </p:txBody>
      </p:sp>
    </p:spTree>
    <p:extLst>
      <p:ext uri="{BB962C8B-B14F-4D97-AF65-F5344CB8AC3E}">
        <p14:creationId xmlns:p14="http://schemas.microsoft.com/office/powerpoint/2010/main" val="1619655385"/>
      </p:ext>
    </p:extLst>
  </p:cSld>
  <p:clrMapOvr>
    <a:masterClrMapping/>
  </p:clrMapOvr>
  <p:transition spd="slow"/>
</p:sldLayout>
</file>

<file path=ppt/slideLayouts/slideLayout20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C82DA9F-1B60-184B-91FD-9C5C5E7D381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40155F9-6CC7-9345-926B-43D49274644A}"/>
              </a:ext>
            </a:extLst>
          </p:cNvPr>
          <p:cNvSpPr txBox="1">
            <a:spLocks noGrp="1"/>
          </p:cNvSpPr>
          <p:nvPr>
            <p:ph type="sldNum" sz="quarter" idx="11"/>
          </p:nvPr>
        </p:nvSpPr>
        <p:spPr>
          <a:ln/>
        </p:spPr>
        <p:txBody>
          <a:bodyPr/>
          <a:lstStyle>
            <a:lvl1pPr>
              <a:defRPr/>
            </a:lvl1pPr>
          </a:lstStyle>
          <a:p>
            <a:pPr>
              <a:defRPr/>
            </a:pPr>
            <a:fld id="{06A9E57B-CE93-D44F-983D-375EAA972A33}" type="slidenum">
              <a:rPr/>
              <a:pPr>
                <a:defRPr/>
              </a:pPr>
              <a:t>‹#›</a:t>
            </a:fld>
            <a:endParaRPr/>
          </a:p>
        </p:txBody>
      </p:sp>
    </p:spTree>
    <p:extLst>
      <p:ext uri="{BB962C8B-B14F-4D97-AF65-F5344CB8AC3E}">
        <p14:creationId xmlns:p14="http://schemas.microsoft.com/office/powerpoint/2010/main" val="3803418684"/>
      </p:ext>
    </p:extLst>
  </p:cSld>
  <p:clrMapOvr>
    <a:masterClrMapping/>
  </p:clrMapOvr>
  <p:transition spd="slow"/>
</p:sldLayout>
</file>

<file path=ppt/slideLayouts/slideLayout20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DEA853B-A94D-D043-8C97-DB283BCEE61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010E82B-B447-044A-A13D-3091CB923407}"/>
              </a:ext>
            </a:extLst>
          </p:cNvPr>
          <p:cNvSpPr txBox="1">
            <a:spLocks noGrp="1"/>
          </p:cNvSpPr>
          <p:nvPr>
            <p:ph type="sldNum" sz="quarter" idx="11"/>
          </p:nvPr>
        </p:nvSpPr>
        <p:spPr>
          <a:ln/>
        </p:spPr>
        <p:txBody>
          <a:bodyPr/>
          <a:lstStyle>
            <a:lvl1pPr>
              <a:defRPr/>
            </a:lvl1pPr>
          </a:lstStyle>
          <a:p>
            <a:pPr>
              <a:defRPr/>
            </a:pPr>
            <a:fld id="{81D68B3D-1E32-E844-9A28-2151B5AD8EDA}" type="slidenum">
              <a:rPr/>
              <a:pPr>
                <a:defRPr/>
              </a:pPr>
              <a:t>‹#›</a:t>
            </a:fld>
            <a:endParaRPr/>
          </a:p>
        </p:txBody>
      </p:sp>
    </p:spTree>
    <p:extLst>
      <p:ext uri="{BB962C8B-B14F-4D97-AF65-F5344CB8AC3E}">
        <p14:creationId xmlns:p14="http://schemas.microsoft.com/office/powerpoint/2010/main" val="2300894762"/>
      </p:ext>
    </p:extLst>
  </p:cSld>
  <p:clrMapOvr>
    <a:masterClrMapping/>
  </p:clrMapOvr>
  <p:transition spd="slow"/>
</p:sldLayout>
</file>

<file path=ppt/slideLayouts/slideLayout20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4959356-3FC9-064B-B1DA-49841196740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2F4C3C4-97B8-5144-8BEA-98E7ADBF12C0}"/>
              </a:ext>
            </a:extLst>
          </p:cNvPr>
          <p:cNvSpPr txBox="1">
            <a:spLocks noGrp="1"/>
          </p:cNvSpPr>
          <p:nvPr>
            <p:ph type="sldNum" sz="quarter" idx="11"/>
          </p:nvPr>
        </p:nvSpPr>
        <p:spPr>
          <a:ln/>
        </p:spPr>
        <p:txBody>
          <a:bodyPr/>
          <a:lstStyle>
            <a:lvl1pPr>
              <a:defRPr/>
            </a:lvl1pPr>
          </a:lstStyle>
          <a:p>
            <a:pPr>
              <a:defRPr/>
            </a:pPr>
            <a:fld id="{FCB40793-963C-2346-BD67-FCE40E63FE02}" type="slidenum">
              <a:rPr/>
              <a:pPr>
                <a:defRPr/>
              </a:pPr>
              <a:t>‹#›</a:t>
            </a:fld>
            <a:endParaRPr/>
          </a:p>
        </p:txBody>
      </p:sp>
    </p:spTree>
    <p:extLst>
      <p:ext uri="{BB962C8B-B14F-4D97-AF65-F5344CB8AC3E}">
        <p14:creationId xmlns:p14="http://schemas.microsoft.com/office/powerpoint/2010/main" val="2629556294"/>
      </p:ext>
    </p:extLst>
  </p:cSld>
  <p:clrMapOvr>
    <a:masterClrMapping/>
  </p:clrMapOvr>
  <p:transition spd="slow"/>
</p:sldLayout>
</file>

<file path=ppt/slideLayouts/slideLayout20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6FDFC40-E032-D547-8DE0-CF6F3EEC7C3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F575FE9-7044-204E-8CE8-055B563D79BA}"/>
              </a:ext>
            </a:extLst>
          </p:cNvPr>
          <p:cNvSpPr txBox="1">
            <a:spLocks noGrp="1"/>
          </p:cNvSpPr>
          <p:nvPr>
            <p:ph type="sldNum" sz="quarter" idx="11"/>
          </p:nvPr>
        </p:nvSpPr>
        <p:spPr>
          <a:ln/>
        </p:spPr>
        <p:txBody>
          <a:bodyPr/>
          <a:lstStyle>
            <a:lvl1pPr>
              <a:defRPr/>
            </a:lvl1pPr>
          </a:lstStyle>
          <a:p>
            <a:pPr>
              <a:defRPr/>
            </a:pPr>
            <a:fld id="{A05F0656-1FE4-7B4E-A311-CA9A25B608B0}" type="slidenum">
              <a:rPr/>
              <a:pPr>
                <a:defRPr/>
              </a:pPr>
              <a:t>‹#›</a:t>
            </a:fld>
            <a:endParaRPr/>
          </a:p>
        </p:txBody>
      </p:sp>
    </p:spTree>
    <p:extLst>
      <p:ext uri="{BB962C8B-B14F-4D97-AF65-F5344CB8AC3E}">
        <p14:creationId xmlns:p14="http://schemas.microsoft.com/office/powerpoint/2010/main" val="3144706893"/>
      </p:ext>
    </p:extLst>
  </p:cSld>
  <p:clrMapOvr>
    <a:masterClrMapping/>
  </p:clrMapOvr>
  <p:transition spd="slow"/>
</p:sldLayout>
</file>

<file path=ppt/slideLayouts/slideLayout20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2748CBC-9984-2C44-ADA3-58DF4071423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91E5888-A95B-1140-8362-18F6DDE53958}"/>
              </a:ext>
            </a:extLst>
          </p:cNvPr>
          <p:cNvSpPr txBox="1">
            <a:spLocks noGrp="1"/>
          </p:cNvSpPr>
          <p:nvPr>
            <p:ph type="sldNum" sz="quarter" idx="11"/>
          </p:nvPr>
        </p:nvSpPr>
        <p:spPr>
          <a:ln/>
        </p:spPr>
        <p:txBody>
          <a:bodyPr/>
          <a:lstStyle>
            <a:lvl1pPr>
              <a:defRPr/>
            </a:lvl1pPr>
          </a:lstStyle>
          <a:p>
            <a:pPr>
              <a:defRPr/>
            </a:pPr>
            <a:fld id="{0B8E654D-3B0E-6340-A9ED-A1A0337A3330}" type="slidenum">
              <a:rPr/>
              <a:pPr>
                <a:defRPr/>
              </a:pPr>
              <a:t>‹#›</a:t>
            </a:fld>
            <a:endParaRPr/>
          </a:p>
        </p:txBody>
      </p:sp>
    </p:spTree>
    <p:extLst>
      <p:ext uri="{BB962C8B-B14F-4D97-AF65-F5344CB8AC3E}">
        <p14:creationId xmlns:p14="http://schemas.microsoft.com/office/powerpoint/2010/main" val="2859295474"/>
      </p:ext>
    </p:extLst>
  </p:cSld>
  <p:clrMapOvr>
    <a:masterClrMapping/>
  </p:clrMapOvr>
  <p:transition spd="slow"/>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30054CC-4E4B-644B-875C-EB61421C216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AC511E8-2D9C-CC4C-B42A-BDBC4DC9545D}"/>
              </a:ext>
            </a:extLst>
          </p:cNvPr>
          <p:cNvSpPr txBox="1">
            <a:spLocks noGrp="1"/>
          </p:cNvSpPr>
          <p:nvPr>
            <p:ph type="sldNum" sz="quarter" idx="11"/>
          </p:nvPr>
        </p:nvSpPr>
        <p:spPr>
          <a:ln/>
        </p:spPr>
        <p:txBody>
          <a:bodyPr/>
          <a:lstStyle>
            <a:lvl1pPr>
              <a:defRPr/>
            </a:lvl1pPr>
          </a:lstStyle>
          <a:p>
            <a:pPr>
              <a:defRPr/>
            </a:pPr>
            <a:fld id="{355A9F14-809B-9546-9F0E-E32F297286C4}" type="slidenum">
              <a:rPr/>
              <a:pPr>
                <a:defRPr/>
              </a:pPr>
              <a:t>‹#›</a:t>
            </a:fld>
            <a:endParaRPr/>
          </a:p>
        </p:txBody>
      </p:sp>
    </p:spTree>
    <p:extLst>
      <p:ext uri="{BB962C8B-B14F-4D97-AF65-F5344CB8AC3E}">
        <p14:creationId xmlns:p14="http://schemas.microsoft.com/office/powerpoint/2010/main" val="1362652001"/>
      </p:ext>
    </p:extLst>
  </p:cSld>
  <p:clrMapOvr>
    <a:masterClrMapping/>
  </p:clrMapOvr>
  <p:transition spd="slow"/>
</p:sldLayout>
</file>

<file path=ppt/slideLayouts/slideLayout20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84BBBCD-A059-6740-9953-D452E9B10F5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5C67AD4-F802-9C44-A46D-DCCFC0C40C19}"/>
              </a:ext>
            </a:extLst>
          </p:cNvPr>
          <p:cNvSpPr txBox="1">
            <a:spLocks noGrp="1"/>
          </p:cNvSpPr>
          <p:nvPr>
            <p:ph type="sldNum" sz="quarter" idx="11"/>
          </p:nvPr>
        </p:nvSpPr>
        <p:spPr>
          <a:ln/>
        </p:spPr>
        <p:txBody>
          <a:bodyPr/>
          <a:lstStyle>
            <a:lvl1pPr>
              <a:defRPr/>
            </a:lvl1pPr>
          </a:lstStyle>
          <a:p>
            <a:pPr>
              <a:defRPr/>
            </a:pPr>
            <a:fld id="{7F847703-E2E0-5D4B-B3C5-AB8898948EB1}" type="slidenum">
              <a:rPr/>
              <a:pPr>
                <a:defRPr/>
              </a:pPr>
              <a:t>‹#›</a:t>
            </a:fld>
            <a:endParaRPr/>
          </a:p>
        </p:txBody>
      </p:sp>
    </p:spTree>
    <p:extLst>
      <p:ext uri="{BB962C8B-B14F-4D97-AF65-F5344CB8AC3E}">
        <p14:creationId xmlns:p14="http://schemas.microsoft.com/office/powerpoint/2010/main" val="2326711004"/>
      </p:ext>
    </p:extLst>
  </p:cSld>
  <p:clrMapOvr>
    <a:masterClrMapping/>
  </p:clrMapOvr>
  <p:transition spd="slow"/>
</p:sldLayout>
</file>

<file path=ppt/slideLayouts/slideLayout20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6C763F9-19E4-4C47-BBA3-289228032E3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195463B-1831-294A-921A-C55B28EF3E71}"/>
              </a:ext>
            </a:extLst>
          </p:cNvPr>
          <p:cNvSpPr txBox="1">
            <a:spLocks noGrp="1"/>
          </p:cNvSpPr>
          <p:nvPr>
            <p:ph type="sldNum" sz="quarter" idx="11"/>
          </p:nvPr>
        </p:nvSpPr>
        <p:spPr>
          <a:ln/>
        </p:spPr>
        <p:txBody>
          <a:bodyPr/>
          <a:lstStyle>
            <a:lvl1pPr>
              <a:defRPr/>
            </a:lvl1pPr>
          </a:lstStyle>
          <a:p>
            <a:pPr>
              <a:defRPr/>
            </a:pPr>
            <a:fld id="{E56867D4-E089-6242-8D21-CF40754B2AF0}" type="slidenum">
              <a:rPr/>
              <a:pPr>
                <a:defRPr/>
              </a:pPr>
              <a:t>‹#›</a:t>
            </a:fld>
            <a:endParaRPr/>
          </a:p>
        </p:txBody>
      </p:sp>
    </p:spTree>
    <p:extLst>
      <p:ext uri="{BB962C8B-B14F-4D97-AF65-F5344CB8AC3E}">
        <p14:creationId xmlns:p14="http://schemas.microsoft.com/office/powerpoint/2010/main" val="2306985900"/>
      </p:ext>
    </p:extLst>
  </p:cSld>
  <p:clrMapOvr>
    <a:masterClrMapping/>
  </p:clrMapOvr>
  <p:transition spd="slow"/>
</p:sldLayout>
</file>

<file path=ppt/slideLayouts/slideLayout20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5528DAD-1C3F-C14D-AF06-F98B9831C5D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90B1FC7-F4F1-BD43-8C27-31BC91E9E2A8}"/>
              </a:ext>
            </a:extLst>
          </p:cNvPr>
          <p:cNvSpPr txBox="1">
            <a:spLocks noGrp="1"/>
          </p:cNvSpPr>
          <p:nvPr>
            <p:ph type="sldNum" sz="quarter" idx="11"/>
          </p:nvPr>
        </p:nvSpPr>
        <p:spPr>
          <a:ln/>
        </p:spPr>
        <p:txBody>
          <a:bodyPr/>
          <a:lstStyle>
            <a:lvl1pPr>
              <a:defRPr/>
            </a:lvl1pPr>
          </a:lstStyle>
          <a:p>
            <a:pPr>
              <a:defRPr/>
            </a:pPr>
            <a:fld id="{83525752-64BC-1049-B04D-9D31D6EA1837}" type="slidenum">
              <a:rPr/>
              <a:pPr>
                <a:defRPr/>
              </a:pPr>
              <a:t>‹#›</a:t>
            </a:fld>
            <a:endParaRPr/>
          </a:p>
        </p:txBody>
      </p:sp>
    </p:spTree>
    <p:extLst>
      <p:ext uri="{BB962C8B-B14F-4D97-AF65-F5344CB8AC3E}">
        <p14:creationId xmlns:p14="http://schemas.microsoft.com/office/powerpoint/2010/main" val="1414947550"/>
      </p:ext>
    </p:extLst>
  </p:cSld>
  <p:clrMapOvr>
    <a:masterClrMapping/>
  </p:clrMapOvr>
  <p:transition spd="slow"/>
</p:sldLayout>
</file>

<file path=ppt/slideLayouts/slideLayout20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03E9E860-B0BA-924A-BD58-7A1A29EBB24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1532FDB-9356-294F-A7F9-FD0EFE8842EE}"/>
              </a:ext>
            </a:extLst>
          </p:cNvPr>
          <p:cNvSpPr txBox="1">
            <a:spLocks noGrp="1"/>
          </p:cNvSpPr>
          <p:nvPr>
            <p:ph type="sldNum" sz="quarter" idx="11"/>
          </p:nvPr>
        </p:nvSpPr>
        <p:spPr>
          <a:ln/>
        </p:spPr>
        <p:txBody>
          <a:bodyPr/>
          <a:lstStyle>
            <a:lvl1pPr>
              <a:defRPr/>
            </a:lvl1pPr>
          </a:lstStyle>
          <a:p>
            <a:pPr>
              <a:defRPr/>
            </a:pPr>
            <a:fld id="{A4EF96B7-80BB-1F42-9317-9A114E904E66}" type="slidenum">
              <a:rPr/>
              <a:pPr>
                <a:defRPr/>
              </a:pPr>
              <a:t>‹#›</a:t>
            </a:fld>
            <a:endParaRPr/>
          </a:p>
        </p:txBody>
      </p:sp>
    </p:spTree>
    <p:extLst>
      <p:ext uri="{BB962C8B-B14F-4D97-AF65-F5344CB8AC3E}">
        <p14:creationId xmlns:p14="http://schemas.microsoft.com/office/powerpoint/2010/main" val="3536542096"/>
      </p:ext>
    </p:extLst>
  </p:cSld>
  <p:clrMapOvr>
    <a:masterClrMapping/>
  </p:clrMapOvr>
  <p:transition spd="slow"/>
</p:sldLayout>
</file>

<file path=ppt/slideLayouts/slideLayout20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217644B-51B8-9E49-835D-0E4B081EA99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ACBD218-907A-8946-BC0C-1A2534F46A6B}"/>
              </a:ext>
            </a:extLst>
          </p:cNvPr>
          <p:cNvSpPr txBox="1">
            <a:spLocks noGrp="1"/>
          </p:cNvSpPr>
          <p:nvPr>
            <p:ph type="sldNum" sz="quarter" idx="11"/>
          </p:nvPr>
        </p:nvSpPr>
        <p:spPr>
          <a:ln/>
        </p:spPr>
        <p:txBody>
          <a:bodyPr/>
          <a:lstStyle>
            <a:lvl1pPr>
              <a:defRPr/>
            </a:lvl1pPr>
          </a:lstStyle>
          <a:p>
            <a:pPr>
              <a:defRPr/>
            </a:pPr>
            <a:fld id="{BB551F40-72C6-7741-B0F2-BB1B69B9F2E4}" type="slidenum">
              <a:rPr/>
              <a:pPr>
                <a:defRPr/>
              </a:pPr>
              <a:t>‹#›</a:t>
            </a:fld>
            <a:endParaRPr/>
          </a:p>
        </p:txBody>
      </p:sp>
    </p:spTree>
    <p:extLst>
      <p:ext uri="{BB962C8B-B14F-4D97-AF65-F5344CB8AC3E}">
        <p14:creationId xmlns:p14="http://schemas.microsoft.com/office/powerpoint/2010/main" val="4003687212"/>
      </p:ext>
    </p:extLst>
  </p:cSld>
  <p:clrMapOvr>
    <a:masterClrMapping/>
  </p:clrMapOvr>
  <p:transition spd="slow"/>
</p:sldLayout>
</file>

<file path=ppt/slideLayouts/slideLayout20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E745FA8-7087-BA49-B11E-CEB8E8E220A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6EAFF85-950C-F84F-85DC-51045129864B}"/>
              </a:ext>
            </a:extLst>
          </p:cNvPr>
          <p:cNvSpPr txBox="1">
            <a:spLocks noGrp="1"/>
          </p:cNvSpPr>
          <p:nvPr>
            <p:ph type="sldNum" sz="quarter" idx="11"/>
          </p:nvPr>
        </p:nvSpPr>
        <p:spPr>
          <a:ln/>
        </p:spPr>
        <p:txBody>
          <a:bodyPr/>
          <a:lstStyle>
            <a:lvl1pPr>
              <a:defRPr/>
            </a:lvl1pPr>
          </a:lstStyle>
          <a:p>
            <a:pPr>
              <a:defRPr/>
            </a:pPr>
            <a:fld id="{363BA38F-D560-4D43-9EF4-88CF138A0219}" type="slidenum">
              <a:rPr/>
              <a:pPr>
                <a:defRPr/>
              </a:pPr>
              <a:t>‹#›</a:t>
            </a:fld>
            <a:endParaRPr/>
          </a:p>
        </p:txBody>
      </p:sp>
    </p:spTree>
    <p:extLst>
      <p:ext uri="{BB962C8B-B14F-4D97-AF65-F5344CB8AC3E}">
        <p14:creationId xmlns:p14="http://schemas.microsoft.com/office/powerpoint/2010/main" val="1643677511"/>
      </p:ext>
    </p:extLst>
  </p:cSld>
  <p:clrMapOvr>
    <a:masterClrMapping/>
  </p:clrMapOvr>
  <p:transition spd="slow"/>
</p:sldLayout>
</file>

<file path=ppt/slideLayouts/slideLayout20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51B43AC-E76F-AD49-8F52-EC2B7984CD5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37AABC3-4DC7-4F40-9D83-6324A9C51F29}"/>
              </a:ext>
            </a:extLst>
          </p:cNvPr>
          <p:cNvSpPr txBox="1">
            <a:spLocks noGrp="1"/>
          </p:cNvSpPr>
          <p:nvPr>
            <p:ph type="sldNum" sz="quarter" idx="11"/>
          </p:nvPr>
        </p:nvSpPr>
        <p:spPr>
          <a:ln/>
        </p:spPr>
        <p:txBody>
          <a:bodyPr/>
          <a:lstStyle>
            <a:lvl1pPr>
              <a:defRPr/>
            </a:lvl1pPr>
          </a:lstStyle>
          <a:p>
            <a:pPr>
              <a:defRPr/>
            </a:pPr>
            <a:fld id="{29D83FA7-883E-E847-A54F-194136063DC4}" type="slidenum">
              <a:rPr/>
              <a:pPr>
                <a:defRPr/>
              </a:pPr>
              <a:t>‹#›</a:t>
            </a:fld>
            <a:endParaRPr/>
          </a:p>
        </p:txBody>
      </p:sp>
    </p:spTree>
    <p:extLst>
      <p:ext uri="{BB962C8B-B14F-4D97-AF65-F5344CB8AC3E}">
        <p14:creationId xmlns:p14="http://schemas.microsoft.com/office/powerpoint/2010/main" val="916679878"/>
      </p:ext>
    </p:extLst>
  </p:cSld>
  <p:clrMapOvr>
    <a:masterClrMapping/>
  </p:clrMapOvr>
  <p:transition spd="slow"/>
</p:sldLayout>
</file>

<file path=ppt/slideLayouts/slideLayout20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C282CA9-5426-FE40-98B3-0D880DFCDF1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08934CC-2858-954C-87A9-9C9EA23A1DAF}"/>
              </a:ext>
            </a:extLst>
          </p:cNvPr>
          <p:cNvSpPr txBox="1">
            <a:spLocks noGrp="1"/>
          </p:cNvSpPr>
          <p:nvPr>
            <p:ph type="sldNum" sz="quarter" idx="11"/>
          </p:nvPr>
        </p:nvSpPr>
        <p:spPr>
          <a:ln/>
        </p:spPr>
        <p:txBody>
          <a:bodyPr/>
          <a:lstStyle>
            <a:lvl1pPr>
              <a:defRPr/>
            </a:lvl1pPr>
          </a:lstStyle>
          <a:p>
            <a:pPr>
              <a:defRPr/>
            </a:pPr>
            <a:fld id="{D6C0595D-9BCB-1247-A3FF-55C681F2BCC7}" type="slidenum">
              <a:rPr/>
              <a:pPr>
                <a:defRPr/>
              </a:pPr>
              <a:t>‹#›</a:t>
            </a:fld>
            <a:endParaRPr/>
          </a:p>
        </p:txBody>
      </p:sp>
    </p:spTree>
    <p:extLst>
      <p:ext uri="{BB962C8B-B14F-4D97-AF65-F5344CB8AC3E}">
        <p14:creationId xmlns:p14="http://schemas.microsoft.com/office/powerpoint/2010/main" val="3045409378"/>
      </p:ext>
    </p:extLst>
  </p:cSld>
  <p:clrMapOvr>
    <a:masterClrMapping/>
  </p:clrMapOvr>
  <p:transition spd="slow"/>
</p:sldLayout>
</file>

<file path=ppt/slideLayouts/slideLayout20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2B4EE5D-3269-2E4B-B74D-FCC0F16A21D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BAF93B5-B3CB-4A4C-A972-20932134B9E6}"/>
              </a:ext>
            </a:extLst>
          </p:cNvPr>
          <p:cNvSpPr txBox="1">
            <a:spLocks noGrp="1"/>
          </p:cNvSpPr>
          <p:nvPr>
            <p:ph type="sldNum" sz="quarter" idx="11"/>
          </p:nvPr>
        </p:nvSpPr>
        <p:spPr>
          <a:ln/>
        </p:spPr>
        <p:txBody>
          <a:bodyPr/>
          <a:lstStyle>
            <a:lvl1pPr>
              <a:defRPr/>
            </a:lvl1pPr>
          </a:lstStyle>
          <a:p>
            <a:pPr>
              <a:defRPr/>
            </a:pPr>
            <a:fld id="{5E0DCC92-5585-AA4C-9688-1CD79E605DCD}" type="slidenum">
              <a:rPr/>
              <a:pPr>
                <a:defRPr/>
              </a:pPr>
              <a:t>‹#›</a:t>
            </a:fld>
            <a:endParaRPr/>
          </a:p>
        </p:txBody>
      </p:sp>
    </p:spTree>
    <p:extLst>
      <p:ext uri="{BB962C8B-B14F-4D97-AF65-F5344CB8AC3E}">
        <p14:creationId xmlns:p14="http://schemas.microsoft.com/office/powerpoint/2010/main" val="582034595"/>
      </p:ext>
    </p:extLst>
  </p:cSld>
  <p:clrMapOvr>
    <a:masterClrMapping/>
  </p:clrMapOvr>
  <p:transition spd="slow"/>
</p:sldLayout>
</file>

<file path=ppt/slideLayouts/slideLayout20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D260403-EA42-8A4A-955E-E08A9148139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0120A4B-8B88-9846-803A-ED3DBDF5F504}"/>
              </a:ext>
            </a:extLst>
          </p:cNvPr>
          <p:cNvSpPr txBox="1">
            <a:spLocks noGrp="1"/>
          </p:cNvSpPr>
          <p:nvPr>
            <p:ph type="sldNum" sz="quarter" idx="11"/>
          </p:nvPr>
        </p:nvSpPr>
        <p:spPr>
          <a:ln/>
        </p:spPr>
        <p:txBody>
          <a:bodyPr/>
          <a:lstStyle>
            <a:lvl1pPr>
              <a:defRPr/>
            </a:lvl1pPr>
          </a:lstStyle>
          <a:p>
            <a:pPr>
              <a:defRPr/>
            </a:pPr>
            <a:fld id="{B6AD7600-E5D9-A74D-90FC-BCFA26244155}" type="slidenum">
              <a:rPr/>
              <a:pPr>
                <a:defRPr/>
              </a:pPr>
              <a:t>‹#›</a:t>
            </a:fld>
            <a:endParaRPr/>
          </a:p>
        </p:txBody>
      </p:sp>
    </p:spTree>
    <p:extLst>
      <p:ext uri="{BB962C8B-B14F-4D97-AF65-F5344CB8AC3E}">
        <p14:creationId xmlns:p14="http://schemas.microsoft.com/office/powerpoint/2010/main" val="1870326644"/>
      </p:ext>
    </p:extLst>
  </p:cSld>
  <p:clrMapOvr>
    <a:masterClrMapping/>
  </p:clrMapOvr>
  <p:transition spd="slow"/>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6005E61-15EC-9342-BCE1-790F7CF6FEE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4155655A-6680-EE4B-A29D-04901BDE668F}"/>
              </a:ext>
            </a:extLst>
          </p:cNvPr>
          <p:cNvSpPr txBox="1">
            <a:spLocks noGrp="1"/>
          </p:cNvSpPr>
          <p:nvPr>
            <p:ph type="sldNum" sz="quarter" idx="11"/>
          </p:nvPr>
        </p:nvSpPr>
        <p:spPr>
          <a:ln/>
        </p:spPr>
        <p:txBody>
          <a:bodyPr/>
          <a:lstStyle>
            <a:lvl1pPr>
              <a:defRPr/>
            </a:lvl1pPr>
          </a:lstStyle>
          <a:p>
            <a:pPr>
              <a:defRPr/>
            </a:pPr>
            <a:fld id="{C6F7AA4A-CA10-6841-B448-669BCA02781E}" type="slidenum">
              <a:rPr/>
              <a:pPr>
                <a:defRPr/>
              </a:pPr>
              <a:t>‹#›</a:t>
            </a:fld>
            <a:endParaRPr/>
          </a:p>
        </p:txBody>
      </p:sp>
    </p:spTree>
    <p:extLst>
      <p:ext uri="{BB962C8B-B14F-4D97-AF65-F5344CB8AC3E}">
        <p14:creationId xmlns:p14="http://schemas.microsoft.com/office/powerpoint/2010/main" val="2048527562"/>
      </p:ext>
    </p:extLst>
  </p:cSld>
  <p:clrMapOvr>
    <a:masterClrMapping/>
  </p:clrMapOvr>
  <p:transition spd="slow"/>
</p:sldLayout>
</file>

<file path=ppt/slideLayouts/slideLayout20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DBB331F-6F7F-9645-A841-E232A3F6FBA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A04C6B3-E281-6045-A4AB-D1E7DDFEB54D}"/>
              </a:ext>
            </a:extLst>
          </p:cNvPr>
          <p:cNvSpPr txBox="1">
            <a:spLocks noGrp="1"/>
          </p:cNvSpPr>
          <p:nvPr>
            <p:ph type="sldNum" sz="quarter" idx="11"/>
          </p:nvPr>
        </p:nvSpPr>
        <p:spPr>
          <a:ln/>
        </p:spPr>
        <p:txBody>
          <a:bodyPr/>
          <a:lstStyle>
            <a:lvl1pPr>
              <a:defRPr/>
            </a:lvl1pPr>
          </a:lstStyle>
          <a:p>
            <a:pPr>
              <a:defRPr/>
            </a:pPr>
            <a:fld id="{ABF1B557-DB78-7C41-9F5C-BC27871649E3}" type="slidenum">
              <a:rPr/>
              <a:pPr>
                <a:defRPr/>
              </a:pPr>
              <a:t>‹#›</a:t>
            </a:fld>
            <a:endParaRPr/>
          </a:p>
        </p:txBody>
      </p:sp>
    </p:spTree>
    <p:extLst>
      <p:ext uri="{BB962C8B-B14F-4D97-AF65-F5344CB8AC3E}">
        <p14:creationId xmlns:p14="http://schemas.microsoft.com/office/powerpoint/2010/main" val="3908652613"/>
      </p:ext>
    </p:extLst>
  </p:cSld>
  <p:clrMapOvr>
    <a:masterClrMapping/>
  </p:clrMapOvr>
  <p:transition spd="slow"/>
</p:sldLayout>
</file>

<file path=ppt/slideLayouts/slideLayout20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98A1F1A-0596-604F-9067-70E491AB677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B67DCBD-A3DD-D14B-B8D1-A78D7F06F32D}"/>
              </a:ext>
            </a:extLst>
          </p:cNvPr>
          <p:cNvSpPr txBox="1">
            <a:spLocks noGrp="1"/>
          </p:cNvSpPr>
          <p:nvPr>
            <p:ph type="sldNum" sz="quarter" idx="11"/>
          </p:nvPr>
        </p:nvSpPr>
        <p:spPr>
          <a:ln/>
        </p:spPr>
        <p:txBody>
          <a:bodyPr/>
          <a:lstStyle>
            <a:lvl1pPr>
              <a:defRPr/>
            </a:lvl1pPr>
          </a:lstStyle>
          <a:p>
            <a:pPr>
              <a:defRPr/>
            </a:pPr>
            <a:fld id="{0520E677-5451-BB40-B249-7AFDE262A1C3}" type="slidenum">
              <a:rPr/>
              <a:pPr>
                <a:defRPr/>
              </a:pPr>
              <a:t>‹#›</a:t>
            </a:fld>
            <a:endParaRPr/>
          </a:p>
        </p:txBody>
      </p:sp>
    </p:spTree>
    <p:extLst>
      <p:ext uri="{BB962C8B-B14F-4D97-AF65-F5344CB8AC3E}">
        <p14:creationId xmlns:p14="http://schemas.microsoft.com/office/powerpoint/2010/main" val="1684342089"/>
      </p:ext>
    </p:extLst>
  </p:cSld>
  <p:clrMapOvr>
    <a:masterClrMapping/>
  </p:clrMapOvr>
  <p:transition spd="slow"/>
</p:sldLayout>
</file>

<file path=ppt/slideLayouts/slideLayout20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2A7A2F4-4F39-E043-8BEE-AC6CDCFF05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9FBAFBD-CDFC-1D40-81A3-D096E37E5505}"/>
              </a:ext>
            </a:extLst>
          </p:cNvPr>
          <p:cNvSpPr txBox="1">
            <a:spLocks noGrp="1"/>
          </p:cNvSpPr>
          <p:nvPr>
            <p:ph type="sldNum" sz="quarter" idx="11"/>
          </p:nvPr>
        </p:nvSpPr>
        <p:spPr>
          <a:ln/>
        </p:spPr>
        <p:txBody>
          <a:bodyPr/>
          <a:lstStyle>
            <a:lvl1pPr>
              <a:defRPr/>
            </a:lvl1pPr>
          </a:lstStyle>
          <a:p>
            <a:pPr>
              <a:defRPr/>
            </a:pPr>
            <a:fld id="{F15BE30F-D6D1-B548-B725-4820D12D4B95}" type="slidenum">
              <a:rPr/>
              <a:pPr>
                <a:defRPr/>
              </a:pPr>
              <a:t>‹#›</a:t>
            </a:fld>
            <a:endParaRPr/>
          </a:p>
        </p:txBody>
      </p:sp>
    </p:spTree>
    <p:extLst>
      <p:ext uri="{BB962C8B-B14F-4D97-AF65-F5344CB8AC3E}">
        <p14:creationId xmlns:p14="http://schemas.microsoft.com/office/powerpoint/2010/main" val="3677222247"/>
      </p:ext>
    </p:extLst>
  </p:cSld>
  <p:clrMapOvr>
    <a:masterClrMapping/>
  </p:clrMapOvr>
  <p:transition spd="slow"/>
</p:sldLayout>
</file>

<file path=ppt/slideLayouts/slideLayout20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0B0F7E1A-8612-9A4F-8EAB-8EB180BBE6F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3A8C288-3A79-674E-BAAF-35EC7BDF4C96}"/>
              </a:ext>
            </a:extLst>
          </p:cNvPr>
          <p:cNvSpPr txBox="1">
            <a:spLocks noGrp="1"/>
          </p:cNvSpPr>
          <p:nvPr>
            <p:ph type="sldNum" sz="quarter" idx="11"/>
          </p:nvPr>
        </p:nvSpPr>
        <p:spPr>
          <a:ln/>
        </p:spPr>
        <p:txBody>
          <a:bodyPr/>
          <a:lstStyle>
            <a:lvl1pPr>
              <a:defRPr/>
            </a:lvl1pPr>
          </a:lstStyle>
          <a:p>
            <a:pPr>
              <a:defRPr/>
            </a:pPr>
            <a:fld id="{9B559CB0-E42A-2047-98F8-1F7BF06075E1}" type="slidenum">
              <a:rPr/>
              <a:pPr>
                <a:defRPr/>
              </a:pPr>
              <a:t>‹#›</a:t>
            </a:fld>
            <a:endParaRPr/>
          </a:p>
        </p:txBody>
      </p:sp>
    </p:spTree>
    <p:extLst>
      <p:ext uri="{BB962C8B-B14F-4D97-AF65-F5344CB8AC3E}">
        <p14:creationId xmlns:p14="http://schemas.microsoft.com/office/powerpoint/2010/main" val="2137376356"/>
      </p:ext>
    </p:extLst>
  </p:cSld>
  <p:clrMapOvr>
    <a:masterClrMapping/>
  </p:clrMapOvr>
  <p:transition spd="slow"/>
</p:sldLayout>
</file>

<file path=ppt/slideLayouts/slideLayout20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CABF30E-FEB5-0043-91B0-DBA792BF039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A06FC7B-F74A-FE44-B337-E032CFC5A645}"/>
              </a:ext>
            </a:extLst>
          </p:cNvPr>
          <p:cNvSpPr txBox="1">
            <a:spLocks noGrp="1"/>
          </p:cNvSpPr>
          <p:nvPr>
            <p:ph type="sldNum" sz="quarter" idx="11"/>
          </p:nvPr>
        </p:nvSpPr>
        <p:spPr>
          <a:ln/>
        </p:spPr>
        <p:txBody>
          <a:bodyPr/>
          <a:lstStyle>
            <a:lvl1pPr>
              <a:defRPr/>
            </a:lvl1pPr>
          </a:lstStyle>
          <a:p>
            <a:pPr>
              <a:defRPr/>
            </a:pPr>
            <a:fld id="{9F34016E-839D-C947-9420-D471CD248D2C}" type="slidenum">
              <a:rPr/>
              <a:pPr>
                <a:defRPr/>
              </a:pPr>
              <a:t>‹#›</a:t>
            </a:fld>
            <a:endParaRPr/>
          </a:p>
        </p:txBody>
      </p:sp>
    </p:spTree>
    <p:extLst>
      <p:ext uri="{BB962C8B-B14F-4D97-AF65-F5344CB8AC3E}">
        <p14:creationId xmlns:p14="http://schemas.microsoft.com/office/powerpoint/2010/main" val="1101835487"/>
      </p:ext>
    </p:extLst>
  </p:cSld>
  <p:clrMapOvr>
    <a:masterClrMapping/>
  </p:clrMapOvr>
  <p:transition spd="slow"/>
</p:sldLayout>
</file>

<file path=ppt/slideLayouts/slideLayout20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A33FAF0-D6B3-9240-AC15-FCF9DAF7873C}"/>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31B6E87-A0A9-0543-9718-91C1C559B9B5}"/>
              </a:ext>
            </a:extLst>
          </p:cNvPr>
          <p:cNvSpPr txBox="1">
            <a:spLocks noGrp="1"/>
          </p:cNvSpPr>
          <p:nvPr>
            <p:ph type="sldNum" sz="quarter" idx="11"/>
          </p:nvPr>
        </p:nvSpPr>
        <p:spPr>
          <a:ln/>
        </p:spPr>
        <p:txBody>
          <a:bodyPr/>
          <a:lstStyle>
            <a:lvl1pPr>
              <a:defRPr/>
            </a:lvl1pPr>
          </a:lstStyle>
          <a:p>
            <a:pPr>
              <a:defRPr/>
            </a:pPr>
            <a:fld id="{DF9B9E1C-9690-1E4B-853C-97AFF0CD1C3F}" type="slidenum">
              <a:rPr/>
              <a:pPr>
                <a:defRPr/>
              </a:pPr>
              <a:t>‹#›</a:t>
            </a:fld>
            <a:endParaRPr/>
          </a:p>
        </p:txBody>
      </p:sp>
    </p:spTree>
    <p:extLst>
      <p:ext uri="{BB962C8B-B14F-4D97-AF65-F5344CB8AC3E}">
        <p14:creationId xmlns:p14="http://schemas.microsoft.com/office/powerpoint/2010/main" val="3140118801"/>
      </p:ext>
    </p:extLst>
  </p:cSld>
  <p:clrMapOvr>
    <a:masterClrMapping/>
  </p:clrMapOvr>
  <p:transition spd="slow"/>
</p:sldLayout>
</file>

<file path=ppt/slideLayouts/slideLayout20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666CCCD-52DF-2446-9BB2-085A6D291B0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8168792-FA47-944D-9914-949A2D427223}"/>
              </a:ext>
            </a:extLst>
          </p:cNvPr>
          <p:cNvSpPr txBox="1">
            <a:spLocks noGrp="1"/>
          </p:cNvSpPr>
          <p:nvPr>
            <p:ph type="sldNum" sz="quarter" idx="11"/>
          </p:nvPr>
        </p:nvSpPr>
        <p:spPr>
          <a:ln/>
        </p:spPr>
        <p:txBody>
          <a:bodyPr/>
          <a:lstStyle>
            <a:lvl1pPr>
              <a:defRPr/>
            </a:lvl1pPr>
          </a:lstStyle>
          <a:p>
            <a:pPr>
              <a:defRPr/>
            </a:pPr>
            <a:fld id="{026D655A-2CD1-E440-81D5-A2755E96CAB1}" type="slidenum">
              <a:rPr/>
              <a:pPr>
                <a:defRPr/>
              </a:pPr>
              <a:t>‹#›</a:t>
            </a:fld>
            <a:endParaRPr/>
          </a:p>
        </p:txBody>
      </p:sp>
    </p:spTree>
    <p:extLst>
      <p:ext uri="{BB962C8B-B14F-4D97-AF65-F5344CB8AC3E}">
        <p14:creationId xmlns:p14="http://schemas.microsoft.com/office/powerpoint/2010/main" val="493991098"/>
      </p:ext>
    </p:extLst>
  </p:cSld>
  <p:clrMapOvr>
    <a:masterClrMapping/>
  </p:clrMapOvr>
  <p:transition spd="slow"/>
</p:sldLayout>
</file>

<file path=ppt/slideLayouts/slideLayout20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110F0C6-6C39-DD47-B2AB-56068213F605}"/>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6B6D8766-9C50-974C-A68B-E6AD5B773CF8}"/>
              </a:ext>
            </a:extLst>
          </p:cNvPr>
          <p:cNvSpPr txBox="1">
            <a:spLocks noGrp="1"/>
          </p:cNvSpPr>
          <p:nvPr>
            <p:ph type="sldNum" sz="quarter" idx="11"/>
          </p:nvPr>
        </p:nvSpPr>
        <p:spPr>
          <a:ln/>
        </p:spPr>
        <p:txBody>
          <a:bodyPr/>
          <a:lstStyle>
            <a:lvl1pPr>
              <a:defRPr/>
            </a:lvl1pPr>
          </a:lstStyle>
          <a:p>
            <a:pPr>
              <a:defRPr/>
            </a:pPr>
            <a:fld id="{C7BDDB5E-A22D-7140-BB17-BC4C46030BDB}" type="slidenum">
              <a:rPr/>
              <a:pPr>
                <a:defRPr/>
              </a:pPr>
              <a:t>‹#›</a:t>
            </a:fld>
            <a:endParaRPr/>
          </a:p>
        </p:txBody>
      </p:sp>
    </p:spTree>
    <p:extLst>
      <p:ext uri="{BB962C8B-B14F-4D97-AF65-F5344CB8AC3E}">
        <p14:creationId xmlns:p14="http://schemas.microsoft.com/office/powerpoint/2010/main" val="1805929799"/>
      </p:ext>
    </p:extLst>
  </p:cSld>
  <p:clrMapOvr>
    <a:masterClrMapping/>
  </p:clrMapOvr>
  <p:transition spd="slow"/>
</p:sldLayout>
</file>

<file path=ppt/slideLayouts/slideLayout20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CA6EBAD-2113-854C-9547-CD199350152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E6C3882-51E1-5741-94A4-397A03B30260}"/>
              </a:ext>
            </a:extLst>
          </p:cNvPr>
          <p:cNvSpPr txBox="1">
            <a:spLocks noGrp="1"/>
          </p:cNvSpPr>
          <p:nvPr>
            <p:ph type="sldNum" sz="quarter" idx="11"/>
          </p:nvPr>
        </p:nvSpPr>
        <p:spPr>
          <a:ln/>
        </p:spPr>
        <p:txBody>
          <a:bodyPr/>
          <a:lstStyle>
            <a:lvl1pPr>
              <a:defRPr/>
            </a:lvl1pPr>
          </a:lstStyle>
          <a:p>
            <a:pPr>
              <a:defRPr/>
            </a:pPr>
            <a:fld id="{96625DE7-55F4-D549-A388-12AC42A96FCE}" type="slidenum">
              <a:rPr/>
              <a:pPr>
                <a:defRPr/>
              </a:pPr>
              <a:t>‹#›</a:t>
            </a:fld>
            <a:endParaRPr/>
          </a:p>
        </p:txBody>
      </p:sp>
    </p:spTree>
    <p:extLst>
      <p:ext uri="{BB962C8B-B14F-4D97-AF65-F5344CB8AC3E}">
        <p14:creationId xmlns:p14="http://schemas.microsoft.com/office/powerpoint/2010/main" val="1654405738"/>
      </p:ext>
    </p:extLst>
  </p:cSld>
  <p:clrMapOvr>
    <a:masterClrMapping/>
  </p:clrMapOvr>
  <p:transition spd="slow"/>
</p:sldLayout>
</file>

<file path=ppt/slideLayouts/slideLayout20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547BF3D-A8CE-4047-B5B7-154F0DFCB9A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36C3E49-9C7F-F24E-81B1-0FBF0094C8DB}"/>
              </a:ext>
            </a:extLst>
          </p:cNvPr>
          <p:cNvSpPr txBox="1">
            <a:spLocks noGrp="1"/>
          </p:cNvSpPr>
          <p:nvPr>
            <p:ph type="sldNum" sz="quarter" idx="11"/>
          </p:nvPr>
        </p:nvSpPr>
        <p:spPr>
          <a:ln/>
        </p:spPr>
        <p:txBody>
          <a:bodyPr/>
          <a:lstStyle>
            <a:lvl1pPr>
              <a:defRPr/>
            </a:lvl1pPr>
          </a:lstStyle>
          <a:p>
            <a:pPr>
              <a:defRPr/>
            </a:pPr>
            <a:fld id="{BFEB6C49-7094-984A-8464-56897A2D4DE8}" type="slidenum">
              <a:rPr/>
              <a:pPr>
                <a:defRPr/>
              </a:pPr>
              <a:t>‹#›</a:t>
            </a:fld>
            <a:endParaRPr/>
          </a:p>
        </p:txBody>
      </p:sp>
    </p:spTree>
    <p:extLst>
      <p:ext uri="{BB962C8B-B14F-4D97-AF65-F5344CB8AC3E}">
        <p14:creationId xmlns:p14="http://schemas.microsoft.com/office/powerpoint/2010/main" val="2834880389"/>
      </p:ext>
    </p:extLst>
  </p:cSld>
  <p:clrMapOvr>
    <a:masterClrMapping/>
  </p:clrMapOvr>
  <p:transition spd="slow"/>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824D968-D085-C040-99AB-74E279D58CB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FE87329-CD3D-A741-996C-9C847135F696}"/>
              </a:ext>
            </a:extLst>
          </p:cNvPr>
          <p:cNvSpPr txBox="1">
            <a:spLocks noGrp="1"/>
          </p:cNvSpPr>
          <p:nvPr>
            <p:ph type="sldNum" sz="quarter" idx="11"/>
          </p:nvPr>
        </p:nvSpPr>
        <p:spPr>
          <a:ln/>
        </p:spPr>
        <p:txBody>
          <a:bodyPr/>
          <a:lstStyle>
            <a:lvl1pPr>
              <a:defRPr/>
            </a:lvl1pPr>
          </a:lstStyle>
          <a:p>
            <a:pPr>
              <a:defRPr/>
            </a:pPr>
            <a:fld id="{6A6614CD-07E7-A04E-940F-2715A2F18FB3}" type="slidenum">
              <a:rPr/>
              <a:pPr>
                <a:defRPr/>
              </a:pPr>
              <a:t>‹#›</a:t>
            </a:fld>
            <a:endParaRPr/>
          </a:p>
        </p:txBody>
      </p:sp>
    </p:spTree>
    <p:extLst>
      <p:ext uri="{BB962C8B-B14F-4D97-AF65-F5344CB8AC3E}">
        <p14:creationId xmlns:p14="http://schemas.microsoft.com/office/powerpoint/2010/main" val="122655986"/>
      </p:ext>
    </p:extLst>
  </p:cSld>
  <p:clrMapOvr>
    <a:masterClrMapping/>
  </p:clrMapOvr>
  <p:transition spd="slow"/>
</p:sldLayout>
</file>

<file path=ppt/slideLayouts/slideLayout20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ADC732E-FB61-764C-93FA-261DE5D8F2D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A6D4D91-1030-604A-9E67-2CD067330233}"/>
              </a:ext>
            </a:extLst>
          </p:cNvPr>
          <p:cNvSpPr txBox="1">
            <a:spLocks noGrp="1"/>
          </p:cNvSpPr>
          <p:nvPr>
            <p:ph type="sldNum" sz="quarter" idx="11"/>
          </p:nvPr>
        </p:nvSpPr>
        <p:spPr>
          <a:ln/>
        </p:spPr>
        <p:txBody>
          <a:bodyPr/>
          <a:lstStyle>
            <a:lvl1pPr>
              <a:defRPr/>
            </a:lvl1pPr>
          </a:lstStyle>
          <a:p>
            <a:pPr>
              <a:defRPr/>
            </a:pPr>
            <a:fld id="{F0CDB04D-ABAD-4741-83F8-AC01C9E66A42}" type="slidenum">
              <a:rPr/>
              <a:pPr>
                <a:defRPr/>
              </a:pPr>
              <a:t>‹#›</a:t>
            </a:fld>
            <a:endParaRPr/>
          </a:p>
        </p:txBody>
      </p:sp>
    </p:spTree>
    <p:extLst>
      <p:ext uri="{BB962C8B-B14F-4D97-AF65-F5344CB8AC3E}">
        <p14:creationId xmlns:p14="http://schemas.microsoft.com/office/powerpoint/2010/main" val="1755408088"/>
      </p:ext>
    </p:extLst>
  </p:cSld>
  <p:clrMapOvr>
    <a:masterClrMapping/>
  </p:clrMapOvr>
  <p:transition spd="slow"/>
</p:sldLayout>
</file>

<file path=ppt/slideLayouts/slideLayout20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644EB3C-B19A-F44C-94FF-D5241F32C58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B01DDCA-8C8B-164A-ADAF-4DFACB838150}"/>
              </a:ext>
            </a:extLst>
          </p:cNvPr>
          <p:cNvSpPr txBox="1">
            <a:spLocks noGrp="1"/>
          </p:cNvSpPr>
          <p:nvPr>
            <p:ph type="sldNum" sz="quarter" idx="11"/>
          </p:nvPr>
        </p:nvSpPr>
        <p:spPr>
          <a:ln/>
        </p:spPr>
        <p:txBody>
          <a:bodyPr/>
          <a:lstStyle>
            <a:lvl1pPr>
              <a:defRPr/>
            </a:lvl1pPr>
          </a:lstStyle>
          <a:p>
            <a:pPr>
              <a:defRPr/>
            </a:pPr>
            <a:fld id="{0C9DFDF1-C051-AA46-94A0-B4DDD6D18E7B}" type="slidenum">
              <a:rPr/>
              <a:pPr>
                <a:defRPr/>
              </a:pPr>
              <a:t>‹#›</a:t>
            </a:fld>
            <a:endParaRPr/>
          </a:p>
        </p:txBody>
      </p:sp>
    </p:spTree>
    <p:extLst>
      <p:ext uri="{BB962C8B-B14F-4D97-AF65-F5344CB8AC3E}">
        <p14:creationId xmlns:p14="http://schemas.microsoft.com/office/powerpoint/2010/main" val="3242428917"/>
      </p:ext>
    </p:extLst>
  </p:cSld>
  <p:clrMapOvr>
    <a:masterClrMapping/>
  </p:clrMapOvr>
  <p:transition spd="slow"/>
</p:sldLayout>
</file>

<file path=ppt/slideLayouts/slideLayout20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575624986"/>
      </p:ext>
    </p:extLst>
  </p:cSld>
  <p:clrMapOvr>
    <a:masterClrMapping/>
  </p:clrMapOvr>
  <p:transition spd="slow"/>
</p:sldLayout>
</file>

<file path=ppt/slideLayouts/slideLayout20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155519532"/>
      </p:ext>
    </p:extLst>
  </p:cSld>
  <p:clrMapOvr>
    <a:masterClrMapping/>
  </p:clrMapOvr>
  <p:transition spd="slow"/>
</p:sldLayout>
</file>

<file path=ppt/slideLayouts/slideLayout20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2461440935"/>
      </p:ext>
    </p:extLst>
  </p:cSld>
  <p:clrMapOvr>
    <a:masterClrMapping/>
  </p:clrMapOvr>
  <p:transition spd="slow"/>
</p:sldLayout>
</file>

<file path=ppt/slideLayouts/slideLayout20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635934045"/>
      </p:ext>
    </p:extLst>
  </p:cSld>
  <p:clrMapOvr>
    <a:masterClrMapping/>
  </p:clrMapOvr>
  <p:transition spd="slow"/>
</p:sldLayout>
</file>

<file path=ppt/slideLayouts/slideLayout20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38970610"/>
      </p:ext>
    </p:extLst>
  </p:cSld>
  <p:clrMapOvr>
    <a:masterClrMapping/>
  </p:clrMapOvr>
  <p:transition spd="slow"/>
</p:sldLayout>
</file>

<file path=ppt/slideLayouts/slideLayout20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179724060"/>
      </p:ext>
    </p:extLst>
  </p:cSld>
  <p:clrMapOvr>
    <a:masterClrMapping/>
  </p:clrMapOvr>
  <p:transition spd="slow"/>
</p:sldLayout>
</file>

<file path=ppt/slideLayouts/slideLayout20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2211103"/>
      </p:ext>
    </p:extLst>
  </p:cSld>
  <p:clrMapOvr>
    <a:masterClrMapping/>
  </p:clrMapOvr>
  <p:transition spd="slow"/>
</p:sldLayout>
</file>

<file path=ppt/slideLayouts/slideLayout20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409506181"/>
      </p:ext>
    </p:extLst>
  </p:cSld>
  <p:clrMapOvr>
    <a:masterClrMapping/>
  </p:clrMapOvr>
  <p:transition spd="slow"/>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38D7EF8-2784-B24B-80E6-721A559F24D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E2AE198-0BB7-FC4D-997E-24AD0384BB01}"/>
              </a:ext>
            </a:extLst>
          </p:cNvPr>
          <p:cNvSpPr txBox="1">
            <a:spLocks noGrp="1"/>
          </p:cNvSpPr>
          <p:nvPr>
            <p:ph type="sldNum" sz="quarter" idx="11"/>
          </p:nvPr>
        </p:nvSpPr>
        <p:spPr>
          <a:ln/>
        </p:spPr>
        <p:txBody>
          <a:bodyPr/>
          <a:lstStyle>
            <a:lvl1pPr>
              <a:defRPr/>
            </a:lvl1pPr>
          </a:lstStyle>
          <a:p>
            <a:pPr>
              <a:defRPr/>
            </a:pPr>
            <a:fld id="{FC36F201-E057-8347-BCA2-419C2454F8FE}" type="slidenum">
              <a:rPr/>
              <a:pPr>
                <a:defRPr/>
              </a:pPr>
              <a:t>‹#›</a:t>
            </a:fld>
            <a:endParaRPr/>
          </a:p>
        </p:txBody>
      </p:sp>
    </p:spTree>
    <p:extLst>
      <p:ext uri="{BB962C8B-B14F-4D97-AF65-F5344CB8AC3E}">
        <p14:creationId xmlns:p14="http://schemas.microsoft.com/office/powerpoint/2010/main" val="3491437349"/>
      </p:ext>
    </p:extLst>
  </p:cSld>
  <p:clrMapOvr>
    <a:masterClrMapping/>
  </p:clrMapOvr>
  <p:transition spd="slow"/>
</p:sldLayout>
</file>

<file path=ppt/slideLayouts/slideLayout20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301053781"/>
      </p:ext>
    </p:extLst>
  </p:cSld>
  <p:clrMapOvr>
    <a:masterClrMapping/>
  </p:clrMapOvr>
  <p:transition spd="slow"/>
</p:sldLayout>
</file>

<file path=ppt/slideLayouts/slideLayout20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392933606"/>
      </p:ext>
    </p:extLst>
  </p:cSld>
  <p:clrMapOvr>
    <a:masterClrMapping/>
  </p:clrMapOvr>
  <p:transition spd="slow"/>
</p:sldLayout>
</file>

<file path=ppt/slideLayouts/slideLayout20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991002601"/>
      </p:ext>
    </p:extLst>
  </p:cSld>
  <p:clrMapOvr>
    <a:masterClrMapping/>
  </p:clrMapOvr>
  <p:transition spd="slow"/>
</p:sldLayout>
</file>

<file path=ppt/slideLayouts/slideLayout20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1166766743"/>
      </p:ext>
    </p:extLst>
  </p:cSld>
  <p:clrMapOvr>
    <a:masterClrMapping/>
  </p:clrMapOvr>
  <p:transition spd="slow"/>
</p:sldLayout>
</file>

<file path=ppt/slideLayouts/slideLayout20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692470836"/>
      </p:ext>
    </p:extLst>
  </p:cSld>
  <p:clrMapOvr>
    <a:masterClrMapping/>
  </p:clrMapOvr>
  <p:transition spd="slow"/>
</p:sldLayout>
</file>

<file path=ppt/slideLayouts/slideLayout20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2881568233"/>
      </p:ext>
    </p:extLst>
  </p:cSld>
  <p:clrMapOvr>
    <a:masterClrMapping/>
  </p:clrMapOvr>
  <p:transition spd="slow"/>
</p:sldLayout>
</file>

<file path=ppt/slideLayouts/slideLayout20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053934131"/>
      </p:ext>
    </p:extLst>
  </p:cSld>
  <p:clrMapOvr>
    <a:masterClrMapping/>
  </p:clrMapOvr>
  <p:transition spd="slow"/>
</p:sldLayout>
</file>

<file path=ppt/slideLayouts/slideLayout20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42765145"/>
      </p:ext>
    </p:extLst>
  </p:cSld>
  <p:clrMapOvr>
    <a:masterClrMapping/>
  </p:clrMapOvr>
  <p:transition spd="slow"/>
</p:sldLayout>
</file>

<file path=ppt/slideLayouts/slideLayout20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2140139624"/>
      </p:ext>
    </p:extLst>
  </p:cSld>
  <p:clrMapOvr>
    <a:masterClrMapping/>
  </p:clrMapOvr>
  <p:transition spd="slow"/>
</p:sldLayout>
</file>

<file path=ppt/slideLayouts/slideLayout20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6563171"/>
      </p:ext>
    </p:extLst>
  </p:cSld>
  <p:clrMapOvr>
    <a:masterClrMapping/>
  </p:clrMapOvr>
  <p:transition spd="slow"/>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7C21E72-CFC0-7A4C-B9E9-FC0EB877A53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333E157-2990-FC40-9A78-26EB1F4D3BD6}"/>
              </a:ext>
            </a:extLst>
          </p:cNvPr>
          <p:cNvSpPr txBox="1">
            <a:spLocks noGrp="1"/>
          </p:cNvSpPr>
          <p:nvPr>
            <p:ph type="sldNum" sz="quarter" idx="11"/>
          </p:nvPr>
        </p:nvSpPr>
        <p:spPr>
          <a:ln/>
        </p:spPr>
        <p:txBody>
          <a:bodyPr/>
          <a:lstStyle>
            <a:lvl1pPr>
              <a:defRPr/>
            </a:lvl1pPr>
          </a:lstStyle>
          <a:p>
            <a:pPr>
              <a:defRPr/>
            </a:pPr>
            <a:fld id="{CD46C07A-5B8F-EE46-881F-E3D4D76EE415}" type="slidenum">
              <a:rPr/>
              <a:pPr>
                <a:defRPr/>
              </a:pPr>
              <a:t>‹#›</a:t>
            </a:fld>
            <a:endParaRPr/>
          </a:p>
        </p:txBody>
      </p:sp>
    </p:spTree>
    <p:extLst>
      <p:ext uri="{BB962C8B-B14F-4D97-AF65-F5344CB8AC3E}">
        <p14:creationId xmlns:p14="http://schemas.microsoft.com/office/powerpoint/2010/main" val="3653151304"/>
      </p:ext>
    </p:extLst>
  </p:cSld>
  <p:clrMapOvr>
    <a:masterClrMapping/>
  </p:clrMapOvr>
  <p:transition spd="slow"/>
</p:sldLayout>
</file>

<file path=ppt/slideLayouts/slideLayout20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931002350"/>
      </p:ext>
    </p:extLst>
  </p:cSld>
  <p:clrMapOvr>
    <a:masterClrMapping/>
  </p:clrMapOvr>
  <p:transition spd="slow"/>
</p:sldLayout>
</file>

<file path=ppt/slideLayouts/slideLayout20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530916212"/>
      </p:ext>
    </p:extLst>
  </p:cSld>
  <p:clrMapOvr>
    <a:masterClrMapping/>
  </p:clrMapOvr>
  <p:transition spd="slow"/>
</p:sldLayout>
</file>

<file path=ppt/slideLayouts/slideLayout20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541645153"/>
      </p:ext>
    </p:extLst>
  </p:cSld>
  <p:clrMapOvr>
    <a:masterClrMapping/>
  </p:clrMapOvr>
  <p:transition spd="slow"/>
</p:sldLayout>
</file>

<file path=ppt/slideLayouts/slideLayout20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258039540"/>
      </p:ext>
    </p:extLst>
  </p:cSld>
  <p:clrMapOvr>
    <a:masterClrMapping/>
  </p:clrMapOvr>
  <p:transition spd="slow"/>
</p:sldLayout>
</file>

<file path=ppt/slideLayouts/slideLayout20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16B7924-CF05-B045-9DEC-2210DF44764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8FDB712-D741-C24C-86F4-C18F5E44840A}"/>
              </a:ext>
            </a:extLst>
          </p:cNvPr>
          <p:cNvSpPr txBox="1">
            <a:spLocks noGrp="1"/>
          </p:cNvSpPr>
          <p:nvPr>
            <p:ph type="sldNum" sz="quarter" idx="11"/>
          </p:nvPr>
        </p:nvSpPr>
        <p:spPr>
          <a:ln/>
        </p:spPr>
        <p:txBody>
          <a:bodyPr/>
          <a:lstStyle>
            <a:lvl1pPr>
              <a:defRPr/>
            </a:lvl1pPr>
          </a:lstStyle>
          <a:p>
            <a:pPr>
              <a:defRPr/>
            </a:pPr>
            <a:fld id="{603F640F-481C-5D41-9B7B-E79B17F3EF79}" type="slidenum">
              <a:rPr/>
              <a:pPr>
                <a:defRPr/>
              </a:pPr>
              <a:t>‹#›</a:t>
            </a:fld>
            <a:endParaRPr/>
          </a:p>
        </p:txBody>
      </p:sp>
    </p:spTree>
    <p:extLst>
      <p:ext uri="{BB962C8B-B14F-4D97-AF65-F5344CB8AC3E}">
        <p14:creationId xmlns:p14="http://schemas.microsoft.com/office/powerpoint/2010/main" val="4145978757"/>
      </p:ext>
    </p:extLst>
  </p:cSld>
  <p:clrMapOvr>
    <a:masterClrMapping/>
  </p:clrMapOvr>
  <p:transition spd="slow"/>
</p:sldLayout>
</file>

<file path=ppt/slideLayouts/slideLayout20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C03745B-D791-9048-9D87-F45156EF640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883ECAC-36A4-F146-8547-D4831EFB410C}"/>
              </a:ext>
            </a:extLst>
          </p:cNvPr>
          <p:cNvSpPr txBox="1">
            <a:spLocks noGrp="1"/>
          </p:cNvSpPr>
          <p:nvPr>
            <p:ph type="sldNum" sz="quarter" idx="11"/>
          </p:nvPr>
        </p:nvSpPr>
        <p:spPr>
          <a:ln/>
        </p:spPr>
        <p:txBody>
          <a:bodyPr/>
          <a:lstStyle>
            <a:lvl1pPr>
              <a:defRPr/>
            </a:lvl1pPr>
          </a:lstStyle>
          <a:p>
            <a:pPr>
              <a:defRPr/>
            </a:pPr>
            <a:fld id="{6C325CD2-A1C3-8948-AAF0-18DDF6732C53}" type="slidenum">
              <a:rPr/>
              <a:pPr>
                <a:defRPr/>
              </a:pPr>
              <a:t>‹#›</a:t>
            </a:fld>
            <a:endParaRPr/>
          </a:p>
        </p:txBody>
      </p:sp>
    </p:spTree>
    <p:extLst>
      <p:ext uri="{BB962C8B-B14F-4D97-AF65-F5344CB8AC3E}">
        <p14:creationId xmlns:p14="http://schemas.microsoft.com/office/powerpoint/2010/main" val="3211411682"/>
      </p:ext>
    </p:extLst>
  </p:cSld>
  <p:clrMapOvr>
    <a:masterClrMapping/>
  </p:clrMapOvr>
  <p:transition spd="slow"/>
</p:sldLayout>
</file>

<file path=ppt/slideLayouts/slideLayout20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05B6209B-8BD7-0F46-944E-5511834FD7C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D58F0A4-F1FC-CF4E-9103-CEB6287DE8C2}"/>
              </a:ext>
            </a:extLst>
          </p:cNvPr>
          <p:cNvSpPr txBox="1">
            <a:spLocks noGrp="1"/>
          </p:cNvSpPr>
          <p:nvPr>
            <p:ph type="sldNum" sz="quarter" idx="11"/>
          </p:nvPr>
        </p:nvSpPr>
        <p:spPr>
          <a:ln/>
        </p:spPr>
        <p:txBody>
          <a:bodyPr/>
          <a:lstStyle>
            <a:lvl1pPr>
              <a:defRPr/>
            </a:lvl1pPr>
          </a:lstStyle>
          <a:p>
            <a:pPr>
              <a:defRPr/>
            </a:pPr>
            <a:fld id="{4054EA5C-DF46-C04B-B9ED-CD8D9306FE00}" type="slidenum">
              <a:rPr/>
              <a:pPr>
                <a:defRPr/>
              </a:pPr>
              <a:t>‹#›</a:t>
            </a:fld>
            <a:endParaRPr/>
          </a:p>
        </p:txBody>
      </p:sp>
    </p:spTree>
    <p:extLst>
      <p:ext uri="{BB962C8B-B14F-4D97-AF65-F5344CB8AC3E}">
        <p14:creationId xmlns:p14="http://schemas.microsoft.com/office/powerpoint/2010/main" val="4013845123"/>
      </p:ext>
    </p:extLst>
  </p:cSld>
  <p:clrMapOvr>
    <a:masterClrMapping/>
  </p:clrMapOvr>
  <p:transition spd="slow"/>
</p:sldLayout>
</file>

<file path=ppt/slideLayouts/slideLayout20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CEE4855-AA30-DC43-8F22-10748698D7E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A370A88-C6C0-9D42-A02C-DF6E2F6F1765}"/>
              </a:ext>
            </a:extLst>
          </p:cNvPr>
          <p:cNvSpPr txBox="1">
            <a:spLocks noGrp="1"/>
          </p:cNvSpPr>
          <p:nvPr>
            <p:ph type="sldNum" sz="quarter" idx="11"/>
          </p:nvPr>
        </p:nvSpPr>
        <p:spPr>
          <a:ln/>
        </p:spPr>
        <p:txBody>
          <a:bodyPr/>
          <a:lstStyle>
            <a:lvl1pPr>
              <a:defRPr/>
            </a:lvl1pPr>
          </a:lstStyle>
          <a:p>
            <a:pPr>
              <a:defRPr/>
            </a:pPr>
            <a:fld id="{3E9F6F9A-F0D8-C441-BA87-9B013D5A270B}" type="slidenum">
              <a:rPr/>
              <a:pPr>
                <a:defRPr/>
              </a:pPr>
              <a:t>‹#›</a:t>
            </a:fld>
            <a:endParaRPr/>
          </a:p>
        </p:txBody>
      </p:sp>
    </p:spTree>
    <p:extLst>
      <p:ext uri="{BB962C8B-B14F-4D97-AF65-F5344CB8AC3E}">
        <p14:creationId xmlns:p14="http://schemas.microsoft.com/office/powerpoint/2010/main" val="1355673218"/>
      </p:ext>
    </p:extLst>
  </p:cSld>
  <p:clrMapOvr>
    <a:masterClrMapping/>
  </p:clrMapOvr>
  <p:transition spd="slow"/>
</p:sldLayout>
</file>

<file path=ppt/slideLayouts/slideLayout20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E34C048-2613-F547-9C60-8314335D505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E870C73-973E-6E4B-9236-CF0F7692CEF8}"/>
              </a:ext>
            </a:extLst>
          </p:cNvPr>
          <p:cNvSpPr txBox="1">
            <a:spLocks noGrp="1"/>
          </p:cNvSpPr>
          <p:nvPr>
            <p:ph type="sldNum" sz="quarter" idx="11"/>
          </p:nvPr>
        </p:nvSpPr>
        <p:spPr>
          <a:ln/>
        </p:spPr>
        <p:txBody>
          <a:bodyPr/>
          <a:lstStyle>
            <a:lvl1pPr>
              <a:defRPr/>
            </a:lvl1pPr>
          </a:lstStyle>
          <a:p>
            <a:pPr>
              <a:defRPr/>
            </a:pPr>
            <a:fld id="{53C4A981-5158-F44B-83B9-9B8802165772}" type="slidenum">
              <a:rPr/>
              <a:pPr>
                <a:defRPr/>
              </a:pPr>
              <a:t>‹#›</a:t>
            </a:fld>
            <a:endParaRPr/>
          </a:p>
        </p:txBody>
      </p:sp>
    </p:spTree>
    <p:extLst>
      <p:ext uri="{BB962C8B-B14F-4D97-AF65-F5344CB8AC3E}">
        <p14:creationId xmlns:p14="http://schemas.microsoft.com/office/powerpoint/2010/main" val="2476241123"/>
      </p:ext>
    </p:extLst>
  </p:cSld>
  <p:clrMapOvr>
    <a:masterClrMapping/>
  </p:clrMapOvr>
  <p:transition spd="slow"/>
</p:sldLayout>
</file>

<file path=ppt/slideLayouts/slideLayout20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3F2A6CC-8DF4-E641-881F-4908C18D51D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C26C47B-3243-8749-9E9B-B03CFE083ECC}"/>
              </a:ext>
            </a:extLst>
          </p:cNvPr>
          <p:cNvSpPr txBox="1">
            <a:spLocks noGrp="1"/>
          </p:cNvSpPr>
          <p:nvPr>
            <p:ph type="sldNum" sz="quarter" idx="11"/>
          </p:nvPr>
        </p:nvSpPr>
        <p:spPr>
          <a:ln/>
        </p:spPr>
        <p:txBody>
          <a:bodyPr/>
          <a:lstStyle>
            <a:lvl1pPr>
              <a:defRPr/>
            </a:lvl1pPr>
          </a:lstStyle>
          <a:p>
            <a:pPr>
              <a:defRPr/>
            </a:pPr>
            <a:fld id="{C8686C73-CF59-0E47-AEAA-065FD4F3C3DE}" type="slidenum">
              <a:rPr/>
              <a:pPr>
                <a:defRPr/>
              </a:pPr>
              <a:t>‹#›</a:t>
            </a:fld>
            <a:endParaRPr/>
          </a:p>
        </p:txBody>
      </p:sp>
    </p:spTree>
    <p:extLst>
      <p:ext uri="{BB962C8B-B14F-4D97-AF65-F5344CB8AC3E}">
        <p14:creationId xmlns:p14="http://schemas.microsoft.com/office/powerpoint/2010/main" val="3226730940"/>
      </p:ext>
    </p:extLst>
  </p:cSld>
  <p:clrMapOvr>
    <a:masterClrMapping/>
  </p:clrMapOvr>
  <p:transition spd="slow"/>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59358A54-16B2-8147-9095-87EAFC99B18F}"/>
              </a:ext>
            </a:extLst>
          </p:cNvPr>
          <p:cNvSpPr txBox="1">
            <a:spLocks noGrp="1"/>
          </p:cNvSpPr>
          <p:nvPr>
            <p:ph type="sldNum" sz="quarter" idx="10"/>
          </p:nvPr>
        </p:nvSpPr>
        <p:spPr>
          <a:ln/>
        </p:spPr>
        <p:txBody>
          <a:bodyPr/>
          <a:lstStyle>
            <a:lvl1pPr>
              <a:defRPr/>
            </a:lvl1pPr>
          </a:lstStyle>
          <a:p>
            <a:pPr>
              <a:defRPr/>
            </a:pPr>
            <a:fld id="{7981A684-DA70-F844-8B12-BF4CF6547549}" type="slidenum">
              <a:rPr/>
              <a:pPr>
                <a:defRPr/>
              </a:pPr>
              <a:t>‹#›</a:t>
            </a:fld>
            <a:endParaRPr/>
          </a:p>
        </p:txBody>
      </p:sp>
    </p:spTree>
    <p:extLst>
      <p:ext uri="{BB962C8B-B14F-4D97-AF65-F5344CB8AC3E}">
        <p14:creationId xmlns:p14="http://schemas.microsoft.com/office/powerpoint/2010/main" val="347392516"/>
      </p:ext>
    </p:extLst>
  </p:cSld>
  <p:clrMapOvr>
    <a:masterClrMapping/>
  </p:clrMapOvr>
  <p:transition spd="slow"/>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65B2758-7927-9942-AA6A-610FFDD7425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3DFF766-9BA2-EC45-949F-37CEE7A237F1}"/>
              </a:ext>
            </a:extLst>
          </p:cNvPr>
          <p:cNvSpPr txBox="1">
            <a:spLocks noGrp="1"/>
          </p:cNvSpPr>
          <p:nvPr>
            <p:ph type="sldNum" sz="quarter" idx="11"/>
          </p:nvPr>
        </p:nvSpPr>
        <p:spPr>
          <a:ln/>
        </p:spPr>
        <p:txBody>
          <a:bodyPr/>
          <a:lstStyle>
            <a:lvl1pPr>
              <a:defRPr/>
            </a:lvl1pPr>
          </a:lstStyle>
          <a:p>
            <a:pPr>
              <a:defRPr/>
            </a:pPr>
            <a:fld id="{71599F9F-65E9-D748-A44A-D43D369A6B3A}" type="slidenum">
              <a:rPr/>
              <a:pPr>
                <a:defRPr/>
              </a:pPr>
              <a:t>‹#›</a:t>
            </a:fld>
            <a:endParaRPr/>
          </a:p>
        </p:txBody>
      </p:sp>
    </p:spTree>
    <p:extLst>
      <p:ext uri="{BB962C8B-B14F-4D97-AF65-F5344CB8AC3E}">
        <p14:creationId xmlns:p14="http://schemas.microsoft.com/office/powerpoint/2010/main" val="26927293"/>
      </p:ext>
    </p:extLst>
  </p:cSld>
  <p:clrMapOvr>
    <a:masterClrMapping/>
  </p:clrMapOvr>
  <p:transition spd="slow"/>
</p:sldLayout>
</file>

<file path=ppt/slideLayouts/slideLayout2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06A9854-56D4-9D46-8138-662577DA9A6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18E6E8C-6F3F-EB4C-A827-68382C25FB9F}"/>
              </a:ext>
            </a:extLst>
          </p:cNvPr>
          <p:cNvSpPr txBox="1">
            <a:spLocks noGrp="1"/>
          </p:cNvSpPr>
          <p:nvPr>
            <p:ph type="sldNum" sz="quarter" idx="11"/>
          </p:nvPr>
        </p:nvSpPr>
        <p:spPr>
          <a:ln/>
        </p:spPr>
        <p:txBody>
          <a:bodyPr/>
          <a:lstStyle>
            <a:lvl1pPr>
              <a:defRPr/>
            </a:lvl1pPr>
          </a:lstStyle>
          <a:p>
            <a:pPr>
              <a:defRPr/>
            </a:pPr>
            <a:fld id="{11D5BEB7-6078-BE46-9D54-D501746A0EA5}" type="slidenum">
              <a:rPr/>
              <a:pPr>
                <a:defRPr/>
              </a:pPr>
              <a:t>‹#›</a:t>
            </a:fld>
            <a:endParaRPr/>
          </a:p>
        </p:txBody>
      </p:sp>
    </p:spTree>
    <p:extLst>
      <p:ext uri="{BB962C8B-B14F-4D97-AF65-F5344CB8AC3E}">
        <p14:creationId xmlns:p14="http://schemas.microsoft.com/office/powerpoint/2010/main" val="3882728181"/>
      </p:ext>
    </p:extLst>
  </p:cSld>
  <p:clrMapOvr>
    <a:masterClrMapping/>
  </p:clrMapOvr>
  <p:transition spd="slow"/>
</p:sldLayout>
</file>

<file path=ppt/slideLayouts/slideLayout2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71BE7E5-1F8F-654B-899D-3737966FD0E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818509C-B448-A94E-842E-05872CFD4D86}"/>
              </a:ext>
            </a:extLst>
          </p:cNvPr>
          <p:cNvSpPr txBox="1">
            <a:spLocks noGrp="1"/>
          </p:cNvSpPr>
          <p:nvPr>
            <p:ph type="sldNum" sz="quarter" idx="11"/>
          </p:nvPr>
        </p:nvSpPr>
        <p:spPr>
          <a:ln/>
        </p:spPr>
        <p:txBody>
          <a:bodyPr/>
          <a:lstStyle>
            <a:lvl1pPr>
              <a:defRPr/>
            </a:lvl1pPr>
          </a:lstStyle>
          <a:p>
            <a:pPr>
              <a:defRPr/>
            </a:pPr>
            <a:fld id="{E7C0199F-1F62-AC4B-ADDF-483E8D74E90D}" type="slidenum">
              <a:rPr/>
              <a:pPr>
                <a:defRPr/>
              </a:pPr>
              <a:t>‹#›</a:t>
            </a:fld>
            <a:endParaRPr/>
          </a:p>
        </p:txBody>
      </p:sp>
    </p:spTree>
    <p:extLst>
      <p:ext uri="{BB962C8B-B14F-4D97-AF65-F5344CB8AC3E}">
        <p14:creationId xmlns:p14="http://schemas.microsoft.com/office/powerpoint/2010/main" val="4025000204"/>
      </p:ext>
    </p:extLst>
  </p:cSld>
  <p:clrMapOvr>
    <a:masterClrMapping/>
  </p:clrMapOvr>
  <p:transition spd="slow"/>
</p:sldLayout>
</file>

<file path=ppt/slideLayouts/slideLayout2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2920ECB-FB48-7548-BA79-133B97C729F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580BF2E-7B44-FB45-BC9E-92DFDE8F641D}"/>
              </a:ext>
            </a:extLst>
          </p:cNvPr>
          <p:cNvSpPr txBox="1">
            <a:spLocks noGrp="1"/>
          </p:cNvSpPr>
          <p:nvPr>
            <p:ph type="sldNum" sz="quarter" idx="11"/>
          </p:nvPr>
        </p:nvSpPr>
        <p:spPr>
          <a:ln/>
        </p:spPr>
        <p:txBody>
          <a:bodyPr/>
          <a:lstStyle>
            <a:lvl1pPr>
              <a:defRPr/>
            </a:lvl1pPr>
          </a:lstStyle>
          <a:p>
            <a:pPr>
              <a:defRPr/>
            </a:pPr>
            <a:fld id="{F9F9D312-935A-734C-A5CC-753E2AB69E87}" type="slidenum">
              <a:rPr/>
              <a:pPr>
                <a:defRPr/>
              </a:pPr>
              <a:t>‹#›</a:t>
            </a:fld>
            <a:endParaRPr/>
          </a:p>
        </p:txBody>
      </p:sp>
    </p:spTree>
    <p:extLst>
      <p:ext uri="{BB962C8B-B14F-4D97-AF65-F5344CB8AC3E}">
        <p14:creationId xmlns:p14="http://schemas.microsoft.com/office/powerpoint/2010/main" val="565899996"/>
      </p:ext>
    </p:extLst>
  </p:cSld>
  <p:clrMapOvr>
    <a:masterClrMapping/>
  </p:clrMapOvr>
  <p:transition spd="slow"/>
</p:sldLayout>
</file>

<file path=ppt/slideLayouts/slideLayout2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7FAE76A-E711-604A-8DAC-B46E5A6FC45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DB8D314-20AC-EF4E-BEE1-6965F4AF006A}"/>
              </a:ext>
            </a:extLst>
          </p:cNvPr>
          <p:cNvSpPr txBox="1">
            <a:spLocks noGrp="1"/>
          </p:cNvSpPr>
          <p:nvPr>
            <p:ph type="sldNum" sz="quarter" idx="11"/>
          </p:nvPr>
        </p:nvSpPr>
        <p:spPr>
          <a:ln/>
        </p:spPr>
        <p:txBody>
          <a:bodyPr/>
          <a:lstStyle>
            <a:lvl1pPr>
              <a:defRPr/>
            </a:lvl1pPr>
          </a:lstStyle>
          <a:p>
            <a:pPr>
              <a:defRPr/>
            </a:pPr>
            <a:fld id="{3D12FD55-DF8C-5347-943F-7FA36C3330BF}" type="slidenum">
              <a:rPr/>
              <a:pPr>
                <a:defRPr/>
              </a:pPr>
              <a:t>‹#›</a:t>
            </a:fld>
            <a:endParaRPr/>
          </a:p>
        </p:txBody>
      </p:sp>
    </p:spTree>
    <p:extLst>
      <p:ext uri="{BB962C8B-B14F-4D97-AF65-F5344CB8AC3E}">
        <p14:creationId xmlns:p14="http://schemas.microsoft.com/office/powerpoint/2010/main" val="19648561"/>
      </p:ext>
    </p:extLst>
  </p:cSld>
  <p:clrMapOvr>
    <a:masterClrMapping/>
  </p:clrMapOvr>
  <p:transition spd="slow"/>
</p:sldLayout>
</file>

<file path=ppt/slideLayouts/slideLayout2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456B672-2186-364E-90A5-5EA00C7F392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E7923C6-AA18-E84E-9E17-3D06662631E4}"/>
              </a:ext>
            </a:extLst>
          </p:cNvPr>
          <p:cNvSpPr txBox="1">
            <a:spLocks noGrp="1"/>
          </p:cNvSpPr>
          <p:nvPr>
            <p:ph type="sldNum" sz="quarter" idx="11"/>
          </p:nvPr>
        </p:nvSpPr>
        <p:spPr>
          <a:ln/>
        </p:spPr>
        <p:txBody>
          <a:bodyPr/>
          <a:lstStyle>
            <a:lvl1pPr>
              <a:defRPr/>
            </a:lvl1pPr>
          </a:lstStyle>
          <a:p>
            <a:pPr>
              <a:defRPr/>
            </a:pPr>
            <a:fld id="{166C58DE-B91D-B245-997D-ADC143FE00D3}" type="slidenum">
              <a:rPr/>
              <a:pPr>
                <a:defRPr/>
              </a:pPr>
              <a:t>‹#›</a:t>
            </a:fld>
            <a:endParaRPr/>
          </a:p>
        </p:txBody>
      </p:sp>
    </p:spTree>
    <p:extLst>
      <p:ext uri="{BB962C8B-B14F-4D97-AF65-F5344CB8AC3E}">
        <p14:creationId xmlns:p14="http://schemas.microsoft.com/office/powerpoint/2010/main" val="3672670073"/>
      </p:ext>
    </p:extLst>
  </p:cSld>
  <p:clrMapOvr>
    <a:masterClrMapping/>
  </p:clrMapOvr>
  <p:transition spd="slow"/>
</p:sldLayout>
</file>

<file path=ppt/slideLayouts/slideLayout2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62C1E4B-3770-BE41-8804-9653F303163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BD8A868-8C9C-FB43-BB76-A5081715E7B3}"/>
              </a:ext>
            </a:extLst>
          </p:cNvPr>
          <p:cNvSpPr txBox="1">
            <a:spLocks noGrp="1"/>
          </p:cNvSpPr>
          <p:nvPr>
            <p:ph type="sldNum" sz="quarter" idx="11"/>
          </p:nvPr>
        </p:nvSpPr>
        <p:spPr>
          <a:ln/>
        </p:spPr>
        <p:txBody>
          <a:bodyPr/>
          <a:lstStyle>
            <a:lvl1pPr>
              <a:defRPr/>
            </a:lvl1pPr>
          </a:lstStyle>
          <a:p>
            <a:pPr>
              <a:defRPr/>
            </a:pPr>
            <a:fld id="{366FCFDD-CB6B-6C44-AAF4-25B39C29C801}" type="slidenum">
              <a:rPr/>
              <a:pPr>
                <a:defRPr/>
              </a:pPr>
              <a:t>‹#›</a:t>
            </a:fld>
            <a:endParaRPr/>
          </a:p>
        </p:txBody>
      </p:sp>
    </p:spTree>
    <p:extLst>
      <p:ext uri="{BB962C8B-B14F-4D97-AF65-F5344CB8AC3E}">
        <p14:creationId xmlns:p14="http://schemas.microsoft.com/office/powerpoint/2010/main" val="3390932626"/>
      </p:ext>
    </p:extLst>
  </p:cSld>
  <p:clrMapOvr>
    <a:masterClrMapping/>
  </p:clrMapOvr>
  <p:transition spd="slow"/>
</p:sldLayout>
</file>

<file path=ppt/slideLayouts/slideLayout2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8BFE032-F0FE-014D-B949-3FFF0CE4AE5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E199AD9-E391-E548-85BC-F627259E51D7}"/>
              </a:ext>
            </a:extLst>
          </p:cNvPr>
          <p:cNvSpPr txBox="1">
            <a:spLocks noGrp="1"/>
          </p:cNvSpPr>
          <p:nvPr>
            <p:ph type="sldNum" sz="quarter" idx="11"/>
          </p:nvPr>
        </p:nvSpPr>
        <p:spPr>
          <a:ln/>
        </p:spPr>
        <p:txBody>
          <a:bodyPr/>
          <a:lstStyle>
            <a:lvl1pPr>
              <a:defRPr/>
            </a:lvl1pPr>
          </a:lstStyle>
          <a:p>
            <a:pPr>
              <a:defRPr/>
            </a:pPr>
            <a:fld id="{FA154731-B043-0448-8F51-5C700D1E73C8}" type="slidenum">
              <a:rPr/>
              <a:pPr>
                <a:defRPr/>
              </a:pPr>
              <a:t>‹#›</a:t>
            </a:fld>
            <a:endParaRPr/>
          </a:p>
        </p:txBody>
      </p:sp>
    </p:spTree>
    <p:extLst>
      <p:ext uri="{BB962C8B-B14F-4D97-AF65-F5344CB8AC3E}">
        <p14:creationId xmlns:p14="http://schemas.microsoft.com/office/powerpoint/2010/main" val="1217488718"/>
      </p:ext>
    </p:extLst>
  </p:cSld>
  <p:clrMapOvr>
    <a:masterClrMapping/>
  </p:clrMapOvr>
  <p:transition spd="slow"/>
</p:sldLayout>
</file>

<file path=ppt/slideLayouts/slideLayout2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F16A21E-BA4D-E741-8AAF-DA46393D20C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5D1ABB1-8936-4941-BB07-7D0E3D3AB0BD}"/>
              </a:ext>
            </a:extLst>
          </p:cNvPr>
          <p:cNvSpPr txBox="1">
            <a:spLocks noGrp="1"/>
          </p:cNvSpPr>
          <p:nvPr>
            <p:ph type="sldNum" sz="quarter" idx="11"/>
          </p:nvPr>
        </p:nvSpPr>
        <p:spPr>
          <a:ln/>
        </p:spPr>
        <p:txBody>
          <a:bodyPr/>
          <a:lstStyle>
            <a:lvl1pPr>
              <a:defRPr/>
            </a:lvl1pPr>
          </a:lstStyle>
          <a:p>
            <a:pPr>
              <a:defRPr/>
            </a:pPr>
            <a:fld id="{DB90DA4E-A436-6A49-8C1E-9AB77F830684}" type="slidenum">
              <a:rPr/>
              <a:pPr>
                <a:defRPr/>
              </a:pPr>
              <a:t>‹#›</a:t>
            </a:fld>
            <a:endParaRPr/>
          </a:p>
        </p:txBody>
      </p:sp>
    </p:spTree>
    <p:extLst>
      <p:ext uri="{BB962C8B-B14F-4D97-AF65-F5344CB8AC3E}">
        <p14:creationId xmlns:p14="http://schemas.microsoft.com/office/powerpoint/2010/main" val="668408928"/>
      </p:ext>
    </p:extLst>
  </p:cSld>
  <p:clrMapOvr>
    <a:masterClrMapping/>
  </p:clrMapOvr>
  <p:transition spd="slow"/>
</p:sldLayout>
</file>

<file path=ppt/slideLayouts/slideLayout2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11D5CBE-3D5E-B64A-83FD-243052663D3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1F6C7F7-6E9A-0E47-9DED-0EE062074F71}"/>
              </a:ext>
            </a:extLst>
          </p:cNvPr>
          <p:cNvSpPr txBox="1">
            <a:spLocks noGrp="1"/>
          </p:cNvSpPr>
          <p:nvPr>
            <p:ph type="sldNum" sz="quarter" idx="11"/>
          </p:nvPr>
        </p:nvSpPr>
        <p:spPr>
          <a:ln/>
        </p:spPr>
        <p:txBody>
          <a:bodyPr/>
          <a:lstStyle>
            <a:lvl1pPr>
              <a:defRPr/>
            </a:lvl1pPr>
          </a:lstStyle>
          <a:p>
            <a:pPr>
              <a:defRPr/>
            </a:pPr>
            <a:fld id="{F0A6D83D-825E-D74F-90AD-14CB3D6AE768}" type="slidenum">
              <a:rPr/>
              <a:pPr>
                <a:defRPr/>
              </a:pPr>
              <a:t>‹#›</a:t>
            </a:fld>
            <a:endParaRPr/>
          </a:p>
        </p:txBody>
      </p:sp>
    </p:spTree>
    <p:extLst>
      <p:ext uri="{BB962C8B-B14F-4D97-AF65-F5344CB8AC3E}">
        <p14:creationId xmlns:p14="http://schemas.microsoft.com/office/powerpoint/2010/main" val="1624787315"/>
      </p:ext>
    </p:extLst>
  </p:cSld>
  <p:clrMapOvr>
    <a:masterClrMapping/>
  </p:clrMapOvr>
  <p:transition spd="slow"/>
</p:sldLayout>
</file>

<file path=ppt/slideLayouts/slideLayout2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6AA67A5-26E8-CE43-ACE0-F406D8641FA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7F423E0-6023-FB42-9E27-1CC06C60BF77}"/>
              </a:ext>
            </a:extLst>
          </p:cNvPr>
          <p:cNvSpPr txBox="1">
            <a:spLocks noGrp="1"/>
          </p:cNvSpPr>
          <p:nvPr>
            <p:ph type="sldNum" sz="quarter" idx="11"/>
          </p:nvPr>
        </p:nvSpPr>
        <p:spPr>
          <a:ln/>
        </p:spPr>
        <p:txBody>
          <a:bodyPr/>
          <a:lstStyle>
            <a:lvl1pPr>
              <a:defRPr/>
            </a:lvl1pPr>
          </a:lstStyle>
          <a:p>
            <a:pPr>
              <a:defRPr/>
            </a:pPr>
            <a:fld id="{4C5A6BDB-3451-A742-A5B7-502AC4FEDFF1}" type="slidenum">
              <a:rPr/>
              <a:pPr>
                <a:defRPr/>
              </a:pPr>
              <a:t>‹#›</a:t>
            </a:fld>
            <a:endParaRPr/>
          </a:p>
        </p:txBody>
      </p:sp>
    </p:spTree>
    <p:extLst>
      <p:ext uri="{BB962C8B-B14F-4D97-AF65-F5344CB8AC3E}">
        <p14:creationId xmlns:p14="http://schemas.microsoft.com/office/powerpoint/2010/main" val="4292234570"/>
      </p:ext>
    </p:extLst>
  </p:cSld>
  <p:clrMapOvr>
    <a:masterClrMapping/>
  </p:clrMapOvr>
  <p:transition spd="slow"/>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A12A992-0EE9-D140-8B6F-2865D662FAF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024FA86-F7BF-BB4F-814A-7DE30DD84166}"/>
              </a:ext>
            </a:extLst>
          </p:cNvPr>
          <p:cNvSpPr txBox="1">
            <a:spLocks noGrp="1"/>
          </p:cNvSpPr>
          <p:nvPr>
            <p:ph type="sldNum" sz="quarter" idx="11"/>
          </p:nvPr>
        </p:nvSpPr>
        <p:spPr>
          <a:ln/>
        </p:spPr>
        <p:txBody>
          <a:bodyPr/>
          <a:lstStyle>
            <a:lvl1pPr>
              <a:defRPr/>
            </a:lvl1pPr>
          </a:lstStyle>
          <a:p>
            <a:pPr>
              <a:defRPr/>
            </a:pPr>
            <a:fld id="{F4F0B9FD-DC28-3540-AC61-F4A193161ADF}" type="slidenum">
              <a:rPr/>
              <a:pPr>
                <a:defRPr/>
              </a:pPr>
              <a:t>‹#›</a:t>
            </a:fld>
            <a:endParaRPr/>
          </a:p>
        </p:txBody>
      </p:sp>
    </p:spTree>
    <p:extLst>
      <p:ext uri="{BB962C8B-B14F-4D97-AF65-F5344CB8AC3E}">
        <p14:creationId xmlns:p14="http://schemas.microsoft.com/office/powerpoint/2010/main" val="3664182307"/>
      </p:ext>
    </p:extLst>
  </p:cSld>
  <p:clrMapOvr>
    <a:masterClrMapping/>
  </p:clrMapOvr>
  <p:transition spd="slow"/>
</p:sldLayout>
</file>

<file path=ppt/slideLayouts/slideLayout2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A620B13-9D9E-9749-8B13-2D495CADE0D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1A1639D-0B94-804F-ADB9-BC17590A6F33}"/>
              </a:ext>
            </a:extLst>
          </p:cNvPr>
          <p:cNvSpPr txBox="1">
            <a:spLocks noGrp="1"/>
          </p:cNvSpPr>
          <p:nvPr>
            <p:ph type="sldNum" sz="quarter" idx="11"/>
          </p:nvPr>
        </p:nvSpPr>
        <p:spPr>
          <a:ln/>
        </p:spPr>
        <p:txBody>
          <a:bodyPr/>
          <a:lstStyle>
            <a:lvl1pPr>
              <a:defRPr/>
            </a:lvl1pPr>
          </a:lstStyle>
          <a:p>
            <a:pPr>
              <a:defRPr/>
            </a:pPr>
            <a:fld id="{B94F64F7-FF48-254E-B23F-382B8F53D664}" type="slidenum">
              <a:rPr/>
              <a:pPr>
                <a:defRPr/>
              </a:pPr>
              <a:t>‹#›</a:t>
            </a:fld>
            <a:endParaRPr/>
          </a:p>
        </p:txBody>
      </p:sp>
    </p:spTree>
    <p:extLst>
      <p:ext uri="{BB962C8B-B14F-4D97-AF65-F5344CB8AC3E}">
        <p14:creationId xmlns:p14="http://schemas.microsoft.com/office/powerpoint/2010/main" val="4092917907"/>
      </p:ext>
    </p:extLst>
  </p:cSld>
  <p:clrMapOvr>
    <a:masterClrMapping/>
  </p:clrMapOvr>
  <p:transition spd="slow"/>
</p:sldLayout>
</file>

<file path=ppt/slideLayouts/slideLayout2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4CD940A-0B8F-8449-8A3A-F5F4485A724B}"/>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DD0ADC1-5D4C-1949-8EF7-AACC1035416A}"/>
              </a:ext>
            </a:extLst>
          </p:cNvPr>
          <p:cNvSpPr txBox="1">
            <a:spLocks noGrp="1"/>
          </p:cNvSpPr>
          <p:nvPr>
            <p:ph type="sldNum" sz="quarter" idx="11"/>
          </p:nvPr>
        </p:nvSpPr>
        <p:spPr>
          <a:ln/>
        </p:spPr>
        <p:txBody>
          <a:bodyPr/>
          <a:lstStyle>
            <a:lvl1pPr>
              <a:defRPr/>
            </a:lvl1pPr>
          </a:lstStyle>
          <a:p>
            <a:pPr>
              <a:defRPr/>
            </a:pPr>
            <a:fld id="{30DBA540-0A8F-8243-ABA7-3033156AE204}" type="slidenum">
              <a:rPr/>
              <a:pPr>
                <a:defRPr/>
              </a:pPr>
              <a:t>‹#›</a:t>
            </a:fld>
            <a:endParaRPr/>
          </a:p>
        </p:txBody>
      </p:sp>
    </p:spTree>
    <p:extLst>
      <p:ext uri="{BB962C8B-B14F-4D97-AF65-F5344CB8AC3E}">
        <p14:creationId xmlns:p14="http://schemas.microsoft.com/office/powerpoint/2010/main" val="3306329231"/>
      </p:ext>
    </p:extLst>
  </p:cSld>
  <p:clrMapOvr>
    <a:masterClrMapping/>
  </p:clrMapOvr>
  <p:transition spd="slow"/>
</p:sldLayout>
</file>

<file path=ppt/slideLayouts/slideLayout2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B7C2207-8C15-AE4D-9C58-8532EEDD5A6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6F8F5DE-7624-1F4E-BB89-EF752645BF75}"/>
              </a:ext>
            </a:extLst>
          </p:cNvPr>
          <p:cNvSpPr txBox="1">
            <a:spLocks noGrp="1"/>
          </p:cNvSpPr>
          <p:nvPr>
            <p:ph type="sldNum" sz="quarter" idx="11"/>
          </p:nvPr>
        </p:nvSpPr>
        <p:spPr>
          <a:ln/>
        </p:spPr>
        <p:txBody>
          <a:bodyPr/>
          <a:lstStyle>
            <a:lvl1pPr>
              <a:defRPr/>
            </a:lvl1pPr>
          </a:lstStyle>
          <a:p>
            <a:pPr>
              <a:defRPr/>
            </a:pPr>
            <a:fld id="{2704A270-1DC6-2B40-97B6-A72FA401515F}" type="slidenum">
              <a:rPr/>
              <a:pPr>
                <a:defRPr/>
              </a:pPr>
              <a:t>‹#›</a:t>
            </a:fld>
            <a:endParaRPr/>
          </a:p>
        </p:txBody>
      </p:sp>
    </p:spTree>
    <p:extLst>
      <p:ext uri="{BB962C8B-B14F-4D97-AF65-F5344CB8AC3E}">
        <p14:creationId xmlns:p14="http://schemas.microsoft.com/office/powerpoint/2010/main" val="694437805"/>
      </p:ext>
    </p:extLst>
  </p:cSld>
  <p:clrMapOvr>
    <a:masterClrMapping/>
  </p:clrMapOvr>
  <p:transition spd="slow"/>
</p:sldLayout>
</file>

<file path=ppt/slideLayouts/slideLayout2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E916D53-7878-1A4C-8C4E-46389D26BF7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098E6C6-EA94-524B-A7DD-9E38D4CA6552}"/>
              </a:ext>
            </a:extLst>
          </p:cNvPr>
          <p:cNvSpPr txBox="1">
            <a:spLocks noGrp="1"/>
          </p:cNvSpPr>
          <p:nvPr>
            <p:ph type="sldNum" sz="quarter" idx="11"/>
          </p:nvPr>
        </p:nvSpPr>
        <p:spPr>
          <a:ln/>
        </p:spPr>
        <p:txBody>
          <a:bodyPr/>
          <a:lstStyle>
            <a:lvl1pPr>
              <a:defRPr/>
            </a:lvl1pPr>
          </a:lstStyle>
          <a:p>
            <a:pPr>
              <a:defRPr/>
            </a:pPr>
            <a:fld id="{3F422A51-AD05-2447-8C82-2B9F14784EA5}" type="slidenum">
              <a:rPr/>
              <a:pPr>
                <a:defRPr/>
              </a:pPr>
              <a:t>‹#›</a:t>
            </a:fld>
            <a:endParaRPr/>
          </a:p>
        </p:txBody>
      </p:sp>
    </p:spTree>
    <p:extLst>
      <p:ext uri="{BB962C8B-B14F-4D97-AF65-F5344CB8AC3E}">
        <p14:creationId xmlns:p14="http://schemas.microsoft.com/office/powerpoint/2010/main" val="2477105663"/>
      </p:ext>
    </p:extLst>
  </p:cSld>
  <p:clrMapOvr>
    <a:masterClrMapping/>
  </p:clrMapOvr>
  <p:transition spd="slow"/>
</p:sldLayout>
</file>

<file path=ppt/slideLayouts/slideLayout2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4056CC2-CDF9-464A-AAC0-4E2D01367D2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053E2F5-85B8-B645-B8AD-49848B36EE8B}"/>
              </a:ext>
            </a:extLst>
          </p:cNvPr>
          <p:cNvSpPr txBox="1">
            <a:spLocks noGrp="1"/>
          </p:cNvSpPr>
          <p:nvPr>
            <p:ph type="sldNum" sz="quarter" idx="11"/>
          </p:nvPr>
        </p:nvSpPr>
        <p:spPr>
          <a:ln/>
        </p:spPr>
        <p:txBody>
          <a:bodyPr/>
          <a:lstStyle>
            <a:lvl1pPr>
              <a:defRPr/>
            </a:lvl1pPr>
          </a:lstStyle>
          <a:p>
            <a:pPr>
              <a:defRPr/>
            </a:pPr>
            <a:fld id="{27EDBF54-1134-DD45-B3EC-5337D3357048}" type="slidenum">
              <a:rPr/>
              <a:pPr>
                <a:defRPr/>
              </a:pPr>
              <a:t>‹#›</a:t>
            </a:fld>
            <a:endParaRPr/>
          </a:p>
        </p:txBody>
      </p:sp>
    </p:spTree>
    <p:extLst>
      <p:ext uri="{BB962C8B-B14F-4D97-AF65-F5344CB8AC3E}">
        <p14:creationId xmlns:p14="http://schemas.microsoft.com/office/powerpoint/2010/main" val="12826783"/>
      </p:ext>
    </p:extLst>
  </p:cSld>
  <p:clrMapOvr>
    <a:masterClrMapping/>
  </p:clrMapOvr>
  <p:transition spd="slow"/>
</p:sldLayout>
</file>

<file path=ppt/slideLayouts/slideLayout2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18C5A96-C6AC-2848-9ADD-3946D1026D8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A1784D2-CD32-8348-A9DB-CA6F61CEB840}"/>
              </a:ext>
            </a:extLst>
          </p:cNvPr>
          <p:cNvSpPr txBox="1">
            <a:spLocks noGrp="1"/>
          </p:cNvSpPr>
          <p:nvPr>
            <p:ph type="sldNum" sz="quarter" idx="11"/>
          </p:nvPr>
        </p:nvSpPr>
        <p:spPr>
          <a:ln/>
        </p:spPr>
        <p:txBody>
          <a:bodyPr/>
          <a:lstStyle>
            <a:lvl1pPr>
              <a:defRPr/>
            </a:lvl1pPr>
          </a:lstStyle>
          <a:p>
            <a:pPr>
              <a:defRPr/>
            </a:pPr>
            <a:fld id="{0A5BAC0F-9C39-4243-9B29-0E4321ADFBC0}" type="slidenum">
              <a:rPr/>
              <a:pPr>
                <a:defRPr/>
              </a:pPr>
              <a:t>‹#›</a:t>
            </a:fld>
            <a:endParaRPr/>
          </a:p>
        </p:txBody>
      </p:sp>
    </p:spTree>
    <p:extLst>
      <p:ext uri="{BB962C8B-B14F-4D97-AF65-F5344CB8AC3E}">
        <p14:creationId xmlns:p14="http://schemas.microsoft.com/office/powerpoint/2010/main" val="1676129788"/>
      </p:ext>
    </p:extLst>
  </p:cSld>
  <p:clrMapOvr>
    <a:masterClrMapping/>
  </p:clrMapOvr>
  <p:transition spd="slow"/>
</p:sldLayout>
</file>

<file path=ppt/slideLayouts/slideLayout2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AAF00BC-69A3-B343-B109-368733065CF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42818DA-7DEE-574A-9107-CE3086049F4D}"/>
              </a:ext>
            </a:extLst>
          </p:cNvPr>
          <p:cNvSpPr txBox="1">
            <a:spLocks noGrp="1"/>
          </p:cNvSpPr>
          <p:nvPr>
            <p:ph type="sldNum" sz="quarter" idx="11"/>
          </p:nvPr>
        </p:nvSpPr>
        <p:spPr>
          <a:ln/>
        </p:spPr>
        <p:txBody>
          <a:bodyPr/>
          <a:lstStyle>
            <a:lvl1pPr>
              <a:defRPr/>
            </a:lvl1pPr>
          </a:lstStyle>
          <a:p>
            <a:pPr>
              <a:defRPr/>
            </a:pPr>
            <a:fld id="{E41A31A0-8DF1-DB44-9642-73D07C21EC56}" type="slidenum">
              <a:rPr/>
              <a:pPr>
                <a:defRPr/>
              </a:pPr>
              <a:t>‹#›</a:t>
            </a:fld>
            <a:endParaRPr/>
          </a:p>
        </p:txBody>
      </p:sp>
    </p:spTree>
    <p:extLst>
      <p:ext uri="{BB962C8B-B14F-4D97-AF65-F5344CB8AC3E}">
        <p14:creationId xmlns:p14="http://schemas.microsoft.com/office/powerpoint/2010/main" val="2467567965"/>
      </p:ext>
    </p:extLst>
  </p:cSld>
  <p:clrMapOvr>
    <a:masterClrMapping/>
  </p:clrMapOvr>
  <p:transition spd="slow"/>
</p:sldLayout>
</file>

<file path=ppt/slideLayouts/slideLayout2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1F0CE41-4EC1-5A44-A27E-0B5217000BC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42584B7-EFE3-E249-B032-C483F20FE760}"/>
              </a:ext>
            </a:extLst>
          </p:cNvPr>
          <p:cNvSpPr txBox="1">
            <a:spLocks noGrp="1"/>
          </p:cNvSpPr>
          <p:nvPr>
            <p:ph type="sldNum" sz="quarter" idx="11"/>
          </p:nvPr>
        </p:nvSpPr>
        <p:spPr>
          <a:ln/>
        </p:spPr>
        <p:txBody>
          <a:bodyPr/>
          <a:lstStyle>
            <a:lvl1pPr>
              <a:defRPr/>
            </a:lvl1pPr>
          </a:lstStyle>
          <a:p>
            <a:pPr>
              <a:defRPr/>
            </a:pPr>
            <a:fld id="{AAC1DFEC-A9F1-D941-827B-2BC24943DE99}" type="slidenum">
              <a:rPr/>
              <a:pPr>
                <a:defRPr/>
              </a:pPr>
              <a:t>‹#›</a:t>
            </a:fld>
            <a:endParaRPr/>
          </a:p>
        </p:txBody>
      </p:sp>
    </p:spTree>
    <p:extLst>
      <p:ext uri="{BB962C8B-B14F-4D97-AF65-F5344CB8AC3E}">
        <p14:creationId xmlns:p14="http://schemas.microsoft.com/office/powerpoint/2010/main" val="1860227858"/>
      </p:ext>
    </p:extLst>
  </p:cSld>
  <p:clrMapOvr>
    <a:masterClrMapping/>
  </p:clrMapOvr>
  <p:transition spd="slow"/>
</p:sldLayout>
</file>

<file path=ppt/slideLayouts/slideLayout2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AD6EFDCA-6E3E-B94C-A452-2C5A3546B32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D99311F-A9EC-A44B-BA1C-49F9E7B5740E}"/>
              </a:ext>
            </a:extLst>
          </p:cNvPr>
          <p:cNvSpPr txBox="1">
            <a:spLocks noGrp="1"/>
          </p:cNvSpPr>
          <p:nvPr>
            <p:ph type="sldNum" sz="quarter" idx="11"/>
          </p:nvPr>
        </p:nvSpPr>
        <p:spPr>
          <a:ln/>
        </p:spPr>
        <p:txBody>
          <a:bodyPr/>
          <a:lstStyle>
            <a:lvl1pPr>
              <a:defRPr/>
            </a:lvl1pPr>
          </a:lstStyle>
          <a:p>
            <a:pPr>
              <a:defRPr/>
            </a:pPr>
            <a:fld id="{AB843DFF-DDD1-684E-8ED0-6117FF51EB57}" type="slidenum">
              <a:rPr/>
              <a:pPr>
                <a:defRPr/>
              </a:pPr>
              <a:t>‹#›</a:t>
            </a:fld>
            <a:endParaRPr/>
          </a:p>
        </p:txBody>
      </p:sp>
    </p:spTree>
    <p:extLst>
      <p:ext uri="{BB962C8B-B14F-4D97-AF65-F5344CB8AC3E}">
        <p14:creationId xmlns:p14="http://schemas.microsoft.com/office/powerpoint/2010/main" val="3703196031"/>
      </p:ext>
    </p:extLst>
  </p:cSld>
  <p:clrMapOvr>
    <a:masterClrMapping/>
  </p:clrMapOvr>
  <p:transition spd="slow"/>
</p:sldLayout>
</file>

<file path=ppt/slideLayouts/slideLayout2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6CDFCD9-AAF0-B44B-A8B1-70F74559294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C990D05-E602-F340-934D-78CE128EBE39}"/>
              </a:ext>
            </a:extLst>
          </p:cNvPr>
          <p:cNvSpPr txBox="1">
            <a:spLocks noGrp="1"/>
          </p:cNvSpPr>
          <p:nvPr>
            <p:ph type="sldNum" sz="quarter" idx="11"/>
          </p:nvPr>
        </p:nvSpPr>
        <p:spPr>
          <a:ln/>
        </p:spPr>
        <p:txBody>
          <a:bodyPr/>
          <a:lstStyle>
            <a:lvl1pPr>
              <a:defRPr/>
            </a:lvl1pPr>
          </a:lstStyle>
          <a:p>
            <a:pPr>
              <a:defRPr/>
            </a:pPr>
            <a:fld id="{D5024FB9-F86E-1F41-8311-0E7FD6246565}" type="slidenum">
              <a:rPr/>
              <a:pPr>
                <a:defRPr/>
              </a:pPr>
              <a:t>‹#›</a:t>
            </a:fld>
            <a:endParaRPr/>
          </a:p>
        </p:txBody>
      </p:sp>
    </p:spTree>
    <p:extLst>
      <p:ext uri="{BB962C8B-B14F-4D97-AF65-F5344CB8AC3E}">
        <p14:creationId xmlns:p14="http://schemas.microsoft.com/office/powerpoint/2010/main" val="2126581112"/>
      </p:ext>
    </p:extLst>
  </p:cSld>
  <p:clrMapOvr>
    <a:masterClrMapping/>
  </p:clrMapOvr>
  <p:transition spd="slow"/>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7BA1408-7EE1-4540-B2A2-D57C3349095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73AE2ED-22B4-DD45-9BBD-3FB4CF306950}"/>
              </a:ext>
            </a:extLst>
          </p:cNvPr>
          <p:cNvSpPr txBox="1">
            <a:spLocks noGrp="1"/>
          </p:cNvSpPr>
          <p:nvPr>
            <p:ph type="sldNum" sz="quarter" idx="11"/>
          </p:nvPr>
        </p:nvSpPr>
        <p:spPr>
          <a:ln/>
        </p:spPr>
        <p:txBody>
          <a:bodyPr/>
          <a:lstStyle>
            <a:lvl1pPr>
              <a:defRPr/>
            </a:lvl1pPr>
          </a:lstStyle>
          <a:p>
            <a:pPr>
              <a:defRPr/>
            </a:pPr>
            <a:fld id="{FEC8D85C-F6DB-144F-874A-A4F40E577F7D}" type="slidenum">
              <a:rPr/>
              <a:pPr>
                <a:defRPr/>
              </a:pPr>
              <a:t>‹#›</a:t>
            </a:fld>
            <a:endParaRPr/>
          </a:p>
        </p:txBody>
      </p:sp>
    </p:spTree>
    <p:extLst>
      <p:ext uri="{BB962C8B-B14F-4D97-AF65-F5344CB8AC3E}">
        <p14:creationId xmlns:p14="http://schemas.microsoft.com/office/powerpoint/2010/main" val="475122833"/>
      </p:ext>
    </p:extLst>
  </p:cSld>
  <p:clrMapOvr>
    <a:masterClrMapping/>
  </p:clrMapOvr>
  <p:transition spd="slow"/>
</p:sldLayout>
</file>

<file path=ppt/slideLayouts/slideLayout2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4061936-45BF-2A42-A6A2-436D4CA5F01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29E8D9A-C30F-3545-9206-F56EAAFC2491}"/>
              </a:ext>
            </a:extLst>
          </p:cNvPr>
          <p:cNvSpPr txBox="1">
            <a:spLocks noGrp="1"/>
          </p:cNvSpPr>
          <p:nvPr>
            <p:ph type="sldNum" sz="quarter" idx="11"/>
          </p:nvPr>
        </p:nvSpPr>
        <p:spPr>
          <a:ln/>
        </p:spPr>
        <p:txBody>
          <a:bodyPr/>
          <a:lstStyle>
            <a:lvl1pPr>
              <a:defRPr/>
            </a:lvl1pPr>
          </a:lstStyle>
          <a:p>
            <a:pPr>
              <a:defRPr/>
            </a:pPr>
            <a:fld id="{B12A9D12-048A-FF44-999C-9A25A7CA84E2}" type="slidenum">
              <a:rPr/>
              <a:pPr>
                <a:defRPr/>
              </a:pPr>
              <a:t>‹#›</a:t>
            </a:fld>
            <a:endParaRPr/>
          </a:p>
        </p:txBody>
      </p:sp>
    </p:spTree>
    <p:extLst>
      <p:ext uri="{BB962C8B-B14F-4D97-AF65-F5344CB8AC3E}">
        <p14:creationId xmlns:p14="http://schemas.microsoft.com/office/powerpoint/2010/main" val="2093603814"/>
      </p:ext>
    </p:extLst>
  </p:cSld>
  <p:clrMapOvr>
    <a:masterClrMapping/>
  </p:clrMapOvr>
  <p:transition spd="slow"/>
</p:sldLayout>
</file>

<file path=ppt/slideLayouts/slideLayout2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329CBC2-2950-2741-A33C-43B5C40E062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53654D5-19EF-764F-93E9-71403EACFCB4}"/>
              </a:ext>
            </a:extLst>
          </p:cNvPr>
          <p:cNvSpPr txBox="1">
            <a:spLocks noGrp="1"/>
          </p:cNvSpPr>
          <p:nvPr>
            <p:ph type="sldNum" sz="quarter" idx="11"/>
          </p:nvPr>
        </p:nvSpPr>
        <p:spPr>
          <a:ln/>
        </p:spPr>
        <p:txBody>
          <a:bodyPr/>
          <a:lstStyle>
            <a:lvl1pPr>
              <a:defRPr/>
            </a:lvl1pPr>
          </a:lstStyle>
          <a:p>
            <a:pPr>
              <a:defRPr/>
            </a:pPr>
            <a:fld id="{53592739-C7FF-6B40-A6E5-33FCEF5C212D}" type="slidenum">
              <a:rPr/>
              <a:pPr>
                <a:defRPr/>
              </a:pPr>
              <a:t>‹#›</a:t>
            </a:fld>
            <a:endParaRPr/>
          </a:p>
        </p:txBody>
      </p:sp>
    </p:spTree>
    <p:extLst>
      <p:ext uri="{BB962C8B-B14F-4D97-AF65-F5344CB8AC3E}">
        <p14:creationId xmlns:p14="http://schemas.microsoft.com/office/powerpoint/2010/main" val="3122826343"/>
      </p:ext>
    </p:extLst>
  </p:cSld>
  <p:clrMapOvr>
    <a:masterClrMapping/>
  </p:clrMapOvr>
  <p:transition spd="slow"/>
</p:sldLayout>
</file>

<file path=ppt/slideLayouts/slideLayout2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5CF939C-BABA-9D43-911D-584486886EC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64001743-5190-1449-9133-C6E319493622}"/>
              </a:ext>
            </a:extLst>
          </p:cNvPr>
          <p:cNvSpPr txBox="1">
            <a:spLocks noGrp="1"/>
          </p:cNvSpPr>
          <p:nvPr>
            <p:ph type="sldNum" sz="quarter" idx="11"/>
          </p:nvPr>
        </p:nvSpPr>
        <p:spPr>
          <a:ln/>
        </p:spPr>
        <p:txBody>
          <a:bodyPr/>
          <a:lstStyle>
            <a:lvl1pPr>
              <a:defRPr/>
            </a:lvl1pPr>
          </a:lstStyle>
          <a:p>
            <a:pPr>
              <a:defRPr/>
            </a:pPr>
            <a:fld id="{1A43960F-969C-BD4A-BE99-A56A486B3DCD}" type="slidenum">
              <a:rPr/>
              <a:pPr>
                <a:defRPr/>
              </a:pPr>
              <a:t>‹#›</a:t>
            </a:fld>
            <a:endParaRPr/>
          </a:p>
        </p:txBody>
      </p:sp>
    </p:spTree>
    <p:extLst>
      <p:ext uri="{BB962C8B-B14F-4D97-AF65-F5344CB8AC3E}">
        <p14:creationId xmlns:p14="http://schemas.microsoft.com/office/powerpoint/2010/main" val="2493093764"/>
      </p:ext>
    </p:extLst>
  </p:cSld>
  <p:clrMapOvr>
    <a:masterClrMapping/>
  </p:clrMapOvr>
  <p:transition spd="slow"/>
</p:sldLayout>
</file>

<file path=ppt/slideLayouts/slideLayout2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D46E663-DC80-9244-9B06-9215235C1AE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7601972-0D09-154A-A65D-EE571B5ACA1C}"/>
              </a:ext>
            </a:extLst>
          </p:cNvPr>
          <p:cNvSpPr txBox="1">
            <a:spLocks noGrp="1"/>
          </p:cNvSpPr>
          <p:nvPr>
            <p:ph type="sldNum" sz="quarter" idx="11"/>
          </p:nvPr>
        </p:nvSpPr>
        <p:spPr>
          <a:ln/>
        </p:spPr>
        <p:txBody>
          <a:bodyPr/>
          <a:lstStyle>
            <a:lvl1pPr>
              <a:defRPr/>
            </a:lvl1pPr>
          </a:lstStyle>
          <a:p>
            <a:pPr>
              <a:defRPr/>
            </a:pPr>
            <a:fld id="{2E4F7F6C-7C7B-3347-B4AA-1E3161CA63B9}" type="slidenum">
              <a:rPr/>
              <a:pPr>
                <a:defRPr/>
              </a:pPr>
              <a:t>‹#›</a:t>
            </a:fld>
            <a:endParaRPr/>
          </a:p>
        </p:txBody>
      </p:sp>
    </p:spTree>
    <p:extLst>
      <p:ext uri="{BB962C8B-B14F-4D97-AF65-F5344CB8AC3E}">
        <p14:creationId xmlns:p14="http://schemas.microsoft.com/office/powerpoint/2010/main" val="3787910950"/>
      </p:ext>
    </p:extLst>
  </p:cSld>
  <p:clrMapOvr>
    <a:masterClrMapping/>
  </p:clrMapOvr>
  <p:transition spd="slow"/>
</p:sldLayout>
</file>

<file path=ppt/slideLayouts/slideLayout2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B0C6C09-9046-2841-8A9E-74F63A99623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9EBC197-06DB-4940-86AE-CE5624D1090D}"/>
              </a:ext>
            </a:extLst>
          </p:cNvPr>
          <p:cNvSpPr txBox="1">
            <a:spLocks noGrp="1"/>
          </p:cNvSpPr>
          <p:nvPr>
            <p:ph type="sldNum" sz="quarter" idx="11"/>
          </p:nvPr>
        </p:nvSpPr>
        <p:spPr>
          <a:ln/>
        </p:spPr>
        <p:txBody>
          <a:bodyPr/>
          <a:lstStyle>
            <a:lvl1pPr>
              <a:defRPr/>
            </a:lvl1pPr>
          </a:lstStyle>
          <a:p>
            <a:pPr>
              <a:defRPr/>
            </a:pPr>
            <a:fld id="{63A444FF-1767-E045-9BB8-500BA3830E72}" type="slidenum">
              <a:rPr/>
              <a:pPr>
                <a:defRPr/>
              </a:pPr>
              <a:t>‹#›</a:t>
            </a:fld>
            <a:endParaRPr/>
          </a:p>
        </p:txBody>
      </p:sp>
    </p:spTree>
    <p:extLst>
      <p:ext uri="{BB962C8B-B14F-4D97-AF65-F5344CB8AC3E}">
        <p14:creationId xmlns:p14="http://schemas.microsoft.com/office/powerpoint/2010/main" val="148455141"/>
      </p:ext>
    </p:extLst>
  </p:cSld>
  <p:clrMapOvr>
    <a:masterClrMapping/>
  </p:clrMapOvr>
  <p:transition spd="slow"/>
</p:sldLayout>
</file>

<file path=ppt/slideLayouts/slideLayout2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CD39752-0800-A748-B51C-844A27C81A0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2E3C8BC-C274-9446-9959-8CF1BF388256}"/>
              </a:ext>
            </a:extLst>
          </p:cNvPr>
          <p:cNvSpPr txBox="1">
            <a:spLocks noGrp="1"/>
          </p:cNvSpPr>
          <p:nvPr>
            <p:ph type="sldNum" sz="quarter" idx="11"/>
          </p:nvPr>
        </p:nvSpPr>
        <p:spPr>
          <a:ln/>
        </p:spPr>
        <p:txBody>
          <a:bodyPr/>
          <a:lstStyle>
            <a:lvl1pPr>
              <a:defRPr/>
            </a:lvl1pPr>
          </a:lstStyle>
          <a:p>
            <a:pPr>
              <a:defRPr/>
            </a:pPr>
            <a:fld id="{10C54218-E25C-2B41-98CB-7EA187AF5038}" type="slidenum">
              <a:rPr/>
              <a:pPr>
                <a:defRPr/>
              </a:pPr>
              <a:t>‹#›</a:t>
            </a:fld>
            <a:endParaRPr/>
          </a:p>
        </p:txBody>
      </p:sp>
    </p:spTree>
    <p:extLst>
      <p:ext uri="{BB962C8B-B14F-4D97-AF65-F5344CB8AC3E}">
        <p14:creationId xmlns:p14="http://schemas.microsoft.com/office/powerpoint/2010/main" val="1128589428"/>
      </p:ext>
    </p:extLst>
  </p:cSld>
  <p:clrMapOvr>
    <a:masterClrMapping/>
  </p:clrMapOvr>
  <p:transition spd="slow"/>
</p:sldLayout>
</file>

<file path=ppt/slideLayouts/slideLayout2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7DEFAD8-C535-9D41-B610-103DBB9CEAE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91ABB42-DEF4-624B-84CA-208CD1262A8D}"/>
              </a:ext>
            </a:extLst>
          </p:cNvPr>
          <p:cNvSpPr txBox="1">
            <a:spLocks noGrp="1"/>
          </p:cNvSpPr>
          <p:nvPr>
            <p:ph type="sldNum" sz="quarter" idx="11"/>
          </p:nvPr>
        </p:nvSpPr>
        <p:spPr>
          <a:ln/>
        </p:spPr>
        <p:txBody>
          <a:bodyPr/>
          <a:lstStyle>
            <a:lvl1pPr>
              <a:defRPr/>
            </a:lvl1pPr>
          </a:lstStyle>
          <a:p>
            <a:pPr>
              <a:defRPr/>
            </a:pPr>
            <a:fld id="{CE44EFF4-C8BD-9A45-9BAA-AADB915F228C}" type="slidenum">
              <a:rPr/>
              <a:pPr>
                <a:defRPr/>
              </a:pPr>
              <a:t>‹#›</a:t>
            </a:fld>
            <a:endParaRPr/>
          </a:p>
        </p:txBody>
      </p:sp>
    </p:spTree>
    <p:extLst>
      <p:ext uri="{BB962C8B-B14F-4D97-AF65-F5344CB8AC3E}">
        <p14:creationId xmlns:p14="http://schemas.microsoft.com/office/powerpoint/2010/main" val="1678958906"/>
      </p:ext>
    </p:extLst>
  </p:cSld>
  <p:clrMapOvr>
    <a:masterClrMapping/>
  </p:clrMapOvr>
  <p:transition spd="slow"/>
</p:sldLayout>
</file>

<file path=ppt/slideLayouts/slideLayout2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A29CCBE-9E61-6840-AD0F-00E6BB41C97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FA48F4B-6B42-2244-BB0F-F125E4415614}"/>
              </a:ext>
            </a:extLst>
          </p:cNvPr>
          <p:cNvSpPr txBox="1">
            <a:spLocks noGrp="1"/>
          </p:cNvSpPr>
          <p:nvPr>
            <p:ph type="sldNum" sz="quarter" idx="11"/>
          </p:nvPr>
        </p:nvSpPr>
        <p:spPr>
          <a:ln/>
        </p:spPr>
        <p:txBody>
          <a:bodyPr/>
          <a:lstStyle>
            <a:lvl1pPr>
              <a:defRPr/>
            </a:lvl1pPr>
          </a:lstStyle>
          <a:p>
            <a:pPr>
              <a:defRPr/>
            </a:pPr>
            <a:fld id="{BBAE3709-E1EE-9F48-A8F2-8A4E16A7F592}" type="slidenum">
              <a:rPr/>
              <a:pPr>
                <a:defRPr/>
              </a:pPr>
              <a:t>‹#›</a:t>
            </a:fld>
            <a:endParaRPr/>
          </a:p>
        </p:txBody>
      </p:sp>
    </p:spTree>
    <p:extLst>
      <p:ext uri="{BB962C8B-B14F-4D97-AF65-F5344CB8AC3E}">
        <p14:creationId xmlns:p14="http://schemas.microsoft.com/office/powerpoint/2010/main" val="1383127683"/>
      </p:ext>
    </p:extLst>
  </p:cSld>
  <p:clrMapOvr>
    <a:masterClrMapping/>
  </p:clrMapOvr>
  <p:transition spd="slow"/>
</p:sldLayout>
</file>

<file path=ppt/slideLayouts/slideLayout2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7AF627B-CC9D-BB4A-B211-AE157F46BA5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A6063E2-68A5-524C-B678-6A4802898371}"/>
              </a:ext>
            </a:extLst>
          </p:cNvPr>
          <p:cNvSpPr txBox="1">
            <a:spLocks noGrp="1"/>
          </p:cNvSpPr>
          <p:nvPr>
            <p:ph type="sldNum" sz="quarter" idx="11"/>
          </p:nvPr>
        </p:nvSpPr>
        <p:spPr>
          <a:ln/>
        </p:spPr>
        <p:txBody>
          <a:bodyPr/>
          <a:lstStyle>
            <a:lvl1pPr>
              <a:defRPr/>
            </a:lvl1pPr>
          </a:lstStyle>
          <a:p>
            <a:pPr>
              <a:defRPr/>
            </a:pPr>
            <a:fld id="{0F7D2E7A-2668-5743-A025-CAC1DDD76981}" type="slidenum">
              <a:rPr/>
              <a:pPr>
                <a:defRPr/>
              </a:pPr>
              <a:t>‹#›</a:t>
            </a:fld>
            <a:endParaRPr/>
          </a:p>
        </p:txBody>
      </p:sp>
    </p:spTree>
    <p:extLst>
      <p:ext uri="{BB962C8B-B14F-4D97-AF65-F5344CB8AC3E}">
        <p14:creationId xmlns:p14="http://schemas.microsoft.com/office/powerpoint/2010/main" val="854580984"/>
      </p:ext>
    </p:extLst>
  </p:cSld>
  <p:clrMapOvr>
    <a:masterClrMapping/>
  </p:clrMapOvr>
  <p:transition spd="slow"/>
</p:sldLayout>
</file>

<file path=ppt/slideLayouts/slideLayout2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DC1B731-9D49-B743-B21C-7841AF593F7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E888455-9FEC-814D-94B0-BB27C33B785D}"/>
              </a:ext>
            </a:extLst>
          </p:cNvPr>
          <p:cNvSpPr txBox="1">
            <a:spLocks noGrp="1"/>
          </p:cNvSpPr>
          <p:nvPr>
            <p:ph type="sldNum" sz="quarter" idx="11"/>
          </p:nvPr>
        </p:nvSpPr>
        <p:spPr>
          <a:ln/>
        </p:spPr>
        <p:txBody>
          <a:bodyPr/>
          <a:lstStyle>
            <a:lvl1pPr>
              <a:defRPr/>
            </a:lvl1pPr>
          </a:lstStyle>
          <a:p>
            <a:pPr>
              <a:defRPr/>
            </a:pPr>
            <a:fld id="{52B0981B-526E-A64C-8777-ED1EF294407F}" type="slidenum">
              <a:rPr/>
              <a:pPr>
                <a:defRPr/>
              </a:pPr>
              <a:t>‹#›</a:t>
            </a:fld>
            <a:endParaRPr/>
          </a:p>
        </p:txBody>
      </p:sp>
    </p:spTree>
    <p:extLst>
      <p:ext uri="{BB962C8B-B14F-4D97-AF65-F5344CB8AC3E}">
        <p14:creationId xmlns:p14="http://schemas.microsoft.com/office/powerpoint/2010/main" val="2155965565"/>
      </p:ext>
    </p:extLst>
  </p:cSld>
  <p:clrMapOvr>
    <a:masterClrMapping/>
  </p:clrMapOvr>
  <p:transition spd="slow"/>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64A36AA-A418-B641-BC3F-3CE285F8840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36DE369-E2FA-7048-976F-674D6851E382}"/>
              </a:ext>
            </a:extLst>
          </p:cNvPr>
          <p:cNvSpPr txBox="1">
            <a:spLocks noGrp="1"/>
          </p:cNvSpPr>
          <p:nvPr>
            <p:ph type="sldNum" sz="quarter" idx="11"/>
          </p:nvPr>
        </p:nvSpPr>
        <p:spPr>
          <a:ln/>
        </p:spPr>
        <p:txBody>
          <a:bodyPr/>
          <a:lstStyle>
            <a:lvl1pPr>
              <a:defRPr/>
            </a:lvl1pPr>
          </a:lstStyle>
          <a:p>
            <a:pPr>
              <a:defRPr/>
            </a:pPr>
            <a:fld id="{C50BD7D0-9266-564D-856C-9C24A9E7757B}" type="slidenum">
              <a:rPr/>
              <a:pPr>
                <a:defRPr/>
              </a:pPr>
              <a:t>‹#›</a:t>
            </a:fld>
            <a:endParaRPr/>
          </a:p>
        </p:txBody>
      </p:sp>
    </p:spTree>
    <p:extLst>
      <p:ext uri="{BB962C8B-B14F-4D97-AF65-F5344CB8AC3E}">
        <p14:creationId xmlns:p14="http://schemas.microsoft.com/office/powerpoint/2010/main" val="2327126512"/>
      </p:ext>
    </p:extLst>
  </p:cSld>
  <p:clrMapOvr>
    <a:masterClrMapping/>
  </p:clrMapOvr>
  <p:transition spd="slow"/>
</p:sldLayout>
</file>

<file path=ppt/slideLayouts/slideLayout2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A79A784-F990-5D4E-A963-2C5A913166B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EA72603-0584-284F-889D-4CB052247CEA}"/>
              </a:ext>
            </a:extLst>
          </p:cNvPr>
          <p:cNvSpPr txBox="1">
            <a:spLocks noGrp="1"/>
          </p:cNvSpPr>
          <p:nvPr>
            <p:ph type="sldNum" sz="quarter" idx="11"/>
          </p:nvPr>
        </p:nvSpPr>
        <p:spPr>
          <a:ln/>
        </p:spPr>
        <p:txBody>
          <a:bodyPr/>
          <a:lstStyle>
            <a:lvl1pPr>
              <a:defRPr/>
            </a:lvl1pPr>
          </a:lstStyle>
          <a:p>
            <a:pPr>
              <a:defRPr/>
            </a:pPr>
            <a:fld id="{92350A34-3C38-1344-BCE6-663A589B28EE}" type="slidenum">
              <a:rPr/>
              <a:pPr>
                <a:defRPr/>
              </a:pPr>
              <a:t>‹#›</a:t>
            </a:fld>
            <a:endParaRPr/>
          </a:p>
        </p:txBody>
      </p:sp>
    </p:spTree>
    <p:extLst>
      <p:ext uri="{BB962C8B-B14F-4D97-AF65-F5344CB8AC3E}">
        <p14:creationId xmlns:p14="http://schemas.microsoft.com/office/powerpoint/2010/main" val="1987272129"/>
      </p:ext>
    </p:extLst>
  </p:cSld>
  <p:clrMapOvr>
    <a:masterClrMapping/>
  </p:clrMapOvr>
  <p:transition spd="slow"/>
</p:sldLayout>
</file>

<file path=ppt/slideLayouts/slideLayout2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835C3EB-6E62-E047-8FBD-4C45C6504144}"/>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2EFD4D8-338F-6E43-B20A-48D1FB90AFD7}"/>
              </a:ext>
            </a:extLst>
          </p:cNvPr>
          <p:cNvSpPr txBox="1">
            <a:spLocks noGrp="1"/>
          </p:cNvSpPr>
          <p:nvPr>
            <p:ph type="sldNum" sz="quarter" idx="11"/>
          </p:nvPr>
        </p:nvSpPr>
        <p:spPr>
          <a:ln/>
        </p:spPr>
        <p:txBody>
          <a:bodyPr/>
          <a:lstStyle>
            <a:lvl1pPr>
              <a:defRPr/>
            </a:lvl1pPr>
          </a:lstStyle>
          <a:p>
            <a:pPr>
              <a:defRPr/>
            </a:pPr>
            <a:fld id="{3311214A-77B3-4E45-9342-6DBA5A20163F}" type="slidenum">
              <a:rPr/>
              <a:pPr>
                <a:defRPr/>
              </a:pPr>
              <a:t>‹#›</a:t>
            </a:fld>
            <a:endParaRPr/>
          </a:p>
        </p:txBody>
      </p:sp>
    </p:spTree>
    <p:extLst>
      <p:ext uri="{BB962C8B-B14F-4D97-AF65-F5344CB8AC3E}">
        <p14:creationId xmlns:p14="http://schemas.microsoft.com/office/powerpoint/2010/main" val="2058592793"/>
      </p:ext>
    </p:extLst>
  </p:cSld>
  <p:clrMapOvr>
    <a:masterClrMapping/>
  </p:clrMapOvr>
  <p:transition spd="slow"/>
</p:sldLayout>
</file>

<file path=ppt/slideLayouts/slideLayout2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B3BB97B-D033-B844-A086-8541573A80BD}"/>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9EE45E0-669D-EE46-98F2-73D82FD40FA5}"/>
              </a:ext>
            </a:extLst>
          </p:cNvPr>
          <p:cNvSpPr txBox="1">
            <a:spLocks noGrp="1"/>
          </p:cNvSpPr>
          <p:nvPr>
            <p:ph type="sldNum" sz="quarter" idx="11"/>
          </p:nvPr>
        </p:nvSpPr>
        <p:spPr>
          <a:ln/>
        </p:spPr>
        <p:txBody>
          <a:bodyPr/>
          <a:lstStyle>
            <a:lvl1pPr>
              <a:defRPr/>
            </a:lvl1pPr>
          </a:lstStyle>
          <a:p>
            <a:pPr>
              <a:defRPr/>
            </a:pPr>
            <a:fld id="{E9EBD49F-86DE-AE47-870B-CB4F3C86858C}" type="slidenum">
              <a:rPr/>
              <a:pPr>
                <a:defRPr/>
              </a:pPr>
              <a:t>‹#›</a:t>
            </a:fld>
            <a:endParaRPr/>
          </a:p>
        </p:txBody>
      </p:sp>
    </p:spTree>
    <p:extLst>
      <p:ext uri="{BB962C8B-B14F-4D97-AF65-F5344CB8AC3E}">
        <p14:creationId xmlns:p14="http://schemas.microsoft.com/office/powerpoint/2010/main" val="643443418"/>
      </p:ext>
    </p:extLst>
  </p:cSld>
  <p:clrMapOvr>
    <a:masterClrMapping/>
  </p:clrMapOvr>
  <p:transition spd="slow"/>
</p:sldLayout>
</file>

<file path=ppt/slideLayouts/slideLayout2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CFFA1D2-AACD-9342-9BE4-BC3A20D1F7D3}"/>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552C6B0-C1AC-C044-93BD-148A2F36A3F1}"/>
              </a:ext>
            </a:extLst>
          </p:cNvPr>
          <p:cNvSpPr txBox="1">
            <a:spLocks noGrp="1"/>
          </p:cNvSpPr>
          <p:nvPr>
            <p:ph type="sldNum" sz="quarter" idx="11"/>
          </p:nvPr>
        </p:nvSpPr>
        <p:spPr>
          <a:ln/>
        </p:spPr>
        <p:txBody>
          <a:bodyPr/>
          <a:lstStyle>
            <a:lvl1pPr>
              <a:defRPr/>
            </a:lvl1pPr>
          </a:lstStyle>
          <a:p>
            <a:pPr>
              <a:defRPr/>
            </a:pPr>
            <a:fld id="{C2B98813-6B85-5A42-A821-341D58347233}" type="slidenum">
              <a:rPr/>
              <a:pPr>
                <a:defRPr/>
              </a:pPr>
              <a:t>‹#›</a:t>
            </a:fld>
            <a:endParaRPr/>
          </a:p>
        </p:txBody>
      </p:sp>
    </p:spTree>
    <p:extLst>
      <p:ext uri="{BB962C8B-B14F-4D97-AF65-F5344CB8AC3E}">
        <p14:creationId xmlns:p14="http://schemas.microsoft.com/office/powerpoint/2010/main" val="1309065849"/>
      </p:ext>
    </p:extLst>
  </p:cSld>
  <p:clrMapOvr>
    <a:masterClrMapping/>
  </p:clrMapOvr>
  <p:transition spd="slow"/>
</p:sldLayout>
</file>

<file path=ppt/slideLayouts/slideLayout2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2A38B15-E79F-0C44-9DA5-A1471795457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4052DEE-0F78-4743-9F4A-94D44F74EC81}"/>
              </a:ext>
            </a:extLst>
          </p:cNvPr>
          <p:cNvSpPr txBox="1">
            <a:spLocks noGrp="1"/>
          </p:cNvSpPr>
          <p:nvPr>
            <p:ph type="sldNum" sz="quarter" idx="11"/>
          </p:nvPr>
        </p:nvSpPr>
        <p:spPr>
          <a:ln/>
        </p:spPr>
        <p:txBody>
          <a:bodyPr/>
          <a:lstStyle>
            <a:lvl1pPr>
              <a:defRPr/>
            </a:lvl1pPr>
          </a:lstStyle>
          <a:p>
            <a:pPr>
              <a:defRPr/>
            </a:pPr>
            <a:fld id="{43C325AF-EEE3-2143-A8C6-EC0B472AFB96}" type="slidenum">
              <a:rPr/>
              <a:pPr>
                <a:defRPr/>
              </a:pPr>
              <a:t>‹#›</a:t>
            </a:fld>
            <a:endParaRPr/>
          </a:p>
        </p:txBody>
      </p:sp>
    </p:spTree>
    <p:extLst>
      <p:ext uri="{BB962C8B-B14F-4D97-AF65-F5344CB8AC3E}">
        <p14:creationId xmlns:p14="http://schemas.microsoft.com/office/powerpoint/2010/main" val="1810999256"/>
      </p:ext>
    </p:extLst>
  </p:cSld>
  <p:clrMapOvr>
    <a:masterClrMapping/>
  </p:clrMapOvr>
  <p:transition spd="slow"/>
</p:sldLayout>
</file>

<file path=ppt/slideLayouts/slideLayout2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A100C34-54A1-8B43-BF3E-703283F9BA0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03A21AE-69EC-CF4E-B775-F080ED88A8F5}"/>
              </a:ext>
            </a:extLst>
          </p:cNvPr>
          <p:cNvSpPr txBox="1">
            <a:spLocks noGrp="1"/>
          </p:cNvSpPr>
          <p:nvPr>
            <p:ph type="sldNum" sz="quarter" idx="11"/>
          </p:nvPr>
        </p:nvSpPr>
        <p:spPr>
          <a:ln/>
        </p:spPr>
        <p:txBody>
          <a:bodyPr/>
          <a:lstStyle>
            <a:lvl1pPr>
              <a:defRPr/>
            </a:lvl1pPr>
          </a:lstStyle>
          <a:p>
            <a:pPr>
              <a:defRPr/>
            </a:pPr>
            <a:fld id="{40B8D38E-6D90-254D-B2BD-F865B0140362}" type="slidenum">
              <a:rPr/>
              <a:pPr>
                <a:defRPr/>
              </a:pPr>
              <a:t>‹#›</a:t>
            </a:fld>
            <a:endParaRPr/>
          </a:p>
        </p:txBody>
      </p:sp>
    </p:spTree>
    <p:extLst>
      <p:ext uri="{BB962C8B-B14F-4D97-AF65-F5344CB8AC3E}">
        <p14:creationId xmlns:p14="http://schemas.microsoft.com/office/powerpoint/2010/main" val="1979839399"/>
      </p:ext>
    </p:extLst>
  </p:cSld>
  <p:clrMapOvr>
    <a:masterClrMapping/>
  </p:clrMapOvr>
  <p:transition spd="slow"/>
</p:sldLayout>
</file>

<file path=ppt/slideLayouts/slideLayout2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4C0A871-2B92-4049-B92A-03C6026748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46FFC80-B91D-1041-ACFB-C8E55A674853}"/>
              </a:ext>
            </a:extLst>
          </p:cNvPr>
          <p:cNvSpPr txBox="1">
            <a:spLocks noGrp="1"/>
          </p:cNvSpPr>
          <p:nvPr>
            <p:ph type="sldNum" sz="quarter" idx="11"/>
          </p:nvPr>
        </p:nvSpPr>
        <p:spPr>
          <a:ln/>
        </p:spPr>
        <p:txBody>
          <a:bodyPr/>
          <a:lstStyle>
            <a:lvl1pPr>
              <a:defRPr/>
            </a:lvl1pPr>
          </a:lstStyle>
          <a:p>
            <a:pPr>
              <a:defRPr/>
            </a:pPr>
            <a:fld id="{C15F04BF-3279-7649-A90D-2E6885EBBF92}" type="slidenum">
              <a:rPr/>
              <a:pPr>
                <a:defRPr/>
              </a:pPr>
              <a:t>‹#›</a:t>
            </a:fld>
            <a:endParaRPr/>
          </a:p>
        </p:txBody>
      </p:sp>
    </p:spTree>
    <p:extLst>
      <p:ext uri="{BB962C8B-B14F-4D97-AF65-F5344CB8AC3E}">
        <p14:creationId xmlns:p14="http://schemas.microsoft.com/office/powerpoint/2010/main" val="3140307345"/>
      </p:ext>
    </p:extLst>
  </p:cSld>
  <p:clrMapOvr>
    <a:masterClrMapping/>
  </p:clrMapOvr>
  <p:transition spd="slow"/>
</p:sldLayout>
</file>

<file path=ppt/slideLayouts/slideLayout2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ED145B2-E6DB-8D40-BACB-52CAEFFF718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8DAF17E-576A-174D-B435-6C0722CDD5E5}"/>
              </a:ext>
            </a:extLst>
          </p:cNvPr>
          <p:cNvSpPr txBox="1">
            <a:spLocks noGrp="1"/>
          </p:cNvSpPr>
          <p:nvPr>
            <p:ph type="sldNum" sz="quarter" idx="11"/>
          </p:nvPr>
        </p:nvSpPr>
        <p:spPr>
          <a:ln/>
        </p:spPr>
        <p:txBody>
          <a:bodyPr/>
          <a:lstStyle>
            <a:lvl1pPr>
              <a:defRPr/>
            </a:lvl1pPr>
          </a:lstStyle>
          <a:p>
            <a:pPr>
              <a:defRPr/>
            </a:pPr>
            <a:fld id="{DD43AA45-D59D-E14E-BDB4-8E31865223AD}" type="slidenum">
              <a:rPr/>
              <a:pPr>
                <a:defRPr/>
              </a:pPr>
              <a:t>‹#›</a:t>
            </a:fld>
            <a:endParaRPr/>
          </a:p>
        </p:txBody>
      </p:sp>
    </p:spTree>
    <p:extLst>
      <p:ext uri="{BB962C8B-B14F-4D97-AF65-F5344CB8AC3E}">
        <p14:creationId xmlns:p14="http://schemas.microsoft.com/office/powerpoint/2010/main" val="16571108"/>
      </p:ext>
    </p:extLst>
  </p:cSld>
  <p:clrMapOvr>
    <a:masterClrMapping/>
  </p:clrMapOvr>
  <p:transition spd="slow"/>
</p:sldLayout>
</file>

<file path=ppt/slideLayouts/slideLayout2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5AD93FE0-9D35-7F4E-9640-30EB5B99B3B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6797B68-3A36-1D40-942E-A7D958ACEC81}"/>
              </a:ext>
            </a:extLst>
          </p:cNvPr>
          <p:cNvSpPr txBox="1">
            <a:spLocks noGrp="1"/>
          </p:cNvSpPr>
          <p:nvPr>
            <p:ph type="sldNum" sz="quarter" idx="11"/>
          </p:nvPr>
        </p:nvSpPr>
        <p:spPr>
          <a:ln/>
        </p:spPr>
        <p:txBody>
          <a:bodyPr/>
          <a:lstStyle>
            <a:lvl1pPr>
              <a:defRPr/>
            </a:lvl1pPr>
          </a:lstStyle>
          <a:p>
            <a:pPr>
              <a:defRPr/>
            </a:pPr>
            <a:fld id="{7FC9CFF3-DF1E-0042-9975-C269FDAD70E0}" type="slidenum">
              <a:rPr/>
              <a:pPr>
                <a:defRPr/>
              </a:pPr>
              <a:t>‹#›</a:t>
            </a:fld>
            <a:endParaRPr/>
          </a:p>
        </p:txBody>
      </p:sp>
    </p:spTree>
    <p:extLst>
      <p:ext uri="{BB962C8B-B14F-4D97-AF65-F5344CB8AC3E}">
        <p14:creationId xmlns:p14="http://schemas.microsoft.com/office/powerpoint/2010/main" val="2208089564"/>
      </p:ext>
    </p:extLst>
  </p:cSld>
  <p:clrMapOvr>
    <a:masterClrMapping/>
  </p:clrMapOvr>
  <p:transition spd="slow"/>
</p:sldLayout>
</file>

<file path=ppt/slideLayouts/slideLayout2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EF752E2-5861-6F4B-8735-81F6B7B52A1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513BCAC-7DED-394B-ABD6-98542160D663}"/>
              </a:ext>
            </a:extLst>
          </p:cNvPr>
          <p:cNvSpPr txBox="1">
            <a:spLocks noGrp="1"/>
          </p:cNvSpPr>
          <p:nvPr>
            <p:ph type="sldNum" sz="quarter" idx="11"/>
          </p:nvPr>
        </p:nvSpPr>
        <p:spPr>
          <a:ln/>
        </p:spPr>
        <p:txBody>
          <a:bodyPr/>
          <a:lstStyle>
            <a:lvl1pPr>
              <a:defRPr/>
            </a:lvl1pPr>
          </a:lstStyle>
          <a:p>
            <a:pPr>
              <a:defRPr/>
            </a:pPr>
            <a:fld id="{B8195008-E7B5-8446-BB06-CB167173960B}" type="slidenum">
              <a:rPr/>
              <a:pPr>
                <a:defRPr/>
              </a:pPr>
              <a:t>‹#›</a:t>
            </a:fld>
            <a:endParaRPr/>
          </a:p>
        </p:txBody>
      </p:sp>
    </p:spTree>
    <p:extLst>
      <p:ext uri="{BB962C8B-B14F-4D97-AF65-F5344CB8AC3E}">
        <p14:creationId xmlns:p14="http://schemas.microsoft.com/office/powerpoint/2010/main" val="3221556773"/>
      </p:ext>
    </p:extLst>
  </p:cSld>
  <p:clrMapOvr>
    <a:masterClrMapping/>
  </p:clrMapOvr>
  <p:transition spd="slow"/>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E6A4686-A7E3-B348-878F-CEE94E80A63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BC12F83-ABEE-A349-B1DF-DA8FF4D5D5F7}"/>
              </a:ext>
            </a:extLst>
          </p:cNvPr>
          <p:cNvSpPr txBox="1">
            <a:spLocks noGrp="1"/>
          </p:cNvSpPr>
          <p:nvPr>
            <p:ph type="sldNum" sz="quarter" idx="11"/>
          </p:nvPr>
        </p:nvSpPr>
        <p:spPr>
          <a:ln/>
        </p:spPr>
        <p:txBody>
          <a:bodyPr/>
          <a:lstStyle>
            <a:lvl1pPr>
              <a:defRPr/>
            </a:lvl1pPr>
          </a:lstStyle>
          <a:p>
            <a:pPr>
              <a:defRPr/>
            </a:pPr>
            <a:fld id="{C1CC7512-A472-FC43-9D56-B7E22D5E5EF3}" type="slidenum">
              <a:rPr/>
              <a:pPr>
                <a:defRPr/>
              </a:pPr>
              <a:t>‹#›</a:t>
            </a:fld>
            <a:endParaRPr/>
          </a:p>
        </p:txBody>
      </p:sp>
    </p:spTree>
    <p:extLst>
      <p:ext uri="{BB962C8B-B14F-4D97-AF65-F5344CB8AC3E}">
        <p14:creationId xmlns:p14="http://schemas.microsoft.com/office/powerpoint/2010/main" val="163434270"/>
      </p:ext>
    </p:extLst>
  </p:cSld>
  <p:clrMapOvr>
    <a:masterClrMapping/>
  </p:clrMapOvr>
  <p:transition spd="slow"/>
</p:sldLayout>
</file>

<file path=ppt/slideLayouts/slideLayout2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76CFE06-228E-1646-8403-6B21945E359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2C62B89-1E50-6A4A-BCAC-D2589D2C3470}"/>
              </a:ext>
            </a:extLst>
          </p:cNvPr>
          <p:cNvSpPr txBox="1">
            <a:spLocks noGrp="1"/>
          </p:cNvSpPr>
          <p:nvPr>
            <p:ph type="sldNum" sz="quarter" idx="11"/>
          </p:nvPr>
        </p:nvSpPr>
        <p:spPr>
          <a:ln/>
        </p:spPr>
        <p:txBody>
          <a:bodyPr/>
          <a:lstStyle>
            <a:lvl1pPr>
              <a:defRPr/>
            </a:lvl1pPr>
          </a:lstStyle>
          <a:p>
            <a:pPr>
              <a:defRPr/>
            </a:pPr>
            <a:fld id="{0A9DE4A6-937A-7F42-B4CD-C44DFC40709E}" type="slidenum">
              <a:rPr/>
              <a:pPr>
                <a:defRPr/>
              </a:pPr>
              <a:t>‹#›</a:t>
            </a:fld>
            <a:endParaRPr/>
          </a:p>
        </p:txBody>
      </p:sp>
    </p:spTree>
    <p:extLst>
      <p:ext uri="{BB962C8B-B14F-4D97-AF65-F5344CB8AC3E}">
        <p14:creationId xmlns:p14="http://schemas.microsoft.com/office/powerpoint/2010/main" val="367120685"/>
      </p:ext>
    </p:extLst>
  </p:cSld>
  <p:clrMapOvr>
    <a:masterClrMapping/>
  </p:clrMapOvr>
  <p:transition spd="slow"/>
</p:sldLayout>
</file>

<file path=ppt/slideLayouts/slideLayout2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EDC3E1F-B396-DE44-B624-EA05EBB0BA1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132B91C-334F-834F-AB76-7DB189B05DD9}"/>
              </a:ext>
            </a:extLst>
          </p:cNvPr>
          <p:cNvSpPr txBox="1">
            <a:spLocks noGrp="1"/>
          </p:cNvSpPr>
          <p:nvPr>
            <p:ph type="sldNum" sz="quarter" idx="11"/>
          </p:nvPr>
        </p:nvSpPr>
        <p:spPr>
          <a:ln/>
        </p:spPr>
        <p:txBody>
          <a:bodyPr/>
          <a:lstStyle>
            <a:lvl1pPr>
              <a:defRPr/>
            </a:lvl1pPr>
          </a:lstStyle>
          <a:p>
            <a:pPr>
              <a:defRPr/>
            </a:pPr>
            <a:fld id="{D4782DC5-5DE9-C44D-BDCA-444DEC418998}" type="slidenum">
              <a:rPr/>
              <a:pPr>
                <a:defRPr/>
              </a:pPr>
              <a:t>‹#›</a:t>
            </a:fld>
            <a:endParaRPr/>
          </a:p>
        </p:txBody>
      </p:sp>
    </p:spTree>
    <p:extLst>
      <p:ext uri="{BB962C8B-B14F-4D97-AF65-F5344CB8AC3E}">
        <p14:creationId xmlns:p14="http://schemas.microsoft.com/office/powerpoint/2010/main" val="960461666"/>
      </p:ext>
    </p:extLst>
  </p:cSld>
  <p:clrMapOvr>
    <a:masterClrMapping/>
  </p:clrMapOvr>
  <p:transition spd="slow"/>
</p:sldLayout>
</file>

<file path=ppt/slideLayouts/slideLayout2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ED6D8B0-95AE-2E46-915B-6C973245B6B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C8B963F-7D74-B148-AA26-ACC849F30DA2}"/>
              </a:ext>
            </a:extLst>
          </p:cNvPr>
          <p:cNvSpPr txBox="1">
            <a:spLocks noGrp="1"/>
          </p:cNvSpPr>
          <p:nvPr>
            <p:ph type="sldNum" sz="quarter" idx="11"/>
          </p:nvPr>
        </p:nvSpPr>
        <p:spPr>
          <a:ln/>
        </p:spPr>
        <p:txBody>
          <a:bodyPr/>
          <a:lstStyle>
            <a:lvl1pPr>
              <a:defRPr/>
            </a:lvl1pPr>
          </a:lstStyle>
          <a:p>
            <a:pPr>
              <a:defRPr/>
            </a:pPr>
            <a:fld id="{E3B449EE-C8C2-1F42-8FCA-4E394934F5A8}" type="slidenum">
              <a:rPr/>
              <a:pPr>
                <a:defRPr/>
              </a:pPr>
              <a:t>‹#›</a:t>
            </a:fld>
            <a:endParaRPr/>
          </a:p>
        </p:txBody>
      </p:sp>
    </p:spTree>
    <p:extLst>
      <p:ext uri="{BB962C8B-B14F-4D97-AF65-F5344CB8AC3E}">
        <p14:creationId xmlns:p14="http://schemas.microsoft.com/office/powerpoint/2010/main" val="1091644182"/>
      </p:ext>
    </p:extLst>
  </p:cSld>
  <p:clrMapOvr>
    <a:masterClrMapping/>
  </p:clrMapOvr>
  <p:transition spd="slow"/>
</p:sldLayout>
</file>

<file path=ppt/slideLayouts/slideLayout2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4085BB33-5E2A-C14A-9A9B-18EAEB7AEDA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39E3923-B1F2-FC43-9CB1-CEC0D1D43593}"/>
              </a:ext>
            </a:extLst>
          </p:cNvPr>
          <p:cNvSpPr txBox="1">
            <a:spLocks noGrp="1"/>
          </p:cNvSpPr>
          <p:nvPr>
            <p:ph type="sldNum" sz="quarter" idx="11"/>
          </p:nvPr>
        </p:nvSpPr>
        <p:spPr>
          <a:ln/>
        </p:spPr>
        <p:txBody>
          <a:bodyPr/>
          <a:lstStyle>
            <a:lvl1pPr>
              <a:defRPr/>
            </a:lvl1pPr>
          </a:lstStyle>
          <a:p>
            <a:pPr>
              <a:defRPr/>
            </a:pPr>
            <a:fld id="{92F82B7E-3A31-E849-9620-956BE0792BCD}" type="slidenum">
              <a:rPr/>
              <a:pPr>
                <a:defRPr/>
              </a:pPr>
              <a:t>‹#›</a:t>
            </a:fld>
            <a:endParaRPr/>
          </a:p>
        </p:txBody>
      </p:sp>
    </p:spTree>
    <p:extLst>
      <p:ext uri="{BB962C8B-B14F-4D97-AF65-F5344CB8AC3E}">
        <p14:creationId xmlns:p14="http://schemas.microsoft.com/office/powerpoint/2010/main" val="1224997692"/>
      </p:ext>
    </p:extLst>
  </p:cSld>
  <p:clrMapOvr>
    <a:masterClrMapping/>
  </p:clrMapOvr>
  <p:transition spd="slow"/>
</p:sldLayout>
</file>

<file path=ppt/slideLayouts/slideLayout2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B6C626E-E47F-424D-AB4D-65A274F5E2E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B0C4D44-ECF9-1C41-8A77-F51F07ED8AD6}"/>
              </a:ext>
            </a:extLst>
          </p:cNvPr>
          <p:cNvSpPr txBox="1">
            <a:spLocks noGrp="1"/>
          </p:cNvSpPr>
          <p:nvPr>
            <p:ph type="sldNum" sz="quarter" idx="11"/>
          </p:nvPr>
        </p:nvSpPr>
        <p:spPr>
          <a:ln/>
        </p:spPr>
        <p:txBody>
          <a:bodyPr/>
          <a:lstStyle>
            <a:lvl1pPr>
              <a:defRPr/>
            </a:lvl1pPr>
          </a:lstStyle>
          <a:p>
            <a:pPr>
              <a:defRPr/>
            </a:pPr>
            <a:fld id="{6E72417B-5EDE-B044-8545-467BADCA6CA4}" type="slidenum">
              <a:rPr/>
              <a:pPr>
                <a:defRPr/>
              </a:pPr>
              <a:t>‹#›</a:t>
            </a:fld>
            <a:endParaRPr/>
          </a:p>
        </p:txBody>
      </p:sp>
    </p:spTree>
    <p:extLst>
      <p:ext uri="{BB962C8B-B14F-4D97-AF65-F5344CB8AC3E}">
        <p14:creationId xmlns:p14="http://schemas.microsoft.com/office/powerpoint/2010/main" val="1759042217"/>
      </p:ext>
    </p:extLst>
  </p:cSld>
  <p:clrMapOvr>
    <a:masterClrMapping/>
  </p:clrMapOvr>
  <p:transition spd="slow"/>
</p:sldLayout>
</file>

<file path=ppt/slideLayouts/slideLayout2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4D6B70F-286F-5649-A6ED-D08E6194705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8B61904-A8A5-C74C-BB45-9213986376FF}"/>
              </a:ext>
            </a:extLst>
          </p:cNvPr>
          <p:cNvSpPr txBox="1">
            <a:spLocks noGrp="1"/>
          </p:cNvSpPr>
          <p:nvPr>
            <p:ph type="sldNum" sz="quarter" idx="11"/>
          </p:nvPr>
        </p:nvSpPr>
        <p:spPr>
          <a:ln/>
        </p:spPr>
        <p:txBody>
          <a:bodyPr/>
          <a:lstStyle>
            <a:lvl1pPr>
              <a:defRPr/>
            </a:lvl1pPr>
          </a:lstStyle>
          <a:p>
            <a:pPr>
              <a:defRPr/>
            </a:pPr>
            <a:fld id="{3C04C413-3465-664C-9C1E-E9E99CA23AD1}" type="slidenum">
              <a:rPr/>
              <a:pPr>
                <a:defRPr/>
              </a:pPr>
              <a:t>‹#›</a:t>
            </a:fld>
            <a:endParaRPr/>
          </a:p>
        </p:txBody>
      </p:sp>
    </p:spTree>
    <p:extLst>
      <p:ext uri="{BB962C8B-B14F-4D97-AF65-F5344CB8AC3E}">
        <p14:creationId xmlns:p14="http://schemas.microsoft.com/office/powerpoint/2010/main" val="3123658783"/>
      </p:ext>
    </p:extLst>
  </p:cSld>
  <p:clrMapOvr>
    <a:masterClrMapping/>
  </p:clrMapOvr>
  <p:transition spd="slow"/>
</p:sldLayout>
</file>

<file path=ppt/slideLayouts/slideLayout2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75175D7-A43C-F748-B835-23C85721E93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0E41DC2-36C2-004F-AA6A-3958528D231E}"/>
              </a:ext>
            </a:extLst>
          </p:cNvPr>
          <p:cNvSpPr txBox="1">
            <a:spLocks noGrp="1"/>
          </p:cNvSpPr>
          <p:nvPr>
            <p:ph type="sldNum" sz="quarter" idx="11"/>
          </p:nvPr>
        </p:nvSpPr>
        <p:spPr>
          <a:ln/>
        </p:spPr>
        <p:txBody>
          <a:bodyPr/>
          <a:lstStyle>
            <a:lvl1pPr>
              <a:defRPr/>
            </a:lvl1pPr>
          </a:lstStyle>
          <a:p>
            <a:pPr>
              <a:defRPr/>
            </a:pPr>
            <a:fld id="{4FC73C02-F4E7-364A-AE31-F1B67C888069}" type="slidenum">
              <a:rPr/>
              <a:pPr>
                <a:defRPr/>
              </a:pPr>
              <a:t>‹#›</a:t>
            </a:fld>
            <a:endParaRPr/>
          </a:p>
        </p:txBody>
      </p:sp>
    </p:spTree>
    <p:extLst>
      <p:ext uri="{BB962C8B-B14F-4D97-AF65-F5344CB8AC3E}">
        <p14:creationId xmlns:p14="http://schemas.microsoft.com/office/powerpoint/2010/main" val="890250575"/>
      </p:ext>
    </p:extLst>
  </p:cSld>
  <p:clrMapOvr>
    <a:masterClrMapping/>
  </p:clrMapOvr>
  <p:transition spd="slow"/>
</p:sldLayout>
</file>

<file path=ppt/slideLayouts/slideLayout2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27F61D6-DBCA-E149-BA26-E6B75BC5ED7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1598A55-4578-364D-A6E7-9AE2D4FFC219}"/>
              </a:ext>
            </a:extLst>
          </p:cNvPr>
          <p:cNvSpPr txBox="1">
            <a:spLocks noGrp="1"/>
          </p:cNvSpPr>
          <p:nvPr>
            <p:ph type="sldNum" sz="quarter" idx="11"/>
          </p:nvPr>
        </p:nvSpPr>
        <p:spPr>
          <a:ln/>
        </p:spPr>
        <p:txBody>
          <a:bodyPr/>
          <a:lstStyle>
            <a:lvl1pPr>
              <a:defRPr/>
            </a:lvl1pPr>
          </a:lstStyle>
          <a:p>
            <a:pPr>
              <a:defRPr/>
            </a:pPr>
            <a:fld id="{6874A0E0-5C2D-E64E-BA6D-5A8C4B1426A3}" type="slidenum">
              <a:rPr/>
              <a:pPr>
                <a:defRPr/>
              </a:pPr>
              <a:t>‹#›</a:t>
            </a:fld>
            <a:endParaRPr/>
          </a:p>
        </p:txBody>
      </p:sp>
    </p:spTree>
    <p:extLst>
      <p:ext uri="{BB962C8B-B14F-4D97-AF65-F5344CB8AC3E}">
        <p14:creationId xmlns:p14="http://schemas.microsoft.com/office/powerpoint/2010/main" val="650415178"/>
      </p:ext>
    </p:extLst>
  </p:cSld>
  <p:clrMapOvr>
    <a:masterClrMapping/>
  </p:clrMapOvr>
  <p:transition spd="slow"/>
</p:sldLayout>
</file>

<file path=ppt/slideLayouts/slideLayout2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1884B06-7A5C-7448-B626-61A93C2359C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95A3082-5294-A24D-AA86-4DEEF9C43056}"/>
              </a:ext>
            </a:extLst>
          </p:cNvPr>
          <p:cNvSpPr txBox="1">
            <a:spLocks noGrp="1"/>
          </p:cNvSpPr>
          <p:nvPr>
            <p:ph type="sldNum" sz="quarter" idx="11"/>
          </p:nvPr>
        </p:nvSpPr>
        <p:spPr>
          <a:ln/>
        </p:spPr>
        <p:txBody>
          <a:bodyPr/>
          <a:lstStyle>
            <a:lvl1pPr>
              <a:defRPr/>
            </a:lvl1pPr>
          </a:lstStyle>
          <a:p>
            <a:pPr>
              <a:defRPr/>
            </a:pPr>
            <a:fld id="{F8453B5D-325A-094A-AF11-000BD701221E}" type="slidenum">
              <a:rPr/>
              <a:pPr>
                <a:defRPr/>
              </a:pPr>
              <a:t>‹#›</a:t>
            </a:fld>
            <a:endParaRPr/>
          </a:p>
        </p:txBody>
      </p:sp>
    </p:spTree>
    <p:extLst>
      <p:ext uri="{BB962C8B-B14F-4D97-AF65-F5344CB8AC3E}">
        <p14:creationId xmlns:p14="http://schemas.microsoft.com/office/powerpoint/2010/main" val="1928902242"/>
      </p:ext>
    </p:extLst>
  </p:cSld>
  <p:clrMapOvr>
    <a:masterClrMapping/>
  </p:clrMapOvr>
  <p:transition spd="slow"/>
</p:sldLayout>
</file>

<file path=ppt/slideLayouts/slideLayout2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BE1436B-5679-9E40-9DAA-D48AC1A68CF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656627A-F039-BE4A-8CB4-D289C91D51FB}"/>
              </a:ext>
            </a:extLst>
          </p:cNvPr>
          <p:cNvSpPr txBox="1">
            <a:spLocks noGrp="1"/>
          </p:cNvSpPr>
          <p:nvPr>
            <p:ph type="sldNum" sz="quarter" idx="11"/>
          </p:nvPr>
        </p:nvSpPr>
        <p:spPr>
          <a:ln/>
        </p:spPr>
        <p:txBody>
          <a:bodyPr/>
          <a:lstStyle>
            <a:lvl1pPr>
              <a:defRPr/>
            </a:lvl1pPr>
          </a:lstStyle>
          <a:p>
            <a:pPr>
              <a:defRPr/>
            </a:pPr>
            <a:fld id="{174660D7-70C8-904C-9B22-3A65E1CBA510}" type="slidenum">
              <a:rPr/>
              <a:pPr>
                <a:defRPr/>
              </a:pPr>
              <a:t>‹#›</a:t>
            </a:fld>
            <a:endParaRPr/>
          </a:p>
        </p:txBody>
      </p:sp>
    </p:spTree>
    <p:extLst>
      <p:ext uri="{BB962C8B-B14F-4D97-AF65-F5344CB8AC3E}">
        <p14:creationId xmlns:p14="http://schemas.microsoft.com/office/powerpoint/2010/main" val="2520047815"/>
      </p:ext>
    </p:extLst>
  </p:cSld>
  <p:clrMapOvr>
    <a:masterClrMapping/>
  </p:clrMapOvr>
  <p:transition spd="slow"/>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39DF74F-46F5-104B-8EE0-677DFEBE8D2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AA2F9B1-45EF-5342-A70D-76E523D2FE81}"/>
              </a:ext>
            </a:extLst>
          </p:cNvPr>
          <p:cNvSpPr txBox="1">
            <a:spLocks noGrp="1"/>
          </p:cNvSpPr>
          <p:nvPr>
            <p:ph type="sldNum" sz="quarter" idx="11"/>
          </p:nvPr>
        </p:nvSpPr>
        <p:spPr>
          <a:ln/>
        </p:spPr>
        <p:txBody>
          <a:bodyPr/>
          <a:lstStyle>
            <a:lvl1pPr>
              <a:defRPr/>
            </a:lvl1pPr>
          </a:lstStyle>
          <a:p>
            <a:pPr>
              <a:defRPr/>
            </a:pPr>
            <a:fld id="{575B3961-5AC0-6A4F-B9A9-47854B5B8C56}" type="slidenum">
              <a:rPr/>
              <a:pPr>
                <a:defRPr/>
              </a:pPr>
              <a:t>‹#›</a:t>
            </a:fld>
            <a:endParaRPr/>
          </a:p>
        </p:txBody>
      </p:sp>
    </p:spTree>
    <p:extLst>
      <p:ext uri="{BB962C8B-B14F-4D97-AF65-F5344CB8AC3E}">
        <p14:creationId xmlns:p14="http://schemas.microsoft.com/office/powerpoint/2010/main" val="1446650415"/>
      </p:ext>
    </p:extLst>
  </p:cSld>
  <p:clrMapOvr>
    <a:masterClrMapping/>
  </p:clrMapOvr>
  <p:transition spd="slow"/>
</p:sldLayout>
</file>

<file path=ppt/slideLayouts/slideLayout2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2CD5E9C-4573-2248-BE66-E3BE3CA5605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1D6F8C3-B227-7C40-9DC5-2F0E99EFA959}"/>
              </a:ext>
            </a:extLst>
          </p:cNvPr>
          <p:cNvSpPr txBox="1">
            <a:spLocks noGrp="1"/>
          </p:cNvSpPr>
          <p:nvPr>
            <p:ph type="sldNum" sz="quarter" idx="11"/>
          </p:nvPr>
        </p:nvSpPr>
        <p:spPr>
          <a:ln/>
        </p:spPr>
        <p:txBody>
          <a:bodyPr/>
          <a:lstStyle>
            <a:lvl1pPr>
              <a:defRPr/>
            </a:lvl1pPr>
          </a:lstStyle>
          <a:p>
            <a:pPr>
              <a:defRPr/>
            </a:pPr>
            <a:fld id="{1B49E724-0739-9B43-B16D-E99546B01E12}" type="slidenum">
              <a:rPr/>
              <a:pPr>
                <a:defRPr/>
              </a:pPr>
              <a:t>‹#›</a:t>
            </a:fld>
            <a:endParaRPr/>
          </a:p>
        </p:txBody>
      </p:sp>
    </p:spTree>
    <p:extLst>
      <p:ext uri="{BB962C8B-B14F-4D97-AF65-F5344CB8AC3E}">
        <p14:creationId xmlns:p14="http://schemas.microsoft.com/office/powerpoint/2010/main" val="4106800317"/>
      </p:ext>
    </p:extLst>
  </p:cSld>
  <p:clrMapOvr>
    <a:masterClrMapping/>
  </p:clrMapOvr>
  <p:transition spd="slow"/>
</p:sldLayout>
</file>

<file path=ppt/slideLayouts/slideLayout2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7AF8B30-2699-2E40-974B-47B9029F932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61925F1-CA4D-6746-A5E1-8CCEB127D7E7}"/>
              </a:ext>
            </a:extLst>
          </p:cNvPr>
          <p:cNvSpPr txBox="1">
            <a:spLocks noGrp="1"/>
          </p:cNvSpPr>
          <p:nvPr>
            <p:ph type="sldNum" sz="quarter" idx="11"/>
          </p:nvPr>
        </p:nvSpPr>
        <p:spPr>
          <a:ln/>
        </p:spPr>
        <p:txBody>
          <a:bodyPr/>
          <a:lstStyle>
            <a:lvl1pPr>
              <a:defRPr/>
            </a:lvl1pPr>
          </a:lstStyle>
          <a:p>
            <a:pPr>
              <a:defRPr/>
            </a:pPr>
            <a:fld id="{2784EEEC-B39D-0F48-954E-AE6072DAA277}" type="slidenum">
              <a:rPr/>
              <a:pPr>
                <a:defRPr/>
              </a:pPr>
              <a:t>‹#›</a:t>
            </a:fld>
            <a:endParaRPr/>
          </a:p>
        </p:txBody>
      </p:sp>
    </p:spTree>
    <p:extLst>
      <p:ext uri="{BB962C8B-B14F-4D97-AF65-F5344CB8AC3E}">
        <p14:creationId xmlns:p14="http://schemas.microsoft.com/office/powerpoint/2010/main" val="2722283210"/>
      </p:ext>
    </p:extLst>
  </p:cSld>
  <p:clrMapOvr>
    <a:masterClrMapping/>
  </p:clrMapOvr>
  <p:transition spd="slow"/>
</p:sldLayout>
</file>

<file path=ppt/slideLayouts/slideLayout2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430E031-6506-5447-937F-5EFEDAB3DFC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18BA833-7A99-B540-8FE1-77B8E5A4A86C}"/>
              </a:ext>
            </a:extLst>
          </p:cNvPr>
          <p:cNvSpPr txBox="1">
            <a:spLocks noGrp="1"/>
          </p:cNvSpPr>
          <p:nvPr>
            <p:ph type="sldNum" sz="quarter" idx="11"/>
          </p:nvPr>
        </p:nvSpPr>
        <p:spPr>
          <a:ln/>
        </p:spPr>
        <p:txBody>
          <a:bodyPr/>
          <a:lstStyle>
            <a:lvl1pPr>
              <a:defRPr/>
            </a:lvl1pPr>
          </a:lstStyle>
          <a:p>
            <a:pPr>
              <a:defRPr/>
            </a:pPr>
            <a:fld id="{F6DCB02C-CEB1-F149-88DB-75E3EF62758F}" type="slidenum">
              <a:rPr/>
              <a:pPr>
                <a:defRPr/>
              </a:pPr>
              <a:t>‹#›</a:t>
            </a:fld>
            <a:endParaRPr/>
          </a:p>
        </p:txBody>
      </p:sp>
    </p:spTree>
    <p:extLst>
      <p:ext uri="{BB962C8B-B14F-4D97-AF65-F5344CB8AC3E}">
        <p14:creationId xmlns:p14="http://schemas.microsoft.com/office/powerpoint/2010/main" val="507372201"/>
      </p:ext>
    </p:extLst>
  </p:cSld>
  <p:clrMapOvr>
    <a:masterClrMapping/>
  </p:clrMapOvr>
  <p:transition spd="slow"/>
</p:sldLayout>
</file>

<file path=ppt/slideLayouts/slideLayout2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0097793-643B-0F45-9E24-E716FF3260D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28C1B1F-B903-944C-BB37-80A8CC8FD2A1}"/>
              </a:ext>
            </a:extLst>
          </p:cNvPr>
          <p:cNvSpPr txBox="1">
            <a:spLocks noGrp="1"/>
          </p:cNvSpPr>
          <p:nvPr>
            <p:ph type="sldNum" sz="quarter" idx="11"/>
          </p:nvPr>
        </p:nvSpPr>
        <p:spPr>
          <a:ln/>
        </p:spPr>
        <p:txBody>
          <a:bodyPr/>
          <a:lstStyle>
            <a:lvl1pPr>
              <a:defRPr/>
            </a:lvl1pPr>
          </a:lstStyle>
          <a:p>
            <a:pPr>
              <a:defRPr/>
            </a:pPr>
            <a:fld id="{595C2A9A-89E4-5F43-B07A-14027F38C230}" type="slidenum">
              <a:rPr/>
              <a:pPr>
                <a:defRPr/>
              </a:pPr>
              <a:t>‹#›</a:t>
            </a:fld>
            <a:endParaRPr/>
          </a:p>
        </p:txBody>
      </p:sp>
    </p:spTree>
    <p:extLst>
      <p:ext uri="{BB962C8B-B14F-4D97-AF65-F5344CB8AC3E}">
        <p14:creationId xmlns:p14="http://schemas.microsoft.com/office/powerpoint/2010/main" val="3600241724"/>
      </p:ext>
    </p:extLst>
  </p:cSld>
  <p:clrMapOvr>
    <a:masterClrMapping/>
  </p:clrMapOvr>
  <p:transition spd="slow"/>
</p:sldLayout>
</file>

<file path=ppt/slideLayouts/slideLayout2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6D9CAFA-2958-C04A-B4C9-44AEFC74ABC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B374D42-C4A5-8D41-8277-C7ED1D01C0BF}"/>
              </a:ext>
            </a:extLst>
          </p:cNvPr>
          <p:cNvSpPr txBox="1">
            <a:spLocks noGrp="1"/>
          </p:cNvSpPr>
          <p:nvPr>
            <p:ph type="sldNum" sz="quarter" idx="11"/>
          </p:nvPr>
        </p:nvSpPr>
        <p:spPr>
          <a:ln/>
        </p:spPr>
        <p:txBody>
          <a:bodyPr/>
          <a:lstStyle>
            <a:lvl1pPr>
              <a:defRPr/>
            </a:lvl1pPr>
          </a:lstStyle>
          <a:p>
            <a:pPr>
              <a:defRPr/>
            </a:pPr>
            <a:fld id="{BBF151D1-C278-9D49-982C-212FBC996922}" type="slidenum">
              <a:rPr/>
              <a:pPr>
                <a:defRPr/>
              </a:pPr>
              <a:t>‹#›</a:t>
            </a:fld>
            <a:endParaRPr/>
          </a:p>
        </p:txBody>
      </p:sp>
    </p:spTree>
    <p:extLst>
      <p:ext uri="{BB962C8B-B14F-4D97-AF65-F5344CB8AC3E}">
        <p14:creationId xmlns:p14="http://schemas.microsoft.com/office/powerpoint/2010/main" val="1325141979"/>
      </p:ext>
    </p:extLst>
  </p:cSld>
  <p:clrMapOvr>
    <a:masterClrMapping/>
  </p:clrMapOvr>
  <p:transition spd="slow"/>
</p:sldLayout>
</file>

<file path=ppt/slideLayouts/slideLayout2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7669E5D-6A9E-BD46-AE74-FEB91B02644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3C93506-161A-7241-BA1F-B8D28DD3B308}"/>
              </a:ext>
            </a:extLst>
          </p:cNvPr>
          <p:cNvSpPr txBox="1">
            <a:spLocks noGrp="1"/>
          </p:cNvSpPr>
          <p:nvPr>
            <p:ph type="sldNum" sz="quarter" idx="11"/>
          </p:nvPr>
        </p:nvSpPr>
        <p:spPr>
          <a:ln/>
        </p:spPr>
        <p:txBody>
          <a:bodyPr/>
          <a:lstStyle>
            <a:lvl1pPr>
              <a:defRPr/>
            </a:lvl1pPr>
          </a:lstStyle>
          <a:p>
            <a:pPr>
              <a:defRPr/>
            </a:pPr>
            <a:fld id="{CCDF8FB5-AF35-8B47-9227-7B53D928BAD8}" type="slidenum">
              <a:rPr/>
              <a:pPr>
                <a:defRPr/>
              </a:pPr>
              <a:t>‹#›</a:t>
            </a:fld>
            <a:endParaRPr/>
          </a:p>
        </p:txBody>
      </p:sp>
    </p:spTree>
    <p:extLst>
      <p:ext uri="{BB962C8B-B14F-4D97-AF65-F5344CB8AC3E}">
        <p14:creationId xmlns:p14="http://schemas.microsoft.com/office/powerpoint/2010/main" val="1477342790"/>
      </p:ext>
    </p:extLst>
  </p:cSld>
  <p:clrMapOvr>
    <a:masterClrMapping/>
  </p:clrMapOvr>
  <p:transition spd="slow"/>
</p:sldLayout>
</file>

<file path=ppt/slideLayouts/slideLayout2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BC67348-65F5-5649-A1E9-64333E9C032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5514FD2-D9B0-E245-861A-4739700BFFDE}"/>
              </a:ext>
            </a:extLst>
          </p:cNvPr>
          <p:cNvSpPr txBox="1">
            <a:spLocks noGrp="1"/>
          </p:cNvSpPr>
          <p:nvPr>
            <p:ph type="sldNum" sz="quarter" idx="11"/>
          </p:nvPr>
        </p:nvSpPr>
        <p:spPr>
          <a:ln/>
        </p:spPr>
        <p:txBody>
          <a:bodyPr/>
          <a:lstStyle>
            <a:lvl1pPr>
              <a:defRPr/>
            </a:lvl1pPr>
          </a:lstStyle>
          <a:p>
            <a:pPr>
              <a:defRPr/>
            </a:pPr>
            <a:fld id="{7690AB1F-033D-F649-AB6D-12DE5093076F}" type="slidenum">
              <a:rPr/>
              <a:pPr>
                <a:defRPr/>
              </a:pPr>
              <a:t>‹#›</a:t>
            </a:fld>
            <a:endParaRPr/>
          </a:p>
        </p:txBody>
      </p:sp>
    </p:spTree>
    <p:extLst>
      <p:ext uri="{BB962C8B-B14F-4D97-AF65-F5344CB8AC3E}">
        <p14:creationId xmlns:p14="http://schemas.microsoft.com/office/powerpoint/2010/main" val="3302436233"/>
      </p:ext>
    </p:extLst>
  </p:cSld>
  <p:clrMapOvr>
    <a:masterClrMapping/>
  </p:clrMapOvr>
  <p:transition spd="slow"/>
</p:sldLayout>
</file>

<file path=ppt/slideLayouts/slideLayout2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79CA411-677D-D649-9158-9F1E1C44F5F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3E5C4AB-C9E0-A14A-BC0E-BCF1B9F12749}"/>
              </a:ext>
            </a:extLst>
          </p:cNvPr>
          <p:cNvSpPr txBox="1">
            <a:spLocks noGrp="1"/>
          </p:cNvSpPr>
          <p:nvPr>
            <p:ph type="sldNum" sz="quarter" idx="11"/>
          </p:nvPr>
        </p:nvSpPr>
        <p:spPr>
          <a:ln/>
        </p:spPr>
        <p:txBody>
          <a:bodyPr/>
          <a:lstStyle>
            <a:lvl1pPr>
              <a:defRPr/>
            </a:lvl1pPr>
          </a:lstStyle>
          <a:p>
            <a:pPr>
              <a:defRPr/>
            </a:pPr>
            <a:fld id="{3815233F-7747-FB42-883B-DAA7BD6A285C}" type="slidenum">
              <a:rPr/>
              <a:pPr>
                <a:defRPr/>
              </a:pPr>
              <a:t>‹#›</a:t>
            </a:fld>
            <a:endParaRPr/>
          </a:p>
        </p:txBody>
      </p:sp>
    </p:spTree>
    <p:extLst>
      <p:ext uri="{BB962C8B-B14F-4D97-AF65-F5344CB8AC3E}">
        <p14:creationId xmlns:p14="http://schemas.microsoft.com/office/powerpoint/2010/main" val="1603355940"/>
      </p:ext>
    </p:extLst>
  </p:cSld>
  <p:clrMapOvr>
    <a:masterClrMapping/>
  </p:clrMapOvr>
  <p:transition spd="slow"/>
</p:sldLayout>
</file>

<file path=ppt/slideLayouts/slideLayout2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1789AF5-CA73-C04B-A0C4-D742A8F978C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EF659E5-C468-324B-A113-D66680505537}"/>
              </a:ext>
            </a:extLst>
          </p:cNvPr>
          <p:cNvSpPr txBox="1">
            <a:spLocks noGrp="1"/>
          </p:cNvSpPr>
          <p:nvPr>
            <p:ph type="sldNum" sz="quarter" idx="11"/>
          </p:nvPr>
        </p:nvSpPr>
        <p:spPr>
          <a:ln/>
        </p:spPr>
        <p:txBody>
          <a:bodyPr/>
          <a:lstStyle>
            <a:lvl1pPr>
              <a:defRPr/>
            </a:lvl1pPr>
          </a:lstStyle>
          <a:p>
            <a:pPr>
              <a:defRPr/>
            </a:pPr>
            <a:fld id="{6751C754-752E-654C-9B99-530CFAAAC483}" type="slidenum">
              <a:rPr/>
              <a:pPr>
                <a:defRPr/>
              </a:pPr>
              <a:t>‹#›</a:t>
            </a:fld>
            <a:endParaRPr/>
          </a:p>
        </p:txBody>
      </p:sp>
    </p:spTree>
    <p:extLst>
      <p:ext uri="{BB962C8B-B14F-4D97-AF65-F5344CB8AC3E}">
        <p14:creationId xmlns:p14="http://schemas.microsoft.com/office/powerpoint/2010/main" val="896103391"/>
      </p:ext>
    </p:extLst>
  </p:cSld>
  <p:clrMapOvr>
    <a:masterClrMapping/>
  </p:clrMapOvr>
  <p:transition spd="slow"/>
</p:sldLayout>
</file>

<file path=ppt/slideLayouts/slideLayout2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D11F849-D864-2444-9C05-793210612C3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09517DC-DBF5-B944-B084-05B23A6DD5F2}"/>
              </a:ext>
            </a:extLst>
          </p:cNvPr>
          <p:cNvSpPr txBox="1">
            <a:spLocks noGrp="1"/>
          </p:cNvSpPr>
          <p:nvPr>
            <p:ph type="sldNum" sz="quarter" idx="11"/>
          </p:nvPr>
        </p:nvSpPr>
        <p:spPr>
          <a:ln/>
        </p:spPr>
        <p:txBody>
          <a:bodyPr/>
          <a:lstStyle>
            <a:lvl1pPr>
              <a:defRPr/>
            </a:lvl1pPr>
          </a:lstStyle>
          <a:p>
            <a:pPr>
              <a:defRPr/>
            </a:pPr>
            <a:fld id="{22E1846F-CCA1-124B-A13C-55BDBAC70E37}" type="slidenum">
              <a:rPr/>
              <a:pPr>
                <a:defRPr/>
              </a:pPr>
              <a:t>‹#›</a:t>
            </a:fld>
            <a:endParaRPr/>
          </a:p>
        </p:txBody>
      </p:sp>
    </p:spTree>
    <p:extLst>
      <p:ext uri="{BB962C8B-B14F-4D97-AF65-F5344CB8AC3E}">
        <p14:creationId xmlns:p14="http://schemas.microsoft.com/office/powerpoint/2010/main" val="4024380678"/>
      </p:ext>
    </p:extLst>
  </p:cSld>
  <p:clrMapOvr>
    <a:masterClrMapping/>
  </p:clrMapOvr>
  <p:transition spd="slow"/>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03C02AC-D4AB-2E43-B320-67FDE6472B9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9038FCC-8A71-AB4E-A172-73CC6867F8B8}"/>
              </a:ext>
            </a:extLst>
          </p:cNvPr>
          <p:cNvSpPr txBox="1">
            <a:spLocks noGrp="1"/>
          </p:cNvSpPr>
          <p:nvPr>
            <p:ph type="sldNum" sz="quarter" idx="11"/>
          </p:nvPr>
        </p:nvSpPr>
        <p:spPr>
          <a:ln/>
        </p:spPr>
        <p:txBody>
          <a:bodyPr/>
          <a:lstStyle>
            <a:lvl1pPr>
              <a:defRPr/>
            </a:lvl1pPr>
          </a:lstStyle>
          <a:p>
            <a:pPr>
              <a:defRPr/>
            </a:pPr>
            <a:fld id="{6301C57A-829A-344F-95EE-67BA29792831}" type="slidenum">
              <a:rPr/>
              <a:pPr>
                <a:defRPr/>
              </a:pPr>
              <a:t>‹#›</a:t>
            </a:fld>
            <a:endParaRPr/>
          </a:p>
        </p:txBody>
      </p:sp>
    </p:spTree>
    <p:extLst>
      <p:ext uri="{BB962C8B-B14F-4D97-AF65-F5344CB8AC3E}">
        <p14:creationId xmlns:p14="http://schemas.microsoft.com/office/powerpoint/2010/main" val="1310858724"/>
      </p:ext>
    </p:extLst>
  </p:cSld>
  <p:clrMapOvr>
    <a:masterClrMapping/>
  </p:clrMapOvr>
  <p:transition spd="slow"/>
</p:sldLayout>
</file>

<file path=ppt/slideLayouts/slideLayout2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ED698DC-2520-4145-B273-B4EF632EA0E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FE330E6-A8F8-1F4A-A2E7-7AD2CB88F9B5}"/>
              </a:ext>
            </a:extLst>
          </p:cNvPr>
          <p:cNvSpPr txBox="1">
            <a:spLocks noGrp="1"/>
          </p:cNvSpPr>
          <p:nvPr>
            <p:ph type="sldNum" sz="quarter" idx="11"/>
          </p:nvPr>
        </p:nvSpPr>
        <p:spPr>
          <a:ln/>
        </p:spPr>
        <p:txBody>
          <a:bodyPr/>
          <a:lstStyle>
            <a:lvl1pPr>
              <a:defRPr/>
            </a:lvl1pPr>
          </a:lstStyle>
          <a:p>
            <a:pPr>
              <a:defRPr/>
            </a:pPr>
            <a:fld id="{D7C1B7E0-2879-C74D-BE9B-56ACC604BBC8}" type="slidenum">
              <a:rPr/>
              <a:pPr>
                <a:defRPr/>
              </a:pPr>
              <a:t>‹#›</a:t>
            </a:fld>
            <a:endParaRPr/>
          </a:p>
        </p:txBody>
      </p:sp>
    </p:spTree>
    <p:extLst>
      <p:ext uri="{BB962C8B-B14F-4D97-AF65-F5344CB8AC3E}">
        <p14:creationId xmlns:p14="http://schemas.microsoft.com/office/powerpoint/2010/main" val="196143287"/>
      </p:ext>
    </p:extLst>
  </p:cSld>
  <p:clrMapOvr>
    <a:masterClrMapping/>
  </p:clrMapOvr>
  <p:transition spd="slow"/>
</p:sldLayout>
</file>

<file path=ppt/slideLayouts/slideLayout2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2146015-CC44-834A-892E-AF8FCB18D97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A84AD08-510C-774A-BDEC-085871E19EFA}"/>
              </a:ext>
            </a:extLst>
          </p:cNvPr>
          <p:cNvSpPr txBox="1">
            <a:spLocks noGrp="1"/>
          </p:cNvSpPr>
          <p:nvPr>
            <p:ph type="sldNum" sz="quarter" idx="11"/>
          </p:nvPr>
        </p:nvSpPr>
        <p:spPr>
          <a:ln/>
        </p:spPr>
        <p:txBody>
          <a:bodyPr/>
          <a:lstStyle>
            <a:lvl1pPr>
              <a:defRPr/>
            </a:lvl1pPr>
          </a:lstStyle>
          <a:p>
            <a:pPr>
              <a:defRPr/>
            </a:pPr>
            <a:fld id="{E42E0AC4-F9DA-2345-9860-BD4D8014664E}" type="slidenum">
              <a:rPr/>
              <a:pPr>
                <a:defRPr/>
              </a:pPr>
              <a:t>‹#›</a:t>
            </a:fld>
            <a:endParaRPr/>
          </a:p>
        </p:txBody>
      </p:sp>
    </p:spTree>
    <p:extLst>
      <p:ext uri="{BB962C8B-B14F-4D97-AF65-F5344CB8AC3E}">
        <p14:creationId xmlns:p14="http://schemas.microsoft.com/office/powerpoint/2010/main" val="3672908425"/>
      </p:ext>
    </p:extLst>
  </p:cSld>
  <p:clrMapOvr>
    <a:masterClrMapping/>
  </p:clrMapOvr>
  <p:transition spd="slow"/>
</p:sldLayout>
</file>

<file path=ppt/slideLayouts/slideLayout2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A1DF4AC-E66D-CF4C-AA23-3AD9BB10494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F4DBF7B-E743-6241-AF7E-EE73884331CB}"/>
              </a:ext>
            </a:extLst>
          </p:cNvPr>
          <p:cNvSpPr txBox="1">
            <a:spLocks noGrp="1"/>
          </p:cNvSpPr>
          <p:nvPr>
            <p:ph type="sldNum" sz="quarter" idx="11"/>
          </p:nvPr>
        </p:nvSpPr>
        <p:spPr>
          <a:ln/>
        </p:spPr>
        <p:txBody>
          <a:bodyPr/>
          <a:lstStyle>
            <a:lvl1pPr>
              <a:defRPr/>
            </a:lvl1pPr>
          </a:lstStyle>
          <a:p>
            <a:pPr>
              <a:defRPr/>
            </a:pPr>
            <a:fld id="{96501A61-BEFC-714A-ADE9-C90DC89E22C9}" type="slidenum">
              <a:rPr/>
              <a:pPr>
                <a:defRPr/>
              </a:pPr>
              <a:t>‹#›</a:t>
            </a:fld>
            <a:endParaRPr/>
          </a:p>
        </p:txBody>
      </p:sp>
    </p:spTree>
    <p:extLst>
      <p:ext uri="{BB962C8B-B14F-4D97-AF65-F5344CB8AC3E}">
        <p14:creationId xmlns:p14="http://schemas.microsoft.com/office/powerpoint/2010/main" val="159452146"/>
      </p:ext>
    </p:extLst>
  </p:cSld>
  <p:clrMapOvr>
    <a:masterClrMapping/>
  </p:clrMapOvr>
  <p:transition spd="slow"/>
</p:sldLayout>
</file>

<file path=ppt/slideLayouts/slideLayout2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3109E0A-BC57-6045-A2CF-4A89413D9D7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A993E34-9CE4-C343-B852-C332E2E6D390}"/>
              </a:ext>
            </a:extLst>
          </p:cNvPr>
          <p:cNvSpPr txBox="1">
            <a:spLocks noGrp="1"/>
          </p:cNvSpPr>
          <p:nvPr>
            <p:ph type="sldNum" sz="quarter" idx="11"/>
          </p:nvPr>
        </p:nvSpPr>
        <p:spPr>
          <a:ln/>
        </p:spPr>
        <p:txBody>
          <a:bodyPr/>
          <a:lstStyle>
            <a:lvl1pPr>
              <a:defRPr/>
            </a:lvl1pPr>
          </a:lstStyle>
          <a:p>
            <a:pPr>
              <a:defRPr/>
            </a:pPr>
            <a:fld id="{CE1B0194-EF38-A147-9353-4739282E6DC7}" type="slidenum">
              <a:rPr/>
              <a:pPr>
                <a:defRPr/>
              </a:pPr>
              <a:t>‹#›</a:t>
            </a:fld>
            <a:endParaRPr/>
          </a:p>
        </p:txBody>
      </p:sp>
    </p:spTree>
    <p:extLst>
      <p:ext uri="{BB962C8B-B14F-4D97-AF65-F5344CB8AC3E}">
        <p14:creationId xmlns:p14="http://schemas.microsoft.com/office/powerpoint/2010/main" val="1192513274"/>
      </p:ext>
    </p:extLst>
  </p:cSld>
  <p:clrMapOvr>
    <a:masterClrMapping/>
  </p:clrMapOvr>
  <p:transition spd="slow"/>
</p:sldLayout>
</file>

<file path=ppt/slideLayouts/slideLayout2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1E27E66-D368-F040-91D7-659B2BCFDF0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138BA13-98CB-F243-A07D-AA0B0589A024}"/>
              </a:ext>
            </a:extLst>
          </p:cNvPr>
          <p:cNvSpPr txBox="1">
            <a:spLocks noGrp="1"/>
          </p:cNvSpPr>
          <p:nvPr>
            <p:ph type="sldNum" sz="quarter" idx="11"/>
          </p:nvPr>
        </p:nvSpPr>
        <p:spPr>
          <a:ln/>
        </p:spPr>
        <p:txBody>
          <a:bodyPr/>
          <a:lstStyle>
            <a:lvl1pPr>
              <a:defRPr/>
            </a:lvl1pPr>
          </a:lstStyle>
          <a:p>
            <a:pPr>
              <a:defRPr/>
            </a:pPr>
            <a:fld id="{983F95A7-A5D6-D44A-809E-4C98C30DAD0E}" type="slidenum">
              <a:rPr/>
              <a:pPr>
                <a:defRPr/>
              </a:pPr>
              <a:t>‹#›</a:t>
            </a:fld>
            <a:endParaRPr/>
          </a:p>
        </p:txBody>
      </p:sp>
    </p:spTree>
    <p:extLst>
      <p:ext uri="{BB962C8B-B14F-4D97-AF65-F5344CB8AC3E}">
        <p14:creationId xmlns:p14="http://schemas.microsoft.com/office/powerpoint/2010/main" val="936197987"/>
      </p:ext>
    </p:extLst>
  </p:cSld>
  <p:clrMapOvr>
    <a:masterClrMapping/>
  </p:clrMapOvr>
  <p:transition spd="slow"/>
</p:sldLayout>
</file>

<file path=ppt/slideLayouts/slideLayout2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08C5FBD-7D6C-694E-9D1B-60AAA5DD76C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381BF265-D493-7746-86D3-7100555AAB27}"/>
              </a:ext>
            </a:extLst>
          </p:cNvPr>
          <p:cNvSpPr txBox="1">
            <a:spLocks noGrp="1"/>
          </p:cNvSpPr>
          <p:nvPr>
            <p:ph type="sldNum" sz="quarter" idx="11"/>
          </p:nvPr>
        </p:nvSpPr>
        <p:spPr>
          <a:ln/>
        </p:spPr>
        <p:txBody>
          <a:bodyPr/>
          <a:lstStyle>
            <a:lvl1pPr>
              <a:defRPr/>
            </a:lvl1pPr>
          </a:lstStyle>
          <a:p>
            <a:pPr>
              <a:defRPr/>
            </a:pPr>
            <a:fld id="{43604C60-3870-F143-9264-2BBB39667FCA}" type="slidenum">
              <a:rPr/>
              <a:pPr>
                <a:defRPr/>
              </a:pPr>
              <a:t>‹#›</a:t>
            </a:fld>
            <a:endParaRPr/>
          </a:p>
        </p:txBody>
      </p:sp>
    </p:spTree>
    <p:extLst>
      <p:ext uri="{BB962C8B-B14F-4D97-AF65-F5344CB8AC3E}">
        <p14:creationId xmlns:p14="http://schemas.microsoft.com/office/powerpoint/2010/main" val="2619252751"/>
      </p:ext>
    </p:extLst>
  </p:cSld>
  <p:clrMapOvr>
    <a:masterClrMapping/>
  </p:clrMapOvr>
  <p:transition spd="slow"/>
</p:sldLayout>
</file>

<file path=ppt/slideLayouts/slideLayout2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91AE6EE-C127-AB45-BC29-F111AA67C795}"/>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D7F217C-8B75-204D-B9C1-1946E9027812}"/>
              </a:ext>
            </a:extLst>
          </p:cNvPr>
          <p:cNvSpPr txBox="1">
            <a:spLocks noGrp="1"/>
          </p:cNvSpPr>
          <p:nvPr>
            <p:ph type="sldNum" sz="quarter" idx="11"/>
          </p:nvPr>
        </p:nvSpPr>
        <p:spPr>
          <a:ln/>
        </p:spPr>
        <p:txBody>
          <a:bodyPr/>
          <a:lstStyle>
            <a:lvl1pPr>
              <a:defRPr/>
            </a:lvl1pPr>
          </a:lstStyle>
          <a:p>
            <a:pPr>
              <a:defRPr/>
            </a:pPr>
            <a:fld id="{50ED1B1E-864A-5542-9DC6-4E47DE646E76}" type="slidenum">
              <a:rPr/>
              <a:pPr>
                <a:defRPr/>
              </a:pPr>
              <a:t>‹#›</a:t>
            </a:fld>
            <a:endParaRPr/>
          </a:p>
        </p:txBody>
      </p:sp>
    </p:spTree>
    <p:extLst>
      <p:ext uri="{BB962C8B-B14F-4D97-AF65-F5344CB8AC3E}">
        <p14:creationId xmlns:p14="http://schemas.microsoft.com/office/powerpoint/2010/main" val="691651172"/>
      </p:ext>
    </p:extLst>
  </p:cSld>
  <p:clrMapOvr>
    <a:masterClrMapping/>
  </p:clrMapOvr>
  <p:transition spd="slow"/>
</p:sldLayout>
</file>

<file path=ppt/slideLayouts/slideLayout2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769FDF9-CE49-284F-9018-C5BC7596809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A9148CF-12BD-4844-9220-E1EBA6E15F5D}"/>
              </a:ext>
            </a:extLst>
          </p:cNvPr>
          <p:cNvSpPr txBox="1">
            <a:spLocks noGrp="1"/>
          </p:cNvSpPr>
          <p:nvPr>
            <p:ph type="sldNum" sz="quarter" idx="11"/>
          </p:nvPr>
        </p:nvSpPr>
        <p:spPr>
          <a:ln/>
        </p:spPr>
        <p:txBody>
          <a:bodyPr/>
          <a:lstStyle>
            <a:lvl1pPr>
              <a:defRPr/>
            </a:lvl1pPr>
          </a:lstStyle>
          <a:p>
            <a:pPr>
              <a:defRPr/>
            </a:pPr>
            <a:fld id="{7907609F-2870-0145-B0B0-67823C870513}" type="slidenum">
              <a:rPr/>
              <a:pPr>
                <a:defRPr/>
              </a:pPr>
              <a:t>‹#›</a:t>
            </a:fld>
            <a:endParaRPr/>
          </a:p>
        </p:txBody>
      </p:sp>
    </p:spTree>
    <p:extLst>
      <p:ext uri="{BB962C8B-B14F-4D97-AF65-F5344CB8AC3E}">
        <p14:creationId xmlns:p14="http://schemas.microsoft.com/office/powerpoint/2010/main" val="2001903847"/>
      </p:ext>
    </p:extLst>
  </p:cSld>
  <p:clrMapOvr>
    <a:masterClrMapping/>
  </p:clrMapOvr>
  <p:transition spd="slow"/>
</p:sldLayout>
</file>

<file path=ppt/slideLayouts/slideLayout2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3E15E6F-C31C-4545-87B3-B48C54F3A77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5451912-DAE5-F945-BD6A-467802FC8919}"/>
              </a:ext>
            </a:extLst>
          </p:cNvPr>
          <p:cNvSpPr txBox="1">
            <a:spLocks noGrp="1"/>
          </p:cNvSpPr>
          <p:nvPr>
            <p:ph type="sldNum" sz="quarter" idx="11"/>
          </p:nvPr>
        </p:nvSpPr>
        <p:spPr>
          <a:ln/>
        </p:spPr>
        <p:txBody>
          <a:bodyPr/>
          <a:lstStyle>
            <a:lvl1pPr>
              <a:defRPr/>
            </a:lvl1pPr>
          </a:lstStyle>
          <a:p>
            <a:pPr>
              <a:defRPr/>
            </a:pPr>
            <a:fld id="{5E492BAF-AB2F-C44A-A563-28A1F29B1262}" type="slidenum">
              <a:rPr/>
              <a:pPr>
                <a:defRPr/>
              </a:pPr>
              <a:t>‹#›</a:t>
            </a:fld>
            <a:endParaRPr/>
          </a:p>
        </p:txBody>
      </p:sp>
    </p:spTree>
    <p:extLst>
      <p:ext uri="{BB962C8B-B14F-4D97-AF65-F5344CB8AC3E}">
        <p14:creationId xmlns:p14="http://schemas.microsoft.com/office/powerpoint/2010/main" val="1504334121"/>
      </p:ext>
    </p:extLst>
  </p:cSld>
  <p:clrMapOvr>
    <a:masterClrMapping/>
  </p:clrMapOvr>
  <p:transition spd="slow"/>
</p:sldLayout>
</file>

<file path=ppt/slideLayouts/slideLayout2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3E2C89F-E9E1-6B4E-A362-DF561985523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BAA6F37-305E-8343-9F26-83125AB21415}"/>
              </a:ext>
            </a:extLst>
          </p:cNvPr>
          <p:cNvSpPr txBox="1">
            <a:spLocks noGrp="1"/>
          </p:cNvSpPr>
          <p:nvPr>
            <p:ph type="sldNum" sz="quarter" idx="11"/>
          </p:nvPr>
        </p:nvSpPr>
        <p:spPr>
          <a:ln/>
        </p:spPr>
        <p:txBody>
          <a:bodyPr/>
          <a:lstStyle>
            <a:lvl1pPr>
              <a:defRPr/>
            </a:lvl1pPr>
          </a:lstStyle>
          <a:p>
            <a:pPr>
              <a:defRPr/>
            </a:pPr>
            <a:fld id="{51A6AD28-E7C5-2642-8740-37A77AC8E3B8}" type="slidenum">
              <a:rPr/>
              <a:pPr>
                <a:defRPr/>
              </a:pPr>
              <a:t>‹#›</a:t>
            </a:fld>
            <a:endParaRPr/>
          </a:p>
        </p:txBody>
      </p:sp>
    </p:spTree>
    <p:extLst>
      <p:ext uri="{BB962C8B-B14F-4D97-AF65-F5344CB8AC3E}">
        <p14:creationId xmlns:p14="http://schemas.microsoft.com/office/powerpoint/2010/main" val="220481886"/>
      </p:ext>
    </p:extLst>
  </p:cSld>
  <p:clrMapOvr>
    <a:masterClrMapping/>
  </p:clrMapOvr>
  <p:transition spd="slow"/>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6B9BD7E-67F8-F246-A95F-012611063DA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03C61FA-A278-7347-97E0-6E8EE70FC994}"/>
              </a:ext>
            </a:extLst>
          </p:cNvPr>
          <p:cNvSpPr txBox="1">
            <a:spLocks noGrp="1"/>
          </p:cNvSpPr>
          <p:nvPr>
            <p:ph type="sldNum" sz="quarter" idx="11"/>
          </p:nvPr>
        </p:nvSpPr>
        <p:spPr>
          <a:ln/>
        </p:spPr>
        <p:txBody>
          <a:bodyPr/>
          <a:lstStyle>
            <a:lvl1pPr>
              <a:defRPr/>
            </a:lvl1pPr>
          </a:lstStyle>
          <a:p>
            <a:pPr>
              <a:defRPr/>
            </a:pPr>
            <a:fld id="{927823ED-9AAA-A74B-B147-C4E362027D24}" type="slidenum">
              <a:rPr/>
              <a:pPr>
                <a:defRPr/>
              </a:pPr>
              <a:t>‹#›</a:t>
            </a:fld>
            <a:endParaRPr/>
          </a:p>
        </p:txBody>
      </p:sp>
    </p:spTree>
    <p:extLst>
      <p:ext uri="{BB962C8B-B14F-4D97-AF65-F5344CB8AC3E}">
        <p14:creationId xmlns:p14="http://schemas.microsoft.com/office/powerpoint/2010/main" val="3392007014"/>
      </p:ext>
    </p:extLst>
  </p:cSld>
  <p:clrMapOvr>
    <a:masterClrMapping/>
  </p:clrMapOvr>
  <p:transition spd="slow"/>
</p:sldLayout>
</file>

<file path=ppt/slideLayouts/slideLayout2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F97E034-B424-7649-8B7C-DF4B61CAC1B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3CBD595-612A-574C-A9A5-D0F40422153C}"/>
              </a:ext>
            </a:extLst>
          </p:cNvPr>
          <p:cNvSpPr txBox="1">
            <a:spLocks noGrp="1"/>
          </p:cNvSpPr>
          <p:nvPr>
            <p:ph type="sldNum" sz="quarter" idx="11"/>
          </p:nvPr>
        </p:nvSpPr>
        <p:spPr>
          <a:ln/>
        </p:spPr>
        <p:txBody>
          <a:bodyPr/>
          <a:lstStyle>
            <a:lvl1pPr>
              <a:defRPr/>
            </a:lvl1pPr>
          </a:lstStyle>
          <a:p>
            <a:pPr>
              <a:defRPr/>
            </a:pPr>
            <a:fld id="{94383059-E373-DA41-97F4-478EADFFE81D}" type="slidenum">
              <a:rPr/>
              <a:pPr>
                <a:defRPr/>
              </a:pPr>
              <a:t>‹#›</a:t>
            </a:fld>
            <a:endParaRPr/>
          </a:p>
        </p:txBody>
      </p:sp>
    </p:spTree>
    <p:extLst>
      <p:ext uri="{BB962C8B-B14F-4D97-AF65-F5344CB8AC3E}">
        <p14:creationId xmlns:p14="http://schemas.microsoft.com/office/powerpoint/2010/main" val="1084888334"/>
      </p:ext>
    </p:extLst>
  </p:cSld>
  <p:clrMapOvr>
    <a:masterClrMapping/>
  </p:clrMapOvr>
  <p:transition spd="slow"/>
</p:sldLayout>
</file>

<file path=ppt/slideLayouts/slideLayout2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5A4D444-47C2-E144-A474-1A64EEEDAFA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9223E90-5C75-FD43-BA49-362AE39E0AD8}"/>
              </a:ext>
            </a:extLst>
          </p:cNvPr>
          <p:cNvSpPr txBox="1">
            <a:spLocks noGrp="1"/>
          </p:cNvSpPr>
          <p:nvPr>
            <p:ph type="sldNum" sz="quarter" idx="11"/>
          </p:nvPr>
        </p:nvSpPr>
        <p:spPr>
          <a:ln/>
        </p:spPr>
        <p:txBody>
          <a:bodyPr/>
          <a:lstStyle>
            <a:lvl1pPr>
              <a:defRPr/>
            </a:lvl1pPr>
          </a:lstStyle>
          <a:p>
            <a:pPr>
              <a:defRPr/>
            </a:pPr>
            <a:fld id="{83303467-77BF-094C-B653-208DB3C775A1}" type="slidenum">
              <a:rPr/>
              <a:pPr>
                <a:defRPr/>
              </a:pPr>
              <a:t>‹#›</a:t>
            </a:fld>
            <a:endParaRPr/>
          </a:p>
        </p:txBody>
      </p:sp>
    </p:spTree>
    <p:extLst>
      <p:ext uri="{BB962C8B-B14F-4D97-AF65-F5344CB8AC3E}">
        <p14:creationId xmlns:p14="http://schemas.microsoft.com/office/powerpoint/2010/main" val="1550397987"/>
      </p:ext>
    </p:extLst>
  </p:cSld>
  <p:clrMapOvr>
    <a:masterClrMapping/>
  </p:clrMapOvr>
  <p:transition spd="slow"/>
</p:sldLayout>
</file>

<file path=ppt/slideLayouts/slideLayout2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973E554-7941-BA43-848F-1815EB44FB8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3E84F03-BA86-B843-92B8-9F327E91E23C}"/>
              </a:ext>
            </a:extLst>
          </p:cNvPr>
          <p:cNvSpPr txBox="1">
            <a:spLocks noGrp="1"/>
          </p:cNvSpPr>
          <p:nvPr>
            <p:ph type="sldNum" sz="quarter" idx="11"/>
          </p:nvPr>
        </p:nvSpPr>
        <p:spPr>
          <a:ln/>
        </p:spPr>
        <p:txBody>
          <a:bodyPr/>
          <a:lstStyle>
            <a:lvl1pPr>
              <a:defRPr/>
            </a:lvl1pPr>
          </a:lstStyle>
          <a:p>
            <a:pPr>
              <a:defRPr/>
            </a:pPr>
            <a:fld id="{816CD821-9E6E-1546-ACDF-9462BABCAA79}" type="slidenum">
              <a:rPr/>
              <a:pPr>
                <a:defRPr/>
              </a:pPr>
              <a:t>‹#›</a:t>
            </a:fld>
            <a:endParaRPr/>
          </a:p>
        </p:txBody>
      </p:sp>
    </p:spTree>
    <p:extLst>
      <p:ext uri="{BB962C8B-B14F-4D97-AF65-F5344CB8AC3E}">
        <p14:creationId xmlns:p14="http://schemas.microsoft.com/office/powerpoint/2010/main" val="1517485830"/>
      </p:ext>
    </p:extLst>
  </p:cSld>
  <p:clrMapOvr>
    <a:masterClrMapping/>
  </p:clrMapOvr>
  <p:transition spd="slow"/>
</p:sldLayout>
</file>

<file path=ppt/slideLayouts/slideLayout2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BC10875-1A7C-0A42-83F8-48812D4EB68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85440A3-5593-DE47-99A5-64F90C499C64}"/>
              </a:ext>
            </a:extLst>
          </p:cNvPr>
          <p:cNvSpPr txBox="1">
            <a:spLocks noGrp="1"/>
          </p:cNvSpPr>
          <p:nvPr>
            <p:ph type="sldNum" sz="quarter" idx="11"/>
          </p:nvPr>
        </p:nvSpPr>
        <p:spPr>
          <a:ln/>
        </p:spPr>
        <p:txBody>
          <a:bodyPr/>
          <a:lstStyle>
            <a:lvl1pPr>
              <a:defRPr/>
            </a:lvl1pPr>
          </a:lstStyle>
          <a:p>
            <a:pPr>
              <a:defRPr/>
            </a:pPr>
            <a:fld id="{DDCFC4C2-9D66-7444-8449-A26BC28B8573}" type="slidenum">
              <a:rPr/>
              <a:pPr>
                <a:defRPr/>
              </a:pPr>
              <a:t>‹#›</a:t>
            </a:fld>
            <a:endParaRPr/>
          </a:p>
        </p:txBody>
      </p:sp>
    </p:spTree>
    <p:extLst>
      <p:ext uri="{BB962C8B-B14F-4D97-AF65-F5344CB8AC3E}">
        <p14:creationId xmlns:p14="http://schemas.microsoft.com/office/powerpoint/2010/main" val="1678686833"/>
      </p:ext>
    </p:extLst>
  </p:cSld>
  <p:clrMapOvr>
    <a:masterClrMapping/>
  </p:clrMapOvr>
  <p:transition spd="slow"/>
</p:sldLayout>
</file>

<file path=ppt/slideLayouts/slideLayout2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30E43B0-53DD-9A49-B19D-BA5E9346596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2CD3B39-B7BD-354D-B382-D5FDB070225E}"/>
              </a:ext>
            </a:extLst>
          </p:cNvPr>
          <p:cNvSpPr txBox="1">
            <a:spLocks noGrp="1"/>
          </p:cNvSpPr>
          <p:nvPr>
            <p:ph type="sldNum" sz="quarter" idx="11"/>
          </p:nvPr>
        </p:nvSpPr>
        <p:spPr>
          <a:ln/>
        </p:spPr>
        <p:txBody>
          <a:bodyPr/>
          <a:lstStyle>
            <a:lvl1pPr>
              <a:defRPr/>
            </a:lvl1pPr>
          </a:lstStyle>
          <a:p>
            <a:pPr>
              <a:defRPr/>
            </a:pPr>
            <a:fld id="{0D946936-24A4-304D-881D-630C1D248D40}" type="slidenum">
              <a:rPr/>
              <a:pPr>
                <a:defRPr/>
              </a:pPr>
              <a:t>‹#›</a:t>
            </a:fld>
            <a:endParaRPr/>
          </a:p>
        </p:txBody>
      </p:sp>
    </p:spTree>
    <p:extLst>
      <p:ext uri="{BB962C8B-B14F-4D97-AF65-F5344CB8AC3E}">
        <p14:creationId xmlns:p14="http://schemas.microsoft.com/office/powerpoint/2010/main" val="4122791637"/>
      </p:ext>
    </p:extLst>
  </p:cSld>
  <p:clrMapOvr>
    <a:masterClrMapping/>
  </p:clrMapOvr>
  <p:transition spd="slow"/>
</p:sldLayout>
</file>

<file path=ppt/slideLayouts/slideLayout2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547876D-F92F-1940-9D27-979A877A35E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DDD22E0-519D-AB46-BB63-61C0944ECED0}"/>
              </a:ext>
            </a:extLst>
          </p:cNvPr>
          <p:cNvSpPr txBox="1">
            <a:spLocks noGrp="1"/>
          </p:cNvSpPr>
          <p:nvPr>
            <p:ph type="sldNum" sz="quarter" idx="11"/>
          </p:nvPr>
        </p:nvSpPr>
        <p:spPr>
          <a:ln/>
        </p:spPr>
        <p:txBody>
          <a:bodyPr/>
          <a:lstStyle>
            <a:lvl1pPr>
              <a:defRPr/>
            </a:lvl1pPr>
          </a:lstStyle>
          <a:p>
            <a:pPr>
              <a:defRPr/>
            </a:pPr>
            <a:fld id="{164216BE-69B9-414C-9FB4-17DC77C86C66}" type="slidenum">
              <a:rPr/>
              <a:pPr>
                <a:defRPr/>
              </a:pPr>
              <a:t>‹#›</a:t>
            </a:fld>
            <a:endParaRPr/>
          </a:p>
        </p:txBody>
      </p:sp>
    </p:spTree>
    <p:extLst>
      <p:ext uri="{BB962C8B-B14F-4D97-AF65-F5344CB8AC3E}">
        <p14:creationId xmlns:p14="http://schemas.microsoft.com/office/powerpoint/2010/main" val="1456079977"/>
      </p:ext>
    </p:extLst>
  </p:cSld>
  <p:clrMapOvr>
    <a:masterClrMapping/>
  </p:clrMapOvr>
  <p:transition spd="slow"/>
</p:sldLayout>
</file>

<file path=ppt/slideLayouts/slideLayout2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45131C9-2BDF-5C45-B64A-BE07A86E5ED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0202E63-C956-2E47-880B-8B6B438F9632}"/>
              </a:ext>
            </a:extLst>
          </p:cNvPr>
          <p:cNvSpPr txBox="1">
            <a:spLocks noGrp="1"/>
          </p:cNvSpPr>
          <p:nvPr>
            <p:ph type="sldNum" sz="quarter" idx="11"/>
          </p:nvPr>
        </p:nvSpPr>
        <p:spPr>
          <a:ln/>
        </p:spPr>
        <p:txBody>
          <a:bodyPr/>
          <a:lstStyle>
            <a:lvl1pPr>
              <a:defRPr/>
            </a:lvl1pPr>
          </a:lstStyle>
          <a:p>
            <a:pPr>
              <a:defRPr/>
            </a:pPr>
            <a:fld id="{DD765500-4F8A-6B44-9E29-652028A695E6}" type="slidenum">
              <a:rPr/>
              <a:pPr>
                <a:defRPr/>
              </a:pPr>
              <a:t>‹#›</a:t>
            </a:fld>
            <a:endParaRPr/>
          </a:p>
        </p:txBody>
      </p:sp>
    </p:spTree>
    <p:extLst>
      <p:ext uri="{BB962C8B-B14F-4D97-AF65-F5344CB8AC3E}">
        <p14:creationId xmlns:p14="http://schemas.microsoft.com/office/powerpoint/2010/main" val="4145731904"/>
      </p:ext>
    </p:extLst>
  </p:cSld>
  <p:clrMapOvr>
    <a:masterClrMapping/>
  </p:clrMapOvr>
  <p:transition spd="slow"/>
</p:sldLayout>
</file>

<file path=ppt/slideLayouts/slideLayout2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1B0B926-BF3E-6E46-997F-F4157F01756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FDA07CD-EDCD-4C4C-950F-72B51D15C1B4}"/>
              </a:ext>
            </a:extLst>
          </p:cNvPr>
          <p:cNvSpPr txBox="1">
            <a:spLocks noGrp="1"/>
          </p:cNvSpPr>
          <p:nvPr>
            <p:ph type="sldNum" sz="quarter" idx="11"/>
          </p:nvPr>
        </p:nvSpPr>
        <p:spPr>
          <a:ln/>
        </p:spPr>
        <p:txBody>
          <a:bodyPr/>
          <a:lstStyle>
            <a:lvl1pPr>
              <a:defRPr/>
            </a:lvl1pPr>
          </a:lstStyle>
          <a:p>
            <a:pPr>
              <a:defRPr/>
            </a:pPr>
            <a:fld id="{298E0261-046F-0441-A55C-77E0CFAED119}" type="slidenum">
              <a:rPr/>
              <a:pPr>
                <a:defRPr/>
              </a:pPr>
              <a:t>‹#›</a:t>
            </a:fld>
            <a:endParaRPr/>
          </a:p>
        </p:txBody>
      </p:sp>
    </p:spTree>
    <p:extLst>
      <p:ext uri="{BB962C8B-B14F-4D97-AF65-F5344CB8AC3E}">
        <p14:creationId xmlns:p14="http://schemas.microsoft.com/office/powerpoint/2010/main" val="2360620160"/>
      </p:ext>
    </p:extLst>
  </p:cSld>
  <p:clrMapOvr>
    <a:masterClrMapping/>
  </p:clrMapOvr>
  <p:transition spd="slow"/>
</p:sldLayout>
</file>

<file path=ppt/slideLayouts/slideLayout2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42F0D5B-0445-9E41-8E5B-F077C2BB693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CCAEF5A-2811-2E44-9943-BF94366BD82E}"/>
              </a:ext>
            </a:extLst>
          </p:cNvPr>
          <p:cNvSpPr txBox="1">
            <a:spLocks noGrp="1"/>
          </p:cNvSpPr>
          <p:nvPr>
            <p:ph type="sldNum" sz="quarter" idx="11"/>
          </p:nvPr>
        </p:nvSpPr>
        <p:spPr>
          <a:ln/>
        </p:spPr>
        <p:txBody>
          <a:bodyPr/>
          <a:lstStyle>
            <a:lvl1pPr>
              <a:defRPr/>
            </a:lvl1pPr>
          </a:lstStyle>
          <a:p>
            <a:pPr>
              <a:defRPr/>
            </a:pPr>
            <a:fld id="{9F4533C8-EC41-DE43-8CE6-DD48C8E4A1DF}" type="slidenum">
              <a:rPr/>
              <a:pPr>
                <a:defRPr/>
              </a:pPr>
              <a:t>‹#›</a:t>
            </a:fld>
            <a:endParaRPr/>
          </a:p>
        </p:txBody>
      </p:sp>
    </p:spTree>
    <p:extLst>
      <p:ext uri="{BB962C8B-B14F-4D97-AF65-F5344CB8AC3E}">
        <p14:creationId xmlns:p14="http://schemas.microsoft.com/office/powerpoint/2010/main" val="717446239"/>
      </p:ext>
    </p:extLst>
  </p:cSld>
  <p:clrMapOvr>
    <a:masterClrMapping/>
  </p:clrMapOvr>
  <p:transition spd="slow"/>
</p:sldLayout>
</file>

<file path=ppt/slideLayouts/slideLayout2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F0FC27E-65C8-6A4D-8389-1645A46610D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9226A19-6A97-B040-94B3-E6E5C466E3B7}"/>
              </a:ext>
            </a:extLst>
          </p:cNvPr>
          <p:cNvSpPr txBox="1">
            <a:spLocks noGrp="1"/>
          </p:cNvSpPr>
          <p:nvPr>
            <p:ph type="sldNum" sz="quarter" idx="11"/>
          </p:nvPr>
        </p:nvSpPr>
        <p:spPr>
          <a:ln/>
        </p:spPr>
        <p:txBody>
          <a:bodyPr/>
          <a:lstStyle>
            <a:lvl1pPr>
              <a:defRPr/>
            </a:lvl1pPr>
          </a:lstStyle>
          <a:p>
            <a:pPr>
              <a:defRPr/>
            </a:pPr>
            <a:fld id="{7A716244-D4CC-0C49-B337-2B265040CA75}" type="slidenum">
              <a:rPr/>
              <a:pPr>
                <a:defRPr/>
              </a:pPr>
              <a:t>‹#›</a:t>
            </a:fld>
            <a:endParaRPr/>
          </a:p>
        </p:txBody>
      </p:sp>
    </p:spTree>
    <p:extLst>
      <p:ext uri="{BB962C8B-B14F-4D97-AF65-F5344CB8AC3E}">
        <p14:creationId xmlns:p14="http://schemas.microsoft.com/office/powerpoint/2010/main" val="985489282"/>
      </p:ext>
    </p:extLst>
  </p:cSld>
  <p:clrMapOvr>
    <a:masterClrMapping/>
  </p:clrMapOvr>
  <p:transition spd="slow"/>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670663E-841D-844F-B2D9-FAAF66FCD6D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3D868B9-94EE-1046-BEF7-4289C853BF94}"/>
              </a:ext>
            </a:extLst>
          </p:cNvPr>
          <p:cNvSpPr txBox="1">
            <a:spLocks noGrp="1"/>
          </p:cNvSpPr>
          <p:nvPr>
            <p:ph type="sldNum" sz="quarter" idx="11"/>
          </p:nvPr>
        </p:nvSpPr>
        <p:spPr>
          <a:ln/>
        </p:spPr>
        <p:txBody>
          <a:bodyPr/>
          <a:lstStyle>
            <a:lvl1pPr>
              <a:defRPr/>
            </a:lvl1pPr>
          </a:lstStyle>
          <a:p>
            <a:pPr>
              <a:defRPr/>
            </a:pPr>
            <a:fld id="{F97DC621-903D-C445-A46C-15022ACBC382}" type="slidenum">
              <a:rPr/>
              <a:pPr>
                <a:defRPr/>
              </a:pPr>
              <a:t>‹#›</a:t>
            </a:fld>
            <a:endParaRPr/>
          </a:p>
        </p:txBody>
      </p:sp>
    </p:spTree>
    <p:extLst>
      <p:ext uri="{BB962C8B-B14F-4D97-AF65-F5344CB8AC3E}">
        <p14:creationId xmlns:p14="http://schemas.microsoft.com/office/powerpoint/2010/main" val="725071177"/>
      </p:ext>
    </p:extLst>
  </p:cSld>
  <p:clrMapOvr>
    <a:masterClrMapping/>
  </p:clrMapOvr>
  <p:transition spd="slow"/>
</p:sldLayout>
</file>

<file path=ppt/slideLayouts/slideLayout2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4D8405A-0EDE-5C4D-A9C1-AAB92DDA5E6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E432CBE-FDE9-3F48-BA22-B02B059F1E9C}"/>
              </a:ext>
            </a:extLst>
          </p:cNvPr>
          <p:cNvSpPr txBox="1">
            <a:spLocks noGrp="1"/>
          </p:cNvSpPr>
          <p:nvPr>
            <p:ph type="sldNum" sz="quarter" idx="11"/>
          </p:nvPr>
        </p:nvSpPr>
        <p:spPr>
          <a:ln/>
        </p:spPr>
        <p:txBody>
          <a:bodyPr/>
          <a:lstStyle>
            <a:lvl1pPr>
              <a:defRPr/>
            </a:lvl1pPr>
          </a:lstStyle>
          <a:p>
            <a:pPr>
              <a:defRPr/>
            </a:pPr>
            <a:fld id="{293A3F06-2D31-3549-A658-A5E334BD0596}" type="slidenum">
              <a:rPr/>
              <a:pPr>
                <a:defRPr/>
              </a:pPr>
              <a:t>‹#›</a:t>
            </a:fld>
            <a:endParaRPr/>
          </a:p>
        </p:txBody>
      </p:sp>
    </p:spTree>
    <p:extLst>
      <p:ext uri="{BB962C8B-B14F-4D97-AF65-F5344CB8AC3E}">
        <p14:creationId xmlns:p14="http://schemas.microsoft.com/office/powerpoint/2010/main" val="2633004128"/>
      </p:ext>
    </p:extLst>
  </p:cSld>
  <p:clrMapOvr>
    <a:masterClrMapping/>
  </p:clrMapOvr>
  <p:transition spd="slow"/>
</p:sldLayout>
</file>

<file path=ppt/slideLayouts/slideLayout2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87035CE-5962-E84C-8BA6-61740007BA5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C5CC634-A7A6-F345-B53E-833EDDBBD57F}"/>
              </a:ext>
            </a:extLst>
          </p:cNvPr>
          <p:cNvSpPr txBox="1">
            <a:spLocks noGrp="1"/>
          </p:cNvSpPr>
          <p:nvPr>
            <p:ph type="sldNum" sz="quarter" idx="11"/>
          </p:nvPr>
        </p:nvSpPr>
        <p:spPr>
          <a:ln/>
        </p:spPr>
        <p:txBody>
          <a:bodyPr/>
          <a:lstStyle>
            <a:lvl1pPr>
              <a:defRPr/>
            </a:lvl1pPr>
          </a:lstStyle>
          <a:p>
            <a:pPr>
              <a:defRPr/>
            </a:pPr>
            <a:fld id="{4953CE3C-48F3-2B4B-9578-F34A254FFE6B}" type="slidenum">
              <a:rPr/>
              <a:pPr>
                <a:defRPr/>
              </a:pPr>
              <a:t>‹#›</a:t>
            </a:fld>
            <a:endParaRPr/>
          </a:p>
        </p:txBody>
      </p:sp>
    </p:spTree>
    <p:extLst>
      <p:ext uri="{BB962C8B-B14F-4D97-AF65-F5344CB8AC3E}">
        <p14:creationId xmlns:p14="http://schemas.microsoft.com/office/powerpoint/2010/main" val="2276049948"/>
      </p:ext>
    </p:extLst>
  </p:cSld>
  <p:clrMapOvr>
    <a:masterClrMapping/>
  </p:clrMapOvr>
  <p:transition spd="slow"/>
</p:sldLayout>
</file>

<file path=ppt/slideLayouts/slideLayout2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6C22D6E-301F-CD4B-A30A-F7462DA1C14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9A12679-81C5-4746-B6CF-8E9E27865ABE}"/>
              </a:ext>
            </a:extLst>
          </p:cNvPr>
          <p:cNvSpPr txBox="1">
            <a:spLocks noGrp="1"/>
          </p:cNvSpPr>
          <p:nvPr>
            <p:ph type="sldNum" sz="quarter" idx="11"/>
          </p:nvPr>
        </p:nvSpPr>
        <p:spPr>
          <a:ln/>
        </p:spPr>
        <p:txBody>
          <a:bodyPr/>
          <a:lstStyle>
            <a:lvl1pPr>
              <a:defRPr/>
            </a:lvl1pPr>
          </a:lstStyle>
          <a:p>
            <a:pPr>
              <a:defRPr/>
            </a:pPr>
            <a:fld id="{C2991B31-BB73-3246-A970-293457425719}" type="slidenum">
              <a:rPr/>
              <a:pPr>
                <a:defRPr/>
              </a:pPr>
              <a:t>‹#›</a:t>
            </a:fld>
            <a:endParaRPr/>
          </a:p>
        </p:txBody>
      </p:sp>
    </p:spTree>
    <p:extLst>
      <p:ext uri="{BB962C8B-B14F-4D97-AF65-F5344CB8AC3E}">
        <p14:creationId xmlns:p14="http://schemas.microsoft.com/office/powerpoint/2010/main" val="2932088841"/>
      </p:ext>
    </p:extLst>
  </p:cSld>
  <p:clrMapOvr>
    <a:masterClrMapping/>
  </p:clrMapOvr>
  <p:transition spd="slow"/>
</p:sldLayout>
</file>

<file path=ppt/slideLayouts/slideLayout2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50463C4-F0D0-0C41-BAD2-BA2BEA130A0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77CB21A-829F-0242-BB39-7515E43B3F2F}"/>
              </a:ext>
            </a:extLst>
          </p:cNvPr>
          <p:cNvSpPr txBox="1">
            <a:spLocks noGrp="1"/>
          </p:cNvSpPr>
          <p:nvPr>
            <p:ph type="sldNum" sz="quarter" idx="11"/>
          </p:nvPr>
        </p:nvSpPr>
        <p:spPr>
          <a:ln/>
        </p:spPr>
        <p:txBody>
          <a:bodyPr/>
          <a:lstStyle>
            <a:lvl1pPr>
              <a:defRPr/>
            </a:lvl1pPr>
          </a:lstStyle>
          <a:p>
            <a:pPr>
              <a:defRPr/>
            </a:pPr>
            <a:fld id="{CCC8F11D-6D39-2C40-8620-CA07E49EAB25}" type="slidenum">
              <a:rPr/>
              <a:pPr>
                <a:defRPr/>
              </a:pPr>
              <a:t>‹#›</a:t>
            </a:fld>
            <a:endParaRPr/>
          </a:p>
        </p:txBody>
      </p:sp>
    </p:spTree>
    <p:extLst>
      <p:ext uri="{BB962C8B-B14F-4D97-AF65-F5344CB8AC3E}">
        <p14:creationId xmlns:p14="http://schemas.microsoft.com/office/powerpoint/2010/main" val="2882127934"/>
      </p:ext>
    </p:extLst>
  </p:cSld>
  <p:clrMapOvr>
    <a:masterClrMapping/>
  </p:clrMapOvr>
  <p:transition spd="slow"/>
</p:sldLayout>
</file>

<file path=ppt/slideLayouts/slideLayout2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411FCA8-0345-2E4F-AFC3-29CB65A8BA0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0796296-EA93-7B43-8752-E170D7B5F862}"/>
              </a:ext>
            </a:extLst>
          </p:cNvPr>
          <p:cNvSpPr txBox="1">
            <a:spLocks noGrp="1"/>
          </p:cNvSpPr>
          <p:nvPr>
            <p:ph type="sldNum" sz="quarter" idx="11"/>
          </p:nvPr>
        </p:nvSpPr>
        <p:spPr>
          <a:ln/>
        </p:spPr>
        <p:txBody>
          <a:bodyPr/>
          <a:lstStyle>
            <a:lvl1pPr>
              <a:defRPr/>
            </a:lvl1pPr>
          </a:lstStyle>
          <a:p>
            <a:pPr>
              <a:defRPr/>
            </a:pPr>
            <a:fld id="{80E9541C-73AB-B546-BC5B-F6E433A45677}" type="slidenum">
              <a:rPr/>
              <a:pPr>
                <a:defRPr/>
              </a:pPr>
              <a:t>‹#›</a:t>
            </a:fld>
            <a:endParaRPr/>
          </a:p>
        </p:txBody>
      </p:sp>
    </p:spTree>
    <p:extLst>
      <p:ext uri="{BB962C8B-B14F-4D97-AF65-F5344CB8AC3E}">
        <p14:creationId xmlns:p14="http://schemas.microsoft.com/office/powerpoint/2010/main" val="3579014964"/>
      </p:ext>
    </p:extLst>
  </p:cSld>
  <p:clrMapOvr>
    <a:masterClrMapping/>
  </p:clrMapOvr>
  <p:transition spd="slow"/>
</p:sldLayout>
</file>

<file path=ppt/slideLayouts/slideLayout2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8BA37EA-C3E6-B549-B193-D0F1D4E1FF8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DC04250-8F29-074B-9309-7954000D464B}"/>
              </a:ext>
            </a:extLst>
          </p:cNvPr>
          <p:cNvSpPr txBox="1">
            <a:spLocks noGrp="1"/>
          </p:cNvSpPr>
          <p:nvPr>
            <p:ph type="sldNum" sz="quarter" idx="11"/>
          </p:nvPr>
        </p:nvSpPr>
        <p:spPr>
          <a:ln/>
        </p:spPr>
        <p:txBody>
          <a:bodyPr/>
          <a:lstStyle>
            <a:lvl1pPr>
              <a:defRPr/>
            </a:lvl1pPr>
          </a:lstStyle>
          <a:p>
            <a:pPr>
              <a:defRPr/>
            </a:pPr>
            <a:fld id="{D3FA5377-A284-2B4F-B726-68D93A8E2DC9}" type="slidenum">
              <a:rPr/>
              <a:pPr>
                <a:defRPr/>
              </a:pPr>
              <a:t>‹#›</a:t>
            </a:fld>
            <a:endParaRPr/>
          </a:p>
        </p:txBody>
      </p:sp>
    </p:spTree>
    <p:extLst>
      <p:ext uri="{BB962C8B-B14F-4D97-AF65-F5344CB8AC3E}">
        <p14:creationId xmlns:p14="http://schemas.microsoft.com/office/powerpoint/2010/main" val="3092586801"/>
      </p:ext>
    </p:extLst>
  </p:cSld>
  <p:clrMapOvr>
    <a:masterClrMapping/>
  </p:clrMapOvr>
  <p:transition spd="slow"/>
</p:sldLayout>
</file>

<file path=ppt/slideLayouts/slideLayout2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9DDE02E-1FC1-D44D-8448-2BD80DC345B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3C84A1C-963C-3149-8A88-69AD7AAED42D}"/>
              </a:ext>
            </a:extLst>
          </p:cNvPr>
          <p:cNvSpPr txBox="1">
            <a:spLocks noGrp="1"/>
          </p:cNvSpPr>
          <p:nvPr>
            <p:ph type="sldNum" sz="quarter" idx="11"/>
          </p:nvPr>
        </p:nvSpPr>
        <p:spPr>
          <a:ln/>
        </p:spPr>
        <p:txBody>
          <a:bodyPr/>
          <a:lstStyle>
            <a:lvl1pPr>
              <a:defRPr/>
            </a:lvl1pPr>
          </a:lstStyle>
          <a:p>
            <a:pPr>
              <a:defRPr/>
            </a:pPr>
            <a:fld id="{B5CD6D35-C71C-C441-8F03-00E6A704077F}" type="slidenum">
              <a:rPr/>
              <a:pPr>
                <a:defRPr/>
              </a:pPr>
              <a:t>‹#›</a:t>
            </a:fld>
            <a:endParaRPr/>
          </a:p>
        </p:txBody>
      </p:sp>
    </p:spTree>
    <p:extLst>
      <p:ext uri="{BB962C8B-B14F-4D97-AF65-F5344CB8AC3E}">
        <p14:creationId xmlns:p14="http://schemas.microsoft.com/office/powerpoint/2010/main" val="3920641307"/>
      </p:ext>
    </p:extLst>
  </p:cSld>
  <p:clrMapOvr>
    <a:masterClrMapping/>
  </p:clrMapOvr>
  <p:transition spd="slow"/>
</p:sldLayout>
</file>

<file path=ppt/slideLayouts/slideLayout2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9EB7705-D86C-2243-8EB7-241A09A3DB2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C086649-0F5C-7D4F-847E-0C769BB207DC}"/>
              </a:ext>
            </a:extLst>
          </p:cNvPr>
          <p:cNvSpPr txBox="1">
            <a:spLocks noGrp="1"/>
          </p:cNvSpPr>
          <p:nvPr>
            <p:ph type="sldNum" sz="quarter" idx="11"/>
          </p:nvPr>
        </p:nvSpPr>
        <p:spPr>
          <a:ln/>
        </p:spPr>
        <p:txBody>
          <a:bodyPr/>
          <a:lstStyle>
            <a:lvl1pPr>
              <a:defRPr/>
            </a:lvl1pPr>
          </a:lstStyle>
          <a:p>
            <a:pPr>
              <a:defRPr/>
            </a:pPr>
            <a:fld id="{F9A562C1-7223-424F-8150-912C4979AE1C}" type="slidenum">
              <a:rPr/>
              <a:pPr>
                <a:defRPr/>
              </a:pPr>
              <a:t>‹#›</a:t>
            </a:fld>
            <a:endParaRPr/>
          </a:p>
        </p:txBody>
      </p:sp>
    </p:spTree>
    <p:extLst>
      <p:ext uri="{BB962C8B-B14F-4D97-AF65-F5344CB8AC3E}">
        <p14:creationId xmlns:p14="http://schemas.microsoft.com/office/powerpoint/2010/main" val="2063808993"/>
      </p:ext>
    </p:extLst>
  </p:cSld>
  <p:clrMapOvr>
    <a:masterClrMapping/>
  </p:clrMapOvr>
  <p:transition spd="slow"/>
</p:sldLayout>
</file>

<file path=ppt/slideLayouts/slideLayout2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8A2C2A9-BFB7-A140-94AB-EAD5A51E546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1E06A24-E0B8-A343-BF83-97F7964414AB}"/>
              </a:ext>
            </a:extLst>
          </p:cNvPr>
          <p:cNvSpPr txBox="1">
            <a:spLocks noGrp="1"/>
          </p:cNvSpPr>
          <p:nvPr>
            <p:ph type="sldNum" sz="quarter" idx="11"/>
          </p:nvPr>
        </p:nvSpPr>
        <p:spPr>
          <a:ln/>
        </p:spPr>
        <p:txBody>
          <a:bodyPr/>
          <a:lstStyle>
            <a:lvl1pPr>
              <a:defRPr/>
            </a:lvl1pPr>
          </a:lstStyle>
          <a:p>
            <a:pPr>
              <a:defRPr/>
            </a:pPr>
            <a:fld id="{1C692130-1992-2244-8C6A-21B6049AF2A2}" type="slidenum">
              <a:rPr/>
              <a:pPr>
                <a:defRPr/>
              </a:pPr>
              <a:t>‹#›</a:t>
            </a:fld>
            <a:endParaRPr/>
          </a:p>
        </p:txBody>
      </p:sp>
    </p:spTree>
    <p:extLst>
      <p:ext uri="{BB962C8B-B14F-4D97-AF65-F5344CB8AC3E}">
        <p14:creationId xmlns:p14="http://schemas.microsoft.com/office/powerpoint/2010/main" val="3037184765"/>
      </p:ext>
    </p:extLst>
  </p:cSld>
  <p:clrMapOvr>
    <a:masterClrMapping/>
  </p:clrMapOvr>
  <p:transition spd="slow"/>
</p:sldLayout>
</file>

<file path=ppt/slideLayouts/slideLayout2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59A2A6F-301D-1B42-9508-A7197057EBA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B225EB1-DEB1-6D48-85FB-0C41265994EE}"/>
              </a:ext>
            </a:extLst>
          </p:cNvPr>
          <p:cNvSpPr txBox="1">
            <a:spLocks noGrp="1"/>
          </p:cNvSpPr>
          <p:nvPr>
            <p:ph type="sldNum" sz="quarter" idx="11"/>
          </p:nvPr>
        </p:nvSpPr>
        <p:spPr>
          <a:ln/>
        </p:spPr>
        <p:txBody>
          <a:bodyPr/>
          <a:lstStyle>
            <a:lvl1pPr>
              <a:defRPr/>
            </a:lvl1pPr>
          </a:lstStyle>
          <a:p>
            <a:pPr>
              <a:defRPr/>
            </a:pPr>
            <a:fld id="{DA8C8E97-DFF2-0F4C-AF00-EE82FFFE8CB2}" type="slidenum">
              <a:rPr/>
              <a:pPr>
                <a:defRPr/>
              </a:pPr>
              <a:t>‹#›</a:t>
            </a:fld>
            <a:endParaRPr/>
          </a:p>
        </p:txBody>
      </p:sp>
    </p:spTree>
    <p:extLst>
      <p:ext uri="{BB962C8B-B14F-4D97-AF65-F5344CB8AC3E}">
        <p14:creationId xmlns:p14="http://schemas.microsoft.com/office/powerpoint/2010/main" val="4251581321"/>
      </p:ext>
    </p:extLst>
  </p:cSld>
  <p:clrMapOvr>
    <a:masterClrMapping/>
  </p:clrMapOvr>
  <p:transition spd="slow"/>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52238B7-A5C0-E14E-9A7C-F9892682D72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8B4E8F8-C0F1-3D43-8834-874E3ACB3BC6}"/>
              </a:ext>
            </a:extLst>
          </p:cNvPr>
          <p:cNvSpPr txBox="1">
            <a:spLocks noGrp="1"/>
          </p:cNvSpPr>
          <p:nvPr>
            <p:ph type="sldNum" sz="quarter" idx="11"/>
          </p:nvPr>
        </p:nvSpPr>
        <p:spPr>
          <a:ln/>
        </p:spPr>
        <p:txBody>
          <a:bodyPr/>
          <a:lstStyle>
            <a:lvl1pPr>
              <a:defRPr/>
            </a:lvl1pPr>
          </a:lstStyle>
          <a:p>
            <a:pPr>
              <a:defRPr/>
            </a:pPr>
            <a:fld id="{4168EAA7-D609-B84A-B0EA-EAEE3B7DF052}" type="slidenum">
              <a:rPr/>
              <a:pPr>
                <a:defRPr/>
              </a:pPr>
              <a:t>‹#›</a:t>
            </a:fld>
            <a:endParaRPr/>
          </a:p>
        </p:txBody>
      </p:sp>
    </p:spTree>
    <p:extLst>
      <p:ext uri="{BB962C8B-B14F-4D97-AF65-F5344CB8AC3E}">
        <p14:creationId xmlns:p14="http://schemas.microsoft.com/office/powerpoint/2010/main" val="2469506624"/>
      </p:ext>
    </p:extLst>
  </p:cSld>
  <p:clrMapOvr>
    <a:masterClrMapping/>
  </p:clrMapOvr>
  <p:transition spd="slow"/>
</p:sldLayout>
</file>

<file path=ppt/slideLayouts/slideLayout2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937E9E4-1B7D-E04F-9AB5-67239BB04FB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A742055-4B98-9943-939A-ACA223375442}"/>
              </a:ext>
            </a:extLst>
          </p:cNvPr>
          <p:cNvSpPr txBox="1">
            <a:spLocks noGrp="1"/>
          </p:cNvSpPr>
          <p:nvPr>
            <p:ph type="sldNum" sz="quarter" idx="11"/>
          </p:nvPr>
        </p:nvSpPr>
        <p:spPr>
          <a:ln/>
        </p:spPr>
        <p:txBody>
          <a:bodyPr/>
          <a:lstStyle>
            <a:lvl1pPr>
              <a:defRPr/>
            </a:lvl1pPr>
          </a:lstStyle>
          <a:p>
            <a:pPr>
              <a:defRPr/>
            </a:pPr>
            <a:fld id="{FE0E6864-DDE2-9042-BB2C-4233E0E1ABB1}" type="slidenum">
              <a:rPr/>
              <a:pPr>
                <a:defRPr/>
              </a:pPr>
              <a:t>‹#›</a:t>
            </a:fld>
            <a:endParaRPr/>
          </a:p>
        </p:txBody>
      </p:sp>
    </p:spTree>
    <p:extLst>
      <p:ext uri="{BB962C8B-B14F-4D97-AF65-F5344CB8AC3E}">
        <p14:creationId xmlns:p14="http://schemas.microsoft.com/office/powerpoint/2010/main" val="3554757371"/>
      </p:ext>
    </p:extLst>
  </p:cSld>
  <p:clrMapOvr>
    <a:masterClrMapping/>
  </p:clrMapOvr>
  <p:transition spd="slow"/>
</p:sldLayout>
</file>

<file path=ppt/slideLayouts/slideLayout2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45A9A28-4EF5-EA43-9695-50072148EDF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AB07B1C-7D3F-EA4F-89E8-5ABF57BD9E77}"/>
              </a:ext>
            </a:extLst>
          </p:cNvPr>
          <p:cNvSpPr txBox="1">
            <a:spLocks noGrp="1"/>
          </p:cNvSpPr>
          <p:nvPr>
            <p:ph type="sldNum" sz="quarter" idx="11"/>
          </p:nvPr>
        </p:nvSpPr>
        <p:spPr>
          <a:ln/>
        </p:spPr>
        <p:txBody>
          <a:bodyPr/>
          <a:lstStyle>
            <a:lvl1pPr>
              <a:defRPr/>
            </a:lvl1pPr>
          </a:lstStyle>
          <a:p>
            <a:pPr>
              <a:defRPr/>
            </a:pPr>
            <a:fld id="{201A52D0-3F91-1B4C-B1D4-2A9509E47FA0}" type="slidenum">
              <a:rPr/>
              <a:pPr>
                <a:defRPr/>
              </a:pPr>
              <a:t>‹#›</a:t>
            </a:fld>
            <a:endParaRPr/>
          </a:p>
        </p:txBody>
      </p:sp>
    </p:spTree>
    <p:extLst>
      <p:ext uri="{BB962C8B-B14F-4D97-AF65-F5344CB8AC3E}">
        <p14:creationId xmlns:p14="http://schemas.microsoft.com/office/powerpoint/2010/main" val="2621303732"/>
      </p:ext>
    </p:extLst>
  </p:cSld>
  <p:clrMapOvr>
    <a:masterClrMapping/>
  </p:clrMapOvr>
  <p:transition spd="slow"/>
</p:sldLayout>
</file>

<file path=ppt/slideLayouts/slideLayout2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FFFE910-B984-2344-B313-DD16073A354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889FA20-0AAE-264A-9F07-B593BCABC7A5}"/>
              </a:ext>
            </a:extLst>
          </p:cNvPr>
          <p:cNvSpPr txBox="1">
            <a:spLocks noGrp="1"/>
          </p:cNvSpPr>
          <p:nvPr>
            <p:ph type="sldNum" sz="quarter" idx="11"/>
          </p:nvPr>
        </p:nvSpPr>
        <p:spPr>
          <a:ln/>
        </p:spPr>
        <p:txBody>
          <a:bodyPr/>
          <a:lstStyle>
            <a:lvl1pPr>
              <a:defRPr/>
            </a:lvl1pPr>
          </a:lstStyle>
          <a:p>
            <a:pPr>
              <a:defRPr/>
            </a:pPr>
            <a:fld id="{5777201B-2EE0-9446-A657-7FE3515AFE10}" type="slidenum">
              <a:rPr/>
              <a:pPr>
                <a:defRPr/>
              </a:pPr>
              <a:t>‹#›</a:t>
            </a:fld>
            <a:endParaRPr/>
          </a:p>
        </p:txBody>
      </p:sp>
    </p:spTree>
    <p:extLst>
      <p:ext uri="{BB962C8B-B14F-4D97-AF65-F5344CB8AC3E}">
        <p14:creationId xmlns:p14="http://schemas.microsoft.com/office/powerpoint/2010/main" val="477206314"/>
      </p:ext>
    </p:extLst>
  </p:cSld>
  <p:clrMapOvr>
    <a:masterClrMapping/>
  </p:clrMapOvr>
  <p:transition spd="slow"/>
</p:sldLayout>
</file>

<file path=ppt/slideLayouts/slideLayout2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336C916-C00F-5E44-B3DD-8B1B394F782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FC832D8-BE13-DF43-AED1-5BEB04F7869D}"/>
              </a:ext>
            </a:extLst>
          </p:cNvPr>
          <p:cNvSpPr txBox="1">
            <a:spLocks noGrp="1"/>
          </p:cNvSpPr>
          <p:nvPr>
            <p:ph type="sldNum" sz="quarter" idx="11"/>
          </p:nvPr>
        </p:nvSpPr>
        <p:spPr>
          <a:ln/>
        </p:spPr>
        <p:txBody>
          <a:bodyPr/>
          <a:lstStyle>
            <a:lvl1pPr>
              <a:defRPr/>
            </a:lvl1pPr>
          </a:lstStyle>
          <a:p>
            <a:pPr>
              <a:defRPr/>
            </a:pPr>
            <a:fld id="{CFE5D531-BA35-CA44-B370-6D29A51C892D}" type="slidenum">
              <a:rPr/>
              <a:pPr>
                <a:defRPr/>
              </a:pPr>
              <a:t>‹#›</a:t>
            </a:fld>
            <a:endParaRPr/>
          </a:p>
        </p:txBody>
      </p:sp>
    </p:spTree>
    <p:extLst>
      <p:ext uri="{BB962C8B-B14F-4D97-AF65-F5344CB8AC3E}">
        <p14:creationId xmlns:p14="http://schemas.microsoft.com/office/powerpoint/2010/main" val="300412570"/>
      </p:ext>
    </p:extLst>
  </p:cSld>
  <p:clrMapOvr>
    <a:masterClrMapping/>
  </p:clrMapOvr>
  <p:transition spd="slow"/>
</p:sldLayout>
</file>

<file path=ppt/slideLayouts/slideLayout2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4A5D6A7-D709-EA49-9D43-AB6CD22F03B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8378E85-10DD-0A4F-AE07-A632E05191A9}"/>
              </a:ext>
            </a:extLst>
          </p:cNvPr>
          <p:cNvSpPr txBox="1">
            <a:spLocks noGrp="1"/>
          </p:cNvSpPr>
          <p:nvPr>
            <p:ph type="sldNum" sz="quarter" idx="11"/>
          </p:nvPr>
        </p:nvSpPr>
        <p:spPr>
          <a:ln/>
        </p:spPr>
        <p:txBody>
          <a:bodyPr/>
          <a:lstStyle>
            <a:lvl1pPr>
              <a:defRPr/>
            </a:lvl1pPr>
          </a:lstStyle>
          <a:p>
            <a:pPr>
              <a:defRPr/>
            </a:pPr>
            <a:fld id="{52C238E7-2CF2-814D-B608-78EAA0BA75C7}" type="slidenum">
              <a:rPr/>
              <a:pPr>
                <a:defRPr/>
              </a:pPr>
              <a:t>‹#›</a:t>
            </a:fld>
            <a:endParaRPr/>
          </a:p>
        </p:txBody>
      </p:sp>
    </p:spTree>
    <p:extLst>
      <p:ext uri="{BB962C8B-B14F-4D97-AF65-F5344CB8AC3E}">
        <p14:creationId xmlns:p14="http://schemas.microsoft.com/office/powerpoint/2010/main" val="3425739795"/>
      </p:ext>
    </p:extLst>
  </p:cSld>
  <p:clrMapOvr>
    <a:masterClrMapping/>
  </p:clrMapOvr>
  <p:transition spd="slow"/>
</p:sldLayout>
</file>

<file path=ppt/slideLayouts/slideLayout2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4D89DA7-6E6D-B248-9543-482E3BCED56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06E6291-308C-E340-B9D1-05A554090ABF}"/>
              </a:ext>
            </a:extLst>
          </p:cNvPr>
          <p:cNvSpPr txBox="1">
            <a:spLocks noGrp="1"/>
          </p:cNvSpPr>
          <p:nvPr>
            <p:ph type="sldNum" sz="quarter" idx="11"/>
          </p:nvPr>
        </p:nvSpPr>
        <p:spPr>
          <a:ln/>
        </p:spPr>
        <p:txBody>
          <a:bodyPr/>
          <a:lstStyle>
            <a:lvl1pPr>
              <a:defRPr/>
            </a:lvl1pPr>
          </a:lstStyle>
          <a:p>
            <a:pPr>
              <a:defRPr/>
            </a:pPr>
            <a:fld id="{2F307DB2-9CDC-5C47-A97C-577FD3C132DC}" type="slidenum">
              <a:rPr/>
              <a:pPr>
                <a:defRPr/>
              </a:pPr>
              <a:t>‹#›</a:t>
            </a:fld>
            <a:endParaRPr/>
          </a:p>
        </p:txBody>
      </p:sp>
    </p:spTree>
    <p:extLst>
      <p:ext uri="{BB962C8B-B14F-4D97-AF65-F5344CB8AC3E}">
        <p14:creationId xmlns:p14="http://schemas.microsoft.com/office/powerpoint/2010/main" val="2287049333"/>
      </p:ext>
    </p:extLst>
  </p:cSld>
  <p:clrMapOvr>
    <a:masterClrMapping/>
  </p:clrMapOvr>
  <p:transition spd="slow"/>
</p:sldLayout>
</file>

<file path=ppt/slideLayouts/slideLayout2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0C01D2E-AFD1-864E-86FD-EFE6AEA6188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66935B1-3530-2B45-A85D-ADE235512A28}"/>
              </a:ext>
            </a:extLst>
          </p:cNvPr>
          <p:cNvSpPr txBox="1">
            <a:spLocks noGrp="1"/>
          </p:cNvSpPr>
          <p:nvPr>
            <p:ph type="sldNum" sz="quarter" idx="11"/>
          </p:nvPr>
        </p:nvSpPr>
        <p:spPr>
          <a:ln/>
        </p:spPr>
        <p:txBody>
          <a:bodyPr/>
          <a:lstStyle>
            <a:lvl1pPr>
              <a:defRPr/>
            </a:lvl1pPr>
          </a:lstStyle>
          <a:p>
            <a:pPr>
              <a:defRPr/>
            </a:pPr>
            <a:fld id="{9EAD502B-EDAA-1F41-BFC1-00C7CB364369}" type="slidenum">
              <a:rPr/>
              <a:pPr>
                <a:defRPr/>
              </a:pPr>
              <a:t>‹#›</a:t>
            </a:fld>
            <a:endParaRPr/>
          </a:p>
        </p:txBody>
      </p:sp>
    </p:spTree>
    <p:extLst>
      <p:ext uri="{BB962C8B-B14F-4D97-AF65-F5344CB8AC3E}">
        <p14:creationId xmlns:p14="http://schemas.microsoft.com/office/powerpoint/2010/main" val="1013107984"/>
      </p:ext>
    </p:extLst>
  </p:cSld>
  <p:clrMapOvr>
    <a:masterClrMapping/>
  </p:clrMapOvr>
  <p:transition spd="slow"/>
</p:sldLayout>
</file>

<file path=ppt/slideLayouts/slideLayout2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05417BDE-1864-1141-A1B5-F200DC07C1DC}"/>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922C425-A0BA-1D46-AEE2-366482C44FD9}"/>
              </a:ext>
            </a:extLst>
          </p:cNvPr>
          <p:cNvSpPr txBox="1">
            <a:spLocks noGrp="1"/>
          </p:cNvSpPr>
          <p:nvPr>
            <p:ph type="sldNum" sz="quarter" idx="11"/>
          </p:nvPr>
        </p:nvSpPr>
        <p:spPr>
          <a:ln/>
        </p:spPr>
        <p:txBody>
          <a:bodyPr/>
          <a:lstStyle>
            <a:lvl1pPr>
              <a:defRPr/>
            </a:lvl1pPr>
          </a:lstStyle>
          <a:p>
            <a:pPr>
              <a:defRPr/>
            </a:pPr>
            <a:fld id="{CCDA247D-96BF-2E43-8E54-99D1E6F6AA82}" type="slidenum">
              <a:rPr/>
              <a:pPr>
                <a:defRPr/>
              </a:pPr>
              <a:t>‹#›</a:t>
            </a:fld>
            <a:endParaRPr/>
          </a:p>
        </p:txBody>
      </p:sp>
    </p:spTree>
    <p:extLst>
      <p:ext uri="{BB962C8B-B14F-4D97-AF65-F5344CB8AC3E}">
        <p14:creationId xmlns:p14="http://schemas.microsoft.com/office/powerpoint/2010/main" val="3269035702"/>
      </p:ext>
    </p:extLst>
  </p:cSld>
  <p:clrMapOvr>
    <a:masterClrMapping/>
  </p:clrMapOvr>
  <p:transition spd="slow"/>
</p:sldLayout>
</file>

<file path=ppt/slideLayouts/slideLayout2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41F8F54-D197-F748-AF2F-7C5C9BBE7B0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0722036-D5EE-7449-A1AC-C5F2A50402B9}"/>
              </a:ext>
            </a:extLst>
          </p:cNvPr>
          <p:cNvSpPr txBox="1">
            <a:spLocks noGrp="1"/>
          </p:cNvSpPr>
          <p:nvPr>
            <p:ph type="sldNum" sz="quarter" idx="11"/>
          </p:nvPr>
        </p:nvSpPr>
        <p:spPr>
          <a:ln/>
        </p:spPr>
        <p:txBody>
          <a:bodyPr/>
          <a:lstStyle>
            <a:lvl1pPr>
              <a:defRPr/>
            </a:lvl1pPr>
          </a:lstStyle>
          <a:p>
            <a:pPr>
              <a:defRPr/>
            </a:pPr>
            <a:fld id="{ECC463D6-BD5E-DD42-9CDE-D48772CFC57D}" type="slidenum">
              <a:rPr/>
              <a:pPr>
                <a:defRPr/>
              </a:pPr>
              <a:t>‹#›</a:t>
            </a:fld>
            <a:endParaRPr/>
          </a:p>
        </p:txBody>
      </p:sp>
    </p:spTree>
    <p:extLst>
      <p:ext uri="{BB962C8B-B14F-4D97-AF65-F5344CB8AC3E}">
        <p14:creationId xmlns:p14="http://schemas.microsoft.com/office/powerpoint/2010/main" val="2565623767"/>
      </p:ext>
    </p:extLst>
  </p:cSld>
  <p:clrMapOvr>
    <a:masterClrMapping/>
  </p:clrMapOvr>
  <p:transition spd="slow"/>
</p:sldLayout>
</file>

<file path=ppt/slideLayouts/slideLayout2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F4C2806-642B-A043-A0D7-D7A4281AA3B5}"/>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0C38424-C9C0-3E47-9C90-A31D1C8929CA}"/>
              </a:ext>
            </a:extLst>
          </p:cNvPr>
          <p:cNvSpPr txBox="1">
            <a:spLocks noGrp="1"/>
          </p:cNvSpPr>
          <p:nvPr>
            <p:ph type="sldNum" sz="quarter" idx="11"/>
          </p:nvPr>
        </p:nvSpPr>
        <p:spPr>
          <a:ln/>
        </p:spPr>
        <p:txBody>
          <a:bodyPr/>
          <a:lstStyle>
            <a:lvl1pPr>
              <a:defRPr/>
            </a:lvl1pPr>
          </a:lstStyle>
          <a:p>
            <a:pPr>
              <a:defRPr/>
            </a:pPr>
            <a:fld id="{A51ACA8C-1F38-C046-B492-0080DDC1FD13}" type="slidenum">
              <a:rPr/>
              <a:pPr>
                <a:defRPr/>
              </a:pPr>
              <a:t>‹#›</a:t>
            </a:fld>
            <a:endParaRPr/>
          </a:p>
        </p:txBody>
      </p:sp>
    </p:spTree>
    <p:extLst>
      <p:ext uri="{BB962C8B-B14F-4D97-AF65-F5344CB8AC3E}">
        <p14:creationId xmlns:p14="http://schemas.microsoft.com/office/powerpoint/2010/main" val="1759433833"/>
      </p:ext>
    </p:extLst>
  </p:cSld>
  <p:clrMapOvr>
    <a:masterClrMapping/>
  </p:clrMapOvr>
  <p:transition spd="slow"/>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96060" y="1355726"/>
            <a:ext cx="2079629" cy="476408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355601" y="1355726"/>
            <a:ext cx="6088066" cy="476408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18483B64-8E46-DB4B-8039-A12B0A56A69D}"/>
              </a:ext>
            </a:extLst>
          </p:cNvPr>
          <p:cNvSpPr txBox="1">
            <a:spLocks noGrp="1"/>
          </p:cNvSpPr>
          <p:nvPr>
            <p:ph type="sldNum" sz="quarter" idx="10"/>
          </p:nvPr>
        </p:nvSpPr>
        <p:spPr>
          <a:ln/>
        </p:spPr>
        <p:txBody>
          <a:bodyPr/>
          <a:lstStyle>
            <a:lvl1pPr>
              <a:defRPr/>
            </a:lvl1pPr>
          </a:lstStyle>
          <a:p>
            <a:pPr>
              <a:defRPr/>
            </a:pPr>
            <a:fld id="{2F7E6B04-45F7-124D-9FCC-6B851FB9B458}" type="slidenum">
              <a:rPr/>
              <a:pPr>
                <a:defRPr/>
              </a:pPr>
              <a:t>‹#›</a:t>
            </a:fld>
            <a:endParaRPr/>
          </a:p>
        </p:txBody>
      </p:sp>
    </p:spTree>
    <p:extLst>
      <p:ext uri="{BB962C8B-B14F-4D97-AF65-F5344CB8AC3E}">
        <p14:creationId xmlns:p14="http://schemas.microsoft.com/office/powerpoint/2010/main" val="1809868930"/>
      </p:ext>
    </p:extLst>
  </p:cSld>
  <p:clrMapOvr>
    <a:masterClrMapping/>
  </p:clrMapOvr>
  <p:transition spd="slow"/>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63E74EE-84ED-FB41-A152-1B7BA7F5B42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BB29509-C8E6-AB48-BCB8-43EF2EE45AE0}"/>
              </a:ext>
            </a:extLst>
          </p:cNvPr>
          <p:cNvSpPr txBox="1">
            <a:spLocks noGrp="1"/>
          </p:cNvSpPr>
          <p:nvPr>
            <p:ph type="sldNum" sz="quarter" idx="11"/>
          </p:nvPr>
        </p:nvSpPr>
        <p:spPr>
          <a:ln/>
        </p:spPr>
        <p:txBody>
          <a:bodyPr/>
          <a:lstStyle>
            <a:lvl1pPr>
              <a:defRPr/>
            </a:lvl1pPr>
          </a:lstStyle>
          <a:p>
            <a:pPr>
              <a:defRPr/>
            </a:pPr>
            <a:fld id="{38EC786E-C721-3A42-9488-58FDBBBAA0F9}" type="slidenum">
              <a:rPr/>
              <a:pPr>
                <a:defRPr/>
              </a:pPr>
              <a:t>‹#›</a:t>
            </a:fld>
            <a:endParaRPr/>
          </a:p>
        </p:txBody>
      </p:sp>
    </p:spTree>
    <p:extLst>
      <p:ext uri="{BB962C8B-B14F-4D97-AF65-F5344CB8AC3E}">
        <p14:creationId xmlns:p14="http://schemas.microsoft.com/office/powerpoint/2010/main" val="3181344301"/>
      </p:ext>
    </p:extLst>
  </p:cSld>
  <p:clrMapOvr>
    <a:masterClrMapping/>
  </p:clrMapOvr>
  <p:transition spd="slow"/>
</p:sldLayout>
</file>

<file path=ppt/slideLayouts/slideLayout2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70E3904-6F60-B04A-885C-93DBE38DE4A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52B951B-BD6C-184E-AF84-D94B571F008A}"/>
              </a:ext>
            </a:extLst>
          </p:cNvPr>
          <p:cNvSpPr txBox="1">
            <a:spLocks noGrp="1"/>
          </p:cNvSpPr>
          <p:nvPr>
            <p:ph type="sldNum" sz="quarter" idx="11"/>
          </p:nvPr>
        </p:nvSpPr>
        <p:spPr>
          <a:ln/>
        </p:spPr>
        <p:txBody>
          <a:bodyPr/>
          <a:lstStyle>
            <a:lvl1pPr>
              <a:defRPr/>
            </a:lvl1pPr>
          </a:lstStyle>
          <a:p>
            <a:pPr>
              <a:defRPr/>
            </a:pPr>
            <a:fld id="{81C104FB-D012-5242-94BC-60DCB945CD2D}" type="slidenum">
              <a:rPr/>
              <a:pPr>
                <a:defRPr/>
              </a:pPr>
              <a:t>‹#›</a:t>
            </a:fld>
            <a:endParaRPr/>
          </a:p>
        </p:txBody>
      </p:sp>
    </p:spTree>
    <p:extLst>
      <p:ext uri="{BB962C8B-B14F-4D97-AF65-F5344CB8AC3E}">
        <p14:creationId xmlns:p14="http://schemas.microsoft.com/office/powerpoint/2010/main" val="109086567"/>
      </p:ext>
    </p:extLst>
  </p:cSld>
  <p:clrMapOvr>
    <a:masterClrMapping/>
  </p:clrMapOvr>
  <p:transition spd="slow"/>
</p:sldLayout>
</file>

<file path=ppt/slideLayouts/slideLayout2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8599961-27CB-CB4A-AE3C-A73A96537C7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56C6F4B-0ADC-8B40-8BDE-C1A697740495}"/>
              </a:ext>
            </a:extLst>
          </p:cNvPr>
          <p:cNvSpPr txBox="1">
            <a:spLocks noGrp="1"/>
          </p:cNvSpPr>
          <p:nvPr>
            <p:ph type="sldNum" sz="quarter" idx="11"/>
          </p:nvPr>
        </p:nvSpPr>
        <p:spPr>
          <a:ln/>
        </p:spPr>
        <p:txBody>
          <a:bodyPr/>
          <a:lstStyle>
            <a:lvl1pPr>
              <a:defRPr/>
            </a:lvl1pPr>
          </a:lstStyle>
          <a:p>
            <a:pPr>
              <a:defRPr/>
            </a:pPr>
            <a:fld id="{7794221A-7A55-0E46-91BE-83F474159ACD}" type="slidenum">
              <a:rPr/>
              <a:pPr>
                <a:defRPr/>
              </a:pPr>
              <a:t>‹#›</a:t>
            </a:fld>
            <a:endParaRPr/>
          </a:p>
        </p:txBody>
      </p:sp>
    </p:spTree>
    <p:extLst>
      <p:ext uri="{BB962C8B-B14F-4D97-AF65-F5344CB8AC3E}">
        <p14:creationId xmlns:p14="http://schemas.microsoft.com/office/powerpoint/2010/main" val="3858917238"/>
      </p:ext>
    </p:extLst>
  </p:cSld>
  <p:clrMapOvr>
    <a:masterClrMapping/>
  </p:clrMapOvr>
  <p:transition spd="slow"/>
</p:sldLayout>
</file>

<file path=ppt/slideLayouts/slideLayout2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F90232F-D5DC-E14F-8C13-E22546BD8CE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87DF963-92E7-744C-8139-22FD4AEB7439}"/>
              </a:ext>
            </a:extLst>
          </p:cNvPr>
          <p:cNvSpPr txBox="1">
            <a:spLocks noGrp="1"/>
          </p:cNvSpPr>
          <p:nvPr>
            <p:ph type="sldNum" sz="quarter" idx="11"/>
          </p:nvPr>
        </p:nvSpPr>
        <p:spPr>
          <a:ln/>
        </p:spPr>
        <p:txBody>
          <a:bodyPr/>
          <a:lstStyle>
            <a:lvl1pPr>
              <a:defRPr/>
            </a:lvl1pPr>
          </a:lstStyle>
          <a:p>
            <a:pPr>
              <a:defRPr/>
            </a:pPr>
            <a:fld id="{AA842402-A3C5-CA4A-87D0-BA545ADFDB5C}" type="slidenum">
              <a:rPr/>
              <a:pPr>
                <a:defRPr/>
              </a:pPr>
              <a:t>‹#›</a:t>
            </a:fld>
            <a:endParaRPr/>
          </a:p>
        </p:txBody>
      </p:sp>
    </p:spTree>
    <p:extLst>
      <p:ext uri="{BB962C8B-B14F-4D97-AF65-F5344CB8AC3E}">
        <p14:creationId xmlns:p14="http://schemas.microsoft.com/office/powerpoint/2010/main" val="3175642841"/>
      </p:ext>
    </p:extLst>
  </p:cSld>
  <p:clrMapOvr>
    <a:masterClrMapping/>
  </p:clrMapOvr>
  <p:transition spd="slow"/>
</p:sldLayout>
</file>

<file path=ppt/slideLayouts/slideLayout2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77EFAE4-9439-4442-9EC2-BC190728103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450C81E-1A92-FD44-B5F3-0B2B5FB6631C}"/>
              </a:ext>
            </a:extLst>
          </p:cNvPr>
          <p:cNvSpPr txBox="1">
            <a:spLocks noGrp="1"/>
          </p:cNvSpPr>
          <p:nvPr>
            <p:ph type="sldNum" sz="quarter" idx="11"/>
          </p:nvPr>
        </p:nvSpPr>
        <p:spPr>
          <a:ln/>
        </p:spPr>
        <p:txBody>
          <a:bodyPr/>
          <a:lstStyle>
            <a:lvl1pPr>
              <a:defRPr/>
            </a:lvl1pPr>
          </a:lstStyle>
          <a:p>
            <a:pPr>
              <a:defRPr/>
            </a:pPr>
            <a:fld id="{3314932C-50F2-184B-9185-0A7575BF3FE7}" type="slidenum">
              <a:rPr/>
              <a:pPr>
                <a:defRPr/>
              </a:pPr>
              <a:t>‹#›</a:t>
            </a:fld>
            <a:endParaRPr/>
          </a:p>
        </p:txBody>
      </p:sp>
    </p:spTree>
    <p:extLst>
      <p:ext uri="{BB962C8B-B14F-4D97-AF65-F5344CB8AC3E}">
        <p14:creationId xmlns:p14="http://schemas.microsoft.com/office/powerpoint/2010/main" val="1075415842"/>
      </p:ext>
    </p:extLst>
  </p:cSld>
  <p:clrMapOvr>
    <a:masterClrMapping/>
  </p:clrMapOvr>
  <p:transition spd="slow"/>
</p:sldLayout>
</file>

<file path=ppt/slideLayouts/slideLayout2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2878290645"/>
      </p:ext>
    </p:extLst>
  </p:cSld>
  <p:clrMapOvr>
    <a:masterClrMapping/>
  </p:clrMapOvr>
  <p:transition spd="slow"/>
</p:sldLayout>
</file>

<file path=ppt/slideLayouts/slideLayout2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313306011"/>
      </p:ext>
    </p:extLst>
  </p:cSld>
  <p:clrMapOvr>
    <a:masterClrMapping/>
  </p:clrMapOvr>
  <p:transition spd="slow"/>
</p:sldLayout>
</file>

<file path=ppt/slideLayouts/slideLayout2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3664947666"/>
      </p:ext>
    </p:extLst>
  </p:cSld>
  <p:clrMapOvr>
    <a:masterClrMapping/>
  </p:clrMapOvr>
  <p:transition spd="slow"/>
</p:sldLayout>
</file>

<file path=ppt/slideLayouts/slideLayout2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208086136"/>
      </p:ext>
    </p:extLst>
  </p:cSld>
  <p:clrMapOvr>
    <a:masterClrMapping/>
  </p:clrMapOvr>
  <p:transition spd="slow"/>
</p:sldLayout>
</file>

<file path=ppt/slideLayouts/slideLayout2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588918502"/>
      </p:ext>
    </p:extLst>
  </p:cSld>
  <p:clrMapOvr>
    <a:masterClrMapping/>
  </p:clrMapOvr>
  <p:transition spd="slow"/>
</p:sldLayout>
</file>

<file path=ppt/slideLayouts/slideLayout2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723266465"/>
      </p:ext>
    </p:extLst>
  </p:cSld>
  <p:clrMapOvr>
    <a:masterClrMapping/>
  </p:clrMapOvr>
  <p:transition spd="slow"/>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4332E84-F44E-F44A-8282-5AA607A3B26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25D3049-58C4-5D4A-B779-FFEBE0FFF1CE}"/>
              </a:ext>
            </a:extLst>
          </p:cNvPr>
          <p:cNvSpPr txBox="1">
            <a:spLocks noGrp="1"/>
          </p:cNvSpPr>
          <p:nvPr>
            <p:ph type="sldNum" sz="quarter" idx="11"/>
          </p:nvPr>
        </p:nvSpPr>
        <p:spPr>
          <a:ln/>
        </p:spPr>
        <p:txBody>
          <a:bodyPr/>
          <a:lstStyle>
            <a:lvl1pPr>
              <a:defRPr/>
            </a:lvl1pPr>
          </a:lstStyle>
          <a:p>
            <a:pPr>
              <a:defRPr/>
            </a:pPr>
            <a:fld id="{D0EEEE4C-EE93-CF48-A8AF-9D67D38D3212}" type="slidenum">
              <a:rPr/>
              <a:pPr>
                <a:defRPr/>
              </a:pPr>
              <a:t>‹#›</a:t>
            </a:fld>
            <a:endParaRPr/>
          </a:p>
        </p:txBody>
      </p:sp>
    </p:spTree>
    <p:extLst>
      <p:ext uri="{BB962C8B-B14F-4D97-AF65-F5344CB8AC3E}">
        <p14:creationId xmlns:p14="http://schemas.microsoft.com/office/powerpoint/2010/main" val="107682177"/>
      </p:ext>
    </p:extLst>
  </p:cSld>
  <p:clrMapOvr>
    <a:masterClrMapping/>
  </p:clrMapOvr>
  <p:transition spd="slow"/>
</p:sldLayout>
</file>

<file path=ppt/slideLayouts/slideLayout2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7585800"/>
      </p:ext>
    </p:extLst>
  </p:cSld>
  <p:clrMapOvr>
    <a:masterClrMapping/>
  </p:clrMapOvr>
  <p:transition spd="slow"/>
</p:sldLayout>
</file>

<file path=ppt/slideLayouts/slideLayout2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3154692057"/>
      </p:ext>
    </p:extLst>
  </p:cSld>
  <p:clrMapOvr>
    <a:masterClrMapping/>
  </p:clrMapOvr>
  <p:transition spd="slow"/>
</p:sldLayout>
</file>

<file path=ppt/slideLayouts/slideLayout2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3246990698"/>
      </p:ext>
    </p:extLst>
  </p:cSld>
  <p:clrMapOvr>
    <a:masterClrMapping/>
  </p:clrMapOvr>
  <p:transition spd="slow"/>
</p:sldLayout>
</file>

<file path=ppt/slideLayouts/slideLayout2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541484371"/>
      </p:ext>
    </p:extLst>
  </p:cSld>
  <p:clrMapOvr>
    <a:masterClrMapping/>
  </p:clrMapOvr>
  <p:transition spd="slow"/>
</p:sldLayout>
</file>

<file path=ppt/slideLayouts/slideLayout2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547547143"/>
      </p:ext>
    </p:extLst>
  </p:cSld>
  <p:clrMapOvr>
    <a:masterClrMapping/>
  </p:clrMapOvr>
  <p:transition spd="slow"/>
</p:sldLayout>
</file>

<file path=ppt/slideLayouts/slideLayout2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3423030936"/>
      </p:ext>
    </p:extLst>
  </p:cSld>
  <p:clrMapOvr>
    <a:masterClrMapping/>
  </p:clrMapOvr>
  <p:transition spd="slow"/>
</p:sldLayout>
</file>

<file path=ppt/slideLayouts/slideLayout2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216795413"/>
      </p:ext>
    </p:extLst>
  </p:cSld>
  <p:clrMapOvr>
    <a:masterClrMapping/>
  </p:clrMapOvr>
  <p:transition spd="slow"/>
</p:sldLayout>
</file>

<file path=ppt/slideLayouts/slideLayout2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1679722748"/>
      </p:ext>
    </p:extLst>
  </p:cSld>
  <p:clrMapOvr>
    <a:masterClrMapping/>
  </p:clrMapOvr>
  <p:transition spd="slow"/>
</p:sldLayout>
</file>

<file path=ppt/slideLayouts/slideLayout2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233325214"/>
      </p:ext>
    </p:extLst>
  </p:cSld>
  <p:clrMapOvr>
    <a:masterClrMapping/>
  </p:clrMapOvr>
  <p:transition spd="slow"/>
</p:sldLayout>
</file>

<file path=ppt/slideLayouts/slideLayout2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275689542"/>
      </p:ext>
    </p:extLst>
  </p:cSld>
  <p:clrMapOvr>
    <a:masterClrMapping/>
  </p:clrMapOvr>
  <p:transition spd="slow"/>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8F39CEA3-9159-284C-B1DD-807BDE65809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80AD93F-F29D-E44C-B3DC-82DED6F5FCF4}"/>
              </a:ext>
            </a:extLst>
          </p:cNvPr>
          <p:cNvSpPr txBox="1">
            <a:spLocks noGrp="1"/>
          </p:cNvSpPr>
          <p:nvPr>
            <p:ph type="sldNum" sz="quarter" idx="11"/>
          </p:nvPr>
        </p:nvSpPr>
        <p:spPr>
          <a:ln/>
        </p:spPr>
        <p:txBody>
          <a:bodyPr/>
          <a:lstStyle>
            <a:lvl1pPr>
              <a:defRPr/>
            </a:lvl1pPr>
          </a:lstStyle>
          <a:p>
            <a:pPr>
              <a:defRPr/>
            </a:pPr>
            <a:fld id="{C0DE6DF9-FCDD-0F47-9BB7-785356BC3576}" type="slidenum">
              <a:rPr/>
              <a:pPr>
                <a:defRPr/>
              </a:pPr>
              <a:t>‹#›</a:t>
            </a:fld>
            <a:endParaRPr/>
          </a:p>
        </p:txBody>
      </p:sp>
    </p:spTree>
    <p:extLst>
      <p:ext uri="{BB962C8B-B14F-4D97-AF65-F5344CB8AC3E}">
        <p14:creationId xmlns:p14="http://schemas.microsoft.com/office/powerpoint/2010/main" val="1507772909"/>
      </p:ext>
    </p:extLst>
  </p:cSld>
  <p:clrMapOvr>
    <a:masterClrMapping/>
  </p:clrMapOvr>
  <p:transition spd="slow"/>
</p:sldLayout>
</file>

<file path=ppt/slideLayouts/slideLayout2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560527999"/>
      </p:ext>
    </p:extLst>
  </p:cSld>
  <p:clrMapOvr>
    <a:masterClrMapping/>
  </p:clrMapOvr>
  <p:transition spd="slow"/>
</p:sldLayout>
</file>

<file path=ppt/slideLayouts/slideLayout2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2852856"/>
      </p:ext>
    </p:extLst>
  </p:cSld>
  <p:clrMapOvr>
    <a:masterClrMapping/>
  </p:clrMapOvr>
  <p:transition spd="slow"/>
</p:sldLayout>
</file>

<file path=ppt/slideLayouts/slideLayout2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003414689"/>
      </p:ext>
    </p:extLst>
  </p:cSld>
  <p:clrMapOvr>
    <a:masterClrMapping/>
  </p:clrMapOvr>
  <p:transition spd="slow"/>
</p:sldLayout>
</file>

<file path=ppt/slideLayouts/slideLayout2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366203372"/>
      </p:ext>
    </p:extLst>
  </p:cSld>
  <p:clrMapOvr>
    <a:masterClrMapping/>
  </p:clrMapOvr>
  <p:transition spd="slow"/>
</p:sldLayout>
</file>

<file path=ppt/slideLayouts/slideLayout2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547895581"/>
      </p:ext>
    </p:extLst>
  </p:cSld>
  <p:clrMapOvr>
    <a:masterClrMapping/>
  </p:clrMapOvr>
  <p:transition spd="slow"/>
</p:sldLayout>
</file>

<file path=ppt/slideLayouts/slideLayout2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381896302"/>
      </p:ext>
    </p:extLst>
  </p:cSld>
  <p:clrMapOvr>
    <a:masterClrMapping/>
  </p:clrMapOvr>
  <p:transition spd="slow"/>
</p:sldLayout>
</file>

<file path=ppt/slideLayouts/slideLayout2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93EA687-BCAC-684F-9AF0-9999D93A8B5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E0E39BD-9652-D140-BC73-E67F148A392B}"/>
              </a:ext>
            </a:extLst>
          </p:cNvPr>
          <p:cNvSpPr txBox="1">
            <a:spLocks noGrp="1"/>
          </p:cNvSpPr>
          <p:nvPr>
            <p:ph type="sldNum" sz="quarter" idx="11"/>
          </p:nvPr>
        </p:nvSpPr>
        <p:spPr>
          <a:ln/>
        </p:spPr>
        <p:txBody>
          <a:bodyPr/>
          <a:lstStyle>
            <a:lvl1pPr>
              <a:defRPr/>
            </a:lvl1pPr>
          </a:lstStyle>
          <a:p>
            <a:pPr>
              <a:defRPr/>
            </a:pPr>
            <a:fld id="{B6AF4446-0273-9B4F-9D8E-5B15BF910663}" type="slidenum">
              <a:rPr/>
              <a:pPr>
                <a:defRPr/>
              </a:pPr>
              <a:t>‹#›</a:t>
            </a:fld>
            <a:endParaRPr/>
          </a:p>
        </p:txBody>
      </p:sp>
    </p:spTree>
    <p:extLst>
      <p:ext uri="{BB962C8B-B14F-4D97-AF65-F5344CB8AC3E}">
        <p14:creationId xmlns:p14="http://schemas.microsoft.com/office/powerpoint/2010/main" val="2826877521"/>
      </p:ext>
    </p:extLst>
  </p:cSld>
  <p:clrMapOvr>
    <a:masterClrMapping/>
  </p:clrMapOvr>
  <p:transition spd="slow"/>
</p:sldLayout>
</file>

<file path=ppt/slideLayouts/slideLayout2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444BB39-2577-8443-9E11-EDFB170A621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4F68A04-6ECD-EF4A-A01F-1EF9B7D07B21}"/>
              </a:ext>
            </a:extLst>
          </p:cNvPr>
          <p:cNvSpPr txBox="1">
            <a:spLocks noGrp="1"/>
          </p:cNvSpPr>
          <p:nvPr>
            <p:ph type="sldNum" sz="quarter" idx="11"/>
          </p:nvPr>
        </p:nvSpPr>
        <p:spPr>
          <a:ln/>
        </p:spPr>
        <p:txBody>
          <a:bodyPr/>
          <a:lstStyle>
            <a:lvl1pPr>
              <a:defRPr/>
            </a:lvl1pPr>
          </a:lstStyle>
          <a:p>
            <a:pPr>
              <a:defRPr/>
            </a:pPr>
            <a:fld id="{D3641253-1ACA-3C4B-8CDC-94207E47E426}" type="slidenum">
              <a:rPr/>
              <a:pPr>
                <a:defRPr/>
              </a:pPr>
              <a:t>‹#›</a:t>
            </a:fld>
            <a:endParaRPr/>
          </a:p>
        </p:txBody>
      </p:sp>
    </p:spTree>
    <p:extLst>
      <p:ext uri="{BB962C8B-B14F-4D97-AF65-F5344CB8AC3E}">
        <p14:creationId xmlns:p14="http://schemas.microsoft.com/office/powerpoint/2010/main" val="2040145234"/>
      </p:ext>
    </p:extLst>
  </p:cSld>
  <p:clrMapOvr>
    <a:masterClrMapping/>
  </p:clrMapOvr>
  <p:transition spd="slow"/>
</p:sldLayout>
</file>

<file path=ppt/slideLayouts/slideLayout2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8D7AD2D-2371-CB4C-9ACA-9EF2CC8ADAA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EF655FF-0140-FA4D-B3EE-A838E9C30B5A}"/>
              </a:ext>
            </a:extLst>
          </p:cNvPr>
          <p:cNvSpPr txBox="1">
            <a:spLocks noGrp="1"/>
          </p:cNvSpPr>
          <p:nvPr>
            <p:ph type="sldNum" sz="quarter" idx="11"/>
          </p:nvPr>
        </p:nvSpPr>
        <p:spPr>
          <a:ln/>
        </p:spPr>
        <p:txBody>
          <a:bodyPr/>
          <a:lstStyle>
            <a:lvl1pPr>
              <a:defRPr/>
            </a:lvl1pPr>
          </a:lstStyle>
          <a:p>
            <a:pPr>
              <a:defRPr/>
            </a:pPr>
            <a:fld id="{07165607-9AAA-1043-A3B3-A37A14115557}" type="slidenum">
              <a:rPr/>
              <a:pPr>
                <a:defRPr/>
              </a:pPr>
              <a:t>‹#›</a:t>
            </a:fld>
            <a:endParaRPr/>
          </a:p>
        </p:txBody>
      </p:sp>
    </p:spTree>
    <p:extLst>
      <p:ext uri="{BB962C8B-B14F-4D97-AF65-F5344CB8AC3E}">
        <p14:creationId xmlns:p14="http://schemas.microsoft.com/office/powerpoint/2010/main" val="619284947"/>
      </p:ext>
    </p:extLst>
  </p:cSld>
  <p:clrMapOvr>
    <a:masterClrMapping/>
  </p:clrMapOvr>
  <p:transition spd="slow"/>
</p:sldLayout>
</file>

<file path=ppt/slideLayouts/slideLayout2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6221287-8D0D-3A42-8BA8-8512C78D8E4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0B2AAB3-CAF8-7749-8FF1-658F506C2B49}"/>
              </a:ext>
            </a:extLst>
          </p:cNvPr>
          <p:cNvSpPr txBox="1">
            <a:spLocks noGrp="1"/>
          </p:cNvSpPr>
          <p:nvPr>
            <p:ph type="sldNum" sz="quarter" idx="11"/>
          </p:nvPr>
        </p:nvSpPr>
        <p:spPr>
          <a:ln/>
        </p:spPr>
        <p:txBody>
          <a:bodyPr/>
          <a:lstStyle>
            <a:lvl1pPr>
              <a:defRPr/>
            </a:lvl1pPr>
          </a:lstStyle>
          <a:p>
            <a:pPr>
              <a:defRPr/>
            </a:pPr>
            <a:fld id="{5E06CA28-0EFB-E542-AE55-0EE5DD98580B}" type="slidenum">
              <a:rPr/>
              <a:pPr>
                <a:defRPr/>
              </a:pPr>
              <a:t>‹#›</a:t>
            </a:fld>
            <a:endParaRPr/>
          </a:p>
        </p:txBody>
      </p:sp>
    </p:spTree>
    <p:extLst>
      <p:ext uri="{BB962C8B-B14F-4D97-AF65-F5344CB8AC3E}">
        <p14:creationId xmlns:p14="http://schemas.microsoft.com/office/powerpoint/2010/main" val="4243806868"/>
      </p:ext>
    </p:extLst>
  </p:cSld>
  <p:clrMapOvr>
    <a:masterClrMapping/>
  </p:clrMapOvr>
  <p:transition spd="slow"/>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1C9B099-E145-A045-891A-10D3BFBDA23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23F7717-2720-7F45-AACC-43EF7C049F81}"/>
              </a:ext>
            </a:extLst>
          </p:cNvPr>
          <p:cNvSpPr txBox="1">
            <a:spLocks noGrp="1"/>
          </p:cNvSpPr>
          <p:nvPr>
            <p:ph type="sldNum" sz="quarter" idx="11"/>
          </p:nvPr>
        </p:nvSpPr>
        <p:spPr>
          <a:ln/>
        </p:spPr>
        <p:txBody>
          <a:bodyPr/>
          <a:lstStyle>
            <a:lvl1pPr>
              <a:defRPr/>
            </a:lvl1pPr>
          </a:lstStyle>
          <a:p>
            <a:pPr>
              <a:defRPr/>
            </a:pPr>
            <a:fld id="{E6D85762-EC88-954F-8A2B-D589F73187A6}" type="slidenum">
              <a:rPr/>
              <a:pPr>
                <a:defRPr/>
              </a:pPr>
              <a:t>‹#›</a:t>
            </a:fld>
            <a:endParaRPr/>
          </a:p>
        </p:txBody>
      </p:sp>
    </p:spTree>
    <p:extLst>
      <p:ext uri="{BB962C8B-B14F-4D97-AF65-F5344CB8AC3E}">
        <p14:creationId xmlns:p14="http://schemas.microsoft.com/office/powerpoint/2010/main" val="2463323183"/>
      </p:ext>
    </p:extLst>
  </p:cSld>
  <p:clrMapOvr>
    <a:masterClrMapping/>
  </p:clrMapOvr>
  <p:transition spd="slow"/>
</p:sldLayout>
</file>

<file path=ppt/slideLayouts/slideLayout2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B109475-90AF-A546-A088-E48D98116E5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674688F-F730-A34E-9F11-C0423A3A227F}"/>
              </a:ext>
            </a:extLst>
          </p:cNvPr>
          <p:cNvSpPr txBox="1">
            <a:spLocks noGrp="1"/>
          </p:cNvSpPr>
          <p:nvPr>
            <p:ph type="sldNum" sz="quarter" idx="11"/>
          </p:nvPr>
        </p:nvSpPr>
        <p:spPr>
          <a:ln/>
        </p:spPr>
        <p:txBody>
          <a:bodyPr/>
          <a:lstStyle>
            <a:lvl1pPr>
              <a:defRPr/>
            </a:lvl1pPr>
          </a:lstStyle>
          <a:p>
            <a:pPr>
              <a:defRPr/>
            </a:pPr>
            <a:fld id="{27861AFE-E927-B042-B43D-6175133048ED}" type="slidenum">
              <a:rPr/>
              <a:pPr>
                <a:defRPr/>
              </a:pPr>
              <a:t>‹#›</a:t>
            </a:fld>
            <a:endParaRPr/>
          </a:p>
        </p:txBody>
      </p:sp>
    </p:spTree>
    <p:extLst>
      <p:ext uri="{BB962C8B-B14F-4D97-AF65-F5344CB8AC3E}">
        <p14:creationId xmlns:p14="http://schemas.microsoft.com/office/powerpoint/2010/main" val="2993909909"/>
      </p:ext>
    </p:extLst>
  </p:cSld>
  <p:clrMapOvr>
    <a:masterClrMapping/>
  </p:clrMapOvr>
  <p:transition spd="slow"/>
</p:sldLayout>
</file>

<file path=ppt/slideLayouts/slideLayout2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5981FC9-1FC2-CD41-A3BA-3ED000F5749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A4ECFFF-4A73-754E-8AFF-7F886ACC6D5E}"/>
              </a:ext>
            </a:extLst>
          </p:cNvPr>
          <p:cNvSpPr txBox="1">
            <a:spLocks noGrp="1"/>
          </p:cNvSpPr>
          <p:nvPr>
            <p:ph type="sldNum" sz="quarter" idx="11"/>
          </p:nvPr>
        </p:nvSpPr>
        <p:spPr>
          <a:ln/>
        </p:spPr>
        <p:txBody>
          <a:bodyPr/>
          <a:lstStyle>
            <a:lvl1pPr>
              <a:defRPr/>
            </a:lvl1pPr>
          </a:lstStyle>
          <a:p>
            <a:pPr>
              <a:defRPr/>
            </a:pPr>
            <a:fld id="{479477A5-5BC3-0949-8143-765C2891B1F8}" type="slidenum">
              <a:rPr/>
              <a:pPr>
                <a:defRPr/>
              </a:pPr>
              <a:t>‹#›</a:t>
            </a:fld>
            <a:endParaRPr/>
          </a:p>
        </p:txBody>
      </p:sp>
    </p:spTree>
    <p:extLst>
      <p:ext uri="{BB962C8B-B14F-4D97-AF65-F5344CB8AC3E}">
        <p14:creationId xmlns:p14="http://schemas.microsoft.com/office/powerpoint/2010/main" val="1853694439"/>
      </p:ext>
    </p:extLst>
  </p:cSld>
  <p:clrMapOvr>
    <a:masterClrMapping/>
  </p:clrMapOvr>
  <p:transition spd="slow"/>
</p:sldLayout>
</file>

<file path=ppt/slideLayouts/slideLayout2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2374291-3C91-C946-B9C7-A0A4F113D8E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43621843-2161-C247-B75A-F53BA820FD06}"/>
              </a:ext>
            </a:extLst>
          </p:cNvPr>
          <p:cNvSpPr txBox="1">
            <a:spLocks noGrp="1"/>
          </p:cNvSpPr>
          <p:nvPr>
            <p:ph type="sldNum" sz="quarter" idx="11"/>
          </p:nvPr>
        </p:nvSpPr>
        <p:spPr>
          <a:ln/>
        </p:spPr>
        <p:txBody>
          <a:bodyPr/>
          <a:lstStyle>
            <a:lvl1pPr>
              <a:defRPr/>
            </a:lvl1pPr>
          </a:lstStyle>
          <a:p>
            <a:pPr>
              <a:defRPr/>
            </a:pPr>
            <a:fld id="{2AB8D3D3-8937-4048-B75F-F111E23341EE}" type="slidenum">
              <a:rPr/>
              <a:pPr>
                <a:defRPr/>
              </a:pPr>
              <a:t>‹#›</a:t>
            </a:fld>
            <a:endParaRPr/>
          </a:p>
        </p:txBody>
      </p:sp>
    </p:spTree>
    <p:extLst>
      <p:ext uri="{BB962C8B-B14F-4D97-AF65-F5344CB8AC3E}">
        <p14:creationId xmlns:p14="http://schemas.microsoft.com/office/powerpoint/2010/main" val="1529899243"/>
      </p:ext>
    </p:extLst>
  </p:cSld>
  <p:clrMapOvr>
    <a:masterClrMapping/>
  </p:clrMapOvr>
  <p:transition spd="slow"/>
</p:sldLayout>
</file>

<file path=ppt/slideLayouts/slideLayout2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D49A37E-5689-624F-9F51-F5171C25BF9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0064F4F-3B09-5349-A179-D47FF26FE302}"/>
              </a:ext>
            </a:extLst>
          </p:cNvPr>
          <p:cNvSpPr txBox="1">
            <a:spLocks noGrp="1"/>
          </p:cNvSpPr>
          <p:nvPr>
            <p:ph type="sldNum" sz="quarter" idx="11"/>
          </p:nvPr>
        </p:nvSpPr>
        <p:spPr>
          <a:ln/>
        </p:spPr>
        <p:txBody>
          <a:bodyPr/>
          <a:lstStyle>
            <a:lvl1pPr>
              <a:defRPr/>
            </a:lvl1pPr>
          </a:lstStyle>
          <a:p>
            <a:pPr>
              <a:defRPr/>
            </a:pPr>
            <a:fld id="{B825D1E7-E366-B34E-A870-E0A503AE5918}" type="slidenum">
              <a:rPr/>
              <a:pPr>
                <a:defRPr/>
              </a:pPr>
              <a:t>‹#›</a:t>
            </a:fld>
            <a:endParaRPr/>
          </a:p>
        </p:txBody>
      </p:sp>
    </p:spTree>
    <p:extLst>
      <p:ext uri="{BB962C8B-B14F-4D97-AF65-F5344CB8AC3E}">
        <p14:creationId xmlns:p14="http://schemas.microsoft.com/office/powerpoint/2010/main" val="540224611"/>
      </p:ext>
    </p:extLst>
  </p:cSld>
  <p:clrMapOvr>
    <a:masterClrMapping/>
  </p:clrMapOvr>
  <p:transition spd="slow"/>
</p:sldLayout>
</file>

<file path=ppt/slideLayouts/slideLayout2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4DB8AFF-9234-6A41-BAA6-3A64231351B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7D8D22F-E6DC-444B-AFFB-A2B33AB17B84}"/>
              </a:ext>
            </a:extLst>
          </p:cNvPr>
          <p:cNvSpPr txBox="1">
            <a:spLocks noGrp="1"/>
          </p:cNvSpPr>
          <p:nvPr>
            <p:ph type="sldNum" sz="quarter" idx="11"/>
          </p:nvPr>
        </p:nvSpPr>
        <p:spPr>
          <a:ln/>
        </p:spPr>
        <p:txBody>
          <a:bodyPr/>
          <a:lstStyle>
            <a:lvl1pPr>
              <a:defRPr/>
            </a:lvl1pPr>
          </a:lstStyle>
          <a:p>
            <a:pPr>
              <a:defRPr/>
            </a:pPr>
            <a:fld id="{CCDD4E82-2C64-2140-B51F-527FAAA1D0E3}" type="slidenum">
              <a:rPr/>
              <a:pPr>
                <a:defRPr/>
              </a:pPr>
              <a:t>‹#›</a:t>
            </a:fld>
            <a:endParaRPr/>
          </a:p>
        </p:txBody>
      </p:sp>
    </p:spTree>
    <p:extLst>
      <p:ext uri="{BB962C8B-B14F-4D97-AF65-F5344CB8AC3E}">
        <p14:creationId xmlns:p14="http://schemas.microsoft.com/office/powerpoint/2010/main" val="3375423057"/>
      </p:ext>
    </p:extLst>
  </p:cSld>
  <p:clrMapOvr>
    <a:masterClrMapping/>
  </p:clrMapOvr>
  <p:transition spd="slow"/>
</p:sldLayout>
</file>

<file path=ppt/slideLayouts/slideLayout2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3928F4C-BF95-1D4D-98EF-2113F7CE511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972D2B3-BD81-7A41-9B75-15B7851BBE9A}"/>
              </a:ext>
            </a:extLst>
          </p:cNvPr>
          <p:cNvSpPr txBox="1">
            <a:spLocks noGrp="1"/>
          </p:cNvSpPr>
          <p:nvPr>
            <p:ph type="sldNum" sz="quarter" idx="11"/>
          </p:nvPr>
        </p:nvSpPr>
        <p:spPr>
          <a:ln/>
        </p:spPr>
        <p:txBody>
          <a:bodyPr/>
          <a:lstStyle>
            <a:lvl1pPr>
              <a:defRPr/>
            </a:lvl1pPr>
          </a:lstStyle>
          <a:p>
            <a:pPr>
              <a:defRPr/>
            </a:pPr>
            <a:fld id="{A81068DD-5A83-E940-824C-4EC30111AD45}" type="slidenum">
              <a:rPr/>
              <a:pPr>
                <a:defRPr/>
              </a:pPr>
              <a:t>‹#›</a:t>
            </a:fld>
            <a:endParaRPr/>
          </a:p>
        </p:txBody>
      </p:sp>
    </p:spTree>
    <p:extLst>
      <p:ext uri="{BB962C8B-B14F-4D97-AF65-F5344CB8AC3E}">
        <p14:creationId xmlns:p14="http://schemas.microsoft.com/office/powerpoint/2010/main" val="3610786323"/>
      </p:ext>
    </p:extLst>
  </p:cSld>
  <p:clrMapOvr>
    <a:masterClrMapping/>
  </p:clrMapOvr>
  <p:transition spd="slow"/>
</p:sldLayout>
</file>

<file path=ppt/slideLayouts/slideLayout2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4AAAFC7-6412-AA49-9514-5780A9472A0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25B7A79-EE13-AE4C-9742-4801254EC0D5}"/>
              </a:ext>
            </a:extLst>
          </p:cNvPr>
          <p:cNvSpPr txBox="1">
            <a:spLocks noGrp="1"/>
          </p:cNvSpPr>
          <p:nvPr>
            <p:ph type="sldNum" sz="quarter" idx="11"/>
          </p:nvPr>
        </p:nvSpPr>
        <p:spPr>
          <a:ln/>
        </p:spPr>
        <p:txBody>
          <a:bodyPr/>
          <a:lstStyle>
            <a:lvl1pPr>
              <a:defRPr/>
            </a:lvl1pPr>
          </a:lstStyle>
          <a:p>
            <a:pPr>
              <a:defRPr/>
            </a:pPr>
            <a:fld id="{012234D7-5D81-394C-8054-841F03F06B03}" type="slidenum">
              <a:rPr/>
              <a:pPr>
                <a:defRPr/>
              </a:pPr>
              <a:t>‹#›</a:t>
            </a:fld>
            <a:endParaRPr/>
          </a:p>
        </p:txBody>
      </p:sp>
    </p:spTree>
    <p:extLst>
      <p:ext uri="{BB962C8B-B14F-4D97-AF65-F5344CB8AC3E}">
        <p14:creationId xmlns:p14="http://schemas.microsoft.com/office/powerpoint/2010/main" val="231508667"/>
      </p:ext>
    </p:extLst>
  </p:cSld>
  <p:clrMapOvr>
    <a:masterClrMapping/>
  </p:clrMapOvr>
  <p:transition spd="slow"/>
</p:sldLayout>
</file>

<file path=ppt/slideLayouts/slideLayout2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8E90064-049E-D841-87CC-43925C36670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CB7721F-7795-4642-BE39-358FADA2075B}"/>
              </a:ext>
            </a:extLst>
          </p:cNvPr>
          <p:cNvSpPr txBox="1">
            <a:spLocks noGrp="1"/>
          </p:cNvSpPr>
          <p:nvPr>
            <p:ph type="sldNum" sz="quarter" idx="11"/>
          </p:nvPr>
        </p:nvSpPr>
        <p:spPr>
          <a:ln/>
        </p:spPr>
        <p:txBody>
          <a:bodyPr/>
          <a:lstStyle>
            <a:lvl1pPr>
              <a:defRPr/>
            </a:lvl1pPr>
          </a:lstStyle>
          <a:p>
            <a:pPr>
              <a:defRPr/>
            </a:pPr>
            <a:fld id="{D345C2BA-822B-084A-BB2B-9999B7B49615}" type="slidenum">
              <a:rPr/>
              <a:pPr>
                <a:defRPr/>
              </a:pPr>
              <a:t>‹#›</a:t>
            </a:fld>
            <a:endParaRPr/>
          </a:p>
        </p:txBody>
      </p:sp>
    </p:spTree>
    <p:extLst>
      <p:ext uri="{BB962C8B-B14F-4D97-AF65-F5344CB8AC3E}">
        <p14:creationId xmlns:p14="http://schemas.microsoft.com/office/powerpoint/2010/main" val="2929478671"/>
      </p:ext>
    </p:extLst>
  </p:cSld>
  <p:clrMapOvr>
    <a:masterClrMapping/>
  </p:clrMapOvr>
  <p:transition spd="slow"/>
</p:sldLayout>
</file>

<file path=ppt/slideLayouts/slideLayout2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792E9CF-03CD-B74A-BCB6-E58F79A96E4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C8D5FEF-3B39-934E-8379-61E1D5FA0349}"/>
              </a:ext>
            </a:extLst>
          </p:cNvPr>
          <p:cNvSpPr txBox="1">
            <a:spLocks noGrp="1"/>
          </p:cNvSpPr>
          <p:nvPr>
            <p:ph type="sldNum" sz="quarter" idx="11"/>
          </p:nvPr>
        </p:nvSpPr>
        <p:spPr>
          <a:ln/>
        </p:spPr>
        <p:txBody>
          <a:bodyPr/>
          <a:lstStyle>
            <a:lvl1pPr>
              <a:defRPr/>
            </a:lvl1pPr>
          </a:lstStyle>
          <a:p>
            <a:pPr>
              <a:defRPr/>
            </a:pPr>
            <a:fld id="{A09CF285-BDFE-2843-8D1A-845C21DAD215}" type="slidenum">
              <a:rPr/>
              <a:pPr>
                <a:defRPr/>
              </a:pPr>
              <a:t>‹#›</a:t>
            </a:fld>
            <a:endParaRPr/>
          </a:p>
        </p:txBody>
      </p:sp>
    </p:spTree>
    <p:extLst>
      <p:ext uri="{BB962C8B-B14F-4D97-AF65-F5344CB8AC3E}">
        <p14:creationId xmlns:p14="http://schemas.microsoft.com/office/powerpoint/2010/main" val="1769921721"/>
      </p:ext>
    </p:extLst>
  </p:cSld>
  <p:clrMapOvr>
    <a:masterClrMapping/>
  </p:clrMapOvr>
  <p:transition spd="slow"/>
</p:sldLayout>
</file>

<file path=ppt/slideLayouts/slideLayout2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0F6436D-B119-0C4A-8A60-545697F2284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248FDB7-C23C-8C49-B4A5-8A709079C681}"/>
              </a:ext>
            </a:extLst>
          </p:cNvPr>
          <p:cNvSpPr txBox="1">
            <a:spLocks noGrp="1"/>
          </p:cNvSpPr>
          <p:nvPr>
            <p:ph type="sldNum" sz="quarter" idx="11"/>
          </p:nvPr>
        </p:nvSpPr>
        <p:spPr>
          <a:ln/>
        </p:spPr>
        <p:txBody>
          <a:bodyPr/>
          <a:lstStyle>
            <a:lvl1pPr>
              <a:defRPr/>
            </a:lvl1pPr>
          </a:lstStyle>
          <a:p>
            <a:pPr>
              <a:defRPr/>
            </a:pPr>
            <a:fld id="{41A9D2B0-4528-5B43-8DFE-39A3A6071F3F}" type="slidenum">
              <a:rPr/>
              <a:pPr>
                <a:defRPr/>
              </a:pPr>
              <a:t>‹#›</a:t>
            </a:fld>
            <a:endParaRPr/>
          </a:p>
        </p:txBody>
      </p:sp>
    </p:spTree>
    <p:extLst>
      <p:ext uri="{BB962C8B-B14F-4D97-AF65-F5344CB8AC3E}">
        <p14:creationId xmlns:p14="http://schemas.microsoft.com/office/powerpoint/2010/main" val="2805370977"/>
      </p:ext>
    </p:extLst>
  </p:cSld>
  <p:clrMapOvr>
    <a:masterClrMapping/>
  </p:clrMapOvr>
  <p:transition spd="slow"/>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65D4B9E-CBEB-414C-ADB8-B69C9419D8B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80E5224-5CF7-6A45-9DD0-D2DC65E42249}"/>
              </a:ext>
            </a:extLst>
          </p:cNvPr>
          <p:cNvSpPr txBox="1">
            <a:spLocks noGrp="1"/>
          </p:cNvSpPr>
          <p:nvPr>
            <p:ph type="sldNum" sz="quarter" idx="11"/>
          </p:nvPr>
        </p:nvSpPr>
        <p:spPr>
          <a:ln/>
        </p:spPr>
        <p:txBody>
          <a:bodyPr/>
          <a:lstStyle>
            <a:lvl1pPr>
              <a:defRPr/>
            </a:lvl1pPr>
          </a:lstStyle>
          <a:p>
            <a:pPr>
              <a:defRPr/>
            </a:pPr>
            <a:fld id="{1D7BF8B0-3018-E640-99A5-C2FF419E4431}" type="slidenum">
              <a:rPr/>
              <a:pPr>
                <a:defRPr/>
              </a:pPr>
              <a:t>‹#›</a:t>
            </a:fld>
            <a:endParaRPr/>
          </a:p>
        </p:txBody>
      </p:sp>
    </p:spTree>
    <p:extLst>
      <p:ext uri="{BB962C8B-B14F-4D97-AF65-F5344CB8AC3E}">
        <p14:creationId xmlns:p14="http://schemas.microsoft.com/office/powerpoint/2010/main" val="3790887161"/>
      </p:ext>
    </p:extLst>
  </p:cSld>
  <p:clrMapOvr>
    <a:masterClrMapping/>
  </p:clrMapOvr>
  <p:transition spd="slow"/>
</p:sldLayout>
</file>

<file path=ppt/slideLayouts/slideLayout2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E9D4BD1-8A63-044C-94AD-013D11B2A02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D25DA47-686C-0040-98E6-587B31ABEF14}"/>
              </a:ext>
            </a:extLst>
          </p:cNvPr>
          <p:cNvSpPr txBox="1">
            <a:spLocks noGrp="1"/>
          </p:cNvSpPr>
          <p:nvPr>
            <p:ph type="sldNum" sz="quarter" idx="11"/>
          </p:nvPr>
        </p:nvSpPr>
        <p:spPr>
          <a:ln/>
        </p:spPr>
        <p:txBody>
          <a:bodyPr/>
          <a:lstStyle>
            <a:lvl1pPr>
              <a:defRPr/>
            </a:lvl1pPr>
          </a:lstStyle>
          <a:p>
            <a:pPr>
              <a:defRPr/>
            </a:pPr>
            <a:fld id="{3322B73F-B540-404E-9FC8-F75F7BF7DA06}" type="slidenum">
              <a:rPr/>
              <a:pPr>
                <a:defRPr/>
              </a:pPr>
              <a:t>‹#›</a:t>
            </a:fld>
            <a:endParaRPr/>
          </a:p>
        </p:txBody>
      </p:sp>
    </p:spTree>
    <p:extLst>
      <p:ext uri="{BB962C8B-B14F-4D97-AF65-F5344CB8AC3E}">
        <p14:creationId xmlns:p14="http://schemas.microsoft.com/office/powerpoint/2010/main" val="647525143"/>
      </p:ext>
    </p:extLst>
  </p:cSld>
  <p:clrMapOvr>
    <a:masterClrMapping/>
  </p:clrMapOvr>
  <p:transition spd="slow"/>
</p:sldLayout>
</file>

<file path=ppt/slideLayouts/slideLayout2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419E6C0-5EA9-7A47-9341-C4294553BF51}"/>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B18DFC2-F16B-E04D-9F01-A57359A11C20}"/>
              </a:ext>
            </a:extLst>
          </p:cNvPr>
          <p:cNvSpPr txBox="1">
            <a:spLocks noGrp="1"/>
          </p:cNvSpPr>
          <p:nvPr>
            <p:ph type="sldNum" sz="quarter" idx="11"/>
          </p:nvPr>
        </p:nvSpPr>
        <p:spPr>
          <a:ln/>
        </p:spPr>
        <p:txBody>
          <a:bodyPr/>
          <a:lstStyle>
            <a:lvl1pPr>
              <a:defRPr/>
            </a:lvl1pPr>
          </a:lstStyle>
          <a:p>
            <a:pPr>
              <a:defRPr/>
            </a:pPr>
            <a:fld id="{280B2971-DB3D-8F48-A698-DCF5AEDE5C0A}" type="slidenum">
              <a:rPr/>
              <a:pPr>
                <a:defRPr/>
              </a:pPr>
              <a:t>‹#›</a:t>
            </a:fld>
            <a:endParaRPr/>
          </a:p>
        </p:txBody>
      </p:sp>
    </p:spTree>
    <p:extLst>
      <p:ext uri="{BB962C8B-B14F-4D97-AF65-F5344CB8AC3E}">
        <p14:creationId xmlns:p14="http://schemas.microsoft.com/office/powerpoint/2010/main" val="2114441272"/>
      </p:ext>
    </p:extLst>
  </p:cSld>
  <p:clrMapOvr>
    <a:masterClrMapping/>
  </p:clrMapOvr>
  <p:transition spd="slow"/>
</p:sldLayout>
</file>

<file path=ppt/slideLayouts/slideLayout2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D46FA78-6DCA-2F48-85B9-A2CCFF6FDBE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8B03FA5-0391-7C4F-9E88-4CA6B49BF7E1}"/>
              </a:ext>
            </a:extLst>
          </p:cNvPr>
          <p:cNvSpPr txBox="1">
            <a:spLocks noGrp="1"/>
          </p:cNvSpPr>
          <p:nvPr>
            <p:ph type="sldNum" sz="quarter" idx="11"/>
          </p:nvPr>
        </p:nvSpPr>
        <p:spPr>
          <a:ln/>
        </p:spPr>
        <p:txBody>
          <a:bodyPr/>
          <a:lstStyle>
            <a:lvl1pPr>
              <a:defRPr/>
            </a:lvl1pPr>
          </a:lstStyle>
          <a:p>
            <a:pPr>
              <a:defRPr/>
            </a:pPr>
            <a:fld id="{B331210C-C492-F64B-83EC-A7D33378E9FE}" type="slidenum">
              <a:rPr/>
              <a:pPr>
                <a:defRPr/>
              </a:pPr>
              <a:t>‹#›</a:t>
            </a:fld>
            <a:endParaRPr/>
          </a:p>
        </p:txBody>
      </p:sp>
    </p:spTree>
    <p:extLst>
      <p:ext uri="{BB962C8B-B14F-4D97-AF65-F5344CB8AC3E}">
        <p14:creationId xmlns:p14="http://schemas.microsoft.com/office/powerpoint/2010/main" val="3825699403"/>
      </p:ext>
    </p:extLst>
  </p:cSld>
  <p:clrMapOvr>
    <a:masterClrMapping/>
  </p:clrMapOvr>
  <p:transition spd="slow"/>
</p:sldLayout>
</file>

<file path=ppt/slideLayouts/slideLayout2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0181871-B347-5F4E-B2C7-30C67E3FDC1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9A17BBB-8EB9-5A46-B629-7962249F4680}"/>
              </a:ext>
            </a:extLst>
          </p:cNvPr>
          <p:cNvSpPr txBox="1">
            <a:spLocks noGrp="1"/>
          </p:cNvSpPr>
          <p:nvPr>
            <p:ph type="sldNum" sz="quarter" idx="11"/>
          </p:nvPr>
        </p:nvSpPr>
        <p:spPr>
          <a:ln/>
        </p:spPr>
        <p:txBody>
          <a:bodyPr/>
          <a:lstStyle>
            <a:lvl1pPr>
              <a:defRPr/>
            </a:lvl1pPr>
          </a:lstStyle>
          <a:p>
            <a:pPr>
              <a:defRPr/>
            </a:pPr>
            <a:fld id="{7AB19B76-186D-1540-B48D-84AFA8A9AA73}" type="slidenum">
              <a:rPr/>
              <a:pPr>
                <a:defRPr/>
              </a:pPr>
              <a:t>‹#›</a:t>
            </a:fld>
            <a:endParaRPr/>
          </a:p>
        </p:txBody>
      </p:sp>
    </p:spTree>
    <p:extLst>
      <p:ext uri="{BB962C8B-B14F-4D97-AF65-F5344CB8AC3E}">
        <p14:creationId xmlns:p14="http://schemas.microsoft.com/office/powerpoint/2010/main" val="3677289272"/>
      </p:ext>
    </p:extLst>
  </p:cSld>
  <p:clrMapOvr>
    <a:masterClrMapping/>
  </p:clrMapOvr>
  <p:transition spd="slow"/>
</p:sldLayout>
</file>

<file path=ppt/slideLayouts/slideLayout2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3F136D7-074D-424A-875D-461F572872E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6359F31-4449-284C-9FD1-E63FA116C6C6}"/>
              </a:ext>
            </a:extLst>
          </p:cNvPr>
          <p:cNvSpPr txBox="1">
            <a:spLocks noGrp="1"/>
          </p:cNvSpPr>
          <p:nvPr>
            <p:ph type="sldNum" sz="quarter" idx="11"/>
          </p:nvPr>
        </p:nvSpPr>
        <p:spPr>
          <a:ln/>
        </p:spPr>
        <p:txBody>
          <a:bodyPr/>
          <a:lstStyle>
            <a:lvl1pPr>
              <a:defRPr/>
            </a:lvl1pPr>
          </a:lstStyle>
          <a:p>
            <a:pPr>
              <a:defRPr/>
            </a:pPr>
            <a:fld id="{629F00AF-B39B-B049-9D22-C965F8F48644}" type="slidenum">
              <a:rPr/>
              <a:pPr>
                <a:defRPr/>
              </a:pPr>
              <a:t>‹#›</a:t>
            </a:fld>
            <a:endParaRPr/>
          </a:p>
        </p:txBody>
      </p:sp>
    </p:spTree>
    <p:extLst>
      <p:ext uri="{BB962C8B-B14F-4D97-AF65-F5344CB8AC3E}">
        <p14:creationId xmlns:p14="http://schemas.microsoft.com/office/powerpoint/2010/main" val="1627135484"/>
      </p:ext>
    </p:extLst>
  </p:cSld>
  <p:clrMapOvr>
    <a:masterClrMapping/>
  </p:clrMapOvr>
  <p:transition spd="slow"/>
</p:sldLayout>
</file>

<file path=ppt/slideLayouts/slideLayout2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F9B03D7-30D8-BA4E-B081-B683C4F9D07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19ADCAA-366F-054E-9985-2A3BF72E1EBC}"/>
              </a:ext>
            </a:extLst>
          </p:cNvPr>
          <p:cNvSpPr txBox="1">
            <a:spLocks noGrp="1"/>
          </p:cNvSpPr>
          <p:nvPr>
            <p:ph type="sldNum" sz="quarter" idx="11"/>
          </p:nvPr>
        </p:nvSpPr>
        <p:spPr>
          <a:ln/>
        </p:spPr>
        <p:txBody>
          <a:bodyPr/>
          <a:lstStyle>
            <a:lvl1pPr>
              <a:defRPr/>
            </a:lvl1pPr>
          </a:lstStyle>
          <a:p>
            <a:pPr>
              <a:defRPr/>
            </a:pPr>
            <a:fld id="{A66A6CA1-0FAD-B242-90C9-DF16EA1E2EF0}" type="slidenum">
              <a:rPr/>
              <a:pPr>
                <a:defRPr/>
              </a:pPr>
              <a:t>‹#›</a:t>
            </a:fld>
            <a:endParaRPr/>
          </a:p>
        </p:txBody>
      </p:sp>
    </p:spTree>
    <p:extLst>
      <p:ext uri="{BB962C8B-B14F-4D97-AF65-F5344CB8AC3E}">
        <p14:creationId xmlns:p14="http://schemas.microsoft.com/office/powerpoint/2010/main" val="2278690580"/>
      </p:ext>
    </p:extLst>
  </p:cSld>
  <p:clrMapOvr>
    <a:masterClrMapping/>
  </p:clrMapOvr>
  <p:transition spd="slow"/>
</p:sldLayout>
</file>

<file path=ppt/slideLayouts/slideLayout2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E8C4FEB-519C-0E41-A8B7-FA1B640A2AB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7C4206E-337F-F043-B0AE-E5E34C088AAF}"/>
              </a:ext>
            </a:extLst>
          </p:cNvPr>
          <p:cNvSpPr txBox="1">
            <a:spLocks noGrp="1"/>
          </p:cNvSpPr>
          <p:nvPr>
            <p:ph type="sldNum" sz="quarter" idx="11"/>
          </p:nvPr>
        </p:nvSpPr>
        <p:spPr>
          <a:ln/>
        </p:spPr>
        <p:txBody>
          <a:bodyPr/>
          <a:lstStyle>
            <a:lvl1pPr>
              <a:defRPr/>
            </a:lvl1pPr>
          </a:lstStyle>
          <a:p>
            <a:pPr>
              <a:defRPr/>
            </a:pPr>
            <a:fld id="{7FD28E88-EE08-B742-B514-075232B011C6}" type="slidenum">
              <a:rPr/>
              <a:pPr>
                <a:defRPr/>
              </a:pPr>
              <a:t>‹#›</a:t>
            </a:fld>
            <a:endParaRPr/>
          </a:p>
        </p:txBody>
      </p:sp>
    </p:spTree>
    <p:extLst>
      <p:ext uri="{BB962C8B-B14F-4D97-AF65-F5344CB8AC3E}">
        <p14:creationId xmlns:p14="http://schemas.microsoft.com/office/powerpoint/2010/main" val="2839192749"/>
      </p:ext>
    </p:extLst>
  </p:cSld>
  <p:clrMapOvr>
    <a:masterClrMapping/>
  </p:clrMapOvr>
  <p:transition spd="slow"/>
</p:sldLayout>
</file>

<file path=ppt/slideLayouts/slideLayout2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41836B4-D622-A740-BAB8-AC76DB1BFDB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07873A2-B1DA-8B4A-B99F-C16A92CCCD6B}"/>
              </a:ext>
            </a:extLst>
          </p:cNvPr>
          <p:cNvSpPr txBox="1">
            <a:spLocks noGrp="1"/>
          </p:cNvSpPr>
          <p:nvPr>
            <p:ph type="sldNum" sz="quarter" idx="11"/>
          </p:nvPr>
        </p:nvSpPr>
        <p:spPr>
          <a:ln/>
        </p:spPr>
        <p:txBody>
          <a:bodyPr/>
          <a:lstStyle>
            <a:lvl1pPr>
              <a:defRPr/>
            </a:lvl1pPr>
          </a:lstStyle>
          <a:p>
            <a:pPr>
              <a:defRPr/>
            </a:pPr>
            <a:fld id="{C7FAFB80-421E-6540-818F-4C86C2818D0D}" type="slidenum">
              <a:rPr/>
              <a:pPr>
                <a:defRPr/>
              </a:pPr>
              <a:t>‹#›</a:t>
            </a:fld>
            <a:endParaRPr/>
          </a:p>
        </p:txBody>
      </p:sp>
    </p:spTree>
    <p:extLst>
      <p:ext uri="{BB962C8B-B14F-4D97-AF65-F5344CB8AC3E}">
        <p14:creationId xmlns:p14="http://schemas.microsoft.com/office/powerpoint/2010/main" val="835957731"/>
      </p:ext>
    </p:extLst>
  </p:cSld>
  <p:clrMapOvr>
    <a:masterClrMapping/>
  </p:clrMapOvr>
  <p:transition spd="slow"/>
</p:sldLayout>
</file>

<file path=ppt/slideLayouts/slideLayout2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947669BF-7ACB-4F42-B2D5-394BAD63593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88758A2-485D-A244-BAA9-5B2729566074}"/>
              </a:ext>
            </a:extLst>
          </p:cNvPr>
          <p:cNvSpPr txBox="1">
            <a:spLocks noGrp="1"/>
          </p:cNvSpPr>
          <p:nvPr>
            <p:ph type="sldNum" sz="quarter" idx="11"/>
          </p:nvPr>
        </p:nvSpPr>
        <p:spPr>
          <a:ln/>
        </p:spPr>
        <p:txBody>
          <a:bodyPr/>
          <a:lstStyle>
            <a:lvl1pPr>
              <a:defRPr/>
            </a:lvl1pPr>
          </a:lstStyle>
          <a:p>
            <a:pPr>
              <a:defRPr/>
            </a:pPr>
            <a:fld id="{1C46A3BD-FDBA-0045-93BD-F8B4C99F009E}" type="slidenum">
              <a:rPr/>
              <a:pPr>
                <a:defRPr/>
              </a:pPr>
              <a:t>‹#›</a:t>
            </a:fld>
            <a:endParaRPr/>
          </a:p>
        </p:txBody>
      </p:sp>
    </p:spTree>
    <p:extLst>
      <p:ext uri="{BB962C8B-B14F-4D97-AF65-F5344CB8AC3E}">
        <p14:creationId xmlns:p14="http://schemas.microsoft.com/office/powerpoint/2010/main" val="1648644489"/>
      </p:ext>
    </p:extLst>
  </p:cSld>
  <p:clrMapOvr>
    <a:masterClrMapping/>
  </p:clrMapOvr>
  <p:transition spd="slow"/>
</p:sldLayout>
</file>

<file path=ppt/slideLayouts/slideLayout2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2221C83-86F6-5C43-B685-9756E678B21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8419C94-2E47-AE4E-AF2F-FF34707FF9D4}"/>
              </a:ext>
            </a:extLst>
          </p:cNvPr>
          <p:cNvSpPr txBox="1">
            <a:spLocks noGrp="1"/>
          </p:cNvSpPr>
          <p:nvPr>
            <p:ph type="sldNum" sz="quarter" idx="11"/>
          </p:nvPr>
        </p:nvSpPr>
        <p:spPr>
          <a:ln/>
        </p:spPr>
        <p:txBody>
          <a:bodyPr/>
          <a:lstStyle>
            <a:lvl1pPr>
              <a:defRPr/>
            </a:lvl1pPr>
          </a:lstStyle>
          <a:p>
            <a:pPr>
              <a:defRPr/>
            </a:pPr>
            <a:fld id="{D6E8845D-6AFE-DE47-B4B6-C45EAA32AF54}" type="slidenum">
              <a:rPr/>
              <a:pPr>
                <a:defRPr/>
              </a:pPr>
              <a:t>‹#›</a:t>
            </a:fld>
            <a:endParaRPr/>
          </a:p>
        </p:txBody>
      </p:sp>
    </p:spTree>
    <p:extLst>
      <p:ext uri="{BB962C8B-B14F-4D97-AF65-F5344CB8AC3E}">
        <p14:creationId xmlns:p14="http://schemas.microsoft.com/office/powerpoint/2010/main" val="3113450440"/>
      </p:ext>
    </p:extLst>
  </p:cSld>
  <p:clrMapOvr>
    <a:masterClrMapping/>
  </p:clrMapOvr>
  <p:transition spd="slow"/>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E8977CB-742B-834C-83A3-A130167B91C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303D91D-8A38-FC42-B3BE-E7FBBEECC00C}"/>
              </a:ext>
            </a:extLst>
          </p:cNvPr>
          <p:cNvSpPr txBox="1">
            <a:spLocks noGrp="1"/>
          </p:cNvSpPr>
          <p:nvPr>
            <p:ph type="sldNum" sz="quarter" idx="11"/>
          </p:nvPr>
        </p:nvSpPr>
        <p:spPr>
          <a:ln/>
        </p:spPr>
        <p:txBody>
          <a:bodyPr/>
          <a:lstStyle>
            <a:lvl1pPr>
              <a:defRPr/>
            </a:lvl1pPr>
          </a:lstStyle>
          <a:p>
            <a:pPr>
              <a:defRPr/>
            </a:pPr>
            <a:fld id="{1377FFB7-A183-594B-A5C9-22E3BF954FF1}" type="slidenum">
              <a:rPr/>
              <a:pPr>
                <a:defRPr/>
              </a:pPr>
              <a:t>‹#›</a:t>
            </a:fld>
            <a:endParaRPr/>
          </a:p>
        </p:txBody>
      </p:sp>
    </p:spTree>
    <p:extLst>
      <p:ext uri="{BB962C8B-B14F-4D97-AF65-F5344CB8AC3E}">
        <p14:creationId xmlns:p14="http://schemas.microsoft.com/office/powerpoint/2010/main" val="799327124"/>
      </p:ext>
    </p:extLst>
  </p:cSld>
  <p:clrMapOvr>
    <a:masterClrMapping/>
  </p:clrMapOvr>
  <p:transition spd="slow"/>
</p:sldLayout>
</file>

<file path=ppt/slideLayouts/slideLayout2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7F519C4-42B2-EA45-87D4-8AC367AB438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A1F834D-6129-474D-8117-E9B9439705F9}"/>
              </a:ext>
            </a:extLst>
          </p:cNvPr>
          <p:cNvSpPr txBox="1">
            <a:spLocks noGrp="1"/>
          </p:cNvSpPr>
          <p:nvPr>
            <p:ph type="sldNum" sz="quarter" idx="11"/>
          </p:nvPr>
        </p:nvSpPr>
        <p:spPr>
          <a:ln/>
        </p:spPr>
        <p:txBody>
          <a:bodyPr/>
          <a:lstStyle>
            <a:lvl1pPr>
              <a:defRPr/>
            </a:lvl1pPr>
          </a:lstStyle>
          <a:p>
            <a:pPr>
              <a:defRPr/>
            </a:pPr>
            <a:fld id="{6A9FBF4D-AE5B-1C40-8D87-E2E44F2EAA3C}" type="slidenum">
              <a:rPr/>
              <a:pPr>
                <a:defRPr/>
              </a:pPr>
              <a:t>‹#›</a:t>
            </a:fld>
            <a:endParaRPr/>
          </a:p>
        </p:txBody>
      </p:sp>
    </p:spTree>
    <p:extLst>
      <p:ext uri="{BB962C8B-B14F-4D97-AF65-F5344CB8AC3E}">
        <p14:creationId xmlns:p14="http://schemas.microsoft.com/office/powerpoint/2010/main" val="2231012437"/>
      </p:ext>
    </p:extLst>
  </p:cSld>
  <p:clrMapOvr>
    <a:masterClrMapping/>
  </p:clrMapOvr>
  <p:transition spd="slow"/>
</p:sldLayout>
</file>

<file path=ppt/slideLayouts/slideLayout2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D8AD303D-9B50-E74B-966F-370E909DF12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E21F793-A292-B647-BACA-C7462002A695}"/>
              </a:ext>
            </a:extLst>
          </p:cNvPr>
          <p:cNvSpPr txBox="1">
            <a:spLocks noGrp="1"/>
          </p:cNvSpPr>
          <p:nvPr>
            <p:ph type="sldNum" sz="quarter" idx="11"/>
          </p:nvPr>
        </p:nvSpPr>
        <p:spPr>
          <a:ln/>
        </p:spPr>
        <p:txBody>
          <a:bodyPr/>
          <a:lstStyle>
            <a:lvl1pPr>
              <a:defRPr/>
            </a:lvl1pPr>
          </a:lstStyle>
          <a:p>
            <a:pPr>
              <a:defRPr/>
            </a:pPr>
            <a:fld id="{33B94382-B7DC-B448-8829-EB8D29F4405F}" type="slidenum">
              <a:rPr/>
              <a:pPr>
                <a:defRPr/>
              </a:pPr>
              <a:t>‹#›</a:t>
            </a:fld>
            <a:endParaRPr/>
          </a:p>
        </p:txBody>
      </p:sp>
    </p:spTree>
    <p:extLst>
      <p:ext uri="{BB962C8B-B14F-4D97-AF65-F5344CB8AC3E}">
        <p14:creationId xmlns:p14="http://schemas.microsoft.com/office/powerpoint/2010/main" val="2720312735"/>
      </p:ext>
    </p:extLst>
  </p:cSld>
  <p:clrMapOvr>
    <a:masterClrMapping/>
  </p:clrMapOvr>
  <p:transition spd="slow"/>
</p:sldLayout>
</file>

<file path=ppt/slideLayouts/slideLayout2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413E053-A315-F84C-938F-D865C45F307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6D6B23D-9895-FE45-B48F-E88A84550AD6}"/>
              </a:ext>
            </a:extLst>
          </p:cNvPr>
          <p:cNvSpPr txBox="1">
            <a:spLocks noGrp="1"/>
          </p:cNvSpPr>
          <p:nvPr>
            <p:ph type="sldNum" sz="quarter" idx="11"/>
          </p:nvPr>
        </p:nvSpPr>
        <p:spPr>
          <a:ln/>
        </p:spPr>
        <p:txBody>
          <a:bodyPr/>
          <a:lstStyle>
            <a:lvl1pPr>
              <a:defRPr/>
            </a:lvl1pPr>
          </a:lstStyle>
          <a:p>
            <a:pPr>
              <a:defRPr/>
            </a:pPr>
            <a:fld id="{AAE066EA-8FE7-6B47-BD4F-2C005582FC3D}" type="slidenum">
              <a:rPr/>
              <a:pPr>
                <a:defRPr/>
              </a:pPr>
              <a:t>‹#›</a:t>
            </a:fld>
            <a:endParaRPr/>
          </a:p>
        </p:txBody>
      </p:sp>
    </p:spTree>
    <p:extLst>
      <p:ext uri="{BB962C8B-B14F-4D97-AF65-F5344CB8AC3E}">
        <p14:creationId xmlns:p14="http://schemas.microsoft.com/office/powerpoint/2010/main" val="710228490"/>
      </p:ext>
    </p:extLst>
  </p:cSld>
  <p:clrMapOvr>
    <a:masterClrMapping/>
  </p:clrMapOvr>
  <p:transition spd="slow"/>
</p:sldLayout>
</file>

<file path=ppt/slideLayouts/slideLayout2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1CD35EF-6495-B14B-8BDE-10753EFA80AD}"/>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73F9A195-97FB-914D-B169-FCFFA61F9EA9}"/>
              </a:ext>
            </a:extLst>
          </p:cNvPr>
          <p:cNvSpPr txBox="1">
            <a:spLocks noGrp="1"/>
          </p:cNvSpPr>
          <p:nvPr>
            <p:ph type="sldNum" sz="quarter" idx="11"/>
          </p:nvPr>
        </p:nvSpPr>
        <p:spPr>
          <a:ln/>
        </p:spPr>
        <p:txBody>
          <a:bodyPr/>
          <a:lstStyle>
            <a:lvl1pPr>
              <a:defRPr/>
            </a:lvl1pPr>
          </a:lstStyle>
          <a:p>
            <a:pPr>
              <a:defRPr/>
            </a:pPr>
            <a:fld id="{147ACEC6-DDD5-F443-87AA-A9890CCF3D92}" type="slidenum">
              <a:rPr/>
              <a:pPr>
                <a:defRPr/>
              </a:pPr>
              <a:t>‹#›</a:t>
            </a:fld>
            <a:endParaRPr/>
          </a:p>
        </p:txBody>
      </p:sp>
    </p:spTree>
    <p:extLst>
      <p:ext uri="{BB962C8B-B14F-4D97-AF65-F5344CB8AC3E}">
        <p14:creationId xmlns:p14="http://schemas.microsoft.com/office/powerpoint/2010/main" val="274891870"/>
      </p:ext>
    </p:extLst>
  </p:cSld>
  <p:clrMapOvr>
    <a:masterClrMapping/>
  </p:clrMapOvr>
  <p:transition spd="slow"/>
</p:sldLayout>
</file>

<file path=ppt/slideLayouts/slideLayout2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1022ABB-7783-CE40-BD4E-8B9FE4B0C2F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4B4265F-1EBD-8949-AF34-AB950AD06343}"/>
              </a:ext>
            </a:extLst>
          </p:cNvPr>
          <p:cNvSpPr txBox="1">
            <a:spLocks noGrp="1"/>
          </p:cNvSpPr>
          <p:nvPr>
            <p:ph type="sldNum" sz="quarter" idx="11"/>
          </p:nvPr>
        </p:nvSpPr>
        <p:spPr>
          <a:ln/>
        </p:spPr>
        <p:txBody>
          <a:bodyPr/>
          <a:lstStyle>
            <a:lvl1pPr>
              <a:defRPr/>
            </a:lvl1pPr>
          </a:lstStyle>
          <a:p>
            <a:pPr>
              <a:defRPr/>
            </a:pPr>
            <a:fld id="{0F3D2424-A48B-F342-9548-4174807C194E}" type="slidenum">
              <a:rPr/>
              <a:pPr>
                <a:defRPr/>
              </a:pPr>
              <a:t>‹#›</a:t>
            </a:fld>
            <a:endParaRPr/>
          </a:p>
        </p:txBody>
      </p:sp>
    </p:spTree>
    <p:extLst>
      <p:ext uri="{BB962C8B-B14F-4D97-AF65-F5344CB8AC3E}">
        <p14:creationId xmlns:p14="http://schemas.microsoft.com/office/powerpoint/2010/main" val="1033091002"/>
      </p:ext>
    </p:extLst>
  </p:cSld>
  <p:clrMapOvr>
    <a:masterClrMapping/>
  </p:clrMapOvr>
  <p:transition spd="slow"/>
</p:sldLayout>
</file>

<file path=ppt/slideLayouts/slideLayout2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8F4E183-3591-7B4B-B143-6459CE49AE7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2C01C43-A428-A448-9FBC-60B9EC1C1F92}"/>
              </a:ext>
            </a:extLst>
          </p:cNvPr>
          <p:cNvSpPr txBox="1">
            <a:spLocks noGrp="1"/>
          </p:cNvSpPr>
          <p:nvPr>
            <p:ph type="sldNum" sz="quarter" idx="11"/>
          </p:nvPr>
        </p:nvSpPr>
        <p:spPr>
          <a:ln/>
        </p:spPr>
        <p:txBody>
          <a:bodyPr/>
          <a:lstStyle>
            <a:lvl1pPr>
              <a:defRPr/>
            </a:lvl1pPr>
          </a:lstStyle>
          <a:p>
            <a:pPr>
              <a:defRPr/>
            </a:pPr>
            <a:fld id="{CAB07B67-51ED-BE4C-9B52-7B703E4C6F85}" type="slidenum">
              <a:rPr/>
              <a:pPr>
                <a:defRPr/>
              </a:pPr>
              <a:t>‹#›</a:t>
            </a:fld>
            <a:endParaRPr/>
          </a:p>
        </p:txBody>
      </p:sp>
    </p:spTree>
    <p:extLst>
      <p:ext uri="{BB962C8B-B14F-4D97-AF65-F5344CB8AC3E}">
        <p14:creationId xmlns:p14="http://schemas.microsoft.com/office/powerpoint/2010/main" val="697994709"/>
      </p:ext>
    </p:extLst>
  </p:cSld>
  <p:clrMapOvr>
    <a:masterClrMapping/>
  </p:clrMapOvr>
  <p:transition spd="slow"/>
</p:sldLayout>
</file>

<file path=ppt/slideLayouts/slideLayout2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D056848-D977-5D40-B79A-8B3DFE927B8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F8FEE52-81C9-8D42-81C3-2B760DA80A44}"/>
              </a:ext>
            </a:extLst>
          </p:cNvPr>
          <p:cNvSpPr txBox="1">
            <a:spLocks noGrp="1"/>
          </p:cNvSpPr>
          <p:nvPr>
            <p:ph type="sldNum" sz="quarter" idx="11"/>
          </p:nvPr>
        </p:nvSpPr>
        <p:spPr>
          <a:ln/>
        </p:spPr>
        <p:txBody>
          <a:bodyPr/>
          <a:lstStyle>
            <a:lvl1pPr>
              <a:defRPr/>
            </a:lvl1pPr>
          </a:lstStyle>
          <a:p>
            <a:pPr>
              <a:defRPr/>
            </a:pPr>
            <a:fld id="{57C5777A-6E8B-0B4C-800C-FBD93126C533}" type="slidenum">
              <a:rPr/>
              <a:pPr>
                <a:defRPr/>
              </a:pPr>
              <a:t>‹#›</a:t>
            </a:fld>
            <a:endParaRPr/>
          </a:p>
        </p:txBody>
      </p:sp>
    </p:spTree>
    <p:extLst>
      <p:ext uri="{BB962C8B-B14F-4D97-AF65-F5344CB8AC3E}">
        <p14:creationId xmlns:p14="http://schemas.microsoft.com/office/powerpoint/2010/main" val="333153229"/>
      </p:ext>
    </p:extLst>
  </p:cSld>
  <p:clrMapOvr>
    <a:masterClrMapping/>
  </p:clrMapOvr>
  <p:transition spd="slow"/>
</p:sldLayout>
</file>

<file path=ppt/slideLayouts/slideLayout2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AD92BCE-27C4-F44D-BBF3-FF36B87E8D6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0CA3233-28E6-7448-B073-E2126EB431EE}"/>
              </a:ext>
            </a:extLst>
          </p:cNvPr>
          <p:cNvSpPr txBox="1">
            <a:spLocks noGrp="1"/>
          </p:cNvSpPr>
          <p:nvPr>
            <p:ph type="sldNum" sz="quarter" idx="11"/>
          </p:nvPr>
        </p:nvSpPr>
        <p:spPr>
          <a:ln/>
        </p:spPr>
        <p:txBody>
          <a:bodyPr/>
          <a:lstStyle>
            <a:lvl1pPr>
              <a:defRPr/>
            </a:lvl1pPr>
          </a:lstStyle>
          <a:p>
            <a:pPr>
              <a:defRPr/>
            </a:pPr>
            <a:fld id="{8F11B151-F3BD-A34A-9AA4-E0AC0F7DA78A}" type="slidenum">
              <a:rPr/>
              <a:pPr>
                <a:defRPr/>
              </a:pPr>
              <a:t>‹#›</a:t>
            </a:fld>
            <a:endParaRPr/>
          </a:p>
        </p:txBody>
      </p:sp>
    </p:spTree>
    <p:extLst>
      <p:ext uri="{BB962C8B-B14F-4D97-AF65-F5344CB8AC3E}">
        <p14:creationId xmlns:p14="http://schemas.microsoft.com/office/powerpoint/2010/main" val="2746875459"/>
      </p:ext>
    </p:extLst>
  </p:cSld>
  <p:clrMapOvr>
    <a:masterClrMapping/>
  </p:clrMapOvr>
  <p:transition spd="slow"/>
</p:sldLayout>
</file>

<file path=ppt/slideLayouts/slideLayout2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6255D86-F5F7-FC41-940F-27CAC47FD78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A5B09C0-8C98-F241-860D-453CEE5B4FB6}"/>
              </a:ext>
            </a:extLst>
          </p:cNvPr>
          <p:cNvSpPr txBox="1">
            <a:spLocks noGrp="1"/>
          </p:cNvSpPr>
          <p:nvPr>
            <p:ph type="sldNum" sz="quarter" idx="11"/>
          </p:nvPr>
        </p:nvSpPr>
        <p:spPr>
          <a:ln/>
        </p:spPr>
        <p:txBody>
          <a:bodyPr/>
          <a:lstStyle>
            <a:lvl1pPr>
              <a:defRPr/>
            </a:lvl1pPr>
          </a:lstStyle>
          <a:p>
            <a:pPr>
              <a:defRPr/>
            </a:pPr>
            <a:fld id="{D0082F1D-7464-1442-93C0-9E55587CE08E}" type="slidenum">
              <a:rPr/>
              <a:pPr>
                <a:defRPr/>
              </a:pPr>
              <a:t>‹#›</a:t>
            </a:fld>
            <a:endParaRPr/>
          </a:p>
        </p:txBody>
      </p:sp>
    </p:spTree>
    <p:extLst>
      <p:ext uri="{BB962C8B-B14F-4D97-AF65-F5344CB8AC3E}">
        <p14:creationId xmlns:p14="http://schemas.microsoft.com/office/powerpoint/2010/main" val="3494736195"/>
      </p:ext>
    </p:extLst>
  </p:cSld>
  <p:clrMapOvr>
    <a:masterClrMapping/>
  </p:clrMapOvr>
  <p:transition spd="slow"/>
</p:sldLayout>
</file>

<file path=ppt/slideLayouts/slideLayout2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FA28E43-EC9A-8C4D-8ADE-F68E19D4B36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D377548-8FB4-4D46-9639-C7EE9D1266F0}"/>
              </a:ext>
            </a:extLst>
          </p:cNvPr>
          <p:cNvSpPr txBox="1">
            <a:spLocks noGrp="1"/>
          </p:cNvSpPr>
          <p:nvPr>
            <p:ph type="sldNum" sz="quarter" idx="11"/>
          </p:nvPr>
        </p:nvSpPr>
        <p:spPr>
          <a:ln/>
        </p:spPr>
        <p:txBody>
          <a:bodyPr/>
          <a:lstStyle>
            <a:lvl1pPr>
              <a:defRPr/>
            </a:lvl1pPr>
          </a:lstStyle>
          <a:p>
            <a:pPr>
              <a:defRPr/>
            </a:pPr>
            <a:fld id="{D2401D2F-D3AB-4341-918C-0DC563A9A00C}" type="slidenum">
              <a:rPr/>
              <a:pPr>
                <a:defRPr/>
              </a:pPr>
              <a:t>‹#›</a:t>
            </a:fld>
            <a:endParaRPr/>
          </a:p>
        </p:txBody>
      </p:sp>
    </p:spTree>
    <p:extLst>
      <p:ext uri="{BB962C8B-B14F-4D97-AF65-F5344CB8AC3E}">
        <p14:creationId xmlns:p14="http://schemas.microsoft.com/office/powerpoint/2010/main" val="2038944388"/>
      </p:ext>
    </p:extLst>
  </p:cSld>
  <p:clrMapOvr>
    <a:masterClrMapping/>
  </p:clrMapOvr>
  <p:transition spd="slow"/>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4544ADA-8A09-E942-94A6-6ED418C7B46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7887D215-1743-1449-AD6F-F62C87D141D4}"/>
              </a:ext>
            </a:extLst>
          </p:cNvPr>
          <p:cNvSpPr txBox="1">
            <a:spLocks noGrp="1"/>
          </p:cNvSpPr>
          <p:nvPr>
            <p:ph type="sldNum" sz="quarter" idx="11"/>
          </p:nvPr>
        </p:nvSpPr>
        <p:spPr>
          <a:ln/>
        </p:spPr>
        <p:txBody>
          <a:bodyPr/>
          <a:lstStyle>
            <a:lvl1pPr>
              <a:defRPr/>
            </a:lvl1pPr>
          </a:lstStyle>
          <a:p>
            <a:pPr>
              <a:defRPr/>
            </a:pPr>
            <a:fld id="{94335CEC-7E0B-5D43-8700-B7A373990B5A}" type="slidenum">
              <a:rPr/>
              <a:pPr>
                <a:defRPr/>
              </a:pPr>
              <a:t>‹#›</a:t>
            </a:fld>
            <a:endParaRPr/>
          </a:p>
        </p:txBody>
      </p:sp>
    </p:spTree>
    <p:extLst>
      <p:ext uri="{BB962C8B-B14F-4D97-AF65-F5344CB8AC3E}">
        <p14:creationId xmlns:p14="http://schemas.microsoft.com/office/powerpoint/2010/main" val="496961585"/>
      </p:ext>
    </p:extLst>
  </p:cSld>
  <p:clrMapOvr>
    <a:masterClrMapping/>
  </p:clrMapOvr>
  <p:transition spd="slow"/>
</p:sldLayout>
</file>

<file path=ppt/slideLayouts/slideLayout2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FCD6346-05F6-EA46-99B9-D4481D04E61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A077401-C0B1-554F-9435-5FE8A196D0D4}"/>
              </a:ext>
            </a:extLst>
          </p:cNvPr>
          <p:cNvSpPr txBox="1">
            <a:spLocks noGrp="1"/>
          </p:cNvSpPr>
          <p:nvPr>
            <p:ph type="sldNum" sz="quarter" idx="11"/>
          </p:nvPr>
        </p:nvSpPr>
        <p:spPr>
          <a:ln/>
        </p:spPr>
        <p:txBody>
          <a:bodyPr/>
          <a:lstStyle>
            <a:lvl1pPr>
              <a:defRPr/>
            </a:lvl1pPr>
          </a:lstStyle>
          <a:p>
            <a:pPr>
              <a:defRPr/>
            </a:pPr>
            <a:fld id="{76540E9A-E126-7447-9B8A-0D0AF6F76ED3}" type="slidenum">
              <a:rPr/>
              <a:pPr>
                <a:defRPr/>
              </a:pPr>
              <a:t>‹#›</a:t>
            </a:fld>
            <a:endParaRPr/>
          </a:p>
        </p:txBody>
      </p:sp>
    </p:spTree>
    <p:extLst>
      <p:ext uri="{BB962C8B-B14F-4D97-AF65-F5344CB8AC3E}">
        <p14:creationId xmlns:p14="http://schemas.microsoft.com/office/powerpoint/2010/main" val="2284258005"/>
      </p:ext>
    </p:extLst>
  </p:cSld>
  <p:clrMapOvr>
    <a:masterClrMapping/>
  </p:clrMapOvr>
  <p:transition spd="slow"/>
</p:sldLayout>
</file>

<file path=ppt/slideLayouts/slideLayout2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28C4224-9D5E-1742-82E1-B17A3EAB010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0E90DC0-D161-3247-BECA-B0008CCC1F99}"/>
              </a:ext>
            </a:extLst>
          </p:cNvPr>
          <p:cNvSpPr txBox="1">
            <a:spLocks noGrp="1"/>
          </p:cNvSpPr>
          <p:nvPr>
            <p:ph type="sldNum" sz="quarter" idx="11"/>
          </p:nvPr>
        </p:nvSpPr>
        <p:spPr>
          <a:ln/>
        </p:spPr>
        <p:txBody>
          <a:bodyPr/>
          <a:lstStyle>
            <a:lvl1pPr>
              <a:defRPr/>
            </a:lvl1pPr>
          </a:lstStyle>
          <a:p>
            <a:pPr>
              <a:defRPr/>
            </a:pPr>
            <a:fld id="{6077817F-1AD8-4F44-86E1-1955A10D38BA}" type="slidenum">
              <a:rPr/>
              <a:pPr>
                <a:defRPr/>
              </a:pPr>
              <a:t>‹#›</a:t>
            </a:fld>
            <a:endParaRPr/>
          </a:p>
        </p:txBody>
      </p:sp>
    </p:spTree>
    <p:extLst>
      <p:ext uri="{BB962C8B-B14F-4D97-AF65-F5344CB8AC3E}">
        <p14:creationId xmlns:p14="http://schemas.microsoft.com/office/powerpoint/2010/main" val="4064696214"/>
      </p:ext>
    </p:extLst>
  </p:cSld>
  <p:clrMapOvr>
    <a:masterClrMapping/>
  </p:clrMapOvr>
  <p:transition spd="slow"/>
</p:sldLayout>
</file>

<file path=ppt/slideLayouts/slideLayout2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FA400E8-B431-D64D-9921-058554A500F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B291EEA-497F-AD49-9942-98DBFECA7FF6}"/>
              </a:ext>
            </a:extLst>
          </p:cNvPr>
          <p:cNvSpPr txBox="1">
            <a:spLocks noGrp="1"/>
          </p:cNvSpPr>
          <p:nvPr>
            <p:ph type="sldNum" sz="quarter" idx="11"/>
          </p:nvPr>
        </p:nvSpPr>
        <p:spPr>
          <a:ln/>
        </p:spPr>
        <p:txBody>
          <a:bodyPr/>
          <a:lstStyle>
            <a:lvl1pPr>
              <a:defRPr/>
            </a:lvl1pPr>
          </a:lstStyle>
          <a:p>
            <a:pPr>
              <a:defRPr/>
            </a:pPr>
            <a:fld id="{9EF0B469-844F-0941-9523-3E8D6FC20D4E}" type="slidenum">
              <a:rPr/>
              <a:pPr>
                <a:defRPr/>
              </a:pPr>
              <a:t>‹#›</a:t>
            </a:fld>
            <a:endParaRPr/>
          </a:p>
        </p:txBody>
      </p:sp>
    </p:spTree>
    <p:extLst>
      <p:ext uri="{BB962C8B-B14F-4D97-AF65-F5344CB8AC3E}">
        <p14:creationId xmlns:p14="http://schemas.microsoft.com/office/powerpoint/2010/main" val="4293825301"/>
      </p:ext>
    </p:extLst>
  </p:cSld>
  <p:clrMapOvr>
    <a:masterClrMapping/>
  </p:clrMapOvr>
  <p:transition spd="slow"/>
</p:sldLayout>
</file>

<file path=ppt/slideLayouts/slideLayout2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68BF2D1-742E-F440-9DB2-DA2FF44FB62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0FBFEA0-478A-2B47-B000-0C0A379FA841}"/>
              </a:ext>
            </a:extLst>
          </p:cNvPr>
          <p:cNvSpPr txBox="1">
            <a:spLocks noGrp="1"/>
          </p:cNvSpPr>
          <p:nvPr>
            <p:ph type="sldNum" sz="quarter" idx="11"/>
          </p:nvPr>
        </p:nvSpPr>
        <p:spPr>
          <a:ln/>
        </p:spPr>
        <p:txBody>
          <a:bodyPr/>
          <a:lstStyle>
            <a:lvl1pPr>
              <a:defRPr/>
            </a:lvl1pPr>
          </a:lstStyle>
          <a:p>
            <a:pPr>
              <a:defRPr/>
            </a:pPr>
            <a:fld id="{0F215F91-4389-884B-9299-5400ADA7F267}" type="slidenum">
              <a:rPr/>
              <a:pPr>
                <a:defRPr/>
              </a:pPr>
              <a:t>‹#›</a:t>
            </a:fld>
            <a:endParaRPr/>
          </a:p>
        </p:txBody>
      </p:sp>
    </p:spTree>
    <p:extLst>
      <p:ext uri="{BB962C8B-B14F-4D97-AF65-F5344CB8AC3E}">
        <p14:creationId xmlns:p14="http://schemas.microsoft.com/office/powerpoint/2010/main" val="976826647"/>
      </p:ext>
    </p:extLst>
  </p:cSld>
  <p:clrMapOvr>
    <a:masterClrMapping/>
  </p:clrMapOvr>
  <p:transition spd="slow"/>
</p:sldLayout>
</file>

<file path=ppt/slideLayouts/slideLayout2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CC23FB7-14D0-CB40-A47E-EB1CA6EF887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CAEFD84-2D45-344D-A0F1-34BE1994DF65}"/>
              </a:ext>
            </a:extLst>
          </p:cNvPr>
          <p:cNvSpPr txBox="1">
            <a:spLocks noGrp="1"/>
          </p:cNvSpPr>
          <p:nvPr>
            <p:ph type="sldNum" sz="quarter" idx="11"/>
          </p:nvPr>
        </p:nvSpPr>
        <p:spPr>
          <a:ln/>
        </p:spPr>
        <p:txBody>
          <a:bodyPr/>
          <a:lstStyle>
            <a:lvl1pPr>
              <a:defRPr/>
            </a:lvl1pPr>
          </a:lstStyle>
          <a:p>
            <a:pPr>
              <a:defRPr/>
            </a:pPr>
            <a:fld id="{3728BCE4-0802-1449-9671-480FCCEA0980}" type="slidenum">
              <a:rPr/>
              <a:pPr>
                <a:defRPr/>
              </a:pPr>
              <a:t>‹#›</a:t>
            </a:fld>
            <a:endParaRPr/>
          </a:p>
        </p:txBody>
      </p:sp>
    </p:spTree>
    <p:extLst>
      <p:ext uri="{BB962C8B-B14F-4D97-AF65-F5344CB8AC3E}">
        <p14:creationId xmlns:p14="http://schemas.microsoft.com/office/powerpoint/2010/main" val="3336261983"/>
      </p:ext>
    </p:extLst>
  </p:cSld>
  <p:clrMapOvr>
    <a:masterClrMapping/>
  </p:clrMapOvr>
  <p:transition spd="slow"/>
</p:sldLayout>
</file>

<file path=ppt/slideLayouts/slideLayout2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6F4BED2-DCB1-3F4E-8BA0-8BC0F43F352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FB318A4-3C75-D44B-A104-E219D2F297DC}"/>
              </a:ext>
            </a:extLst>
          </p:cNvPr>
          <p:cNvSpPr txBox="1">
            <a:spLocks noGrp="1"/>
          </p:cNvSpPr>
          <p:nvPr>
            <p:ph type="sldNum" sz="quarter" idx="11"/>
          </p:nvPr>
        </p:nvSpPr>
        <p:spPr>
          <a:ln/>
        </p:spPr>
        <p:txBody>
          <a:bodyPr/>
          <a:lstStyle>
            <a:lvl1pPr>
              <a:defRPr/>
            </a:lvl1pPr>
          </a:lstStyle>
          <a:p>
            <a:pPr>
              <a:defRPr/>
            </a:pPr>
            <a:fld id="{B00A4D85-D810-984F-A1DD-D558EBB44917}" type="slidenum">
              <a:rPr/>
              <a:pPr>
                <a:defRPr/>
              </a:pPr>
              <a:t>‹#›</a:t>
            </a:fld>
            <a:endParaRPr/>
          </a:p>
        </p:txBody>
      </p:sp>
    </p:spTree>
    <p:extLst>
      <p:ext uri="{BB962C8B-B14F-4D97-AF65-F5344CB8AC3E}">
        <p14:creationId xmlns:p14="http://schemas.microsoft.com/office/powerpoint/2010/main" val="4199590623"/>
      </p:ext>
    </p:extLst>
  </p:cSld>
  <p:clrMapOvr>
    <a:masterClrMapping/>
  </p:clrMapOvr>
  <p:transition spd="slow"/>
</p:sldLayout>
</file>

<file path=ppt/slideLayouts/slideLayout2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C777A6F-63DC-1841-9B44-071501F4D11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E721190-BF22-894C-88A5-EED147865915}"/>
              </a:ext>
            </a:extLst>
          </p:cNvPr>
          <p:cNvSpPr txBox="1">
            <a:spLocks noGrp="1"/>
          </p:cNvSpPr>
          <p:nvPr>
            <p:ph type="sldNum" sz="quarter" idx="11"/>
          </p:nvPr>
        </p:nvSpPr>
        <p:spPr>
          <a:ln/>
        </p:spPr>
        <p:txBody>
          <a:bodyPr/>
          <a:lstStyle>
            <a:lvl1pPr>
              <a:defRPr/>
            </a:lvl1pPr>
          </a:lstStyle>
          <a:p>
            <a:pPr>
              <a:defRPr/>
            </a:pPr>
            <a:fld id="{AD74CBCA-34FE-C842-B8CB-4492154EF256}" type="slidenum">
              <a:rPr/>
              <a:pPr>
                <a:defRPr/>
              </a:pPr>
              <a:t>‹#›</a:t>
            </a:fld>
            <a:endParaRPr/>
          </a:p>
        </p:txBody>
      </p:sp>
    </p:spTree>
    <p:extLst>
      <p:ext uri="{BB962C8B-B14F-4D97-AF65-F5344CB8AC3E}">
        <p14:creationId xmlns:p14="http://schemas.microsoft.com/office/powerpoint/2010/main" val="3296058881"/>
      </p:ext>
    </p:extLst>
  </p:cSld>
  <p:clrMapOvr>
    <a:masterClrMapping/>
  </p:clrMapOvr>
  <p:transition spd="slow"/>
</p:sldLayout>
</file>

<file path=ppt/slideLayouts/slideLayout2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E258239-ABBB-E749-BC5F-6B73FAAB7A3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CCD0139-B6AC-2849-B752-59A58A29461E}"/>
              </a:ext>
            </a:extLst>
          </p:cNvPr>
          <p:cNvSpPr txBox="1">
            <a:spLocks noGrp="1"/>
          </p:cNvSpPr>
          <p:nvPr>
            <p:ph type="sldNum" sz="quarter" idx="11"/>
          </p:nvPr>
        </p:nvSpPr>
        <p:spPr>
          <a:ln/>
        </p:spPr>
        <p:txBody>
          <a:bodyPr/>
          <a:lstStyle>
            <a:lvl1pPr>
              <a:defRPr/>
            </a:lvl1pPr>
          </a:lstStyle>
          <a:p>
            <a:pPr>
              <a:defRPr/>
            </a:pPr>
            <a:fld id="{8E019C2F-DDA0-5941-981F-9D675CC3D602}" type="slidenum">
              <a:rPr/>
              <a:pPr>
                <a:defRPr/>
              </a:pPr>
              <a:t>‹#›</a:t>
            </a:fld>
            <a:endParaRPr/>
          </a:p>
        </p:txBody>
      </p:sp>
    </p:spTree>
    <p:extLst>
      <p:ext uri="{BB962C8B-B14F-4D97-AF65-F5344CB8AC3E}">
        <p14:creationId xmlns:p14="http://schemas.microsoft.com/office/powerpoint/2010/main" val="2703911831"/>
      </p:ext>
    </p:extLst>
  </p:cSld>
  <p:clrMapOvr>
    <a:masterClrMapping/>
  </p:clrMapOvr>
  <p:transition spd="slow"/>
</p:sldLayout>
</file>

<file path=ppt/slideLayouts/slideLayout2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0B47B02-82B2-B544-B48C-DB754D9F70F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8103D4F-FECA-2144-BC07-F8C8BEC06D6D}"/>
              </a:ext>
            </a:extLst>
          </p:cNvPr>
          <p:cNvSpPr txBox="1">
            <a:spLocks noGrp="1"/>
          </p:cNvSpPr>
          <p:nvPr>
            <p:ph type="sldNum" sz="quarter" idx="11"/>
          </p:nvPr>
        </p:nvSpPr>
        <p:spPr>
          <a:ln/>
        </p:spPr>
        <p:txBody>
          <a:bodyPr/>
          <a:lstStyle>
            <a:lvl1pPr>
              <a:defRPr/>
            </a:lvl1pPr>
          </a:lstStyle>
          <a:p>
            <a:pPr>
              <a:defRPr/>
            </a:pPr>
            <a:fld id="{9040D075-3870-9644-9964-4A4B97575151}" type="slidenum">
              <a:rPr/>
              <a:pPr>
                <a:defRPr/>
              </a:pPr>
              <a:t>‹#›</a:t>
            </a:fld>
            <a:endParaRPr/>
          </a:p>
        </p:txBody>
      </p:sp>
    </p:spTree>
    <p:extLst>
      <p:ext uri="{BB962C8B-B14F-4D97-AF65-F5344CB8AC3E}">
        <p14:creationId xmlns:p14="http://schemas.microsoft.com/office/powerpoint/2010/main" val="2884518545"/>
      </p:ext>
    </p:extLst>
  </p:cSld>
  <p:clrMapOvr>
    <a:masterClrMapping/>
  </p:clrMapOvr>
  <p:transition spd="slow"/>
</p:sldLayout>
</file>

<file path=ppt/slideLayouts/slideLayout2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8992982-1E53-9146-81AC-3669643E3C7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C50B25C-331A-264F-80AF-892ECE68A816}"/>
              </a:ext>
            </a:extLst>
          </p:cNvPr>
          <p:cNvSpPr txBox="1">
            <a:spLocks noGrp="1"/>
          </p:cNvSpPr>
          <p:nvPr>
            <p:ph type="sldNum" sz="quarter" idx="11"/>
          </p:nvPr>
        </p:nvSpPr>
        <p:spPr>
          <a:ln/>
        </p:spPr>
        <p:txBody>
          <a:bodyPr/>
          <a:lstStyle>
            <a:lvl1pPr>
              <a:defRPr/>
            </a:lvl1pPr>
          </a:lstStyle>
          <a:p>
            <a:pPr>
              <a:defRPr/>
            </a:pPr>
            <a:fld id="{B0C683C3-4931-7B4B-AAEB-971F13CAF0BE}" type="slidenum">
              <a:rPr/>
              <a:pPr>
                <a:defRPr/>
              </a:pPr>
              <a:t>‹#›</a:t>
            </a:fld>
            <a:endParaRPr/>
          </a:p>
        </p:txBody>
      </p:sp>
    </p:spTree>
    <p:extLst>
      <p:ext uri="{BB962C8B-B14F-4D97-AF65-F5344CB8AC3E}">
        <p14:creationId xmlns:p14="http://schemas.microsoft.com/office/powerpoint/2010/main" val="4293325769"/>
      </p:ext>
    </p:extLst>
  </p:cSld>
  <p:clrMapOvr>
    <a:masterClrMapping/>
  </p:clrMapOvr>
  <p:transition spd="slow"/>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875B206-8848-6048-9E86-79B106D7006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4E26695-7625-FD4C-A748-BD4C97DBEFA2}"/>
              </a:ext>
            </a:extLst>
          </p:cNvPr>
          <p:cNvSpPr txBox="1">
            <a:spLocks noGrp="1"/>
          </p:cNvSpPr>
          <p:nvPr>
            <p:ph type="sldNum" sz="quarter" idx="11"/>
          </p:nvPr>
        </p:nvSpPr>
        <p:spPr>
          <a:ln/>
        </p:spPr>
        <p:txBody>
          <a:bodyPr/>
          <a:lstStyle>
            <a:lvl1pPr>
              <a:defRPr/>
            </a:lvl1pPr>
          </a:lstStyle>
          <a:p>
            <a:pPr>
              <a:defRPr/>
            </a:pPr>
            <a:fld id="{3D3D40A1-E098-FE48-A26D-55596BCCD33B}" type="slidenum">
              <a:rPr/>
              <a:pPr>
                <a:defRPr/>
              </a:pPr>
              <a:t>‹#›</a:t>
            </a:fld>
            <a:endParaRPr/>
          </a:p>
        </p:txBody>
      </p:sp>
    </p:spTree>
    <p:extLst>
      <p:ext uri="{BB962C8B-B14F-4D97-AF65-F5344CB8AC3E}">
        <p14:creationId xmlns:p14="http://schemas.microsoft.com/office/powerpoint/2010/main" val="4051772398"/>
      </p:ext>
    </p:extLst>
  </p:cSld>
  <p:clrMapOvr>
    <a:masterClrMapping/>
  </p:clrMapOvr>
  <p:transition spd="slow"/>
</p:sldLayout>
</file>

<file path=ppt/slideLayouts/slideLayout2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85B58B6-F411-C649-BAED-E7DFEC665F9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A5E7EFA-D759-DB4D-A150-90E31C7D53BC}"/>
              </a:ext>
            </a:extLst>
          </p:cNvPr>
          <p:cNvSpPr txBox="1">
            <a:spLocks noGrp="1"/>
          </p:cNvSpPr>
          <p:nvPr>
            <p:ph type="sldNum" sz="quarter" idx="11"/>
          </p:nvPr>
        </p:nvSpPr>
        <p:spPr>
          <a:ln/>
        </p:spPr>
        <p:txBody>
          <a:bodyPr/>
          <a:lstStyle>
            <a:lvl1pPr>
              <a:defRPr/>
            </a:lvl1pPr>
          </a:lstStyle>
          <a:p>
            <a:pPr>
              <a:defRPr/>
            </a:pPr>
            <a:fld id="{DF3F5DC7-6D40-624E-ACD7-5349D97E0F32}" type="slidenum">
              <a:rPr/>
              <a:pPr>
                <a:defRPr/>
              </a:pPr>
              <a:t>‹#›</a:t>
            </a:fld>
            <a:endParaRPr/>
          </a:p>
        </p:txBody>
      </p:sp>
    </p:spTree>
    <p:extLst>
      <p:ext uri="{BB962C8B-B14F-4D97-AF65-F5344CB8AC3E}">
        <p14:creationId xmlns:p14="http://schemas.microsoft.com/office/powerpoint/2010/main" val="1211403152"/>
      </p:ext>
    </p:extLst>
  </p:cSld>
  <p:clrMapOvr>
    <a:masterClrMapping/>
  </p:clrMapOvr>
  <p:transition spd="slow"/>
</p:sldLayout>
</file>

<file path=ppt/slideLayouts/slideLayout2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B5AA06B-4FF2-834F-A937-868AC680665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CB7520B-EBE4-0A40-A3DA-F5B9FD5BF295}"/>
              </a:ext>
            </a:extLst>
          </p:cNvPr>
          <p:cNvSpPr txBox="1">
            <a:spLocks noGrp="1"/>
          </p:cNvSpPr>
          <p:nvPr>
            <p:ph type="sldNum" sz="quarter" idx="11"/>
          </p:nvPr>
        </p:nvSpPr>
        <p:spPr>
          <a:ln/>
        </p:spPr>
        <p:txBody>
          <a:bodyPr/>
          <a:lstStyle>
            <a:lvl1pPr>
              <a:defRPr/>
            </a:lvl1pPr>
          </a:lstStyle>
          <a:p>
            <a:pPr>
              <a:defRPr/>
            </a:pPr>
            <a:fld id="{04E1070C-57EF-1A46-A052-20B32CD5B370}" type="slidenum">
              <a:rPr/>
              <a:pPr>
                <a:defRPr/>
              </a:pPr>
              <a:t>‹#›</a:t>
            </a:fld>
            <a:endParaRPr/>
          </a:p>
        </p:txBody>
      </p:sp>
    </p:spTree>
    <p:extLst>
      <p:ext uri="{BB962C8B-B14F-4D97-AF65-F5344CB8AC3E}">
        <p14:creationId xmlns:p14="http://schemas.microsoft.com/office/powerpoint/2010/main" val="1049296804"/>
      </p:ext>
    </p:extLst>
  </p:cSld>
  <p:clrMapOvr>
    <a:masterClrMapping/>
  </p:clrMapOvr>
  <p:transition spd="slow"/>
</p:sldLayout>
</file>

<file path=ppt/slideLayouts/slideLayout2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0454EFF1-BBD2-7A40-93A8-2CBD6F6D55A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BF084A2-6CC9-AA4E-9AA8-40889EEBFFE4}"/>
              </a:ext>
            </a:extLst>
          </p:cNvPr>
          <p:cNvSpPr txBox="1">
            <a:spLocks noGrp="1"/>
          </p:cNvSpPr>
          <p:nvPr>
            <p:ph type="sldNum" sz="quarter" idx="11"/>
          </p:nvPr>
        </p:nvSpPr>
        <p:spPr>
          <a:ln/>
        </p:spPr>
        <p:txBody>
          <a:bodyPr/>
          <a:lstStyle>
            <a:lvl1pPr>
              <a:defRPr/>
            </a:lvl1pPr>
          </a:lstStyle>
          <a:p>
            <a:pPr>
              <a:defRPr/>
            </a:pPr>
            <a:fld id="{96319412-A251-6849-A114-7C1D342059AD}" type="slidenum">
              <a:rPr/>
              <a:pPr>
                <a:defRPr/>
              </a:pPr>
              <a:t>‹#›</a:t>
            </a:fld>
            <a:endParaRPr/>
          </a:p>
        </p:txBody>
      </p:sp>
    </p:spTree>
    <p:extLst>
      <p:ext uri="{BB962C8B-B14F-4D97-AF65-F5344CB8AC3E}">
        <p14:creationId xmlns:p14="http://schemas.microsoft.com/office/powerpoint/2010/main" val="318501510"/>
      </p:ext>
    </p:extLst>
  </p:cSld>
  <p:clrMapOvr>
    <a:masterClrMapping/>
  </p:clrMapOvr>
  <p:transition spd="slow"/>
</p:sldLayout>
</file>

<file path=ppt/slideLayouts/slideLayout2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D734524-E914-A344-B7EC-15F12740973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A409BE0-7A6A-CF48-ADD7-A473A4B7F65C}"/>
              </a:ext>
            </a:extLst>
          </p:cNvPr>
          <p:cNvSpPr txBox="1">
            <a:spLocks noGrp="1"/>
          </p:cNvSpPr>
          <p:nvPr>
            <p:ph type="sldNum" sz="quarter" idx="11"/>
          </p:nvPr>
        </p:nvSpPr>
        <p:spPr>
          <a:ln/>
        </p:spPr>
        <p:txBody>
          <a:bodyPr/>
          <a:lstStyle>
            <a:lvl1pPr>
              <a:defRPr/>
            </a:lvl1pPr>
          </a:lstStyle>
          <a:p>
            <a:pPr>
              <a:defRPr/>
            </a:pPr>
            <a:fld id="{92950A5E-4D24-AB4A-B675-F795B50F6182}" type="slidenum">
              <a:rPr/>
              <a:pPr>
                <a:defRPr/>
              </a:pPr>
              <a:t>‹#›</a:t>
            </a:fld>
            <a:endParaRPr/>
          </a:p>
        </p:txBody>
      </p:sp>
    </p:spTree>
    <p:extLst>
      <p:ext uri="{BB962C8B-B14F-4D97-AF65-F5344CB8AC3E}">
        <p14:creationId xmlns:p14="http://schemas.microsoft.com/office/powerpoint/2010/main" val="1981396572"/>
      </p:ext>
    </p:extLst>
  </p:cSld>
  <p:clrMapOvr>
    <a:masterClrMapping/>
  </p:clrMapOvr>
  <p:transition spd="slow"/>
</p:sldLayout>
</file>

<file path=ppt/slideLayouts/slideLayout2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7D45102-1612-484E-812B-F7687F5092F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C8A649B-1D64-174F-AE33-DDEC34264483}"/>
              </a:ext>
            </a:extLst>
          </p:cNvPr>
          <p:cNvSpPr txBox="1">
            <a:spLocks noGrp="1"/>
          </p:cNvSpPr>
          <p:nvPr>
            <p:ph type="sldNum" sz="quarter" idx="11"/>
          </p:nvPr>
        </p:nvSpPr>
        <p:spPr>
          <a:ln/>
        </p:spPr>
        <p:txBody>
          <a:bodyPr/>
          <a:lstStyle>
            <a:lvl1pPr>
              <a:defRPr/>
            </a:lvl1pPr>
          </a:lstStyle>
          <a:p>
            <a:pPr>
              <a:defRPr/>
            </a:pPr>
            <a:fld id="{F84C4CBC-EDF0-3E41-BD58-97A88860295F}" type="slidenum">
              <a:rPr/>
              <a:pPr>
                <a:defRPr/>
              </a:pPr>
              <a:t>‹#›</a:t>
            </a:fld>
            <a:endParaRPr/>
          </a:p>
        </p:txBody>
      </p:sp>
    </p:spTree>
    <p:extLst>
      <p:ext uri="{BB962C8B-B14F-4D97-AF65-F5344CB8AC3E}">
        <p14:creationId xmlns:p14="http://schemas.microsoft.com/office/powerpoint/2010/main" val="3968279897"/>
      </p:ext>
    </p:extLst>
  </p:cSld>
  <p:clrMapOvr>
    <a:masterClrMapping/>
  </p:clrMapOvr>
  <p:transition spd="slow"/>
</p:sldLayout>
</file>

<file path=ppt/slideLayouts/slideLayout2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4FBC8C0-3672-044D-9CB0-53BBCBDF666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26C5CA6-D81E-0440-BC76-3925D87EFF34}"/>
              </a:ext>
            </a:extLst>
          </p:cNvPr>
          <p:cNvSpPr txBox="1">
            <a:spLocks noGrp="1"/>
          </p:cNvSpPr>
          <p:nvPr>
            <p:ph type="sldNum" sz="quarter" idx="11"/>
          </p:nvPr>
        </p:nvSpPr>
        <p:spPr>
          <a:ln/>
        </p:spPr>
        <p:txBody>
          <a:bodyPr/>
          <a:lstStyle>
            <a:lvl1pPr>
              <a:defRPr/>
            </a:lvl1pPr>
          </a:lstStyle>
          <a:p>
            <a:pPr>
              <a:defRPr/>
            </a:pPr>
            <a:fld id="{DE2CBA9D-C6B4-C541-8F7C-98DE7D18DE74}" type="slidenum">
              <a:rPr/>
              <a:pPr>
                <a:defRPr/>
              </a:pPr>
              <a:t>‹#›</a:t>
            </a:fld>
            <a:endParaRPr/>
          </a:p>
        </p:txBody>
      </p:sp>
    </p:spTree>
    <p:extLst>
      <p:ext uri="{BB962C8B-B14F-4D97-AF65-F5344CB8AC3E}">
        <p14:creationId xmlns:p14="http://schemas.microsoft.com/office/powerpoint/2010/main" val="1143954464"/>
      </p:ext>
    </p:extLst>
  </p:cSld>
  <p:clrMapOvr>
    <a:masterClrMapping/>
  </p:clrMapOvr>
  <p:transition spd="slow"/>
</p:sldLayout>
</file>

<file path=ppt/slideLayouts/slideLayout2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E72F85F-9CBA-CD41-A508-A7FC5919775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5AD131A-740B-904F-8F99-C4FA6E05BD21}"/>
              </a:ext>
            </a:extLst>
          </p:cNvPr>
          <p:cNvSpPr txBox="1">
            <a:spLocks noGrp="1"/>
          </p:cNvSpPr>
          <p:nvPr>
            <p:ph type="sldNum" sz="quarter" idx="11"/>
          </p:nvPr>
        </p:nvSpPr>
        <p:spPr>
          <a:ln/>
        </p:spPr>
        <p:txBody>
          <a:bodyPr/>
          <a:lstStyle>
            <a:lvl1pPr>
              <a:defRPr/>
            </a:lvl1pPr>
          </a:lstStyle>
          <a:p>
            <a:pPr>
              <a:defRPr/>
            </a:pPr>
            <a:fld id="{F9218D7C-4D86-C040-B8DD-75FCF9E99D94}" type="slidenum">
              <a:rPr/>
              <a:pPr>
                <a:defRPr/>
              </a:pPr>
              <a:t>‹#›</a:t>
            </a:fld>
            <a:endParaRPr/>
          </a:p>
        </p:txBody>
      </p:sp>
    </p:spTree>
    <p:extLst>
      <p:ext uri="{BB962C8B-B14F-4D97-AF65-F5344CB8AC3E}">
        <p14:creationId xmlns:p14="http://schemas.microsoft.com/office/powerpoint/2010/main" val="152638548"/>
      </p:ext>
    </p:extLst>
  </p:cSld>
  <p:clrMapOvr>
    <a:masterClrMapping/>
  </p:clrMapOvr>
  <p:transition spd="slow"/>
</p:sldLayout>
</file>

<file path=ppt/slideLayouts/slideLayout2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B9E5D23-A591-4246-8B6B-1FDC2E41476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BDB90EB-FCF9-3D4A-A62B-547024DD16B1}"/>
              </a:ext>
            </a:extLst>
          </p:cNvPr>
          <p:cNvSpPr txBox="1">
            <a:spLocks noGrp="1"/>
          </p:cNvSpPr>
          <p:nvPr>
            <p:ph type="sldNum" sz="quarter" idx="11"/>
          </p:nvPr>
        </p:nvSpPr>
        <p:spPr>
          <a:ln/>
        </p:spPr>
        <p:txBody>
          <a:bodyPr/>
          <a:lstStyle>
            <a:lvl1pPr>
              <a:defRPr/>
            </a:lvl1pPr>
          </a:lstStyle>
          <a:p>
            <a:pPr>
              <a:defRPr/>
            </a:pPr>
            <a:fld id="{3E059B9D-7CC2-9949-AFA1-90F1EF114BA9}" type="slidenum">
              <a:rPr/>
              <a:pPr>
                <a:defRPr/>
              </a:pPr>
              <a:t>‹#›</a:t>
            </a:fld>
            <a:endParaRPr/>
          </a:p>
        </p:txBody>
      </p:sp>
    </p:spTree>
    <p:extLst>
      <p:ext uri="{BB962C8B-B14F-4D97-AF65-F5344CB8AC3E}">
        <p14:creationId xmlns:p14="http://schemas.microsoft.com/office/powerpoint/2010/main" val="954167664"/>
      </p:ext>
    </p:extLst>
  </p:cSld>
  <p:clrMapOvr>
    <a:masterClrMapping/>
  </p:clrMapOvr>
  <p:transition spd="slow"/>
</p:sldLayout>
</file>

<file path=ppt/slideLayouts/slideLayout2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E4AC0D9-D357-E948-A02A-DC17784B5E2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C2B357A-5419-6D45-97D0-FBF91457A8F2}"/>
              </a:ext>
            </a:extLst>
          </p:cNvPr>
          <p:cNvSpPr txBox="1">
            <a:spLocks noGrp="1"/>
          </p:cNvSpPr>
          <p:nvPr>
            <p:ph type="sldNum" sz="quarter" idx="11"/>
          </p:nvPr>
        </p:nvSpPr>
        <p:spPr>
          <a:ln/>
        </p:spPr>
        <p:txBody>
          <a:bodyPr/>
          <a:lstStyle>
            <a:lvl1pPr>
              <a:defRPr/>
            </a:lvl1pPr>
          </a:lstStyle>
          <a:p>
            <a:pPr>
              <a:defRPr/>
            </a:pPr>
            <a:fld id="{25699BB2-2D73-CF41-BA51-A9542FED2ECB}" type="slidenum">
              <a:rPr/>
              <a:pPr>
                <a:defRPr/>
              </a:pPr>
              <a:t>‹#›</a:t>
            </a:fld>
            <a:endParaRPr/>
          </a:p>
        </p:txBody>
      </p:sp>
    </p:spTree>
    <p:extLst>
      <p:ext uri="{BB962C8B-B14F-4D97-AF65-F5344CB8AC3E}">
        <p14:creationId xmlns:p14="http://schemas.microsoft.com/office/powerpoint/2010/main" val="912770207"/>
      </p:ext>
    </p:extLst>
  </p:cSld>
  <p:clrMapOvr>
    <a:masterClrMapping/>
  </p:clrMapOvr>
  <p:transition spd="slow"/>
</p:sldLayout>
</file>

<file path=ppt/slideLayouts/slideLayout2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B34234D-3D9C-A84E-A475-F30C54E622D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039437E-F798-C648-B938-7C78622181A2}"/>
              </a:ext>
            </a:extLst>
          </p:cNvPr>
          <p:cNvSpPr txBox="1">
            <a:spLocks noGrp="1"/>
          </p:cNvSpPr>
          <p:nvPr>
            <p:ph type="sldNum" sz="quarter" idx="11"/>
          </p:nvPr>
        </p:nvSpPr>
        <p:spPr>
          <a:ln/>
        </p:spPr>
        <p:txBody>
          <a:bodyPr/>
          <a:lstStyle>
            <a:lvl1pPr>
              <a:defRPr/>
            </a:lvl1pPr>
          </a:lstStyle>
          <a:p>
            <a:pPr>
              <a:defRPr/>
            </a:pPr>
            <a:fld id="{1675AAD3-82CB-8C40-A160-E1ED19432F48}" type="slidenum">
              <a:rPr/>
              <a:pPr>
                <a:defRPr/>
              </a:pPr>
              <a:t>‹#›</a:t>
            </a:fld>
            <a:endParaRPr/>
          </a:p>
        </p:txBody>
      </p:sp>
    </p:spTree>
    <p:extLst>
      <p:ext uri="{BB962C8B-B14F-4D97-AF65-F5344CB8AC3E}">
        <p14:creationId xmlns:p14="http://schemas.microsoft.com/office/powerpoint/2010/main" val="3717317046"/>
      </p:ext>
    </p:extLst>
  </p:cSld>
  <p:clrMapOvr>
    <a:masterClrMapping/>
  </p:clrMapOvr>
  <p:transition spd="slow"/>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E8A6918-0A33-9F4D-8B40-50B7FCF2762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EFA53E7-0713-6B45-AB74-2BBA1BC3109E}"/>
              </a:ext>
            </a:extLst>
          </p:cNvPr>
          <p:cNvSpPr txBox="1">
            <a:spLocks noGrp="1"/>
          </p:cNvSpPr>
          <p:nvPr>
            <p:ph type="sldNum" sz="quarter" idx="11"/>
          </p:nvPr>
        </p:nvSpPr>
        <p:spPr>
          <a:ln/>
        </p:spPr>
        <p:txBody>
          <a:bodyPr/>
          <a:lstStyle>
            <a:lvl1pPr>
              <a:defRPr/>
            </a:lvl1pPr>
          </a:lstStyle>
          <a:p>
            <a:pPr>
              <a:defRPr/>
            </a:pPr>
            <a:fld id="{662699D4-237D-C648-800D-73CFCCAC9DEC}" type="slidenum">
              <a:rPr/>
              <a:pPr>
                <a:defRPr/>
              </a:pPr>
              <a:t>‹#›</a:t>
            </a:fld>
            <a:endParaRPr/>
          </a:p>
        </p:txBody>
      </p:sp>
    </p:spTree>
    <p:extLst>
      <p:ext uri="{BB962C8B-B14F-4D97-AF65-F5344CB8AC3E}">
        <p14:creationId xmlns:p14="http://schemas.microsoft.com/office/powerpoint/2010/main" val="377042591"/>
      </p:ext>
    </p:extLst>
  </p:cSld>
  <p:clrMapOvr>
    <a:masterClrMapping/>
  </p:clrMapOvr>
  <p:transition spd="slow"/>
</p:sldLayout>
</file>

<file path=ppt/slideLayouts/slideLayout2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1C54965-974C-9C45-B1C2-5C3EFA2FC62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BC8E5FC-9230-3245-BE02-D0EFEDA9AEC9}"/>
              </a:ext>
            </a:extLst>
          </p:cNvPr>
          <p:cNvSpPr txBox="1">
            <a:spLocks noGrp="1"/>
          </p:cNvSpPr>
          <p:nvPr>
            <p:ph type="sldNum" sz="quarter" idx="11"/>
          </p:nvPr>
        </p:nvSpPr>
        <p:spPr>
          <a:ln/>
        </p:spPr>
        <p:txBody>
          <a:bodyPr/>
          <a:lstStyle>
            <a:lvl1pPr>
              <a:defRPr/>
            </a:lvl1pPr>
          </a:lstStyle>
          <a:p>
            <a:pPr>
              <a:defRPr/>
            </a:pPr>
            <a:fld id="{F0BF14B1-B89B-F04E-B78A-553A806BA36B}" type="slidenum">
              <a:rPr/>
              <a:pPr>
                <a:defRPr/>
              </a:pPr>
              <a:t>‹#›</a:t>
            </a:fld>
            <a:endParaRPr/>
          </a:p>
        </p:txBody>
      </p:sp>
    </p:spTree>
    <p:extLst>
      <p:ext uri="{BB962C8B-B14F-4D97-AF65-F5344CB8AC3E}">
        <p14:creationId xmlns:p14="http://schemas.microsoft.com/office/powerpoint/2010/main" val="3684681338"/>
      </p:ext>
    </p:extLst>
  </p:cSld>
  <p:clrMapOvr>
    <a:masterClrMapping/>
  </p:clrMapOvr>
  <p:transition spd="slow"/>
</p:sldLayout>
</file>

<file path=ppt/slideLayouts/slideLayout2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BBC2D0E-542D-E843-9069-3FE6CEF1614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342B85C-AAC8-784B-9890-92251E554F24}"/>
              </a:ext>
            </a:extLst>
          </p:cNvPr>
          <p:cNvSpPr txBox="1">
            <a:spLocks noGrp="1"/>
          </p:cNvSpPr>
          <p:nvPr>
            <p:ph type="sldNum" sz="quarter" idx="11"/>
          </p:nvPr>
        </p:nvSpPr>
        <p:spPr>
          <a:ln/>
        </p:spPr>
        <p:txBody>
          <a:bodyPr/>
          <a:lstStyle>
            <a:lvl1pPr>
              <a:defRPr/>
            </a:lvl1pPr>
          </a:lstStyle>
          <a:p>
            <a:pPr>
              <a:defRPr/>
            </a:pPr>
            <a:fld id="{7DEFF1EC-4A5C-EB42-A3ED-203DA38E22A4}" type="slidenum">
              <a:rPr/>
              <a:pPr>
                <a:defRPr/>
              </a:pPr>
              <a:t>‹#›</a:t>
            </a:fld>
            <a:endParaRPr/>
          </a:p>
        </p:txBody>
      </p:sp>
    </p:spTree>
    <p:extLst>
      <p:ext uri="{BB962C8B-B14F-4D97-AF65-F5344CB8AC3E}">
        <p14:creationId xmlns:p14="http://schemas.microsoft.com/office/powerpoint/2010/main" val="257088455"/>
      </p:ext>
    </p:extLst>
  </p:cSld>
  <p:clrMapOvr>
    <a:masterClrMapping/>
  </p:clrMapOvr>
  <p:transition spd="slow"/>
</p:sldLayout>
</file>

<file path=ppt/slideLayouts/slideLayout2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3D74466-5C47-3447-A435-5EC42779C73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3B7EB2A-CC18-FC40-A9B2-915E586ABEDE}"/>
              </a:ext>
            </a:extLst>
          </p:cNvPr>
          <p:cNvSpPr txBox="1">
            <a:spLocks noGrp="1"/>
          </p:cNvSpPr>
          <p:nvPr>
            <p:ph type="sldNum" sz="quarter" idx="11"/>
          </p:nvPr>
        </p:nvSpPr>
        <p:spPr>
          <a:ln/>
        </p:spPr>
        <p:txBody>
          <a:bodyPr/>
          <a:lstStyle>
            <a:lvl1pPr>
              <a:defRPr/>
            </a:lvl1pPr>
          </a:lstStyle>
          <a:p>
            <a:pPr>
              <a:defRPr/>
            </a:pPr>
            <a:fld id="{4EA90D65-1E64-9E44-97E1-49DF8B3AE055}" type="slidenum">
              <a:rPr/>
              <a:pPr>
                <a:defRPr/>
              </a:pPr>
              <a:t>‹#›</a:t>
            </a:fld>
            <a:endParaRPr/>
          </a:p>
        </p:txBody>
      </p:sp>
    </p:spTree>
    <p:extLst>
      <p:ext uri="{BB962C8B-B14F-4D97-AF65-F5344CB8AC3E}">
        <p14:creationId xmlns:p14="http://schemas.microsoft.com/office/powerpoint/2010/main" val="1304748797"/>
      </p:ext>
    </p:extLst>
  </p:cSld>
  <p:clrMapOvr>
    <a:masterClrMapping/>
  </p:clrMapOvr>
  <p:transition spd="slow"/>
</p:sldLayout>
</file>

<file path=ppt/slideLayouts/slideLayout2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E5F082F-7596-F141-9E6E-BB1A625AD28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C7B9B34-05AF-D349-B427-4D66F4978858}"/>
              </a:ext>
            </a:extLst>
          </p:cNvPr>
          <p:cNvSpPr txBox="1">
            <a:spLocks noGrp="1"/>
          </p:cNvSpPr>
          <p:nvPr>
            <p:ph type="sldNum" sz="quarter" idx="11"/>
          </p:nvPr>
        </p:nvSpPr>
        <p:spPr>
          <a:ln/>
        </p:spPr>
        <p:txBody>
          <a:bodyPr/>
          <a:lstStyle>
            <a:lvl1pPr>
              <a:defRPr/>
            </a:lvl1pPr>
          </a:lstStyle>
          <a:p>
            <a:pPr>
              <a:defRPr/>
            </a:pPr>
            <a:fld id="{0720743C-252B-9248-A07A-58C0DB610D92}" type="slidenum">
              <a:rPr/>
              <a:pPr>
                <a:defRPr/>
              </a:pPr>
              <a:t>‹#›</a:t>
            </a:fld>
            <a:endParaRPr/>
          </a:p>
        </p:txBody>
      </p:sp>
    </p:spTree>
    <p:extLst>
      <p:ext uri="{BB962C8B-B14F-4D97-AF65-F5344CB8AC3E}">
        <p14:creationId xmlns:p14="http://schemas.microsoft.com/office/powerpoint/2010/main" val="772721627"/>
      </p:ext>
    </p:extLst>
  </p:cSld>
  <p:clrMapOvr>
    <a:masterClrMapping/>
  </p:clrMapOvr>
  <p:transition spd="slow"/>
</p:sldLayout>
</file>

<file path=ppt/slideLayouts/slideLayout2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E72A4AC-65D0-F543-B9B8-F742E3D5989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9675466-C731-2E4E-BFD9-919B75263721}"/>
              </a:ext>
            </a:extLst>
          </p:cNvPr>
          <p:cNvSpPr txBox="1">
            <a:spLocks noGrp="1"/>
          </p:cNvSpPr>
          <p:nvPr>
            <p:ph type="sldNum" sz="quarter" idx="11"/>
          </p:nvPr>
        </p:nvSpPr>
        <p:spPr>
          <a:ln/>
        </p:spPr>
        <p:txBody>
          <a:bodyPr/>
          <a:lstStyle>
            <a:lvl1pPr>
              <a:defRPr/>
            </a:lvl1pPr>
          </a:lstStyle>
          <a:p>
            <a:pPr>
              <a:defRPr/>
            </a:pPr>
            <a:fld id="{0E3D1DD3-FDD8-3A42-8F7C-70019EB572DC}" type="slidenum">
              <a:rPr/>
              <a:pPr>
                <a:defRPr/>
              </a:pPr>
              <a:t>‹#›</a:t>
            </a:fld>
            <a:endParaRPr/>
          </a:p>
        </p:txBody>
      </p:sp>
    </p:spTree>
    <p:extLst>
      <p:ext uri="{BB962C8B-B14F-4D97-AF65-F5344CB8AC3E}">
        <p14:creationId xmlns:p14="http://schemas.microsoft.com/office/powerpoint/2010/main" val="3959835713"/>
      </p:ext>
    </p:extLst>
  </p:cSld>
  <p:clrMapOvr>
    <a:masterClrMapping/>
  </p:clrMapOvr>
  <p:transition spd="slow"/>
</p:sldLayout>
</file>

<file path=ppt/slideLayouts/slideLayout2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CA7EA8B3-7DDC-BC46-A125-9F6D8B484611}"/>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D1AE83A-6451-F545-A1E5-AA5EA9663BF8}"/>
              </a:ext>
            </a:extLst>
          </p:cNvPr>
          <p:cNvSpPr txBox="1">
            <a:spLocks noGrp="1"/>
          </p:cNvSpPr>
          <p:nvPr>
            <p:ph type="sldNum" sz="quarter" idx="11"/>
          </p:nvPr>
        </p:nvSpPr>
        <p:spPr>
          <a:ln/>
        </p:spPr>
        <p:txBody>
          <a:bodyPr/>
          <a:lstStyle>
            <a:lvl1pPr>
              <a:defRPr/>
            </a:lvl1pPr>
          </a:lstStyle>
          <a:p>
            <a:pPr>
              <a:defRPr/>
            </a:pPr>
            <a:fld id="{0CA555E6-ED8A-2F45-B4D3-52002E54A98D}" type="slidenum">
              <a:rPr/>
              <a:pPr>
                <a:defRPr/>
              </a:pPr>
              <a:t>‹#›</a:t>
            </a:fld>
            <a:endParaRPr/>
          </a:p>
        </p:txBody>
      </p:sp>
    </p:spTree>
    <p:extLst>
      <p:ext uri="{BB962C8B-B14F-4D97-AF65-F5344CB8AC3E}">
        <p14:creationId xmlns:p14="http://schemas.microsoft.com/office/powerpoint/2010/main" val="1545464241"/>
      </p:ext>
    </p:extLst>
  </p:cSld>
  <p:clrMapOvr>
    <a:masterClrMapping/>
  </p:clrMapOvr>
  <p:transition spd="slow"/>
</p:sldLayout>
</file>

<file path=ppt/slideLayouts/slideLayout2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67457F2-D875-814A-AE11-FE940DE7F20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6AE5467-C03D-AB4A-B42F-88905F785FF3}"/>
              </a:ext>
            </a:extLst>
          </p:cNvPr>
          <p:cNvSpPr txBox="1">
            <a:spLocks noGrp="1"/>
          </p:cNvSpPr>
          <p:nvPr>
            <p:ph type="sldNum" sz="quarter" idx="11"/>
          </p:nvPr>
        </p:nvSpPr>
        <p:spPr>
          <a:ln/>
        </p:spPr>
        <p:txBody>
          <a:bodyPr/>
          <a:lstStyle>
            <a:lvl1pPr>
              <a:defRPr/>
            </a:lvl1pPr>
          </a:lstStyle>
          <a:p>
            <a:pPr>
              <a:defRPr/>
            </a:pPr>
            <a:fld id="{09DC12A9-9BC5-7348-B4A3-CC46F0DFE186}" type="slidenum">
              <a:rPr/>
              <a:pPr>
                <a:defRPr/>
              </a:pPr>
              <a:t>‹#›</a:t>
            </a:fld>
            <a:endParaRPr/>
          </a:p>
        </p:txBody>
      </p:sp>
    </p:spTree>
    <p:extLst>
      <p:ext uri="{BB962C8B-B14F-4D97-AF65-F5344CB8AC3E}">
        <p14:creationId xmlns:p14="http://schemas.microsoft.com/office/powerpoint/2010/main" val="3213308866"/>
      </p:ext>
    </p:extLst>
  </p:cSld>
  <p:clrMapOvr>
    <a:masterClrMapping/>
  </p:clrMapOvr>
  <p:transition spd="slow"/>
</p:sldLayout>
</file>

<file path=ppt/slideLayouts/slideLayout2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1AF8791-ECD5-E64A-B672-2271D46230B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6909745-3B0C-3F47-ABCD-340E41634585}"/>
              </a:ext>
            </a:extLst>
          </p:cNvPr>
          <p:cNvSpPr txBox="1">
            <a:spLocks noGrp="1"/>
          </p:cNvSpPr>
          <p:nvPr>
            <p:ph type="sldNum" sz="quarter" idx="11"/>
          </p:nvPr>
        </p:nvSpPr>
        <p:spPr>
          <a:ln/>
        </p:spPr>
        <p:txBody>
          <a:bodyPr/>
          <a:lstStyle>
            <a:lvl1pPr>
              <a:defRPr/>
            </a:lvl1pPr>
          </a:lstStyle>
          <a:p>
            <a:pPr>
              <a:defRPr/>
            </a:pPr>
            <a:fld id="{FE146056-8CED-DD4C-B81F-42514C59D3BE}" type="slidenum">
              <a:rPr/>
              <a:pPr>
                <a:defRPr/>
              </a:pPr>
              <a:t>‹#›</a:t>
            </a:fld>
            <a:endParaRPr/>
          </a:p>
        </p:txBody>
      </p:sp>
    </p:spTree>
    <p:extLst>
      <p:ext uri="{BB962C8B-B14F-4D97-AF65-F5344CB8AC3E}">
        <p14:creationId xmlns:p14="http://schemas.microsoft.com/office/powerpoint/2010/main" val="2768560365"/>
      </p:ext>
    </p:extLst>
  </p:cSld>
  <p:clrMapOvr>
    <a:masterClrMapping/>
  </p:clrMapOvr>
  <p:transition spd="slow"/>
</p:sldLayout>
</file>

<file path=ppt/slideLayouts/slideLayout2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5E8095B-8767-8144-8544-2DA46AD2E5B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73A01E4-475E-E642-AA0E-825D05EBEF06}"/>
              </a:ext>
            </a:extLst>
          </p:cNvPr>
          <p:cNvSpPr txBox="1">
            <a:spLocks noGrp="1"/>
          </p:cNvSpPr>
          <p:nvPr>
            <p:ph type="sldNum" sz="quarter" idx="11"/>
          </p:nvPr>
        </p:nvSpPr>
        <p:spPr>
          <a:ln/>
        </p:spPr>
        <p:txBody>
          <a:bodyPr/>
          <a:lstStyle>
            <a:lvl1pPr>
              <a:defRPr/>
            </a:lvl1pPr>
          </a:lstStyle>
          <a:p>
            <a:pPr>
              <a:defRPr/>
            </a:pPr>
            <a:fld id="{D7223596-A9D8-0E4E-8284-62413412773B}" type="slidenum">
              <a:rPr/>
              <a:pPr>
                <a:defRPr/>
              </a:pPr>
              <a:t>‹#›</a:t>
            </a:fld>
            <a:endParaRPr/>
          </a:p>
        </p:txBody>
      </p:sp>
    </p:spTree>
    <p:extLst>
      <p:ext uri="{BB962C8B-B14F-4D97-AF65-F5344CB8AC3E}">
        <p14:creationId xmlns:p14="http://schemas.microsoft.com/office/powerpoint/2010/main" val="3062876739"/>
      </p:ext>
    </p:extLst>
  </p:cSld>
  <p:clrMapOvr>
    <a:masterClrMapping/>
  </p:clrMapOvr>
  <p:transition spd="slow"/>
</p:sldLayout>
</file>

<file path=ppt/slideLayouts/slideLayout2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BD796C2-3E51-9646-A95C-C890D912FBD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39DF032-5983-F849-8614-2DD51E7C0FA1}"/>
              </a:ext>
            </a:extLst>
          </p:cNvPr>
          <p:cNvSpPr txBox="1">
            <a:spLocks noGrp="1"/>
          </p:cNvSpPr>
          <p:nvPr>
            <p:ph type="sldNum" sz="quarter" idx="11"/>
          </p:nvPr>
        </p:nvSpPr>
        <p:spPr>
          <a:ln/>
        </p:spPr>
        <p:txBody>
          <a:bodyPr/>
          <a:lstStyle>
            <a:lvl1pPr>
              <a:defRPr/>
            </a:lvl1pPr>
          </a:lstStyle>
          <a:p>
            <a:pPr>
              <a:defRPr/>
            </a:pPr>
            <a:fld id="{0B7622A4-FA96-DB45-9B8C-A85D6E55EE1D}" type="slidenum">
              <a:rPr/>
              <a:pPr>
                <a:defRPr/>
              </a:pPr>
              <a:t>‹#›</a:t>
            </a:fld>
            <a:endParaRPr/>
          </a:p>
        </p:txBody>
      </p:sp>
    </p:spTree>
    <p:extLst>
      <p:ext uri="{BB962C8B-B14F-4D97-AF65-F5344CB8AC3E}">
        <p14:creationId xmlns:p14="http://schemas.microsoft.com/office/powerpoint/2010/main" val="1800109387"/>
      </p:ext>
    </p:extLst>
  </p:cSld>
  <p:clrMapOvr>
    <a:masterClrMapping/>
  </p:clrMapOvr>
  <p:transition spd="slow"/>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75F325E-A833-CC42-9222-A9146322329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8F294F8-E756-7649-B183-3F89A879E6DE}"/>
              </a:ext>
            </a:extLst>
          </p:cNvPr>
          <p:cNvSpPr txBox="1">
            <a:spLocks noGrp="1"/>
          </p:cNvSpPr>
          <p:nvPr>
            <p:ph type="sldNum" sz="quarter" idx="11"/>
          </p:nvPr>
        </p:nvSpPr>
        <p:spPr>
          <a:ln/>
        </p:spPr>
        <p:txBody>
          <a:bodyPr/>
          <a:lstStyle>
            <a:lvl1pPr>
              <a:defRPr/>
            </a:lvl1pPr>
          </a:lstStyle>
          <a:p>
            <a:pPr>
              <a:defRPr/>
            </a:pPr>
            <a:fld id="{98C9867B-CC4D-FE4D-ABE3-5357F0E37C6B}" type="slidenum">
              <a:rPr/>
              <a:pPr>
                <a:defRPr/>
              </a:pPr>
              <a:t>‹#›</a:t>
            </a:fld>
            <a:endParaRPr/>
          </a:p>
        </p:txBody>
      </p:sp>
    </p:spTree>
    <p:extLst>
      <p:ext uri="{BB962C8B-B14F-4D97-AF65-F5344CB8AC3E}">
        <p14:creationId xmlns:p14="http://schemas.microsoft.com/office/powerpoint/2010/main" val="3866935243"/>
      </p:ext>
    </p:extLst>
  </p:cSld>
  <p:clrMapOvr>
    <a:masterClrMapping/>
  </p:clrMapOvr>
  <p:transition spd="slow"/>
</p:sldLayout>
</file>

<file path=ppt/slideLayouts/slideLayout2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6A75F06-A132-5E47-A393-E33DAAEEE85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47E16BC-4BF1-B440-988F-6F29B5232FA9}"/>
              </a:ext>
            </a:extLst>
          </p:cNvPr>
          <p:cNvSpPr txBox="1">
            <a:spLocks noGrp="1"/>
          </p:cNvSpPr>
          <p:nvPr>
            <p:ph type="sldNum" sz="quarter" idx="11"/>
          </p:nvPr>
        </p:nvSpPr>
        <p:spPr>
          <a:ln/>
        </p:spPr>
        <p:txBody>
          <a:bodyPr/>
          <a:lstStyle>
            <a:lvl1pPr>
              <a:defRPr/>
            </a:lvl1pPr>
          </a:lstStyle>
          <a:p>
            <a:pPr>
              <a:defRPr/>
            </a:pPr>
            <a:fld id="{32C00187-828F-8D41-93E6-ABF7C41AE579}" type="slidenum">
              <a:rPr/>
              <a:pPr>
                <a:defRPr/>
              </a:pPr>
              <a:t>‹#›</a:t>
            </a:fld>
            <a:endParaRPr/>
          </a:p>
        </p:txBody>
      </p:sp>
    </p:spTree>
    <p:extLst>
      <p:ext uri="{BB962C8B-B14F-4D97-AF65-F5344CB8AC3E}">
        <p14:creationId xmlns:p14="http://schemas.microsoft.com/office/powerpoint/2010/main" val="2416244276"/>
      </p:ext>
    </p:extLst>
  </p:cSld>
  <p:clrMapOvr>
    <a:masterClrMapping/>
  </p:clrMapOvr>
  <p:transition spd="slow"/>
</p:sldLayout>
</file>

<file path=ppt/slideLayouts/slideLayout2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5398613-30A6-EE4D-8F6B-AF625915955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861F85B-18CA-6849-8A6E-B9665E0D88F9}"/>
              </a:ext>
            </a:extLst>
          </p:cNvPr>
          <p:cNvSpPr txBox="1">
            <a:spLocks noGrp="1"/>
          </p:cNvSpPr>
          <p:nvPr>
            <p:ph type="sldNum" sz="quarter" idx="11"/>
          </p:nvPr>
        </p:nvSpPr>
        <p:spPr>
          <a:ln/>
        </p:spPr>
        <p:txBody>
          <a:bodyPr/>
          <a:lstStyle>
            <a:lvl1pPr>
              <a:defRPr/>
            </a:lvl1pPr>
          </a:lstStyle>
          <a:p>
            <a:pPr>
              <a:defRPr/>
            </a:pPr>
            <a:fld id="{EE709214-1FCE-DB43-A321-B832AAE127D5}" type="slidenum">
              <a:rPr/>
              <a:pPr>
                <a:defRPr/>
              </a:pPr>
              <a:t>‹#›</a:t>
            </a:fld>
            <a:endParaRPr/>
          </a:p>
        </p:txBody>
      </p:sp>
    </p:spTree>
    <p:extLst>
      <p:ext uri="{BB962C8B-B14F-4D97-AF65-F5344CB8AC3E}">
        <p14:creationId xmlns:p14="http://schemas.microsoft.com/office/powerpoint/2010/main" val="2945934527"/>
      </p:ext>
    </p:extLst>
  </p:cSld>
  <p:clrMapOvr>
    <a:masterClrMapping/>
  </p:clrMapOvr>
  <p:transition spd="slow"/>
</p:sldLayout>
</file>

<file path=ppt/slideLayouts/slideLayout2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6025FE3-78F5-5E48-B3A3-51180E51922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1B1768D-BF7F-E944-B447-FC7AA5CEB05F}"/>
              </a:ext>
            </a:extLst>
          </p:cNvPr>
          <p:cNvSpPr txBox="1">
            <a:spLocks noGrp="1"/>
          </p:cNvSpPr>
          <p:nvPr>
            <p:ph type="sldNum" sz="quarter" idx="11"/>
          </p:nvPr>
        </p:nvSpPr>
        <p:spPr>
          <a:ln/>
        </p:spPr>
        <p:txBody>
          <a:bodyPr/>
          <a:lstStyle>
            <a:lvl1pPr>
              <a:defRPr/>
            </a:lvl1pPr>
          </a:lstStyle>
          <a:p>
            <a:pPr>
              <a:defRPr/>
            </a:pPr>
            <a:fld id="{BCC31B2A-B3DF-484D-92C4-446F5E7A8946}" type="slidenum">
              <a:rPr/>
              <a:pPr>
                <a:defRPr/>
              </a:pPr>
              <a:t>‹#›</a:t>
            </a:fld>
            <a:endParaRPr/>
          </a:p>
        </p:txBody>
      </p:sp>
    </p:spTree>
    <p:extLst>
      <p:ext uri="{BB962C8B-B14F-4D97-AF65-F5344CB8AC3E}">
        <p14:creationId xmlns:p14="http://schemas.microsoft.com/office/powerpoint/2010/main" val="2993347946"/>
      </p:ext>
    </p:extLst>
  </p:cSld>
  <p:clrMapOvr>
    <a:masterClrMapping/>
  </p:clrMapOvr>
  <p:transition spd="slow"/>
</p:sldLayout>
</file>

<file path=ppt/slideLayouts/slideLayout2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A7315E5-CD7F-584B-BAF0-C64B62D13CD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443B957-8674-834E-8016-63A1B9AD50B7}"/>
              </a:ext>
            </a:extLst>
          </p:cNvPr>
          <p:cNvSpPr txBox="1">
            <a:spLocks noGrp="1"/>
          </p:cNvSpPr>
          <p:nvPr>
            <p:ph type="sldNum" sz="quarter" idx="11"/>
          </p:nvPr>
        </p:nvSpPr>
        <p:spPr>
          <a:ln/>
        </p:spPr>
        <p:txBody>
          <a:bodyPr/>
          <a:lstStyle>
            <a:lvl1pPr>
              <a:defRPr/>
            </a:lvl1pPr>
          </a:lstStyle>
          <a:p>
            <a:pPr>
              <a:defRPr/>
            </a:pPr>
            <a:fld id="{D802895E-3B0E-CB41-96E3-FFF43BD074D1}" type="slidenum">
              <a:rPr/>
              <a:pPr>
                <a:defRPr/>
              </a:pPr>
              <a:t>‹#›</a:t>
            </a:fld>
            <a:endParaRPr/>
          </a:p>
        </p:txBody>
      </p:sp>
    </p:spTree>
    <p:extLst>
      <p:ext uri="{BB962C8B-B14F-4D97-AF65-F5344CB8AC3E}">
        <p14:creationId xmlns:p14="http://schemas.microsoft.com/office/powerpoint/2010/main" val="2296507153"/>
      </p:ext>
    </p:extLst>
  </p:cSld>
  <p:clrMapOvr>
    <a:masterClrMapping/>
  </p:clrMapOvr>
  <p:transition spd="slow"/>
</p:sldLayout>
</file>

<file path=ppt/slideLayouts/slideLayout2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E64DB26-BA84-2B42-A4A7-E22BF5753BA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C0036CE-4A0F-4546-A19F-9A74BA84BD0D}"/>
              </a:ext>
            </a:extLst>
          </p:cNvPr>
          <p:cNvSpPr txBox="1">
            <a:spLocks noGrp="1"/>
          </p:cNvSpPr>
          <p:nvPr>
            <p:ph type="sldNum" sz="quarter" idx="11"/>
          </p:nvPr>
        </p:nvSpPr>
        <p:spPr>
          <a:ln/>
        </p:spPr>
        <p:txBody>
          <a:bodyPr/>
          <a:lstStyle>
            <a:lvl1pPr>
              <a:defRPr/>
            </a:lvl1pPr>
          </a:lstStyle>
          <a:p>
            <a:pPr>
              <a:defRPr/>
            </a:pPr>
            <a:fld id="{0EAF1040-30A6-7142-A57E-7A24CFE57C37}" type="slidenum">
              <a:rPr/>
              <a:pPr>
                <a:defRPr/>
              </a:pPr>
              <a:t>‹#›</a:t>
            </a:fld>
            <a:endParaRPr/>
          </a:p>
        </p:txBody>
      </p:sp>
    </p:spTree>
    <p:extLst>
      <p:ext uri="{BB962C8B-B14F-4D97-AF65-F5344CB8AC3E}">
        <p14:creationId xmlns:p14="http://schemas.microsoft.com/office/powerpoint/2010/main" val="1035652060"/>
      </p:ext>
    </p:extLst>
  </p:cSld>
  <p:clrMapOvr>
    <a:masterClrMapping/>
  </p:clrMapOvr>
  <p:transition spd="slow"/>
</p:sldLayout>
</file>

<file path=ppt/slideLayouts/slideLayout2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0282E3C-8124-BF4C-B98C-D84EDDD3B9D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74CB6EB-4F7A-7744-A7B9-48FF8528EF30}"/>
              </a:ext>
            </a:extLst>
          </p:cNvPr>
          <p:cNvSpPr txBox="1">
            <a:spLocks noGrp="1"/>
          </p:cNvSpPr>
          <p:nvPr>
            <p:ph type="sldNum" sz="quarter" idx="11"/>
          </p:nvPr>
        </p:nvSpPr>
        <p:spPr>
          <a:ln/>
        </p:spPr>
        <p:txBody>
          <a:bodyPr/>
          <a:lstStyle>
            <a:lvl1pPr>
              <a:defRPr/>
            </a:lvl1pPr>
          </a:lstStyle>
          <a:p>
            <a:pPr>
              <a:defRPr/>
            </a:pPr>
            <a:fld id="{51741E2D-31C3-4D46-BF4B-7F5A1CA2B25A}" type="slidenum">
              <a:rPr/>
              <a:pPr>
                <a:defRPr/>
              </a:pPr>
              <a:t>‹#›</a:t>
            </a:fld>
            <a:endParaRPr/>
          </a:p>
        </p:txBody>
      </p:sp>
    </p:spTree>
    <p:extLst>
      <p:ext uri="{BB962C8B-B14F-4D97-AF65-F5344CB8AC3E}">
        <p14:creationId xmlns:p14="http://schemas.microsoft.com/office/powerpoint/2010/main" val="3054805444"/>
      </p:ext>
    </p:extLst>
  </p:cSld>
  <p:clrMapOvr>
    <a:masterClrMapping/>
  </p:clrMapOvr>
  <p:transition spd="slow"/>
</p:sldLayout>
</file>

<file path=ppt/slideLayouts/slideLayout2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5B481711-FD0B-7B4A-AD9A-FCF61B761C8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7DC59617-82B9-F340-9D2C-A490B225817D}"/>
              </a:ext>
            </a:extLst>
          </p:cNvPr>
          <p:cNvSpPr txBox="1">
            <a:spLocks noGrp="1"/>
          </p:cNvSpPr>
          <p:nvPr>
            <p:ph type="sldNum" sz="quarter" idx="11"/>
          </p:nvPr>
        </p:nvSpPr>
        <p:spPr>
          <a:ln/>
        </p:spPr>
        <p:txBody>
          <a:bodyPr/>
          <a:lstStyle>
            <a:lvl1pPr>
              <a:defRPr/>
            </a:lvl1pPr>
          </a:lstStyle>
          <a:p>
            <a:pPr>
              <a:defRPr/>
            </a:pPr>
            <a:fld id="{9DBCA1B6-C33D-E14C-815D-A2B0EF06E166}" type="slidenum">
              <a:rPr/>
              <a:pPr>
                <a:defRPr/>
              </a:pPr>
              <a:t>‹#›</a:t>
            </a:fld>
            <a:endParaRPr/>
          </a:p>
        </p:txBody>
      </p:sp>
    </p:spTree>
    <p:extLst>
      <p:ext uri="{BB962C8B-B14F-4D97-AF65-F5344CB8AC3E}">
        <p14:creationId xmlns:p14="http://schemas.microsoft.com/office/powerpoint/2010/main" val="2521157263"/>
      </p:ext>
    </p:extLst>
  </p:cSld>
  <p:clrMapOvr>
    <a:masterClrMapping/>
  </p:clrMapOvr>
  <p:transition spd="slow"/>
</p:sldLayout>
</file>

<file path=ppt/slideLayouts/slideLayout2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5D49315-1EB2-604F-BE3E-BC0190E2A43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163447F-E51D-DF4B-AA6B-413012FA42B5}"/>
              </a:ext>
            </a:extLst>
          </p:cNvPr>
          <p:cNvSpPr txBox="1">
            <a:spLocks noGrp="1"/>
          </p:cNvSpPr>
          <p:nvPr>
            <p:ph type="sldNum" sz="quarter" idx="11"/>
          </p:nvPr>
        </p:nvSpPr>
        <p:spPr>
          <a:ln/>
        </p:spPr>
        <p:txBody>
          <a:bodyPr/>
          <a:lstStyle>
            <a:lvl1pPr>
              <a:defRPr/>
            </a:lvl1pPr>
          </a:lstStyle>
          <a:p>
            <a:pPr>
              <a:defRPr/>
            </a:pPr>
            <a:fld id="{72B9B10D-CBFD-8246-8FFD-AF5C68356F2E}" type="slidenum">
              <a:rPr/>
              <a:pPr>
                <a:defRPr/>
              </a:pPr>
              <a:t>‹#›</a:t>
            </a:fld>
            <a:endParaRPr/>
          </a:p>
        </p:txBody>
      </p:sp>
    </p:spTree>
    <p:extLst>
      <p:ext uri="{BB962C8B-B14F-4D97-AF65-F5344CB8AC3E}">
        <p14:creationId xmlns:p14="http://schemas.microsoft.com/office/powerpoint/2010/main" val="3062272664"/>
      </p:ext>
    </p:extLst>
  </p:cSld>
  <p:clrMapOvr>
    <a:masterClrMapping/>
  </p:clrMapOvr>
  <p:transition spd="slow"/>
</p:sldLayout>
</file>

<file path=ppt/slideLayouts/slideLayout2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190C4C3-7B0B-8940-AD00-A66D10AD608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25252D1-4F08-8E45-8D64-149A9C5AB40F}"/>
              </a:ext>
            </a:extLst>
          </p:cNvPr>
          <p:cNvSpPr txBox="1">
            <a:spLocks noGrp="1"/>
          </p:cNvSpPr>
          <p:nvPr>
            <p:ph type="sldNum" sz="quarter" idx="11"/>
          </p:nvPr>
        </p:nvSpPr>
        <p:spPr>
          <a:ln/>
        </p:spPr>
        <p:txBody>
          <a:bodyPr/>
          <a:lstStyle>
            <a:lvl1pPr>
              <a:defRPr/>
            </a:lvl1pPr>
          </a:lstStyle>
          <a:p>
            <a:pPr>
              <a:defRPr/>
            </a:pPr>
            <a:fld id="{96E226E7-4202-5E47-9A31-37BF325F079D}" type="slidenum">
              <a:rPr/>
              <a:pPr>
                <a:defRPr/>
              </a:pPr>
              <a:t>‹#›</a:t>
            </a:fld>
            <a:endParaRPr/>
          </a:p>
        </p:txBody>
      </p:sp>
    </p:spTree>
    <p:extLst>
      <p:ext uri="{BB962C8B-B14F-4D97-AF65-F5344CB8AC3E}">
        <p14:creationId xmlns:p14="http://schemas.microsoft.com/office/powerpoint/2010/main" val="3892299271"/>
      </p:ext>
    </p:extLst>
  </p:cSld>
  <p:clrMapOvr>
    <a:masterClrMapping/>
  </p:clrMapOvr>
  <p:transition spd="slow"/>
</p:sldLayout>
</file>

<file path=ppt/slideLayouts/slideLayout2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404230F-DDDC-B141-8FD2-FAD1F99649F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ED08CA1-5A0E-854E-BF3C-5BC301E15FFE}"/>
              </a:ext>
            </a:extLst>
          </p:cNvPr>
          <p:cNvSpPr txBox="1">
            <a:spLocks noGrp="1"/>
          </p:cNvSpPr>
          <p:nvPr>
            <p:ph type="sldNum" sz="quarter" idx="11"/>
          </p:nvPr>
        </p:nvSpPr>
        <p:spPr>
          <a:ln/>
        </p:spPr>
        <p:txBody>
          <a:bodyPr/>
          <a:lstStyle>
            <a:lvl1pPr>
              <a:defRPr/>
            </a:lvl1pPr>
          </a:lstStyle>
          <a:p>
            <a:pPr>
              <a:defRPr/>
            </a:pPr>
            <a:fld id="{40B2B642-9B69-D243-A785-6CFEA3F40F82}" type="slidenum">
              <a:rPr/>
              <a:pPr>
                <a:defRPr/>
              </a:pPr>
              <a:t>‹#›</a:t>
            </a:fld>
            <a:endParaRPr/>
          </a:p>
        </p:txBody>
      </p:sp>
    </p:spTree>
    <p:extLst>
      <p:ext uri="{BB962C8B-B14F-4D97-AF65-F5344CB8AC3E}">
        <p14:creationId xmlns:p14="http://schemas.microsoft.com/office/powerpoint/2010/main" val="3056781720"/>
      </p:ext>
    </p:extLst>
  </p:cSld>
  <p:clrMapOvr>
    <a:masterClrMapping/>
  </p:clrMapOvr>
  <p:transition spd="slow"/>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581B3BE4-83AC-2A48-ADD3-46A59487227D}"/>
              </a:ext>
            </a:extLst>
          </p:cNvPr>
          <p:cNvSpPr txBox="1">
            <a:spLocks noGrp="1"/>
          </p:cNvSpPr>
          <p:nvPr>
            <p:ph type="sldNum" sz="quarter" idx="10"/>
          </p:nvPr>
        </p:nvSpPr>
        <p:spPr>
          <a:ln/>
        </p:spPr>
        <p:txBody>
          <a:bodyPr/>
          <a:lstStyle>
            <a:lvl1pPr>
              <a:defRPr/>
            </a:lvl1pPr>
          </a:lstStyle>
          <a:p>
            <a:pPr>
              <a:defRPr/>
            </a:pPr>
            <a:fld id="{FCAAB096-DB63-4F46-89A1-CB967D17DBB7}" type="slidenum">
              <a:rPr/>
              <a:pPr>
                <a:defRPr/>
              </a:pPr>
              <a:t>‹#›</a:t>
            </a:fld>
            <a:endParaRPr/>
          </a:p>
        </p:txBody>
      </p:sp>
    </p:spTree>
    <p:extLst>
      <p:ext uri="{BB962C8B-B14F-4D97-AF65-F5344CB8AC3E}">
        <p14:creationId xmlns:p14="http://schemas.microsoft.com/office/powerpoint/2010/main" val="419880847"/>
      </p:ext>
    </p:extLst>
  </p:cSld>
  <p:clrMapOvr>
    <a:masterClrMapping/>
  </p:clrMapOvr>
  <p:transition spd="slow"/>
  <p:hf sldNum="0" hdr="0" ftr="0" dt="0"/>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A541FD9-70C1-BC49-8CED-D2164EE82C7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2EE111A-E64C-004D-A1D9-EDFF041565D4}"/>
              </a:ext>
            </a:extLst>
          </p:cNvPr>
          <p:cNvSpPr txBox="1">
            <a:spLocks noGrp="1"/>
          </p:cNvSpPr>
          <p:nvPr>
            <p:ph type="sldNum" sz="quarter" idx="11"/>
          </p:nvPr>
        </p:nvSpPr>
        <p:spPr>
          <a:ln/>
        </p:spPr>
        <p:txBody>
          <a:bodyPr/>
          <a:lstStyle>
            <a:lvl1pPr>
              <a:defRPr/>
            </a:lvl1pPr>
          </a:lstStyle>
          <a:p>
            <a:pPr>
              <a:defRPr/>
            </a:pPr>
            <a:fld id="{32098B81-A979-DC42-8C95-58DA5E67B2B1}" type="slidenum">
              <a:rPr/>
              <a:pPr>
                <a:defRPr/>
              </a:pPr>
              <a:t>‹#›</a:t>
            </a:fld>
            <a:endParaRPr/>
          </a:p>
        </p:txBody>
      </p:sp>
    </p:spTree>
    <p:extLst>
      <p:ext uri="{BB962C8B-B14F-4D97-AF65-F5344CB8AC3E}">
        <p14:creationId xmlns:p14="http://schemas.microsoft.com/office/powerpoint/2010/main" val="2509045773"/>
      </p:ext>
    </p:extLst>
  </p:cSld>
  <p:clrMapOvr>
    <a:masterClrMapping/>
  </p:clrMapOvr>
  <p:transition spd="slow"/>
</p:sldLayout>
</file>

<file path=ppt/slideLayouts/slideLayout2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6F7BA44-10C5-DD49-993F-CB92350DBCA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50C176B-468F-4445-9A0F-047C89AB7C53}"/>
              </a:ext>
            </a:extLst>
          </p:cNvPr>
          <p:cNvSpPr txBox="1">
            <a:spLocks noGrp="1"/>
          </p:cNvSpPr>
          <p:nvPr>
            <p:ph type="sldNum" sz="quarter" idx="11"/>
          </p:nvPr>
        </p:nvSpPr>
        <p:spPr>
          <a:ln/>
        </p:spPr>
        <p:txBody>
          <a:bodyPr/>
          <a:lstStyle>
            <a:lvl1pPr>
              <a:defRPr/>
            </a:lvl1pPr>
          </a:lstStyle>
          <a:p>
            <a:pPr>
              <a:defRPr/>
            </a:pPr>
            <a:fld id="{4F7D338B-C49F-DF49-B503-A7AB6A2B689F}" type="slidenum">
              <a:rPr/>
              <a:pPr>
                <a:defRPr/>
              </a:pPr>
              <a:t>‹#›</a:t>
            </a:fld>
            <a:endParaRPr/>
          </a:p>
        </p:txBody>
      </p:sp>
    </p:spTree>
    <p:extLst>
      <p:ext uri="{BB962C8B-B14F-4D97-AF65-F5344CB8AC3E}">
        <p14:creationId xmlns:p14="http://schemas.microsoft.com/office/powerpoint/2010/main" val="2693554033"/>
      </p:ext>
    </p:extLst>
  </p:cSld>
  <p:clrMapOvr>
    <a:masterClrMapping/>
  </p:clrMapOvr>
  <p:transition spd="slow"/>
</p:sldLayout>
</file>

<file path=ppt/slideLayouts/slideLayout2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DEE2DCF-4942-F549-B231-8C6FD7AC9EF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F55B685-BB56-644D-A5BC-56D2812017AB}"/>
              </a:ext>
            </a:extLst>
          </p:cNvPr>
          <p:cNvSpPr txBox="1">
            <a:spLocks noGrp="1"/>
          </p:cNvSpPr>
          <p:nvPr>
            <p:ph type="sldNum" sz="quarter" idx="11"/>
          </p:nvPr>
        </p:nvSpPr>
        <p:spPr>
          <a:ln/>
        </p:spPr>
        <p:txBody>
          <a:bodyPr/>
          <a:lstStyle>
            <a:lvl1pPr>
              <a:defRPr/>
            </a:lvl1pPr>
          </a:lstStyle>
          <a:p>
            <a:pPr>
              <a:defRPr/>
            </a:pPr>
            <a:fld id="{FEB5B20A-68EB-E246-B06D-CB7E400CB07B}" type="slidenum">
              <a:rPr/>
              <a:pPr>
                <a:defRPr/>
              </a:pPr>
              <a:t>‹#›</a:t>
            </a:fld>
            <a:endParaRPr/>
          </a:p>
        </p:txBody>
      </p:sp>
    </p:spTree>
    <p:extLst>
      <p:ext uri="{BB962C8B-B14F-4D97-AF65-F5344CB8AC3E}">
        <p14:creationId xmlns:p14="http://schemas.microsoft.com/office/powerpoint/2010/main" val="154866289"/>
      </p:ext>
    </p:extLst>
  </p:cSld>
  <p:clrMapOvr>
    <a:masterClrMapping/>
  </p:clrMapOvr>
  <p:transition spd="slow"/>
</p:sldLayout>
</file>

<file path=ppt/slideLayouts/slideLayout2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0AC39E9-7D08-4F48-BAC6-7BF30AA0196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2E2758D-0B57-694F-95DB-7E81FAFB006C}"/>
              </a:ext>
            </a:extLst>
          </p:cNvPr>
          <p:cNvSpPr txBox="1">
            <a:spLocks noGrp="1"/>
          </p:cNvSpPr>
          <p:nvPr>
            <p:ph type="sldNum" sz="quarter" idx="11"/>
          </p:nvPr>
        </p:nvSpPr>
        <p:spPr>
          <a:ln/>
        </p:spPr>
        <p:txBody>
          <a:bodyPr/>
          <a:lstStyle>
            <a:lvl1pPr>
              <a:defRPr/>
            </a:lvl1pPr>
          </a:lstStyle>
          <a:p>
            <a:pPr>
              <a:defRPr/>
            </a:pPr>
            <a:fld id="{74D7E197-5F90-254E-A17B-32862196D2D0}" type="slidenum">
              <a:rPr/>
              <a:pPr>
                <a:defRPr/>
              </a:pPr>
              <a:t>‹#›</a:t>
            </a:fld>
            <a:endParaRPr/>
          </a:p>
        </p:txBody>
      </p:sp>
    </p:spTree>
    <p:extLst>
      <p:ext uri="{BB962C8B-B14F-4D97-AF65-F5344CB8AC3E}">
        <p14:creationId xmlns:p14="http://schemas.microsoft.com/office/powerpoint/2010/main" val="2405797964"/>
      </p:ext>
    </p:extLst>
  </p:cSld>
  <p:clrMapOvr>
    <a:masterClrMapping/>
  </p:clrMapOvr>
  <p:transition spd="slow"/>
</p:sldLayout>
</file>

<file path=ppt/slideLayouts/slideLayout2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33A407F-FD75-8A44-B65A-851231C039C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EE1F0BB-342C-6B47-A59D-196CE6B6F7C2}"/>
              </a:ext>
            </a:extLst>
          </p:cNvPr>
          <p:cNvSpPr txBox="1">
            <a:spLocks noGrp="1"/>
          </p:cNvSpPr>
          <p:nvPr>
            <p:ph type="sldNum" sz="quarter" idx="11"/>
          </p:nvPr>
        </p:nvSpPr>
        <p:spPr>
          <a:ln/>
        </p:spPr>
        <p:txBody>
          <a:bodyPr/>
          <a:lstStyle>
            <a:lvl1pPr>
              <a:defRPr/>
            </a:lvl1pPr>
          </a:lstStyle>
          <a:p>
            <a:pPr>
              <a:defRPr/>
            </a:pPr>
            <a:fld id="{4DE26A7A-F196-CE4E-A978-E87A717698FB}" type="slidenum">
              <a:rPr/>
              <a:pPr>
                <a:defRPr/>
              </a:pPr>
              <a:t>‹#›</a:t>
            </a:fld>
            <a:endParaRPr/>
          </a:p>
        </p:txBody>
      </p:sp>
    </p:spTree>
    <p:extLst>
      <p:ext uri="{BB962C8B-B14F-4D97-AF65-F5344CB8AC3E}">
        <p14:creationId xmlns:p14="http://schemas.microsoft.com/office/powerpoint/2010/main" val="1418601964"/>
      </p:ext>
    </p:extLst>
  </p:cSld>
  <p:clrMapOvr>
    <a:masterClrMapping/>
  </p:clrMapOvr>
  <p:transition spd="slow"/>
</p:sldLayout>
</file>

<file path=ppt/slideLayouts/slideLayout2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46365A8-83B0-2740-A8D8-107A8B88FB0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84C7580-E8FB-CC4A-9D05-46A28279BD5C}"/>
              </a:ext>
            </a:extLst>
          </p:cNvPr>
          <p:cNvSpPr txBox="1">
            <a:spLocks noGrp="1"/>
          </p:cNvSpPr>
          <p:nvPr>
            <p:ph type="sldNum" sz="quarter" idx="11"/>
          </p:nvPr>
        </p:nvSpPr>
        <p:spPr>
          <a:ln/>
        </p:spPr>
        <p:txBody>
          <a:bodyPr/>
          <a:lstStyle>
            <a:lvl1pPr>
              <a:defRPr/>
            </a:lvl1pPr>
          </a:lstStyle>
          <a:p>
            <a:pPr>
              <a:defRPr/>
            </a:pPr>
            <a:fld id="{958A6C0B-CCB0-384F-B4F3-824F9AE1288A}" type="slidenum">
              <a:rPr/>
              <a:pPr>
                <a:defRPr/>
              </a:pPr>
              <a:t>‹#›</a:t>
            </a:fld>
            <a:endParaRPr/>
          </a:p>
        </p:txBody>
      </p:sp>
    </p:spTree>
    <p:extLst>
      <p:ext uri="{BB962C8B-B14F-4D97-AF65-F5344CB8AC3E}">
        <p14:creationId xmlns:p14="http://schemas.microsoft.com/office/powerpoint/2010/main" val="1494374289"/>
      </p:ext>
    </p:extLst>
  </p:cSld>
  <p:clrMapOvr>
    <a:masterClrMapping/>
  </p:clrMapOvr>
  <p:transition spd="slow"/>
</p:sldLayout>
</file>

<file path=ppt/slideLayouts/slideLayout2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03368D2-C8FE-4B47-90DD-F582EEE205A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B701B68-A646-8C4A-B46A-80CED8721B9B}"/>
              </a:ext>
            </a:extLst>
          </p:cNvPr>
          <p:cNvSpPr txBox="1">
            <a:spLocks noGrp="1"/>
          </p:cNvSpPr>
          <p:nvPr>
            <p:ph type="sldNum" sz="quarter" idx="11"/>
          </p:nvPr>
        </p:nvSpPr>
        <p:spPr>
          <a:ln/>
        </p:spPr>
        <p:txBody>
          <a:bodyPr/>
          <a:lstStyle>
            <a:lvl1pPr>
              <a:defRPr/>
            </a:lvl1pPr>
          </a:lstStyle>
          <a:p>
            <a:pPr>
              <a:defRPr/>
            </a:pPr>
            <a:fld id="{3107FC13-3A7D-1E43-A9D5-5E3A38515B75}" type="slidenum">
              <a:rPr/>
              <a:pPr>
                <a:defRPr/>
              </a:pPr>
              <a:t>‹#›</a:t>
            </a:fld>
            <a:endParaRPr/>
          </a:p>
        </p:txBody>
      </p:sp>
    </p:spTree>
    <p:extLst>
      <p:ext uri="{BB962C8B-B14F-4D97-AF65-F5344CB8AC3E}">
        <p14:creationId xmlns:p14="http://schemas.microsoft.com/office/powerpoint/2010/main" val="3194999226"/>
      </p:ext>
    </p:extLst>
  </p:cSld>
  <p:clrMapOvr>
    <a:masterClrMapping/>
  </p:clrMapOvr>
  <p:transition spd="slow"/>
</p:sldLayout>
</file>

<file path=ppt/slideLayouts/slideLayout2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EE492C5-CD78-7747-AD8F-E0C339AEAA3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8708DFA-6F8D-874E-B87B-C181A49767F1}"/>
              </a:ext>
            </a:extLst>
          </p:cNvPr>
          <p:cNvSpPr txBox="1">
            <a:spLocks noGrp="1"/>
          </p:cNvSpPr>
          <p:nvPr>
            <p:ph type="sldNum" sz="quarter" idx="11"/>
          </p:nvPr>
        </p:nvSpPr>
        <p:spPr>
          <a:ln/>
        </p:spPr>
        <p:txBody>
          <a:bodyPr/>
          <a:lstStyle>
            <a:lvl1pPr>
              <a:defRPr/>
            </a:lvl1pPr>
          </a:lstStyle>
          <a:p>
            <a:pPr>
              <a:defRPr/>
            </a:pPr>
            <a:fld id="{D82EB684-211A-BE43-8CCE-81BAAEE19B0A}" type="slidenum">
              <a:rPr/>
              <a:pPr>
                <a:defRPr/>
              </a:pPr>
              <a:t>‹#›</a:t>
            </a:fld>
            <a:endParaRPr/>
          </a:p>
        </p:txBody>
      </p:sp>
    </p:spTree>
    <p:extLst>
      <p:ext uri="{BB962C8B-B14F-4D97-AF65-F5344CB8AC3E}">
        <p14:creationId xmlns:p14="http://schemas.microsoft.com/office/powerpoint/2010/main" val="480495312"/>
      </p:ext>
    </p:extLst>
  </p:cSld>
  <p:clrMapOvr>
    <a:masterClrMapping/>
  </p:clrMapOvr>
  <p:transition spd="slow"/>
</p:sldLayout>
</file>

<file path=ppt/slideLayouts/slideLayout2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CB4CBED5-DB35-BC4E-A716-17D2EF365A7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B9835FA-33DC-F54E-84BF-2420A763DCFB}"/>
              </a:ext>
            </a:extLst>
          </p:cNvPr>
          <p:cNvSpPr txBox="1">
            <a:spLocks noGrp="1"/>
          </p:cNvSpPr>
          <p:nvPr>
            <p:ph type="sldNum" sz="quarter" idx="11"/>
          </p:nvPr>
        </p:nvSpPr>
        <p:spPr>
          <a:ln/>
        </p:spPr>
        <p:txBody>
          <a:bodyPr/>
          <a:lstStyle>
            <a:lvl1pPr>
              <a:defRPr/>
            </a:lvl1pPr>
          </a:lstStyle>
          <a:p>
            <a:pPr>
              <a:defRPr/>
            </a:pPr>
            <a:fld id="{59514521-EB04-9A47-A37F-6A21AE7CAC24}" type="slidenum">
              <a:rPr/>
              <a:pPr>
                <a:defRPr/>
              </a:pPr>
              <a:t>‹#›</a:t>
            </a:fld>
            <a:endParaRPr/>
          </a:p>
        </p:txBody>
      </p:sp>
    </p:spTree>
    <p:extLst>
      <p:ext uri="{BB962C8B-B14F-4D97-AF65-F5344CB8AC3E}">
        <p14:creationId xmlns:p14="http://schemas.microsoft.com/office/powerpoint/2010/main" val="3715080073"/>
      </p:ext>
    </p:extLst>
  </p:cSld>
  <p:clrMapOvr>
    <a:masterClrMapping/>
  </p:clrMapOvr>
  <p:transition spd="slow"/>
</p:sldLayout>
</file>

<file path=ppt/slideLayouts/slideLayout2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4E032891-2250-6A48-AC05-835F287BF72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33543EBB-B9D9-AE40-B165-DDEC45AEE01F}"/>
              </a:ext>
            </a:extLst>
          </p:cNvPr>
          <p:cNvSpPr txBox="1">
            <a:spLocks noGrp="1"/>
          </p:cNvSpPr>
          <p:nvPr>
            <p:ph type="sldNum" sz="quarter" idx="11"/>
          </p:nvPr>
        </p:nvSpPr>
        <p:spPr>
          <a:ln/>
        </p:spPr>
        <p:txBody>
          <a:bodyPr/>
          <a:lstStyle>
            <a:lvl1pPr>
              <a:defRPr/>
            </a:lvl1pPr>
          </a:lstStyle>
          <a:p>
            <a:pPr>
              <a:defRPr/>
            </a:pPr>
            <a:fld id="{B37EE734-5EAD-8743-B513-7F9C70D5442A}" type="slidenum">
              <a:rPr/>
              <a:pPr>
                <a:defRPr/>
              </a:pPr>
              <a:t>‹#›</a:t>
            </a:fld>
            <a:endParaRPr/>
          </a:p>
        </p:txBody>
      </p:sp>
    </p:spTree>
    <p:extLst>
      <p:ext uri="{BB962C8B-B14F-4D97-AF65-F5344CB8AC3E}">
        <p14:creationId xmlns:p14="http://schemas.microsoft.com/office/powerpoint/2010/main" val="3445647738"/>
      </p:ext>
    </p:extLst>
  </p:cSld>
  <p:clrMapOvr>
    <a:masterClrMapping/>
  </p:clrMapOvr>
  <p:transition spd="slow"/>
</p:sldLayout>
</file>

<file path=ppt/slideLayouts/slideLayout2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3934256-ECCB-4448-8B58-C69640889BE6}"/>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FCD48F7-33E7-A746-9333-3C39E1EB2AAC}"/>
              </a:ext>
            </a:extLst>
          </p:cNvPr>
          <p:cNvSpPr txBox="1">
            <a:spLocks noGrp="1"/>
          </p:cNvSpPr>
          <p:nvPr>
            <p:ph type="sldNum" sz="quarter" idx="11"/>
          </p:nvPr>
        </p:nvSpPr>
        <p:spPr>
          <a:ln/>
        </p:spPr>
        <p:txBody>
          <a:bodyPr/>
          <a:lstStyle>
            <a:lvl1pPr>
              <a:defRPr/>
            </a:lvl1pPr>
          </a:lstStyle>
          <a:p>
            <a:pPr>
              <a:defRPr/>
            </a:pPr>
            <a:fld id="{00284937-137E-3A47-B612-573862D579E2}" type="slidenum">
              <a:rPr/>
              <a:pPr>
                <a:defRPr/>
              </a:pPr>
              <a:t>‹#›</a:t>
            </a:fld>
            <a:endParaRPr/>
          </a:p>
        </p:txBody>
      </p:sp>
    </p:spTree>
    <p:extLst>
      <p:ext uri="{BB962C8B-B14F-4D97-AF65-F5344CB8AC3E}">
        <p14:creationId xmlns:p14="http://schemas.microsoft.com/office/powerpoint/2010/main" val="1547478929"/>
      </p:ext>
    </p:extLst>
  </p:cSld>
  <p:clrMapOvr>
    <a:masterClrMapping/>
  </p:clrMapOvr>
  <p:transition spd="slow"/>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5AE7344-5D63-7C41-9DD1-928EBF8A37E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623DA13-7ABA-B049-A86F-A631101B8582}"/>
              </a:ext>
            </a:extLst>
          </p:cNvPr>
          <p:cNvSpPr txBox="1">
            <a:spLocks noGrp="1"/>
          </p:cNvSpPr>
          <p:nvPr>
            <p:ph type="sldNum" sz="quarter" idx="11"/>
          </p:nvPr>
        </p:nvSpPr>
        <p:spPr>
          <a:ln/>
        </p:spPr>
        <p:txBody>
          <a:bodyPr/>
          <a:lstStyle>
            <a:lvl1pPr>
              <a:defRPr/>
            </a:lvl1pPr>
          </a:lstStyle>
          <a:p>
            <a:pPr>
              <a:defRPr/>
            </a:pPr>
            <a:fld id="{94B15A86-09D3-6F45-A948-69B9D7DDB4E5}" type="slidenum">
              <a:rPr/>
              <a:pPr>
                <a:defRPr/>
              </a:pPr>
              <a:t>‹#›</a:t>
            </a:fld>
            <a:endParaRPr/>
          </a:p>
        </p:txBody>
      </p:sp>
    </p:spTree>
    <p:extLst>
      <p:ext uri="{BB962C8B-B14F-4D97-AF65-F5344CB8AC3E}">
        <p14:creationId xmlns:p14="http://schemas.microsoft.com/office/powerpoint/2010/main" val="1913951055"/>
      </p:ext>
    </p:extLst>
  </p:cSld>
  <p:clrMapOvr>
    <a:masterClrMapping/>
  </p:clrMapOvr>
  <p:transition spd="slow"/>
</p:sldLayout>
</file>

<file path=ppt/slideLayouts/slideLayout2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885E3F2-8659-D846-A2CB-FD20430804D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D0E5DA3-78D3-D540-A09D-C77E7E7908E9}"/>
              </a:ext>
            </a:extLst>
          </p:cNvPr>
          <p:cNvSpPr txBox="1">
            <a:spLocks noGrp="1"/>
          </p:cNvSpPr>
          <p:nvPr>
            <p:ph type="sldNum" sz="quarter" idx="11"/>
          </p:nvPr>
        </p:nvSpPr>
        <p:spPr>
          <a:ln/>
        </p:spPr>
        <p:txBody>
          <a:bodyPr/>
          <a:lstStyle>
            <a:lvl1pPr>
              <a:defRPr/>
            </a:lvl1pPr>
          </a:lstStyle>
          <a:p>
            <a:pPr>
              <a:defRPr/>
            </a:pPr>
            <a:fld id="{F478D101-6BCB-7C46-A7B9-ABB180847C46}" type="slidenum">
              <a:rPr/>
              <a:pPr>
                <a:defRPr/>
              </a:pPr>
              <a:t>‹#›</a:t>
            </a:fld>
            <a:endParaRPr/>
          </a:p>
        </p:txBody>
      </p:sp>
    </p:spTree>
    <p:extLst>
      <p:ext uri="{BB962C8B-B14F-4D97-AF65-F5344CB8AC3E}">
        <p14:creationId xmlns:p14="http://schemas.microsoft.com/office/powerpoint/2010/main" val="3508567850"/>
      </p:ext>
    </p:extLst>
  </p:cSld>
  <p:clrMapOvr>
    <a:masterClrMapping/>
  </p:clrMapOvr>
  <p:transition spd="slow"/>
</p:sldLayout>
</file>

<file path=ppt/slideLayouts/slideLayout2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C6B8212-76E3-C44E-887C-70C9899FBF5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F82A17D-81F3-F24E-9E10-AABF229D0F17}"/>
              </a:ext>
            </a:extLst>
          </p:cNvPr>
          <p:cNvSpPr txBox="1">
            <a:spLocks noGrp="1"/>
          </p:cNvSpPr>
          <p:nvPr>
            <p:ph type="sldNum" sz="quarter" idx="11"/>
          </p:nvPr>
        </p:nvSpPr>
        <p:spPr>
          <a:ln/>
        </p:spPr>
        <p:txBody>
          <a:bodyPr/>
          <a:lstStyle>
            <a:lvl1pPr>
              <a:defRPr/>
            </a:lvl1pPr>
          </a:lstStyle>
          <a:p>
            <a:pPr>
              <a:defRPr/>
            </a:pPr>
            <a:fld id="{EC181715-EBF6-DC44-83D5-9667E586A277}" type="slidenum">
              <a:rPr/>
              <a:pPr>
                <a:defRPr/>
              </a:pPr>
              <a:t>‹#›</a:t>
            </a:fld>
            <a:endParaRPr/>
          </a:p>
        </p:txBody>
      </p:sp>
    </p:spTree>
    <p:extLst>
      <p:ext uri="{BB962C8B-B14F-4D97-AF65-F5344CB8AC3E}">
        <p14:creationId xmlns:p14="http://schemas.microsoft.com/office/powerpoint/2010/main" val="1662318922"/>
      </p:ext>
    </p:extLst>
  </p:cSld>
  <p:clrMapOvr>
    <a:masterClrMapping/>
  </p:clrMapOvr>
  <p:transition spd="slow"/>
</p:sldLayout>
</file>

<file path=ppt/slideLayouts/slideLayout2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1572C2B-451D-E645-A049-AB93644F323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3931A60-CAF2-8349-ADF1-E02A27962F7E}"/>
              </a:ext>
            </a:extLst>
          </p:cNvPr>
          <p:cNvSpPr txBox="1">
            <a:spLocks noGrp="1"/>
          </p:cNvSpPr>
          <p:nvPr>
            <p:ph type="sldNum" sz="quarter" idx="11"/>
          </p:nvPr>
        </p:nvSpPr>
        <p:spPr>
          <a:ln/>
        </p:spPr>
        <p:txBody>
          <a:bodyPr/>
          <a:lstStyle>
            <a:lvl1pPr>
              <a:defRPr/>
            </a:lvl1pPr>
          </a:lstStyle>
          <a:p>
            <a:pPr>
              <a:defRPr/>
            </a:pPr>
            <a:fld id="{27834C36-2E8B-8643-B667-224D7B046D85}" type="slidenum">
              <a:rPr/>
              <a:pPr>
                <a:defRPr/>
              </a:pPr>
              <a:t>‹#›</a:t>
            </a:fld>
            <a:endParaRPr/>
          </a:p>
        </p:txBody>
      </p:sp>
    </p:spTree>
    <p:extLst>
      <p:ext uri="{BB962C8B-B14F-4D97-AF65-F5344CB8AC3E}">
        <p14:creationId xmlns:p14="http://schemas.microsoft.com/office/powerpoint/2010/main" val="2931296009"/>
      </p:ext>
    </p:extLst>
  </p:cSld>
  <p:clrMapOvr>
    <a:masterClrMapping/>
  </p:clrMapOvr>
  <p:transition spd="slow"/>
</p:sldLayout>
</file>

<file path=ppt/slideLayouts/slideLayout2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9A18262-B1A5-BC44-9636-83A7BDE542B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9F748AF-BF9B-C943-BF62-630815F534F8}"/>
              </a:ext>
            </a:extLst>
          </p:cNvPr>
          <p:cNvSpPr txBox="1">
            <a:spLocks noGrp="1"/>
          </p:cNvSpPr>
          <p:nvPr>
            <p:ph type="sldNum" sz="quarter" idx="11"/>
          </p:nvPr>
        </p:nvSpPr>
        <p:spPr>
          <a:ln/>
        </p:spPr>
        <p:txBody>
          <a:bodyPr/>
          <a:lstStyle>
            <a:lvl1pPr>
              <a:defRPr/>
            </a:lvl1pPr>
          </a:lstStyle>
          <a:p>
            <a:pPr>
              <a:defRPr/>
            </a:pPr>
            <a:fld id="{2F1853CF-7DA8-7E48-813C-A01E544CC5BA}" type="slidenum">
              <a:rPr/>
              <a:pPr>
                <a:defRPr/>
              </a:pPr>
              <a:t>‹#›</a:t>
            </a:fld>
            <a:endParaRPr/>
          </a:p>
        </p:txBody>
      </p:sp>
    </p:spTree>
    <p:extLst>
      <p:ext uri="{BB962C8B-B14F-4D97-AF65-F5344CB8AC3E}">
        <p14:creationId xmlns:p14="http://schemas.microsoft.com/office/powerpoint/2010/main" val="1733618179"/>
      </p:ext>
    </p:extLst>
  </p:cSld>
  <p:clrMapOvr>
    <a:masterClrMapping/>
  </p:clrMapOvr>
  <p:transition spd="slow"/>
</p:sldLayout>
</file>

<file path=ppt/slideLayouts/slideLayout2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C134FD4-A27D-A04A-8CED-EECE6F86450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665F204-923F-7B46-9EEC-A982BFEFA367}"/>
              </a:ext>
            </a:extLst>
          </p:cNvPr>
          <p:cNvSpPr txBox="1">
            <a:spLocks noGrp="1"/>
          </p:cNvSpPr>
          <p:nvPr>
            <p:ph type="sldNum" sz="quarter" idx="11"/>
          </p:nvPr>
        </p:nvSpPr>
        <p:spPr>
          <a:ln/>
        </p:spPr>
        <p:txBody>
          <a:bodyPr/>
          <a:lstStyle>
            <a:lvl1pPr>
              <a:defRPr/>
            </a:lvl1pPr>
          </a:lstStyle>
          <a:p>
            <a:pPr>
              <a:defRPr/>
            </a:pPr>
            <a:fld id="{41164999-912C-B246-82AC-CB56F74A59CB}" type="slidenum">
              <a:rPr/>
              <a:pPr>
                <a:defRPr/>
              </a:pPr>
              <a:t>‹#›</a:t>
            </a:fld>
            <a:endParaRPr/>
          </a:p>
        </p:txBody>
      </p:sp>
    </p:spTree>
    <p:extLst>
      <p:ext uri="{BB962C8B-B14F-4D97-AF65-F5344CB8AC3E}">
        <p14:creationId xmlns:p14="http://schemas.microsoft.com/office/powerpoint/2010/main" val="1265847121"/>
      </p:ext>
    </p:extLst>
  </p:cSld>
  <p:clrMapOvr>
    <a:masterClrMapping/>
  </p:clrMapOvr>
  <p:transition spd="slow"/>
</p:sldLayout>
</file>

<file path=ppt/slideLayouts/slideLayout2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A97F230-5240-DC46-9745-A5A6F8787CE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ED20FC4-3127-E64B-85B5-FA9EC4B90F15}"/>
              </a:ext>
            </a:extLst>
          </p:cNvPr>
          <p:cNvSpPr txBox="1">
            <a:spLocks noGrp="1"/>
          </p:cNvSpPr>
          <p:nvPr>
            <p:ph type="sldNum" sz="quarter" idx="11"/>
          </p:nvPr>
        </p:nvSpPr>
        <p:spPr>
          <a:ln/>
        </p:spPr>
        <p:txBody>
          <a:bodyPr/>
          <a:lstStyle>
            <a:lvl1pPr>
              <a:defRPr/>
            </a:lvl1pPr>
          </a:lstStyle>
          <a:p>
            <a:pPr>
              <a:defRPr/>
            </a:pPr>
            <a:fld id="{2FD52F6C-8C7E-6741-9016-43E94E492413}" type="slidenum">
              <a:rPr/>
              <a:pPr>
                <a:defRPr/>
              </a:pPr>
              <a:t>‹#›</a:t>
            </a:fld>
            <a:endParaRPr/>
          </a:p>
        </p:txBody>
      </p:sp>
    </p:spTree>
    <p:extLst>
      <p:ext uri="{BB962C8B-B14F-4D97-AF65-F5344CB8AC3E}">
        <p14:creationId xmlns:p14="http://schemas.microsoft.com/office/powerpoint/2010/main" val="2516168241"/>
      </p:ext>
    </p:extLst>
  </p:cSld>
  <p:clrMapOvr>
    <a:masterClrMapping/>
  </p:clrMapOvr>
  <p:transition spd="slow"/>
</p:sldLayout>
</file>

<file path=ppt/slideLayouts/slideLayout2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C28E128-4ED4-3B4E-8168-4F6B011E1A6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A35DDE7-030B-D849-849F-EB9916258642}"/>
              </a:ext>
            </a:extLst>
          </p:cNvPr>
          <p:cNvSpPr txBox="1">
            <a:spLocks noGrp="1"/>
          </p:cNvSpPr>
          <p:nvPr>
            <p:ph type="sldNum" sz="quarter" idx="11"/>
          </p:nvPr>
        </p:nvSpPr>
        <p:spPr>
          <a:ln/>
        </p:spPr>
        <p:txBody>
          <a:bodyPr/>
          <a:lstStyle>
            <a:lvl1pPr>
              <a:defRPr/>
            </a:lvl1pPr>
          </a:lstStyle>
          <a:p>
            <a:pPr>
              <a:defRPr/>
            </a:pPr>
            <a:fld id="{D778A821-6721-B64E-B4F4-BF804DA29453}" type="slidenum">
              <a:rPr/>
              <a:pPr>
                <a:defRPr/>
              </a:pPr>
              <a:t>‹#›</a:t>
            </a:fld>
            <a:endParaRPr/>
          </a:p>
        </p:txBody>
      </p:sp>
    </p:spTree>
    <p:extLst>
      <p:ext uri="{BB962C8B-B14F-4D97-AF65-F5344CB8AC3E}">
        <p14:creationId xmlns:p14="http://schemas.microsoft.com/office/powerpoint/2010/main" val="3596405765"/>
      </p:ext>
    </p:extLst>
  </p:cSld>
  <p:clrMapOvr>
    <a:masterClrMapping/>
  </p:clrMapOvr>
  <p:transition spd="slow"/>
</p:sldLayout>
</file>

<file path=ppt/slideLayouts/slideLayout2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9A441B3-40E9-C143-863D-82F27F263C5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2888D7F-ADD3-154A-AFE4-3AA245458FED}"/>
              </a:ext>
            </a:extLst>
          </p:cNvPr>
          <p:cNvSpPr txBox="1">
            <a:spLocks noGrp="1"/>
          </p:cNvSpPr>
          <p:nvPr>
            <p:ph type="sldNum" sz="quarter" idx="11"/>
          </p:nvPr>
        </p:nvSpPr>
        <p:spPr>
          <a:ln/>
        </p:spPr>
        <p:txBody>
          <a:bodyPr/>
          <a:lstStyle>
            <a:lvl1pPr>
              <a:defRPr/>
            </a:lvl1pPr>
          </a:lstStyle>
          <a:p>
            <a:pPr>
              <a:defRPr/>
            </a:pPr>
            <a:fld id="{C1727FEA-BA6E-4643-BCBC-70E762522913}" type="slidenum">
              <a:rPr/>
              <a:pPr>
                <a:defRPr/>
              </a:pPr>
              <a:t>‹#›</a:t>
            </a:fld>
            <a:endParaRPr/>
          </a:p>
        </p:txBody>
      </p:sp>
    </p:spTree>
    <p:extLst>
      <p:ext uri="{BB962C8B-B14F-4D97-AF65-F5344CB8AC3E}">
        <p14:creationId xmlns:p14="http://schemas.microsoft.com/office/powerpoint/2010/main" val="3585246977"/>
      </p:ext>
    </p:extLst>
  </p:cSld>
  <p:clrMapOvr>
    <a:masterClrMapping/>
  </p:clrMapOvr>
  <p:transition spd="slow"/>
</p:sldLayout>
</file>

<file path=ppt/slideLayouts/slideLayout2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3345EBD-362D-2C42-AF4F-993FA5AAEA1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89EE2CA-E744-624A-84A5-171A0DF62015}"/>
              </a:ext>
            </a:extLst>
          </p:cNvPr>
          <p:cNvSpPr txBox="1">
            <a:spLocks noGrp="1"/>
          </p:cNvSpPr>
          <p:nvPr>
            <p:ph type="sldNum" sz="quarter" idx="11"/>
          </p:nvPr>
        </p:nvSpPr>
        <p:spPr>
          <a:ln/>
        </p:spPr>
        <p:txBody>
          <a:bodyPr/>
          <a:lstStyle>
            <a:lvl1pPr>
              <a:defRPr/>
            </a:lvl1pPr>
          </a:lstStyle>
          <a:p>
            <a:pPr>
              <a:defRPr/>
            </a:pPr>
            <a:fld id="{BCE0C421-DE49-C943-A61D-37AEE119FF02}" type="slidenum">
              <a:rPr/>
              <a:pPr>
                <a:defRPr/>
              </a:pPr>
              <a:t>‹#›</a:t>
            </a:fld>
            <a:endParaRPr/>
          </a:p>
        </p:txBody>
      </p:sp>
    </p:spTree>
    <p:extLst>
      <p:ext uri="{BB962C8B-B14F-4D97-AF65-F5344CB8AC3E}">
        <p14:creationId xmlns:p14="http://schemas.microsoft.com/office/powerpoint/2010/main" val="427533204"/>
      </p:ext>
    </p:extLst>
  </p:cSld>
  <p:clrMapOvr>
    <a:masterClrMapping/>
  </p:clrMapOvr>
  <p:transition spd="slow"/>
</p:sldLayout>
</file>

<file path=ppt/slideLayouts/slideLayout2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967791F-B1B8-944F-8B70-6894C2A3814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5ECD20A-68AF-984B-9F9F-5334F096592D}"/>
              </a:ext>
            </a:extLst>
          </p:cNvPr>
          <p:cNvSpPr txBox="1">
            <a:spLocks noGrp="1"/>
          </p:cNvSpPr>
          <p:nvPr>
            <p:ph type="sldNum" sz="quarter" idx="11"/>
          </p:nvPr>
        </p:nvSpPr>
        <p:spPr>
          <a:ln/>
        </p:spPr>
        <p:txBody>
          <a:bodyPr/>
          <a:lstStyle>
            <a:lvl1pPr>
              <a:defRPr/>
            </a:lvl1pPr>
          </a:lstStyle>
          <a:p>
            <a:pPr>
              <a:defRPr/>
            </a:pPr>
            <a:fld id="{BAAB04D3-AF70-1E45-82ED-27F8E618BAAC}" type="slidenum">
              <a:rPr/>
              <a:pPr>
                <a:defRPr/>
              </a:pPr>
              <a:t>‹#›</a:t>
            </a:fld>
            <a:endParaRPr/>
          </a:p>
        </p:txBody>
      </p:sp>
    </p:spTree>
    <p:extLst>
      <p:ext uri="{BB962C8B-B14F-4D97-AF65-F5344CB8AC3E}">
        <p14:creationId xmlns:p14="http://schemas.microsoft.com/office/powerpoint/2010/main" val="1851519122"/>
      </p:ext>
    </p:extLst>
  </p:cSld>
  <p:clrMapOvr>
    <a:masterClrMapping/>
  </p:clrMapOvr>
  <p:transition spd="slow"/>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53A8B1D-AD77-764A-8EDC-3BE2127E0DB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5A0DC21-E4E7-EE4D-8288-55F059B68BEF}"/>
              </a:ext>
            </a:extLst>
          </p:cNvPr>
          <p:cNvSpPr txBox="1">
            <a:spLocks noGrp="1"/>
          </p:cNvSpPr>
          <p:nvPr>
            <p:ph type="sldNum" sz="quarter" idx="11"/>
          </p:nvPr>
        </p:nvSpPr>
        <p:spPr>
          <a:ln/>
        </p:spPr>
        <p:txBody>
          <a:bodyPr/>
          <a:lstStyle>
            <a:lvl1pPr>
              <a:defRPr/>
            </a:lvl1pPr>
          </a:lstStyle>
          <a:p>
            <a:pPr>
              <a:defRPr/>
            </a:pPr>
            <a:fld id="{A0217A7E-15CB-684F-805E-A28388014EF2}" type="slidenum">
              <a:rPr/>
              <a:pPr>
                <a:defRPr/>
              </a:pPr>
              <a:t>‹#›</a:t>
            </a:fld>
            <a:endParaRPr/>
          </a:p>
        </p:txBody>
      </p:sp>
    </p:spTree>
    <p:extLst>
      <p:ext uri="{BB962C8B-B14F-4D97-AF65-F5344CB8AC3E}">
        <p14:creationId xmlns:p14="http://schemas.microsoft.com/office/powerpoint/2010/main" val="3516611585"/>
      </p:ext>
    </p:extLst>
  </p:cSld>
  <p:clrMapOvr>
    <a:masterClrMapping/>
  </p:clrMapOvr>
  <p:transition spd="slow"/>
</p:sldLayout>
</file>

<file path=ppt/slideLayouts/slideLayout2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9A4BBDE-7C60-0A41-9B17-FACF8426426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951FD3C-9054-7D46-AF6E-39401FD2FDBD}"/>
              </a:ext>
            </a:extLst>
          </p:cNvPr>
          <p:cNvSpPr txBox="1">
            <a:spLocks noGrp="1"/>
          </p:cNvSpPr>
          <p:nvPr>
            <p:ph type="sldNum" sz="quarter" idx="11"/>
          </p:nvPr>
        </p:nvSpPr>
        <p:spPr>
          <a:ln/>
        </p:spPr>
        <p:txBody>
          <a:bodyPr/>
          <a:lstStyle>
            <a:lvl1pPr>
              <a:defRPr/>
            </a:lvl1pPr>
          </a:lstStyle>
          <a:p>
            <a:pPr>
              <a:defRPr/>
            </a:pPr>
            <a:fld id="{ADF8A11D-7FBC-324A-BC99-3FB2FD87D645}" type="slidenum">
              <a:rPr/>
              <a:pPr>
                <a:defRPr/>
              </a:pPr>
              <a:t>‹#›</a:t>
            </a:fld>
            <a:endParaRPr/>
          </a:p>
        </p:txBody>
      </p:sp>
    </p:spTree>
    <p:extLst>
      <p:ext uri="{BB962C8B-B14F-4D97-AF65-F5344CB8AC3E}">
        <p14:creationId xmlns:p14="http://schemas.microsoft.com/office/powerpoint/2010/main" val="3802317100"/>
      </p:ext>
    </p:extLst>
  </p:cSld>
  <p:clrMapOvr>
    <a:masterClrMapping/>
  </p:clrMapOvr>
  <p:transition spd="slow"/>
</p:sldLayout>
</file>

<file path=ppt/slideLayouts/slideLayout2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752DE57-FADB-2D4B-9FA6-B34CC529CBB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4787122-6B20-3D4C-9E3A-25692B2A9C57}"/>
              </a:ext>
            </a:extLst>
          </p:cNvPr>
          <p:cNvSpPr txBox="1">
            <a:spLocks noGrp="1"/>
          </p:cNvSpPr>
          <p:nvPr>
            <p:ph type="sldNum" sz="quarter" idx="11"/>
          </p:nvPr>
        </p:nvSpPr>
        <p:spPr>
          <a:ln/>
        </p:spPr>
        <p:txBody>
          <a:bodyPr/>
          <a:lstStyle>
            <a:lvl1pPr>
              <a:defRPr/>
            </a:lvl1pPr>
          </a:lstStyle>
          <a:p>
            <a:pPr>
              <a:defRPr/>
            </a:pPr>
            <a:fld id="{9EC404D8-EE87-4942-AAFA-2FC0A65E8692}" type="slidenum">
              <a:rPr/>
              <a:pPr>
                <a:defRPr/>
              </a:pPr>
              <a:t>‹#›</a:t>
            </a:fld>
            <a:endParaRPr/>
          </a:p>
        </p:txBody>
      </p:sp>
    </p:spTree>
    <p:extLst>
      <p:ext uri="{BB962C8B-B14F-4D97-AF65-F5344CB8AC3E}">
        <p14:creationId xmlns:p14="http://schemas.microsoft.com/office/powerpoint/2010/main" val="749054205"/>
      </p:ext>
    </p:extLst>
  </p:cSld>
  <p:clrMapOvr>
    <a:masterClrMapping/>
  </p:clrMapOvr>
  <p:transition spd="slow"/>
</p:sldLayout>
</file>

<file path=ppt/slideLayouts/slideLayout2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ADA52DB-02A1-474C-B625-F18F516B17E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D655CA0-7F9E-974F-82DD-2298DE20A4FC}"/>
              </a:ext>
            </a:extLst>
          </p:cNvPr>
          <p:cNvSpPr txBox="1">
            <a:spLocks noGrp="1"/>
          </p:cNvSpPr>
          <p:nvPr>
            <p:ph type="sldNum" sz="quarter" idx="11"/>
          </p:nvPr>
        </p:nvSpPr>
        <p:spPr>
          <a:ln/>
        </p:spPr>
        <p:txBody>
          <a:bodyPr/>
          <a:lstStyle>
            <a:lvl1pPr>
              <a:defRPr/>
            </a:lvl1pPr>
          </a:lstStyle>
          <a:p>
            <a:pPr>
              <a:defRPr/>
            </a:pPr>
            <a:fld id="{7759EBA7-4CE9-B547-BD2A-83462BDD93F1}" type="slidenum">
              <a:rPr/>
              <a:pPr>
                <a:defRPr/>
              </a:pPr>
              <a:t>‹#›</a:t>
            </a:fld>
            <a:endParaRPr/>
          </a:p>
        </p:txBody>
      </p:sp>
    </p:spTree>
    <p:extLst>
      <p:ext uri="{BB962C8B-B14F-4D97-AF65-F5344CB8AC3E}">
        <p14:creationId xmlns:p14="http://schemas.microsoft.com/office/powerpoint/2010/main" val="2737256570"/>
      </p:ext>
    </p:extLst>
  </p:cSld>
  <p:clrMapOvr>
    <a:masterClrMapping/>
  </p:clrMapOvr>
  <p:transition spd="slow"/>
</p:sldLayout>
</file>

<file path=ppt/slideLayouts/slideLayout2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122E8A8-9D74-0849-BFBA-B2652B81EB5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0299BEB-2E4C-FB48-89F8-0A73AF7C5EB9}"/>
              </a:ext>
            </a:extLst>
          </p:cNvPr>
          <p:cNvSpPr txBox="1">
            <a:spLocks noGrp="1"/>
          </p:cNvSpPr>
          <p:nvPr>
            <p:ph type="sldNum" sz="quarter" idx="11"/>
          </p:nvPr>
        </p:nvSpPr>
        <p:spPr>
          <a:ln/>
        </p:spPr>
        <p:txBody>
          <a:bodyPr/>
          <a:lstStyle>
            <a:lvl1pPr>
              <a:defRPr/>
            </a:lvl1pPr>
          </a:lstStyle>
          <a:p>
            <a:pPr>
              <a:defRPr/>
            </a:pPr>
            <a:fld id="{3949552D-6B72-D445-9D05-87D38869FD9A}" type="slidenum">
              <a:rPr/>
              <a:pPr>
                <a:defRPr/>
              </a:pPr>
              <a:t>‹#›</a:t>
            </a:fld>
            <a:endParaRPr/>
          </a:p>
        </p:txBody>
      </p:sp>
    </p:spTree>
    <p:extLst>
      <p:ext uri="{BB962C8B-B14F-4D97-AF65-F5344CB8AC3E}">
        <p14:creationId xmlns:p14="http://schemas.microsoft.com/office/powerpoint/2010/main" val="2831700810"/>
      </p:ext>
    </p:extLst>
  </p:cSld>
  <p:clrMapOvr>
    <a:masterClrMapping/>
  </p:clrMapOvr>
  <p:transition spd="slow"/>
</p:sldLayout>
</file>

<file path=ppt/slideLayouts/slideLayout2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22A7585-659F-2E4D-83CF-3FFB98EF2BB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6134532-F0E2-274E-B04B-DE02D4AB67C2}"/>
              </a:ext>
            </a:extLst>
          </p:cNvPr>
          <p:cNvSpPr txBox="1">
            <a:spLocks noGrp="1"/>
          </p:cNvSpPr>
          <p:nvPr>
            <p:ph type="sldNum" sz="quarter" idx="11"/>
          </p:nvPr>
        </p:nvSpPr>
        <p:spPr>
          <a:ln/>
        </p:spPr>
        <p:txBody>
          <a:bodyPr/>
          <a:lstStyle>
            <a:lvl1pPr>
              <a:defRPr/>
            </a:lvl1pPr>
          </a:lstStyle>
          <a:p>
            <a:pPr>
              <a:defRPr/>
            </a:pPr>
            <a:fld id="{F028B465-A1B7-CB40-B26D-12866CA8160F}" type="slidenum">
              <a:rPr/>
              <a:pPr>
                <a:defRPr/>
              </a:pPr>
              <a:t>‹#›</a:t>
            </a:fld>
            <a:endParaRPr/>
          </a:p>
        </p:txBody>
      </p:sp>
    </p:spTree>
    <p:extLst>
      <p:ext uri="{BB962C8B-B14F-4D97-AF65-F5344CB8AC3E}">
        <p14:creationId xmlns:p14="http://schemas.microsoft.com/office/powerpoint/2010/main" val="3683230804"/>
      </p:ext>
    </p:extLst>
  </p:cSld>
  <p:clrMapOvr>
    <a:masterClrMapping/>
  </p:clrMapOvr>
  <p:transition spd="slow"/>
</p:sldLayout>
</file>

<file path=ppt/slideLayouts/slideLayout23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AFD051E-A479-8D4B-9507-668CE021748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790A98D-A280-1F4A-BE0D-E45EED25D914}"/>
              </a:ext>
            </a:extLst>
          </p:cNvPr>
          <p:cNvSpPr txBox="1">
            <a:spLocks noGrp="1"/>
          </p:cNvSpPr>
          <p:nvPr>
            <p:ph type="sldNum" sz="quarter" idx="11"/>
          </p:nvPr>
        </p:nvSpPr>
        <p:spPr>
          <a:ln/>
        </p:spPr>
        <p:txBody>
          <a:bodyPr/>
          <a:lstStyle>
            <a:lvl1pPr>
              <a:defRPr/>
            </a:lvl1pPr>
          </a:lstStyle>
          <a:p>
            <a:pPr>
              <a:defRPr/>
            </a:pPr>
            <a:fld id="{00242D41-89FC-7B4F-B9F4-11E865C868AD}" type="slidenum">
              <a:rPr/>
              <a:pPr>
                <a:defRPr/>
              </a:pPr>
              <a:t>‹#›</a:t>
            </a:fld>
            <a:endParaRPr/>
          </a:p>
        </p:txBody>
      </p:sp>
    </p:spTree>
    <p:extLst>
      <p:ext uri="{BB962C8B-B14F-4D97-AF65-F5344CB8AC3E}">
        <p14:creationId xmlns:p14="http://schemas.microsoft.com/office/powerpoint/2010/main" val="2244764955"/>
      </p:ext>
    </p:extLst>
  </p:cSld>
  <p:clrMapOvr>
    <a:masterClrMapping/>
  </p:clrMapOvr>
  <p:transition spd="slow"/>
</p:sldLayout>
</file>

<file path=ppt/slideLayouts/slideLayout2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8E21FF7-41F2-1F4E-8AC3-A0017C684AF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0FCB09A-131C-B94E-9C8A-A35A9C669AE0}"/>
              </a:ext>
            </a:extLst>
          </p:cNvPr>
          <p:cNvSpPr txBox="1">
            <a:spLocks noGrp="1"/>
          </p:cNvSpPr>
          <p:nvPr>
            <p:ph type="sldNum" sz="quarter" idx="11"/>
          </p:nvPr>
        </p:nvSpPr>
        <p:spPr>
          <a:ln/>
        </p:spPr>
        <p:txBody>
          <a:bodyPr/>
          <a:lstStyle>
            <a:lvl1pPr>
              <a:defRPr/>
            </a:lvl1pPr>
          </a:lstStyle>
          <a:p>
            <a:pPr>
              <a:defRPr/>
            </a:pPr>
            <a:fld id="{1CA2216E-E3F4-3148-8E27-BAEF3BC9592B}" type="slidenum">
              <a:rPr/>
              <a:pPr>
                <a:defRPr/>
              </a:pPr>
              <a:t>‹#›</a:t>
            </a:fld>
            <a:endParaRPr/>
          </a:p>
        </p:txBody>
      </p:sp>
    </p:spTree>
    <p:extLst>
      <p:ext uri="{BB962C8B-B14F-4D97-AF65-F5344CB8AC3E}">
        <p14:creationId xmlns:p14="http://schemas.microsoft.com/office/powerpoint/2010/main" val="3650918288"/>
      </p:ext>
    </p:extLst>
  </p:cSld>
  <p:clrMapOvr>
    <a:masterClrMapping/>
  </p:clrMapOvr>
  <p:transition spd="slow"/>
</p:sldLayout>
</file>

<file path=ppt/slideLayouts/slideLayout2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A866630D-8730-0D4D-BBD2-91CDDCC8B32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0494FDC-7B31-7448-A0B3-FB4333CE82F9}"/>
              </a:ext>
            </a:extLst>
          </p:cNvPr>
          <p:cNvSpPr txBox="1">
            <a:spLocks noGrp="1"/>
          </p:cNvSpPr>
          <p:nvPr>
            <p:ph type="sldNum" sz="quarter" idx="11"/>
          </p:nvPr>
        </p:nvSpPr>
        <p:spPr>
          <a:ln/>
        </p:spPr>
        <p:txBody>
          <a:bodyPr/>
          <a:lstStyle>
            <a:lvl1pPr>
              <a:defRPr/>
            </a:lvl1pPr>
          </a:lstStyle>
          <a:p>
            <a:pPr>
              <a:defRPr/>
            </a:pPr>
            <a:fld id="{52510072-A882-CA4A-A267-C1E1CF2CA4BA}" type="slidenum">
              <a:rPr/>
              <a:pPr>
                <a:defRPr/>
              </a:pPr>
              <a:t>‹#›</a:t>
            </a:fld>
            <a:endParaRPr/>
          </a:p>
        </p:txBody>
      </p:sp>
    </p:spTree>
    <p:extLst>
      <p:ext uri="{BB962C8B-B14F-4D97-AF65-F5344CB8AC3E}">
        <p14:creationId xmlns:p14="http://schemas.microsoft.com/office/powerpoint/2010/main" val="3264625256"/>
      </p:ext>
    </p:extLst>
  </p:cSld>
  <p:clrMapOvr>
    <a:masterClrMapping/>
  </p:clrMapOvr>
  <p:transition spd="slow"/>
</p:sldLayout>
</file>

<file path=ppt/slideLayouts/slideLayout2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4722B3D-15CD-7F4B-A3CF-1168523EB63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3879731-9884-EA4B-9EFE-E25F789F0A47}"/>
              </a:ext>
            </a:extLst>
          </p:cNvPr>
          <p:cNvSpPr txBox="1">
            <a:spLocks noGrp="1"/>
          </p:cNvSpPr>
          <p:nvPr>
            <p:ph type="sldNum" sz="quarter" idx="11"/>
          </p:nvPr>
        </p:nvSpPr>
        <p:spPr>
          <a:ln/>
        </p:spPr>
        <p:txBody>
          <a:bodyPr/>
          <a:lstStyle>
            <a:lvl1pPr>
              <a:defRPr/>
            </a:lvl1pPr>
          </a:lstStyle>
          <a:p>
            <a:pPr>
              <a:defRPr/>
            </a:pPr>
            <a:fld id="{EAB6CD28-52A0-5440-8730-3AF8A21DDFB9}" type="slidenum">
              <a:rPr/>
              <a:pPr>
                <a:defRPr/>
              </a:pPr>
              <a:t>‹#›</a:t>
            </a:fld>
            <a:endParaRPr/>
          </a:p>
        </p:txBody>
      </p:sp>
    </p:spTree>
    <p:extLst>
      <p:ext uri="{BB962C8B-B14F-4D97-AF65-F5344CB8AC3E}">
        <p14:creationId xmlns:p14="http://schemas.microsoft.com/office/powerpoint/2010/main" val="3203931253"/>
      </p:ext>
    </p:extLst>
  </p:cSld>
  <p:clrMapOvr>
    <a:masterClrMapping/>
  </p:clrMapOvr>
  <p:transition spd="slow"/>
</p:sldLayout>
</file>

<file path=ppt/slideLayouts/slideLayout2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1E8AA40-D8BF-0840-8DD8-3CD451C51EB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412E504-A7BE-6E4C-B533-A4A4CED1FF96}"/>
              </a:ext>
            </a:extLst>
          </p:cNvPr>
          <p:cNvSpPr txBox="1">
            <a:spLocks noGrp="1"/>
          </p:cNvSpPr>
          <p:nvPr>
            <p:ph type="sldNum" sz="quarter" idx="11"/>
          </p:nvPr>
        </p:nvSpPr>
        <p:spPr>
          <a:ln/>
        </p:spPr>
        <p:txBody>
          <a:bodyPr/>
          <a:lstStyle>
            <a:lvl1pPr>
              <a:defRPr/>
            </a:lvl1pPr>
          </a:lstStyle>
          <a:p>
            <a:pPr>
              <a:defRPr/>
            </a:pPr>
            <a:fld id="{9B4EB1F5-FFB1-A244-85BE-224EDEA356BD}" type="slidenum">
              <a:rPr/>
              <a:pPr>
                <a:defRPr/>
              </a:pPr>
              <a:t>‹#›</a:t>
            </a:fld>
            <a:endParaRPr/>
          </a:p>
        </p:txBody>
      </p:sp>
    </p:spTree>
    <p:extLst>
      <p:ext uri="{BB962C8B-B14F-4D97-AF65-F5344CB8AC3E}">
        <p14:creationId xmlns:p14="http://schemas.microsoft.com/office/powerpoint/2010/main" val="121016611"/>
      </p:ext>
    </p:extLst>
  </p:cSld>
  <p:clrMapOvr>
    <a:masterClrMapping/>
  </p:clrMapOvr>
  <p:transition spd="slow"/>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3EAA0108-B9E5-2D4B-A5AA-6C5627F3665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408BA0D-9D3D-B440-B63D-017B6DF2CB49}"/>
              </a:ext>
            </a:extLst>
          </p:cNvPr>
          <p:cNvSpPr txBox="1">
            <a:spLocks noGrp="1"/>
          </p:cNvSpPr>
          <p:nvPr>
            <p:ph type="sldNum" sz="quarter" idx="11"/>
          </p:nvPr>
        </p:nvSpPr>
        <p:spPr>
          <a:ln/>
        </p:spPr>
        <p:txBody>
          <a:bodyPr/>
          <a:lstStyle>
            <a:lvl1pPr>
              <a:defRPr/>
            </a:lvl1pPr>
          </a:lstStyle>
          <a:p>
            <a:pPr>
              <a:defRPr/>
            </a:pPr>
            <a:fld id="{C7882116-60C7-E44F-99BE-C297631337B9}" type="slidenum">
              <a:rPr/>
              <a:pPr>
                <a:defRPr/>
              </a:pPr>
              <a:t>‹#›</a:t>
            </a:fld>
            <a:endParaRPr/>
          </a:p>
        </p:txBody>
      </p:sp>
    </p:spTree>
    <p:extLst>
      <p:ext uri="{BB962C8B-B14F-4D97-AF65-F5344CB8AC3E}">
        <p14:creationId xmlns:p14="http://schemas.microsoft.com/office/powerpoint/2010/main" val="511712888"/>
      </p:ext>
    </p:extLst>
  </p:cSld>
  <p:clrMapOvr>
    <a:masterClrMapping/>
  </p:clrMapOvr>
  <p:transition spd="slow"/>
</p:sldLayout>
</file>

<file path=ppt/slideLayouts/slideLayout2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A039911-404C-E748-B424-AD1A527611E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CDDAD8D-0F49-B048-8DD3-5EF3C981A68A}"/>
              </a:ext>
            </a:extLst>
          </p:cNvPr>
          <p:cNvSpPr txBox="1">
            <a:spLocks noGrp="1"/>
          </p:cNvSpPr>
          <p:nvPr>
            <p:ph type="sldNum" sz="quarter" idx="11"/>
          </p:nvPr>
        </p:nvSpPr>
        <p:spPr>
          <a:ln/>
        </p:spPr>
        <p:txBody>
          <a:bodyPr/>
          <a:lstStyle>
            <a:lvl1pPr>
              <a:defRPr/>
            </a:lvl1pPr>
          </a:lstStyle>
          <a:p>
            <a:pPr>
              <a:defRPr/>
            </a:pPr>
            <a:fld id="{100529A1-5D8F-0A4C-BB47-7DA859B4791E}" type="slidenum">
              <a:rPr/>
              <a:pPr>
                <a:defRPr/>
              </a:pPr>
              <a:t>‹#›</a:t>
            </a:fld>
            <a:endParaRPr/>
          </a:p>
        </p:txBody>
      </p:sp>
    </p:spTree>
    <p:extLst>
      <p:ext uri="{BB962C8B-B14F-4D97-AF65-F5344CB8AC3E}">
        <p14:creationId xmlns:p14="http://schemas.microsoft.com/office/powerpoint/2010/main" val="1808075605"/>
      </p:ext>
    </p:extLst>
  </p:cSld>
  <p:clrMapOvr>
    <a:masterClrMapping/>
  </p:clrMapOvr>
  <p:transition spd="slow"/>
</p:sldLayout>
</file>

<file path=ppt/slideLayouts/slideLayout2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6E21F9F-504C-7A4D-A5FE-C9FB0717BB1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AA248910-2CB3-C648-BE7B-D2C963FBC3AE}"/>
              </a:ext>
            </a:extLst>
          </p:cNvPr>
          <p:cNvSpPr txBox="1">
            <a:spLocks noGrp="1"/>
          </p:cNvSpPr>
          <p:nvPr>
            <p:ph type="sldNum" sz="quarter" idx="11"/>
          </p:nvPr>
        </p:nvSpPr>
        <p:spPr>
          <a:ln/>
        </p:spPr>
        <p:txBody>
          <a:bodyPr/>
          <a:lstStyle>
            <a:lvl1pPr>
              <a:defRPr/>
            </a:lvl1pPr>
          </a:lstStyle>
          <a:p>
            <a:pPr>
              <a:defRPr/>
            </a:pPr>
            <a:fld id="{B9ADA8ED-4C90-C74A-9DD5-B5BEA922A023}" type="slidenum">
              <a:rPr/>
              <a:pPr>
                <a:defRPr/>
              </a:pPr>
              <a:t>‹#›</a:t>
            </a:fld>
            <a:endParaRPr/>
          </a:p>
        </p:txBody>
      </p:sp>
    </p:spTree>
    <p:extLst>
      <p:ext uri="{BB962C8B-B14F-4D97-AF65-F5344CB8AC3E}">
        <p14:creationId xmlns:p14="http://schemas.microsoft.com/office/powerpoint/2010/main" val="1165612589"/>
      </p:ext>
    </p:extLst>
  </p:cSld>
  <p:clrMapOvr>
    <a:masterClrMapping/>
  </p:clrMapOvr>
  <p:transition spd="slow"/>
</p:sldLayout>
</file>

<file path=ppt/slideLayouts/slideLayout2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BA9089F-D71A-B84B-ACB5-1DF36D39E23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801E0F7-24F0-B34C-8349-F8812DF731D0}"/>
              </a:ext>
            </a:extLst>
          </p:cNvPr>
          <p:cNvSpPr txBox="1">
            <a:spLocks noGrp="1"/>
          </p:cNvSpPr>
          <p:nvPr>
            <p:ph type="sldNum" sz="quarter" idx="11"/>
          </p:nvPr>
        </p:nvSpPr>
        <p:spPr>
          <a:ln/>
        </p:spPr>
        <p:txBody>
          <a:bodyPr/>
          <a:lstStyle>
            <a:lvl1pPr>
              <a:defRPr/>
            </a:lvl1pPr>
          </a:lstStyle>
          <a:p>
            <a:pPr>
              <a:defRPr/>
            </a:pPr>
            <a:fld id="{BBE934E6-E62B-8842-9910-1904C8E69D17}" type="slidenum">
              <a:rPr/>
              <a:pPr>
                <a:defRPr/>
              </a:pPr>
              <a:t>‹#›</a:t>
            </a:fld>
            <a:endParaRPr/>
          </a:p>
        </p:txBody>
      </p:sp>
    </p:spTree>
    <p:extLst>
      <p:ext uri="{BB962C8B-B14F-4D97-AF65-F5344CB8AC3E}">
        <p14:creationId xmlns:p14="http://schemas.microsoft.com/office/powerpoint/2010/main" val="4187360521"/>
      </p:ext>
    </p:extLst>
  </p:cSld>
  <p:clrMapOvr>
    <a:masterClrMapping/>
  </p:clrMapOvr>
  <p:transition spd="slow"/>
</p:sldLayout>
</file>

<file path=ppt/slideLayouts/slideLayout2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BC6A854-A880-574A-BEA0-9D586CCF807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72F904B-29E3-C244-93F5-274AA938E945}"/>
              </a:ext>
            </a:extLst>
          </p:cNvPr>
          <p:cNvSpPr txBox="1">
            <a:spLocks noGrp="1"/>
          </p:cNvSpPr>
          <p:nvPr>
            <p:ph type="sldNum" sz="quarter" idx="11"/>
          </p:nvPr>
        </p:nvSpPr>
        <p:spPr>
          <a:ln/>
        </p:spPr>
        <p:txBody>
          <a:bodyPr/>
          <a:lstStyle>
            <a:lvl1pPr>
              <a:defRPr/>
            </a:lvl1pPr>
          </a:lstStyle>
          <a:p>
            <a:pPr>
              <a:defRPr/>
            </a:pPr>
            <a:fld id="{F99F3D4F-2682-0945-BDBF-BEAA0A61890E}" type="slidenum">
              <a:rPr/>
              <a:pPr>
                <a:defRPr/>
              </a:pPr>
              <a:t>‹#›</a:t>
            </a:fld>
            <a:endParaRPr/>
          </a:p>
        </p:txBody>
      </p:sp>
    </p:spTree>
    <p:extLst>
      <p:ext uri="{BB962C8B-B14F-4D97-AF65-F5344CB8AC3E}">
        <p14:creationId xmlns:p14="http://schemas.microsoft.com/office/powerpoint/2010/main" val="1682978580"/>
      </p:ext>
    </p:extLst>
  </p:cSld>
  <p:clrMapOvr>
    <a:masterClrMapping/>
  </p:clrMapOvr>
  <p:transition spd="slow"/>
</p:sldLayout>
</file>

<file path=ppt/slideLayouts/slideLayout2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93E0DA6-B939-0A46-9705-E52AA57B75F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314FF46-F58D-6647-B4F9-0D986829E66C}"/>
              </a:ext>
            </a:extLst>
          </p:cNvPr>
          <p:cNvSpPr txBox="1">
            <a:spLocks noGrp="1"/>
          </p:cNvSpPr>
          <p:nvPr>
            <p:ph type="sldNum" sz="quarter" idx="11"/>
          </p:nvPr>
        </p:nvSpPr>
        <p:spPr>
          <a:ln/>
        </p:spPr>
        <p:txBody>
          <a:bodyPr/>
          <a:lstStyle>
            <a:lvl1pPr>
              <a:defRPr/>
            </a:lvl1pPr>
          </a:lstStyle>
          <a:p>
            <a:pPr>
              <a:defRPr/>
            </a:pPr>
            <a:fld id="{C9FDCB6D-1D81-7441-A812-8909F0BBEFDF}" type="slidenum">
              <a:rPr/>
              <a:pPr>
                <a:defRPr/>
              </a:pPr>
              <a:t>‹#›</a:t>
            </a:fld>
            <a:endParaRPr/>
          </a:p>
        </p:txBody>
      </p:sp>
    </p:spTree>
    <p:extLst>
      <p:ext uri="{BB962C8B-B14F-4D97-AF65-F5344CB8AC3E}">
        <p14:creationId xmlns:p14="http://schemas.microsoft.com/office/powerpoint/2010/main" val="2824541894"/>
      </p:ext>
    </p:extLst>
  </p:cSld>
  <p:clrMapOvr>
    <a:masterClrMapping/>
  </p:clrMapOvr>
  <p:transition spd="slow"/>
</p:sldLayout>
</file>

<file path=ppt/slideLayouts/slideLayout2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F59FA81-8221-A84A-8523-D048C5EBDDD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5F49F24-9919-0142-9008-BBF934E09CC6}"/>
              </a:ext>
            </a:extLst>
          </p:cNvPr>
          <p:cNvSpPr txBox="1">
            <a:spLocks noGrp="1"/>
          </p:cNvSpPr>
          <p:nvPr>
            <p:ph type="sldNum" sz="quarter" idx="11"/>
          </p:nvPr>
        </p:nvSpPr>
        <p:spPr>
          <a:ln/>
        </p:spPr>
        <p:txBody>
          <a:bodyPr/>
          <a:lstStyle>
            <a:lvl1pPr>
              <a:defRPr/>
            </a:lvl1pPr>
          </a:lstStyle>
          <a:p>
            <a:pPr>
              <a:defRPr/>
            </a:pPr>
            <a:fld id="{3A5765A2-B694-BF45-B421-F4AE435D0442}" type="slidenum">
              <a:rPr/>
              <a:pPr>
                <a:defRPr/>
              </a:pPr>
              <a:t>‹#›</a:t>
            </a:fld>
            <a:endParaRPr/>
          </a:p>
        </p:txBody>
      </p:sp>
    </p:spTree>
    <p:extLst>
      <p:ext uri="{BB962C8B-B14F-4D97-AF65-F5344CB8AC3E}">
        <p14:creationId xmlns:p14="http://schemas.microsoft.com/office/powerpoint/2010/main" val="1799614051"/>
      </p:ext>
    </p:extLst>
  </p:cSld>
  <p:clrMapOvr>
    <a:masterClrMapping/>
  </p:clrMapOvr>
  <p:transition spd="slow"/>
</p:sldLayout>
</file>

<file path=ppt/slideLayouts/slideLayout2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1149897147"/>
      </p:ext>
    </p:extLst>
  </p:cSld>
  <p:clrMapOvr>
    <a:masterClrMapping/>
  </p:clrMapOvr>
  <p:transition spd="slow"/>
</p:sldLayout>
</file>

<file path=ppt/slideLayouts/slideLayout2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222307930"/>
      </p:ext>
    </p:extLst>
  </p:cSld>
  <p:clrMapOvr>
    <a:masterClrMapping/>
  </p:clrMapOvr>
  <p:transition spd="slow"/>
</p:sldLayout>
</file>

<file path=ppt/slideLayouts/slideLayout2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3325510001"/>
      </p:ext>
    </p:extLst>
  </p:cSld>
  <p:clrMapOvr>
    <a:masterClrMapping/>
  </p:clrMapOvr>
  <p:transition spd="slow"/>
</p:sldLayout>
</file>

<file path=ppt/slideLayouts/slideLayout2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753559461"/>
      </p:ext>
    </p:extLst>
  </p:cSld>
  <p:clrMapOvr>
    <a:masterClrMapping/>
  </p:clrMapOvr>
  <p:transition spd="slow"/>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4DD5F75-2E64-5945-9A01-E279C59BC55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0AC695E-3D65-EF46-BF0E-F03E9E795506}"/>
              </a:ext>
            </a:extLst>
          </p:cNvPr>
          <p:cNvSpPr txBox="1">
            <a:spLocks noGrp="1"/>
          </p:cNvSpPr>
          <p:nvPr>
            <p:ph type="sldNum" sz="quarter" idx="11"/>
          </p:nvPr>
        </p:nvSpPr>
        <p:spPr>
          <a:ln/>
        </p:spPr>
        <p:txBody>
          <a:bodyPr/>
          <a:lstStyle>
            <a:lvl1pPr>
              <a:defRPr/>
            </a:lvl1pPr>
          </a:lstStyle>
          <a:p>
            <a:pPr>
              <a:defRPr/>
            </a:pPr>
            <a:fld id="{72B84796-4D5C-3C49-A303-A7CF9A9F43F2}" type="slidenum">
              <a:rPr/>
              <a:pPr>
                <a:defRPr/>
              </a:pPr>
              <a:t>‹#›</a:t>
            </a:fld>
            <a:endParaRPr/>
          </a:p>
        </p:txBody>
      </p:sp>
    </p:spTree>
    <p:extLst>
      <p:ext uri="{BB962C8B-B14F-4D97-AF65-F5344CB8AC3E}">
        <p14:creationId xmlns:p14="http://schemas.microsoft.com/office/powerpoint/2010/main" val="1272230122"/>
      </p:ext>
    </p:extLst>
  </p:cSld>
  <p:clrMapOvr>
    <a:masterClrMapping/>
  </p:clrMapOvr>
  <p:transition spd="slow"/>
</p:sldLayout>
</file>

<file path=ppt/slideLayouts/slideLayout2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941694239"/>
      </p:ext>
    </p:extLst>
  </p:cSld>
  <p:clrMapOvr>
    <a:masterClrMapping/>
  </p:clrMapOvr>
  <p:transition spd="slow"/>
</p:sldLayout>
</file>

<file path=ppt/slideLayouts/slideLayout2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1631784312"/>
      </p:ext>
    </p:extLst>
  </p:cSld>
  <p:clrMapOvr>
    <a:masterClrMapping/>
  </p:clrMapOvr>
  <p:transition spd="slow"/>
</p:sldLayout>
</file>

<file path=ppt/slideLayouts/slideLayout2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4028756"/>
      </p:ext>
    </p:extLst>
  </p:cSld>
  <p:clrMapOvr>
    <a:masterClrMapping/>
  </p:clrMapOvr>
  <p:transition spd="slow"/>
</p:sldLayout>
</file>

<file path=ppt/slideLayouts/slideLayout2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746385826"/>
      </p:ext>
    </p:extLst>
  </p:cSld>
  <p:clrMapOvr>
    <a:masterClrMapping/>
  </p:clrMapOvr>
  <p:transition spd="slow"/>
</p:sldLayout>
</file>

<file path=ppt/slideLayouts/slideLayout2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813222504"/>
      </p:ext>
    </p:extLst>
  </p:cSld>
  <p:clrMapOvr>
    <a:masterClrMapping/>
  </p:clrMapOvr>
  <p:transition spd="slow"/>
</p:sldLayout>
</file>

<file path=ppt/slideLayouts/slideLayout2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095002429"/>
      </p:ext>
    </p:extLst>
  </p:cSld>
  <p:clrMapOvr>
    <a:masterClrMapping/>
  </p:clrMapOvr>
  <p:transition spd="slow"/>
</p:sldLayout>
</file>

<file path=ppt/slideLayouts/slideLayout2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040133527"/>
      </p:ext>
    </p:extLst>
  </p:cSld>
  <p:clrMapOvr>
    <a:masterClrMapping/>
  </p:clrMapOvr>
  <p:transition spd="slow"/>
</p:sldLayout>
</file>

<file path=ppt/slideLayouts/slideLayout2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1247017474"/>
      </p:ext>
    </p:extLst>
  </p:cSld>
  <p:clrMapOvr>
    <a:masterClrMapping/>
  </p:clrMapOvr>
  <p:transition spd="slow"/>
</p:sldLayout>
</file>

<file path=ppt/slideLayouts/slideLayout2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899135481"/>
      </p:ext>
    </p:extLst>
  </p:cSld>
  <p:clrMapOvr>
    <a:masterClrMapping/>
  </p:clrMapOvr>
  <p:transition spd="slow"/>
</p:sldLayout>
</file>

<file path=ppt/slideLayouts/slideLayout2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1758957201"/>
      </p:ext>
    </p:extLst>
  </p:cSld>
  <p:clrMapOvr>
    <a:masterClrMapping/>
  </p:clrMapOvr>
  <p:transition spd="slow"/>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58C80B3-17A5-4E41-B589-901FEFC45A8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4F5E5C4-8E4D-814A-A753-561BA6D20645}"/>
              </a:ext>
            </a:extLst>
          </p:cNvPr>
          <p:cNvSpPr txBox="1">
            <a:spLocks noGrp="1"/>
          </p:cNvSpPr>
          <p:nvPr>
            <p:ph type="sldNum" sz="quarter" idx="11"/>
          </p:nvPr>
        </p:nvSpPr>
        <p:spPr>
          <a:ln/>
        </p:spPr>
        <p:txBody>
          <a:bodyPr/>
          <a:lstStyle>
            <a:lvl1pPr>
              <a:defRPr/>
            </a:lvl1pPr>
          </a:lstStyle>
          <a:p>
            <a:pPr>
              <a:defRPr/>
            </a:pPr>
            <a:fld id="{177C102E-D0A3-5A4B-909A-70D171091F62}" type="slidenum">
              <a:rPr/>
              <a:pPr>
                <a:defRPr/>
              </a:pPr>
              <a:t>‹#›</a:t>
            </a:fld>
            <a:endParaRPr/>
          </a:p>
        </p:txBody>
      </p:sp>
    </p:spTree>
    <p:extLst>
      <p:ext uri="{BB962C8B-B14F-4D97-AF65-F5344CB8AC3E}">
        <p14:creationId xmlns:p14="http://schemas.microsoft.com/office/powerpoint/2010/main" val="3330803606"/>
      </p:ext>
    </p:extLst>
  </p:cSld>
  <p:clrMapOvr>
    <a:masterClrMapping/>
  </p:clrMapOvr>
  <p:transition spd="slow"/>
</p:sldLayout>
</file>

<file path=ppt/slideLayouts/slideLayout2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102297218"/>
      </p:ext>
    </p:extLst>
  </p:cSld>
  <p:clrMapOvr>
    <a:masterClrMapping/>
  </p:clrMapOvr>
  <p:transition spd="slow"/>
</p:sldLayout>
</file>

<file path=ppt/slideLayouts/slideLayout2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146633399"/>
      </p:ext>
    </p:extLst>
  </p:cSld>
  <p:clrMapOvr>
    <a:masterClrMapping/>
  </p:clrMapOvr>
  <p:transition spd="slow"/>
</p:sldLayout>
</file>

<file path=ppt/slideLayouts/slideLayout2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1124040798"/>
      </p:ext>
    </p:extLst>
  </p:cSld>
  <p:clrMapOvr>
    <a:masterClrMapping/>
  </p:clrMapOvr>
  <p:transition spd="slow"/>
</p:sldLayout>
</file>

<file path=ppt/slideLayouts/slideLayout2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6035165"/>
      </p:ext>
    </p:extLst>
  </p:cSld>
  <p:clrMapOvr>
    <a:masterClrMapping/>
  </p:clrMapOvr>
  <p:transition spd="slow"/>
</p:sldLayout>
</file>

<file path=ppt/slideLayouts/slideLayout2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4289834636"/>
      </p:ext>
    </p:extLst>
  </p:cSld>
  <p:clrMapOvr>
    <a:masterClrMapping/>
  </p:clrMapOvr>
  <p:transition spd="slow"/>
</p:sldLayout>
</file>

<file path=ppt/slideLayouts/slideLayout2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997975742"/>
      </p:ext>
    </p:extLst>
  </p:cSld>
  <p:clrMapOvr>
    <a:masterClrMapping/>
  </p:clrMapOvr>
  <p:transition spd="slow"/>
</p:sldLayout>
</file>

<file path=ppt/slideLayouts/slideLayout2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229569007"/>
      </p:ext>
    </p:extLst>
  </p:cSld>
  <p:clrMapOvr>
    <a:masterClrMapping/>
  </p:clrMapOvr>
  <p:transition spd="slow"/>
</p:sldLayout>
</file>

<file path=ppt/slideLayouts/slideLayout2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148434013"/>
      </p:ext>
    </p:extLst>
  </p:cSld>
  <p:clrMapOvr>
    <a:masterClrMapping/>
  </p:clrMapOvr>
  <p:transition spd="slow"/>
</p:sldLayout>
</file>

<file path=ppt/slideLayouts/slideLayout2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BCE4928-3DA4-8F43-9EE9-4622A915292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8CBFE8B-0BDD-DA44-966B-94412FAD538B}"/>
              </a:ext>
            </a:extLst>
          </p:cNvPr>
          <p:cNvSpPr txBox="1">
            <a:spLocks noGrp="1"/>
          </p:cNvSpPr>
          <p:nvPr>
            <p:ph type="sldNum" sz="quarter" idx="11"/>
          </p:nvPr>
        </p:nvSpPr>
        <p:spPr>
          <a:ln/>
        </p:spPr>
        <p:txBody>
          <a:bodyPr/>
          <a:lstStyle>
            <a:lvl1pPr>
              <a:defRPr/>
            </a:lvl1pPr>
          </a:lstStyle>
          <a:p>
            <a:pPr>
              <a:defRPr/>
            </a:pPr>
            <a:fld id="{E064E61D-E361-2B46-9E69-17E04C02C289}" type="slidenum">
              <a:rPr/>
              <a:pPr>
                <a:defRPr/>
              </a:pPr>
              <a:t>‹#›</a:t>
            </a:fld>
            <a:endParaRPr/>
          </a:p>
        </p:txBody>
      </p:sp>
    </p:spTree>
    <p:extLst>
      <p:ext uri="{BB962C8B-B14F-4D97-AF65-F5344CB8AC3E}">
        <p14:creationId xmlns:p14="http://schemas.microsoft.com/office/powerpoint/2010/main" val="3494611699"/>
      </p:ext>
    </p:extLst>
  </p:cSld>
  <p:clrMapOvr>
    <a:masterClrMapping/>
  </p:clrMapOvr>
  <p:transition spd="slow"/>
</p:sldLayout>
</file>

<file path=ppt/slideLayouts/slideLayout2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8A9CE7A-2072-A74D-AB9F-D7AC92772A0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8AB65E5-8FA9-6B4E-B189-BD2E69AE0BF2}"/>
              </a:ext>
            </a:extLst>
          </p:cNvPr>
          <p:cNvSpPr txBox="1">
            <a:spLocks noGrp="1"/>
          </p:cNvSpPr>
          <p:nvPr>
            <p:ph type="sldNum" sz="quarter" idx="11"/>
          </p:nvPr>
        </p:nvSpPr>
        <p:spPr>
          <a:ln/>
        </p:spPr>
        <p:txBody>
          <a:bodyPr/>
          <a:lstStyle>
            <a:lvl1pPr>
              <a:defRPr/>
            </a:lvl1pPr>
          </a:lstStyle>
          <a:p>
            <a:pPr>
              <a:defRPr/>
            </a:pPr>
            <a:fld id="{06DE72D0-A3DA-2546-B052-A75A7D296DEB}" type="slidenum">
              <a:rPr/>
              <a:pPr>
                <a:defRPr/>
              </a:pPr>
              <a:t>‹#›</a:t>
            </a:fld>
            <a:endParaRPr/>
          </a:p>
        </p:txBody>
      </p:sp>
    </p:spTree>
    <p:extLst>
      <p:ext uri="{BB962C8B-B14F-4D97-AF65-F5344CB8AC3E}">
        <p14:creationId xmlns:p14="http://schemas.microsoft.com/office/powerpoint/2010/main" val="2960289193"/>
      </p:ext>
    </p:extLst>
  </p:cSld>
  <p:clrMapOvr>
    <a:masterClrMapping/>
  </p:clrMapOvr>
  <p:transition spd="slow"/>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62CAE8D-64B1-0F49-B481-B966122152B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50A28E0-18F5-BB45-8C45-FE57C8B403D6}"/>
              </a:ext>
            </a:extLst>
          </p:cNvPr>
          <p:cNvSpPr txBox="1">
            <a:spLocks noGrp="1"/>
          </p:cNvSpPr>
          <p:nvPr>
            <p:ph type="sldNum" sz="quarter" idx="11"/>
          </p:nvPr>
        </p:nvSpPr>
        <p:spPr>
          <a:ln/>
        </p:spPr>
        <p:txBody>
          <a:bodyPr/>
          <a:lstStyle>
            <a:lvl1pPr>
              <a:defRPr/>
            </a:lvl1pPr>
          </a:lstStyle>
          <a:p>
            <a:pPr>
              <a:defRPr/>
            </a:pPr>
            <a:fld id="{5323E3F6-C98D-A247-AADF-7C8E3E22F1FE}" type="slidenum">
              <a:rPr/>
              <a:pPr>
                <a:defRPr/>
              </a:pPr>
              <a:t>‹#›</a:t>
            </a:fld>
            <a:endParaRPr/>
          </a:p>
        </p:txBody>
      </p:sp>
    </p:spTree>
    <p:extLst>
      <p:ext uri="{BB962C8B-B14F-4D97-AF65-F5344CB8AC3E}">
        <p14:creationId xmlns:p14="http://schemas.microsoft.com/office/powerpoint/2010/main" val="3993774178"/>
      </p:ext>
    </p:extLst>
  </p:cSld>
  <p:clrMapOvr>
    <a:masterClrMapping/>
  </p:clrMapOvr>
  <p:transition spd="slow"/>
</p:sldLayout>
</file>

<file path=ppt/slideLayouts/slideLayout2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924E993-A0CC-5444-A9D4-546E36E611C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F7EFAAD-9E0A-4F4F-AAB9-A173A30C1968}"/>
              </a:ext>
            </a:extLst>
          </p:cNvPr>
          <p:cNvSpPr txBox="1">
            <a:spLocks noGrp="1"/>
          </p:cNvSpPr>
          <p:nvPr>
            <p:ph type="sldNum" sz="quarter" idx="11"/>
          </p:nvPr>
        </p:nvSpPr>
        <p:spPr>
          <a:ln/>
        </p:spPr>
        <p:txBody>
          <a:bodyPr/>
          <a:lstStyle>
            <a:lvl1pPr>
              <a:defRPr/>
            </a:lvl1pPr>
          </a:lstStyle>
          <a:p>
            <a:pPr>
              <a:defRPr/>
            </a:pPr>
            <a:fld id="{DA46B916-17CF-F243-A87F-5DA8A18E0865}" type="slidenum">
              <a:rPr/>
              <a:pPr>
                <a:defRPr/>
              </a:pPr>
              <a:t>‹#›</a:t>
            </a:fld>
            <a:endParaRPr/>
          </a:p>
        </p:txBody>
      </p:sp>
    </p:spTree>
    <p:extLst>
      <p:ext uri="{BB962C8B-B14F-4D97-AF65-F5344CB8AC3E}">
        <p14:creationId xmlns:p14="http://schemas.microsoft.com/office/powerpoint/2010/main" val="3976335922"/>
      </p:ext>
    </p:extLst>
  </p:cSld>
  <p:clrMapOvr>
    <a:masterClrMapping/>
  </p:clrMapOvr>
  <p:transition spd="slow"/>
</p:sldLayout>
</file>

<file path=ppt/slideLayouts/slideLayout2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F25F17F-18DD-3244-AF37-C8F3D261563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8260246-B4F3-2544-A273-60E15633FCBE}"/>
              </a:ext>
            </a:extLst>
          </p:cNvPr>
          <p:cNvSpPr txBox="1">
            <a:spLocks noGrp="1"/>
          </p:cNvSpPr>
          <p:nvPr>
            <p:ph type="sldNum" sz="quarter" idx="11"/>
          </p:nvPr>
        </p:nvSpPr>
        <p:spPr>
          <a:ln/>
        </p:spPr>
        <p:txBody>
          <a:bodyPr/>
          <a:lstStyle>
            <a:lvl1pPr>
              <a:defRPr/>
            </a:lvl1pPr>
          </a:lstStyle>
          <a:p>
            <a:pPr>
              <a:defRPr/>
            </a:pPr>
            <a:fld id="{94871BE5-0C1F-2E48-BBCC-FBD419952E45}" type="slidenum">
              <a:rPr/>
              <a:pPr>
                <a:defRPr/>
              </a:pPr>
              <a:t>‹#›</a:t>
            </a:fld>
            <a:endParaRPr/>
          </a:p>
        </p:txBody>
      </p:sp>
    </p:spTree>
    <p:extLst>
      <p:ext uri="{BB962C8B-B14F-4D97-AF65-F5344CB8AC3E}">
        <p14:creationId xmlns:p14="http://schemas.microsoft.com/office/powerpoint/2010/main" val="415778647"/>
      </p:ext>
    </p:extLst>
  </p:cSld>
  <p:clrMapOvr>
    <a:masterClrMapping/>
  </p:clrMapOvr>
  <p:transition spd="slow"/>
</p:sldLayout>
</file>

<file path=ppt/slideLayouts/slideLayout2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1293283-677B-6944-B8DB-B98E6FF4463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FA6CFF8-F95D-FB4A-85AC-63FF6F7237F8}"/>
              </a:ext>
            </a:extLst>
          </p:cNvPr>
          <p:cNvSpPr txBox="1">
            <a:spLocks noGrp="1"/>
          </p:cNvSpPr>
          <p:nvPr>
            <p:ph type="sldNum" sz="quarter" idx="11"/>
          </p:nvPr>
        </p:nvSpPr>
        <p:spPr>
          <a:ln/>
        </p:spPr>
        <p:txBody>
          <a:bodyPr/>
          <a:lstStyle>
            <a:lvl1pPr>
              <a:defRPr/>
            </a:lvl1pPr>
          </a:lstStyle>
          <a:p>
            <a:pPr>
              <a:defRPr/>
            </a:pPr>
            <a:fld id="{A79DB237-78EC-E246-9911-3352FFEC161F}" type="slidenum">
              <a:rPr/>
              <a:pPr>
                <a:defRPr/>
              </a:pPr>
              <a:t>‹#›</a:t>
            </a:fld>
            <a:endParaRPr/>
          </a:p>
        </p:txBody>
      </p:sp>
    </p:spTree>
    <p:extLst>
      <p:ext uri="{BB962C8B-B14F-4D97-AF65-F5344CB8AC3E}">
        <p14:creationId xmlns:p14="http://schemas.microsoft.com/office/powerpoint/2010/main" val="717356588"/>
      </p:ext>
    </p:extLst>
  </p:cSld>
  <p:clrMapOvr>
    <a:masterClrMapping/>
  </p:clrMapOvr>
  <p:transition spd="slow"/>
</p:sldLayout>
</file>

<file path=ppt/slideLayouts/slideLayout2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D9D05A2-9E40-CE43-B4D7-940C437DF28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63BAAF4-252C-8A4D-ADAE-51FA81653798}"/>
              </a:ext>
            </a:extLst>
          </p:cNvPr>
          <p:cNvSpPr txBox="1">
            <a:spLocks noGrp="1"/>
          </p:cNvSpPr>
          <p:nvPr>
            <p:ph type="sldNum" sz="quarter" idx="11"/>
          </p:nvPr>
        </p:nvSpPr>
        <p:spPr>
          <a:ln/>
        </p:spPr>
        <p:txBody>
          <a:bodyPr/>
          <a:lstStyle>
            <a:lvl1pPr>
              <a:defRPr/>
            </a:lvl1pPr>
          </a:lstStyle>
          <a:p>
            <a:pPr>
              <a:defRPr/>
            </a:pPr>
            <a:fld id="{72FA0A55-EDF6-B14C-9736-0AEABE715A7B}" type="slidenum">
              <a:rPr/>
              <a:pPr>
                <a:defRPr/>
              </a:pPr>
              <a:t>‹#›</a:t>
            </a:fld>
            <a:endParaRPr/>
          </a:p>
        </p:txBody>
      </p:sp>
    </p:spTree>
    <p:extLst>
      <p:ext uri="{BB962C8B-B14F-4D97-AF65-F5344CB8AC3E}">
        <p14:creationId xmlns:p14="http://schemas.microsoft.com/office/powerpoint/2010/main" val="1773161354"/>
      </p:ext>
    </p:extLst>
  </p:cSld>
  <p:clrMapOvr>
    <a:masterClrMapping/>
  </p:clrMapOvr>
  <p:transition spd="slow"/>
</p:sldLayout>
</file>

<file path=ppt/slideLayouts/slideLayout2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00421B4-1F5C-3243-85CE-352EBBC7F8EB}"/>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9ED2213-52B3-8F48-9854-69F456E22EFA}"/>
              </a:ext>
            </a:extLst>
          </p:cNvPr>
          <p:cNvSpPr txBox="1">
            <a:spLocks noGrp="1"/>
          </p:cNvSpPr>
          <p:nvPr>
            <p:ph type="sldNum" sz="quarter" idx="11"/>
          </p:nvPr>
        </p:nvSpPr>
        <p:spPr>
          <a:ln/>
        </p:spPr>
        <p:txBody>
          <a:bodyPr/>
          <a:lstStyle>
            <a:lvl1pPr>
              <a:defRPr/>
            </a:lvl1pPr>
          </a:lstStyle>
          <a:p>
            <a:pPr>
              <a:defRPr/>
            </a:pPr>
            <a:fld id="{055466C1-AC0A-D748-A0D0-96706D52E46A}" type="slidenum">
              <a:rPr/>
              <a:pPr>
                <a:defRPr/>
              </a:pPr>
              <a:t>‹#›</a:t>
            </a:fld>
            <a:endParaRPr/>
          </a:p>
        </p:txBody>
      </p:sp>
    </p:spTree>
    <p:extLst>
      <p:ext uri="{BB962C8B-B14F-4D97-AF65-F5344CB8AC3E}">
        <p14:creationId xmlns:p14="http://schemas.microsoft.com/office/powerpoint/2010/main" val="2584226948"/>
      </p:ext>
    </p:extLst>
  </p:cSld>
  <p:clrMapOvr>
    <a:masterClrMapping/>
  </p:clrMapOvr>
  <p:transition spd="slow"/>
</p:sldLayout>
</file>

<file path=ppt/slideLayouts/slideLayout2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5B82FF4-7250-4C41-A189-A833D08297A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3B2F9CC-6B59-CD44-AD00-05F25FD7A2A2}"/>
              </a:ext>
            </a:extLst>
          </p:cNvPr>
          <p:cNvSpPr txBox="1">
            <a:spLocks noGrp="1"/>
          </p:cNvSpPr>
          <p:nvPr>
            <p:ph type="sldNum" sz="quarter" idx="11"/>
          </p:nvPr>
        </p:nvSpPr>
        <p:spPr>
          <a:ln/>
        </p:spPr>
        <p:txBody>
          <a:bodyPr/>
          <a:lstStyle>
            <a:lvl1pPr>
              <a:defRPr/>
            </a:lvl1pPr>
          </a:lstStyle>
          <a:p>
            <a:pPr>
              <a:defRPr/>
            </a:pPr>
            <a:fld id="{022EAAC6-35B2-3547-B7F2-C815BD6C2308}" type="slidenum">
              <a:rPr/>
              <a:pPr>
                <a:defRPr/>
              </a:pPr>
              <a:t>‹#›</a:t>
            </a:fld>
            <a:endParaRPr/>
          </a:p>
        </p:txBody>
      </p:sp>
    </p:spTree>
    <p:extLst>
      <p:ext uri="{BB962C8B-B14F-4D97-AF65-F5344CB8AC3E}">
        <p14:creationId xmlns:p14="http://schemas.microsoft.com/office/powerpoint/2010/main" val="4023281170"/>
      </p:ext>
    </p:extLst>
  </p:cSld>
  <p:clrMapOvr>
    <a:masterClrMapping/>
  </p:clrMapOvr>
  <p:transition spd="slow"/>
</p:sldLayout>
</file>

<file path=ppt/slideLayouts/slideLayout2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97E5E9B-4C50-EC47-8373-2BE51AE11D1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73F8E2A-E136-7243-BC8B-6F0B22BD4CE9}"/>
              </a:ext>
            </a:extLst>
          </p:cNvPr>
          <p:cNvSpPr txBox="1">
            <a:spLocks noGrp="1"/>
          </p:cNvSpPr>
          <p:nvPr>
            <p:ph type="sldNum" sz="quarter" idx="11"/>
          </p:nvPr>
        </p:nvSpPr>
        <p:spPr>
          <a:ln/>
        </p:spPr>
        <p:txBody>
          <a:bodyPr/>
          <a:lstStyle>
            <a:lvl1pPr>
              <a:defRPr/>
            </a:lvl1pPr>
          </a:lstStyle>
          <a:p>
            <a:pPr>
              <a:defRPr/>
            </a:pPr>
            <a:fld id="{A7694147-391A-6E40-A153-5605A024B2D6}" type="slidenum">
              <a:rPr/>
              <a:pPr>
                <a:defRPr/>
              </a:pPr>
              <a:t>‹#›</a:t>
            </a:fld>
            <a:endParaRPr/>
          </a:p>
        </p:txBody>
      </p:sp>
    </p:spTree>
    <p:extLst>
      <p:ext uri="{BB962C8B-B14F-4D97-AF65-F5344CB8AC3E}">
        <p14:creationId xmlns:p14="http://schemas.microsoft.com/office/powerpoint/2010/main" val="2189554484"/>
      </p:ext>
    </p:extLst>
  </p:cSld>
  <p:clrMapOvr>
    <a:masterClrMapping/>
  </p:clrMapOvr>
  <p:transition spd="slow"/>
</p:sldLayout>
</file>

<file path=ppt/slideLayouts/slideLayout2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2BA9396-3AA9-F74E-BF5A-2A0A48B1DB0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0BC0CF2-D1C5-CD46-8164-C9552D79CDAB}"/>
              </a:ext>
            </a:extLst>
          </p:cNvPr>
          <p:cNvSpPr txBox="1">
            <a:spLocks noGrp="1"/>
          </p:cNvSpPr>
          <p:nvPr>
            <p:ph type="sldNum" sz="quarter" idx="11"/>
          </p:nvPr>
        </p:nvSpPr>
        <p:spPr>
          <a:ln/>
        </p:spPr>
        <p:txBody>
          <a:bodyPr/>
          <a:lstStyle>
            <a:lvl1pPr>
              <a:defRPr/>
            </a:lvl1pPr>
          </a:lstStyle>
          <a:p>
            <a:pPr>
              <a:defRPr/>
            </a:pPr>
            <a:fld id="{5C51BFC7-35B6-8741-89DA-603B46C2D736}" type="slidenum">
              <a:rPr/>
              <a:pPr>
                <a:defRPr/>
              </a:pPr>
              <a:t>‹#›</a:t>
            </a:fld>
            <a:endParaRPr/>
          </a:p>
        </p:txBody>
      </p:sp>
    </p:spTree>
    <p:extLst>
      <p:ext uri="{BB962C8B-B14F-4D97-AF65-F5344CB8AC3E}">
        <p14:creationId xmlns:p14="http://schemas.microsoft.com/office/powerpoint/2010/main" val="978590642"/>
      </p:ext>
    </p:extLst>
  </p:cSld>
  <p:clrMapOvr>
    <a:masterClrMapping/>
  </p:clrMapOvr>
  <p:transition spd="slow"/>
</p:sldLayout>
</file>

<file path=ppt/slideLayouts/slideLayout2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4C1C658-79C6-764E-9666-4500FBC1D77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E4B389E-263F-9B4F-B21E-F9F4987D2429}"/>
              </a:ext>
            </a:extLst>
          </p:cNvPr>
          <p:cNvSpPr txBox="1">
            <a:spLocks noGrp="1"/>
          </p:cNvSpPr>
          <p:nvPr>
            <p:ph type="sldNum" sz="quarter" idx="11"/>
          </p:nvPr>
        </p:nvSpPr>
        <p:spPr>
          <a:ln/>
        </p:spPr>
        <p:txBody>
          <a:bodyPr/>
          <a:lstStyle>
            <a:lvl1pPr>
              <a:defRPr/>
            </a:lvl1pPr>
          </a:lstStyle>
          <a:p>
            <a:pPr>
              <a:defRPr/>
            </a:pPr>
            <a:fld id="{9A1F58F8-6331-5949-833E-4BAEE120407D}" type="slidenum">
              <a:rPr/>
              <a:pPr>
                <a:defRPr/>
              </a:pPr>
              <a:t>‹#›</a:t>
            </a:fld>
            <a:endParaRPr/>
          </a:p>
        </p:txBody>
      </p:sp>
    </p:spTree>
    <p:extLst>
      <p:ext uri="{BB962C8B-B14F-4D97-AF65-F5344CB8AC3E}">
        <p14:creationId xmlns:p14="http://schemas.microsoft.com/office/powerpoint/2010/main" val="2332885960"/>
      </p:ext>
    </p:extLst>
  </p:cSld>
  <p:clrMapOvr>
    <a:masterClrMapping/>
  </p:clrMapOvr>
  <p:transition spd="slow"/>
</p:sldLayout>
</file>

<file path=ppt/slideLayouts/slideLayout2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BEA4451-0239-F84B-B11A-19D458F3D93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1D728E8-515E-054F-A744-E52DBBED8F9C}"/>
              </a:ext>
            </a:extLst>
          </p:cNvPr>
          <p:cNvSpPr txBox="1">
            <a:spLocks noGrp="1"/>
          </p:cNvSpPr>
          <p:nvPr>
            <p:ph type="sldNum" sz="quarter" idx="11"/>
          </p:nvPr>
        </p:nvSpPr>
        <p:spPr>
          <a:ln/>
        </p:spPr>
        <p:txBody>
          <a:bodyPr/>
          <a:lstStyle>
            <a:lvl1pPr>
              <a:defRPr/>
            </a:lvl1pPr>
          </a:lstStyle>
          <a:p>
            <a:pPr>
              <a:defRPr/>
            </a:pPr>
            <a:fld id="{75A28041-0084-7E44-9DBB-7A83D6A8FFE4}" type="slidenum">
              <a:rPr/>
              <a:pPr>
                <a:defRPr/>
              </a:pPr>
              <a:t>‹#›</a:t>
            </a:fld>
            <a:endParaRPr/>
          </a:p>
        </p:txBody>
      </p:sp>
    </p:spTree>
    <p:extLst>
      <p:ext uri="{BB962C8B-B14F-4D97-AF65-F5344CB8AC3E}">
        <p14:creationId xmlns:p14="http://schemas.microsoft.com/office/powerpoint/2010/main" val="1455916581"/>
      </p:ext>
    </p:extLst>
  </p:cSld>
  <p:clrMapOvr>
    <a:masterClrMapping/>
  </p:clrMapOvr>
  <p:transition spd="slow"/>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59D3927-442F-5B4B-8E5C-98AD235BF4D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EA8C51E-CFAF-0A4B-BDBE-362341220C09}"/>
              </a:ext>
            </a:extLst>
          </p:cNvPr>
          <p:cNvSpPr txBox="1">
            <a:spLocks noGrp="1"/>
          </p:cNvSpPr>
          <p:nvPr>
            <p:ph type="sldNum" sz="quarter" idx="11"/>
          </p:nvPr>
        </p:nvSpPr>
        <p:spPr>
          <a:ln/>
        </p:spPr>
        <p:txBody>
          <a:bodyPr/>
          <a:lstStyle>
            <a:lvl1pPr>
              <a:defRPr/>
            </a:lvl1pPr>
          </a:lstStyle>
          <a:p>
            <a:pPr>
              <a:defRPr/>
            </a:pPr>
            <a:fld id="{52857DB9-7A8A-8B41-A6D9-5F6CC1B809A5}" type="slidenum">
              <a:rPr/>
              <a:pPr>
                <a:defRPr/>
              </a:pPr>
              <a:t>‹#›</a:t>
            </a:fld>
            <a:endParaRPr/>
          </a:p>
        </p:txBody>
      </p:sp>
    </p:spTree>
    <p:extLst>
      <p:ext uri="{BB962C8B-B14F-4D97-AF65-F5344CB8AC3E}">
        <p14:creationId xmlns:p14="http://schemas.microsoft.com/office/powerpoint/2010/main" val="3854080769"/>
      </p:ext>
    </p:extLst>
  </p:cSld>
  <p:clrMapOvr>
    <a:masterClrMapping/>
  </p:clrMapOvr>
  <p:transition spd="slow"/>
</p:sldLayout>
</file>

<file path=ppt/slideLayouts/slideLayout2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3BB2E70-EA70-0D4F-90AE-86F02DD9467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F06859B-3820-DB4B-8CB7-C1D3B6A1ED41}"/>
              </a:ext>
            </a:extLst>
          </p:cNvPr>
          <p:cNvSpPr txBox="1">
            <a:spLocks noGrp="1"/>
          </p:cNvSpPr>
          <p:nvPr>
            <p:ph type="sldNum" sz="quarter" idx="11"/>
          </p:nvPr>
        </p:nvSpPr>
        <p:spPr>
          <a:ln/>
        </p:spPr>
        <p:txBody>
          <a:bodyPr/>
          <a:lstStyle>
            <a:lvl1pPr>
              <a:defRPr/>
            </a:lvl1pPr>
          </a:lstStyle>
          <a:p>
            <a:pPr>
              <a:defRPr/>
            </a:pPr>
            <a:fld id="{B90D8838-94FF-C343-87AD-1663BFA511D8}" type="slidenum">
              <a:rPr/>
              <a:pPr>
                <a:defRPr/>
              </a:pPr>
              <a:t>‹#›</a:t>
            </a:fld>
            <a:endParaRPr/>
          </a:p>
        </p:txBody>
      </p:sp>
    </p:spTree>
    <p:extLst>
      <p:ext uri="{BB962C8B-B14F-4D97-AF65-F5344CB8AC3E}">
        <p14:creationId xmlns:p14="http://schemas.microsoft.com/office/powerpoint/2010/main" val="1014218888"/>
      </p:ext>
    </p:extLst>
  </p:cSld>
  <p:clrMapOvr>
    <a:masterClrMapping/>
  </p:clrMapOvr>
  <p:transition spd="slow"/>
</p:sldLayout>
</file>

<file path=ppt/slideLayouts/slideLayout2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207F31F-4062-5A4F-9E35-A24657E59B5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F884CEC-C39A-7247-A478-55C6BEB8B65C}"/>
              </a:ext>
            </a:extLst>
          </p:cNvPr>
          <p:cNvSpPr txBox="1">
            <a:spLocks noGrp="1"/>
          </p:cNvSpPr>
          <p:nvPr>
            <p:ph type="sldNum" sz="quarter" idx="11"/>
          </p:nvPr>
        </p:nvSpPr>
        <p:spPr>
          <a:ln/>
        </p:spPr>
        <p:txBody>
          <a:bodyPr/>
          <a:lstStyle>
            <a:lvl1pPr>
              <a:defRPr/>
            </a:lvl1pPr>
          </a:lstStyle>
          <a:p>
            <a:pPr>
              <a:defRPr/>
            </a:pPr>
            <a:fld id="{7618A8F8-9F39-5649-871A-0D733BE60F4E}" type="slidenum">
              <a:rPr/>
              <a:pPr>
                <a:defRPr/>
              </a:pPr>
              <a:t>‹#›</a:t>
            </a:fld>
            <a:endParaRPr/>
          </a:p>
        </p:txBody>
      </p:sp>
    </p:spTree>
    <p:extLst>
      <p:ext uri="{BB962C8B-B14F-4D97-AF65-F5344CB8AC3E}">
        <p14:creationId xmlns:p14="http://schemas.microsoft.com/office/powerpoint/2010/main" val="3224857769"/>
      </p:ext>
    </p:extLst>
  </p:cSld>
  <p:clrMapOvr>
    <a:masterClrMapping/>
  </p:clrMapOvr>
  <p:transition spd="slow"/>
</p:sldLayout>
</file>

<file path=ppt/slideLayouts/slideLayout2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9F4B056-CED8-2D4C-96AF-3A359B306D4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22FE153-4295-D047-846E-B82180013259}"/>
              </a:ext>
            </a:extLst>
          </p:cNvPr>
          <p:cNvSpPr txBox="1">
            <a:spLocks noGrp="1"/>
          </p:cNvSpPr>
          <p:nvPr>
            <p:ph type="sldNum" sz="quarter" idx="11"/>
          </p:nvPr>
        </p:nvSpPr>
        <p:spPr>
          <a:ln/>
        </p:spPr>
        <p:txBody>
          <a:bodyPr/>
          <a:lstStyle>
            <a:lvl1pPr>
              <a:defRPr/>
            </a:lvl1pPr>
          </a:lstStyle>
          <a:p>
            <a:pPr>
              <a:defRPr/>
            </a:pPr>
            <a:fld id="{E33A975A-2B30-C44B-83F7-A92149134C64}" type="slidenum">
              <a:rPr/>
              <a:pPr>
                <a:defRPr/>
              </a:pPr>
              <a:t>‹#›</a:t>
            </a:fld>
            <a:endParaRPr/>
          </a:p>
        </p:txBody>
      </p:sp>
    </p:spTree>
    <p:extLst>
      <p:ext uri="{BB962C8B-B14F-4D97-AF65-F5344CB8AC3E}">
        <p14:creationId xmlns:p14="http://schemas.microsoft.com/office/powerpoint/2010/main" val="867605970"/>
      </p:ext>
    </p:extLst>
  </p:cSld>
  <p:clrMapOvr>
    <a:masterClrMapping/>
  </p:clrMapOvr>
  <p:transition spd="slow"/>
</p:sldLayout>
</file>

<file path=ppt/slideLayouts/slideLayout2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E00E004-40C9-6542-B2F8-C24305F8327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CBACC87-02F2-AA4A-B030-59366EB0BC6A}"/>
              </a:ext>
            </a:extLst>
          </p:cNvPr>
          <p:cNvSpPr txBox="1">
            <a:spLocks noGrp="1"/>
          </p:cNvSpPr>
          <p:nvPr>
            <p:ph type="sldNum" sz="quarter" idx="11"/>
          </p:nvPr>
        </p:nvSpPr>
        <p:spPr>
          <a:ln/>
        </p:spPr>
        <p:txBody>
          <a:bodyPr/>
          <a:lstStyle>
            <a:lvl1pPr>
              <a:defRPr/>
            </a:lvl1pPr>
          </a:lstStyle>
          <a:p>
            <a:pPr>
              <a:defRPr/>
            </a:pPr>
            <a:fld id="{F72D508F-00A2-FD44-BD86-1BEE468ACE14}" type="slidenum">
              <a:rPr/>
              <a:pPr>
                <a:defRPr/>
              </a:pPr>
              <a:t>‹#›</a:t>
            </a:fld>
            <a:endParaRPr/>
          </a:p>
        </p:txBody>
      </p:sp>
    </p:spTree>
    <p:extLst>
      <p:ext uri="{BB962C8B-B14F-4D97-AF65-F5344CB8AC3E}">
        <p14:creationId xmlns:p14="http://schemas.microsoft.com/office/powerpoint/2010/main" val="2952558539"/>
      </p:ext>
    </p:extLst>
  </p:cSld>
  <p:clrMapOvr>
    <a:masterClrMapping/>
  </p:clrMapOvr>
  <p:transition spd="slow"/>
</p:sldLayout>
</file>

<file path=ppt/slideLayouts/slideLayout2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43727E2-CDA5-6A45-9BFC-ECD38144084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3EBD8F0-F5CC-B340-B262-43A39F5F9141}"/>
              </a:ext>
            </a:extLst>
          </p:cNvPr>
          <p:cNvSpPr txBox="1">
            <a:spLocks noGrp="1"/>
          </p:cNvSpPr>
          <p:nvPr>
            <p:ph type="sldNum" sz="quarter" idx="11"/>
          </p:nvPr>
        </p:nvSpPr>
        <p:spPr>
          <a:ln/>
        </p:spPr>
        <p:txBody>
          <a:bodyPr/>
          <a:lstStyle>
            <a:lvl1pPr>
              <a:defRPr/>
            </a:lvl1pPr>
          </a:lstStyle>
          <a:p>
            <a:pPr>
              <a:defRPr/>
            </a:pPr>
            <a:fld id="{4FFE2648-F944-0E48-B40C-881E61209529}" type="slidenum">
              <a:rPr/>
              <a:pPr>
                <a:defRPr/>
              </a:pPr>
              <a:t>‹#›</a:t>
            </a:fld>
            <a:endParaRPr/>
          </a:p>
        </p:txBody>
      </p:sp>
    </p:spTree>
    <p:extLst>
      <p:ext uri="{BB962C8B-B14F-4D97-AF65-F5344CB8AC3E}">
        <p14:creationId xmlns:p14="http://schemas.microsoft.com/office/powerpoint/2010/main" val="2439614122"/>
      </p:ext>
    </p:extLst>
  </p:cSld>
  <p:clrMapOvr>
    <a:masterClrMapping/>
  </p:clrMapOvr>
  <p:transition spd="slow"/>
</p:sldLayout>
</file>

<file path=ppt/slideLayouts/slideLayout2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3CF4E4A-F21A-234B-9B5B-E0B3A5A1A8A5}"/>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2814B7F-FEDB-3843-8502-AF4736F7844E}"/>
              </a:ext>
            </a:extLst>
          </p:cNvPr>
          <p:cNvSpPr txBox="1">
            <a:spLocks noGrp="1"/>
          </p:cNvSpPr>
          <p:nvPr>
            <p:ph type="sldNum" sz="quarter" idx="11"/>
          </p:nvPr>
        </p:nvSpPr>
        <p:spPr>
          <a:ln/>
        </p:spPr>
        <p:txBody>
          <a:bodyPr/>
          <a:lstStyle>
            <a:lvl1pPr>
              <a:defRPr/>
            </a:lvl1pPr>
          </a:lstStyle>
          <a:p>
            <a:pPr>
              <a:defRPr/>
            </a:pPr>
            <a:fld id="{54A02684-ADBD-5B4D-ABC1-419181C96F10}" type="slidenum">
              <a:rPr/>
              <a:pPr>
                <a:defRPr/>
              </a:pPr>
              <a:t>‹#›</a:t>
            </a:fld>
            <a:endParaRPr/>
          </a:p>
        </p:txBody>
      </p:sp>
    </p:spTree>
    <p:extLst>
      <p:ext uri="{BB962C8B-B14F-4D97-AF65-F5344CB8AC3E}">
        <p14:creationId xmlns:p14="http://schemas.microsoft.com/office/powerpoint/2010/main" val="3262911746"/>
      </p:ext>
    </p:extLst>
  </p:cSld>
  <p:clrMapOvr>
    <a:masterClrMapping/>
  </p:clrMapOvr>
  <p:transition spd="slow"/>
</p:sldLayout>
</file>

<file path=ppt/slideLayouts/slideLayout2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85D8A32-CD4C-B740-8ED8-1DFD2A06CE7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E1C3EF2-C991-414E-B2E8-A4C460F9FECA}"/>
              </a:ext>
            </a:extLst>
          </p:cNvPr>
          <p:cNvSpPr txBox="1">
            <a:spLocks noGrp="1"/>
          </p:cNvSpPr>
          <p:nvPr>
            <p:ph type="sldNum" sz="quarter" idx="11"/>
          </p:nvPr>
        </p:nvSpPr>
        <p:spPr>
          <a:ln/>
        </p:spPr>
        <p:txBody>
          <a:bodyPr/>
          <a:lstStyle>
            <a:lvl1pPr>
              <a:defRPr/>
            </a:lvl1pPr>
          </a:lstStyle>
          <a:p>
            <a:pPr>
              <a:defRPr/>
            </a:pPr>
            <a:fld id="{B19036E2-83AE-5C48-8C2A-C238112CD9E8}" type="slidenum">
              <a:rPr/>
              <a:pPr>
                <a:defRPr/>
              </a:pPr>
              <a:t>‹#›</a:t>
            </a:fld>
            <a:endParaRPr/>
          </a:p>
        </p:txBody>
      </p:sp>
    </p:spTree>
    <p:extLst>
      <p:ext uri="{BB962C8B-B14F-4D97-AF65-F5344CB8AC3E}">
        <p14:creationId xmlns:p14="http://schemas.microsoft.com/office/powerpoint/2010/main" val="3139158339"/>
      </p:ext>
    </p:extLst>
  </p:cSld>
  <p:clrMapOvr>
    <a:masterClrMapping/>
  </p:clrMapOvr>
  <p:transition spd="slow"/>
</p:sldLayout>
</file>

<file path=ppt/slideLayouts/slideLayout2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21B577F-FF90-8942-B3C1-339BEDFEB41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5CC21C9-2165-014C-8BCD-C6A1A24610D7}"/>
              </a:ext>
            </a:extLst>
          </p:cNvPr>
          <p:cNvSpPr txBox="1">
            <a:spLocks noGrp="1"/>
          </p:cNvSpPr>
          <p:nvPr>
            <p:ph type="sldNum" sz="quarter" idx="11"/>
          </p:nvPr>
        </p:nvSpPr>
        <p:spPr>
          <a:ln/>
        </p:spPr>
        <p:txBody>
          <a:bodyPr/>
          <a:lstStyle>
            <a:lvl1pPr>
              <a:defRPr/>
            </a:lvl1pPr>
          </a:lstStyle>
          <a:p>
            <a:pPr>
              <a:defRPr/>
            </a:pPr>
            <a:fld id="{82BC2E2B-6D59-124E-B75D-9E8967AA418E}" type="slidenum">
              <a:rPr/>
              <a:pPr>
                <a:defRPr/>
              </a:pPr>
              <a:t>‹#›</a:t>
            </a:fld>
            <a:endParaRPr/>
          </a:p>
        </p:txBody>
      </p:sp>
    </p:spTree>
    <p:extLst>
      <p:ext uri="{BB962C8B-B14F-4D97-AF65-F5344CB8AC3E}">
        <p14:creationId xmlns:p14="http://schemas.microsoft.com/office/powerpoint/2010/main" val="2005997786"/>
      </p:ext>
    </p:extLst>
  </p:cSld>
  <p:clrMapOvr>
    <a:masterClrMapping/>
  </p:clrMapOvr>
  <p:transition spd="slow"/>
</p:sldLayout>
</file>

<file path=ppt/slideLayouts/slideLayout2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32D7EE6-D91C-9A4B-99E2-BD99CFAB2AC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06F9E85-56A3-BD41-B0DB-A391B4BA367E}"/>
              </a:ext>
            </a:extLst>
          </p:cNvPr>
          <p:cNvSpPr txBox="1">
            <a:spLocks noGrp="1"/>
          </p:cNvSpPr>
          <p:nvPr>
            <p:ph type="sldNum" sz="quarter" idx="11"/>
          </p:nvPr>
        </p:nvSpPr>
        <p:spPr>
          <a:ln/>
        </p:spPr>
        <p:txBody>
          <a:bodyPr/>
          <a:lstStyle>
            <a:lvl1pPr>
              <a:defRPr/>
            </a:lvl1pPr>
          </a:lstStyle>
          <a:p>
            <a:pPr>
              <a:defRPr/>
            </a:pPr>
            <a:fld id="{D0DB7596-0470-D747-A5AD-F007E51420FA}" type="slidenum">
              <a:rPr/>
              <a:pPr>
                <a:defRPr/>
              </a:pPr>
              <a:t>‹#›</a:t>
            </a:fld>
            <a:endParaRPr/>
          </a:p>
        </p:txBody>
      </p:sp>
    </p:spTree>
    <p:extLst>
      <p:ext uri="{BB962C8B-B14F-4D97-AF65-F5344CB8AC3E}">
        <p14:creationId xmlns:p14="http://schemas.microsoft.com/office/powerpoint/2010/main" val="2854413985"/>
      </p:ext>
    </p:extLst>
  </p:cSld>
  <p:clrMapOvr>
    <a:masterClrMapping/>
  </p:clrMapOvr>
  <p:transition spd="slow"/>
</p:sldLayout>
</file>

<file path=ppt/slideLayouts/slideLayout2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FD8D285-8CF1-A44B-8A08-91B1EC59D0D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E83E0F0-EBC9-5F47-8366-2C0AF08E280C}"/>
              </a:ext>
            </a:extLst>
          </p:cNvPr>
          <p:cNvSpPr txBox="1">
            <a:spLocks noGrp="1"/>
          </p:cNvSpPr>
          <p:nvPr>
            <p:ph type="sldNum" sz="quarter" idx="11"/>
          </p:nvPr>
        </p:nvSpPr>
        <p:spPr>
          <a:ln/>
        </p:spPr>
        <p:txBody>
          <a:bodyPr/>
          <a:lstStyle>
            <a:lvl1pPr>
              <a:defRPr/>
            </a:lvl1pPr>
          </a:lstStyle>
          <a:p>
            <a:pPr>
              <a:defRPr/>
            </a:pPr>
            <a:fld id="{2416E940-E221-0D4C-867A-DC4B135F94C5}" type="slidenum">
              <a:rPr/>
              <a:pPr>
                <a:defRPr/>
              </a:pPr>
              <a:t>‹#›</a:t>
            </a:fld>
            <a:endParaRPr/>
          </a:p>
        </p:txBody>
      </p:sp>
    </p:spTree>
    <p:extLst>
      <p:ext uri="{BB962C8B-B14F-4D97-AF65-F5344CB8AC3E}">
        <p14:creationId xmlns:p14="http://schemas.microsoft.com/office/powerpoint/2010/main" val="967823203"/>
      </p:ext>
    </p:extLst>
  </p:cSld>
  <p:clrMapOvr>
    <a:masterClrMapping/>
  </p:clrMapOvr>
  <p:transition spd="slow"/>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4CE0B44-0751-5D40-B52F-9A36E48331B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2857D69-8932-0F45-A1F9-91B1B117704F}"/>
              </a:ext>
            </a:extLst>
          </p:cNvPr>
          <p:cNvSpPr txBox="1">
            <a:spLocks noGrp="1"/>
          </p:cNvSpPr>
          <p:nvPr>
            <p:ph type="sldNum" sz="quarter" idx="11"/>
          </p:nvPr>
        </p:nvSpPr>
        <p:spPr>
          <a:ln/>
        </p:spPr>
        <p:txBody>
          <a:bodyPr/>
          <a:lstStyle>
            <a:lvl1pPr>
              <a:defRPr/>
            </a:lvl1pPr>
          </a:lstStyle>
          <a:p>
            <a:pPr>
              <a:defRPr/>
            </a:pPr>
            <a:fld id="{FD398840-25E7-3347-83C8-85D59D1E8BAA}" type="slidenum">
              <a:rPr/>
              <a:pPr>
                <a:defRPr/>
              </a:pPr>
              <a:t>‹#›</a:t>
            </a:fld>
            <a:endParaRPr/>
          </a:p>
        </p:txBody>
      </p:sp>
    </p:spTree>
    <p:extLst>
      <p:ext uri="{BB962C8B-B14F-4D97-AF65-F5344CB8AC3E}">
        <p14:creationId xmlns:p14="http://schemas.microsoft.com/office/powerpoint/2010/main" val="3776440089"/>
      </p:ext>
    </p:extLst>
  </p:cSld>
  <p:clrMapOvr>
    <a:masterClrMapping/>
  </p:clrMapOvr>
  <p:transition spd="slow"/>
</p:sldLayout>
</file>

<file path=ppt/slideLayouts/slideLayout23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6007CAE-03FC-F34B-B9BB-BB25B068265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873B634-C568-F64D-81C1-AD7013A9B714}"/>
              </a:ext>
            </a:extLst>
          </p:cNvPr>
          <p:cNvSpPr txBox="1">
            <a:spLocks noGrp="1"/>
          </p:cNvSpPr>
          <p:nvPr>
            <p:ph type="sldNum" sz="quarter" idx="11"/>
          </p:nvPr>
        </p:nvSpPr>
        <p:spPr>
          <a:ln/>
        </p:spPr>
        <p:txBody>
          <a:bodyPr/>
          <a:lstStyle>
            <a:lvl1pPr>
              <a:defRPr/>
            </a:lvl1pPr>
          </a:lstStyle>
          <a:p>
            <a:pPr>
              <a:defRPr/>
            </a:pPr>
            <a:fld id="{3826664B-5CF5-8E4B-A94F-341EDB73C1D7}" type="slidenum">
              <a:rPr/>
              <a:pPr>
                <a:defRPr/>
              </a:pPr>
              <a:t>‹#›</a:t>
            </a:fld>
            <a:endParaRPr/>
          </a:p>
        </p:txBody>
      </p:sp>
    </p:spTree>
    <p:extLst>
      <p:ext uri="{BB962C8B-B14F-4D97-AF65-F5344CB8AC3E}">
        <p14:creationId xmlns:p14="http://schemas.microsoft.com/office/powerpoint/2010/main" val="1707404072"/>
      </p:ext>
    </p:extLst>
  </p:cSld>
  <p:clrMapOvr>
    <a:masterClrMapping/>
  </p:clrMapOvr>
  <p:transition spd="slow"/>
</p:sldLayout>
</file>

<file path=ppt/slideLayouts/slideLayout2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A7F8552-C719-0841-84A3-C425261F80C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12CCACE-D330-7649-A136-C560BCB306DC}"/>
              </a:ext>
            </a:extLst>
          </p:cNvPr>
          <p:cNvSpPr txBox="1">
            <a:spLocks noGrp="1"/>
          </p:cNvSpPr>
          <p:nvPr>
            <p:ph type="sldNum" sz="quarter" idx="11"/>
          </p:nvPr>
        </p:nvSpPr>
        <p:spPr>
          <a:ln/>
        </p:spPr>
        <p:txBody>
          <a:bodyPr/>
          <a:lstStyle>
            <a:lvl1pPr>
              <a:defRPr/>
            </a:lvl1pPr>
          </a:lstStyle>
          <a:p>
            <a:pPr>
              <a:defRPr/>
            </a:pPr>
            <a:fld id="{BF4BDA3C-B13C-CF4F-AE48-4C4950C58BEE}" type="slidenum">
              <a:rPr/>
              <a:pPr>
                <a:defRPr/>
              </a:pPr>
              <a:t>‹#›</a:t>
            </a:fld>
            <a:endParaRPr/>
          </a:p>
        </p:txBody>
      </p:sp>
    </p:spTree>
    <p:extLst>
      <p:ext uri="{BB962C8B-B14F-4D97-AF65-F5344CB8AC3E}">
        <p14:creationId xmlns:p14="http://schemas.microsoft.com/office/powerpoint/2010/main" val="4027144668"/>
      </p:ext>
    </p:extLst>
  </p:cSld>
  <p:clrMapOvr>
    <a:masterClrMapping/>
  </p:clrMapOvr>
  <p:transition spd="slow"/>
</p:sldLayout>
</file>

<file path=ppt/slideLayouts/slideLayout2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5D8D1FA-7F11-0D4D-8866-C415A2EBBA9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E01A973-F64A-5149-91CE-8FB0DB1E61C8}"/>
              </a:ext>
            </a:extLst>
          </p:cNvPr>
          <p:cNvSpPr txBox="1">
            <a:spLocks noGrp="1"/>
          </p:cNvSpPr>
          <p:nvPr>
            <p:ph type="sldNum" sz="quarter" idx="11"/>
          </p:nvPr>
        </p:nvSpPr>
        <p:spPr>
          <a:ln/>
        </p:spPr>
        <p:txBody>
          <a:bodyPr/>
          <a:lstStyle>
            <a:lvl1pPr>
              <a:defRPr/>
            </a:lvl1pPr>
          </a:lstStyle>
          <a:p>
            <a:pPr>
              <a:defRPr/>
            </a:pPr>
            <a:fld id="{7BC733A2-7A74-B643-9DB6-441371EDC449}" type="slidenum">
              <a:rPr/>
              <a:pPr>
                <a:defRPr/>
              </a:pPr>
              <a:t>‹#›</a:t>
            </a:fld>
            <a:endParaRPr/>
          </a:p>
        </p:txBody>
      </p:sp>
    </p:spTree>
    <p:extLst>
      <p:ext uri="{BB962C8B-B14F-4D97-AF65-F5344CB8AC3E}">
        <p14:creationId xmlns:p14="http://schemas.microsoft.com/office/powerpoint/2010/main" val="1503063658"/>
      </p:ext>
    </p:extLst>
  </p:cSld>
  <p:clrMapOvr>
    <a:masterClrMapping/>
  </p:clrMapOvr>
  <p:transition spd="slow"/>
</p:sldLayout>
</file>

<file path=ppt/slideLayouts/slideLayout2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0E2A636-6C21-6940-9D9A-CF3357556E4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7E8023C-8F13-CA47-8D90-922F2F9FC6FB}"/>
              </a:ext>
            </a:extLst>
          </p:cNvPr>
          <p:cNvSpPr txBox="1">
            <a:spLocks noGrp="1"/>
          </p:cNvSpPr>
          <p:nvPr>
            <p:ph type="sldNum" sz="quarter" idx="11"/>
          </p:nvPr>
        </p:nvSpPr>
        <p:spPr>
          <a:ln/>
        </p:spPr>
        <p:txBody>
          <a:bodyPr/>
          <a:lstStyle>
            <a:lvl1pPr>
              <a:defRPr/>
            </a:lvl1pPr>
          </a:lstStyle>
          <a:p>
            <a:pPr>
              <a:defRPr/>
            </a:pPr>
            <a:fld id="{B5CACB64-F0CB-AA4E-97B7-2793A2CD1796}" type="slidenum">
              <a:rPr/>
              <a:pPr>
                <a:defRPr/>
              </a:pPr>
              <a:t>‹#›</a:t>
            </a:fld>
            <a:endParaRPr/>
          </a:p>
        </p:txBody>
      </p:sp>
    </p:spTree>
    <p:extLst>
      <p:ext uri="{BB962C8B-B14F-4D97-AF65-F5344CB8AC3E}">
        <p14:creationId xmlns:p14="http://schemas.microsoft.com/office/powerpoint/2010/main" val="1711340645"/>
      </p:ext>
    </p:extLst>
  </p:cSld>
  <p:clrMapOvr>
    <a:masterClrMapping/>
  </p:clrMapOvr>
  <p:transition spd="slow"/>
</p:sldLayout>
</file>

<file path=ppt/slideLayouts/slideLayout2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70703BC-A203-844F-A6F6-D4EA5BEB3A9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981456C-78A1-7243-AB47-50C9C7E2BD00}"/>
              </a:ext>
            </a:extLst>
          </p:cNvPr>
          <p:cNvSpPr txBox="1">
            <a:spLocks noGrp="1"/>
          </p:cNvSpPr>
          <p:nvPr>
            <p:ph type="sldNum" sz="quarter" idx="11"/>
          </p:nvPr>
        </p:nvSpPr>
        <p:spPr>
          <a:ln/>
        </p:spPr>
        <p:txBody>
          <a:bodyPr/>
          <a:lstStyle>
            <a:lvl1pPr>
              <a:defRPr/>
            </a:lvl1pPr>
          </a:lstStyle>
          <a:p>
            <a:pPr>
              <a:defRPr/>
            </a:pPr>
            <a:fld id="{FFC565CA-3C71-FF46-A0F3-79A63FDDF2AC}" type="slidenum">
              <a:rPr/>
              <a:pPr>
                <a:defRPr/>
              </a:pPr>
              <a:t>‹#›</a:t>
            </a:fld>
            <a:endParaRPr/>
          </a:p>
        </p:txBody>
      </p:sp>
    </p:spTree>
    <p:extLst>
      <p:ext uri="{BB962C8B-B14F-4D97-AF65-F5344CB8AC3E}">
        <p14:creationId xmlns:p14="http://schemas.microsoft.com/office/powerpoint/2010/main" val="2960015887"/>
      </p:ext>
    </p:extLst>
  </p:cSld>
  <p:clrMapOvr>
    <a:masterClrMapping/>
  </p:clrMapOvr>
  <p:transition spd="slow"/>
</p:sldLayout>
</file>

<file path=ppt/slideLayouts/slideLayout2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46F7E13-32D1-DD42-B792-42EC79D9525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A96B22A-9FD5-5C4D-A45C-179B3027A7A7}"/>
              </a:ext>
            </a:extLst>
          </p:cNvPr>
          <p:cNvSpPr txBox="1">
            <a:spLocks noGrp="1"/>
          </p:cNvSpPr>
          <p:nvPr>
            <p:ph type="sldNum" sz="quarter" idx="11"/>
          </p:nvPr>
        </p:nvSpPr>
        <p:spPr>
          <a:ln/>
        </p:spPr>
        <p:txBody>
          <a:bodyPr/>
          <a:lstStyle>
            <a:lvl1pPr>
              <a:defRPr/>
            </a:lvl1pPr>
          </a:lstStyle>
          <a:p>
            <a:pPr>
              <a:defRPr/>
            </a:pPr>
            <a:fld id="{F8D4FC74-57AC-D348-AE46-AAB3E817666D}" type="slidenum">
              <a:rPr/>
              <a:pPr>
                <a:defRPr/>
              </a:pPr>
              <a:t>‹#›</a:t>
            </a:fld>
            <a:endParaRPr/>
          </a:p>
        </p:txBody>
      </p:sp>
    </p:spTree>
    <p:extLst>
      <p:ext uri="{BB962C8B-B14F-4D97-AF65-F5344CB8AC3E}">
        <p14:creationId xmlns:p14="http://schemas.microsoft.com/office/powerpoint/2010/main" val="3619696228"/>
      </p:ext>
    </p:extLst>
  </p:cSld>
  <p:clrMapOvr>
    <a:masterClrMapping/>
  </p:clrMapOvr>
  <p:transition spd="slow"/>
</p:sldLayout>
</file>

<file path=ppt/slideLayouts/slideLayout2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E78AAC4-2630-8446-8934-A50232CC082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E839250-CEC7-794A-AED0-1BAF536A9053}"/>
              </a:ext>
            </a:extLst>
          </p:cNvPr>
          <p:cNvSpPr txBox="1">
            <a:spLocks noGrp="1"/>
          </p:cNvSpPr>
          <p:nvPr>
            <p:ph type="sldNum" sz="quarter" idx="11"/>
          </p:nvPr>
        </p:nvSpPr>
        <p:spPr>
          <a:ln/>
        </p:spPr>
        <p:txBody>
          <a:bodyPr/>
          <a:lstStyle>
            <a:lvl1pPr>
              <a:defRPr/>
            </a:lvl1pPr>
          </a:lstStyle>
          <a:p>
            <a:pPr>
              <a:defRPr/>
            </a:pPr>
            <a:fld id="{3241BED2-B362-2D4E-9CF7-D1F3250E83E4}" type="slidenum">
              <a:rPr/>
              <a:pPr>
                <a:defRPr/>
              </a:pPr>
              <a:t>‹#›</a:t>
            </a:fld>
            <a:endParaRPr/>
          </a:p>
        </p:txBody>
      </p:sp>
    </p:spTree>
    <p:extLst>
      <p:ext uri="{BB962C8B-B14F-4D97-AF65-F5344CB8AC3E}">
        <p14:creationId xmlns:p14="http://schemas.microsoft.com/office/powerpoint/2010/main" val="1868110417"/>
      </p:ext>
    </p:extLst>
  </p:cSld>
  <p:clrMapOvr>
    <a:masterClrMapping/>
  </p:clrMapOvr>
  <p:transition spd="slow"/>
</p:sldLayout>
</file>

<file path=ppt/slideLayouts/slideLayout2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8977139-9489-6B49-A051-0C9A11BFBF5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66BD2D8-A628-414D-8C91-3379DBD21277}"/>
              </a:ext>
            </a:extLst>
          </p:cNvPr>
          <p:cNvSpPr txBox="1">
            <a:spLocks noGrp="1"/>
          </p:cNvSpPr>
          <p:nvPr>
            <p:ph type="sldNum" sz="quarter" idx="11"/>
          </p:nvPr>
        </p:nvSpPr>
        <p:spPr>
          <a:ln/>
        </p:spPr>
        <p:txBody>
          <a:bodyPr/>
          <a:lstStyle>
            <a:lvl1pPr>
              <a:defRPr/>
            </a:lvl1pPr>
          </a:lstStyle>
          <a:p>
            <a:pPr>
              <a:defRPr/>
            </a:pPr>
            <a:fld id="{DDE6CDFB-B017-4643-9C44-5B9E71E0D2FE}" type="slidenum">
              <a:rPr/>
              <a:pPr>
                <a:defRPr/>
              </a:pPr>
              <a:t>‹#›</a:t>
            </a:fld>
            <a:endParaRPr/>
          </a:p>
        </p:txBody>
      </p:sp>
    </p:spTree>
    <p:extLst>
      <p:ext uri="{BB962C8B-B14F-4D97-AF65-F5344CB8AC3E}">
        <p14:creationId xmlns:p14="http://schemas.microsoft.com/office/powerpoint/2010/main" val="1588841416"/>
      </p:ext>
    </p:extLst>
  </p:cSld>
  <p:clrMapOvr>
    <a:masterClrMapping/>
  </p:clrMapOvr>
  <p:transition spd="slow"/>
</p:sldLayout>
</file>

<file path=ppt/slideLayouts/slideLayout2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7DBC707-7882-3A4F-B95A-5EAB6078865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598F871-0EF4-FA43-BC8B-780822892A81}"/>
              </a:ext>
            </a:extLst>
          </p:cNvPr>
          <p:cNvSpPr txBox="1">
            <a:spLocks noGrp="1"/>
          </p:cNvSpPr>
          <p:nvPr>
            <p:ph type="sldNum" sz="quarter" idx="11"/>
          </p:nvPr>
        </p:nvSpPr>
        <p:spPr>
          <a:ln/>
        </p:spPr>
        <p:txBody>
          <a:bodyPr/>
          <a:lstStyle>
            <a:lvl1pPr>
              <a:defRPr/>
            </a:lvl1pPr>
          </a:lstStyle>
          <a:p>
            <a:pPr>
              <a:defRPr/>
            </a:pPr>
            <a:fld id="{F964FAE7-8492-2146-B92F-080AC017E3C4}" type="slidenum">
              <a:rPr/>
              <a:pPr>
                <a:defRPr/>
              </a:pPr>
              <a:t>‹#›</a:t>
            </a:fld>
            <a:endParaRPr/>
          </a:p>
        </p:txBody>
      </p:sp>
    </p:spTree>
    <p:extLst>
      <p:ext uri="{BB962C8B-B14F-4D97-AF65-F5344CB8AC3E}">
        <p14:creationId xmlns:p14="http://schemas.microsoft.com/office/powerpoint/2010/main" val="2605406660"/>
      </p:ext>
    </p:extLst>
  </p:cSld>
  <p:clrMapOvr>
    <a:masterClrMapping/>
  </p:clrMapOvr>
  <p:transition spd="slow"/>
</p:sldLayout>
</file>

<file path=ppt/slideLayouts/slideLayout2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887126F-066D-C54A-8B99-6CC68E76EBE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642C300-0C63-8145-997B-E581EB4D2E7B}"/>
              </a:ext>
            </a:extLst>
          </p:cNvPr>
          <p:cNvSpPr txBox="1">
            <a:spLocks noGrp="1"/>
          </p:cNvSpPr>
          <p:nvPr>
            <p:ph type="sldNum" sz="quarter" idx="11"/>
          </p:nvPr>
        </p:nvSpPr>
        <p:spPr>
          <a:ln/>
        </p:spPr>
        <p:txBody>
          <a:bodyPr/>
          <a:lstStyle>
            <a:lvl1pPr>
              <a:defRPr/>
            </a:lvl1pPr>
          </a:lstStyle>
          <a:p>
            <a:pPr>
              <a:defRPr/>
            </a:pPr>
            <a:fld id="{313B7F36-46A8-1A4D-A0F4-B0519E7E701E}" type="slidenum">
              <a:rPr/>
              <a:pPr>
                <a:defRPr/>
              </a:pPr>
              <a:t>‹#›</a:t>
            </a:fld>
            <a:endParaRPr/>
          </a:p>
        </p:txBody>
      </p:sp>
    </p:spTree>
    <p:extLst>
      <p:ext uri="{BB962C8B-B14F-4D97-AF65-F5344CB8AC3E}">
        <p14:creationId xmlns:p14="http://schemas.microsoft.com/office/powerpoint/2010/main" val="1763940651"/>
      </p:ext>
    </p:extLst>
  </p:cSld>
  <p:clrMapOvr>
    <a:masterClrMapping/>
  </p:clrMapOvr>
  <p:transition spd="slow"/>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596A363-3C30-4A47-8B65-234309E0102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5FDFDED-64EA-A14E-86B0-B9B45F68EA30}"/>
              </a:ext>
            </a:extLst>
          </p:cNvPr>
          <p:cNvSpPr txBox="1">
            <a:spLocks noGrp="1"/>
          </p:cNvSpPr>
          <p:nvPr>
            <p:ph type="sldNum" sz="quarter" idx="11"/>
          </p:nvPr>
        </p:nvSpPr>
        <p:spPr>
          <a:ln/>
        </p:spPr>
        <p:txBody>
          <a:bodyPr/>
          <a:lstStyle>
            <a:lvl1pPr>
              <a:defRPr/>
            </a:lvl1pPr>
          </a:lstStyle>
          <a:p>
            <a:pPr>
              <a:defRPr/>
            </a:pPr>
            <a:fld id="{0AE0A9DC-C5A1-3A47-9FE3-701422CC3FB9}" type="slidenum">
              <a:rPr/>
              <a:pPr>
                <a:defRPr/>
              </a:pPr>
              <a:t>‹#›</a:t>
            </a:fld>
            <a:endParaRPr/>
          </a:p>
        </p:txBody>
      </p:sp>
    </p:spTree>
    <p:extLst>
      <p:ext uri="{BB962C8B-B14F-4D97-AF65-F5344CB8AC3E}">
        <p14:creationId xmlns:p14="http://schemas.microsoft.com/office/powerpoint/2010/main" val="599721130"/>
      </p:ext>
    </p:extLst>
  </p:cSld>
  <p:clrMapOvr>
    <a:masterClrMapping/>
  </p:clrMapOvr>
  <p:transition spd="slow"/>
</p:sldLayout>
</file>

<file path=ppt/slideLayouts/slideLayout2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FA88E1E-22E0-7E45-830E-59E050FAF99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6921A0B-6398-6344-B730-6B47EBE85887}"/>
              </a:ext>
            </a:extLst>
          </p:cNvPr>
          <p:cNvSpPr txBox="1">
            <a:spLocks noGrp="1"/>
          </p:cNvSpPr>
          <p:nvPr>
            <p:ph type="sldNum" sz="quarter" idx="11"/>
          </p:nvPr>
        </p:nvSpPr>
        <p:spPr>
          <a:ln/>
        </p:spPr>
        <p:txBody>
          <a:bodyPr/>
          <a:lstStyle>
            <a:lvl1pPr>
              <a:defRPr/>
            </a:lvl1pPr>
          </a:lstStyle>
          <a:p>
            <a:pPr>
              <a:defRPr/>
            </a:pPr>
            <a:fld id="{28934D19-4FF3-374E-88FD-21866C4E3FD4}" type="slidenum">
              <a:rPr/>
              <a:pPr>
                <a:defRPr/>
              </a:pPr>
              <a:t>‹#›</a:t>
            </a:fld>
            <a:endParaRPr/>
          </a:p>
        </p:txBody>
      </p:sp>
    </p:spTree>
    <p:extLst>
      <p:ext uri="{BB962C8B-B14F-4D97-AF65-F5344CB8AC3E}">
        <p14:creationId xmlns:p14="http://schemas.microsoft.com/office/powerpoint/2010/main" val="33832697"/>
      </p:ext>
    </p:extLst>
  </p:cSld>
  <p:clrMapOvr>
    <a:masterClrMapping/>
  </p:clrMapOvr>
  <p:transition spd="slow"/>
</p:sldLayout>
</file>

<file path=ppt/slideLayouts/slideLayout2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8B92FE5-C0F7-924E-8B41-C11D0D61CCF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35C00A9-7EFD-5A4C-9996-95FAB164B8F2}"/>
              </a:ext>
            </a:extLst>
          </p:cNvPr>
          <p:cNvSpPr txBox="1">
            <a:spLocks noGrp="1"/>
          </p:cNvSpPr>
          <p:nvPr>
            <p:ph type="sldNum" sz="quarter" idx="11"/>
          </p:nvPr>
        </p:nvSpPr>
        <p:spPr>
          <a:ln/>
        </p:spPr>
        <p:txBody>
          <a:bodyPr/>
          <a:lstStyle>
            <a:lvl1pPr>
              <a:defRPr/>
            </a:lvl1pPr>
          </a:lstStyle>
          <a:p>
            <a:pPr>
              <a:defRPr/>
            </a:pPr>
            <a:fld id="{90F9AF52-F677-9B42-9253-DB04BCF0F86C}" type="slidenum">
              <a:rPr/>
              <a:pPr>
                <a:defRPr/>
              </a:pPr>
              <a:t>‹#›</a:t>
            </a:fld>
            <a:endParaRPr/>
          </a:p>
        </p:txBody>
      </p:sp>
    </p:spTree>
    <p:extLst>
      <p:ext uri="{BB962C8B-B14F-4D97-AF65-F5344CB8AC3E}">
        <p14:creationId xmlns:p14="http://schemas.microsoft.com/office/powerpoint/2010/main" val="3135987077"/>
      </p:ext>
    </p:extLst>
  </p:cSld>
  <p:clrMapOvr>
    <a:masterClrMapping/>
  </p:clrMapOvr>
  <p:transition spd="slow"/>
</p:sldLayout>
</file>

<file path=ppt/slideLayouts/slideLayout2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CA7CD74-FB04-684A-B3BF-58F4C492C87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72F019A-65F5-3349-9E8D-33EA9E1D98B2}"/>
              </a:ext>
            </a:extLst>
          </p:cNvPr>
          <p:cNvSpPr txBox="1">
            <a:spLocks noGrp="1"/>
          </p:cNvSpPr>
          <p:nvPr>
            <p:ph type="sldNum" sz="quarter" idx="11"/>
          </p:nvPr>
        </p:nvSpPr>
        <p:spPr>
          <a:ln/>
        </p:spPr>
        <p:txBody>
          <a:bodyPr/>
          <a:lstStyle>
            <a:lvl1pPr>
              <a:defRPr/>
            </a:lvl1pPr>
          </a:lstStyle>
          <a:p>
            <a:pPr>
              <a:defRPr/>
            </a:pPr>
            <a:fld id="{417ECFBE-91B9-124D-893E-9A95D2FE6012}" type="slidenum">
              <a:rPr/>
              <a:pPr>
                <a:defRPr/>
              </a:pPr>
              <a:t>‹#›</a:t>
            </a:fld>
            <a:endParaRPr/>
          </a:p>
        </p:txBody>
      </p:sp>
    </p:spTree>
    <p:extLst>
      <p:ext uri="{BB962C8B-B14F-4D97-AF65-F5344CB8AC3E}">
        <p14:creationId xmlns:p14="http://schemas.microsoft.com/office/powerpoint/2010/main" val="3451000111"/>
      </p:ext>
    </p:extLst>
  </p:cSld>
  <p:clrMapOvr>
    <a:masterClrMapping/>
  </p:clrMapOvr>
  <p:transition spd="slow"/>
</p:sldLayout>
</file>

<file path=ppt/slideLayouts/slideLayout2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5BEBD5A-3DD0-EB44-BA58-23B39DC5987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17F89F6-E0FC-0848-9928-21CB2DC578C4}"/>
              </a:ext>
            </a:extLst>
          </p:cNvPr>
          <p:cNvSpPr txBox="1">
            <a:spLocks noGrp="1"/>
          </p:cNvSpPr>
          <p:nvPr>
            <p:ph type="sldNum" sz="quarter" idx="11"/>
          </p:nvPr>
        </p:nvSpPr>
        <p:spPr>
          <a:ln/>
        </p:spPr>
        <p:txBody>
          <a:bodyPr/>
          <a:lstStyle>
            <a:lvl1pPr>
              <a:defRPr/>
            </a:lvl1pPr>
          </a:lstStyle>
          <a:p>
            <a:pPr>
              <a:defRPr/>
            </a:pPr>
            <a:fld id="{A71E1AA4-008E-D645-8AD0-0F3412DABE54}" type="slidenum">
              <a:rPr/>
              <a:pPr>
                <a:defRPr/>
              </a:pPr>
              <a:t>‹#›</a:t>
            </a:fld>
            <a:endParaRPr/>
          </a:p>
        </p:txBody>
      </p:sp>
    </p:spTree>
    <p:extLst>
      <p:ext uri="{BB962C8B-B14F-4D97-AF65-F5344CB8AC3E}">
        <p14:creationId xmlns:p14="http://schemas.microsoft.com/office/powerpoint/2010/main" val="764963520"/>
      </p:ext>
    </p:extLst>
  </p:cSld>
  <p:clrMapOvr>
    <a:masterClrMapping/>
  </p:clrMapOvr>
  <p:transition spd="slow"/>
</p:sldLayout>
</file>

<file path=ppt/slideLayouts/slideLayout2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80DF326-C00A-D344-8AD2-8EE81807A82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0AEBA6A-520D-0540-AB8D-E6D335778FC1}"/>
              </a:ext>
            </a:extLst>
          </p:cNvPr>
          <p:cNvSpPr txBox="1">
            <a:spLocks noGrp="1"/>
          </p:cNvSpPr>
          <p:nvPr>
            <p:ph type="sldNum" sz="quarter" idx="11"/>
          </p:nvPr>
        </p:nvSpPr>
        <p:spPr>
          <a:ln/>
        </p:spPr>
        <p:txBody>
          <a:bodyPr/>
          <a:lstStyle>
            <a:lvl1pPr>
              <a:defRPr/>
            </a:lvl1pPr>
          </a:lstStyle>
          <a:p>
            <a:pPr>
              <a:defRPr/>
            </a:pPr>
            <a:fld id="{1041085D-E859-884C-8A8D-8931A773D295}" type="slidenum">
              <a:rPr/>
              <a:pPr>
                <a:defRPr/>
              </a:pPr>
              <a:t>‹#›</a:t>
            </a:fld>
            <a:endParaRPr/>
          </a:p>
        </p:txBody>
      </p:sp>
    </p:spTree>
    <p:extLst>
      <p:ext uri="{BB962C8B-B14F-4D97-AF65-F5344CB8AC3E}">
        <p14:creationId xmlns:p14="http://schemas.microsoft.com/office/powerpoint/2010/main" val="556723040"/>
      </p:ext>
    </p:extLst>
  </p:cSld>
  <p:clrMapOvr>
    <a:masterClrMapping/>
  </p:clrMapOvr>
  <p:transition spd="slow"/>
</p:sldLayout>
</file>

<file path=ppt/slideLayouts/slideLayout2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75625B7-36D2-7742-89A0-03966434974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422B1B0-F7A3-154B-B656-E81E1A20F19A}"/>
              </a:ext>
            </a:extLst>
          </p:cNvPr>
          <p:cNvSpPr txBox="1">
            <a:spLocks noGrp="1"/>
          </p:cNvSpPr>
          <p:nvPr>
            <p:ph type="sldNum" sz="quarter" idx="11"/>
          </p:nvPr>
        </p:nvSpPr>
        <p:spPr>
          <a:ln/>
        </p:spPr>
        <p:txBody>
          <a:bodyPr/>
          <a:lstStyle>
            <a:lvl1pPr>
              <a:defRPr/>
            </a:lvl1pPr>
          </a:lstStyle>
          <a:p>
            <a:pPr>
              <a:defRPr/>
            </a:pPr>
            <a:fld id="{3AF25AD7-8CFC-444F-9634-89385B00B689}" type="slidenum">
              <a:rPr/>
              <a:pPr>
                <a:defRPr/>
              </a:pPr>
              <a:t>‹#›</a:t>
            </a:fld>
            <a:endParaRPr/>
          </a:p>
        </p:txBody>
      </p:sp>
    </p:spTree>
    <p:extLst>
      <p:ext uri="{BB962C8B-B14F-4D97-AF65-F5344CB8AC3E}">
        <p14:creationId xmlns:p14="http://schemas.microsoft.com/office/powerpoint/2010/main" val="2961873713"/>
      </p:ext>
    </p:extLst>
  </p:cSld>
  <p:clrMapOvr>
    <a:masterClrMapping/>
  </p:clrMapOvr>
  <p:transition spd="slow"/>
</p:sldLayout>
</file>

<file path=ppt/slideLayouts/slideLayout2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F11139F-1E68-6F4E-ABB8-DECCDD9639D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7A4329E-E220-4F4C-B9C3-D89E1ACB6D70}"/>
              </a:ext>
            </a:extLst>
          </p:cNvPr>
          <p:cNvSpPr txBox="1">
            <a:spLocks noGrp="1"/>
          </p:cNvSpPr>
          <p:nvPr>
            <p:ph type="sldNum" sz="quarter" idx="11"/>
          </p:nvPr>
        </p:nvSpPr>
        <p:spPr>
          <a:ln/>
        </p:spPr>
        <p:txBody>
          <a:bodyPr/>
          <a:lstStyle>
            <a:lvl1pPr>
              <a:defRPr/>
            </a:lvl1pPr>
          </a:lstStyle>
          <a:p>
            <a:pPr>
              <a:defRPr/>
            </a:pPr>
            <a:fld id="{BB6E454B-08DF-3245-BE68-8EDF5A2A97A2}" type="slidenum">
              <a:rPr/>
              <a:pPr>
                <a:defRPr/>
              </a:pPr>
              <a:t>‹#›</a:t>
            </a:fld>
            <a:endParaRPr/>
          </a:p>
        </p:txBody>
      </p:sp>
    </p:spTree>
    <p:extLst>
      <p:ext uri="{BB962C8B-B14F-4D97-AF65-F5344CB8AC3E}">
        <p14:creationId xmlns:p14="http://schemas.microsoft.com/office/powerpoint/2010/main" val="817263554"/>
      </p:ext>
    </p:extLst>
  </p:cSld>
  <p:clrMapOvr>
    <a:masterClrMapping/>
  </p:clrMapOvr>
  <p:transition spd="slow"/>
</p:sldLayout>
</file>

<file path=ppt/slideLayouts/slideLayout2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5E8E0CF-A179-2048-A832-D688A7E13046}"/>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3C261B6-C6F6-3640-AE5B-425D3D1D8C71}"/>
              </a:ext>
            </a:extLst>
          </p:cNvPr>
          <p:cNvSpPr txBox="1">
            <a:spLocks noGrp="1"/>
          </p:cNvSpPr>
          <p:nvPr>
            <p:ph type="sldNum" sz="quarter" idx="11"/>
          </p:nvPr>
        </p:nvSpPr>
        <p:spPr>
          <a:ln/>
        </p:spPr>
        <p:txBody>
          <a:bodyPr/>
          <a:lstStyle>
            <a:lvl1pPr>
              <a:defRPr/>
            </a:lvl1pPr>
          </a:lstStyle>
          <a:p>
            <a:pPr>
              <a:defRPr/>
            </a:pPr>
            <a:fld id="{CA6D72D3-D010-0948-892D-0274F7C34C18}" type="slidenum">
              <a:rPr/>
              <a:pPr>
                <a:defRPr/>
              </a:pPr>
              <a:t>‹#›</a:t>
            </a:fld>
            <a:endParaRPr/>
          </a:p>
        </p:txBody>
      </p:sp>
    </p:spTree>
    <p:extLst>
      <p:ext uri="{BB962C8B-B14F-4D97-AF65-F5344CB8AC3E}">
        <p14:creationId xmlns:p14="http://schemas.microsoft.com/office/powerpoint/2010/main" val="2727586627"/>
      </p:ext>
    </p:extLst>
  </p:cSld>
  <p:clrMapOvr>
    <a:masterClrMapping/>
  </p:clrMapOvr>
  <p:transition spd="slow"/>
</p:sldLayout>
</file>

<file path=ppt/slideLayouts/slideLayout2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78A0ADF-E7A9-5F48-9181-73F5F00BBF8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7C25FC8-04BB-4E46-AE58-AE6EFE2DEBE8}"/>
              </a:ext>
            </a:extLst>
          </p:cNvPr>
          <p:cNvSpPr txBox="1">
            <a:spLocks noGrp="1"/>
          </p:cNvSpPr>
          <p:nvPr>
            <p:ph type="sldNum" sz="quarter" idx="11"/>
          </p:nvPr>
        </p:nvSpPr>
        <p:spPr>
          <a:ln/>
        </p:spPr>
        <p:txBody>
          <a:bodyPr/>
          <a:lstStyle>
            <a:lvl1pPr>
              <a:defRPr/>
            </a:lvl1pPr>
          </a:lstStyle>
          <a:p>
            <a:pPr>
              <a:defRPr/>
            </a:pPr>
            <a:fld id="{976C6A23-23C0-0949-B63B-D3378A06D7ED}" type="slidenum">
              <a:rPr/>
              <a:pPr>
                <a:defRPr/>
              </a:pPr>
              <a:t>‹#›</a:t>
            </a:fld>
            <a:endParaRPr/>
          </a:p>
        </p:txBody>
      </p:sp>
    </p:spTree>
    <p:extLst>
      <p:ext uri="{BB962C8B-B14F-4D97-AF65-F5344CB8AC3E}">
        <p14:creationId xmlns:p14="http://schemas.microsoft.com/office/powerpoint/2010/main" val="3013070314"/>
      </p:ext>
    </p:extLst>
  </p:cSld>
  <p:clrMapOvr>
    <a:masterClrMapping/>
  </p:clrMapOvr>
  <p:transition spd="slow"/>
</p:sldLayout>
</file>

<file path=ppt/slideLayouts/slideLayout2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672A050-9CDE-5C4D-B47F-97A17D428EB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D6DB599-6990-CF44-BDD9-CAFE0028F53B}"/>
              </a:ext>
            </a:extLst>
          </p:cNvPr>
          <p:cNvSpPr txBox="1">
            <a:spLocks noGrp="1"/>
          </p:cNvSpPr>
          <p:nvPr>
            <p:ph type="sldNum" sz="quarter" idx="11"/>
          </p:nvPr>
        </p:nvSpPr>
        <p:spPr>
          <a:ln/>
        </p:spPr>
        <p:txBody>
          <a:bodyPr/>
          <a:lstStyle>
            <a:lvl1pPr>
              <a:defRPr/>
            </a:lvl1pPr>
          </a:lstStyle>
          <a:p>
            <a:pPr>
              <a:defRPr/>
            </a:pPr>
            <a:fld id="{9325C935-AE6C-FB43-9F85-471BC07CD8FE}" type="slidenum">
              <a:rPr/>
              <a:pPr>
                <a:defRPr/>
              </a:pPr>
              <a:t>‹#›</a:t>
            </a:fld>
            <a:endParaRPr/>
          </a:p>
        </p:txBody>
      </p:sp>
    </p:spTree>
    <p:extLst>
      <p:ext uri="{BB962C8B-B14F-4D97-AF65-F5344CB8AC3E}">
        <p14:creationId xmlns:p14="http://schemas.microsoft.com/office/powerpoint/2010/main" val="1591768519"/>
      </p:ext>
    </p:extLst>
  </p:cSld>
  <p:clrMapOvr>
    <a:masterClrMapping/>
  </p:clrMapOvr>
  <p:transition spd="slow"/>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DBCF8DC-27AE-D945-97EB-086AEAAE94C9}"/>
              </a:ext>
            </a:extLst>
          </p:cNvPr>
          <p:cNvSpPr txBox="1">
            <a:spLocks noGrp="1"/>
          </p:cNvSpPr>
          <p:nvPr>
            <p:ph type="dt" sz="half" idx="10"/>
          </p:nvPr>
        </p:nvSpPr>
        <p:spPr>
          <a:ln/>
        </p:spPr>
        <p:txBody>
          <a:bodyPr/>
          <a:lstStyle>
            <a:lvl1pPr>
              <a:defRPr/>
            </a:lvl1pPr>
          </a:lstStyle>
          <a:p>
            <a:pPr>
              <a:defRPr/>
            </a:pPr>
            <a:r>
              <a:t>29 декабря 2016</a:t>
            </a:r>
          </a:p>
        </p:txBody>
      </p:sp>
      <p:sp>
        <p:nvSpPr>
          <p:cNvPr id="5" name="Rectangle 4">
            <a:extLst>
              <a:ext uri="{FF2B5EF4-FFF2-40B4-BE49-F238E27FC236}">
                <a16:creationId xmlns:a16="http://schemas.microsoft.com/office/drawing/2014/main" id="{D0EA34EE-7394-AD49-A0C5-5211D636546B}"/>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6" name="Rectangle 5">
            <a:extLst>
              <a:ext uri="{FF2B5EF4-FFF2-40B4-BE49-F238E27FC236}">
                <a16:creationId xmlns:a16="http://schemas.microsoft.com/office/drawing/2014/main" id="{F8B89701-E112-3E4B-AA80-43898E857524}"/>
              </a:ext>
            </a:extLst>
          </p:cNvPr>
          <p:cNvSpPr txBox="1">
            <a:spLocks noGrp="1"/>
          </p:cNvSpPr>
          <p:nvPr>
            <p:ph type="sldNum" sz="quarter" idx="12"/>
          </p:nvPr>
        </p:nvSpPr>
        <p:spPr>
          <a:ln/>
        </p:spPr>
        <p:txBody>
          <a:bodyPr/>
          <a:lstStyle>
            <a:lvl1pPr>
              <a:defRPr/>
            </a:lvl1pPr>
          </a:lstStyle>
          <a:p>
            <a:pPr>
              <a:defRPr/>
            </a:pPr>
            <a:fld id="{FFE866E2-86F8-F84C-8B26-A19F3BE23200}" type="slidenum">
              <a:rPr/>
              <a:pPr>
                <a:defRPr/>
              </a:pPr>
              <a:t>‹#›</a:t>
            </a:fld>
            <a:endParaRPr/>
          </a:p>
        </p:txBody>
      </p:sp>
    </p:spTree>
    <p:extLst>
      <p:ext uri="{BB962C8B-B14F-4D97-AF65-F5344CB8AC3E}">
        <p14:creationId xmlns:p14="http://schemas.microsoft.com/office/powerpoint/2010/main" val="768636398"/>
      </p:ext>
    </p:extLst>
  </p:cSld>
  <p:clrMapOvr>
    <a:masterClrMapping/>
  </p:clrMapOvr>
  <p:transition spd="slow"/>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51CA66C-9ABB-224A-B170-53D98B17C04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CE9652F-9A7E-4C44-963B-808CC02122C9}"/>
              </a:ext>
            </a:extLst>
          </p:cNvPr>
          <p:cNvSpPr txBox="1">
            <a:spLocks noGrp="1"/>
          </p:cNvSpPr>
          <p:nvPr>
            <p:ph type="sldNum" sz="quarter" idx="11"/>
          </p:nvPr>
        </p:nvSpPr>
        <p:spPr>
          <a:ln/>
        </p:spPr>
        <p:txBody>
          <a:bodyPr/>
          <a:lstStyle>
            <a:lvl1pPr>
              <a:defRPr/>
            </a:lvl1pPr>
          </a:lstStyle>
          <a:p>
            <a:pPr>
              <a:defRPr/>
            </a:pPr>
            <a:fld id="{B0C5336C-5363-5A47-9F1B-83EAC46DE77B}" type="slidenum">
              <a:rPr/>
              <a:pPr>
                <a:defRPr/>
              </a:pPr>
              <a:t>‹#›</a:t>
            </a:fld>
            <a:endParaRPr/>
          </a:p>
        </p:txBody>
      </p:sp>
    </p:spTree>
    <p:extLst>
      <p:ext uri="{BB962C8B-B14F-4D97-AF65-F5344CB8AC3E}">
        <p14:creationId xmlns:p14="http://schemas.microsoft.com/office/powerpoint/2010/main" val="731594317"/>
      </p:ext>
    </p:extLst>
  </p:cSld>
  <p:clrMapOvr>
    <a:masterClrMapping/>
  </p:clrMapOvr>
  <p:transition spd="slow"/>
</p:sldLayout>
</file>

<file path=ppt/slideLayouts/slideLayout2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50F3E8F-015F-3642-8132-42E9E038EA8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7683D48-68DA-0D43-8ED3-FE951FD618E9}"/>
              </a:ext>
            </a:extLst>
          </p:cNvPr>
          <p:cNvSpPr txBox="1">
            <a:spLocks noGrp="1"/>
          </p:cNvSpPr>
          <p:nvPr>
            <p:ph type="sldNum" sz="quarter" idx="11"/>
          </p:nvPr>
        </p:nvSpPr>
        <p:spPr>
          <a:ln/>
        </p:spPr>
        <p:txBody>
          <a:bodyPr/>
          <a:lstStyle>
            <a:lvl1pPr>
              <a:defRPr/>
            </a:lvl1pPr>
          </a:lstStyle>
          <a:p>
            <a:pPr>
              <a:defRPr/>
            </a:pPr>
            <a:fld id="{0EA8C2D4-2A05-384F-BE97-914451153CE8}" type="slidenum">
              <a:rPr/>
              <a:pPr>
                <a:defRPr/>
              </a:pPr>
              <a:t>‹#›</a:t>
            </a:fld>
            <a:endParaRPr/>
          </a:p>
        </p:txBody>
      </p:sp>
    </p:spTree>
    <p:extLst>
      <p:ext uri="{BB962C8B-B14F-4D97-AF65-F5344CB8AC3E}">
        <p14:creationId xmlns:p14="http://schemas.microsoft.com/office/powerpoint/2010/main" val="1570926332"/>
      </p:ext>
    </p:extLst>
  </p:cSld>
  <p:clrMapOvr>
    <a:masterClrMapping/>
  </p:clrMapOvr>
  <p:transition spd="slow"/>
</p:sldLayout>
</file>

<file path=ppt/slideLayouts/slideLayout2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0982E0D-05EC-944C-A8CA-EA1BFE9BEEC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6D2C83F-C0B1-2F4A-A9AC-2A07BB06FF69}"/>
              </a:ext>
            </a:extLst>
          </p:cNvPr>
          <p:cNvSpPr txBox="1">
            <a:spLocks noGrp="1"/>
          </p:cNvSpPr>
          <p:nvPr>
            <p:ph type="sldNum" sz="quarter" idx="11"/>
          </p:nvPr>
        </p:nvSpPr>
        <p:spPr>
          <a:ln/>
        </p:spPr>
        <p:txBody>
          <a:bodyPr/>
          <a:lstStyle>
            <a:lvl1pPr>
              <a:defRPr/>
            </a:lvl1pPr>
          </a:lstStyle>
          <a:p>
            <a:pPr>
              <a:defRPr/>
            </a:pPr>
            <a:fld id="{7CF21435-E5DE-784A-B2A6-8F6ADE32C5CF}" type="slidenum">
              <a:rPr/>
              <a:pPr>
                <a:defRPr/>
              </a:pPr>
              <a:t>‹#›</a:t>
            </a:fld>
            <a:endParaRPr/>
          </a:p>
        </p:txBody>
      </p:sp>
    </p:spTree>
    <p:extLst>
      <p:ext uri="{BB962C8B-B14F-4D97-AF65-F5344CB8AC3E}">
        <p14:creationId xmlns:p14="http://schemas.microsoft.com/office/powerpoint/2010/main" val="3982382313"/>
      </p:ext>
    </p:extLst>
  </p:cSld>
  <p:clrMapOvr>
    <a:masterClrMapping/>
  </p:clrMapOvr>
  <p:transition spd="slow"/>
</p:sldLayout>
</file>

<file path=ppt/slideLayouts/slideLayout2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6CAD71D7-4759-7E4E-819F-E487B29D153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0B82EDD-066C-F844-BF50-A2B86B079071}"/>
              </a:ext>
            </a:extLst>
          </p:cNvPr>
          <p:cNvSpPr txBox="1">
            <a:spLocks noGrp="1"/>
          </p:cNvSpPr>
          <p:nvPr>
            <p:ph type="sldNum" sz="quarter" idx="11"/>
          </p:nvPr>
        </p:nvSpPr>
        <p:spPr>
          <a:ln/>
        </p:spPr>
        <p:txBody>
          <a:bodyPr/>
          <a:lstStyle>
            <a:lvl1pPr>
              <a:defRPr/>
            </a:lvl1pPr>
          </a:lstStyle>
          <a:p>
            <a:pPr>
              <a:defRPr/>
            </a:pPr>
            <a:fld id="{78039B4A-23BC-A243-862B-E8C7753E90E2}" type="slidenum">
              <a:rPr/>
              <a:pPr>
                <a:defRPr/>
              </a:pPr>
              <a:t>‹#›</a:t>
            </a:fld>
            <a:endParaRPr/>
          </a:p>
        </p:txBody>
      </p:sp>
    </p:spTree>
    <p:extLst>
      <p:ext uri="{BB962C8B-B14F-4D97-AF65-F5344CB8AC3E}">
        <p14:creationId xmlns:p14="http://schemas.microsoft.com/office/powerpoint/2010/main" val="1296520488"/>
      </p:ext>
    </p:extLst>
  </p:cSld>
  <p:clrMapOvr>
    <a:masterClrMapping/>
  </p:clrMapOvr>
  <p:transition spd="slow"/>
</p:sldLayout>
</file>

<file path=ppt/slideLayouts/slideLayout2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B19FDBB-53D6-4D4C-90AD-A0414F68DD3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2F7CD2F-801E-5048-8C5D-049824C7048E}"/>
              </a:ext>
            </a:extLst>
          </p:cNvPr>
          <p:cNvSpPr txBox="1">
            <a:spLocks noGrp="1"/>
          </p:cNvSpPr>
          <p:nvPr>
            <p:ph type="sldNum" sz="quarter" idx="11"/>
          </p:nvPr>
        </p:nvSpPr>
        <p:spPr>
          <a:ln/>
        </p:spPr>
        <p:txBody>
          <a:bodyPr/>
          <a:lstStyle>
            <a:lvl1pPr>
              <a:defRPr/>
            </a:lvl1pPr>
          </a:lstStyle>
          <a:p>
            <a:pPr>
              <a:defRPr/>
            </a:pPr>
            <a:fld id="{472D5E9F-75F2-4F41-9ACB-EED79C4C7995}" type="slidenum">
              <a:rPr/>
              <a:pPr>
                <a:defRPr/>
              </a:pPr>
              <a:t>‹#›</a:t>
            </a:fld>
            <a:endParaRPr/>
          </a:p>
        </p:txBody>
      </p:sp>
    </p:spTree>
    <p:extLst>
      <p:ext uri="{BB962C8B-B14F-4D97-AF65-F5344CB8AC3E}">
        <p14:creationId xmlns:p14="http://schemas.microsoft.com/office/powerpoint/2010/main" val="4147212836"/>
      </p:ext>
    </p:extLst>
  </p:cSld>
  <p:clrMapOvr>
    <a:masterClrMapping/>
  </p:clrMapOvr>
  <p:transition spd="slow"/>
</p:sldLayout>
</file>

<file path=ppt/slideLayouts/slideLayout2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4AA3277-195F-954C-82A4-F608644E6A8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2CF8EE6-BC2A-D647-B0BD-B53A11AC5A51}"/>
              </a:ext>
            </a:extLst>
          </p:cNvPr>
          <p:cNvSpPr txBox="1">
            <a:spLocks noGrp="1"/>
          </p:cNvSpPr>
          <p:nvPr>
            <p:ph type="sldNum" sz="quarter" idx="11"/>
          </p:nvPr>
        </p:nvSpPr>
        <p:spPr>
          <a:ln/>
        </p:spPr>
        <p:txBody>
          <a:bodyPr/>
          <a:lstStyle>
            <a:lvl1pPr>
              <a:defRPr/>
            </a:lvl1pPr>
          </a:lstStyle>
          <a:p>
            <a:pPr>
              <a:defRPr/>
            </a:pPr>
            <a:fld id="{AB8414DF-E271-D945-84ED-49EAB9420C56}" type="slidenum">
              <a:rPr/>
              <a:pPr>
                <a:defRPr/>
              </a:pPr>
              <a:t>‹#›</a:t>
            </a:fld>
            <a:endParaRPr/>
          </a:p>
        </p:txBody>
      </p:sp>
    </p:spTree>
    <p:extLst>
      <p:ext uri="{BB962C8B-B14F-4D97-AF65-F5344CB8AC3E}">
        <p14:creationId xmlns:p14="http://schemas.microsoft.com/office/powerpoint/2010/main" val="3985877794"/>
      </p:ext>
    </p:extLst>
  </p:cSld>
  <p:clrMapOvr>
    <a:masterClrMapping/>
  </p:clrMapOvr>
  <p:transition spd="slow"/>
</p:sldLayout>
</file>

<file path=ppt/slideLayouts/slideLayout2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8523C5B-48B2-1948-8697-1D3AF23EE62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8CC0F7F-7E70-5A42-BBA4-5E2BFE3EA434}"/>
              </a:ext>
            </a:extLst>
          </p:cNvPr>
          <p:cNvSpPr txBox="1">
            <a:spLocks noGrp="1"/>
          </p:cNvSpPr>
          <p:nvPr>
            <p:ph type="sldNum" sz="quarter" idx="11"/>
          </p:nvPr>
        </p:nvSpPr>
        <p:spPr>
          <a:ln/>
        </p:spPr>
        <p:txBody>
          <a:bodyPr/>
          <a:lstStyle>
            <a:lvl1pPr>
              <a:defRPr/>
            </a:lvl1pPr>
          </a:lstStyle>
          <a:p>
            <a:pPr>
              <a:defRPr/>
            </a:pPr>
            <a:fld id="{8DD8C4C7-28C9-0D41-8071-FAFAF5BF1CEA}" type="slidenum">
              <a:rPr/>
              <a:pPr>
                <a:defRPr/>
              </a:pPr>
              <a:t>‹#›</a:t>
            </a:fld>
            <a:endParaRPr/>
          </a:p>
        </p:txBody>
      </p:sp>
    </p:spTree>
    <p:extLst>
      <p:ext uri="{BB962C8B-B14F-4D97-AF65-F5344CB8AC3E}">
        <p14:creationId xmlns:p14="http://schemas.microsoft.com/office/powerpoint/2010/main" val="4268072270"/>
      </p:ext>
    </p:extLst>
  </p:cSld>
  <p:clrMapOvr>
    <a:masterClrMapping/>
  </p:clrMapOvr>
  <p:transition spd="slow"/>
</p:sldLayout>
</file>

<file path=ppt/slideLayouts/slideLayout2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54043B5-F887-3848-A07F-E00F962E3F2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AAAD7CB-626D-544E-9635-852C442E539B}"/>
              </a:ext>
            </a:extLst>
          </p:cNvPr>
          <p:cNvSpPr txBox="1">
            <a:spLocks noGrp="1"/>
          </p:cNvSpPr>
          <p:nvPr>
            <p:ph type="sldNum" sz="quarter" idx="11"/>
          </p:nvPr>
        </p:nvSpPr>
        <p:spPr>
          <a:ln/>
        </p:spPr>
        <p:txBody>
          <a:bodyPr/>
          <a:lstStyle>
            <a:lvl1pPr>
              <a:defRPr/>
            </a:lvl1pPr>
          </a:lstStyle>
          <a:p>
            <a:pPr>
              <a:defRPr/>
            </a:pPr>
            <a:fld id="{8E6685A6-479D-3243-B45E-F6F96ADBBA4D}" type="slidenum">
              <a:rPr/>
              <a:pPr>
                <a:defRPr/>
              </a:pPr>
              <a:t>‹#›</a:t>
            </a:fld>
            <a:endParaRPr/>
          </a:p>
        </p:txBody>
      </p:sp>
    </p:spTree>
    <p:extLst>
      <p:ext uri="{BB962C8B-B14F-4D97-AF65-F5344CB8AC3E}">
        <p14:creationId xmlns:p14="http://schemas.microsoft.com/office/powerpoint/2010/main" val="3592869168"/>
      </p:ext>
    </p:extLst>
  </p:cSld>
  <p:clrMapOvr>
    <a:masterClrMapping/>
  </p:clrMapOvr>
  <p:transition spd="slow"/>
</p:sldLayout>
</file>

<file path=ppt/slideLayouts/slideLayout2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27184C6-4752-1E47-ADF2-915EF827C14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FBC156C-DEC0-3E4B-9BC9-2234449EDE67}"/>
              </a:ext>
            </a:extLst>
          </p:cNvPr>
          <p:cNvSpPr txBox="1">
            <a:spLocks noGrp="1"/>
          </p:cNvSpPr>
          <p:nvPr>
            <p:ph type="sldNum" sz="quarter" idx="11"/>
          </p:nvPr>
        </p:nvSpPr>
        <p:spPr>
          <a:ln/>
        </p:spPr>
        <p:txBody>
          <a:bodyPr/>
          <a:lstStyle>
            <a:lvl1pPr>
              <a:defRPr/>
            </a:lvl1pPr>
          </a:lstStyle>
          <a:p>
            <a:pPr>
              <a:defRPr/>
            </a:pPr>
            <a:fld id="{8A62FDC5-E016-F641-AA4C-9465E4B9E43C}" type="slidenum">
              <a:rPr/>
              <a:pPr>
                <a:defRPr/>
              </a:pPr>
              <a:t>‹#›</a:t>
            </a:fld>
            <a:endParaRPr/>
          </a:p>
        </p:txBody>
      </p:sp>
    </p:spTree>
    <p:extLst>
      <p:ext uri="{BB962C8B-B14F-4D97-AF65-F5344CB8AC3E}">
        <p14:creationId xmlns:p14="http://schemas.microsoft.com/office/powerpoint/2010/main" val="1119140932"/>
      </p:ext>
    </p:extLst>
  </p:cSld>
  <p:clrMapOvr>
    <a:masterClrMapping/>
  </p:clrMapOvr>
  <p:transition spd="slow"/>
</p:sldLayout>
</file>

<file path=ppt/slideLayouts/slideLayout2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9C11007-064A-7D4F-A2E0-1B668DF658B5}"/>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C5D4FA8-5DB8-7341-A8C7-9553FB8A700D}"/>
              </a:ext>
            </a:extLst>
          </p:cNvPr>
          <p:cNvSpPr txBox="1">
            <a:spLocks noGrp="1"/>
          </p:cNvSpPr>
          <p:nvPr>
            <p:ph type="sldNum" sz="quarter" idx="11"/>
          </p:nvPr>
        </p:nvSpPr>
        <p:spPr>
          <a:ln/>
        </p:spPr>
        <p:txBody>
          <a:bodyPr/>
          <a:lstStyle>
            <a:lvl1pPr>
              <a:defRPr/>
            </a:lvl1pPr>
          </a:lstStyle>
          <a:p>
            <a:pPr>
              <a:defRPr/>
            </a:pPr>
            <a:fld id="{29A77E85-FF0F-BE41-AB97-B2A6133303BD}" type="slidenum">
              <a:rPr/>
              <a:pPr>
                <a:defRPr/>
              </a:pPr>
              <a:t>‹#›</a:t>
            </a:fld>
            <a:endParaRPr/>
          </a:p>
        </p:txBody>
      </p:sp>
    </p:spTree>
    <p:extLst>
      <p:ext uri="{BB962C8B-B14F-4D97-AF65-F5344CB8AC3E}">
        <p14:creationId xmlns:p14="http://schemas.microsoft.com/office/powerpoint/2010/main" val="977070731"/>
      </p:ext>
    </p:extLst>
  </p:cSld>
  <p:clrMapOvr>
    <a:masterClrMapping/>
  </p:clrMapOvr>
  <p:transition spd="slow"/>
</p:sldLayout>
</file>

<file path=ppt/slideLayouts/slideLayout2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49772C9-4156-134B-B5AF-76117517B12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E656739-466B-964B-93E9-09462E133B81}"/>
              </a:ext>
            </a:extLst>
          </p:cNvPr>
          <p:cNvSpPr txBox="1">
            <a:spLocks noGrp="1"/>
          </p:cNvSpPr>
          <p:nvPr>
            <p:ph type="sldNum" sz="quarter" idx="11"/>
          </p:nvPr>
        </p:nvSpPr>
        <p:spPr>
          <a:ln/>
        </p:spPr>
        <p:txBody>
          <a:bodyPr/>
          <a:lstStyle>
            <a:lvl1pPr>
              <a:defRPr/>
            </a:lvl1pPr>
          </a:lstStyle>
          <a:p>
            <a:pPr>
              <a:defRPr/>
            </a:pPr>
            <a:fld id="{928E8DBD-5D4B-FB4E-99A4-EEEDF7262A83}" type="slidenum">
              <a:rPr/>
              <a:pPr>
                <a:defRPr/>
              </a:pPr>
              <a:t>‹#›</a:t>
            </a:fld>
            <a:endParaRPr/>
          </a:p>
        </p:txBody>
      </p:sp>
    </p:spTree>
    <p:extLst>
      <p:ext uri="{BB962C8B-B14F-4D97-AF65-F5344CB8AC3E}">
        <p14:creationId xmlns:p14="http://schemas.microsoft.com/office/powerpoint/2010/main" val="177017543"/>
      </p:ext>
    </p:extLst>
  </p:cSld>
  <p:clrMapOvr>
    <a:masterClrMapping/>
  </p:clrMapOvr>
  <p:transition spd="slow"/>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7FA9E7A-566A-E04B-9B27-C85540D4C8B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C6975CB-E2AD-814E-9570-1B5BFC628B2A}"/>
              </a:ext>
            </a:extLst>
          </p:cNvPr>
          <p:cNvSpPr txBox="1">
            <a:spLocks noGrp="1"/>
          </p:cNvSpPr>
          <p:nvPr>
            <p:ph type="sldNum" sz="quarter" idx="11"/>
          </p:nvPr>
        </p:nvSpPr>
        <p:spPr>
          <a:ln/>
        </p:spPr>
        <p:txBody>
          <a:bodyPr/>
          <a:lstStyle>
            <a:lvl1pPr>
              <a:defRPr/>
            </a:lvl1pPr>
          </a:lstStyle>
          <a:p>
            <a:pPr>
              <a:defRPr/>
            </a:pPr>
            <a:fld id="{75DD477C-D7D7-0A4C-809B-2C65F0019C91}" type="slidenum">
              <a:rPr/>
              <a:pPr>
                <a:defRPr/>
              </a:pPr>
              <a:t>‹#›</a:t>
            </a:fld>
            <a:endParaRPr/>
          </a:p>
        </p:txBody>
      </p:sp>
    </p:spTree>
    <p:extLst>
      <p:ext uri="{BB962C8B-B14F-4D97-AF65-F5344CB8AC3E}">
        <p14:creationId xmlns:p14="http://schemas.microsoft.com/office/powerpoint/2010/main" val="2545732273"/>
      </p:ext>
    </p:extLst>
  </p:cSld>
  <p:clrMapOvr>
    <a:masterClrMapping/>
  </p:clrMapOvr>
  <p:transition spd="slow"/>
</p:sldLayout>
</file>

<file path=ppt/slideLayouts/slideLayout2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C13117B-D0F9-5440-BF51-1CF1357E7CA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E60998C-0CD1-F541-9F7A-F7C7C512D66D}"/>
              </a:ext>
            </a:extLst>
          </p:cNvPr>
          <p:cNvSpPr txBox="1">
            <a:spLocks noGrp="1"/>
          </p:cNvSpPr>
          <p:nvPr>
            <p:ph type="sldNum" sz="quarter" idx="11"/>
          </p:nvPr>
        </p:nvSpPr>
        <p:spPr>
          <a:ln/>
        </p:spPr>
        <p:txBody>
          <a:bodyPr/>
          <a:lstStyle>
            <a:lvl1pPr>
              <a:defRPr/>
            </a:lvl1pPr>
          </a:lstStyle>
          <a:p>
            <a:pPr>
              <a:defRPr/>
            </a:pPr>
            <a:fld id="{C0B66FEA-C658-7045-8655-5A1FE097391F}" type="slidenum">
              <a:rPr/>
              <a:pPr>
                <a:defRPr/>
              </a:pPr>
              <a:t>‹#›</a:t>
            </a:fld>
            <a:endParaRPr/>
          </a:p>
        </p:txBody>
      </p:sp>
    </p:spTree>
    <p:extLst>
      <p:ext uri="{BB962C8B-B14F-4D97-AF65-F5344CB8AC3E}">
        <p14:creationId xmlns:p14="http://schemas.microsoft.com/office/powerpoint/2010/main" val="1218970849"/>
      </p:ext>
    </p:extLst>
  </p:cSld>
  <p:clrMapOvr>
    <a:masterClrMapping/>
  </p:clrMapOvr>
  <p:transition spd="slow"/>
</p:sldLayout>
</file>

<file path=ppt/slideLayouts/slideLayout2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536045B-9085-D143-97C8-B916F61ECDA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A8FB9AC-AF0A-2D45-9165-0F2F5C419FDA}"/>
              </a:ext>
            </a:extLst>
          </p:cNvPr>
          <p:cNvSpPr txBox="1">
            <a:spLocks noGrp="1"/>
          </p:cNvSpPr>
          <p:nvPr>
            <p:ph type="sldNum" sz="quarter" idx="11"/>
          </p:nvPr>
        </p:nvSpPr>
        <p:spPr>
          <a:ln/>
        </p:spPr>
        <p:txBody>
          <a:bodyPr/>
          <a:lstStyle>
            <a:lvl1pPr>
              <a:defRPr/>
            </a:lvl1pPr>
          </a:lstStyle>
          <a:p>
            <a:pPr>
              <a:defRPr/>
            </a:pPr>
            <a:fld id="{23B9D24C-8E24-1C42-B610-3012D39A8A05}" type="slidenum">
              <a:rPr/>
              <a:pPr>
                <a:defRPr/>
              </a:pPr>
              <a:t>‹#›</a:t>
            </a:fld>
            <a:endParaRPr/>
          </a:p>
        </p:txBody>
      </p:sp>
    </p:spTree>
    <p:extLst>
      <p:ext uri="{BB962C8B-B14F-4D97-AF65-F5344CB8AC3E}">
        <p14:creationId xmlns:p14="http://schemas.microsoft.com/office/powerpoint/2010/main" val="2440127976"/>
      </p:ext>
    </p:extLst>
  </p:cSld>
  <p:clrMapOvr>
    <a:masterClrMapping/>
  </p:clrMapOvr>
  <p:transition spd="slow"/>
</p:sldLayout>
</file>

<file path=ppt/slideLayouts/slideLayout2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0CF2FE0-CDED-0E45-A2F6-747838E1324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061D198-CA2F-7F49-B52D-6391341B3A36}"/>
              </a:ext>
            </a:extLst>
          </p:cNvPr>
          <p:cNvSpPr txBox="1">
            <a:spLocks noGrp="1"/>
          </p:cNvSpPr>
          <p:nvPr>
            <p:ph type="sldNum" sz="quarter" idx="11"/>
          </p:nvPr>
        </p:nvSpPr>
        <p:spPr>
          <a:ln/>
        </p:spPr>
        <p:txBody>
          <a:bodyPr/>
          <a:lstStyle>
            <a:lvl1pPr>
              <a:defRPr/>
            </a:lvl1pPr>
          </a:lstStyle>
          <a:p>
            <a:pPr>
              <a:defRPr/>
            </a:pPr>
            <a:fld id="{89DAB159-F598-3C46-890D-ECD027CD41BC}" type="slidenum">
              <a:rPr/>
              <a:pPr>
                <a:defRPr/>
              </a:pPr>
              <a:t>‹#›</a:t>
            </a:fld>
            <a:endParaRPr/>
          </a:p>
        </p:txBody>
      </p:sp>
    </p:spTree>
    <p:extLst>
      <p:ext uri="{BB962C8B-B14F-4D97-AF65-F5344CB8AC3E}">
        <p14:creationId xmlns:p14="http://schemas.microsoft.com/office/powerpoint/2010/main" val="2164114764"/>
      </p:ext>
    </p:extLst>
  </p:cSld>
  <p:clrMapOvr>
    <a:masterClrMapping/>
  </p:clrMapOvr>
  <p:transition spd="slow"/>
</p:sldLayout>
</file>

<file path=ppt/slideLayouts/slideLayout24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29C1392-5E7C-BC4D-A94F-151B987D96B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D31715F-131F-ED48-9EEF-D0A44FFFDAE5}"/>
              </a:ext>
            </a:extLst>
          </p:cNvPr>
          <p:cNvSpPr txBox="1">
            <a:spLocks noGrp="1"/>
          </p:cNvSpPr>
          <p:nvPr>
            <p:ph type="sldNum" sz="quarter" idx="11"/>
          </p:nvPr>
        </p:nvSpPr>
        <p:spPr>
          <a:ln/>
        </p:spPr>
        <p:txBody>
          <a:bodyPr/>
          <a:lstStyle>
            <a:lvl1pPr>
              <a:defRPr/>
            </a:lvl1pPr>
          </a:lstStyle>
          <a:p>
            <a:pPr>
              <a:defRPr/>
            </a:pPr>
            <a:fld id="{B4DD80EC-2DC4-F447-8461-8390AFC9D138}" type="slidenum">
              <a:rPr/>
              <a:pPr>
                <a:defRPr/>
              </a:pPr>
              <a:t>‹#›</a:t>
            </a:fld>
            <a:endParaRPr/>
          </a:p>
        </p:txBody>
      </p:sp>
    </p:spTree>
    <p:extLst>
      <p:ext uri="{BB962C8B-B14F-4D97-AF65-F5344CB8AC3E}">
        <p14:creationId xmlns:p14="http://schemas.microsoft.com/office/powerpoint/2010/main" val="3070701774"/>
      </p:ext>
    </p:extLst>
  </p:cSld>
  <p:clrMapOvr>
    <a:masterClrMapping/>
  </p:clrMapOvr>
  <p:transition spd="slow"/>
</p:sldLayout>
</file>

<file path=ppt/slideLayouts/slideLayout24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169FFCF-284C-6B4F-85D4-EABA2974F55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A7BF5A4-CF5C-ED4E-B230-69784DA2EEC3}"/>
              </a:ext>
            </a:extLst>
          </p:cNvPr>
          <p:cNvSpPr txBox="1">
            <a:spLocks noGrp="1"/>
          </p:cNvSpPr>
          <p:nvPr>
            <p:ph type="sldNum" sz="quarter" idx="11"/>
          </p:nvPr>
        </p:nvSpPr>
        <p:spPr>
          <a:ln/>
        </p:spPr>
        <p:txBody>
          <a:bodyPr/>
          <a:lstStyle>
            <a:lvl1pPr>
              <a:defRPr/>
            </a:lvl1pPr>
          </a:lstStyle>
          <a:p>
            <a:pPr>
              <a:defRPr/>
            </a:pPr>
            <a:fld id="{AFFAA6CC-3EC8-F644-A5E6-E6DD6C8A1E81}" type="slidenum">
              <a:rPr/>
              <a:pPr>
                <a:defRPr/>
              </a:pPr>
              <a:t>‹#›</a:t>
            </a:fld>
            <a:endParaRPr/>
          </a:p>
        </p:txBody>
      </p:sp>
    </p:spTree>
    <p:extLst>
      <p:ext uri="{BB962C8B-B14F-4D97-AF65-F5344CB8AC3E}">
        <p14:creationId xmlns:p14="http://schemas.microsoft.com/office/powerpoint/2010/main" val="948112912"/>
      </p:ext>
    </p:extLst>
  </p:cSld>
  <p:clrMapOvr>
    <a:masterClrMapping/>
  </p:clrMapOvr>
  <p:transition spd="slow"/>
</p:sldLayout>
</file>

<file path=ppt/slideLayouts/slideLayout24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0AD43F7F-8C83-244E-B8A8-850DEBE845D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9CB9249-DBE9-654B-809C-B9254A9B6E14}"/>
              </a:ext>
            </a:extLst>
          </p:cNvPr>
          <p:cNvSpPr txBox="1">
            <a:spLocks noGrp="1"/>
          </p:cNvSpPr>
          <p:nvPr>
            <p:ph type="sldNum" sz="quarter" idx="11"/>
          </p:nvPr>
        </p:nvSpPr>
        <p:spPr>
          <a:ln/>
        </p:spPr>
        <p:txBody>
          <a:bodyPr/>
          <a:lstStyle>
            <a:lvl1pPr>
              <a:defRPr/>
            </a:lvl1pPr>
          </a:lstStyle>
          <a:p>
            <a:pPr>
              <a:defRPr/>
            </a:pPr>
            <a:fld id="{56A75759-32A3-D043-8C62-CBFAA421A666}" type="slidenum">
              <a:rPr/>
              <a:pPr>
                <a:defRPr/>
              </a:pPr>
              <a:t>‹#›</a:t>
            </a:fld>
            <a:endParaRPr/>
          </a:p>
        </p:txBody>
      </p:sp>
    </p:spTree>
    <p:extLst>
      <p:ext uri="{BB962C8B-B14F-4D97-AF65-F5344CB8AC3E}">
        <p14:creationId xmlns:p14="http://schemas.microsoft.com/office/powerpoint/2010/main" val="3473279664"/>
      </p:ext>
    </p:extLst>
  </p:cSld>
  <p:clrMapOvr>
    <a:masterClrMapping/>
  </p:clrMapOvr>
  <p:transition spd="slow"/>
</p:sldLayout>
</file>

<file path=ppt/slideLayouts/slideLayout24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B880BF9-6309-1548-BC65-8E9FE5E3598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C612531-BD93-C349-B39E-035F0DF49A64}"/>
              </a:ext>
            </a:extLst>
          </p:cNvPr>
          <p:cNvSpPr txBox="1">
            <a:spLocks noGrp="1"/>
          </p:cNvSpPr>
          <p:nvPr>
            <p:ph type="sldNum" sz="quarter" idx="11"/>
          </p:nvPr>
        </p:nvSpPr>
        <p:spPr>
          <a:ln/>
        </p:spPr>
        <p:txBody>
          <a:bodyPr/>
          <a:lstStyle>
            <a:lvl1pPr>
              <a:defRPr/>
            </a:lvl1pPr>
          </a:lstStyle>
          <a:p>
            <a:pPr>
              <a:defRPr/>
            </a:pPr>
            <a:fld id="{09E816F3-995C-944E-AAFF-4BB1483CABF1}" type="slidenum">
              <a:rPr/>
              <a:pPr>
                <a:defRPr/>
              </a:pPr>
              <a:t>‹#›</a:t>
            </a:fld>
            <a:endParaRPr/>
          </a:p>
        </p:txBody>
      </p:sp>
    </p:spTree>
    <p:extLst>
      <p:ext uri="{BB962C8B-B14F-4D97-AF65-F5344CB8AC3E}">
        <p14:creationId xmlns:p14="http://schemas.microsoft.com/office/powerpoint/2010/main" val="1431083948"/>
      </p:ext>
    </p:extLst>
  </p:cSld>
  <p:clrMapOvr>
    <a:masterClrMapping/>
  </p:clrMapOvr>
  <p:transition spd="slow"/>
</p:sldLayout>
</file>

<file path=ppt/slideLayouts/slideLayout24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76894A4-C750-F348-979C-C76D48A7BAC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7FA007E-6AE6-CE42-B1EE-083904A9CEB1}"/>
              </a:ext>
            </a:extLst>
          </p:cNvPr>
          <p:cNvSpPr txBox="1">
            <a:spLocks noGrp="1"/>
          </p:cNvSpPr>
          <p:nvPr>
            <p:ph type="sldNum" sz="quarter" idx="11"/>
          </p:nvPr>
        </p:nvSpPr>
        <p:spPr>
          <a:ln/>
        </p:spPr>
        <p:txBody>
          <a:bodyPr/>
          <a:lstStyle>
            <a:lvl1pPr>
              <a:defRPr/>
            </a:lvl1pPr>
          </a:lstStyle>
          <a:p>
            <a:pPr>
              <a:defRPr/>
            </a:pPr>
            <a:fld id="{59AF32E1-DE37-0149-85A9-E5AEF12B6CA7}" type="slidenum">
              <a:rPr/>
              <a:pPr>
                <a:defRPr/>
              </a:pPr>
              <a:t>‹#›</a:t>
            </a:fld>
            <a:endParaRPr/>
          </a:p>
        </p:txBody>
      </p:sp>
    </p:spTree>
    <p:extLst>
      <p:ext uri="{BB962C8B-B14F-4D97-AF65-F5344CB8AC3E}">
        <p14:creationId xmlns:p14="http://schemas.microsoft.com/office/powerpoint/2010/main" val="1387784074"/>
      </p:ext>
    </p:extLst>
  </p:cSld>
  <p:clrMapOvr>
    <a:masterClrMapping/>
  </p:clrMapOvr>
  <p:transition spd="slow"/>
</p:sldLayout>
</file>

<file path=ppt/slideLayouts/slideLayout24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4230111-CF14-8049-9551-AF731AE329B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709FE3FD-8667-4543-A0CC-4B9C8BC6C446}"/>
              </a:ext>
            </a:extLst>
          </p:cNvPr>
          <p:cNvSpPr txBox="1">
            <a:spLocks noGrp="1"/>
          </p:cNvSpPr>
          <p:nvPr>
            <p:ph type="sldNum" sz="quarter" idx="11"/>
          </p:nvPr>
        </p:nvSpPr>
        <p:spPr>
          <a:ln/>
        </p:spPr>
        <p:txBody>
          <a:bodyPr/>
          <a:lstStyle>
            <a:lvl1pPr>
              <a:defRPr/>
            </a:lvl1pPr>
          </a:lstStyle>
          <a:p>
            <a:pPr>
              <a:defRPr/>
            </a:pPr>
            <a:fld id="{809E7287-EF73-7A44-852E-9DEC92194F02}" type="slidenum">
              <a:rPr/>
              <a:pPr>
                <a:defRPr/>
              </a:pPr>
              <a:t>‹#›</a:t>
            </a:fld>
            <a:endParaRPr/>
          </a:p>
        </p:txBody>
      </p:sp>
    </p:spTree>
    <p:extLst>
      <p:ext uri="{BB962C8B-B14F-4D97-AF65-F5344CB8AC3E}">
        <p14:creationId xmlns:p14="http://schemas.microsoft.com/office/powerpoint/2010/main" val="3033463866"/>
      </p:ext>
    </p:extLst>
  </p:cSld>
  <p:clrMapOvr>
    <a:masterClrMapping/>
  </p:clrMapOvr>
  <p:transition spd="slow"/>
</p:sldLayout>
</file>

<file path=ppt/slideLayouts/slideLayout24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956AA16-88AA-8E4E-BDCE-36F21203B4B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98B87A0-9CC0-324F-A542-3DE9B121B5E9}"/>
              </a:ext>
            </a:extLst>
          </p:cNvPr>
          <p:cNvSpPr txBox="1">
            <a:spLocks noGrp="1"/>
          </p:cNvSpPr>
          <p:nvPr>
            <p:ph type="sldNum" sz="quarter" idx="11"/>
          </p:nvPr>
        </p:nvSpPr>
        <p:spPr>
          <a:ln/>
        </p:spPr>
        <p:txBody>
          <a:bodyPr/>
          <a:lstStyle>
            <a:lvl1pPr>
              <a:defRPr/>
            </a:lvl1pPr>
          </a:lstStyle>
          <a:p>
            <a:pPr>
              <a:defRPr/>
            </a:pPr>
            <a:fld id="{283EBF3B-48AB-DD44-8C28-103514872DA8}" type="slidenum">
              <a:rPr/>
              <a:pPr>
                <a:defRPr/>
              </a:pPr>
              <a:t>‹#›</a:t>
            </a:fld>
            <a:endParaRPr/>
          </a:p>
        </p:txBody>
      </p:sp>
    </p:spTree>
    <p:extLst>
      <p:ext uri="{BB962C8B-B14F-4D97-AF65-F5344CB8AC3E}">
        <p14:creationId xmlns:p14="http://schemas.microsoft.com/office/powerpoint/2010/main" val="3586884054"/>
      </p:ext>
    </p:extLst>
  </p:cSld>
  <p:clrMapOvr>
    <a:masterClrMapping/>
  </p:clrMapOvr>
  <p:transition spd="slow"/>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9044C28-3B52-8A4F-B977-01881D90CB8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6C8C27F-EBF8-FE46-A2E2-587059160B1F}"/>
              </a:ext>
            </a:extLst>
          </p:cNvPr>
          <p:cNvSpPr txBox="1">
            <a:spLocks noGrp="1"/>
          </p:cNvSpPr>
          <p:nvPr>
            <p:ph type="sldNum" sz="quarter" idx="11"/>
          </p:nvPr>
        </p:nvSpPr>
        <p:spPr>
          <a:ln/>
        </p:spPr>
        <p:txBody>
          <a:bodyPr/>
          <a:lstStyle>
            <a:lvl1pPr>
              <a:defRPr/>
            </a:lvl1pPr>
          </a:lstStyle>
          <a:p>
            <a:pPr>
              <a:defRPr/>
            </a:pPr>
            <a:fld id="{C2E45379-69F7-C340-942F-3BFA028D730E}" type="slidenum">
              <a:rPr/>
              <a:pPr>
                <a:defRPr/>
              </a:pPr>
              <a:t>‹#›</a:t>
            </a:fld>
            <a:endParaRPr/>
          </a:p>
        </p:txBody>
      </p:sp>
    </p:spTree>
    <p:extLst>
      <p:ext uri="{BB962C8B-B14F-4D97-AF65-F5344CB8AC3E}">
        <p14:creationId xmlns:p14="http://schemas.microsoft.com/office/powerpoint/2010/main" val="1471751681"/>
      </p:ext>
    </p:extLst>
  </p:cSld>
  <p:clrMapOvr>
    <a:masterClrMapping/>
  </p:clrMapOvr>
  <p:transition spd="slow"/>
</p:sldLayout>
</file>

<file path=ppt/slideLayouts/slideLayout24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7B5D1D4-D09D-1941-B441-77DC8958554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D15CC3D-B7BA-8748-BBA2-616C3E60B79A}"/>
              </a:ext>
            </a:extLst>
          </p:cNvPr>
          <p:cNvSpPr txBox="1">
            <a:spLocks noGrp="1"/>
          </p:cNvSpPr>
          <p:nvPr>
            <p:ph type="sldNum" sz="quarter" idx="11"/>
          </p:nvPr>
        </p:nvSpPr>
        <p:spPr>
          <a:ln/>
        </p:spPr>
        <p:txBody>
          <a:bodyPr/>
          <a:lstStyle>
            <a:lvl1pPr>
              <a:defRPr/>
            </a:lvl1pPr>
          </a:lstStyle>
          <a:p>
            <a:pPr>
              <a:defRPr/>
            </a:pPr>
            <a:fld id="{8710D45D-4B0E-3440-B088-EC75D1FD3C92}" type="slidenum">
              <a:rPr/>
              <a:pPr>
                <a:defRPr/>
              </a:pPr>
              <a:t>‹#›</a:t>
            </a:fld>
            <a:endParaRPr/>
          </a:p>
        </p:txBody>
      </p:sp>
    </p:spTree>
    <p:extLst>
      <p:ext uri="{BB962C8B-B14F-4D97-AF65-F5344CB8AC3E}">
        <p14:creationId xmlns:p14="http://schemas.microsoft.com/office/powerpoint/2010/main" val="1677459478"/>
      </p:ext>
    </p:extLst>
  </p:cSld>
  <p:clrMapOvr>
    <a:masterClrMapping/>
  </p:clrMapOvr>
  <p:transition spd="slow"/>
</p:sldLayout>
</file>

<file path=ppt/slideLayouts/slideLayout24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245F0D3-D2F4-F74A-9695-9407538F0D6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6DA09DE-299F-E141-818D-B7235DD4EBE5}"/>
              </a:ext>
            </a:extLst>
          </p:cNvPr>
          <p:cNvSpPr txBox="1">
            <a:spLocks noGrp="1"/>
          </p:cNvSpPr>
          <p:nvPr>
            <p:ph type="sldNum" sz="quarter" idx="11"/>
          </p:nvPr>
        </p:nvSpPr>
        <p:spPr>
          <a:ln/>
        </p:spPr>
        <p:txBody>
          <a:bodyPr/>
          <a:lstStyle>
            <a:lvl1pPr>
              <a:defRPr/>
            </a:lvl1pPr>
          </a:lstStyle>
          <a:p>
            <a:pPr>
              <a:defRPr/>
            </a:pPr>
            <a:fld id="{C758D17B-F197-E746-81CE-C95CC5E07B75}" type="slidenum">
              <a:rPr/>
              <a:pPr>
                <a:defRPr/>
              </a:pPr>
              <a:t>‹#›</a:t>
            </a:fld>
            <a:endParaRPr/>
          </a:p>
        </p:txBody>
      </p:sp>
    </p:spTree>
    <p:extLst>
      <p:ext uri="{BB962C8B-B14F-4D97-AF65-F5344CB8AC3E}">
        <p14:creationId xmlns:p14="http://schemas.microsoft.com/office/powerpoint/2010/main" val="2470810642"/>
      </p:ext>
    </p:extLst>
  </p:cSld>
  <p:clrMapOvr>
    <a:masterClrMapping/>
  </p:clrMapOvr>
  <p:transition spd="slow"/>
</p:sldLayout>
</file>

<file path=ppt/slideLayouts/slideLayout24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8FFA426-4C1F-BD40-8A46-155E85C428D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37AA160-06EA-5843-917B-99EC24B6F4DF}"/>
              </a:ext>
            </a:extLst>
          </p:cNvPr>
          <p:cNvSpPr txBox="1">
            <a:spLocks noGrp="1"/>
          </p:cNvSpPr>
          <p:nvPr>
            <p:ph type="sldNum" sz="quarter" idx="11"/>
          </p:nvPr>
        </p:nvSpPr>
        <p:spPr>
          <a:ln/>
        </p:spPr>
        <p:txBody>
          <a:bodyPr/>
          <a:lstStyle>
            <a:lvl1pPr>
              <a:defRPr/>
            </a:lvl1pPr>
          </a:lstStyle>
          <a:p>
            <a:pPr>
              <a:defRPr/>
            </a:pPr>
            <a:fld id="{30B94754-FA6B-FA45-A15A-3C624F2217E6}" type="slidenum">
              <a:rPr/>
              <a:pPr>
                <a:defRPr/>
              </a:pPr>
              <a:t>‹#›</a:t>
            </a:fld>
            <a:endParaRPr/>
          </a:p>
        </p:txBody>
      </p:sp>
    </p:spTree>
    <p:extLst>
      <p:ext uri="{BB962C8B-B14F-4D97-AF65-F5344CB8AC3E}">
        <p14:creationId xmlns:p14="http://schemas.microsoft.com/office/powerpoint/2010/main" val="3920149906"/>
      </p:ext>
    </p:extLst>
  </p:cSld>
  <p:clrMapOvr>
    <a:masterClrMapping/>
  </p:clrMapOvr>
  <p:transition spd="slow"/>
</p:sldLayout>
</file>

<file path=ppt/slideLayouts/slideLayout24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A1BABF0-FC44-A344-A2F7-63C940E4730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F4907E0-13AD-7C4E-9309-7A8BB943DEA8}"/>
              </a:ext>
            </a:extLst>
          </p:cNvPr>
          <p:cNvSpPr txBox="1">
            <a:spLocks noGrp="1"/>
          </p:cNvSpPr>
          <p:nvPr>
            <p:ph type="sldNum" sz="quarter" idx="11"/>
          </p:nvPr>
        </p:nvSpPr>
        <p:spPr>
          <a:ln/>
        </p:spPr>
        <p:txBody>
          <a:bodyPr/>
          <a:lstStyle>
            <a:lvl1pPr>
              <a:defRPr/>
            </a:lvl1pPr>
          </a:lstStyle>
          <a:p>
            <a:pPr>
              <a:defRPr/>
            </a:pPr>
            <a:fld id="{9C45EA31-D40B-B446-AFD3-48D7EAB84292}" type="slidenum">
              <a:rPr/>
              <a:pPr>
                <a:defRPr/>
              </a:pPr>
              <a:t>‹#›</a:t>
            </a:fld>
            <a:endParaRPr/>
          </a:p>
        </p:txBody>
      </p:sp>
    </p:spTree>
    <p:extLst>
      <p:ext uri="{BB962C8B-B14F-4D97-AF65-F5344CB8AC3E}">
        <p14:creationId xmlns:p14="http://schemas.microsoft.com/office/powerpoint/2010/main" val="1258315735"/>
      </p:ext>
    </p:extLst>
  </p:cSld>
  <p:clrMapOvr>
    <a:masterClrMapping/>
  </p:clrMapOvr>
  <p:transition spd="slow"/>
</p:sldLayout>
</file>

<file path=ppt/slideLayouts/slideLayout24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D1BBCE1-244A-BB41-8B31-2F81965DC7A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E40696D-3C9E-FB40-B870-F318C26F84D4}"/>
              </a:ext>
            </a:extLst>
          </p:cNvPr>
          <p:cNvSpPr txBox="1">
            <a:spLocks noGrp="1"/>
          </p:cNvSpPr>
          <p:nvPr>
            <p:ph type="sldNum" sz="quarter" idx="11"/>
          </p:nvPr>
        </p:nvSpPr>
        <p:spPr>
          <a:ln/>
        </p:spPr>
        <p:txBody>
          <a:bodyPr/>
          <a:lstStyle>
            <a:lvl1pPr>
              <a:defRPr/>
            </a:lvl1pPr>
          </a:lstStyle>
          <a:p>
            <a:pPr>
              <a:defRPr/>
            </a:pPr>
            <a:fld id="{B41E4D14-E8FD-074B-A5F5-F4A07C0B3650}" type="slidenum">
              <a:rPr/>
              <a:pPr>
                <a:defRPr/>
              </a:pPr>
              <a:t>‹#›</a:t>
            </a:fld>
            <a:endParaRPr/>
          </a:p>
        </p:txBody>
      </p:sp>
    </p:spTree>
    <p:extLst>
      <p:ext uri="{BB962C8B-B14F-4D97-AF65-F5344CB8AC3E}">
        <p14:creationId xmlns:p14="http://schemas.microsoft.com/office/powerpoint/2010/main" val="2397679609"/>
      </p:ext>
    </p:extLst>
  </p:cSld>
  <p:clrMapOvr>
    <a:masterClrMapping/>
  </p:clrMapOvr>
  <p:transition spd="slow"/>
</p:sldLayout>
</file>

<file path=ppt/slideLayouts/slideLayout2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6EF6798-8775-4045-92BC-F6271DA331E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B214F0E-3637-3D41-95EC-30D7598660C5}"/>
              </a:ext>
            </a:extLst>
          </p:cNvPr>
          <p:cNvSpPr txBox="1">
            <a:spLocks noGrp="1"/>
          </p:cNvSpPr>
          <p:nvPr>
            <p:ph type="sldNum" sz="quarter" idx="11"/>
          </p:nvPr>
        </p:nvSpPr>
        <p:spPr>
          <a:ln/>
        </p:spPr>
        <p:txBody>
          <a:bodyPr/>
          <a:lstStyle>
            <a:lvl1pPr>
              <a:defRPr/>
            </a:lvl1pPr>
          </a:lstStyle>
          <a:p>
            <a:pPr>
              <a:defRPr/>
            </a:pPr>
            <a:fld id="{F1B38E7F-A3CC-524D-BD6B-FE1A319A5FE9}" type="slidenum">
              <a:rPr/>
              <a:pPr>
                <a:defRPr/>
              </a:pPr>
              <a:t>‹#›</a:t>
            </a:fld>
            <a:endParaRPr/>
          </a:p>
        </p:txBody>
      </p:sp>
    </p:spTree>
    <p:extLst>
      <p:ext uri="{BB962C8B-B14F-4D97-AF65-F5344CB8AC3E}">
        <p14:creationId xmlns:p14="http://schemas.microsoft.com/office/powerpoint/2010/main" val="574782770"/>
      </p:ext>
    </p:extLst>
  </p:cSld>
  <p:clrMapOvr>
    <a:masterClrMapping/>
  </p:clrMapOvr>
  <p:transition spd="slow"/>
</p:sldLayout>
</file>

<file path=ppt/slideLayouts/slideLayout2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93B0ED1-8B8C-EF48-95BF-EC2F10D3748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AA335B0-4806-9A4A-9C2E-D306F7F50435}"/>
              </a:ext>
            </a:extLst>
          </p:cNvPr>
          <p:cNvSpPr txBox="1">
            <a:spLocks noGrp="1"/>
          </p:cNvSpPr>
          <p:nvPr>
            <p:ph type="sldNum" sz="quarter" idx="11"/>
          </p:nvPr>
        </p:nvSpPr>
        <p:spPr>
          <a:ln/>
        </p:spPr>
        <p:txBody>
          <a:bodyPr/>
          <a:lstStyle>
            <a:lvl1pPr>
              <a:defRPr/>
            </a:lvl1pPr>
          </a:lstStyle>
          <a:p>
            <a:pPr>
              <a:defRPr/>
            </a:pPr>
            <a:fld id="{B26DE388-AD2A-7B42-AFEA-509AB1654EBC}" type="slidenum">
              <a:rPr/>
              <a:pPr>
                <a:defRPr/>
              </a:pPr>
              <a:t>‹#›</a:t>
            </a:fld>
            <a:endParaRPr/>
          </a:p>
        </p:txBody>
      </p:sp>
    </p:spTree>
    <p:extLst>
      <p:ext uri="{BB962C8B-B14F-4D97-AF65-F5344CB8AC3E}">
        <p14:creationId xmlns:p14="http://schemas.microsoft.com/office/powerpoint/2010/main" val="3881875448"/>
      </p:ext>
    </p:extLst>
  </p:cSld>
  <p:clrMapOvr>
    <a:masterClrMapping/>
  </p:clrMapOvr>
  <p:transition spd="slow"/>
</p:sldLayout>
</file>

<file path=ppt/slideLayouts/slideLayout2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104BE06-44D7-7D40-803F-074D554F3F6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C41A845-212B-E546-B7E4-0DB03D05BD07}"/>
              </a:ext>
            </a:extLst>
          </p:cNvPr>
          <p:cNvSpPr txBox="1">
            <a:spLocks noGrp="1"/>
          </p:cNvSpPr>
          <p:nvPr>
            <p:ph type="sldNum" sz="quarter" idx="11"/>
          </p:nvPr>
        </p:nvSpPr>
        <p:spPr>
          <a:ln/>
        </p:spPr>
        <p:txBody>
          <a:bodyPr/>
          <a:lstStyle>
            <a:lvl1pPr>
              <a:defRPr/>
            </a:lvl1pPr>
          </a:lstStyle>
          <a:p>
            <a:pPr>
              <a:defRPr/>
            </a:pPr>
            <a:fld id="{51FC2E09-98A4-CF42-91E4-56EFB7ABE167}" type="slidenum">
              <a:rPr/>
              <a:pPr>
                <a:defRPr/>
              </a:pPr>
              <a:t>‹#›</a:t>
            </a:fld>
            <a:endParaRPr/>
          </a:p>
        </p:txBody>
      </p:sp>
    </p:spTree>
    <p:extLst>
      <p:ext uri="{BB962C8B-B14F-4D97-AF65-F5344CB8AC3E}">
        <p14:creationId xmlns:p14="http://schemas.microsoft.com/office/powerpoint/2010/main" val="1144150767"/>
      </p:ext>
    </p:extLst>
  </p:cSld>
  <p:clrMapOvr>
    <a:masterClrMapping/>
  </p:clrMapOvr>
  <p:transition spd="slow"/>
</p:sldLayout>
</file>

<file path=ppt/slideLayouts/slideLayout2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BFB2991-5086-B943-AEE9-AEBA5C37FDB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566C0F4-576B-2341-AEC0-8BF846C4CB63}"/>
              </a:ext>
            </a:extLst>
          </p:cNvPr>
          <p:cNvSpPr txBox="1">
            <a:spLocks noGrp="1"/>
          </p:cNvSpPr>
          <p:nvPr>
            <p:ph type="sldNum" sz="quarter" idx="11"/>
          </p:nvPr>
        </p:nvSpPr>
        <p:spPr>
          <a:ln/>
        </p:spPr>
        <p:txBody>
          <a:bodyPr/>
          <a:lstStyle>
            <a:lvl1pPr>
              <a:defRPr/>
            </a:lvl1pPr>
          </a:lstStyle>
          <a:p>
            <a:pPr>
              <a:defRPr/>
            </a:pPr>
            <a:fld id="{D0649625-987A-2045-99DC-5E664AEFAC80}" type="slidenum">
              <a:rPr/>
              <a:pPr>
                <a:defRPr/>
              </a:pPr>
              <a:t>‹#›</a:t>
            </a:fld>
            <a:endParaRPr/>
          </a:p>
        </p:txBody>
      </p:sp>
    </p:spTree>
    <p:extLst>
      <p:ext uri="{BB962C8B-B14F-4D97-AF65-F5344CB8AC3E}">
        <p14:creationId xmlns:p14="http://schemas.microsoft.com/office/powerpoint/2010/main" val="1280776986"/>
      </p:ext>
    </p:extLst>
  </p:cSld>
  <p:clrMapOvr>
    <a:masterClrMapping/>
  </p:clrMapOvr>
  <p:transition spd="slow"/>
</p:sldLayout>
</file>

<file path=ppt/slideLayouts/slideLayout2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2B20F93-7D89-704E-984B-E4762FEA929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0D4A9F9-A39C-0F47-9EC8-601C0D834EEE}"/>
              </a:ext>
            </a:extLst>
          </p:cNvPr>
          <p:cNvSpPr txBox="1">
            <a:spLocks noGrp="1"/>
          </p:cNvSpPr>
          <p:nvPr>
            <p:ph type="sldNum" sz="quarter" idx="11"/>
          </p:nvPr>
        </p:nvSpPr>
        <p:spPr>
          <a:ln/>
        </p:spPr>
        <p:txBody>
          <a:bodyPr/>
          <a:lstStyle>
            <a:lvl1pPr>
              <a:defRPr/>
            </a:lvl1pPr>
          </a:lstStyle>
          <a:p>
            <a:pPr>
              <a:defRPr/>
            </a:pPr>
            <a:fld id="{E26EE3BF-0005-9047-B725-EA0D9DC8DD66}" type="slidenum">
              <a:rPr/>
              <a:pPr>
                <a:defRPr/>
              </a:pPr>
              <a:t>‹#›</a:t>
            </a:fld>
            <a:endParaRPr/>
          </a:p>
        </p:txBody>
      </p:sp>
    </p:spTree>
    <p:extLst>
      <p:ext uri="{BB962C8B-B14F-4D97-AF65-F5344CB8AC3E}">
        <p14:creationId xmlns:p14="http://schemas.microsoft.com/office/powerpoint/2010/main" val="2601936360"/>
      </p:ext>
    </p:extLst>
  </p:cSld>
  <p:clrMapOvr>
    <a:masterClrMapping/>
  </p:clrMapOvr>
  <p:transition spd="slow"/>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BFE50BE-5EC3-DF49-8F4B-0D95DC37E42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764CD32-6A05-6C44-B513-3BBDFF7B3FF8}"/>
              </a:ext>
            </a:extLst>
          </p:cNvPr>
          <p:cNvSpPr txBox="1">
            <a:spLocks noGrp="1"/>
          </p:cNvSpPr>
          <p:nvPr>
            <p:ph type="sldNum" sz="quarter" idx="11"/>
          </p:nvPr>
        </p:nvSpPr>
        <p:spPr>
          <a:ln/>
        </p:spPr>
        <p:txBody>
          <a:bodyPr/>
          <a:lstStyle>
            <a:lvl1pPr>
              <a:defRPr/>
            </a:lvl1pPr>
          </a:lstStyle>
          <a:p>
            <a:pPr>
              <a:defRPr/>
            </a:pPr>
            <a:fld id="{625690B4-B26C-604A-8BE8-1CEA3F37ED40}" type="slidenum">
              <a:rPr/>
              <a:pPr>
                <a:defRPr/>
              </a:pPr>
              <a:t>‹#›</a:t>
            </a:fld>
            <a:endParaRPr/>
          </a:p>
        </p:txBody>
      </p:sp>
    </p:spTree>
    <p:extLst>
      <p:ext uri="{BB962C8B-B14F-4D97-AF65-F5344CB8AC3E}">
        <p14:creationId xmlns:p14="http://schemas.microsoft.com/office/powerpoint/2010/main" val="4270258941"/>
      </p:ext>
    </p:extLst>
  </p:cSld>
  <p:clrMapOvr>
    <a:masterClrMapping/>
  </p:clrMapOvr>
  <p:transition spd="slow"/>
</p:sldLayout>
</file>

<file path=ppt/slideLayouts/slideLayout2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E996EAF-8878-BA45-902C-747E805DB176}"/>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27308FB-16EA-5344-AD53-A9A1DED379A5}"/>
              </a:ext>
            </a:extLst>
          </p:cNvPr>
          <p:cNvSpPr txBox="1">
            <a:spLocks noGrp="1"/>
          </p:cNvSpPr>
          <p:nvPr>
            <p:ph type="sldNum" sz="quarter" idx="11"/>
          </p:nvPr>
        </p:nvSpPr>
        <p:spPr>
          <a:ln/>
        </p:spPr>
        <p:txBody>
          <a:bodyPr/>
          <a:lstStyle>
            <a:lvl1pPr>
              <a:defRPr/>
            </a:lvl1pPr>
          </a:lstStyle>
          <a:p>
            <a:pPr>
              <a:defRPr/>
            </a:pPr>
            <a:fld id="{D6220220-6BB5-3B4D-93D0-9F7B9CD8A687}" type="slidenum">
              <a:rPr/>
              <a:pPr>
                <a:defRPr/>
              </a:pPr>
              <a:t>‹#›</a:t>
            </a:fld>
            <a:endParaRPr/>
          </a:p>
        </p:txBody>
      </p:sp>
    </p:spTree>
    <p:extLst>
      <p:ext uri="{BB962C8B-B14F-4D97-AF65-F5344CB8AC3E}">
        <p14:creationId xmlns:p14="http://schemas.microsoft.com/office/powerpoint/2010/main" val="3090034078"/>
      </p:ext>
    </p:extLst>
  </p:cSld>
  <p:clrMapOvr>
    <a:masterClrMapping/>
  </p:clrMapOvr>
  <p:transition spd="slow"/>
  <p:hf sldNum="0" hdr="0" ftr="0" dt="0"/>
</p:sldLayout>
</file>

<file path=ppt/slideLayouts/slideLayout2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0ED0278-CC17-914F-9164-8134E9A33F9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E9D17D7-F819-FE42-ADA9-FE867DC44284}"/>
              </a:ext>
            </a:extLst>
          </p:cNvPr>
          <p:cNvSpPr txBox="1">
            <a:spLocks noGrp="1"/>
          </p:cNvSpPr>
          <p:nvPr>
            <p:ph type="sldNum" sz="quarter" idx="11"/>
          </p:nvPr>
        </p:nvSpPr>
        <p:spPr>
          <a:ln/>
        </p:spPr>
        <p:txBody>
          <a:bodyPr/>
          <a:lstStyle>
            <a:lvl1pPr>
              <a:defRPr/>
            </a:lvl1pPr>
          </a:lstStyle>
          <a:p>
            <a:pPr>
              <a:defRPr/>
            </a:pPr>
            <a:fld id="{78C53A3D-2A41-0E4B-B5DB-5EDF4F362002}" type="slidenum">
              <a:rPr/>
              <a:pPr>
                <a:defRPr/>
              </a:pPr>
              <a:t>‹#›</a:t>
            </a:fld>
            <a:endParaRPr/>
          </a:p>
        </p:txBody>
      </p:sp>
    </p:spTree>
    <p:extLst>
      <p:ext uri="{BB962C8B-B14F-4D97-AF65-F5344CB8AC3E}">
        <p14:creationId xmlns:p14="http://schemas.microsoft.com/office/powerpoint/2010/main" val="4087241238"/>
      </p:ext>
    </p:extLst>
  </p:cSld>
  <p:clrMapOvr>
    <a:masterClrMapping/>
  </p:clrMapOvr>
  <p:transition spd="slow"/>
</p:sldLayout>
</file>

<file path=ppt/slideLayouts/slideLayout2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5559768-240D-5144-977A-CC376CE68DE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900BAF3-63CC-FD4A-8F13-3B0662883991}"/>
              </a:ext>
            </a:extLst>
          </p:cNvPr>
          <p:cNvSpPr txBox="1">
            <a:spLocks noGrp="1"/>
          </p:cNvSpPr>
          <p:nvPr>
            <p:ph type="sldNum" sz="quarter" idx="11"/>
          </p:nvPr>
        </p:nvSpPr>
        <p:spPr>
          <a:ln/>
        </p:spPr>
        <p:txBody>
          <a:bodyPr/>
          <a:lstStyle>
            <a:lvl1pPr>
              <a:defRPr/>
            </a:lvl1pPr>
          </a:lstStyle>
          <a:p>
            <a:pPr>
              <a:defRPr/>
            </a:pPr>
            <a:fld id="{1AA7D1A3-AC00-FE44-82C0-DD6802B9D813}" type="slidenum">
              <a:rPr/>
              <a:pPr>
                <a:defRPr/>
              </a:pPr>
              <a:t>‹#›</a:t>
            </a:fld>
            <a:endParaRPr/>
          </a:p>
        </p:txBody>
      </p:sp>
    </p:spTree>
    <p:extLst>
      <p:ext uri="{BB962C8B-B14F-4D97-AF65-F5344CB8AC3E}">
        <p14:creationId xmlns:p14="http://schemas.microsoft.com/office/powerpoint/2010/main" val="94398583"/>
      </p:ext>
    </p:extLst>
  </p:cSld>
  <p:clrMapOvr>
    <a:masterClrMapping/>
  </p:clrMapOvr>
  <p:transition spd="slow"/>
</p:sldLayout>
</file>

<file path=ppt/slideLayouts/slideLayout2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FB7D685-62F1-7648-AFE2-8E17CC93DEF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487C82C-26EA-9249-8252-A3776CCE3004}"/>
              </a:ext>
            </a:extLst>
          </p:cNvPr>
          <p:cNvSpPr txBox="1">
            <a:spLocks noGrp="1"/>
          </p:cNvSpPr>
          <p:nvPr>
            <p:ph type="sldNum" sz="quarter" idx="11"/>
          </p:nvPr>
        </p:nvSpPr>
        <p:spPr>
          <a:ln/>
        </p:spPr>
        <p:txBody>
          <a:bodyPr/>
          <a:lstStyle>
            <a:lvl1pPr>
              <a:defRPr/>
            </a:lvl1pPr>
          </a:lstStyle>
          <a:p>
            <a:pPr>
              <a:defRPr/>
            </a:pPr>
            <a:fld id="{CD2A3DF2-3C22-FC42-998E-A0EAD89E5636}" type="slidenum">
              <a:rPr/>
              <a:pPr>
                <a:defRPr/>
              </a:pPr>
              <a:t>‹#›</a:t>
            </a:fld>
            <a:endParaRPr/>
          </a:p>
        </p:txBody>
      </p:sp>
    </p:spTree>
    <p:extLst>
      <p:ext uri="{BB962C8B-B14F-4D97-AF65-F5344CB8AC3E}">
        <p14:creationId xmlns:p14="http://schemas.microsoft.com/office/powerpoint/2010/main" val="1501593463"/>
      </p:ext>
    </p:extLst>
  </p:cSld>
  <p:clrMapOvr>
    <a:masterClrMapping/>
  </p:clrMapOvr>
  <p:transition spd="slow"/>
</p:sldLayout>
</file>

<file path=ppt/slideLayouts/slideLayout2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93CF9AA-CB29-1E48-B408-B75D11742E6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0FF50E4-AAF4-0E4C-A8E9-6599B8701FDB}"/>
              </a:ext>
            </a:extLst>
          </p:cNvPr>
          <p:cNvSpPr txBox="1">
            <a:spLocks noGrp="1"/>
          </p:cNvSpPr>
          <p:nvPr>
            <p:ph type="sldNum" sz="quarter" idx="11"/>
          </p:nvPr>
        </p:nvSpPr>
        <p:spPr>
          <a:ln/>
        </p:spPr>
        <p:txBody>
          <a:bodyPr/>
          <a:lstStyle>
            <a:lvl1pPr>
              <a:defRPr/>
            </a:lvl1pPr>
          </a:lstStyle>
          <a:p>
            <a:pPr>
              <a:defRPr/>
            </a:pPr>
            <a:fld id="{5D57AF2B-CA7F-B743-85FF-9D384188B6F1}" type="slidenum">
              <a:rPr/>
              <a:pPr>
                <a:defRPr/>
              </a:pPr>
              <a:t>‹#›</a:t>
            </a:fld>
            <a:endParaRPr/>
          </a:p>
        </p:txBody>
      </p:sp>
    </p:spTree>
    <p:extLst>
      <p:ext uri="{BB962C8B-B14F-4D97-AF65-F5344CB8AC3E}">
        <p14:creationId xmlns:p14="http://schemas.microsoft.com/office/powerpoint/2010/main" val="2600710934"/>
      </p:ext>
    </p:extLst>
  </p:cSld>
  <p:clrMapOvr>
    <a:masterClrMapping/>
  </p:clrMapOvr>
  <p:transition spd="slow"/>
</p:sldLayout>
</file>

<file path=ppt/slideLayouts/slideLayout2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7919F84-25B9-D04F-85F8-134803D3C7D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61899AB-D409-464C-89EA-F89312CB7EB4}"/>
              </a:ext>
            </a:extLst>
          </p:cNvPr>
          <p:cNvSpPr txBox="1">
            <a:spLocks noGrp="1"/>
          </p:cNvSpPr>
          <p:nvPr>
            <p:ph type="sldNum" sz="quarter" idx="11"/>
          </p:nvPr>
        </p:nvSpPr>
        <p:spPr>
          <a:ln/>
        </p:spPr>
        <p:txBody>
          <a:bodyPr/>
          <a:lstStyle>
            <a:lvl1pPr>
              <a:defRPr/>
            </a:lvl1pPr>
          </a:lstStyle>
          <a:p>
            <a:pPr>
              <a:defRPr/>
            </a:pPr>
            <a:fld id="{7C82A248-13E4-F349-B1D3-F3E18C1F7D67}" type="slidenum">
              <a:rPr/>
              <a:pPr>
                <a:defRPr/>
              </a:pPr>
              <a:t>‹#›</a:t>
            </a:fld>
            <a:endParaRPr/>
          </a:p>
        </p:txBody>
      </p:sp>
    </p:spTree>
    <p:extLst>
      <p:ext uri="{BB962C8B-B14F-4D97-AF65-F5344CB8AC3E}">
        <p14:creationId xmlns:p14="http://schemas.microsoft.com/office/powerpoint/2010/main" val="1311150331"/>
      </p:ext>
    </p:extLst>
  </p:cSld>
  <p:clrMapOvr>
    <a:masterClrMapping/>
  </p:clrMapOvr>
  <p:transition spd="slow"/>
</p:sldLayout>
</file>

<file path=ppt/slideLayouts/slideLayout2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213F671-194B-C24E-9AE2-A6936633433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2C9E0C5-9A5F-614D-9132-86484E784021}"/>
              </a:ext>
            </a:extLst>
          </p:cNvPr>
          <p:cNvSpPr txBox="1">
            <a:spLocks noGrp="1"/>
          </p:cNvSpPr>
          <p:nvPr>
            <p:ph type="sldNum" sz="quarter" idx="11"/>
          </p:nvPr>
        </p:nvSpPr>
        <p:spPr>
          <a:ln/>
        </p:spPr>
        <p:txBody>
          <a:bodyPr/>
          <a:lstStyle>
            <a:lvl1pPr>
              <a:defRPr/>
            </a:lvl1pPr>
          </a:lstStyle>
          <a:p>
            <a:pPr>
              <a:defRPr/>
            </a:pPr>
            <a:fld id="{22BBE1B4-E2D7-5A48-8D13-4B112A13C6AD}" type="slidenum">
              <a:rPr/>
              <a:pPr>
                <a:defRPr/>
              </a:pPr>
              <a:t>‹#›</a:t>
            </a:fld>
            <a:endParaRPr/>
          </a:p>
        </p:txBody>
      </p:sp>
    </p:spTree>
    <p:extLst>
      <p:ext uri="{BB962C8B-B14F-4D97-AF65-F5344CB8AC3E}">
        <p14:creationId xmlns:p14="http://schemas.microsoft.com/office/powerpoint/2010/main" val="4048323495"/>
      </p:ext>
    </p:extLst>
  </p:cSld>
  <p:clrMapOvr>
    <a:masterClrMapping/>
  </p:clrMapOvr>
  <p:transition spd="slow"/>
</p:sldLayout>
</file>

<file path=ppt/slideLayouts/slideLayout2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1A2CCA6-3108-9440-93DA-730C5DBE5FA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A970222-890A-F44A-A8F7-28A59CCF6F1D}"/>
              </a:ext>
            </a:extLst>
          </p:cNvPr>
          <p:cNvSpPr txBox="1">
            <a:spLocks noGrp="1"/>
          </p:cNvSpPr>
          <p:nvPr>
            <p:ph type="sldNum" sz="quarter" idx="11"/>
          </p:nvPr>
        </p:nvSpPr>
        <p:spPr>
          <a:ln/>
        </p:spPr>
        <p:txBody>
          <a:bodyPr/>
          <a:lstStyle>
            <a:lvl1pPr>
              <a:defRPr/>
            </a:lvl1pPr>
          </a:lstStyle>
          <a:p>
            <a:pPr>
              <a:defRPr/>
            </a:pPr>
            <a:fld id="{1986899F-F688-644B-AA2A-6453566613CE}" type="slidenum">
              <a:rPr/>
              <a:pPr>
                <a:defRPr/>
              </a:pPr>
              <a:t>‹#›</a:t>
            </a:fld>
            <a:endParaRPr/>
          </a:p>
        </p:txBody>
      </p:sp>
    </p:spTree>
    <p:extLst>
      <p:ext uri="{BB962C8B-B14F-4D97-AF65-F5344CB8AC3E}">
        <p14:creationId xmlns:p14="http://schemas.microsoft.com/office/powerpoint/2010/main" val="1146101861"/>
      </p:ext>
    </p:extLst>
  </p:cSld>
  <p:clrMapOvr>
    <a:masterClrMapping/>
  </p:clrMapOvr>
  <p:transition spd="slow"/>
</p:sldLayout>
</file>

<file path=ppt/slideLayouts/slideLayout2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F7EEBAB-4FC4-D341-BDD4-5892DA069D8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E1B65CE-B0F4-8049-AD75-C318CAFC5127}"/>
              </a:ext>
            </a:extLst>
          </p:cNvPr>
          <p:cNvSpPr txBox="1">
            <a:spLocks noGrp="1"/>
          </p:cNvSpPr>
          <p:nvPr>
            <p:ph type="sldNum" sz="quarter" idx="11"/>
          </p:nvPr>
        </p:nvSpPr>
        <p:spPr>
          <a:ln/>
        </p:spPr>
        <p:txBody>
          <a:bodyPr/>
          <a:lstStyle>
            <a:lvl1pPr>
              <a:defRPr/>
            </a:lvl1pPr>
          </a:lstStyle>
          <a:p>
            <a:pPr>
              <a:defRPr/>
            </a:pPr>
            <a:fld id="{845B4863-FE23-8C48-8AA4-922F1623C6C6}" type="slidenum">
              <a:rPr/>
              <a:pPr>
                <a:defRPr/>
              </a:pPr>
              <a:t>‹#›</a:t>
            </a:fld>
            <a:endParaRPr/>
          </a:p>
        </p:txBody>
      </p:sp>
    </p:spTree>
    <p:extLst>
      <p:ext uri="{BB962C8B-B14F-4D97-AF65-F5344CB8AC3E}">
        <p14:creationId xmlns:p14="http://schemas.microsoft.com/office/powerpoint/2010/main" val="917832731"/>
      </p:ext>
    </p:extLst>
  </p:cSld>
  <p:clrMapOvr>
    <a:masterClrMapping/>
  </p:clrMapOvr>
  <p:transition spd="slow"/>
</p:sldLayout>
</file>

<file path=ppt/slideLayouts/slideLayout2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9F6B886-68F3-CB42-B63B-E8121A331B7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20D2278-0970-DD4A-97F6-43BF45CEB4E5}"/>
              </a:ext>
            </a:extLst>
          </p:cNvPr>
          <p:cNvSpPr txBox="1">
            <a:spLocks noGrp="1"/>
          </p:cNvSpPr>
          <p:nvPr>
            <p:ph type="sldNum" sz="quarter" idx="11"/>
          </p:nvPr>
        </p:nvSpPr>
        <p:spPr>
          <a:ln/>
        </p:spPr>
        <p:txBody>
          <a:bodyPr/>
          <a:lstStyle>
            <a:lvl1pPr>
              <a:defRPr/>
            </a:lvl1pPr>
          </a:lstStyle>
          <a:p>
            <a:pPr>
              <a:defRPr/>
            </a:pPr>
            <a:fld id="{93DE92A9-6907-E341-A9CB-676B58292607}" type="slidenum">
              <a:rPr/>
              <a:pPr>
                <a:defRPr/>
              </a:pPr>
              <a:t>‹#›</a:t>
            </a:fld>
            <a:endParaRPr/>
          </a:p>
        </p:txBody>
      </p:sp>
    </p:spTree>
    <p:extLst>
      <p:ext uri="{BB962C8B-B14F-4D97-AF65-F5344CB8AC3E}">
        <p14:creationId xmlns:p14="http://schemas.microsoft.com/office/powerpoint/2010/main" val="501481808"/>
      </p:ext>
    </p:extLst>
  </p:cSld>
  <p:clrMapOvr>
    <a:masterClrMapping/>
  </p:clrMapOvr>
  <p:transition spd="slow"/>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4A73718-AAC6-534C-BE02-729F03465F7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72492A4-D2E1-E048-B743-244AFD048DAC}"/>
              </a:ext>
            </a:extLst>
          </p:cNvPr>
          <p:cNvSpPr txBox="1">
            <a:spLocks noGrp="1"/>
          </p:cNvSpPr>
          <p:nvPr>
            <p:ph type="sldNum" sz="quarter" idx="11"/>
          </p:nvPr>
        </p:nvSpPr>
        <p:spPr>
          <a:ln/>
        </p:spPr>
        <p:txBody>
          <a:bodyPr/>
          <a:lstStyle>
            <a:lvl1pPr>
              <a:defRPr/>
            </a:lvl1pPr>
          </a:lstStyle>
          <a:p>
            <a:pPr>
              <a:defRPr/>
            </a:pPr>
            <a:fld id="{AFE4FC3B-A565-D547-B4B0-EA664C6CF858}" type="slidenum">
              <a:rPr/>
              <a:pPr>
                <a:defRPr/>
              </a:pPr>
              <a:t>‹#›</a:t>
            </a:fld>
            <a:endParaRPr/>
          </a:p>
        </p:txBody>
      </p:sp>
    </p:spTree>
    <p:extLst>
      <p:ext uri="{BB962C8B-B14F-4D97-AF65-F5344CB8AC3E}">
        <p14:creationId xmlns:p14="http://schemas.microsoft.com/office/powerpoint/2010/main" val="1670649944"/>
      </p:ext>
    </p:extLst>
  </p:cSld>
  <p:clrMapOvr>
    <a:masterClrMapping/>
  </p:clrMapOvr>
  <p:transition spd="slow"/>
</p:sldLayout>
</file>

<file path=ppt/slideLayouts/slideLayout2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17642C3-CF14-584A-9233-8BDEABF2BD1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970B607-0D77-8243-9D29-7600ABB25AF0}"/>
              </a:ext>
            </a:extLst>
          </p:cNvPr>
          <p:cNvSpPr txBox="1">
            <a:spLocks noGrp="1"/>
          </p:cNvSpPr>
          <p:nvPr>
            <p:ph type="sldNum" sz="quarter" idx="11"/>
          </p:nvPr>
        </p:nvSpPr>
        <p:spPr>
          <a:ln/>
        </p:spPr>
        <p:txBody>
          <a:bodyPr/>
          <a:lstStyle>
            <a:lvl1pPr>
              <a:defRPr/>
            </a:lvl1pPr>
          </a:lstStyle>
          <a:p>
            <a:pPr>
              <a:defRPr/>
            </a:pPr>
            <a:fld id="{6C1D7856-0DB9-C64C-9A00-099AB5FC1185}" type="slidenum">
              <a:rPr/>
              <a:pPr>
                <a:defRPr/>
              </a:pPr>
              <a:t>‹#›</a:t>
            </a:fld>
            <a:endParaRPr/>
          </a:p>
        </p:txBody>
      </p:sp>
    </p:spTree>
    <p:extLst>
      <p:ext uri="{BB962C8B-B14F-4D97-AF65-F5344CB8AC3E}">
        <p14:creationId xmlns:p14="http://schemas.microsoft.com/office/powerpoint/2010/main" val="448346389"/>
      </p:ext>
    </p:extLst>
  </p:cSld>
  <p:clrMapOvr>
    <a:masterClrMapping/>
  </p:clrMapOvr>
  <p:transition spd="slow"/>
</p:sldLayout>
</file>

<file path=ppt/slideLayouts/slideLayout2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BB3A294-1506-BA4A-B068-227CED1A8F0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67AC799-9025-9742-B08C-F8BD95102093}"/>
              </a:ext>
            </a:extLst>
          </p:cNvPr>
          <p:cNvSpPr txBox="1">
            <a:spLocks noGrp="1"/>
          </p:cNvSpPr>
          <p:nvPr>
            <p:ph type="sldNum" sz="quarter" idx="11"/>
          </p:nvPr>
        </p:nvSpPr>
        <p:spPr>
          <a:ln/>
        </p:spPr>
        <p:txBody>
          <a:bodyPr/>
          <a:lstStyle>
            <a:lvl1pPr>
              <a:defRPr/>
            </a:lvl1pPr>
          </a:lstStyle>
          <a:p>
            <a:pPr>
              <a:defRPr/>
            </a:pPr>
            <a:fld id="{E409D6E5-7512-7846-833D-7EB4E3BB5FFC}" type="slidenum">
              <a:rPr/>
              <a:pPr>
                <a:defRPr/>
              </a:pPr>
              <a:t>‹#›</a:t>
            </a:fld>
            <a:endParaRPr/>
          </a:p>
        </p:txBody>
      </p:sp>
    </p:spTree>
    <p:extLst>
      <p:ext uri="{BB962C8B-B14F-4D97-AF65-F5344CB8AC3E}">
        <p14:creationId xmlns:p14="http://schemas.microsoft.com/office/powerpoint/2010/main" val="906893183"/>
      </p:ext>
    </p:extLst>
  </p:cSld>
  <p:clrMapOvr>
    <a:masterClrMapping/>
  </p:clrMapOvr>
  <p:transition spd="slow"/>
</p:sldLayout>
</file>

<file path=ppt/slideLayouts/slideLayout2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E10A56B-D848-9445-A255-B0AC60D1290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12506E2-EA2B-B645-B4C1-DE05E3DC15FE}"/>
              </a:ext>
            </a:extLst>
          </p:cNvPr>
          <p:cNvSpPr txBox="1">
            <a:spLocks noGrp="1"/>
          </p:cNvSpPr>
          <p:nvPr>
            <p:ph type="sldNum" sz="quarter" idx="11"/>
          </p:nvPr>
        </p:nvSpPr>
        <p:spPr>
          <a:ln/>
        </p:spPr>
        <p:txBody>
          <a:bodyPr/>
          <a:lstStyle>
            <a:lvl1pPr>
              <a:defRPr/>
            </a:lvl1pPr>
          </a:lstStyle>
          <a:p>
            <a:pPr>
              <a:defRPr/>
            </a:pPr>
            <a:fld id="{5DA3094C-E668-DE4D-A2EF-1E799E3359AE}" type="slidenum">
              <a:rPr/>
              <a:pPr>
                <a:defRPr/>
              </a:pPr>
              <a:t>‹#›</a:t>
            </a:fld>
            <a:endParaRPr/>
          </a:p>
        </p:txBody>
      </p:sp>
    </p:spTree>
    <p:extLst>
      <p:ext uri="{BB962C8B-B14F-4D97-AF65-F5344CB8AC3E}">
        <p14:creationId xmlns:p14="http://schemas.microsoft.com/office/powerpoint/2010/main" val="449799976"/>
      </p:ext>
    </p:extLst>
  </p:cSld>
  <p:clrMapOvr>
    <a:masterClrMapping/>
  </p:clrMapOvr>
  <p:transition spd="slow"/>
</p:sldLayout>
</file>

<file path=ppt/slideLayouts/slideLayout2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46EF5DC-F415-F74C-8520-8732F48CC0E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5B25F06-8BD4-8241-AF59-D24EE06DBE75}"/>
              </a:ext>
            </a:extLst>
          </p:cNvPr>
          <p:cNvSpPr txBox="1">
            <a:spLocks noGrp="1"/>
          </p:cNvSpPr>
          <p:nvPr>
            <p:ph type="sldNum" sz="quarter" idx="11"/>
          </p:nvPr>
        </p:nvSpPr>
        <p:spPr>
          <a:ln/>
        </p:spPr>
        <p:txBody>
          <a:bodyPr/>
          <a:lstStyle>
            <a:lvl1pPr>
              <a:defRPr/>
            </a:lvl1pPr>
          </a:lstStyle>
          <a:p>
            <a:pPr>
              <a:defRPr/>
            </a:pPr>
            <a:fld id="{7C014178-67B3-5649-95DC-5C8E06616655}" type="slidenum">
              <a:rPr/>
              <a:pPr>
                <a:defRPr/>
              </a:pPr>
              <a:t>‹#›</a:t>
            </a:fld>
            <a:endParaRPr/>
          </a:p>
        </p:txBody>
      </p:sp>
    </p:spTree>
    <p:extLst>
      <p:ext uri="{BB962C8B-B14F-4D97-AF65-F5344CB8AC3E}">
        <p14:creationId xmlns:p14="http://schemas.microsoft.com/office/powerpoint/2010/main" val="4129496948"/>
      </p:ext>
    </p:extLst>
  </p:cSld>
  <p:clrMapOvr>
    <a:masterClrMapping/>
  </p:clrMapOvr>
  <p:transition spd="slow"/>
</p:sldLayout>
</file>

<file path=ppt/slideLayouts/slideLayout2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13278EB-9D63-9C4C-97AE-2ED6F76E388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BF8CC2D-4A98-7747-AAAC-942AF933889E}"/>
              </a:ext>
            </a:extLst>
          </p:cNvPr>
          <p:cNvSpPr txBox="1">
            <a:spLocks noGrp="1"/>
          </p:cNvSpPr>
          <p:nvPr>
            <p:ph type="sldNum" sz="quarter" idx="11"/>
          </p:nvPr>
        </p:nvSpPr>
        <p:spPr>
          <a:ln/>
        </p:spPr>
        <p:txBody>
          <a:bodyPr/>
          <a:lstStyle>
            <a:lvl1pPr>
              <a:defRPr/>
            </a:lvl1pPr>
          </a:lstStyle>
          <a:p>
            <a:pPr>
              <a:defRPr/>
            </a:pPr>
            <a:fld id="{4EFF58BC-E6D6-C544-9E66-3AB6BCCE42D9}" type="slidenum">
              <a:rPr/>
              <a:pPr>
                <a:defRPr/>
              </a:pPr>
              <a:t>‹#›</a:t>
            </a:fld>
            <a:endParaRPr/>
          </a:p>
        </p:txBody>
      </p:sp>
    </p:spTree>
    <p:extLst>
      <p:ext uri="{BB962C8B-B14F-4D97-AF65-F5344CB8AC3E}">
        <p14:creationId xmlns:p14="http://schemas.microsoft.com/office/powerpoint/2010/main" val="2633455950"/>
      </p:ext>
    </p:extLst>
  </p:cSld>
  <p:clrMapOvr>
    <a:masterClrMapping/>
  </p:clrMapOvr>
  <p:transition spd="slow"/>
</p:sldLayout>
</file>

<file path=ppt/slideLayouts/slideLayout2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D6BE8A9-6F1B-804A-A171-D2BC4FC79F1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DFDF771-ED6E-0041-B8D8-7C2D0BA58469}"/>
              </a:ext>
            </a:extLst>
          </p:cNvPr>
          <p:cNvSpPr txBox="1">
            <a:spLocks noGrp="1"/>
          </p:cNvSpPr>
          <p:nvPr>
            <p:ph type="sldNum" sz="quarter" idx="11"/>
          </p:nvPr>
        </p:nvSpPr>
        <p:spPr>
          <a:ln/>
        </p:spPr>
        <p:txBody>
          <a:bodyPr/>
          <a:lstStyle>
            <a:lvl1pPr>
              <a:defRPr/>
            </a:lvl1pPr>
          </a:lstStyle>
          <a:p>
            <a:pPr>
              <a:defRPr/>
            </a:pPr>
            <a:fld id="{FA352202-E901-5047-B2FE-80C80057140B}" type="slidenum">
              <a:rPr/>
              <a:pPr>
                <a:defRPr/>
              </a:pPr>
              <a:t>‹#›</a:t>
            </a:fld>
            <a:endParaRPr/>
          </a:p>
        </p:txBody>
      </p:sp>
    </p:spTree>
    <p:extLst>
      <p:ext uri="{BB962C8B-B14F-4D97-AF65-F5344CB8AC3E}">
        <p14:creationId xmlns:p14="http://schemas.microsoft.com/office/powerpoint/2010/main" val="1751558277"/>
      </p:ext>
    </p:extLst>
  </p:cSld>
  <p:clrMapOvr>
    <a:masterClrMapping/>
  </p:clrMapOvr>
  <p:transition spd="slow"/>
</p:sldLayout>
</file>

<file path=ppt/slideLayouts/slideLayout24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9CDE43DE-DBAE-7C4E-A6A1-6B31FC960B3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BF7117A-63F6-A74C-B54E-D868CC31EA4F}"/>
              </a:ext>
            </a:extLst>
          </p:cNvPr>
          <p:cNvSpPr txBox="1">
            <a:spLocks noGrp="1"/>
          </p:cNvSpPr>
          <p:nvPr>
            <p:ph type="sldNum" sz="quarter" idx="11"/>
          </p:nvPr>
        </p:nvSpPr>
        <p:spPr>
          <a:ln/>
        </p:spPr>
        <p:txBody>
          <a:bodyPr/>
          <a:lstStyle>
            <a:lvl1pPr>
              <a:defRPr/>
            </a:lvl1pPr>
          </a:lstStyle>
          <a:p>
            <a:pPr>
              <a:defRPr/>
            </a:pPr>
            <a:fld id="{6404EF6F-8DE3-3243-8F37-C9B50E996A06}" type="slidenum">
              <a:rPr/>
              <a:pPr>
                <a:defRPr/>
              </a:pPr>
              <a:t>‹#›</a:t>
            </a:fld>
            <a:endParaRPr/>
          </a:p>
        </p:txBody>
      </p:sp>
    </p:spTree>
    <p:extLst>
      <p:ext uri="{BB962C8B-B14F-4D97-AF65-F5344CB8AC3E}">
        <p14:creationId xmlns:p14="http://schemas.microsoft.com/office/powerpoint/2010/main" val="661388551"/>
      </p:ext>
    </p:extLst>
  </p:cSld>
  <p:clrMapOvr>
    <a:masterClrMapping/>
  </p:clrMapOvr>
  <p:transition spd="slow"/>
</p:sldLayout>
</file>

<file path=ppt/slideLayouts/slideLayout2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8023521-999C-1249-B12C-D6E28E2F7FC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978205C-D307-A14D-92A9-D20733310020}"/>
              </a:ext>
            </a:extLst>
          </p:cNvPr>
          <p:cNvSpPr txBox="1">
            <a:spLocks noGrp="1"/>
          </p:cNvSpPr>
          <p:nvPr>
            <p:ph type="sldNum" sz="quarter" idx="11"/>
          </p:nvPr>
        </p:nvSpPr>
        <p:spPr>
          <a:ln/>
        </p:spPr>
        <p:txBody>
          <a:bodyPr/>
          <a:lstStyle>
            <a:lvl1pPr>
              <a:defRPr/>
            </a:lvl1pPr>
          </a:lstStyle>
          <a:p>
            <a:pPr>
              <a:defRPr/>
            </a:pPr>
            <a:fld id="{276C439C-5C13-8644-B167-BD677724800B}" type="slidenum">
              <a:rPr/>
              <a:pPr>
                <a:defRPr/>
              </a:pPr>
              <a:t>‹#›</a:t>
            </a:fld>
            <a:endParaRPr/>
          </a:p>
        </p:txBody>
      </p:sp>
    </p:spTree>
    <p:extLst>
      <p:ext uri="{BB962C8B-B14F-4D97-AF65-F5344CB8AC3E}">
        <p14:creationId xmlns:p14="http://schemas.microsoft.com/office/powerpoint/2010/main" val="1807068245"/>
      </p:ext>
    </p:extLst>
  </p:cSld>
  <p:clrMapOvr>
    <a:masterClrMapping/>
  </p:clrMapOvr>
  <p:transition spd="slow"/>
</p:sldLayout>
</file>

<file path=ppt/slideLayouts/slideLayout2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FE9FE69-5AA4-9047-A134-6469C32DD85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B0D1E7E-799E-D441-B0FD-50D839EE4A31}"/>
              </a:ext>
            </a:extLst>
          </p:cNvPr>
          <p:cNvSpPr txBox="1">
            <a:spLocks noGrp="1"/>
          </p:cNvSpPr>
          <p:nvPr>
            <p:ph type="sldNum" sz="quarter" idx="11"/>
          </p:nvPr>
        </p:nvSpPr>
        <p:spPr>
          <a:ln/>
        </p:spPr>
        <p:txBody>
          <a:bodyPr/>
          <a:lstStyle>
            <a:lvl1pPr>
              <a:defRPr/>
            </a:lvl1pPr>
          </a:lstStyle>
          <a:p>
            <a:pPr>
              <a:defRPr/>
            </a:pPr>
            <a:fld id="{ED2E9E6B-649F-6A42-B9C1-503CB038B3EF}" type="slidenum">
              <a:rPr/>
              <a:pPr>
                <a:defRPr/>
              </a:pPr>
              <a:t>‹#›</a:t>
            </a:fld>
            <a:endParaRPr/>
          </a:p>
        </p:txBody>
      </p:sp>
    </p:spTree>
    <p:extLst>
      <p:ext uri="{BB962C8B-B14F-4D97-AF65-F5344CB8AC3E}">
        <p14:creationId xmlns:p14="http://schemas.microsoft.com/office/powerpoint/2010/main" val="33204108"/>
      </p:ext>
    </p:extLst>
  </p:cSld>
  <p:clrMapOvr>
    <a:masterClrMapping/>
  </p:clrMapOvr>
  <p:transition spd="slow"/>
</p:sldLayout>
</file>

<file path=ppt/slideLayouts/slideLayout2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8B147C9-971B-194B-BBA4-EF419F2E596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50F9A92-7657-E245-B221-D801B8370951}"/>
              </a:ext>
            </a:extLst>
          </p:cNvPr>
          <p:cNvSpPr txBox="1">
            <a:spLocks noGrp="1"/>
          </p:cNvSpPr>
          <p:nvPr>
            <p:ph type="sldNum" sz="quarter" idx="11"/>
          </p:nvPr>
        </p:nvSpPr>
        <p:spPr>
          <a:ln/>
        </p:spPr>
        <p:txBody>
          <a:bodyPr/>
          <a:lstStyle>
            <a:lvl1pPr>
              <a:defRPr/>
            </a:lvl1pPr>
          </a:lstStyle>
          <a:p>
            <a:pPr>
              <a:defRPr/>
            </a:pPr>
            <a:fld id="{D0B92F17-ACBE-2B40-B787-1D165B090757}" type="slidenum">
              <a:rPr/>
              <a:pPr>
                <a:defRPr/>
              </a:pPr>
              <a:t>‹#›</a:t>
            </a:fld>
            <a:endParaRPr/>
          </a:p>
        </p:txBody>
      </p:sp>
    </p:spTree>
    <p:extLst>
      <p:ext uri="{BB962C8B-B14F-4D97-AF65-F5344CB8AC3E}">
        <p14:creationId xmlns:p14="http://schemas.microsoft.com/office/powerpoint/2010/main" val="1635279161"/>
      </p:ext>
    </p:extLst>
  </p:cSld>
  <p:clrMapOvr>
    <a:masterClrMapping/>
  </p:clrMapOvr>
  <p:transition spd="slow"/>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54B42D9-4AA9-794B-9CD3-33AAFC870F1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B0A08DD-8262-0740-A2AA-2C18918D31B5}"/>
              </a:ext>
            </a:extLst>
          </p:cNvPr>
          <p:cNvSpPr txBox="1">
            <a:spLocks noGrp="1"/>
          </p:cNvSpPr>
          <p:nvPr>
            <p:ph type="sldNum" sz="quarter" idx="11"/>
          </p:nvPr>
        </p:nvSpPr>
        <p:spPr>
          <a:ln/>
        </p:spPr>
        <p:txBody>
          <a:bodyPr/>
          <a:lstStyle>
            <a:lvl1pPr>
              <a:defRPr/>
            </a:lvl1pPr>
          </a:lstStyle>
          <a:p>
            <a:pPr>
              <a:defRPr/>
            </a:pPr>
            <a:fld id="{88A6E8BC-4933-474D-B82A-DAAE60824DA2}" type="slidenum">
              <a:rPr/>
              <a:pPr>
                <a:defRPr/>
              </a:pPr>
              <a:t>‹#›</a:t>
            </a:fld>
            <a:endParaRPr/>
          </a:p>
        </p:txBody>
      </p:sp>
    </p:spTree>
    <p:extLst>
      <p:ext uri="{BB962C8B-B14F-4D97-AF65-F5344CB8AC3E}">
        <p14:creationId xmlns:p14="http://schemas.microsoft.com/office/powerpoint/2010/main" val="2018424158"/>
      </p:ext>
    </p:extLst>
  </p:cSld>
  <p:clrMapOvr>
    <a:masterClrMapping/>
  </p:clrMapOvr>
  <p:transition spd="slow"/>
</p:sldLayout>
</file>

<file path=ppt/slideLayouts/slideLayout2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AF60FB5-FE38-414E-9972-45D06039FF6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B878F91-858D-B341-99F9-4FBA87338CAD}"/>
              </a:ext>
            </a:extLst>
          </p:cNvPr>
          <p:cNvSpPr txBox="1">
            <a:spLocks noGrp="1"/>
          </p:cNvSpPr>
          <p:nvPr>
            <p:ph type="sldNum" sz="quarter" idx="11"/>
          </p:nvPr>
        </p:nvSpPr>
        <p:spPr>
          <a:ln/>
        </p:spPr>
        <p:txBody>
          <a:bodyPr/>
          <a:lstStyle>
            <a:lvl1pPr>
              <a:defRPr/>
            </a:lvl1pPr>
          </a:lstStyle>
          <a:p>
            <a:pPr>
              <a:defRPr/>
            </a:pPr>
            <a:fld id="{7C3B3736-214B-F141-9326-D17941F50044}" type="slidenum">
              <a:rPr/>
              <a:pPr>
                <a:defRPr/>
              </a:pPr>
              <a:t>‹#›</a:t>
            </a:fld>
            <a:endParaRPr/>
          </a:p>
        </p:txBody>
      </p:sp>
    </p:spTree>
    <p:extLst>
      <p:ext uri="{BB962C8B-B14F-4D97-AF65-F5344CB8AC3E}">
        <p14:creationId xmlns:p14="http://schemas.microsoft.com/office/powerpoint/2010/main" val="1390016155"/>
      </p:ext>
    </p:extLst>
  </p:cSld>
  <p:clrMapOvr>
    <a:masterClrMapping/>
  </p:clrMapOvr>
  <p:transition spd="slow"/>
</p:sldLayout>
</file>

<file path=ppt/slideLayouts/slideLayout2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728759B-D3A5-F643-8D46-6731C5E925F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58EDED8-013F-C249-979D-9F814ED79806}"/>
              </a:ext>
            </a:extLst>
          </p:cNvPr>
          <p:cNvSpPr txBox="1">
            <a:spLocks noGrp="1"/>
          </p:cNvSpPr>
          <p:nvPr>
            <p:ph type="sldNum" sz="quarter" idx="11"/>
          </p:nvPr>
        </p:nvSpPr>
        <p:spPr>
          <a:ln/>
        </p:spPr>
        <p:txBody>
          <a:bodyPr/>
          <a:lstStyle>
            <a:lvl1pPr>
              <a:defRPr/>
            </a:lvl1pPr>
          </a:lstStyle>
          <a:p>
            <a:pPr>
              <a:defRPr/>
            </a:pPr>
            <a:fld id="{D7C90C10-D713-CE41-8A38-779973E1DCB3}" type="slidenum">
              <a:rPr/>
              <a:pPr>
                <a:defRPr/>
              </a:pPr>
              <a:t>‹#›</a:t>
            </a:fld>
            <a:endParaRPr/>
          </a:p>
        </p:txBody>
      </p:sp>
    </p:spTree>
    <p:extLst>
      <p:ext uri="{BB962C8B-B14F-4D97-AF65-F5344CB8AC3E}">
        <p14:creationId xmlns:p14="http://schemas.microsoft.com/office/powerpoint/2010/main" val="2693786652"/>
      </p:ext>
    </p:extLst>
  </p:cSld>
  <p:clrMapOvr>
    <a:masterClrMapping/>
  </p:clrMapOvr>
  <p:transition spd="slow"/>
</p:sldLayout>
</file>

<file path=ppt/slideLayouts/slideLayout2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EB2BE3D-7444-6D41-9A34-102332C2B77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B7FBAF6-F52F-DB47-9A9A-34396CB77936}"/>
              </a:ext>
            </a:extLst>
          </p:cNvPr>
          <p:cNvSpPr txBox="1">
            <a:spLocks noGrp="1"/>
          </p:cNvSpPr>
          <p:nvPr>
            <p:ph type="sldNum" sz="quarter" idx="11"/>
          </p:nvPr>
        </p:nvSpPr>
        <p:spPr>
          <a:ln/>
        </p:spPr>
        <p:txBody>
          <a:bodyPr/>
          <a:lstStyle>
            <a:lvl1pPr>
              <a:defRPr/>
            </a:lvl1pPr>
          </a:lstStyle>
          <a:p>
            <a:pPr>
              <a:defRPr/>
            </a:pPr>
            <a:fld id="{B1E1682F-F83E-BD45-AB24-2247A87C69CE}" type="slidenum">
              <a:rPr/>
              <a:pPr>
                <a:defRPr/>
              </a:pPr>
              <a:t>‹#›</a:t>
            </a:fld>
            <a:endParaRPr/>
          </a:p>
        </p:txBody>
      </p:sp>
    </p:spTree>
    <p:extLst>
      <p:ext uri="{BB962C8B-B14F-4D97-AF65-F5344CB8AC3E}">
        <p14:creationId xmlns:p14="http://schemas.microsoft.com/office/powerpoint/2010/main" val="1909449311"/>
      </p:ext>
    </p:extLst>
  </p:cSld>
  <p:clrMapOvr>
    <a:masterClrMapping/>
  </p:clrMapOvr>
  <p:transition spd="slow"/>
</p:sldLayout>
</file>

<file path=ppt/slideLayouts/slideLayout2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4E37DFA-CB86-B248-A713-E90BF933FAC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AE0009E-5E40-2C43-980B-A74457CBC98B}"/>
              </a:ext>
            </a:extLst>
          </p:cNvPr>
          <p:cNvSpPr txBox="1">
            <a:spLocks noGrp="1"/>
          </p:cNvSpPr>
          <p:nvPr>
            <p:ph type="sldNum" sz="quarter" idx="11"/>
          </p:nvPr>
        </p:nvSpPr>
        <p:spPr>
          <a:ln/>
        </p:spPr>
        <p:txBody>
          <a:bodyPr/>
          <a:lstStyle>
            <a:lvl1pPr>
              <a:defRPr/>
            </a:lvl1pPr>
          </a:lstStyle>
          <a:p>
            <a:pPr>
              <a:defRPr/>
            </a:pPr>
            <a:fld id="{7C0AA637-5078-204C-AA93-849FCEEB0320}" type="slidenum">
              <a:rPr/>
              <a:pPr>
                <a:defRPr/>
              </a:pPr>
              <a:t>‹#›</a:t>
            </a:fld>
            <a:endParaRPr/>
          </a:p>
        </p:txBody>
      </p:sp>
    </p:spTree>
    <p:extLst>
      <p:ext uri="{BB962C8B-B14F-4D97-AF65-F5344CB8AC3E}">
        <p14:creationId xmlns:p14="http://schemas.microsoft.com/office/powerpoint/2010/main" val="3109563800"/>
      </p:ext>
    </p:extLst>
  </p:cSld>
  <p:clrMapOvr>
    <a:masterClrMapping/>
  </p:clrMapOvr>
  <p:transition spd="slow"/>
</p:sldLayout>
</file>

<file path=ppt/slideLayouts/slideLayout2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59A64F0-5FD7-464A-95EC-7595622FDAA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9A2053A-BAB3-F94B-B3A6-47B988FE9A2B}"/>
              </a:ext>
            </a:extLst>
          </p:cNvPr>
          <p:cNvSpPr txBox="1">
            <a:spLocks noGrp="1"/>
          </p:cNvSpPr>
          <p:nvPr>
            <p:ph type="sldNum" sz="quarter" idx="11"/>
          </p:nvPr>
        </p:nvSpPr>
        <p:spPr>
          <a:ln/>
        </p:spPr>
        <p:txBody>
          <a:bodyPr/>
          <a:lstStyle>
            <a:lvl1pPr>
              <a:defRPr/>
            </a:lvl1pPr>
          </a:lstStyle>
          <a:p>
            <a:pPr>
              <a:defRPr/>
            </a:pPr>
            <a:fld id="{2FC25DD8-D144-E448-8E54-A2B41ADC99A9}" type="slidenum">
              <a:rPr/>
              <a:pPr>
                <a:defRPr/>
              </a:pPr>
              <a:t>‹#›</a:t>
            </a:fld>
            <a:endParaRPr/>
          </a:p>
        </p:txBody>
      </p:sp>
    </p:spTree>
    <p:extLst>
      <p:ext uri="{BB962C8B-B14F-4D97-AF65-F5344CB8AC3E}">
        <p14:creationId xmlns:p14="http://schemas.microsoft.com/office/powerpoint/2010/main" val="3487168165"/>
      </p:ext>
    </p:extLst>
  </p:cSld>
  <p:clrMapOvr>
    <a:masterClrMapping/>
  </p:clrMapOvr>
  <p:transition spd="slow"/>
</p:sldLayout>
</file>

<file path=ppt/slideLayouts/slideLayout2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7328EB5-F1D7-CB46-BD7B-1A6745B44E4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66C1190-9946-0F4E-B92E-CB41EC57FDA9}"/>
              </a:ext>
            </a:extLst>
          </p:cNvPr>
          <p:cNvSpPr txBox="1">
            <a:spLocks noGrp="1"/>
          </p:cNvSpPr>
          <p:nvPr>
            <p:ph type="sldNum" sz="quarter" idx="11"/>
          </p:nvPr>
        </p:nvSpPr>
        <p:spPr>
          <a:ln/>
        </p:spPr>
        <p:txBody>
          <a:bodyPr/>
          <a:lstStyle>
            <a:lvl1pPr>
              <a:defRPr/>
            </a:lvl1pPr>
          </a:lstStyle>
          <a:p>
            <a:pPr>
              <a:defRPr/>
            </a:pPr>
            <a:fld id="{961510A4-4584-0A48-AC6A-8AC3F8E4D552}" type="slidenum">
              <a:rPr/>
              <a:pPr>
                <a:defRPr/>
              </a:pPr>
              <a:t>‹#›</a:t>
            </a:fld>
            <a:endParaRPr/>
          </a:p>
        </p:txBody>
      </p:sp>
    </p:spTree>
    <p:extLst>
      <p:ext uri="{BB962C8B-B14F-4D97-AF65-F5344CB8AC3E}">
        <p14:creationId xmlns:p14="http://schemas.microsoft.com/office/powerpoint/2010/main" val="387237542"/>
      </p:ext>
    </p:extLst>
  </p:cSld>
  <p:clrMapOvr>
    <a:masterClrMapping/>
  </p:clrMapOvr>
  <p:transition spd="slow"/>
</p:sldLayout>
</file>

<file path=ppt/slideLayouts/slideLayout2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779B8BF-6F22-F04A-A4F5-FB4D76F1FB4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0F23050-844C-E247-A84C-41860D077FC6}"/>
              </a:ext>
            </a:extLst>
          </p:cNvPr>
          <p:cNvSpPr txBox="1">
            <a:spLocks noGrp="1"/>
          </p:cNvSpPr>
          <p:nvPr>
            <p:ph type="sldNum" sz="quarter" idx="11"/>
          </p:nvPr>
        </p:nvSpPr>
        <p:spPr>
          <a:ln/>
        </p:spPr>
        <p:txBody>
          <a:bodyPr/>
          <a:lstStyle>
            <a:lvl1pPr>
              <a:defRPr/>
            </a:lvl1pPr>
          </a:lstStyle>
          <a:p>
            <a:pPr>
              <a:defRPr/>
            </a:pPr>
            <a:fld id="{A3FAD9FC-8AFE-3343-9BC3-23C04583525A}" type="slidenum">
              <a:rPr/>
              <a:pPr>
                <a:defRPr/>
              </a:pPr>
              <a:t>‹#›</a:t>
            </a:fld>
            <a:endParaRPr/>
          </a:p>
        </p:txBody>
      </p:sp>
    </p:spTree>
    <p:extLst>
      <p:ext uri="{BB962C8B-B14F-4D97-AF65-F5344CB8AC3E}">
        <p14:creationId xmlns:p14="http://schemas.microsoft.com/office/powerpoint/2010/main" val="930583738"/>
      </p:ext>
    </p:extLst>
  </p:cSld>
  <p:clrMapOvr>
    <a:masterClrMapping/>
  </p:clrMapOvr>
  <p:transition spd="slow"/>
</p:sldLayout>
</file>

<file path=ppt/slideLayouts/slideLayout24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A4495AB-699E-5748-9C43-F9994C8E1F9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8C74D3C-B2DA-4041-AC86-8766311E133C}"/>
              </a:ext>
            </a:extLst>
          </p:cNvPr>
          <p:cNvSpPr txBox="1">
            <a:spLocks noGrp="1"/>
          </p:cNvSpPr>
          <p:nvPr>
            <p:ph type="sldNum" sz="quarter" idx="11"/>
          </p:nvPr>
        </p:nvSpPr>
        <p:spPr>
          <a:ln/>
        </p:spPr>
        <p:txBody>
          <a:bodyPr/>
          <a:lstStyle>
            <a:lvl1pPr>
              <a:defRPr/>
            </a:lvl1pPr>
          </a:lstStyle>
          <a:p>
            <a:pPr>
              <a:defRPr/>
            </a:pPr>
            <a:fld id="{D7B308E9-5AAA-B14A-9F10-FEBDC5998494}" type="slidenum">
              <a:rPr/>
              <a:pPr>
                <a:defRPr/>
              </a:pPr>
              <a:t>‹#›</a:t>
            </a:fld>
            <a:endParaRPr/>
          </a:p>
        </p:txBody>
      </p:sp>
    </p:spTree>
    <p:extLst>
      <p:ext uri="{BB962C8B-B14F-4D97-AF65-F5344CB8AC3E}">
        <p14:creationId xmlns:p14="http://schemas.microsoft.com/office/powerpoint/2010/main" val="3988938627"/>
      </p:ext>
    </p:extLst>
  </p:cSld>
  <p:clrMapOvr>
    <a:masterClrMapping/>
  </p:clrMapOvr>
  <p:transition spd="slow"/>
</p:sldLayout>
</file>

<file path=ppt/slideLayouts/slideLayout2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65EED19-E07A-644D-BACF-DFCCEB0B674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4CB469B-0F7B-A641-B079-8693043F0BA2}"/>
              </a:ext>
            </a:extLst>
          </p:cNvPr>
          <p:cNvSpPr txBox="1">
            <a:spLocks noGrp="1"/>
          </p:cNvSpPr>
          <p:nvPr>
            <p:ph type="sldNum" sz="quarter" idx="11"/>
          </p:nvPr>
        </p:nvSpPr>
        <p:spPr>
          <a:ln/>
        </p:spPr>
        <p:txBody>
          <a:bodyPr/>
          <a:lstStyle>
            <a:lvl1pPr>
              <a:defRPr/>
            </a:lvl1pPr>
          </a:lstStyle>
          <a:p>
            <a:pPr>
              <a:defRPr/>
            </a:pPr>
            <a:fld id="{788F5329-E85A-A24D-BD55-001872ED32FD}" type="slidenum">
              <a:rPr/>
              <a:pPr>
                <a:defRPr/>
              </a:pPr>
              <a:t>‹#›</a:t>
            </a:fld>
            <a:endParaRPr/>
          </a:p>
        </p:txBody>
      </p:sp>
    </p:spTree>
    <p:extLst>
      <p:ext uri="{BB962C8B-B14F-4D97-AF65-F5344CB8AC3E}">
        <p14:creationId xmlns:p14="http://schemas.microsoft.com/office/powerpoint/2010/main" val="3613085933"/>
      </p:ext>
    </p:extLst>
  </p:cSld>
  <p:clrMapOvr>
    <a:masterClrMapping/>
  </p:clrMapOvr>
  <p:transition spd="slow"/>
</p:sldLayout>
</file>

<file path=ppt/slideLayouts/slideLayout2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2E54AA3-BC05-3243-827D-FBD2E59D020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ED6BDBF-39C2-D342-855F-FFF05D15E519}"/>
              </a:ext>
            </a:extLst>
          </p:cNvPr>
          <p:cNvSpPr txBox="1">
            <a:spLocks noGrp="1"/>
          </p:cNvSpPr>
          <p:nvPr>
            <p:ph type="sldNum" sz="quarter" idx="11"/>
          </p:nvPr>
        </p:nvSpPr>
        <p:spPr>
          <a:ln/>
        </p:spPr>
        <p:txBody>
          <a:bodyPr/>
          <a:lstStyle>
            <a:lvl1pPr>
              <a:defRPr/>
            </a:lvl1pPr>
          </a:lstStyle>
          <a:p>
            <a:pPr>
              <a:defRPr/>
            </a:pPr>
            <a:fld id="{94300E13-1537-C64B-B832-8A9F1FE9A65B}" type="slidenum">
              <a:rPr/>
              <a:pPr>
                <a:defRPr/>
              </a:pPr>
              <a:t>‹#›</a:t>
            </a:fld>
            <a:endParaRPr/>
          </a:p>
        </p:txBody>
      </p:sp>
    </p:spTree>
    <p:extLst>
      <p:ext uri="{BB962C8B-B14F-4D97-AF65-F5344CB8AC3E}">
        <p14:creationId xmlns:p14="http://schemas.microsoft.com/office/powerpoint/2010/main" val="3016912297"/>
      </p:ext>
    </p:extLst>
  </p:cSld>
  <p:clrMapOvr>
    <a:masterClrMapping/>
  </p:clrMapOvr>
  <p:transition spd="slow"/>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1444C0E-B383-5E40-AC5A-9DC2AB21C82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3ACFCDE-5573-F649-B95D-B85D12EF22F1}"/>
              </a:ext>
            </a:extLst>
          </p:cNvPr>
          <p:cNvSpPr txBox="1">
            <a:spLocks noGrp="1"/>
          </p:cNvSpPr>
          <p:nvPr>
            <p:ph type="sldNum" sz="quarter" idx="11"/>
          </p:nvPr>
        </p:nvSpPr>
        <p:spPr>
          <a:ln/>
        </p:spPr>
        <p:txBody>
          <a:bodyPr/>
          <a:lstStyle>
            <a:lvl1pPr>
              <a:defRPr/>
            </a:lvl1pPr>
          </a:lstStyle>
          <a:p>
            <a:pPr>
              <a:defRPr/>
            </a:pPr>
            <a:fld id="{9B04B681-AD2D-1442-AA65-437DF47341F8}" type="slidenum">
              <a:rPr/>
              <a:pPr>
                <a:defRPr/>
              </a:pPr>
              <a:t>‹#›</a:t>
            </a:fld>
            <a:endParaRPr/>
          </a:p>
        </p:txBody>
      </p:sp>
    </p:spTree>
    <p:extLst>
      <p:ext uri="{BB962C8B-B14F-4D97-AF65-F5344CB8AC3E}">
        <p14:creationId xmlns:p14="http://schemas.microsoft.com/office/powerpoint/2010/main" val="3104814889"/>
      </p:ext>
    </p:extLst>
  </p:cSld>
  <p:clrMapOvr>
    <a:masterClrMapping/>
  </p:clrMapOvr>
  <p:transition spd="slow"/>
</p:sldLayout>
</file>

<file path=ppt/slideLayouts/slideLayout2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0DB76DB-D185-4246-9467-3983695B54B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ABA69D3-2828-5346-BFEA-09F3A8A9B690}"/>
              </a:ext>
            </a:extLst>
          </p:cNvPr>
          <p:cNvSpPr txBox="1">
            <a:spLocks noGrp="1"/>
          </p:cNvSpPr>
          <p:nvPr>
            <p:ph type="sldNum" sz="quarter" idx="11"/>
          </p:nvPr>
        </p:nvSpPr>
        <p:spPr>
          <a:ln/>
        </p:spPr>
        <p:txBody>
          <a:bodyPr/>
          <a:lstStyle>
            <a:lvl1pPr>
              <a:defRPr/>
            </a:lvl1pPr>
          </a:lstStyle>
          <a:p>
            <a:pPr>
              <a:defRPr/>
            </a:pPr>
            <a:fld id="{A848C59A-A326-BD44-A7F5-CD6E61E198A3}" type="slidenum">
              <a:rPr/>
              <a:pPr>
                <a:defRPr/>
              </a:pPr>
              <a:t>‹#›</a:t>
            </a:fld>
            <a:endParaRPr/>
          </a:p>
        </p:txBody>
      </p:sp>
    </p:spTree>
    <p:extLst>
      <p:ext uri="{BB962C8B-B14F-4D97-AF65-F5344CB8AC3E}">
        <p14:creationId xmlns:p14="http://schemas.microsoft.com/office/powerpoint/2010/main" val="3341215809"/>
      </p:ext>
    </p:extLst>
  </p:cSld>
  <p:clrMapOvr>
    <a:masterClrMapping/>
  </p:clrMapOvr>
  <p:transition spd="slow"/>
</p:sldLayout>
</file>

<file path=ppt/slideLayouts/slideLayout2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8517E08-4259-DA4A-A25C-CDD2D715C66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955DE61-3367-3B4B-9E63-D99D9A535671}"/>
              </a:ext>
            </a:extLst>
          </p:cNvPr>
          <p:cNvSpPr txBox="1">
            <a:spLocks noGrp="1"/>
          </p:cNvSpPr>
          <p:nvPr>
            <p:ph type="sldNum" sz="quarter" idx="11"/>
          </p:nvPr>
        </p:nvSpPr>
        <p:spPr>
          <a:ln/>
        </p:spPr>
        <p:txBody>
          <a:bodyPr/>
          <a:lstStyle>
            <a:lvl1pPr>
              <a:defRPr/>
            </a:lvl1pPr>
          </a:lstStyle>
          <a:p>
            <a:pPr>
              <a:defRPr/>
            </a:pPr>
            <a:fld id="{794DCA2C-61AB-E347-8F0F-714E7F98877C}" type="slidenum">
              <a:rPr/>
              <a:pPr>
                <a:defRPr/>
              </a:pPr>
              <a:t>‹#›</a:t>
            </a:fld>
            <a:endParaRPr/>
          </a:p>
        </p:txBody>
      </p:sp>
    </p:spTree>
    <p:extLst>
      <p:ext uri="{BB962C8B-B14F-4D97-AF65-F5344CB8AC3E}">
        <p14:creationId xmlns:p14="http://schemas.microsoft.com/office/powerpoint/2010/main" val="2890909917"/>
      </p:ext>
    </p:extLst>
  </p:cSld>
  <p:clrMapOvr>
    <a:masterClrMapping/>
  </p:clrMapOvr>
  <p:transition spd="slow"/>
</p:sldLayout>
</file>

<file path=ppt/slideLayouts/slideLayout2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08DAD08-ADE3-0441-8426-F108380C87F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5B34E8A-1B03-DD43-9B7D-63A26E91FEA9}"/>
              </a:ext>
            </a:extLst>
          </p:cNvPr>
          <p:cNvSpPr txBox="1">
            <a:spLocks noGrp="1"/>
          </p:cNvSpPr>
          <p:nvPr>
            <p:ph type="sldNum" sz="quarter" idx="11"/>
          </p:nvPr>
        </p:nvSpPr>
        <p:spPr>
          <a:ln/>
        </p:spPr>
        <p:txBody>
          <a:bodyPr/>
          <a:lstStyle>
            <a:lvl1pPr>
              <a:defRPr/>
            </a:lvl1pPr>
          </a:lstStyle>
          <a:p>
            <a:pPr>
              <a:defRPr/>
            </a:pPr>
            <a:fld id="{5B691DEE-B3B7-2B42-8264-CAC8E83356B2}" type="slidenum">
              <a:rPr/>
              <a:pPr>
                <a:defRPr/>
              </a:pPr>
              <a:t>‹#›</a:t>
            </a:fld>
            <a:endParaRPr/>
          </a:p>
        </p:txBody>
      </p:sp>
    </p:spTree>
    <p:extLst>
      <p:ext uri="{BB962C8B-B14F-4D97-AF65-F5344CB8AC3E}">
        <p14:creationId xmlns:p14="http://schemas.microsoft.com/office/powerpoint/2010/main" val="1338641391"/>
      </p:ext>
    </p:extLst>
  </p:cSld>
  <p:clrMapOvr>
    <a:masterClrMapping/>
  </p:clrMapOvr>
  <p:transition spd="slow"/>
</p:sldLayout>
</file>

<file path=ppt/slideLayouts/slideLayout2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7BFB979-87E5-AB4F-A1D8-DBF7B0C50086}"/>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49160D8E-06D6-2B45-A532-F71275BC285B}"/>
              </a:ext>
            </a:extLst>
          </p:cNvPr>
          <p:cNvSpPr txBox="1">
            <a:spLocks noGrp="1"/>
          </p:cNvSpPr>
          <p:nvPr>
            <p:ph type="sldNum" sz="quarter" idx="11"/>
          </p:nvPr>
        </p:nvSpPr>
        <p:spPr>
          <a:ln/>
        </p:spPr>
        <p:txBody>
          <a:bodyPr/>
          <a:lstStyle>
            <a:lvl1pPr>
              <a:defRPr/>
            </a:lvl1pPr>
          </a:lstStyle>
          <a:p>
            <a:pPr>
              <a:defRPr/>
            </a:pPr>
            <a:fld id="{4B727C77-2413-CC46-9DFD-935E499B79D3}" type="slidenum">
              <a:rPr/>
              <a:pPr>
                <a:defRPr/>
              </a:pPr>
              <a:t>‹#›</a:t>
            </a:fld>
            <a:endParaRPr/>
          </a:p>
        </p:txBody>
      </p:sp>
    </p:spTree>
    <p:extLst>
      <p:ext uri="{BB962C8B-B14F-4D97-AF65-F5344CB8AC3E}">
        <p14:creationId xmlns:p14="http://schemas.microsoft.com/office/powerpoint/2010/main" val="717932433"/>
      </p:ext>
    </p:extLst>
  </p:cSld>
  <p:clrMapOvr>
    <a:masterClrMapping/>
  </p:clrMapOvr>
  <p:transition spd="slow"/>
</p:sldLayout>
</file>

<file path=ppt/slideLayouts/slideLayout2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4A9A209-BBAB-E349-B37B-C76F7BD0444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0FBDDD3-60DE-0E40-8307-1A9B8E10D3FA}"/>
              </a:ext>
            </a:extLst>
          </p:cNvPr>
          <p:cNvSpPr txBox="1">
            <a:spLocks noGrp="1"/>
          </p:cNvSpPr>
          <p:nvPr>
            <p:ph type="sldNum" sz="quarter" idx="11"/>
          </p:nvPr>
        </p:nvSpPr>
        <p:spPr>
          <a:ln/>
        </p:spPr>
        <p:txBody>
          <a:bodyPr/>
          <a:lstStyle>
            <a:lvl1pPr>
              <a:defRPr/>
            </a:lvl1pPr>
          </a:lstStyle>
          <a:p>
            <a:pPr>
              <a:defRPr/>
            </a:pPr>
            <a:fld id="{99E34361-AECA-9946-86FD-B9924FBAA151}" type="slidenum">
              <a:rPr/>
              <a:pPr>
                <a:defRPr/>
              </a:pPr>
              <a:t>‹#›</a:t>
            </a:fld>
            <a:endParaRPr/>
          </a:p>
        </p:txBody>
      </p:sp>
    </p:spTree>
    <p:extLst>
      <p:ext uri="{BB962C8B-B14F-4D97-AF65-F5344CB8AC3E}">
        <p14:creationId xmlns:p14="http://schemas.microsoft.com/office/powerpoint/2010/main" val="3035882424"/>
      </p:ext>
    </p:extLst>
  </p:cSld>
  <p:clrMapOvr>
    <a:masterClrMapping/>
  </p:clrMapOvr>
  <p:transition spd="slow"/>
</p:sldLayout>
</file>

<file path=ppt/slideLayouts/slideLayout2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A5E29E3-2CC3-264B-A1A0-683C9B459E8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D5A26F7-9A54-804A-BFAF-3AB91A90D453}"/>
              </a:ext>
            </a:extLst>
          </p:cNvPr>
          <p:cNvSpPr txBox="1">
            <a:spLocks noGrp="1"/>
          </p:cNvSpPr>
          <p:nvPr>
            <p:ph type="sldNum" sz="quarter" idx="11"/>
          </p:nvPr>
        </p:nvSpPr>
        <p:spPr>
          <a:ln/>
        </p:spPr>
        <p:txBody>
          <a:bodyPr/>
          <a:lstStyle>
            <a:lvl1pPr>
              <a:defRPr/>
            </a:lvl1pPr>
          </a:lstStyle>
          <a:p>
            <a:pPr>
              <a:defRPr/>
            </a:pPr>
            <a:fld id="{0007C212-6586-414A-B812-5A34019B77E1}" type="slidenum">
              <a:rPr/>
              <a:pPr>
                <a:defRPr/>
              </a:pPr>
              <a:t>‹#›</a:t>
            </a:fld>
            <a:endParaRPr/>
          </a:p>
        </p:txBody>
      </p:sp>
    </p:spTree>
    <p:extLst>
      <p:ext uri="{BB962C8B-B14F-4D97-AF65-F5344CB8AC3E}">
        <p14:creationId xmlns:p14="http://schemas.microsoft.com/office/powerpoint/2010/main" val="3675745842"/>
      </p:ext>
    </p:extLst>
  </p:cSld>
  <p:clrMapOvr>
    <a:masterClrMapping/>
  </p:clrMapOvr>
  <p:transition spd="slow"/>
</p:sldLayout>
</file>

<file path=ppt/slideLayouts/slideLayout2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CF39DC7-0CC2-384F-9EEC-D00D1EB81E6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5F59E24-589B-4842-81F1-4151C18131C6}"/>
              </a:ext>
            </a:extLst>
          </p:cNvPr>
          <p:cNvSpPr txBox="1">
            <a:spLocks noGrp="1"/>
          </p:cNvSpPr>
          <p:nvPr>
            <p:ph type="sldNum" sz="quarter" idx="11"/>
          </p:nvPr>
        </p:nvSpPr>
        <p:spPr>
          <a:ln/>
        </p:spPr>
        <p:txBody>
          <a:bodyPr/>
          <a:lstStyle>
            <a:lvl1pPr>
              <a:defRPr/>
            </a:lvl1pPr>
          </a:lstStyle>
          <a:p>
            <a:pPr>
              <a:defRPr/>
            </a:pPr>
            <a:fld id="{C030AE3C-3E8B-444A-A126-1CA88EB2521A}" type="slidenum">
              <a:rPr/>
              <a:pPr>
                <a:defRPr/>
              </a:pPr>
              <a:t>‹#›</a:t>
            </a:fld>
            <a:endParaRPr/>
          </a:p>
        </p:txBody>
      </p:sp>
    </p:spTree>
    <p:extLst>
      <p:ext uri="{BB962C8B-B14F-4D97-AF65-F5344CB8AC3E}">
        <p14:creationId xmlns:p14="http://schemas.microsoft.com/office/powerpoint/2010/main" val="227364908"/>
      </p:ext>
    </p:extLst>
  </p:cSld>
  <p:clrMapOvr>
    <a:masterClrMapping/>
  </p:clrMapOvr>
  <p:transition spd="slow"/>
</p:sldLayout>
</file>

<file path=ppt/slideLayouts/slideLayout2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214DB1C-6708-5B47-9937-1F6E55A5C39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854F4E2-A246-8147-8200-A8C722814B1F}"/>
              </a:ext>
            </a:extLst>
          </p:cNvPr>
          <p:cNvSpPr txBox="1">
            <a:spLocks noGrp="1"/>
          </p:cNvSpPr>
          <p:nvPr>
            <p:ph type="sldNum" sz="quarter" idx="11"/>
          </p:nvPr>
        </p:nvSpPr>
        <p:spPr>
          <a:ln/>
        </p:spPr>
        <p:txBody>
          <a:bodyPr/>
          <a:lstStyle>
            <a:lvl1pPr>
              <a:defRPr/>
            </a:lvl1pPr>
          </a:lstStyle>
          <a:p>
            <a:pPr>
              <a:defRPr/>
            </a:pPr>
            <a:fld id="{3BE59E35-F299-F74E-AE0D-EE4F8413A694}" type="slidenum">
              <a:rPr/>
              <a:pPr>
                <a:defRPr/>
              </a:pPr>
              <a:t>‹#›</a:t>
            </a:fld>
            <a:endParaRPr/>
          </a:p>
        </p:txBody>
      </p:sp>
    </p:spTree>
    <p:extLst>
      <p:ext uri="{BB962C8B-B14F-4D97-AF65-F5344CB8AC3E}">
        <p14:creationId xmlns:p14="http://schemas.microsoft.com/office/powerpoint/2010/main" val="2099092628"/>
      </p:ext>
    </p:extLst>
  </p:cSld>
  <p:clrMapOvr>
    <a:masterClrMapping/>
  </p:clrMapOvr>
  <p:transition spd="slow"/>
</p:sldLayout>
</file>

<file path=ppt/slideLayouts/slideLayout24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FABD08C-62BA-D042-BDAA-29AC82E9958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D9CFBA1-193B-C441-988C-85C8B1AAA1EA}"/>
              </a:ext>
            </a:extLst>
          </p:cNvPr>
          <p:cNvSpPr txBox="1">
            <a:spLocks noGrp="1"/>
          </p:cNvSpPr>
          <p:nvPr>
            <p:ph type="sldNum" sz="quarter" idx="11"/>
          </p:nvPr>
        </p:nvSpPr>
        <p:spPr>
          <a:ln/>
        </p:spPr>
        <p:txBody>
          <a:bodyPr/>
          <a:lstStyle>
            <a:lvl1pPr>
              <a:defRPr/>
            </a:lvl1pPr>
          </a:lstStyle>
          <a:p>
            <a:pPr>
              <a:defRPr/>
            </a:pPr>
            <a:fld id="{E1999CEA-FEDC-984E-A4EA-070B1F4B445E}" type="slidenum">
              <a:rPr/>
              <a:pPr>
                <a:defRPr/>
              </a:pPr>
              <a:t>‹#›</a:t>
            </a:fld>
            <a:endParaRPr/>
          </a:p>
        </p:txBody>
      </p:sp>
    </p:spTree>
    <p:extLst>
      <p:ext uri="{BB962C8B-B14F-4D97-AF65-F5344CB8AC3E}">
        <p14:creationId xmlns:p14="http://schemas.microsoft.com/office/powerpoint/2010/main" val="4124787610"/>
      </p:ext>
    </p:extLst>
  </p:cSld>
  <p:clrMapOvr>
    <a:masterClrMapping/>
  </p:clrMapOvr>
  <p:transition spd="slow"/>
</p:sldLayout>
</file>

<file path=ppt/slideLayouts/slideLayout24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7CBA93C-D487-C341-996A-22718BE22BD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6AEE40A-9630-1C49-943C-9FE5E6C06DF0}"/>
              </a:ext>
            </a:extLst>
          </p:cNvPr>
          <p:cNvSpPr txBox="1">
            <a:spLocks noGrp="1"/>
          </p:cNvSpPr>
          <p:nvPr>
            <p:ph type="sldNum" sz="quarter" idx="11"/>
          </p:nvPr>
        </p:nvSpPr>
        <p:spPr>
          <a:ln/>
        </p:spPr>
        <p:txBody>
          <a:bodyPr/>
          <a:lstStyle>
            <a:lvl1pPr>
              <a:defRPr/>
            </a:lvl1pPr>
          </a:lstStyle>
          <a:p>
            <a:pPr>
              <a:defRPr/>
            </a:pPr>
            <a:fld id="{E40CDC92-B9B8-1E4E-8D8C-FDDDD0DB90C6}" type="slidenum">
              <a:rPr/>
              <a:pPr>
                <a:defRPr/>
              </a:pPr>
              <a:t>‹#›</a:t>
            </a:fld>
            <a:endParaRPr/>
          </a:p>
        </p:txBody>
      </p:sp>
    </p:spTree>
    <p:extLst>
      <p:ext uri="{BB962C8B-B14F-4D97-AF65-F5344CB8AC3E}">
        <p14:creationId xmlns:p14="http://schemas.microsoft.com/office/powerpoint/2010/main" val="1193771968"/>
      </p:ext>
    </p:extLst>
  </p:cSld>
  <p:clrMapOvr>
    <a:masterClrMapping/>
  </p:clrMapOvr>
  <p:transition spd="slow"/>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765AA8D-3310-6E40-A694-A1481AB8C78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47CB5DC-C00D-CF48-9745-41079959571E}"/>
              </a:ext>
            </a:extLst>
          </p:cNvPr>
          <p:cNvSpPr txBox="1">
            <a:spLocks noGrp="1"/>
          </p:cNvSpPr>
          <p:nvPr>
            <p:ph type="sldNum" sz="quarter" idx="11"/>
          </p:nvPr>
        </p:nvSpPr>
        <p:spPr>
          <a:ln/>
        </p:spPr>
        <p:txBody>
          <a:bodyPr/>
          <a:lstStyle>
            <a:lvl1pPr>
              <a:defRPr/>
            </a:lvl1pPr>
          </a:lstStyle>
          <a:p>
            <a:pPr>
              <a:defRPr/>
            </a:pPr>
            <a:fld id="{311C54C4-2918-3F43-A202-3C823576F89E}" type="slidenum">
              <a:rPr/>
              <a:pPr>
                <a:defRPr/>
              </a:pPr>
              <a:t>‹#›</a:t>
            </a:fld>
            <a:endParaRPr/>
          </a:p>
        </p:txBody>
      </p:sp>
    </p:spTree>
    <p:extLst>
      <p:ext uri="{BB962C8B-B14F-4D97-AF65-F5344CB8AC3E}">
        <p14:creationId xmlns:p14="http://schemas.microsoft.com/office/powerpoint/2010/main" val="1763923672"/>
      </p:ext>
    </p:extLst>
  </p:cSld>
  <p:clrMapOvr>
    <a:masterClrMapping/>
  </p:clrMapOvr>
  <p:transition spd="slow"/>
</p:sldLayout>
</file>

<file path=ppt/slideLayouts/slideLayout24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A64D9B9-2CA8-2643-A187-1FCA0375B58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EBF88B1-7CE1-6E4E-BAD8-77FA179E0D09}"/>
              </a:ext>
            </a:extLst>
          </p:cNvPr>
          <p:cNvSpPr txBox="1">
            <a:spLocks noGrp="1"/>
          </p:cNvSpPr>
          <p:nvPr>
            <p:ph type="sldNum" sz="quarter" idx="11"/>
          </p:nvPr>
        </p:nvSpPr>
        <p:spPr>
          <a:ln/>
        </p:spPr>
        <p:txBody>
          <a:bodyPr/>
          <a:lstStyle>
            <a:lvl1pPr>
              <a:defRPr/>
            </a:lvl1pPr>
          </a:lstStyle>
          <a:p>
            <a:pPr>
              <a:defRPr/>
            </a:pPr>
            <a:fld id="{DB1684BE-4B53-9642-B4CA-D85008C74AAF}" type="slidenum">
              <a:rPr/>
              <a:pPr>
                <a:defRPr/>
              </a:pPr>
              <a:t>‹#›</a:t>
            </a:fld>
            <a:endParaRPr/>
          </a:p>
        </p:txBody>
      </p:sp>
    </p:spTree>
    <p:extLst>
      <p:ext uri="{BB962C8B-B14F-4D97-AF65-F5344CB8AC3E}">
        <p14:creationId xmlns:p14="http://schemas.microsoft.com/office/powerpoint/2010/main" val="3410946277"/>
      </p:ext>
    </p:extLst>
  </p:cSld>
  <p:clrMapOvr>
    <a:masterClrMapping/>
  </p:clrMapOvr>
  <p:transition spd="slow"/>
</p:sldLayout>
</file>

<file path=ppt/slideLayouts/slideLayout24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34AFA8F-0200-C946-8FF5-71BA23F586D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339E28D-569A-4640-8A1A-A11DA7B5E5B8}"/>
              </a:ext>
            </a:extLst>
          </p:cNvPr>
          <p:cNvSpPr txBox="1">
            <a:spLocks noGrp="1"/>
          </p:cNvSpPr>
          <p:nvPr>
            <p:ph type="sldNum" sz="quarter" idx="11"/>
          </p:nvPr>
        </p:nvSpPr>
        <p:spPr>
          <a:ln/>
        </p:spPr>
        <p:txBody>
          <a:bodyPr/>
          <a:lstStyle>
            <a:lvl1pPr>
              <a:defRPr/>
            </a:lvl1pPr>
          </a:lstStyle>
          <a:p>
            <a:pPr>
              <a:defRPr/>
            </a:pPr>
            <a:fld id="{9909F2C2-7285-8F4D-AA70-FCFBB87C248C}" type="slidenum">
              <a:rPr/>
              <a:pPr>
                <a:defRPr/>
              </a:pPr>
              <a:t>‹#›</a:t>
            </a:fld>
            <a:endParaRPr/>
          </a:p>
        </p:txBody>
      </p:sp>
    </p:spTree>
    <p:extLst>
      <p:ext uri="{BB962C8B-B14F-4D97-AF65-F5344CB8AC3E}">
        <p14:creationId xmlns:p14="http://schemas.microsoft.com/office/powerpoint/2010/main" val="3087243623"/>
      </p:ext>
    </p:extLst>
  </p:cSld>
  <p:clrMapOvr>
    <a:masterClrMapping/>
  </p:clrMapOvr>
  <p:transition spd="slow"/>
</p:sldLayout>
</file>

<file path=ppt/slideLayouts/slideLayout24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8B3AC1F-D826-6944-9BBC-261B7DA7521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6A4EA0B-7983-9640-B057-0A4BAD9F62B5}"/>
              </a:ext>
            </a:extLst>
          </p:cNvPr>
          <p:cNvSpPr txBox="1">
            <a:spLocks noGrp="1"/>
          </p:cNvSpPr>
          <p:nvPr>
            <p:ph type="sldNum" sz="quarter" idx="11"/>
          </p:nvPr>
        </p:nvSpPr>
        <p:spPr>
          <a:ln/>
        </p:spPr>
        <p:txBody>
          <a:bodyPr/>
          <a:lstStyle>
            <a:lvl1pPr>
              <a:defRPr/>
            </a:lvl1pPr>
          </a:lstStyle>
          <a:p>
            <a:pPr>
              <a:defRPr/>
            </a:pPr>
            <a:fld id="{36DDCB08-473A-6743-96B0-ED3954B636DB}" type="slidenum">
              <a:rPr/>
              <a:pPr>
                <a:defRPr/>
              </a:pPr>
              <a:t>‹#›</a:t>
            </a:fld>
            <a:endParaRPr/>
          </a:p>
        </p:txBody>
      </p:sp>
    </p:spTree>
    <p:extLst>
      <p:ext uri="{BB962C8B-B14F-4D97-AF65-F5344CB8AC3E}">
        <p14:creationId xmlns:p14="http://schemas.microsoft.com/office/powerpoint/2010/main" val="2186059292"/>
      </p:ext>
    </p:extLst>
  </p:cSld>
  <p:clrMapOvr>
    <a:masterClrMapping/>
  </p:clrMapOvr>
  <p:transition spd="slow"/>
</p:sldLayout>
</file>

<file path=ppt/slideLayouts/slideLayout24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D6B4562-D099-CC48-B394-FC35885C68C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36918674-B810-C346-9803-296814361F4E}"/>
              </a:ext>
            </a:extLst>
          </p:cNvPr>
          <p:cNvSpPr txBox="1">
            <a:spLocks noGrp="1"/>
          </p:cNvSpPr>
          <p:nvPr>
            <p:ph type="sldNum" sz="quarter" idx="11"/>
          </p:nvPr>
        </p:nvSpPr>
        <p:spPr>
          <a:ln/>
        </p:spPr>
        <p:txBody>
          <a:bodyPr/>
          <a:lstStyle>
            <a:lvl1pPr>
              <a:defRPr/>
            </a:lvl1pPr>
          </a:lstStyle>
          <a:p>
            <a:pPr>
              <a:defRPr/>
            </a:pPr>
            <a:fld id="{ADF8337F-DD7E-094E-A007-6C614693455B}" type="slidenum">
              <a:rPr/>
              <a:pPr>
                <a:defRPr/>
              </a:pPr>
              <a:t>‹#›</a:t>
            </a:fld>
            <a:endParaRPr/>
          </a:p>
        </p:txBody>
      </p:sp>
    </p:spTree>
    <p:extLst>
      <p:ext uri="{BB962C8B-B14F-4D97-AF65-F5344CB8AC3E}">
        <p14:creationId xmlns:p14="http://schemas.microsoft.com/office/powerpoint/2010/main" val="2030793591"/>
      </p:ext>
    </p:extLst>
  </p:cSld>
  <p:clrMapOvr>
    <a:masterClrMapping/>
  </p:clrMapOvr>
  <p:transition spd="slow"/>
</p:sldLayout>
</file>

<file path=ppt/slideLayouts/slideLayout24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F391DBE-7E4D-364D-A0D7-A2F17AFF7EF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F5115BC-FCEB-984F-8440-F7B5192CE37A}"/>
              </a:ext>
            </a:extLst>
          </p:cNvPr>
          <p:cNvSpPr txBox="1">
            <a:spLocks noGrp="1"/>
          </p:cNvSpPr>
          <p:nvPr>
            <p:ph type="sldNum" sz="quarter" idx="11"/>
          </p:nvPr>
        </p:nvSpPr>
        <p:spPr>
          <a:ln/>
        </p:spPr>
        <p:txBody>
          <a:bodyPr/>
          <a:lstStyle>
            <a:lvl1pPr>
              <a:defRPr/>
            </a:lvl1pPr>
          </a:lstStyle>
          <a:p>
            <a:pPr>
              <a:defRPr/>
            </a:pPr>
            <a:fld id="{6FBBAB64-EDE5-E743-BD4F-F21E77EEF16C}" type="slidenum">
              <a:rPr/>
              <a:pPr>
                <a:defRPr/>
              </a:pPr>
              <a:t>‹#›</a:t>
            </a:fld>
            <a:endParaRPr/>
          </a:p>
        </p:txBody>
      </p:sp>
    </p:spTree>
    <p:extLst>
      <p:ext uri="{BB962C8B-B14F-4D97-AF65-F5344CB8AC3E}">
        <p14:creationId xmlns:p14="http://schemas.microsoft.com/office/powerpoint/2010/main" val="1909028517"/>
      </p:ext>
    </p:extLst>
  </p:cSld>
  <p:clrMapOvr>
    <a:masterClrMapping/>
  </p:clrMapOvr>
  <p:transition spd="slow"/>
</p:sldLayout>
</file>

<file path=ppt/slideLayouts/slideLayout24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E4E2FFB-DA6F-7040-8EEF-DFDA6924A9F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7B23910-8A51-7444-B549-C8D72E72A93B}"/>
              </a:ext>
            </a:extLst>
          </p:cNvPr>
          <p:cNvSpPr txBox="1">
            <a:spLocks noGrp="1"/>
          </p:cNvSpPr>
          <p:nvPr>
            <p:ph type="sldNum" sz="quarter" idx="11"/>
          </p:nvPr>
        </p:nvSpPr>
        <p:spPr>
          <a:ln/>
        </p:spPr>
        <p:txBody>
          <a:bodyPr/>
          <a:lstStyle>
            <a:lvl1pPr>
              <a:defRPr/>
            </a:lvl1pPr>
          </a:lstStyle>
          <a:p>
            <a:pPr>
              <a:defRPr/>
            </a:pPr>
            <a:fld id="{85E4B715-D3D3-6C49-BC7C-367A30BF2A9E}" type="slidenum">
              <a:rPr/>
              <a:pPr>
                <a:defRPr/>
              </a:pPr>
              <a:t>‹#›</a:t>
            </a:fld>
            <a:endParaRPr/>
          </a:p>
        </p:txBody>
      </p:sp>
    </p:spTree>
    <p:extLst>
      <p:ext uri="{BB962C8B-B14F-4D97-AF65-F5344CB8AC3E}">
        <p14:creationId xmlns:p14="http://schemas.microsoft.com/office/powerpoint/2010/main" val="1240237157"/>
      </p:ext>
    </p:extLst>
  </p:cSld>
  <p:clrMapOvr>
    <a:masterClrMapping/>
  </p:clrMapOvr>
  <p:transition spd="slow"/>
</p:sldLayout>
</file>

<file path=ppt/slideLayouts/slideLayout24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D10146A-B681-F34C-9FA2-12C6ECE1477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931A1AC-928A-624B-AD42-B6AF244A7226}"/>
              </a:ext>
            </a:extLst>
          </p:cNvPr>
          <p:cNvSpPr txBox="1">
            <a:spLocks noGrp="1"/>
          </p:cNvSpPr>
          <p:nvPr>
            <p:ph type="sldNum" sz="quarter" idx="11"/>
          </p:nvPr>
        </p:nvSpPr>
        <p:spPr>
          <a:ln/>
        </p:spPr>
        <p:txBody>
          <a:bodyPr/>
          <a:lstStyle>
            <a:lvl1pPr>
              <a:defRPr/>
            </a:lvl1pPr>
          </a:lstStyle>
          <a:p>
            <a:pPr>
              <a:defRPr/>
            </a:pPr>
            <a:fld id="{04545391-9E7E-9D47-8014-EF60D1F70D0B}" type="slidenum">
              <a:rPr/>
              <a:pPr>
                <a:defRPr/>
              </a:pPr>
              <a:t>‹#›</a:t>
            </a:fld>
            <a:endParaRPr/>
          </a:p>
        </p:txBody>
      </p:sp>
    </p:spTree>
    <p:extLst>
      <p:ext uri="{BB962C8B-B14F-4D97-AF65-F5344CB8AC3E}">
        <p14:creationId xmlns:p14="http://schemas.microsoft.com/office/powerpoint/2010/main" val="3801112854"/>
      </p:ext>
    </p:extLst>
  </p:cSld>
  <p:clrMapOvr>
    <a:masterClrMapping/>
  </p:clrMapOvr>
  <p:transition spd="slow"/>
</p:sldLayout>
</file>

<file path=ppt/slideLayouts/slideLayout24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9F38B92-2491-554A-A026-EE9FA9756D7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5B0131B-C088-224F-A403-9C9C881D233E}"/>
              </a:ext>
            </a:extLst>
          </p:cNvPr>
          <p:cNvSpPr txBox="1">
            <a:spLocks noGrp="1"/>
          </p:cNvSpPr>
          <p:nvPr>
            <p:ph type="sldNum" sz="quarter" idx="11"/>
          </p:nvPr>
        </p:nvSpPr>
        <p:spPr>
          <a:ln/>
        </p:spPr>
        <p:txBody>
          <a:bodyPr/>
          <a:lstStyle>
            <a:lvl1pPr>
              <a:defRPr/>
            </a:lvl1pPr>
          </a:lstStyle>
          <a:p>
            <a:pPr>
              <a:defRPr/>
            </a:pPr>
            <a:fld id="{03C11B25-E695-9243-8A4E-B98F0C206AB3}" type="slidenum">
              <a:rPr/>
              <a:pPr>
                <a:defRPr/>
              </a:pPr>
              <a:t>‹#›</a:t>
            </a:fld>
            <a:endParaRPr/>
          </a:p>
        </p:txBody>
      </p:sp>
    </p:spTree>
    <p:extLst>
      <p:ext uri="{BB962C8B-B14F-4D97-AF65-F5344CB8AC3E}">
        <p14:creationId xmlns:p14="http://schemas.microsoft.com/office/powerpoint/2010/main" val="2230432611"/>
      </p:ext>
    </p:extLst>
  </p:cSld>
  <p:clrMapOvr>
    <a:masterClrMapping/>
  </p:clrMapOvr>
  <p:transition spd="slow"/>
</p:sldLayout>
</file>

<file path=ppt/slideLayouts/slideLayout24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710DC23-5523-FB47-8592-6D496CE44A3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743880D-5187-B04C-8BB8-0AFCC5819CAF}"/>
              </a:ext>
            </a:extLst>
          </p:cNvPr>
          <p:cNvSpPr txBox="1">
            <a:spLocks noGrp="1"/>
          </p:cNvSpPr>
          <p:nvPr>
            <p:ph type="sldNum" sz="quarter" idx="11"/>
          </p:nvPr>
        </p:nvSpPr>
        <p:spPr>
          <a:ln/>
        </p:spPr>
        <p:txBody>
          <a:bodyPr/>
          <a:lstStyle>
            <a:lvl1pPr>
              <a:defRPr/>
            </a:lvl1pPr>
          </a:lstStyle>
          <a:p>
            <a:pPr>
              <a:defRPr/>
            </a:pPr>
            <a:fld id="{CB483A9F-7091-9D44-821A-335F29DB4BEF}" type="slidenum">
              <a:rPr/>
              <a:pPr>
                <a:defRPr/>
              </a:pPr>
              <a:t>‹#›</a:t>
            </a:fld>
            <a:endParaRPr/>
          </a:p>
        </p:txBody>
      </p:sp>
    </p:spTree>
    <p:extLst>
      <p:ext uri="{BB962C8B-B14F-4D97-AF65-F5344CB8AC3E}">
        <p14:creationId xmlns:p14="http://schemas.microsoft.com/office/powerpoint/2010/main" val="2564905051"/>
      </p:ext>
    </p:extLst>
  </p:cSld>
  <p:clrMapOvr>
    <a:masterClrMapping/>
  </p:clrMapOvr>
  <p:transition spd="slow"/>
</p:sldLayout>
</file>

<file path=ppt/slideLayouts/slideLayout24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3925091313"/>
      </p:ext>
    </p:extLst>
  </p:cSld>
  <p:clrMapOvr>
    <a:masterClrMapping/>
  </p:clrMapOvr>
  <p:transition spd="slow"/>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ED1CE17-2ECC-8041-B2A4-88AACA68E39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19A390B-DE39-F74A-AED8-3F191255F765}"/>
              </a:ext>
            </a:extLst>
          </p:cNvPr>
          <p:cNvSpPr txBox="1">
            <a:spLocks noGrp="1"/>
          </p:cNvSpPr>
          <p:nvPr>
            <p:ph type="sldNum" sz="quarter" idx="11"/>
          </p:nvPr>
        </p:nvSpPr>
        <p:spPr>
          <a:ln/>
        </p:spPr>
        <p:txBody>
          <a:bodyPr/>
          <a:lstStyle>
            <a:lvl1pPr>
              <a:defRPr/>
            </a:lvl1pPr>
          </a:lstStyle>
          <a:p>
            <a:pPr>
              <a:defRPr/>
            </a:pPr>
            <a:fld id="{8F58E53F-A096-7344-BD0E-C2917618551B}" type="slidenum">
              <a:rPr/>
              <a:pPr>
                <a:defRPr/>
              </a:pPr>
              <a:t>‹#›</a:t>
            </a:fld>
            <a:endParaRPr/>
          </a:p>
        </p:txBody>
      </p:sp>
    </p:spTree>
    <p:extLst>
      <p:ext uri="{BB962C8B-B14F-4D97-AF65-F5344CB8AC3E}">
        <p14:creationId xmlns:p14="http://schemas.microsoft.com/office/powerpoint/2010/main" val="2226414801"/>
      </p:ext>
    </p:extLst>
  </p:cSld>
  <p:clrMapOvr>
    <a:masterClrMapping/>
  </p:clrMapOvr>
  <p:transition spd="slow"/>
</p:sldLayout>
</file>

<file path=ppt/slideLayouts/slideLayout24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713879804"/>
      </p:ext>
    </p:extLst>
  </p:cSld>
  <p:clrMapOvr>
    <a:masterClrMapping/>
  </p:clrMapOvr>
  <p:transition spd="slow"/>
</p:sldLayout>
</file>

<file path=ppt/slideLayouts/slideLayout24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880726087"/>
      </p:ext>
    </p:extLst>
  </p:cSld>
  <p:clrMapOvr>
    <a:masterClrMapping/>
  </p:clrMapOvr>
  <p:transition spd="slow"/>
</p:sldLayout>
</file>

<file path=ppt/slideLayouts/slideLayout24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24998963"/>
      </p:ext>
    </p:extLst>
  </p:cSld>
  <p:clrMapOvr>
    <a:masterClrMapping/>
  </p:clrMapOvr>
  <p:transition spd="slow"/>
</p:sldLayout>
</file>

<file path=ppt/slideLayouts/slideLayout24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523313060"/>
      </p:ext>
    </p:extLst>
  </p:cSld>
  <p:clrMapOvr>
    <a:masterClrMapping/>
  </p:clrMapOvr>
  <p:transition spd="slow"/>
</p:sldLayout>
</file>

<file path=ppt/slideLayouts/slideLayout2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1768695774"/>
      </p:ext>
    </p:extLst>
  </p:cSld>
  <p:clrMapOvr>
    <a:masterClrMapping/>
  </p:clrMapOvr>
  <p:transition spd="slow"/>
</p:sldLayout>
</file>

<file path=ppt/slideLayouts/slideLayout24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7497567"/>
      </p:ext>
    </p:extLst>
  </p:cSld>
  <p:clrMapOvr>
    <a:masterClrMapping/>
  </p:clrMapOvr>
  <p:transition spd="slow"/>
</p:sldLayout>
</file>

<file path=ppt/slideLayouts/slideLayout24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338631480"/>
      </p:ext>
    </p:extLst>
  </p:cSld>
  <p:clrMapOvr>
    <a:masterClrMapping/>
  </p:clrMapOvr>
  <p:transition spd="slow"/>
</p:sldLayout>
</file>

<file path=ppt/slideLayouts/slideLayout24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151363034"/>
      </p:ext>
    </p:extLst>
  </p:cSld>
  <p:clrMapOvr>
    <a:masterClrMapping/>
  </p:clrMapOvr>
  <p:transition spd="slow"/>
</p:sldLayout>
</file>

<file path=ppt/slideLayouts/slideLayout24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480048479"/>
      </p:ext>
    </p:extLst>
  </p:cSld>
  <p:clrMapOvr>
    <a:masterClrMapping/>
  </p:clrMapOvr>
  <p:transition spd="slow"/>
</p:sldLayout>
</file>

<file path=ppt/slideLayouts/slideLayout24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626930820"/>
      </p:ext>
    </p:extLst>
  </p:cSld>
  <p:clrMapOvr>
    <a:masterClrMapping/>
  </p:clrMapOvr>
  <p:transition spd="slow"/>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ED789E8-EA61-104E-A0D0-1B9B75A99BD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ECA9D90-102B-6B41-9B57-D7FDF9DC9C92}"/>
              </a:ext>
            </a:extLst>
          </p:cNvPr>
          <p:cNvSpPr txBox="1">
            <a:spLocks noGrp="1"/>
          </p:cNvSpPr>
          <p:nvPr>
            <p:ph type="sldNum" sz="quarter" idx="11"/>
          </p:nvPr>
        </p:nvSpPr>
        <p:spPr>
          <a:ln/>
        </p:spPr>
        <p:txBody>
          <a:bodyPr/>
          <a:lstStyle>
            <a:lvl1pPr>
              <a:defRPr/>
            </a:lvl1pPr>
          </a:lstStyle>
          <a:p>
            <a:pPr>
              <a:defRPr/>
            </a:pPr>
            <a:fld id="{04E9141A-5C9F-B54E-9DF2-038A1D03B2E9}" type="slidenum">
              <a:rPr/>
              <a:pPr>
                <a:defRPr/>
              </a:pPr>
              <a:t>‹#›</a:t>
            </a:fld>
            <a:endParaRPr/>
          </a:p>
        </p:txBody>
      </p:sp>
    </p:spTree>
    <p:extLst>
      <p:ext uri="{BB962C8B-B14F-4D97-AF65-F5344CB8AC3E}">
        <p14:creationId xmlns:p14="http://schemas.microsoft.com/office/powerpoint/2010/main" val="771952765"/>
      </p:ext>
    </p:extLst>
  </p:cSld>
  <p:clrMapOvr>
    <a:masterClrMapping/>
  </p:clrMapOvr>
  <p:transition spd="slow"/>
</p:sldLayout>
</file>

<file path=ppt/slideLayouts/slideLayout2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497183191"/>
      </p:ext>
    </p:extLst>
  </p:cSld>
  <p:clrMapOvr>
    <a:masterClrMapping/>
  </p:clrMapOvr>
  <p:transition spd="slow"/>
</p:sldLayout>
</file>

<file path=ppt/slideLayouts/slideLayout2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099244760"/>
      </p:ext>
    </p:extLst>
  </p:cSld>
  <p:clrMapOvr>
    <a:masterClrMapping/>
  </p:clrMapOvr>
  <p:transition spd="slow"/>
</p:sldLayout>
</file>

<file path=ppt/slideLayouts/slideLayout2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3101572162"/>
      </p:ext>
    </p:extLst>
  </p:cSld>
  <p:clrMapOvr>
    <a:masterClrMapping/>
  </p:clrMapOvr>
  <p:transition spd="slow"/>
</p:sldLayout>
</file>

<file path=ppt/slideLayouts/slideLayout2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208579785"/>
      </p:ext>
    </p:extLst>
  </p:cSld>
  <p:clrMapOvr>
    <a:masterClrMapping/>
  </p:clrMapOvr>
  <p:transition spd="slow"/>
</p:sldLayout>
</file>

<file path=ppt/slideLayouts/slideLayout2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888521511"/>
      </p:ext>
    </p:extLst>
  </p:cSld>
  <p:clrMapOvr>
    <a:masterClrMapping/>
  </p:clrMapOvr>
  <p:transition spd="slow"/>
</p:sldLayout>
</file>

<file path=ppt/slideLayouts/slideLayout2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1198945224"/>
      </p:ext>
    </p:extLst>
  </p:cSld>
  <p:clrMapOvr>
    <a:masterClrMapping/>
  </p:clrMapOvr>
  <p:transition spd="slow"/>
</p:sldLayout>
</file>

<file path=ppt/slideLayouts/slideLayout2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5470151"/>
      </p:ext>
    </p:extLst>
  </p:cSld>
  <p:clrMapOvr>
    <a:masterClrMapping/>
  </p:clrMapOvr>
  <p:transition spd="slow"/>
</p:sldLayout>
</file>

<file path=ppt/slideLayouts/slideLayout2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122327005"/>
      </p:ext>
    </p:extLst>
  </p:cSld>
  <p:clrMapOvr>
    <a:masterClrMapping/>
  </p:clrMapOvr>
  <p:transition spd="slow"/>
</p:sldLayout>
</file>

<file path=ppt/slideLayouts/slideLayout2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861428173"/>
      </p:ext>
    </p:extLst>
  </p:cSld>
  <p:clrMapOvr>
    <a:masterClrMapping/>
  </p:clrMapOvr>
  <p:transition spd="slow"/>
</p:sldLayout>
</file>

<file path=ppt/slideLayouts/slideLayout2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766211697"/>
      </p:ext>
    </p:extLst>
  </p:cSld>
  <p:clrMapOvr>
    <a:masterClrMapping/>
  </p:clrMapOvr>
  <p:transition spd="slow"/>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AC34C12-E249-024F-B818-718C81796C4C}"/>
              </a:ext>
            </a:extLst>
          </p:cNvPr>
          <p:cNvSpPr txBox="1">
            <a:spLocks noGrp="1"/>
          </p:cNvSpPr>
          <p:nvPr>
            <p:ph type="dt" sz="half" idx="10"/>
          </p:nvPr>
        </p:nvSpPr>
        <p:spPr>
          <a:ln/>
        </p:spPr>
        <p:txBody>
          <a:bodyPr/>
          <a:lstStyle>
            <a:lvl1pPr>
              <a:defRPr/>
            </a:lvl1pPr>
          </a:lstStyle>
          <a:p>
            <a:pPr>
              <a:defRPr/>
            </a:pPr>
            <a:r>
              <a:t>29 декабря 2016</a:t>
            </a:r>
          </a:p>
        </p:txBody>
      </p:sp>
      <p:sp>
        <p:nvSpPr>
          <p:cNvPr id="5" name="Rectangle 4">
            <a:extLst>
              <a:ext uri="{FF2B5EF4-FFF2-40B4-BE49-F238E27FC236}">
                <a16:creationId xmlns:a16="http://schemas.microsoft.com/office/drawing/2014/main" id="{7E5178A4-48F9-F741-941C-172FC0A92FF3}"/>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6" name="Rectangle 5">
            <a:extLst>
              <a:ext uri="{FF2B5EF4-FFF2-40B4-BE49-F238E27FC236}">
                <a16:creationId xmlns:a16="http://schemas.microsoft.com/office/drawing/2014/main" id="{22F39BAE-C570-DC45-BBD6-A77470178A18}"/>
              </a:ext>
            </a:extLst>
          </p:cNvPr>
          <p:cNvSpPr txBox="1">
            <a:spLocks noGrp="1"/>
          </p:cNvSpPr>
          <p:nvPr>
            <p:ph type="sldNum" sz="quarter" idx="12"/>
          </p:nvPr>
        </p:nvSpPr>
        <p:spPr>
          <a:ln/>
        </p:spPr>
        <p:txBody>
          <a:bodyPr/>
          <a:lstStyle>
            <a:lvl1pPr>
              <a:defRPr/>
            </a:lvl1pPr>
          </a:lstStyle>
          <a:p>
            <a:pPr>
              <a:defRPr/>
            </a:pPr>
            <a:fld id="{3039AA66-8E28-324A-B247-26C7439B5D59}" type="slidenum">
              <a:rPr/>
              <a:pPr>
                <a:defRPr/>
              </a:pPr>
              <a:t>‹#›</a:t>
            </a:fld>
            <a:endParaRPr/>
          </a:p>
        </p:txBody>
      </p:sp>
    </p:spTree>
    <p:extLst>
      <p:ext uri="{BB962C8B-B14F-4D97-AF65-F5344CB8AC3E}">
        <p14:creationId xmlns:p14="http://schemas.microsoft.com/office/powerpoint/2010/main" val="2468106189"/>
      </p:ext>
    </p:extLst>
  </p:cSld>
  <p:clrMapOvr>
    <a:masterClrMapping/>
  </p:clrMapOvr>
  <p:transition spd="slow"/>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44EB307-C72B-D141-86FA-DF19E634362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A4C2A8F-59DE-924A-8095-10DE408CA974}"/>
              </a:ext>
            </a:extLst>
          </p:cNvPr>
          <p:cNvSpPr txBox="1">
            <a:spLocks noGrp="1"/>
          </p:cNvSpPr>
          <p:nvPr>
            <p:ph type="sldNum" sz="quarter" idx="11"/>
          </p:nvPr>
        </p:nvSpPr>
        <p:spPr>
          <a:ln/>
        </p:spPr>
        <p:txBody>
          <a:bodyPr/>
          <a:lstStyle>
            <a:lvl1pPr>
              <a:defRPr/>
            </a:lvl1pPr>
          </a:lstStyle>
          <a:p>
            <a:pPr>
              <a:defRPr/>
            </a:pPr>
            <a:fld id="{E72A4175-40C8-634F-A298-21836D5BB98E}" type="slidenum">
              <a:rPr/>
              <a:pPr>
                <a:defRPr/>
              </a:pPr>
              <a:t>‹#›</a:t>
            </a:fld>
            <a:endParaRPr/>
          </a:p>
        </p:txBody>
      </p:sp>
    </p:spTree>
    <p:extLst>
      <p:ext uri="{BB962C8B-B14F-4D97-AF65-F5344CB8AC3E}">
        <p14:creationId xmlns:p14="http://schemas.microsoft.com/office/powerpoint/2010/main" val="903260258"/>
      </p:ext>
    </p:extLst>
  </p:cSld>
  <p:clrMapOvr>
    <a:masterClrMapping/>
  </p:clrMapOvr>
  <p:transition spd="slow"/>
</p:sldLayout>
</file>

<file path=ppt/slideLayouts/slideLayout2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606034734"/>
      </p:ext>
    </p:extLst>
  </p:cSld>
  <p:clrMapOvr>
    <a:masterClrMapping/>
  </p:clrMapOvr>
  <p:transition spd="slow"/>
</p:sldLayout>
</file>

<file path=ppt/slideLayouts/slideLayout25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35B9F00B-F2E2-4545-8F2F-6A78CF9C3EB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CBE332D-60CF-954E-A445-DC1A97549A84}"/>
              </a:ext>
            </a:extLst>
          </p:cNvPr>
          <p:cNvSpPr txBox="1">
            <a:spLocks noGrp="1"/>
          </p:cNvSpPr>
          <p:nvPr>
            <p:ph type="sldNum" sz="quarter" idx="11"/>
          </p:nvPr>
        </p:nvSpPr>
        <p:spPr>
          <a:ln/>
        </p:spPr>
        <p:txBody>
          <a:bodyPr/>
          <a:lstStyle>
            <a:lvl1pPr>
              <a:defRPr/>
            </a:lvl1pPr>
          </a:lstStyle>
          <a:p>
            <a:pPr>
              <a:defRPr/>
            </a:pPr>
            <a:fld id="{AF0B8661-278A-7B41-A90A-EA000A4D3BA8}" type="slidenum">
              <a:rPr/>
              <a:pPr>
                <a:defRPr/>
              </a:pPr>
              <a:t>‹#›</a:t>
            </a:fld>
            <a:endParaRPr/>
          </a:p>
        </p:txBody>
      </p:sp>
    </p:spTree>
    <p:extLst>
      <p:ext uri="{BB962C8B-B14F-4D97-AF65-F5344CB8AC3E}">
        <p14:creationId xmlns:p14="http://schemas.microsoft.com/office/powerpoint/2010/main" val="2055739513"/>
      </p:ext>
    </p:extLst>
  </p:cSld>
  <p:clrMapOvr>
    <a:masterClrMapping/>
  </p:clrMapOvr>
  <p:transition spd="slow"/>
</p:sldLayout>
</file>

<file path=ppt/slideLayouts/slideLayout25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238348A-FD71-884A-A02B-F709F8A1F9E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42A776F-7C6E-3446-8711-B0220CADA637}"/>
              </a:ext>
            </a:extLst>
          </p:cNvPr>
          <p:cNvSpPr txBox="1">
            <a:spLocks noGrp="1"/>
          </p:cNvSpPr>
          <p:nvPr>
            <p:ph type="sldNum" sz="quarter" idx="11"/>
          </p:nvPr>
        </p:nvSpPr>
        <p:spPr>
          <a:ln/>
        </p:spPr>
        <p:txBody>
          <a:bodyPr/>
          <a:lstStyle>
            <a:lvl1pPr>
              <a:defRPr/>
            </a:lvl1pPr>
          </a:lstStyle>
          <a:p>
            <a:pPr>
              <a:defRPr/>
            </a:pPr>
            <a:fld id="{81FE7957-BDD4-E143-842D-AA4590C6A8E0}" type="slidenum">
              <a:rPr/>
              <a:pPr>
                <a:defRPr/>
              </a:pPr>
              <a:t>‹#›</a:t>
            </a:fld>
            <a:endParaRPr/>
          </a:p>
        </p:txBody>
      </p:sp>
    </p:spTree>
    <p:extLst>
      <p:ext uri="{BB962C8B-B14F-4D97-AF65-F5344CB8AC3E}">
        <p14:creationId xmlns:p14="http://schemas.microsoft.com/office/powerpoint/2010/main" val="2843056723"/>
      </p:ext>
    </p:extLst>
  </p:cSld>
  <p:clrMapOvr>
    <a:masterClrMapping/>
  </p:clrMapOvr>
  <p:transition spd="slow"/>
</p:sldLayout>
</file>

<file path=ppt/slideLayouts/slideLayout25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5CAF5BA-A64C-3447-996F-6302ACDD780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E677D32-7EA8-B948-9D12-6C8EA0B5F276}"/>
              </a:ext>
            </a:extLst>
          </p:cNvPr>
          <p:cNvSpPr txBox="1">
            <a:spLocks noGrp="1"/>
          </p:cNvSpPr>
          <p:nvPr>
            <p:ph type="sldNum" sz="quarter" idx="11"/>
          </p:nvPr>
        </p:nvSpPr>
        <p:spPr>
          <a:ln/>
        </p:spPr>
        <p:txBody>
          <a:bodyPr/>
          <a:lstStyle>
            <a:lvl1pPr>
              <a:defRPr/>
            </a:lvl1pPr>
          </a:lstStyle>
          <a:p>
            <a:pPr>
              <a:defRPr/>
            </a:pPr>
            <a:fld id="{1491C042-D121-264E-939F-A68DD440205C}" type="slidenum">
              <a:rPr/>
              <a:pPr>
                <a:defRPr/>
              </a:pPr>
              <a:t>‹#›</a:t>
            </a:fld>
            <a:endParaRPr/>
          </a:p>
        </p:txBody>
      </p:sp>
    </p:spTree>
    <p:extLst>
      <p:ext uri="{BB962C8B-B14F-4D97-AF65-F5344CB8AC3E}">
        <p14:creationId xmlns:p14="http://schemas.microsoft.com/office/powerpoint/2010/main" val="3993170384"/>
      </p:ext>
    </p:extLst>
  </p:cSld>
  <p:clrMapOvr>
    <a:masterClrMapping/>
  </p:clrMapOvr>
  <p:transition spd="slow"/>
</p:sldLayout>
</file>

<file path=ppt/slideLayouts/slideLayout2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2A88B1B-8A31-B840-B464-86E785061AA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B7651F3-FF01-9C4B-979A-E7FA3567F2FE}"/>
              </a:ext>
            </a:extLst>
          </p:cNvPr>
          <p:cNvSpPr txBox="1">
            <a:spLocks noGrp="1"/>
          </p:cNvSpPr>
          <p:nvPr>
            <p:ph type="sldNum" sz="quarter" idx="11"/>
          </p:nvPr>
        </p:nvSpPr>
        <p:spPr>
          <a:ln/>
        </p:spPr>
        <p:txBody>
          <a:bodyPr/>
          <a:lstStyle>
            <a:lvl1pPr>
              <a:defRPr/>
            </a:lvl1pPr>
          </a:lstStyle>
          <a:p>
            <a:pPr>
              <a:defRPr/>
            </a:pPr>
            <a:fld id="{CA10C039-3E19-5E49-BE5F-D6B9C22383B0}" type="slidenum">
              <a:rPr/>
              <a:pPr>
                <a:defRPr/>
              </a:pPr>
              <a:t>‹#›</a:t>
            </a:fld>
            <a:endParaRPr/>
          </a:p>
        </p:txBody>
      </p:sp>
    </p:spTree>
    <p:extLst>
      <p:ext uri="{BB962C8B-B14F-4D97-AF65-F5344CB8AC3E}">
        <p14:creationId xmlns:p14="http://schemas.microsoft.com/office/powerpoint/2010/main" val="521561852"/>
      </p:ext>
    </p:extLst>
  </p:cSld>
  <p:clrMapOvr>
    <a:masterClrMapping/>
  </p:clrMapOvr>
  <p:transition spd="slow"/>
</p:sldLayout>
</file>

<file path=ppt/slideLayouts/slideLayout2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DB3C5EC-B8B5-E442-8D6C-60D8FF731E1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B6C9FDF-60B0-6F43-947B-020DAF7566AF}"/>
              </a:ext>
            </a:extLst>
          </p:cNvPr>
          <p:cNvSpPr txBox="1">
            <a:spLocks noGrp="1"/>
          </p:cNvSpPr>
          <p:nvPr>
            <p:ph type="sldNum" sz="quarter" idx="11"/>
          </p:nvPr>
        </p:nvSpPr>
        <p:spPr>
          <a:ln/>
        </p:spPr>
        <p:txBody>
          <a:bodyPr/>
          <a:lstStyle>
            <a:lvl1pPr>
              <a:defRPr/>
            </a:lvl1pPr>
          </a:lstStyle>
          <a:p>
            <a:pPr>
              <a:defRPr/>
            </a:pPr>
            <a:fld id="{D2E619CF-9264-5D4D-B473-89E4EFC92AA2}" type="slidenum">
              <a:rPr/>
              <a:pPr>
                <a:defRPr/>
              </a:pPr>
              <a:t>‹#›</a:t>
            </a:fld>
            <a:endParaRPr/>
          </a:p>
        </p:txBody>
      </p:sp>
    </p:spTree>
    <p:extLst>
      <p:ext uri="{BB962C8B-B14F-4D97-AF65-F5344CB8AC3E}">
        <p14:creationId xmlns:p14="http://schemas.microsoft.com/office/powerpoint/2010/main" val="4291419893"/>
      </p:ext>
    </p:extLst>
  </p:cSld>
  <p:clrMapOvr>
    <a:masterClrMapping/>
  </p:clrMapOvr>
  <p:transition spd="slow"/>
</p:sldLayout>
</file>

<file path=ppt/slideLayouts/slideLayout2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86FDFBD-C185-A743-8F6B-78FF0C171175}"/>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7E409C63-DE1D-2849-B362-F512C9858985}"/>
              </a:ext>
            </a:extLst>
          </p:cNvPr>
          <p:cNvSpPr txBox="1">
            <a:spLocks noGrp="1"/>
          </p:cNvSpPr>
          <p:nvPr>
            <p:ph type="sldNum" sz="quarter" idx="11"/>
          </p:nvPr>
        </p:nvSpPr>
        <p:spPr>
          <a:ln/>
        </p:spPr>
        <p:txBody>
          <a:bodyPr/>
          <a:lstStyle>
            <a:lvl1pPr>
              <a:defRPr/>
            </a:lvl1pPr>
          </a:lstStyle>
          <a:p>
            <a:pPr>
              <a:defRPr/>
            </a:pPr>
            <a:fld id="{88DF97D0-2870-7B45-A5F9-A4F0A755D90B}" type="slidenum">
              <a:rPr/>
              <a:pPr>
                <a:defRPr/>
              </a:pPr>
              <a:t>‹#›</a:t>
            </a:fld>
            <a:endParaRPr/>
          </a:p>
        </p:txBody>
      </p:sp>
    </p:spTree>
    <p:extLst>
      <p:ext uri="{BB962C8B-B14F-4D97-AF65-F5344CB8AC3E}">
        <p14:creationId xmlns:p14="http://schemas.microsoft.com/office/powerpoint/2010/main" val="1743554203"/>
      </p:ext>
    </p:extLst>
  </p:cSld>
  <p:clrMapOvr>
    <a:masterClrMapping/>
  </p:clrMapOvr>
  <p:transition spd="slow"/>
</p:sldLayout>
</file>

<file path=ppt/slideLayouts/slideLayout25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9BD5519-8EA1-F64C-99C7-81A8A13E083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E040C4F-B0C2-EE4E-BF92-0D4EAD0EB88E}"/>
              </a:ext>
            </a:extLst>
          </p:cNvPr>
          <p:cNvSpPr txBox="1">
            <a:spLocks noGrp="1"/>
          </p:cNvSpPr>
          <p:nvPr>
            <p:ph type="sldNum" sz="quarter" idx="11"/>
          </p:nvPr>
        </p:nvSpPr>
        <p:spPr>
          <a:ln/>
        </p:spPr>
        <p:txBody>
          <a:bodyPr/>
          <a:lstStyle>
            <a:lvl1pPr>
              <a:defRPr/>
            </a:lvl1pPr>
          </a:lstStyle>
          <a:p>
            <a:pPr>
              <a:defRPr/>
            </a:pPr>
            <a:fld id="{935295AE-5C41-0D4F-83AC-9A4267544E2D}" type="slidenum">
              <a:rPr/>
              <a:pPr>
                <a:defRPr/>
              </a:pPr>
              <a:t>‹#›</a:t>
            </a:fld>
            <a:endParaRPr/>
          </a:p>
        </p:txBody>
      </p:sp>
    </p:spTree>
    <p:extLst>
      <p:ext uri="{BB962C8B-B14F-4D97-AF65-F5344CB8AC3E}">
        <p14:creationId xmlns:p14="http://schemas.microsoft.com/office/powerpoint/2010/main" val="606783167"/>
      </p:ext>
    </p:extLst>
  </p:cSld>
  <p:clrMapOvr>
    <a:masterClrMapping/>
  </p:clrMapOvr>
  <p:transition spd="slow"/>
</p:sldLayout>
</file>

<file path=ppt/slideLayouts/slideLayout25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4C43FE0-F150-584B-A827-5CBF24C786D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4BE1F05-D688-1F46-8FA9-BD1CBFDCCB76}"/>
              </a:ext>
            </a:extLst>
          </p:cNvPr>
          <p:cNvSpPr txBox="1">
            <a:spLocks noGrp="1"/>
          </p:cNvSpPr>
          <p:nvPr>
            <p:ph type="sldNum" sz="quarter" idx="11"/>
          </p:nvPr>
        </p:nvSpPr>
        <p:spPr>
          <a:ln/>
        </p:spPr>
        <p:txBody>
          <a:bodyPr/>
          <a:lstStyle>
            <a:lvl1pPr>
              <a:defRPr/>
            </a:lvl1pPr>
          </a:lstStyle>
          <a:p>
            <a:pPr>
              <a:defRPr/>
            </a:pPr>
            <a:fld id="{1CD81723-A337-D640-AC26-CDFBA3258DD8}" type="slidenum">
              <a:rPr/>
              <a:pPr>
                <a:defRPr/>
              </a:pPr>
              <a:t>‹#›</a:t>
            </a:fld>
            <a:endParaRPr/>
          </a:p>
        </p:txBody>
      </p:sp>
    </p:spTree>
    <p:extLst>
      <p:ext uri="{BB962C8B-B14F-4D97-AF65-F5344CB8AC3E}">
        <p14:creationId xmlns:p14="http://schemas.microsoft.com/office/powerpoint/2010/main" val="1575184306"/>
      </p:ext>
    </p:extLst>
  </p:cSld>
  <p:clrMapOvr>
    <a:masterClrMapping/>
  </p:clrMapOvr>
  <p:transition spd="slow"/>
</p:sldLayout>
</file>

<file path=ppt/slideLayouts/slideLayout25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DEF1200-76B5-4F44-A704-ECFFD99EBBD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516FDF2-A540-EC4D-8442-BF74C4151289}"/>
              </a:ext>
            </a:extLst>
          </p:cNvPr>
          <p:cNvSpPr txBox="1">
            <a:spLocks noGrp="1"/>
          </p:cNvSpPr>
          <p:nvPr>
            <p:ph type="sldNum" sz="quarter" idx="11"/>
          </p:nvPr>
        </p:nvSpPr>
        <p:spPr>
          <a:ln/>
        </p:spPr>
        <p:txBody>
          <a:bodyPr/>
          <a:lstStyle>
            <a:lvl1pPr>
              <a:defRPr/>
            </a:lvl1pPr>
          </a:lstStyle>
          <a:p>
            <a:pPr>
              <a:defRPr/>
            </a:pPr>
            <a:fld id="{65E1C601-96B4-D646-AE4B-EFCA04D709DD}" type="slidenum">
              <a:rPr/>
              <a:pPr>
                <a:defRPr/>
              </a:pPr>
              <a:t>‹#›</a:t>
            </a:fld>
            <a:endParaRPr/>
          </a:p>
        </p:txBody>
      </p:sp>
    </p:spTree>
    <p:extLst>
      <p:ext uri="{BB962C8B-B14F-4D97-AF65-F5344CB8AC3E}">
        <p14:creationId xmlns:p14="http://schemas.microsoft.com/office/powerpoint/2010/main" val="3169620817"/>
      </p:ext>
    </p:extLst>
  </p:cSld>
  <p:clrMapOvr>
    <a:masterClrMapping/>
  </p:clrMapOvr>
  <p:transition spd="slow"/>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E59D8B3-419D-7445-B751-4C1915EBA34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D3ADADC-FD70-D042-B28A-05C28E1DB845}"/>
              </a:ext>
            </a:extLst>
          </p:cNvPr>
          <p:cNvSpPr txBox="1">
            <a:spLocks noGrp="1"/>
          </p:cNvSpPr>
          <p:nvPr>
            <p:ph type="sldNum" sz="quarter" idx="11"/>
          </p:nvPr>
        </p:nvSpPr>
        <p:spPr>
          <a:ln/>
        </p:spPr>
        <p:txBody>
          <a:bodyPr/>
          <a:lstStyle>
            <a:lvl1pPr>
              <a:defRPr/>
            </a:lvl1pPr>
          </a:lstStyle>
          <a:p>
            <a:pPr>
              <a:defRPr/>
            </a:pPr>
            <a:fld id="{C70040F6-E5F5-124D-96B1-5532A039FFF3}" type="slidenum">
              <a:rPr/>
              <a:pPr>
                <a:defRPr/>
              </a:pPr>
              <a:t>‹#›</a:t>
            </a:fld>
            <a:endParaRPr/>
          </a:p>
        </p:txBody>
      </p:sp>
    </p:spTree>
    <p:extLst>
      <p:ext uri="{BB962C8B-B14F-4D97-AF65-F5344CB8AC3E}">
        <p14:creationId xmlns:p14="http://schemas.microsoft.com/office/powerpoint/2010/main" val="3572931908"/>
      </p:ext>
    </p:extLst>
  </p:cSld>
  <p:clrMapOvr>
    <a:masterClrMapping/>
  </p:clrMapOvr>
  <p:transition spd="slow"/>
</p:sldLayout>
</file>

<file path=ppt/slideLayouts/slideLayout25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7F01B23-EC97-9240-A0A3-CAEBA735C67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9BCD159-C098-E04E-BD63-E7746801E573}"/>
              </a:ext>
            </a:extLst>
          </p:cNvPr>
          <p:cNvSpPr txBox="1">
            <a:spLocks noGrp="1"/>
          </p:cNvSpPr>
          <p:nvPr>
            <p:ph type="sldNum" sz="quarter" idx="11"/>
          </p:nvPr>
        </p:nvSpPr>
        <p:spPr>
          <a:ln/>
        </p:spPr>
        <p:txBody>
          <a:bodyPr/>
          <a:lstStyle>
            <a:lvl1pPr>
              <a:defRPr/>
            </a:lvl1pPr>
          </a:lstStyle>
          <a:p>
            <a:pPr>
              <a:defRPr/>
            </a:pPr>
            <a:fld id="{66285C53-1FBF-B44D-9BC3-DB95A80F6463}" type="slidenum">
              <a:rPr/>
              <a:pPr>
                <a:defRPr/>
              </a:pPr>
              <a:t>‹#›</a:t>
            </a:fld>
            <a:endParaRPr/>
          </a:p>
        </p:txBody>
      </p:sp>
    </p:spTree>
    <p:extLst>
      <p:ext uri="{BB962C8B-B14F-4D97-AF65-F5344CB8AC3E}">
        <p14:creationId xmlns:p14="http://schemas.microsoft.com/office/powerpoint/2010/main" val="2621378032"/>
      </p:ext>
    </p:extLst>
  </p:cSld>
  <p:clrMapOvr>
    <a:masterClrMapping/>
  </p:clrMapOvr>
  <p:transition spd="slow"/>
</p:sldLayout>
</file>

<file path=ppt/slideLayouts/slideLayout25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02BC65B-06C3-1F4B-82A7-17CB89E434C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D8386BB-F23B-6144-B0B3-C35A3D460726}"/>
              </a:ext>
            </a:extLst>
          </p:cNvPr>
          <p:cNvSpPr txBox="1">
            <a:spLocks noGrp="1"/>
          </p:cNvSpPr>
          <p:nvPr>
            <p:ph type="sldNum" sz="quarter" idx="11"/>
          </p:nvPr>
        </p:nvSpPr>
        <p:spPr>
          <a:ln/>
        </p:spPr>
        <p:txBody>
          <a:bodyPr/>
          <a:lstStyle>
            <a:lvl1pPr>
              <a:defRPr/>
            </a:lvl1pPr>
          </a:lstStyle>
          <a:p>
            <a:pPr>
              <a:defRPr/>
            </a:pPr>
            <a:fld id="{3D775C1E-8E84-3F47-8DEE-00910879FA3F}" type="slidenum">
              <a:rPr/>
              <a:pPr>
                <a:defRPr/>
              </a:pPr>
              <a:t>‹#›</a:t>
            </a:fld>
            <a:endParaRPr/>
          </a:p>
        </p:txBody>
      </p:sp>
    </p:spTree>
    <p:extLst>
      <p:ext uri="{BB962C8B-B14F-4D97-AF65-F5344CB8AC3E}">
        <p14:creationId xmlns:p14="http://schemas.microsoft.com/office/powerpoint/2010/main" val="2886397066"/>
      </p:ext>
    </p:extLst>
  </p:cSld>
  <p:clrMapOvr>
    <a:masterClrMapping/>
  </p:clrMapOvr>
  <p:transition spd="slow"/>
</p:sldLayout>
</file>

<file path=ppt/slideLayouts/slideLayout25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3607E3C6-C3B0-4E4A-B9AA-83989E64925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632A792-6E9B-8945-8022-058B86A05BCD}"/>
              </a:ext>
            </a:extLst>
          </p:cNvPr>
          <p:cNvSpPr txBox="1">
            <a:spLocks noGrp="1"/>
          </p:cNvSpPr>
          <p:nvPr>
            <p:ph type="sldNum" sz="quarter" idx="11"/>
          </p:nvPr>
        </p:nvSpPr>
        <p:spPr>
          <a:ln/>
        </p:spPr>
        <p:txBody>
          <a:bodyPr/>
          <a:lstStyle>
            <a:lvl1pPr>
              <a:defRPr/>
            </a:lvl1pPr>
          </a:lstStyle>
          <a:p>
            <a:pPr>
              <a:defRPr/>
            </a:pPr>
            <a:fld id="{27B30F27-4E1B-CF4F-99C0-05BA3503656B}" type="slidenum">
              <a:rPr/>
              <a:pPr>
                <a:defRPr/>
              </a:pPr>
              <a:t>‹#›</a:t>
            </a:fld>
            <a:endParaRPr/>
          </a:p>
        </p:txBody>
      </p:sp>
    </p:spTree>
    <p:extLst>
      <p:ext uri="{BB962C8B-B14F-4D97-AF65-F5344CB8AC3E}">
        <p14:creationId xmlns:p14="http://schemas.microsoft.com/office/powerpoint/2010/main" val="3665396270"/>
      </p:ext>
    </p:extLst>
  </p:cSld>
  <p:clrMapOvr>
    <a:masterClrMapping/>
  </p:clrMapOvr>
  <p:transition spd="slow"/>
</p:sldLayout>
</file>

<file path=ppt/slideLayouts/slideLayout25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1E5E009-8E37-1A44-8771-69443E2EB13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FB59474-525E-5C4C-999B-0333E2EEFAB3}"/>
              </a:ext>
            </a:extLst>
          </p:cNvPr>
          <p:cNvSpPr txBox="1">
            <a:spLocks noGrp="1"/>
          </p:cNvSpPr>
          <p:nvPr>
            <p:ph type="sldNum" sz="quarter" idx="11"/>
          </p:nvPr>
        </p:nvSpPr>
        <p:spPr>
          <a:ln/>
        </p:spPr>
        <p:txBody>
          <a:bodyPr/>
          <a:lstStyle>
            <a:lvl1pPr>
              <a:defRPr/>
            </a:lvl1pPr>
          </a:lstStyle>
          <a:p>
            <a:pPr>
              <a:defRPr/>
            </a:pPr>
            <a:fld id="{7FF4EDF9-7633-5D4D-BECF-22D80F8895CC}" type="slidenum">
              <a:rPr/>
              <a:pPr>
                <a:defRPr/>
              </a:pPr>
              <a:t>‹#›</a:t>
            </a:fld>
            <a:endParaRPr/>
          </a:p>
        </p:txBody>
      </p:sp>
    </p:spTree>
    <p:extLst>
      <p:ext uri="{BB962C8B-B14F-4D97-AF65-F5344CB8AC3E}">
        <p14:creationId xmlns:p14="http://schemas.microsoft.com/office/powerpoint/2010/main" val="560155546"/>
      </p:ext>
    </p:extLst>
  </p:cSld>
  <p:clrMapOvr>
    <a:masterClrMapping/>
  </p:clrMapOvr>
  <p:transition spd="slow"/>
</p:sldLayout>
</file>

<file path=ppt/slideLayouts/slideLayout25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E8C61B6-B752-6240-9BFA-E418F76086F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F58ADFD-FBAE-A64C-9A41-5747286534E6}"/>
              </a:ext>
            </a:extLst>
          </p:cNvPr>
          <p:cNvSpPr txBox="1">
            <a:spLocks noGrp="1"/>
          </p:cNvSpPr>
          <p:nvPr>
            <p:ph type="sldNum" sz="quarter" idx="11"/>
          </p:nvPr>
        </p:nvSpPr>
        <p:spPr>
          <a:ln/>
        </p:spPr>
        <p:txBody>
          <a:bodyPr/>
          <a:lstStyle>
            <a:lvl1pPr>
              <a:defRPr/>
            </a:lvl1pPr>
          </a:lstStyle>
          <a:p>
            <a:pPr>
              <a:defRPr/>
            </a:pPr>
            <a:fld id="{AE65C82C-98EA-B244-AD55-324269B06FA3}" type="slidenum">
              <a:rPr/>
              <a:pPr>
                <a:defRPr/>
              </a:pPr>
              <a:t>‹#›</a:t>
            </a:fld>
            <a:endParaRPr/>
          </a:p>
        </p:txBody>
      </p:sp>
    </p:spTree>
    <p:extLst>
      <p:ext uri="{BB962C8B-B14F-4D97-AF65-F5344CB8AC3E}">
        <p14:creationId xmlns:p14="http://schemas.microsoft.com/office/powerpoint/2010/main" val="3528996275"/>
      </p:ext>
    </p:extLst>
  </p:cSld>
  <p:clrMapOvr>
    <a:masterClrMapping/>
  </p:clrMapOvr>
  <p:transition spd="slow"/>
</p:sldLayout>
</file>

<file path=ppt/slideLayouts/slideLayout25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97D30CF-C37E-0D4B-8498-23ABF874E00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F6E6F20-8990-8D4D-8C67-AC15F52B1E98}"/>
              </a:ext>
            </a:extLst>
          </p:cNvPr>
          <p:cNvSpPr txBox="1">
            <a:spLocks noGrp="1"/>
          </p:cNvSpPr>
          <p:nvPr>
            <p:ph type="sldNum" sz="quarter" idx="11"/>
          </p:nvPr>
        </p:nvSpPr>
        <p:spPr>
          <a:ln/>
        </p:spPr>
        <p:txBody>
          <a:bodyPr/>
          <a:lstStyle>
            <a:lvl1pPr>
              <a:defRPr/>
            </a:lvl1pPr>
          </a:lstStyle>
          <a:p>
            <a:pPr>
              <a:defRPr/>
            </a:pPr>
            <a:fld id="{EF5F2A2C-E698-0942-8A47-7BE502E0FF94}" type="slidenum">
              <a:rPr/>
              <a:pPr>
                <a:defRPr/>
              </a:pPr>
              <a:t>‹#›</a:t>
            </a:fld>
            <a:endParaRPr/>
          </a:p>
        </p:txBody>
      </p:sp>
    </p:spTree>
    <p:extLst>
      <p:ext uri="{BB962C8B-B14F-4D97-AF65-F5344CB8AC3E}">
        <p14:creationId xmlns:p14="http://schemas.microsoft.com/office/powerpoint/2010/main" val="2603559090"/>
      </p:ext>
    </p:extLst>
  </p:cSld>
  <p:clrMapOvr>
    <a:masterClrMapping/>
  </p:clrMapOvr>
  <p:transition spd="slow"/>
</p:sldLayout>
</file>

<file path=ppt/slideLayouts/slideLayout25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A413010-9E25-4943-BD71-8D21BD205D5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52EA145-DE59-2847-8356-F96E483701EB}"/>
              </a:ext>
            </a:extLst>
          </p:cNvPr>
          <p:cNvSpPr txBox="1">
            <a:spLocks noGrp="1"/>
          </p:cNvSpPr>
          <p:nvPr>
            <p:ph type="sldNum" sz="quarter" idx="11"/>
          </p:nvPr>
        </p:nvSpPr>
        <p:spPr>
          <a:ln/>
        </p:spPr>
        <p:txBody>
          <a:bodyPr/>
          <a:lstStyle>
            <a:lvl1pPr>
              <a:defRPr/>
            </a:lvl1pPr>
          </a:lstStyle>
          <a:p>
            <a:pPr>
              <a:defRPr/>
            </a:pPr>
            <a:fld id="{180743B4-C761-FC42-AF93-B3491378EE96}" type="slidenum">
              <a:rPr/>
              <a:pPr>
                <a:defRPr/>
              </a:pPr>
              <a:t>‹#›</a:t>
            </a:fld>
            <a:endParaRPr/>
          </a:p>
        </p:txBody>
      </p:sp>
    </p:spTree>
    <p:extLst>
      <p:ext uri="{BB962C8B-B14F-4D97-AF65-F5344CB8AC3E}">
        <p14:creationId xmlns:p14="http://schemas.microsoft.com/office/powerpoint/2010/main" val="491136284"/>
      </p:ext>
    </p:extLst>
  </p:cSld>
  <p:clrMapOvr>
    <a:masterClrMapping/>
  </p:clrMapOvr>
  <p:transition spd="slow"/>
</p:sldLayout>
</file>

<file path=ppt/slideLayouts/slideLayout25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B49F2A9-9BCE-1640-8FB2-9C65C7281FF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9F73068-2D87-824D-A536-692A6181B328}"/>
              </a:ext>
            </a:extLst>
          </p:cNvPr>
          <p:cNvSpPr txBox="1">
            <a:spLocks noGrp="1"/>
          </p:cNvSpPr>
          <p:nvPr>
            <p:ph type="sldNum" sz="quarter" idx="11"/>
          </p:nvPr>
        </p:nvSpPr>
        <p:spPr>
          <a:ln/>
        </p:spPr>
        <p:txBody>
          <a:bodyPr/>
          <a:lstStyle>
            <a:lvl1pPr>
              <a:defRPr/>
            </a:lvl1pPr>
          </a:lstStyle>
          <a:p>
            <a:pPr>
              <a:defRPr/>
            </a:pPr>
            <a:fld id="{46E8230B-D907-0740-97CE-EF8370DF98A0}" type="slidenum">
              <a:rPr/>
              <a:pPr>
                <a:defRPr/>
              </a:pPr>
              <a:t>‹#›</a:t>
            </a:fld>
            <a:endParaRPr/>
          </a:p>
        </p:txBody>
      </p:sp>
    </p:spTree>
    <p:extLst>
      <p:ext uri="{BB962C8B-B14F-4D97-AF65-F5344CB8AC3E}">
        <p14:creationId xmlns:p14="http://schemas.microsoft.com/office/powerpoint/2010/main" val="4003936047"/>
      </p:ext>
    </p:extLst>
  </p:cSld>
  <p:clrMapOvr>
    <a:masterClrMapping/>
  </p:clrMapOvr>
  <p:transition spd="slow"/>
</p:sldLayout>
</file>

<file path=ppt/slideLayouts/slideLayout25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4786B03-00AA-1A4A-8556-84D83C60A4C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6FF43A5-0CF8-5C4C-B995-5DA2BF4C155B}"/>
              </a:ext>
            </a:extLst>
          </p:cNvPr>
          <p:cNvSpPr txBox="1">
            <a:spLocks noGrp="1"/>
          </p:cNvSpPr>
          <p:nvPr>
            <p:ph type="sldNum" sz="quarter" idx="11"/>
          </p:nvPr>
        </p:nvSpPr>
        <p:spPr>
          <a:ln/>
        </p:spPr>
        <p:txBody>
          <a:bodyPr/>
          <a:lstStyle>
            <a:lvl1pPr>
              <a:defRPr/>
            </a:lvl1pPr>
          </a:lstStyle>
          <a:p>
            <a:pPr>
              <a:defRPr/>
            </a:pPr>
            <a:fld id="{094B6DB8-E103-5C4C-9EC2-56C0098DD723}" type="slidenum">
              <a:rPr/>
              <a:pPr>
                <a:defRPr/>
              </a:pPr>
              <a:t>‹#›</a:t>
            </a:fld>
            <a:endParaRPr/>
          </a:p>
        </p:txBody>
      </p:sp>
    </p:spTree>
    <p:extLst>
      <p:ext uri="{BB962C8B-B14F-4D97-AF65-F5344CB8AC3E}">
        <p14:creationId xmlns:p14="http://schemas.microsoft.com/office/powerpoint/2010/main" val="2706316544"/>
      </p:ext>
    </p:extLst>
  </p:cSld>
  <p:clrMapOvr>
    <a:masterClrMapping/>
  </p:clrMapOvr>
  <p:transition spd="slow"/>
</p:sldLayout>
</file>

<file path=ppt/slideLayouts/slideLayout25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65242D0-A817-0E4E-9DD7-2D779B2C3D3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28276E5-9F3F-8148-87FE-5806C1D8AA3B}"/>
              </a:ext>
            </a:extLst>
          </p:cNvPr>
          <p:cNvSpPr txBox="1">
            <a:spLocks noGrp="1"/>
          </p:cNvSpPr>
          <p:nvPr>
            <p:ph type="sldNum" sz="quarter" idx="11"/>
          </p:nvPr>
        </p:nvSpPr>
        <p:spPr>
          <a:ln/>
        </p:spPr>
        <p:txBody>
          <a:bodyPr/>
          <a:lstStyle>
            <a:lvl1pPr>
              <a:defRPr/>
            </a:lvl1pPr>
          </a:lstStyle>
          <a:p>
            <a:pPr>
              <a:defRPr/>
            </a:pPr>
            <a:fld id="{D472DF6C-3D63-9243-8F1C-25E32E167CFF}" type="slidenum">
              <a:rPr/>
              <a:pPr>
                <a:defRPr/>
              </a:pPr>
              <a:t>‹#›</a:t>
            </a:fld>
            <a:endParaRPr/>
          </a:p>
        </p:txBody>
      </p:sp>
    </p:spTree>
    <p:extLst>
      <p:ext uri="{BB962C8B-B14F-4D97-AF65-F5344CB8AC3E}">
        <p14:creationId xmlns:p14="http://schemas.microsoft.com/office/powerpoint/2010/main" val="3162781440"/>
      </p:ext>
    </p:extLst>
  </p:cSld>
  <p:clrMapOvr>
    <a:masterClrMapping/>
  </p:clrMapOvr>
  <p:transition spd="slow"/>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DE0214B-429C-E042-B984-15AEAAF3486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4A59F4B-86B0-3A49-BCE5-5B57E10C2373}"/>
              </a:ext>
            </a:extLst>
          </p:cNvPr>
          <p:cNvSpPr txBox="1">
            <a:spLocks noGrp="1"/>
          </p:cNvSpPr>
          <p:nvPr>
            <p:ph type="sldNum" sz="quarter" idx="11"/>
          </p:nvPr>
        </p:nvSpPr>
        <p:spPr>
          <a:ln/>
        </p:spPr>
        <p:txBody>
          <a:bodyPr/>
          <a:lstStyle>
            <a:lvl1pPr>
              <a:defRPr/>
            </a:lvl1pPr>
          </a:lstStyle>
          <a:p>
            <a:pPr>
              <a:defRPr/>
            </a:pPr>
            <a:fld id="{C4737748-5921-EB49-A785-27F71ACB842A}" type="slidenum">
              <a:rPr/>
              <a:pPr>
                <a:defRPr/>
              </a:pPr>
              <a:t>‹#›</a:t>
            </a:fld>
            <a:endParaRPr/>
          </a:p>
        </p:txBody>
      </p:sp>
    </p:spTree>
    <p:extLst>
      <p:ext uri="{BB962C8B-B14F-4D97-AF65-F5344CB8AC3E}">
        <p14:creationId xmlns:p14="http://schemas.microsoft.com/office/powerpoint/2010/main" val="3658658537"/>
      </p:ext>
    </p:extLst>
  </p:cSld>
  <p:clrMapOvr>
    <a:masterClrMapping/>
  </p:clrMapOvr>
  <p:transition spd="slow"/>
</p:sldLayout>
</file>

<file path=ppt/slideLayouts/slideLayout25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0490346-73E6-484E-AC93-9DAB5131DFE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251CD77-1A37-A943-8046-BDB95CB45AE9}"/>
              </a:ext>
            </a:extLst>
          </p:cNvPr>
          <p:cNvSpPr txBox="1">
            <a:spLocks noGrp="1"/>
          </p:cNvSpPr>
          <p:nvPr>
            <p:ph type="sldNum" sz="quarter" idx="11"/>
          </p:nvPr>
        </p:nvSpPr>
        <p:spPr>
          <a:ln/>
        </p:spPr>
        <p:txBody>
          <a:bodyPr/>
          <a:lstStyle>
            <a:lvl1pPr>
              <a:defRPr/>
            </a:lvl1pPr>
          </a:lstStyle>
          <a:p>
            <a:pPr>
              <a:defRPr/>
            </a:pPr>
            <a:fld id="{29427588-6B3F-1A4C-AE78-A84C382149F6}" type="slidenum">
              <a:rPr/>
              <a:pPr>
                <a:defRPr/>
              </a:pPr>
              <a:t>‹#›</a:t>
            </a:fld>
            <a:endParaRPr/>
          </a:p>
        </p:txBody>
      </p:sp>
    </p:spTree>
    <p:extLst>
      <p:ext uri="{BB962C8B-B14F-4D97-AF65-F5344CB8AC3E}">
        <p14:creationId xmlns:p14="http://schemas.microsoft.com/office/powerpoint/2010/main" val="468745598"/>
      </p:ext>
    </p:extLst>
  </p:cSld>
  <p:clrMapOvr>
    <a:masterClrMapping/>
  </p:clrMapOvr>
  <p:transition spd="slow"/>
</p:sldLayout>
</file>

<file path=ppt/slideLayouts/slideLayout25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1BEC5B7-FB13-C34A-995E-286D0AF5000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F47D6AC-66DA-1C4B-95CF-0288D51FE030}"/>
              </a:ext>
            </a:extLst>
          </p:cNvPr>
          <p:cNvSpPr txBox="1">
            <a:spLocks noGrp="1"/>
          </p:cNvSpPr>
          <p:nvPr>
            <p:ph type="sldNum" sz="quarter" idx="11"/>
          </p:nvPr>
        </p:nvSpPr>
        <p:spPr>
          <a:ln/>
        </p:spPr>
        <p:txBody>
          <a:bodyPr/>
          <a:lstStyle>
            <a:lvl1pPr>
              <a:defRPr/>
            </a:lvl1pPr>
          </a:lstStyle>
          <a:p>
            <a:pPr>
              <a:defRPr/>
            </a:pPr>
            <a:fld id="{33116DD3-40BB-1B4B-8177-1D598B28C477}" type="slidenum">
              <a:rPr/>
              <a:pPr>
                <a:defRPr/>
              </a:pPr>
              <a:t>‹#›</a:t>
            </a:fld>
            <a:endParaRPr/>
          </a:p>
        </p:txBody>
      </p:sp>
    </p:spTree>
    <p:extLst>
      <p:ext uri="{BB962C8B-B14F-4D97-AF65-F5344CB8AC3E}">
        <p14:creationId xmlns:p14="http://schemas.microsoft.com/office/powerpoint/2010/main" val="4293993128"/>
      </p:ext>
    </p:extLst>
  </p:cSld>
  <p:clrMapOvr>
    <a:masterClrMapping/>
  </p:clrMapOvr>
  <p:transition spd="slow"/>
</p:sldLayout>
</file>

<file path=ppt/slideLayouts/slideLayout25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DE657CC-6C26-8C4D-8306-4E68C857B9A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F036D47-7397-6745-A121-7BA4FECEA0AA}"/>
              </a:ext>
            </a:extLst>
          </p:cNvPr>
          <p:cNvSpPr txBox="1">
            <a:spLocks noGrp="1"/>
          </p:cNvSpPr>
          <p:nvPr>
            <p:ph type="sldNum" sz="quarter" idx="11"/>
          </p:nvPr>
        </p:nvSpPr>
        <p:spPr>
          <a:ln/>
        </p:spPr>
        <p:txBody>
          <a:bodyPr/>
          <a:lstStyle>
            <a:lvl1pPr>
              <a:defRPr/>
            </a:lvl1pPr>
          </a:lstStyle>
          <a:p>
            <a:pPr>
              <a:defRPr/>
            </a:pPr>
            <a:fld id="{8D3DAF40-42FE-924B-B2DF-5AA3111538F5}" type="slidenum">
              <a:rPr/>
              <a:pPr>
                <a:defRPr/>
              </a:pPr>
              <a:t>‹#›</a:t>
            </a:fld>
            <a:endParaRPr/>
          </a:p>
        </p:txBody>
      </p:sp>
    </p:spTree>
    <p:extLst>
      <p:ext uri="{BB962C8B-B14F-4D97-AF65-F5344CB8AC3E}">
        <p14:creationId xmlns:p14="http://schemas.microsoft.com/office/powerpoint/2010/main" val="3613817828"/>
      </p:ext>
    </p:extLst>
  </p:cSld>
  <p:clrMapOvr>
    <a:masterClrMapping/>
  </p:clrMapOvr>
  <p:transition spd="slow"/>
</p:sldLayout>
</file>

<file path=ppt/slideLayouts/slideLayout25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507128AD-1F56-8B46-A186-BCF2C816996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997B9F1-15C1-7B4D-9E13-BBC010990D84}"/>
              </a:ext>
            </a:extLst>
          </p:cNvPr>
          <p:cNvSpPr txBox="1">
            <a:spLocks noGrp="1"/>
          </p:cNvSpPr>
          <p:nvPr>
            <p:ph type="sldNum" sz="quarter" idx="11"/>
          </p:nvPr>
        </p:nvSpPr>
        <p:spPr>
          <a:ln/>
        </p:spPr>
        <p:txBody>
          <a:bodyPr/>
          <a:lstStyle>
            <a:lvl1pPr>
              <a:defRPr/>
            </a:lvl1pPr>
          </a:lstStyle>
          <a:p>
            <a:pPr>
              <a:defRPr/>
            </a:pPr>
            <a:fld id="{829803EE-7CA4-E945-823C-A5308A6277CA}" type="slidenum">
              <a:rPr/>
              <a:pPr>
                <a:defRPr/>
              </a:pPr>
              <a:t>‹#›</a:t>
            </a:fld>
            <a:endParaRPr/>
          </a:p>
        </p:txBody>
      </p:sp>
    </p:spTree>
    <p:extLst>
      <p:ext uri="{BB962C8B-B14F-4D97-AF65-F5344CB8AC3E}">
        <p14:creationId xmlns:p14="http://schemas.microsoft.com/office/powerpoint/2010/main" val="2753306956"/>
      </p:ext>
    </p:extLst>
  </p:cSld>
  <p:clrMapOvr>
    <a:masterClrMapping/>
  </p:clrMapOvr>
  <p:transition spd="slow"/>
</p:sldLayout>
</file>

<file path=ppt/slideLayouts/slideLayout25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3A92278-C84C-6048-9550-E13DFC22DFB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C49F017-FBCA-A542-BAFC-B6373F7A071E}"/>
              </a:ext>
            </a:extLst>
          </p:cNvPr>
          <p:cNvSpPr txBox="1">
            <a:spLocks noGrp="1"/>
          </p:cNvSpPr>
          <p:nvPr>
            <p:ph type="sldNum" sz="quarter" idx="11"/>
          </p:nvPr>
        </p:nvSpPr>
        <p:spPr>
          <a:ln/>
        </p:spPr>
        <p:txBody>
          <a:bodyPr/>
          <a:lstStyle>
            <a:lvl1pPr>
              <a:defRPr/>
            </a:lvl1pPr>
          </a:lstStyle>
          <a:p>
            <a:pPr>
              <a:defRPr/>
            </a:pPr>
            <a:fld id="{1C1B32B5-3653-964B-A1E1-8D72D0468827}" type="slidenum">
              <a:rPr/>
              <a:pPr>
                <a:defRPr/>
              </a:pPr>
              <a:t>‹#›</a:t>
            </a:fld>
            <a:endParaRPr/>
          </a:p>
        </p:txBody>
      </p:sp>
    </p:spTree>
    <p:extLst>
      <p:ext uri="{BB962C8B-B14F-4D97-AF65-F5344CB8AC3E}">
        <p14:creationId xmlns:p14="http://schemas.microsoft.com/office/powerpoint/2010/main" val="336819866"/>
      </p:ext>
    </p:extLst>
  </p:cSld>
  <p:clrMapOvr>
    <a:masterClrMapping/>
  </p:clrMapOvr>
  <p:transition spd="slow"/>
</p:sldLayout>
</file>

<file path=ppt/slideLayouts/slideLayout25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F0BCCEE-538F-3543-9FC9-230D36604DC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10B08EB-08AF-F04D-9960-8B342686F2D3}"/>
              </a:ext>
            </a:extLst>
          </p:cNvPr>
          <p:cNvSpPr txBox="1">
            <a:spLocks noGrp="1"/>
          </p:cNvSpPr>
          <p:nvPr>
            <p:ph type="sldNum" sz="quarter" idx="11"/>
          </p:nvPr>
        </p:nvSpPr>
        <p:spPr>
          <a:ln/>
        </p:spPr>
        <p:txBody>
          <a:bodyPr/>
          <a:lstStyle>
            <a:lvl1pPr>
              <a:defRPr/>
            </a:lvl1pPr>
          </a:lstStyle>
          <a:p>
            <a:pPr>
              <a:defRPr/>
            </a:pPr>
            <a:fld id="{E9A4459D-4475-5744-917C-7906C976B613}" type="slidenum">
              <a:rPr/>
              <a:pPr>
                <a:defRPr/>
              </a:pPr>
              <a:t>‹#›</a:t>
            </a:fld>
            <a:endParaRPr/>
          </a:p>
        </p:txBody>
      </p:sp>
    </p:spTree>
    <p:extLst>
      <p:ext uri="{BB962C8B-B14F-4D97-AF65-F5344CB8AC3E}">
        <p14:creationId xmlns:p14="http://schemas.microsoft.com/office/powerpoint/2010/main" val="1538280860"/>
      </p:ext>
    </p:extLst>
  </p:cSld>
  <p:clrMapOvr>
    <a:masterClrMapping/>
  </p:clrMapOvr>
  <p:transition spd="slow"/>
</p:sldLayout>
</file>

<file path=ppt/slideLayouts/slideLayout25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D140AAFD-DF0A-E545-A3E7-CD3802F4390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1001D7A-D48E-934C-B843-954EF95E9D6C}"/>
              </a:ext>
            </a:extLst>
          </p:cNvPr>
          <p:cNvSpPr txBox="1">
            <a:spLocks noGrp="1"/>
          </p:cNvSpPr>
          <p:nvPr>
            <p:ph type="sldNum" sz="quarter" idx="11"/>
          </p:nvPr>
        </p:nvSpPr>
        <p:spPr>
          <a:ln/>
        </p:spPr>
        <p:txBody>
          <a:bodyPr/>
          <a:lstStyle>
            <a:lvl1pPr>
              <a:defRPr/>
            </a:lvl1pPr>
          </a:lstStyle>
          <a:p>
            <a:pPr>
              <a:defRPr/>
            </a:pPr>
            <a:fld id="{83B573CE-9170-6447-8107-E216A8E7DB31}" type="slidenum">
              <a:rPr/>
              <a:pPr>
                <a:defRPr/>
              </a:pPr>
              <a:t>‹#›</a:t>
            </a:fld>
            <a:endParaRPr/>
          </a:p>
        </p:txBody>
      </p:sp>
    </p:spTree>
    <p:extLst>
      <p:ext uri="{BB962C8B-B14F-4D97-AF65-F5344CB8AC3E}">
        <p14:creationId xmlns:p14="http://schemas.microsoft.com/office/powerpoint/2010/main" val="1125802379"/>
      </p:ext>
    </p:extLst>
  </p:cSld>
  <p:clrMapOvr>
    <a:masterClrMapping/>
  </p:clrMapOvr>
  <p:transition spd="slow"/>
</p:sldLayout>
</file>

<file path=ppt/slideLayouts/slideLayout25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5434310F-BC41-F644-974C-0F2E191CB61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9018CC1-4973-204A-94E1-5B0F4737CFF2}"/>
              </a:ext>
            </a:extLst>
          </p:cNvPr>
          <p:cNvSpPr txBox="1">
            <a:spLocks noGrp="1"/>
          </p:cNvSpPr>
          <p:nvPr>
            <p:ph type="sldNum" sz="quarter" idx="11"/>
          </p:nvPr>
        </p:nvSpPr>
        <p:spPr>
          <a:ln/>
        </p:spPr>
        <p:txBody>
          <a:bodyPr/>
          <a:lstStyle>
            <a:lvl1pPr>
              <a:defRPr/>
            </a:lvl1pPr>
          </a:lstStyle>
          <a:p>
            <a:pPr>
              <a:defRPr/>
            </a:pPr>
            <a:fld id="{F6B5BD2B-C5E9-D647-B594-6441D2D514FC}" type="slidenum">
              <a:rPr/>
              <a:pPr>
                <a:defRPr/>
              </a:pPr>
              <a:t>‹#›</a:t>
            </a:fld>
            <a:endParaRPr/>
          </a:p>
        </p:txBody>
      </p:sp>
    </p:spTree>
    <p:extLst>
      <p:ext uri="{BB962C8B-B14F-4D97-AF65-F5344CB8AC3E}">
        <p14:creationId xmlns:p14="http://schemas.microsoft.com/office/powerpoint/2010/main" val="2497150497"/>
      </p:ext>
    </p:extLst>
  </p:cSld>
  <p:clrMapOvr>
    <a:masterClrMapping/>
  </p:clrMapOvr>
  <p:transition spd="slow"/>
</p:sldLayout>
</file>

<file path=ppt/slideLayouts/slideLayout25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C5102E1-E8B9-F040-A8F6-B3462674986D}"/>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793E91B-5B00-4A42-AC91-859BC1585E40}"/>
              </a:ext>
            </a:extLst>
          </p:cNvPr>
          <p:cNvSpPr txBox="1">
            <a:spLocks noGrp="1"/>
          </p:cNvSpPr>
          <p:nvPr>
            <p:ph type="sldNum" sz="quarter" idx="11"/>
          </p:nvPr>
        </p:nvSpPr>
        <p:spPr>
          <a:ln/>
        </p:spPr>
        <p:txBody>
          <a:bodyPr/>
          <a:lstStyle>
            <a:lvl1pPr>
              <a:defRPr/>
            </a:lvl1pPr>
          </a:lstStyle>
          <a:p>
            <a:pPr>
              <a:defRPr/>
            </a:pPr>
            <a:fld id="{F233EDA6-992C-9046-8A75-DD0D6104425E}" type="slidenum">
              <a:rPr/>
              <a:pPr>
                <a:defRPr/>
              </a:pPr>
              <a:t>‹#›</a:t>
            </a:fld>
            <a:endParaRPr/>
          </a:p>
        </p:txBody>
      </p:sp>
    </p:spTree>
    <p:extLst>
      <p:ext uri="{BB962C8B-B14F-4D97-AF65-F5344CB8AC3E}">
        <p14:creationId xmlns:p14="http://schemas.microsoft.com/office/powerpoint/2010/main" val="1286772709"/>
      </p:ext>
    </p:extLst>
  </p:cSld>
  <p:clrMapOvr>
    <a:masterClrMapping/>
  </p:clrMapOvr>
  <p:transition spd="slow"/>
</p:sldLayout>
</file>

<file path=ppt/slideLayouts/slideLayout25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461F89E-148E-CC4C-8A2F-8DA414B2FE1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5CB81DD-6FFB-BC47-B219-4C5F8A23851D}"/>
              </a:ext>
            </a:extLst>
          </p:cNvPr>
          <p:cNvSpPr txBox="1">
            <a:spLocks noGrp="1"/>
          </p:cNvSpPr>
          <p:nvPr>
            <p:ph type="sldNum" sz="quarter" idx="11"/>
          </p:nvPr>
        </p:nvSpPr>
        <p:spPr>
          <a:ln/>
        </p:spPr>
        <p:txBody>
          <a:bodyPr/>
          <a:lstStyle>
            <a:lvl1pPr>
              <a:defRPr/>
            </a:lvl1pPr>
          </a:lstStyle>
          <a:p>
            <a:pPr>
              <a:defRPr/>
            </a:pPr>
            <a:fld id="{34A24811-02F0-F445-90D7-07F2DDFBA4A6}" type="slidenum">
              <a:rPr/>
              <a:pPr>
                <a:defRPr/>
              </a:pPr>
              <a:t>‹#›</a:t>
            </a:fld>
            <a:endParaRPr/>
          </a:p>
        </p:txBody>
      </p:sp>
    </p:spTree>
    <p:extLst>
      <p:ext uri="{BB962C8B-B14F-4D97-AF65-F5344CB8AC3E}">
        <p14:creationId xmlns:p14="http://schemas.microsoft.com/office/powerpoint/2010/main" val="499223426"/>
      </p:ext>
    </p:extLst>
  </p:cSld>
  <p:clrMapOvr>
    <a:masterClrMapping/>
  </p:clrMapOvr>
  <p:transition spd="slow"/>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18A1680-DE25-EE46-9901-8FDE8D4B6DE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258257D-9C89-2C4B-A5D8-7550BAE2B5F3}"/>
              </a:ext>
            </a:extLst>
          </p:cNvPr>
          <p:cNvSpPr txBox="1">
            <a:spLocks noGrp="1"/>
          </p:cNvSpPr>
          <p:nvPr>
            <p:ph type="sldNum" sz="quarter" idx="11"/>
          </p:nvPr>
        </p:nvSpPr>
        <p:spPr>
          <a:ln/>
        </p:spPr>
        <p:txBody>
          <a:bodyPr/>
          <a:lstStyle>
            <a:lvl1pPr>
              <a:defRPr/>
            </a:lvl1pPr>
          </a:lstStyle>
          <a:p>
            <a:pPr>
              <a:defRPr/>
            </a:pPr>
            <a:fld id="{CFCA10A1-696C-2E4A-B4BF-D783499E395E}" type="slidenum">
              <a:rPr/>
              <a:pPr>
                <a:defRPr/>
              </a:pPr>
              <a:t>‹#›</a:t>
            </a:fld>
            <a:endParaRPr/>
          </a:p>
        </p:txBody>
      </p:sp>
    </p:spTree>
    <p:extLst>
      <p:ext uri="{BB962C8B-B14F-4D97-AF65-F5344CB8AC3E}">
        <p14:creationId xmlns:p14="http://schemas.microsoft.com/office/powerpoint/2010/main" val="3122698489"/>
      </p:ext>
    </p:extLst>
  </p:cSld>
  <p:clrMapOvr>
    <a:masterClrMapping/>
  </p:clrMapOvr>
  <p:transition spd="slow"/>
</p:sldLayout>
</file>

<file path=ppt/slideLayouts/slideLayout25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B419075-5105-3C49-90F7-B98CB9C6EBC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6ECD5CB-5524-C64C-9CB2-151454FF4502}"/>
              </a:ext>
            </a:extLst>
          </p:cNvPr>
          <p:cNvSpPr txBox="1">
            <a:spLocks noGrp="1"/>
          </p:cNvSpPr>
          <p:nvPr>
            <p:ph type="sldNum" sz="quarter" idx="11"/>
          </p:nvPr>
        </p:nvSpPr>
        <p:spPr>
          <a:ln/>
        </p:spPr>
        <p:txBody>
          <a:bodyPr/>
          <a:lstStyle>
            <a:lvl1pPr>
              <a:defRPr/>
            </a:lvl1pPr>
          </a:lstStyle>
          <a:p>
            <a:pPr>
              <a:defRPr/>
            </a:pPr>
            <a:fld id="{D0D6E082-0104-2A4C-B96E-D9702F65CB53}" type="slidenum">
              <a:rPr/>
              <a:pPr>
                <a:defRPr/>
              </a:pPr>
              <a:t>‹#›</a:t>
            </a:fld>
            <a:endParaRPr/>
          </a:p>
        </p:txBody>
      </p:sp>
    </p:spTree>
    <p:extLst>
      <p:ext uri="{BB962C8B-B14F-4D97-AF65-F5344CB8AC3E}">
        <p14:creationId xmlns:p14="http://schemas.microsoft.com/office/powerpoint/2010/main" val="4032963148"/>
      </p:ext>
    </p:extLst>
  </p:cSld>
  <p:clrMapOvr>
    <a:masterClrMapping/>
  </p:clrMapOvr>
  <p:transition spd="slow"/>
</p:sldLayout>
</file>

<file path=ppt/slideLayouts/slideLayout25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FBD34C0-2B5F-8D4B-83C5-BD9A8CA7422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A9D9E58-F872-C34B-9F93-91E4FCD97270}"/>
              </a:ext>
            </a:extLst>
          </p:cNvPr>
          <p:cNvSpPr txBox="1">
            <a:spLocks noGrp="1"/>
          </p:cNvSpPr>
          <p:nvPr>
            <p:ph type="sldNum" sz="quarter" idx="11"/>
          </p:nvPr>
        </p:nvSpPr>
        <p:spPr>
          <a:ln/>
        </p:spPr>
        <p:txBody>
          <a:bodyPr/>
          <a:lstStyle>
            <a:lvl1pPr>
              <a:defRPr/>
            </a:lvl1pPr>
          </a:lstStyle>
          <a:p>
            <a:pPr>
              <a:defRPr/>
            </a:pPr>
            <a:fld id="{DD11DD9E-DADF-CD41-8516-12FD9916055D}" type="slidenum">
              <a:rPr/>
              <a:pPr>
                <a:defRPr/>
              </a:pPr>
              <a:t>‹#›</a:t>
            </a:fld>
            <a:endParaRPr/>
          </a:p>
        </p:txBody>
      </p:sp>
    </p:spTree>
    <p:extLst>
      <p:ext uri="{BB962C8B-B14F-4D97-AF65-F5344CB8AC3E}">
        <p14:creationId xmlns:p14="http://schemas.microsoft.com/office/powerpoint/2010/main" val="1201081950"/>
      </p:ext>
    </p:extLst>
  </p:cSld>
  <p:clrMapOvr>
    <a:masterClrMapping/>
  </p:clrMapOvr>
  <p:transition spd="slow"/>
</p:sldLayout>
</file>

<file path=ppt/slideLayouts/slideLayout25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DAAC009-FF74-7D48-A6FD-0DDEAF6444B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6BBF403-BF7A-BE45-86A6-B4A69154F606}"/>
              </a:ext>
            </a:extLst>
          </p:cNvPr>
          <p:cNvSpPr txBox="1">
            <a:spLocks noGrp="1"/>
          </p:cNvSpPr>
          <p:nvPr>
            <p:ph type="sldNum" sz="quarter" idx="11"/>
          </p:nvPr>
        </p:nvSpPr>
        <p:spPr>
          <a:ln/>
        </p:spPr>
        <p:txBody>
          <a:bodyPr/>
          <a:lstStyle>
            <a:lvl1pPr>
              <a:defRPr/>
            </a:lvl1pPr>
          </a:lstStyle>
          <a:p>
            <a:pPr>
              <a:defRPr/>
            </a:pPr>
            <a:fld id="{02753063-6674-314A-A2C6-DE4BB71756C5}" type="slidenum">
              <a:rPr/>
              <a:pPr>
                <a:defRPr/>
              </a:pPr>
              <a:t>‹#›</a:t>
            </a:fld>
            <a:endParaRPr/>
          </a:p>
        </p:txBody>
      </p:sp>
    </p:spTree>
    <p:extLst>
      <p:ext uri="{BB962C8B-B14F-4D97-AF65-F5344CB8AC3E}">
        <p14:creationId xmlns:p14="http://schemas.microsoft.com/office/powerpoint/2010/main" val="2956267471"/>
      </p:ext>
    </p:extLst>
  </p:cSld>
  <p:clrMapOvr>
    <a:masterClrMapping/>
  </p:clrMapOvr>
  <p:transition spd="slow"/>
</p:sldLayout>
</file>

<file path=ppt/slideLayouts/slideLayout25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3E1DFB8-1938-404F-8F39-4A20E45F62A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2285FA4-1CA6-F749-940B-76140CD50AF8}"/>
              </a:ext>
            </a:extLst>
          </p:cNvPr>
          <p:cNvSpPr txBox="1">
            <a:spLocks noGrp="1"/>
          </p:cNvSpPr>
          <p:nvPr>
            <p:ph type="sldNum" sz="quarter" idx="11"/>
          </p:nvPr>
        </p:nvSpPr>
        <p:spPr>
          <a:ln/>
        </p:spPr>
        <p:txBody>
          <a:bodyPr/>
          <a:lstStyle>
            <a:lvl1pPr>
              <a:defRPr/>
            </a:lvl1pPr>
          </a:lstStyle>
          <a:p>
            <a:pPr>
              <a:defRPr/>
            </a:pPr>
            <a:fld id="{FE1DA5BC-4EE7-4445-8D6F-A216638C6BC0}" type="slidenum">
              <a:rPr/>
              <a:pPr>
                <a:defRPr/>
              </a:pPr>
              <a:t>‹#›</a:t>
            </a:fld>
            <a:endParaRPr/>
          </a:p>
        </p:txBody>
      </p:sp>
    </p:spTree>
    <p:extLst>
      <p:ext uri="{BB962C8B-B14F-4D97-AF65-F5344CB8AC3E}">
        <p14:creationId xmlns:p14="http://schemas.microsoft.com/office/powerpoint/2010/main" val="3962667627"/>
      </p:ext>
    </p:extLst>
  </p:cSld>
  <p:clrMapOvr>
    <a:masterClrMapping/>
  </p:clrMapOvr>
  <p:transition spd="slow"/>
</p:sldLayout>
</file>

<file path=ppt/slideLayouts/slideLayout25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8DC4D7F-6E5F-504C-8A97-4BA149B0B40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A4707F3-2890-AD45-AA23-48835CEBB74F}"/>
              </a:ext>
            </a:extLst>
          </p:cNvPr>
          <p:cNvSpPr txBox="1">
            <a:spLocks noGrp="1"/>
          </p:cNvSpPr>
          <p:nvPr>
            <p:ph type="sldNum" sz="quarter" idx="11"/>
          </p:nvPr>
        </p:nvSpPr>
        <p:spPr>
          <a:ln/>
        </p:spPr>
        <p:txBody>
          <a:bodyPr/>
          <a:lstStyle>
            <a:lvl1pPr>
              <a:defRPr/>
            </a:lvl1pPr>
          </a:lstStyle>
          <a:p>
            <a:pPr>
              <a:defRPr/>
            </a:pPr>
            <a:fld id="{D42C14B3-A1B6-774C-92FD-D8B2B9ADCCC8}" type="slidenum">
              <a:rPr/>
              <a:pPr>
                <a:defRPr/>
              </a:pPr>
              <a:t>‹#›</a:t>
            </a:fld>
            <a:endParaRPr/>
          </a:p>
        </p:txBody>
      </p:sp>
    </p:spTree>
    <p:extLst>
      <p:ext uri="{BB962C8B-B14F-4D97-AF65-F5344CB8AC3E}">
        <p14:creationId xmlns:p14="http://schemas.microsoft.com/office/powerpoint/2010/main" val="2813640352"/>
      </p:ext>
    </p:extLst>
  </p:cSld>
  <p:clrMapOvr>
    <a:masterClrMapping/>
  </p:clrMapOvr>
  <p:transition spd="slow"/>
</p:sldLayout>
</file>

<file path=ppt/slideLayouts/slideLayout25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DB1504C-E949-8E4C-B90C-711B407CDC0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32BF7AD-4BCC-A043-9D6F-D27B7527B2B3}"/>
              </a:ext>
            </a:extLst>
          </p:cNvPr>
          <p:cNvSpPr txBox="1">
            <a:spLocks noGrp="1"/>
          </p:cNvSpPr>
          <p:nvPr>
            <p:ph type="sldNum" sz="quarter" idx="11"/>
          </p:nvPr>
        </p:nvSpPr>
        <p:spPr>
          <a:ln/>
        </p:spPr>
        <p:txBody>
          <a:bodyPr/>
          <a:lstStyle>
            <a:lvl1pPr>
              <a:defRPr/>
            </a:lvl1pPr>
          </a:lstStyle>
          <a:p>
            <a:pPr>
              <a:defRPr/>
            </a:pPr>
            <a:fld id="{5E7BB57B-B5BA-0A4C-B663-ACE5BE82AE28}" type="slidenum">
              <a:rPr/>
              <a:pPr>
                <a:defRPr/>
              </a:pPr>
              <a:t>‹#›</a:t>
            </a:fld>
            <a:endParaRPr/>
          </a:p>
        </p:txBody>
      </p:sp>
    </p:spTree>
    <p:extLst>
      <p:ext uri="{BB962C8B-B14F-4D97-AF65-F5344CB8AC3E}">
        <p14:creationId xmlns:p14="http://schemas.microsoft.com/office/powerpoint/2010/main" val="3291862605"/>
      </p:ext>
    </p:extLst>
  </p:cSld>
  <p:clrMapOvr>
    <a:masterClrMapping/>
  </p:clrMapOvr>
  <p:transition spd="slow"/>
</p:sldLayout>
</file>

<file path=ppt/slideLayouts/slideLayout25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0DC15EF-4546-0F41-96EA-D8A4E49E1E0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880F3B2-2279-6A43-89C9-290701E09DFE}"/>
              </a:ext>
            </a:extLst>
          </p:cNvPr>
          <p:cNvSpPr txBox="1">
            <a:spLocks noGrp="1"/>
          </p:cNvSpPr>
          <p:nvPr>
            <p:ph type="sldNum" sz="quarter" idx="11"/>
          </p:nvPr>
        </p:nvSpPr>
        <p:spPr>
          <a:ln/>
        </p:spPr>
        <p:txBody>
          <a:bodyPr/>
          <a:lstStyle>
            <a:lvl1pPr>
              <a:defRPr/>
            </a:lvl1pPr>
          </a:lstStyle>
          <a:p>
            <a:pPr>
              <a:defRPr/>
            </a:pPr>
            <a:fld id="{A42D3ECA-C69C-D44C-A3C9-BFC1F28D38FE}" type="slidenum">
              <a:rPr/>
              <a:pPr>
                <a:defRPr/>
              </a:pPr>
              <a:t>‹#›</a:t>
            </a:fld>
            <a:endParaRPr/>
          </a:p>
        </p:txBody>
      </p:sp>
    </p:spTree>
    <p:extLst>
      <p:ext uri="{BB962C8B-B14F-4D97-AF65-F5344CB8AC3E}">
        <p14:creationId xmlns:p14="http://schemas.microsoft.com/office/powerpoint/2010/main" val="653501129"/>
      </p:ext>
    </p:extLst>
  </p:cSld>
  <p:clrMapOvr>
    <a:masterClrMapping/>
  </p:clrMapOvr>
  <p:transition spd="slow"/>
</p:sldLayout>
</file>

<file path=ppt/slideLayouts/slideLayout25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D0936E3-0495-6544-B651-BA2105DAB9F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752EE30-B8E9-A346-BD46-70E12652FEA1}"/>
              </a:ext>
            </a:extLst>
          </p:cNvPr>
          <p:cNvSpPr txBox="1">
            <a:spLocks noGrp="1"/>
          </p:cNvSpPr>
          <p:nvPr>
            <p:ph type="sldNum" sz="quarter" idx="11"/>
          </p:nvPr>
        </p:nvSpPr>
        <p:spPr>
          <a:ln/>
        </p:spPr>
        <p:txBody>
          <a:bodyPr/>
          <a:lstStyle>
            <a:lvl1pPr>
              <a:defRPr/>
            </a:lvl1pPr>
          </a:lstStyle>
          <a:p>
            <a:pPr>
              <a:defRPr/>
            </a:pPr>
            <a:fld id="{5DA0A1F0-113C-9740-807D-37CE67C0649C}" type="slidenum">
              <a:rPr/>
              <a:pPr>
                <a:defRPr/>
              </a:pPr>
              <a:t>‹#›</a:t>
            </a:fld>
            <a:endParaRPr/>
          </a:p>
        </p:txBody>
      </p:sp>
    </p:spTree>
    <p:extLst>
      <p:ext uri="{BB962C8B-B14F-4D97-AF65-F5344CB8AC3E}">
        <p14:creationId xmlns:p14="http://schemas.microsoft.com/office/powerpoint/2010/main" val="3250998854"/>
      </p:ext>
    </p:extLst>
  </p:cSld>
  <p:clrMapOvr>
    <a:masterClrMapping/>
  </p:clrMapOvr>
  <p:transition spd="slow"/>
</p:sldLayout>
</file>

<file path=ppt/slideLayouts/slideLayout25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79A5B6E-231D-794D-A33E-133E423C0B8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15024FF-B04C-E54C-AA5A-CFE774DE5AD1}"/>
              </a:ext>
            </a:extLst>
          </p:cNvPr>
          <p:cNvSpPr txBox="1">
            <a:spLocks noGrp="1"/>
          </p:cNvSpPr>
          <p:nvPr>
            <p:ph type="sldNum" sz="quarter" idx="11"/>
          </p:nvPr>
        </p:nvSpPr>
        <p:spPr>
          <a:ln/>
        </p:spPr>
        <p:txBody>
          <a:bodyPr/>
          <a:lstStyle>
            <a:lvl1pPr>
              <a:defRPr/>
            </a:lvl1pPr>
          </a:lstStyle>
          <a:p>
            <a:pPr>
              <a:defRPr/>
            </a:pPr>
            <a:fld id="{4A7B274F-4284-9142-9AE3-15DF4976E361}" type="slidenum">
              <a:rPr/>
              <a:pPr>
                <a:defRPr/>
              </a:pPr>
              <a:t>‹#›</a:t>
            </a:fld>
            <a:endParaRPr/>
          </a:p>
        </p:txBody>
      </p:sp>
    </p:spTree>
    <p:extLst>
      <p:ext uri="{BB962C8B-B14F-4D97-AF65-F5344CB8AC3E}">
        <p14:creationId xmlns:p14="http://schemas.microsoft.com/office/powerpoint/2010/main" val="3272818318"/>
      </p:ext>
    </p:extLst>
  </p:cSld>
  <p:clrMapOvr>
    <a:masterClrMapping/>
  </p:clrMapOvr>
  <p:transition spd="slow"/>
</p:sldLayout>
</file>

<file path=ppt/slideLayouts/slideLayout25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6EA96DB-5B41-7D4E-B11B-6CD9131267A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3A6B4EEF-3171-5346-BCF3-B92DDD1A06E8}"/>
              </a:ext>
            </a:extLst>
          </p:cNvPr>
          <p:cNvSpPr txBox="1">
            <a:spLocks noGrp="1"/>
          </p:cNvSpPr>
          <p:nvPr>
            <p:ph type="sldNum" sz="quarter" idx="11"/>
          </p:nvPr>
        </p:nvSpPr>
        <p:spPr>
          <a:ln/>
        </p:spPr>
        <p:txBody>
          <a:bodyPr/>
          <a:lstStyle>
            <a:lvl1pPr>
              <a:defRPr/>
            </a:lvl1pPr>
          </a:lstStyle>
          <a:p>
            <a:pPr>
              <a:defRPr/>
            </a:pPr>
            <a:fld id="{06F4A5C0-2E00-EB42-AD4E-F78A65C934E3}" type="slidenum">
              <a:rPr/>
              <a:pPr>
                <a:defRPr/>
              </a:pPr>
              <a:t>‹#›</a:t>
            </a:fld>
            <a:endParaRPr/>
          </a:p>
        </p:txBody>
      </p:sp>
    </p:spTree>
    <p:extLst>
      <p:ext uri="{BB962C8B-B14F-4D97-AF65-F5344CB8AC3E}">
        <p14:creationId xmlns:p14="http://schemas.microsoft.com/office/powerpoint/2010/main" val="557073302"/>
      </p:ext>
    </p:extLst>
  </p:cSld>
  <p:clrMapOvr>
    <a:masterClrMapping/>
  </p:clrMapOvr>
  <p:transition spd="slow"/>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4A54D0D-ACEC-7B4E-8121-4BAC19213A1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CD8F7B6-35A9-3045-A5D7-4DE61DBF7F2E}"/>
              </a:ext>
            </a:extLst>
          </p:cNvPr>
          <p:cNvSpPr txBox="1">
            <a:spLocks noGrp="1"/>
          </p:cNvSpPr>
          <p:nvPr>
            <p:ph type="sldNum" sz="quarter" idx="11"/>
          </p:nvPr>
        </p:nvSpPr>
        <p:spPr>
          <a:ln/>
        </p:spPr>
        <p:txBody>
          <a:bodyPr/>
          <a:lstStyle>
            <a:lvl1pPr>
              <a:defRPr/>
            </a:lvl1pPr>
          </a:lstStyle>
          <a:p>
            <a:pPr>
              <a:defRPr/>
            </a:pPr>
            <a:fld id="{E97DFBFA-377A-1848-BA9D-9AA6D174A641}" type="slidenum">
              <a:rPr/>
              <a:pPr>
                <a:defRPr/>
              </a:pPr>
              <a:t>‹#›</a:t>
            </a:fld>
            <a:endParaRPr/>
          </a:p>
        </p:txBody>
      </p:sp>
    </p:spTree>
    <p:extLst>
      <p:ext uri="{BB962C8B-B14F-4D97-AF65-F5344CB8AC3E}">
        <p14:creationId xmlns:p14="http://schemas.microsoft.com/office/powerpoint/2010/main" val="4249558599"/>
      </p:ext>
    </p:extLst>
  </p:cSld>
  <p:clrMapOvr>
    <a:masterClrMapping/>
  </p:clrMapOvr>
  <p:transition spd="slow"/>
</p:sldLayout>
</file>

<file path=ppt/slideLayouts/slideLayout25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3309373-444C-3A49-B224-8CBF47F6B59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615901EA-F374-F743-87B4-06433AE2D133}"/>
              </a:ext>
            </a:extLst>
          </p:cNvPr>
          <p:cNvSpPr txBox="1">
            <a:spLocks noGrp="1"/>
          </p:cNvSpPr>
          <p:nvPr>
            <p:ph type="sldNum" sz="quarter" idx="11"/>
          </p:nvPr>
        </p:nvSpPr>
        <p:spPr>
          <a:ln/>
        </p:spPr>
        <p:txBody>
          <a:bodyPr/>
          <a:lstStyle>
            <a:lvl1pPr>
              <a:defRPr/>
            </a:lvl1pPr>
          </a:lstStyle>
          <a:p>
            <a:pPr>
              <a:defRPr/>
            </a:pPr>
            <a:fld id="{E42C6192-63E5-4447-B3EA-3B84B0943127}" type="slidenum">
              <a:rPr/>
              <a:pPr>
                <a:defRPr/>
              </a:pPr>
              <a:t>‹#›</a:t>
            </a:fld>
            <a:endParaRPr/>
          </a:p>
        </p:txBody>
      </p:sp>
    </p:spTree>
    <p:extLst>
      <p:ext uri="{BB962C8B-B14F-4D97-AF65-F5344CB8AC3E}">
        <p14:creationId xmlns:p14="http://schemas.microsoft.com/office/powerpoint/2010/main" val="3780437784"/>
      </p:ext>
    </p:extLst>
  </p:cSld>
  <p:clrMapOvr>
    <a:masterClrMapping/>
  </p:clrMapOvr>
  <p:transition spd="slow"/>
</p:sldLayout>
</file>

<file path=ppt/slideLayouts/slideLayout25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93898A4-A416-8541-86FB-177BEB034A3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B7A39A0-2CE3-B349-9CF3-B5A78F5A70C0}"/>
              </a:ext>
            </a:extLst>
          </p:cNvPr>
          <p:cNvSpPr txBox="1">
            <a:spLocks noGrp="1"/>
          </p:cNvSpPr>
          <p:nvPr>
            <p:ph type="sldNum" sz="quarter" idx="11"/>
          </p:nvPr>
        </p:nvSpPr>
        <p:spPr>
          <a:ln/>
        </p:spPr>
        <p:txBody>
          <a:bodyPr/>
          <a:lstStyle>
            <a:lvl1pPr>
              <a:defRPr/>
            </a:lvl1pPr>
          </a:lstStyle>
          <a:p>
            <a:pPr>
              <a:defRPr/>
            </a:pPr>
            <a:fld id="{1ACF97A6-C6B0-AE40-823C-08CCF8427BA0}" type="slidenum">
              <a:rPr/>
              <a:pPr>
                <a:defRPr/>
              </a:pPr>
              <a:t>‹#›</a:t>
            </a:fld>
            <a:endParaRPr/>
          </a:p>
        </p:txBody>
      </p:sp>
    </p:spTree>
    <p:extLst>
      <p:ext uri="{BB962C8B-B14F-4D97-AF65-F5344CB8AC3E}">
        <p14:creationId xmlns:p14="http://schemas.microsoft.com/office/powerpoint/2010/main" val="74035072"/>
      </p:ext>
    </p:extLst>
  </p:cSld>
  <p:clrMapOvr>
    <a:masterClrMapping/>
  </p:clrMapOvr>
  <p:transition spd="slow"/>
</p:sldLayout>
</file>

<file path=ppt/slideLayouts/slideLayout25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3D72CD0-6360-624D-A2D1-2261C8EADB1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4E49234-F1C9-604C-88EA-F44108B0F48D}"/>
              </a:ext>
            </a:extLst>
          </p:cNvPr>
          <p:cNvSpPr txBox="1">
            <a:spLocks noGrp="1"/>
          </p:cNvSpPr>
          <p:nvPr>
            <p:ph type="sldNum" sz="quarter" idx="11"/>
          </p:nvPr>
        </p:nvSpPr>
        <p:spPr>
          <a:ln/>
        </p:spPr>
        <p:txBody>
          <a:bodyPr/>
          <a:lstStyle>
            <a:lvl1pPr>
              <a:defRPr/>
            </a:lvl1pPr>
          </a:lstStyle>
          <a:p>
            <a:pPr>
              <a:defRPr/>
            </a:pPr>
            <a:fld id="{E9DB1784-4247-504C-9DBA-B6F7B884D4E2}" type="slidenum">
              <a:rPr/>
              <a:pPr>
                <a:defRPr/>
              </a:pPr>
              <a:t>‹#›</a:t>
            </a:fld>
            <a:endParaRPr/>
          </a:p>
        </p:txBody>
      </p:sp>
    </p:spTree>
    <p:extLst>
      <p:ext uri="{BB962C8B-B14F-4D97-AF65-F5344CB8AC3E}">
        <p14:creationId xmlns:p14="http://schemas.microsoft.com/office/powerpoint/2010/main" val="3533517775"/>
      </p:ext>
    </p:extLst>
  </p:cSld>
  <p:clrMapOvr>
    <a:masterClrMapping/>
  </p:clrMapOvr>
  <p:transition spd="slow"/>
</p:sldLayout>
</file>

<file path=ppt/slideLayouts/slideLayout25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3F5508E-DB1E-7C47-84AC-754443EA4F5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F8F7242-1129-6349-9E10-27155A44168E}"/>
              </a:ext>
            </a:extLst>
          </p:cNvPr>
          <p:cNvSpPr txBox="1">
            <a:spLocks noGrp="1"/>
          </p:cNvSpPr>
          <p:nvPr>
            <p:ph type="sldNum" sz="quarter" idx="11"/>
          </p:nvPr>
        </p:nvSpPr>
        <p:spPr>
          <a:ln/>
        </p:spPr>
        <p:txBody>
          <a:bodyPr/>
          <a:lstStyle>
            <a:lvl1pPr>
              <a:defRPr/>
            </a:lvl1pPr>
          </a:lstStyle>
          <a:p>
            <a:pPr>
              <a:defRPr/>
            </a:pPr>
            <a:fld id="{17736928-E87E-684A-973B-C70EECBF3051}" type="slidenum">
              <a:rPr/>
              <a:pPr>
                <a:defRPr/>
              </a:pPr>
              <a:t>‹#›</a:t>
            </a:fld>
            <a:endParaRPr/>
          </a:p>
        </p:txBody>
      </p:sp>
    </p:spTree>
    <p:extLst>
      <p:ext uri="{BB962C8B-B14F-4D97-AF65-F5344CB8AC3E}">
        <p14:creationId xmlns:p14="http://schemas.microsoft.com/office/powerpoint/2010/main" val="3312033252"/>
      </p:ext>
    </p:extLst>
  </p:cSld>
  <p:clrMapOvr>
    <a:masterClrMapping/>
  </p:clrMapOvr>
  <p:transition spd="slow"/>
</p:sldLayout>
</file>

<file path=ppt/slideLayouts/slideLayout25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8CDA08B-AEE9-3D4C-B18D-D6C943FE839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977EA3F-62F5-FD41-B8E4-B1BDB62AAA3A}"/>
              </a:ext>
            </a:extLst>
          </p:cNvPr>
          <p:cNvSpPr txBox="1">
            <a:spLocks noGrp="1"/>
          </p:cNvSpPr>
          <p:nvPr>
            <p:ph type="sldNum" sz="quarter" idx="11"/>
          </p:nvPr>
        </p:nvSpPr>
        <p:spPr>
          <a:ln/>
        </p:spPr>
        <p:txBody>
          <a:bodyPr/>
          <a:lstStyle>
            <a:lvl1pPr>
              <a:defRPr/>
            </a:lvl1pPr>
          </a:lstStyle>
          <a:p>
            <a:pPr>
              <a:defRPr/>
            </a:pPr>
            <a:fld id="{1F59C325-FDE4-B147-BCC2-3CC82257C9BE}" type="slidenum">
              <a:rPr/>
              <a:pPr>
                <a:defRPr/>
              </a:pPr>
              <a:t>‹#›</a:t>
            </a:fld>
            <a:endParaRPr/>
          </a:p>
        </p:txBody>
      </p:sp>
    </p:spTree>
    <p:extLst>
      <p:ext uri="{BB962C8B-B14F-4D97-AF65-F5344CB8AC3E}">
        <p14:creationId xmlns:p14="http://schemas.microsoft.com/office/powerpoint/2010/main" val="186015840"/>
      </p:ext>
    </p:extLst>
  </p:cSld>
  <p:clrMapOvr>
    <a:masterClrMapping/>
  </p:clrMapOvr>
  <p:transition spd="slow"/>
</p:sldLayout>
</file>

<file path=ppt/slideLayouts/slideLayout25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E801236-97A6-B744-A704-743F0AA2BE5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669CC17-0734-F646-AC9A-8C07B5120788}"/>
              </a:ext>
            </a:extLst>
          </p:cNvPr>
          <p:cNvSpPr txBox="1">
            <a:spLocks noGrp="1"/>
          </p:cNvSpPr>
          <p:nvPr>
            <p:ph type="sldNum" sz="quarter" idx="11"/>
          </p:nvPr>
        </p:nvSpPr>
        <p:spPr>
          <a:ln/>
        </p:spPr>
        <p:txBody>
          <a:bodyPr/>
          <a:lstStyle>
            <a:lvl1pPr>
              <a:defRPr/>
            </a:lvl1pPr>
          </a:lstStyle>
          <a:p>
            <a:pPr>
              <a:defRPr/>
            </a:pPr>
            <a:fld id="{D2BCD6F3-2069-844E-A211-39BF467BA5D1}" type="slidenum">
              <a:rPr/>
              <a:pPr>
                <a:defRPr/>
              </a:pPr>
              <a:t>‹#›</a:t>
            </a:fld>
            <a:endParaRPr/>
          </a:p>
        </p:txBody>
      </p:sp>
    </p:spTree>
    <p:extLst>
      <p:ext uri="{BB962C8B-B14F-4D97-AF65-F5344CB8AC3E}">
        <p14:creationId xmlns:p14="http://schemas.microsoft.com/office/powerpoint/2010/main" val="3557863587"/>
      </p:ext>
    </p:extLst>
  </p:cSld>
  <p:clrMapOvr>
    <a:masterClrMapping/>
  </p:clrMapOvr>
  <p:transition spd="slow"/>
</p:sldLayout>
</file>

<file path=ppt/slideLayouts/slideLayout2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67B72EF-E156-7A47-A020-0CA907D1AD9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B69A6F6-39E2-9147-82BA-1EAC5B1F8C1C}"/>
              </a:ext>
            </a:extLst>
          </p:cNvPr>
          <p:cNvSpPr txBox="1">
            <a:spLocks noGrp="1"/>
          </p:cNvSpPr>
          <p:nvPr>
            <p:ph type="sldNum" sz="quarter" idx="11"/>
          </p:nvPr>
        </p:nvSpPr>
        <p:spPr>
          <a:ln/>
        </p:spPr>
        <p:txBody>
          <a:bodyPr/>
          <a:lstStyle>
            <a:lvl1pPr>
              <a:defRPr/>
            </a:lvl1pPr>
          </a:lstStyle>
          <a:p>
            <a:pPr>
              <a:defRPr/>
            </a:pPr>
            <a:fld id="{D986A64B-C876-E940-A8DD-BE56F212C3BC}" type="slidenum">
              <a:rPr/>
              <a:pPr>
                <a:defRPr/>
              </a:pPr>
              <a:t>‹#›</a:t>
            </a:fld>
            <a:endParaRPr/>
          </a:p>
        </p:txBody>
      </p:sp>
    </p:spTree>
    <p:extLst>
      <p:ext uri="{BB962C8B-B14F-4D97-AF65-F5344CB8AC3E}">
        <p14:creationId xmlns:p14="http://schemas.microsoft.com/office/powerpoint/2010/main" val="2841839252"/>
      </p:ext>
    </p:extLst>
  </p:cSld>
  <p:clrMapOvr>
    <a:masterClrMapping/>
  </p:clrMapOvr>
  <p:transition spd="slow"/>
</p:sldLayout>
</file>

<file path=ppt/slideLayouts/slideLayout2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382FEC9-440E-2E44-8814-850AE74E2BA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D8154FE-FD58-AF44-9EC9-54BCD8CC1D1C}"/>
              </a:ext>
            </a:extLst>
          </p:cNvPr>
          <p:cNvSpPr txBox="1">
            <a:spLocks noGrp="1"/>
          </p:cNvSpPr>
          <p:nvPr>
            <p:ph type="sldNum" sz="quarter" idx="11"/>
          </p:nvPr>
        </p:nvSpPr>
        <p:spPr>
          <a:ln/>
        </p:spPr>
        <p:txBody>
          <a:bodyPr/>
          <a:lstStyle>
            <a:lvl1pPr>
              <a:defRPr/>
            </a:lvl1pPr>
          </a:lstStyle>
          <a:p>
            <a:pPr>
              <a:defRPr/>
            </a:pPr>
            <a:fld id="{61BDEDEF-BE20-6A4C-A0D0-AE96B699F244}" type="slidenum">
              <a:rPr/>
              <a:pPr>
                <a:defRPr/>
              </a:pPr>
              <a:t>‹#›</a:t>
            </a:fld>
            <a:endParaRPr/>
          </a:p>
        </p:txBody>
      </p:sp>
    </p:spTree>
    <p:extLst>
      <p:ext uri="{BB962C8B-B14F-4D97-AF65-F5344CB8AC3E}">
        <p14:creationId xmlns:p14="http://schemas.microsoft.com/office/powerpoint/2010/main" val="1631169323"/>
      </p:ext>
    </p:extLst>
  </p:cSld>
  <p:clrMapOvr>
    <a:masterClrMapping/>
  </p:clrMapOvr>
  <p:transition spd="slow"/>
</p:sldLayout>
</file>

<file path=ppt/slideLayouts/slideLayout2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561ADBB-8D36-CE4A-BD14-A508954EB9F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30C7A78-02B2-C343-9E28-8C34A5C2086E}"/>
              </a:ext>
            </a:extLst>
          </p:cNvPr>
          <p:cNvSpPr txBox="1">
            <a:spLocks noGrp="1"/>
          </p:cNvSpPr>
          <p:nvPr>
            <p:ph type="sldNum" sz="quarter" idx="11"/>
          </p:nvPr>
        </p:nvSpPr>
        <p:spPr>
          <a:ln/>
        </p:spPr>
        <p:txBody>
          <a:bodyPr/>
          <a:lstStyle>
            <a:lvl1pPr>
              <a:defRPr/>
            </a:lvl1pPr>
          </a:lstStyle>
          <a:p>
            <a:pPr>
              <a:defRPr/>
            </a:pPr>
            <a:fld id="{8D4AEA1B-E3E3-AB4B-B9CF-1F239CEC2CD8}" type="slidenum">
              <a:rPr/>
              <a:pPr>
                <a:defRPr/>
              </a:pPr>
              <a:t>‹#›</a:t>
            </a:fld>
            <a:endParaRPr/>
          </a:p>
        </p:txBody>
      </p:sp>
    </p:spTree>
    <p:extLst>
      <p:ext uri="{BB962C8B-B14F-4D97-AF65-F5344CB8AC3E}">
        <p14:creationId xmlns:p14="http://schemas.microsoft.com/office/powerpoint/2010/main" val="334238213"/>
      </p:ext>
    </p:extLst>
  </p:cSld>
  <p:clrMapOvr>
    <a:masterClrMapping/>
  </p:clrMapOvr>
  <p:transition spd="slow"/>
</p:sldLayout>
</file>

<file path=ppt/slideLayouts/slideLayout2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BD5EF6E-7106-954B-92E5-3E53C9A54A5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FE0DA41-ECE4-3D4C-9142-EBF8FAAB3957}"/>
              </a:ext>
            </a:extLst>
          </p:cNvPr>
          <p:cNvSpPr txBox="1">
            <a:spLocks noGrp="1"/>
          </p:cNvSpPr>
          <p:nvPr>
            <p:ph type="sldNum" sz="quarter" idx="11"/>
          </p:nvPr>
        </p:nvSpPr>
        <p:spPr>
          <a:ln/>
        </p:spPr>
        <p:txBody>
          <a:bodyPr/>
          <a:lstStyle>
            <a:lvl1pPr>
              <a:defRPr/>
            </a:lvl1pPr>
          </a:lstStyle>
          <a:p>
            <a:pPr>
              <a:defRPr/>
            </a:pPr>
            <a:fld id="{DAC915EB-BA65-7D4B-9150-489FA3E13442}" type="slidenum">
              <a:rPr/>
              <a:pPr>
                <a:defRPr/>
              </a:pPr>
              <a:t>‹#›</a:t>
            </a:fld>
            <a:endParaRPr/>
          </a:p>
        </p:txBody>
      </p:sp>
    </p:spTree>
    <p:extLst>
      <p:ext uri="{BB962C8B-B14F-4D97-AF65-F5344CB8AC3E}">
        <p14:creationId xmlns:p14="http://schemas.microsoft.com/office/powerpoint/2010/main" val="1672009956"/>
      </p:ext>
    </p:extLst>
  </p:cSld>
  <p:clrMapOvr>
    <a:masterClrMapping/>
  </p:clrMapOvr>
  <p:transition spd="slow"/>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2CD5834-26DE-0E47-A1D1-6BA558568E5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5EB7820-4155-354B-9ADD-BE5496738867}"/>
              </a:ext>
            </a:extLst>
          </p:cNvPr>
          <p:cNvSpPr txBox="1">
            <a:spLocks noGrp="1"/>
          </p:cNvSpPr>
          <p:nvPr>
            <p:ph type="sldNum" sz="quarter" idx="11"/>
          </p:nvPr>
        </p:nvSpPr>
        <p:spPr>
          <a:ln/>
        </p:spPr>
        <p:txBody>
          <a:bodyPr/>
          <a:lstStyle>
            <a:lvl1pPr>
              <a:defRPr/>
            </a:lvl1pPr>
          </a:lstStyle>
          <a:p>
            <a:pPr>
              <a:defRPr/>
            </a:pPr>
            <a:fld id="{A7212716-9E1B-BA44-9B39-3EF20DB5C76A}" type="slidenum">
              <a:rPr/>
              <a:pPr>
                <a:defRPr/>
              </a:pPr>
              <a:t>‹#›</a:t>
            </a:fld>
            <a:endParaRPr/>
          </a:p>
        </p:txBody>
      </p:sp>
    </p:spTree>
    <p:extLst>
      <p:ext uri="{BB962C8B-B14F-4D97-AF65-F5344CB8AC3E}">
        <p14:creationId xmlns:p14="http://schemas.microsoft.com/office/powerpoint/2010/main" val="3323633664"/>
      </p:ext>
    </p:extLst>
  </p:cSld>
  <p:clrMapOvr>
    <a:masterClrMapping/>
  </p:clrMapOvr>
  <p:transition spd="slow"/>
</p:sldLayout>
</file>

<file path=ppt/slideLayouts/slideLayout2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9EEB3F9-CA79-9442-8CEC-F7E72A1E40B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4A460D0-2A01-904E-8E47-97E82E484043}"/>
              </a:ext>
            </a:extLst>
          </p:cNvPr>
          <p:cNvSpPr txBox="1">
            <a:spLocks noGrp="1"/>
          </p:cNvSpPr>
          <p:nvPr>
            <p:ph type="sldNum" sz="quarter" idx="11"/>
          </p:nvPr>
        </p:nvSpPr>
        <p:spPr>
          <a:ln/>
        </p:spPr>
        <p:txBody>
          <a:bodyPr/>
          <a:lstStyle>
            <a:lvl1pPr>
              <a:defRPr/>
            </a:lvl1pPr>
          </a:lstStyle>
          <a:p>
            <a:pPr>
              <a:defRPr/>
            </a:pPr>
            <a:fld id="{C06CAE9C-F06E-3E4D-90B9-0DFD355808E6}" type="slidenum">
              <a:rPr/>
              <a:pPr>
                <a:defRPr/>
              </a:pPr>
              <a:t>‹#›</a:t>
            </a:fld>
            <a:endParaRPr/>
          </a:p>
        </p:txBody>
      </p:sp>
    </p:spTree>
    <p:extLst>
      <p:ext uri="{BB962C8B-B14F-4D97-AF65-F5344CB8AC3E}">
        <p14:creationId xmlns:p14="http://schemas.microsoft.com/office/powerpoint/2010/main" val="1418504967"/>
      </p:ext>
    </p:extLst>
  </p:cSld>
  <p:clrMapOvr>
    <a:masterClrMapping/>
  </p:clrMapOvr>
  <p:transition spd="slow"/>
</p:sldLayout>
</file>

<file path=ppt/slideLayouts/slideLayout2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20800AD-97A8-1041-8BF1-E50D7BFCE37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017CE6D-B00D-D049-86CA-7179DE5BFCD1}"/>
              </a:ext>
            </a:extLst>
          </p:cNvPr>
          <p:cNvSpPr txBox="1">
            <a:spLocks noGrp="1"/>
          </p:cNvSpPr>
          <p:nvPr>
            <p:ph type="sldNum" sz="quarter" idx="11"/>
          </p:nvPr>
        </p:nvSpPr>
        <p:spPr>
          <a:ln/>
        </p:spPr>
        <p:txBody>
          <a:bodyPr/>
          <a:lstStyle>
            <a:lvl1pPr>
              <a:defRPr/>
            </a:lvl1pPr>
          </a:lstStyle>
          <a:p>
            <a:pPr>
              <a:defRPr/>
            </a:pPr>
            <a:fld id="{E2422586-171B-5646-B5DB-A8DA775C3375}" type="slidenum">
              <a:rPr/>
              <a:pPr>
                <a:defRPr/>
              </a:pPr>
              <a:t>‹#›</a:t>
            </a:fld>
            <a:endParaRPr/>
          </a:p>
        </p:txBody>
      </p:sp>
    </p:spTree>
    <p:extLst>
      <p:ext uri="{BB962C8B-B14F-4D97-AF65-F5344CB8AC3E}">
        <p14:creationId xmlns:p14="http://schemas.microsoft.com/office/powerpoint/2010/main" val="2525788839"/>
      </p:ext>
    </p:extLst>
  </p:cSld>
  <p:clrMapOvr>
    <a:masterClrMapping/>
  </p:clrMapOvr>
  <p:transition spd="slow"/>
</p:sldLayout>
</file>

<file path=ppt/slideLayouts/slideLayout2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450E804-46F5-FE46-B85C-087A5E60DA4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B538859-B0B4-854D-B81E-D370EA3C3CFC}"/>
              </a:ext>
            </a:extLst>
          </p:cNvPr>
          <p:cNvSpPr txBox="1">
            <a:spLocks noGrp="1"/>
          </p:cNvSpPr>
          <p:nvPr>
            <p:ph type="sldNum" sz="quarter" idx="11"/>
          </p:nvPr>
        </p:nvSpPr>
        <p:spPr>
          <a:ln/>
        </p:spPr>
        <p:txBody>
          <a:bodyPr/>
          <a:lstStyle>
            <a:lvl1pPr>
              <a:defRPr/>
            </a:lvl1pPr>
          </a:lstStyle>
          <a:p>
            <a:pPr>
              <a:defRPr/>
            </a:pPr>
            <a:fld id="{9DAD2108-9457-8345-BBCC-80D6326241D5}" type="slidenum">
              <a:rPr/>
              <a:pPr>
                <a:defRPr/>
              </a:pPr>
              <a:t>‹#›</a:t>
            </a:fld>
            <a:endParaRPr/>
          </a:p>
        </p:txBody>
      </p:sp>
    </p:spTree>
    <p:extLst>
      <p:ext uri="{BB962C8B-B14F-4D97-AF65-F5344CB8AC3E}">
        <p14:creationId xmlns:p14="http://schemas.microsoft.com/office/powerpoint/2010/main" val="840901879"/>
      </p:ext>
    </p:extLst>
  </p:cSld>
  <p:clrMapOvr>
    <a:masterClrMapping/>
  </p:clrMapOvr>
  <p:transition spd="slow"/>
</p:sldLayout>
</file>

<file path=ppt/slideLayouts/slideLayout2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DDD8AFF-E793-EF43-85DC-C49A4F1FE73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50C804B-110B-394A-8CE2-D6D401087EB4}"/>
              </a:ext>
            </a:extLst>
          </p:cNvPr>
          <p:cNvSpPr txBox="1">
            <a:spLocks noGrp="1"/>
          </p:cNvSpPr>
          <p:nvPr>
            <p:ph type="sldNum" sz="quarter" idx="11"/>
          </p:nvPr>
        </p:nvSpPr>
        <p:spPr>
          <a:ln/>
        </p:spPr>
        <p:txBody>
          <a:bodyPr/>
          <a:lstStyle>
            <a:lvl1pPr>
              <a:defRPr/>
            </a:lvl1pPr>
          </a:lstStyle>
          <a:p>
            <a:pPr>
              <a:defRPr/>
            </a:pPr>
            <a:fld id="{BBE24C94-29F0-AC4E-8457-AD5AB6BE02B7}" type="slidenum">
              <a:rPr/>
              <a:pPr>
                <a:defRPr/>
              </a:pPr>
              <a:t>‹#›</a:t>
            </a:fld>
            <a:endParaRPr/>
          </a:p>
        </p:txBody>
      </p:sp>
    </p:spTree>
    <p:extLst>
      <p:ext uri="{BB962C8B-B14F-4D97-AF65-F5344CB8AC3E}">
        <p14:creationId xmlns:p14="http://schemas.microsoft.com/office/powerpoint/2010/main" val="576629399"/>
      </p:ext>
    </p:extLst>
  </p:cSld>
  <p:clrMapOvr>
    <a:masterClrMapping/>
  </p:clrMapOvr>
  <p:transition spd="slow"/>
</p:sldLayout>
</file>

<file path=ppt/slideLayouts/slideLayout2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9F77066-EF66-3743-9905-7F7FBBA9166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C568FEA-002B-8F43-AE3D-A346B34A89D8}"/>
              </a:ext>
            </a:extLst>
          </p:cNvPr>
          <p:cNvSpPr txBox="1">
            <a:spLocks noGrp="1"/>
          </p:cNvSpPr>
          <p:nvPr>
            <p:ph type="sldNum" sz="quarter" idx="11"/>
          </p:nvPr>
        </p:nvSpPr>
        <p:spPr>
          <a:ln/>
        </p:spPr>
        <p:txBody>
          <a:bodyPr/>
          <a:lstStyle>
            <a:lvl1pPr>
              <a:defRPr/>
            </a:lvl1pPr>
          </a:lstStyle>
          <a:p>
            <a:pPr>
              <a:defRPr/>
            </a:pPr>
            <a:fld id="{B845E37C-B070-2845-952E-4E629964AEAB}" type="slidenum">
              <a:rPr/>
              <a:pPr>
                <a:defRPr/>
              </a:pPr>
              <a:t>‹#›</a:t>
            </a:fld>
            <a:endParaRPr/>
          </a:p>
        </p:txBody>
      </p:sp>
    </p:spTree>
    <p:extLst>
      <p:ext uri="{BB962C8B-B14F-4D97-AF65-F5344CB8AC3E}">
        <p14:creationId xmlns:p14="http://schemas.microsoft.com/office/powerpoint/2010/main" val="601339248"/>
      </p:ext>
    </p:extLst>
  </p:cSld>
  <p:clrMapOvr>
    <a:masterClrMapping/>
  </p:clrMapOvr>
  <p:transition spd="slow"/>
</p:sldLayout>
</file>

<file path=ppt/slideLayouts/slideLayout2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63E955A-545B-4A45-BDB2-FF635E5D428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2C998B9-B9E4-DF4C-A971-728F30FB9AF9}"/>
              </a:ext>
            </a:extLst>
          </p:cNvPr>
          <p:cNvSpPr txBox="1">
            <a:spLocks noGrp="1"/>
          </p:cNvSpPr>
          <p:nvPr>
            <p:ph type="sldNum" sz="quarter" idx="11"/>
          </p:nvPr>
        </p:nvSpPr>
        <p:spPr>
          <a:ln/>
        </p:spPr>
        <p:txBody>
          <a:bodyPr/>
          <a:lstStyle>
            <a:lvl1pPr>
              <a:defRPr/>
            </a:lvl1pPr>
          </a:lstStyle>
          <a:p>
            <a:pPr>
              <a:defRPr/>
            </a:pPr>
            <a:fld id="{B47F94DD-4FEE-614D-9A18-239326DC87F1}" type="slidenum">
              <a:rPr/>
              <a:pPr>
                <a:defRPr/>
              </a:pPr>
              <a:t>‹#›</a:t>
            </a:fld>
            <a:endParaRPr/>
          </a:p>
        </p:txBody>
      </p:sp>
    </p:spTree>
    <p:extLst>
      <p:ext uri="{BB962C8B-B14F-4D97-AF65-F5344CB8AC3E}">
        <p14:creationId xmlns:p14="http://schemas.microsoft.com/office/powerpoint/2010/main" val="2497675069"/>
      </p:ext>
    </p:extLst>
  </p:cSld>
  <p:clrMapOvr>
    <a:masterClrMapping/>
  </p:clrMapOvr>
  <p:transition spd="slow"/>
</p:sldLayout>
</file>

<file path=ppt/slideLayouts/slideLayout25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7CCF79F-B71F-C14E-8838-9ADBE00DEEC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94F3394-B55C-3C48-8613-0EE90336D5C7}"/>
              </a:ext>
            </a:extLst>
          </p:cNvPr>
          <p:cNvSpPr txBox="1">
            <a:spLocks noGrp="1"/>
          </p:cNvSpPr>
          <p:nvPr>
            <p:ph type="sldNum" sz="quarter" idx="11"/>
          </p:nvPr>
        </p:nvSpPr>
        <p:spPr>
          <a:ln/>
        </p:spPr>
        <p:txBody>
          <a:bodyPr/>
          <a:lstStyle>
            <a:lvl1pPr>
              <a:defRPr/>
            </a:lvl1pPr>
          </a:lstStyle>
          <a:p>
            <a:pPr>
              <a:defRPr/>
            </a:pPr>
            <a:fld id="{A2E1AF12-9DC9-7845-BF64-CAD047EBB832}" type="slidenum">
              <a:rPr/>
              <a:pPr>
                <a:defRPr/>
              </a:pPr>
              <a:t>‹#›</a:t>
            </a:fld>
            <a:endParaRPr/>
          </a:p>
        </p:txBody>
      </p:sp>
    </p:spTree>
    <p:extLst>
      <p:ext uri="{BB962C8B-B14F-4D97-AF65-F5344CB8AC3E}">
        <p14:creationId xmlns:p14="http://schemas.microsoft.com/office/powerpoint/2010/main" val="3616649840"/>
      </p:ext>
    </p:extLst>
  </p:cSld>
  <p:clrMapOvr>
    <a:masterClrMapping/>
  </p:clrMapOvr>
  <p:transition spd="slow"/>
</p:sldLayout>
</file>

<file path=ppt/slideLayouts/slideLayout2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BEFCB99-DD31-B841-935C-664DD8D623C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FAB311D-AAD8-0940-8735-16E6ED47362F}"/>
              </a:ext>
            </a:extLst>
          </p:cNvPr>
          <p:cNvSpPr txBox="1">
            <a:spLocks noGrp="1"/>
          </p:cNvSpPr>
          <p:nvPr>
            <p:ph type="sldNum" sz="quarter" idx="11"/>
          </p:nvPr>
        </p:nvSpPr>
        <p:spPr>
          <a:ln/>
        </p:spPr>
        <p:txBody>
          <a:bodyPr/>
          <a:lstStyle>
            <a:lvl1pPr>
              <a:defRPr/>
            </a:lvl1pPr>
          </a:lstStyle>
          <a:p>
            <a:pPr>
              <a:defRPr/>
            </a:pPr>
            <a:fld id="{79F56C19-CBF2-E549-81C1-473B3C373C41}" type="slidenum">
              <a:rPr/>
              <a:pPr>
                <a:defRPr/>
              </a:pPr>
              <a:t>‹#›</a:t>
            </a:fld>
            <a:endParaRPr/>
          </a:p>
        </p:txBody>
      </p:sp>
    </p:spTree>
    <p:extLst>
      <p:ext uri="{BB962C8B-B14F-4D97-AF65-F5344CB8AC3E}">
        <p14:creationId xmlns:p14="http://schemas.microsoft.com/office/powerpoint/2010/main" val="1329894067"/>
      </p:ext>
    </p:extLst>
  </p:cSld>
  <p:clrMapOvr>
    <a:masterClrMapping/>
  </p:clrMapOvr>
  <p:transition spd="slow"/>
</p:sldLayout>
</file>

<file path=ppt/slideLayouts/slideLayout2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2BF343D-970E-7D44-BD1F-DB2DE1543C3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314ED43-02D5-604F-AAD8-8328D3DDC68D}"/>
              </a:ext>
            </a:extLst>
          </p:cNvPr>
          <p:cNvSpPr txBox="1">
            <a:spLocks noGrp="1"/>
          </p:cNvSpPr>
          <p:nvPr>
            <p:ph type="sldNum" sz="quarter" idx="11"/>
          </p:nvPr>
        </p:nvSpPr>
        <p:spPr>
          <a:ln/>
        </p:spPr>
        <p:txBody>
          <a:bodyPr/>
          <a:lstStyle>
            <a:lvl1pPr>
              <a:defRPr/>
            </a:lvl1pPr>
          </a:lstStyle>
          <a:p>
            <a:pPr>
              <a:defRPr/>
            </a:pPr>
            <a:fld id="{7759FA60-F2BD-324B-BF15-C8493A016EEC}" type="slidenum">
              <a:rPr/>
              <a:pPr>
                <a:defRPr/>
              </a:pPr>
              <a:t>‹#›</a:t>
            </a:fld>
            <a:endParaRPr/>
          </a:p>
        </p:txBody>
      </p:sp>
    </p:spTree>
    <p:extLst>
      <p:ext uri="{BB962C8B-B14F-4D97-AF65-F5344CB8AC3E}">
        <p14:creationId xmlns:p14="http://schemas.microsoft.com/office/powerpoint/2010/main" val="513516610"/>
      </p:ext>
    </p:extLst>
  </p:cSld>
  <p:clrMapOvr>
    <a:masterClrMapping/>
  </p:clrMapOvr>
  <p:transition spd="slow"/>
</p:sldLayout>
</file>

<file path=ppt/slideLayouts/slideLayout2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029DC6F-38E7-5B48-BEDE-7EB2F03C8AD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FCDADD7-4F42-3347-9722-386D4DCA83F3}"/>
              </a:ext>
            </a:extLst>
          </p:cNvPr>
          <p:cNvSpPr txBox="1">
            <a:spLocks noGrp="1"/>
          </p:cNvSpPr>
          <p:nvPr>
            <p:ph type="sldNum" sz="quarter" idx="11"/>
          </p:nvPr>
        </p:nvSpPr>
        <p:spPr>
          <a:ln/>
        </p:spPr>
        <p:txBody>
          <a:bodyPr/>
          <a:lstStyle>
            <a:lvl1pPr>
              <a:defRPr/>
            </a:lvl1pPr>
          </a:lstStyle>
          <a:p>
            <a:pPr>
              <a:defRPr/>
            </a:pPr>
            <a:fld id="{7489BAB0-8962-F045-ABBE-F4A32697E6FE}" type="slidenum">
              <a:rPr/>
              <a:pPr>
                <a:defRPr/>
              </a:pPr>
              <a:t>‹#›</a:t>
            </a:fld>
            <a:endParaRPr/>
          </a:p>
        </p:txBody>
      </p:sp>
    </p:spTree>
    <p:extLst>
      <p:ext uri="{BB962C8B-B14F-4D97-AF65-F5344CB8AC3E}">
        <p14:creationId xmlns:p14="http://schemas.microsoft.com/office/powerpoint/2010/main" val="2624110776"/>
      </p:ext>
    </p:extLst>
  </p:cSld>
  <p:clrMapOvr>
    <a:masterClrMapping/>
  </p:clrMapOvr>
  <p:transition spd="slow"/>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4E07FDC-6A37-B744-8BB7-19D5ECB924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46C4AFE-F266-7C40-896D-D2D66E891A88}"/>
              </a:ext>
            </a:extLst>
          </p:cNvPr>
          <p:cNvSpPr txBox="1">
            <a:spLocks noGrp="1"/>
          </p:cNvSpPr>
          <p:nvPr>
            <p:ph type="sldNum" sz="quarter" idx="11"/>
          </p:nvPr>
        </p:nvSpPr>
        <p:spPr>
          <a:ln/>
        </p:spPr>
        <p:txBody>
          <a:bodyPr/>
          <a:lstStyle>
            <a:lvl1pPr>
              <a:defRPr/>
            </a:lvl1pPr>
          </a:lstStyle>
          <a:p>
            <a:pPr>
              <a:defRPr/>
            </a:pPr>
            <a:fld id="{509FADB9-F5A3-C542-A784-035350351F42}" type="slidenum">
              <a:rPr/>
              <a:pPr>
                <a:defRPr/>
              </a:pPr>
              <a:t>‹#›</a:t>
            </a:fld>
            <a:endParaRPr/>
          </a:p>
        </p:txBody>
      </p:sp>
    </p:spTree>
    <p:extLst>
      <p:ext uri="{BB962C8B-B14F-4D97-AF65-F5344CB8AC3E}">
        <p14:creationId xmlns:p14="http://schemas.microsoft.com/office/powerpoint/2010/main" val="2038884667"/>
      </p:ext>
    </p:extLst>
  </p:cSld>
  <p:clrMapOvr>
    <a:masterClrMapping/>
  </p:clrMapOvr>
  <p:transition spd="slow"/>
</p:sldLayout>
</file>

<file path=ppt/slideLayouts/slideLayout2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2EAFE27-A542-9247-B25C-2F6355E5577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AA10ADE-9A9F-E54F-9693-468DC5C44AC9}"/>
              </a:ext>
            </a:extLst>
          </p:cNvPr>
          <p:cNvSpPr txBox="1">
            <a:spLocks noGrp="1"/>
          </p:cNvSpPr>
          <p:nvPr>
            <p:ph type="sldNum" sz="quarter" idx="11"/>
          </p:nvPr>
        </p:nvSpPr>
        <p:spPr>
          <a:ln/>
        </p:spPr>
        <p:txBody>
          <a:bodyPr/>
          <a:lstStyle>
            <a:lvl1pPr>
              <a:defRPr/>
            </a:lvl1pPr>
          </a:lstStyle>
          <a:p>
            <a:pPr>
              <a:defRPr/>
            </a:pPr>
            <a:fld id="{027AA9CD-7481-A04D-8EFC-7C68F807127F}" type="slidenum">
              <a:rPr/>
              <a:pPr>
                <a:defRPr/>
              </a:pPr>
              <a:t>‹#›</a:t>
            </a:fld>
            <a:endParaRPr/>
          </a:p>
        </p:txBody>
      </p:sp>
    </p:spTree>
    <p:extLst>
      <p:ext uri="{BB962C8B-B14F-4D97-AF65-F5344CB8AC3E}">
        <p14:creationId xmlns:p14="http://schemas.microsoft.com/office/powerpoint/2010/main" val="1442969053"/>
      </p:ext>
    </p:extLst>
  </p:cSld>
  <p:clrMapOvr>
    <a:masterClrMapping/>
  </p:clrMapOvr>
  <p:transition spd="slow"/>
</p:sldLayout>
</file>

<file path=ppt/slideLayouts/slideLayout2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41B153F0-D09A-A84F-9685-71F837FB8A7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BBC5203-E0C4-F349-9EF9-FD4962BEFBBE}"/>
              </a:ext>
            </a:extLst>
          </p:cNvPr>
          <p:cNvSpPr txBox="1">
            <a:spLocks noGrp="1"/>
          </p:cNvSpPr>
          <p:nvPr>
            <p:ph type="sldNum" sz="quarter" idx="11"/>
          </p:nvPr>
        </p:nvSpPr>
        <p:spPr>
          <a:ln/>
        </p:spPr>
        <p:txBody>
          <a:bodyPr/>
          <a:lstStyle>
            <a:lvl1pPr>
              <a:defRPr/>
            </a:lvl1pPr>
          </a:lstStyle>
          <a:p>
            <a:pPr>
              <a:defRPr/>
            </a:pPr>
            <a:fld id="{5258248E-2BA0-9F4A-BDC9-7CD1CDF6AC94}" type="slidenum">
              <a:rPr/>
              <a:pPr>
                <a:defRPr/>
              </a:pPr>
              <a:t>‹#›</a:t>
            </a:fld>
            <a:endParaRPr/>
          </a:p>
        </p:txBody>
      </p:sp>
    </p:spTree>
    <p:extLst>
      <p:ext uri="{BB962C8B-B14F-4D97-AF65-F5344CB8AC3E}">
        <p14:creationId xmlns:p14="http://schemas.microsoft.com/office/powerpoint/2010/main" val="885901614"/>
      </p:ext>
    </p:extLst>
  </p:cSld>
  <p:clrMapOvr>
    <a:masterClrMapping/>
  </p:clrMapOvr>
  <p:transition spd="slow"/>
</p:sldLayout>
</file>

<file path=ppt/slideLayouts/slideLayout2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5D4EF5C-0722-2C45-934E-683DC538A92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7FD9BA9-A3AC-7C49-B8C0-CFC1CB3472D8}"/>
              </a:ext>
            </a:extLst>
          </p:cNvPr>
          <p:cNvSpPr txBox="1">
            <a:spLocks noGrp="1"/>
          </p:cNvSpPr>
          <p:nvPr>
            <p:ph type="sldNum" sz="quarter" idx="11"/>
          </p:nvPr>
        </p:nvSpPr>
        <p:spPr>
          <a:ln/>
        </p:spPr>
        <p:txBody>
          <a:bodyPr/>
          <a:lstStyle>
            <a:lvl1pPr>
              <a:defRPr/>
            </a:lvl1pPr>
          </a:lstStyle>
          <a:p>
            <a:pPr>
              <a:defRPr/>
            </a:pPr>
            <a:fld id="{4EEB36AD-D0D1-7444-A68C-9E2D8E6A3C92}" type="slidenum">
              <a:rPr/>
              <a:pPr>
                <a:defRPr/>
              </a:pPr>
              <a:t>‹#›</a:t>
            </a:fld>
            <a:endParaRPr/>
          </a:p>
        </p:txBody>
      </p:sp>
    </p:spTree>
    <p:extLst>
      <p:ext uri="{BB962C8B-B14F-4D97-AF65-F5344CB8AC3E}">
        <p14:creationId xmlns:p14="http://schemas.microsoft.com/office/powerpoint/2010/main" val="1132715587"/>
      </p:ext>
    </p:extLst>
  </p:cSld>
  <p:clrMapOvr>
    <a:masterClrMapping/>
  </p:clrMapOvr>
  <p:transition spd="slow"/>
</p:sldLayout>
</file>

<file path=ppt/slideLayouts/slideLayout2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ABA6345-69A7-614E-8B2F-31E646C6580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EA4E156-8ACF-6340-866E-3CB7480B4484}"/>
              </a:ext>
            </a:extLst>
          </p:cNvPr>
          <p:cNvSpPr txBox="1">
            <a:spLocks noGrp="1"/>
          </p:cNvSpPr>
          <p:nvPr>
            <p:ph type="sldNum" sz="quarter" idx="11"/>
          </p:nvPr>
        </p:nvSpPr>
        <p:spPr>
          <a:ln/>
        </p:spPr>
        <p:txBody>
          <a:bodyPr/>
          <a:lstStyle>
            <a:lvl1pPr>
              <a:defRPr/>
            </a:lvl1pPr>
          </a:lstStyle>
          <a:p>
            <a:pPr>
              <a:defRPr/>
            </a:pPr>
            <a:fld id="{5C5B3F8F-8F46-2145-858E-724953E652AC}" type="slidenum">
              <a:rPr/>
              <a:pPr>
                <a:defRPr/>
              </a:pPr>
              <a:t>‹#›</a:t>
            </a:fld>
            <a:endParaRPr/>
          </a:p>
        </p:txBody>
      </p:sp>
    </p:spTree>
    <p:extLst>
      <p:ext uri="{BB962C8B-B14F-4D97-AF65-F5344CB8AC3E}">
        <p14:creationId xmlns:p14="http://schemas.microsoft.com/office/powerpoint/2010/main" val="2034762597"/>
      </p:ext>
    </p:extLst>
  </p:cSld>
  <p:clrMapOvr>
    <a:masterClrMapping/>
  </p:clrMapOvr>
  <p:transition spd="slow"/>
</p:sldLayout>
</file>

<file path=ppt/slideLayouts/slideLayout2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2DA5FFA-BC87-364C-8417-11CE637CA7B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9CE3FA2-B990-3F4A-AA20-F0ECDD33D631}"/>
              </a:ext>
            </a:extLst>
          </p:cNvPr>
          <p:cNvSpPr txBox="1">
            <a:spLocks noGrp="1"/>
          </p:cNvSpPr>
          <p:nvPr>
            <p:ph type="sldNum" sz="quarter" idx="11"/>
          </p:nvPr>
        </p:nvSpPr>
        <p:spPr>
          <a:ln/>
        </p:spPr>
        <p:txBody>
          <a:bodyPr/>
          <a:lstStyle>
            <a:lvl1pPr>
              <a:defRPr/>
            </a:lvl1pPr>
          </a:lstStyle>
          <a:p>
            <a:pPr>
              <a:defRPr/>
            </a:pPr>
            <a:fld id="{2E44CC18-0935-E248-BA9C-9241C937003A}" type="slidenum">
              <a:rPr/>
              <a:pPr>
                <a:defRPr/>
              </a:pPr>
              <a:t>‹#›</a:t>
            </a:fld>
            <a:endParaRPr/>
          </a:p>
        </p:txBody>
      </p:sp>
    </p:spTree>
    <p:extLst>
      <p:ext uri="{BB962C8B-B14F-4D97-AF65-F5344CB8AC3E}">
        <p14:creationId xmlns:p14="http://schemas.microsoft.com/office/powerpoint/2010/main" val="4182099652"/>
      </p:ext>
    </p:extLst>
  </p:cSld>
  <p:clrMapOvr>
    <a:masterClrMapping/>
  </p:clrMapOvr>
  <p:transition spd="slow"/>
</p:sldLayout>
</file>

<file path=ppt/slideLayouts/slideLayout2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D02EA75-CF70-4949-B7B0-D7FC9EF73B0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BACADDA-8908-4347-8B7B-1354B7F95BE9}"/>
              </a:ext>
            </a:extLst>
          </p:cNvPr>
          <p:cNvSpPr txBox="1">
            <a:spLocks noGrp="1"/>
          </p:cNvSpPr>
          <p:nvPr>
            <p:ph type="sldNum" sz="quarter" idx="11"/>
          </p:nvPr>
        </p:nvSpPr>
        <p:spPr>
          <a:ln/>
        </p:spPr>
        <p:txBody>
          <a:bodyPr/>
          <a:lstStyle>
            <a:lvl1pPr>
              <a:defRPr/>
            </a:lvl1pPr>
          </a:lstStyle>
          <a:p>
            <a:pPr>
              <a:defRPr/>
            </a:pPr>
            <a:fld id="{82A0FEB6-F1EA-2249-A90E-56A23239D82B}" type="slidenum">
              <a:rPr/>
              <a:pPr>
                <a:defRPr/>
              </a:pPr>
              <a:t>‹#›</a:t>
            </a:fld>
            <a:endParaRPr/>
          </a:p>
        </p:txBody>
      </p:sp>
    </p:spTree>
    <p:extLst>
      <p:ext uri="{BB962C8B-B14F-4D97-AF65-F5344CB8AC3E}">
        <p14:creationId xmlns:p14="http://schemas.microsoft.com/office/powerpoint/2010/main" val="3970446384"/>
      </p:ext>
    </p:extLst>
  </p:cSld>
  <p:clrMapOvr>
    <a:masterClrMapping/>
  </p:clrMapOvr>
  <p:transition spd="slow"/>
</p:sldLayout>
</file>

<file path=ppt/slideLayouts/slideLayout2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6519FF4-4B7E-874C-8D22-8FF8686196F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CD0E8C2-8777-7944-B17A-26DAC32AE8F1}"/>
              </a:ext>
            </a:extLst>
          </p:cNvPr>
          <p:cNvSpPr txBox="1">
            <a:spLocks noGrp="1"/>
          </p:cNvSpPr>
          <p:nvPr>
            <p:ph type="sldNum" sz="quarter" idx="11"/>
          </p:nvPr>
        </p:nvSpPr>
        <p:spPr>
          <a:ln/>
        </p:spPr>
        <p:txBody>
          <a:bodyPr/>
          <a:lstStyle>
            <a:lvl1pPr>
              <a:defRPr/>
            </a:lvl1pPr>
          </a:lstStyle>
          <a:p>
            <a:pPr>
              <a:defRPr/>
            </a:pPr>
            <a:fld id="{BFAAD64D-42DC-E647-87FC-6D0E492FCDBC}" type="slidenum">
              <a:rPr/>
              <a:pPr>
                <a:defRPr/>
              </a:pPr>
              <a:t>‹#›</a:t>
            </a:fld>
            <a:endParaRPr/>
          </a:p>
        </p:txBody>
      </p:sp>
    </p:spTree>
    <p:extLst>
      <p:ext uri="{BB962C8B-B14F-4D97-AF65-F5344CB8AC3E}">
        <p14:creationId xmlns:p14="http://schemas.microsoft.com/office/powerpoint/2010/main" val="248013784"/>
      </p:ext>
    </p:extLst>
  </p:cSld>
  <p:clrMapOvr>
    <a:masterClrMapping/>
  </p:clrMapOvr>
  <p:transition spd="slow"/>
</p:sldLayout>
</file>

<file path=ppt/slideLayouts/slideLayout25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8AA392B-263F-FE41-922F-365EF7C3710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E3ECAA4-8CDB-0E47-A1F0-DB8DCC2873B1}"/>
              </a:ext>
            </a:extLst>
          </p:cNvPr>
          <p:cNvSpPr txBox="1">
            <a:spLocks noGrp="1"/>
          </p:cNvSpPr>
          <p:nvPr>
            <p:ph type="sldNum" sz="quarter" idx="11"/>
          </p:nvPr>
        </p:nvSpPr>
        <p:spPr>
          <a:ln/>
        </p:spPr>
        <p:txBody>
          <a:bodyPr/>
          <a:lstStyle>
            <a:lvl1pPr>
              <a:defRPr/>
            </a:lvl1pPr>
          </a:lstStyle>
          <a:p>
            <a:pPr>
              <a:defRPr/>
            </a:pPr>
            <a:fld id="{71C19BA6-BD7B-7246-AAC0-E4F4EAE0CEF9}" type="slidenum">
              <a:rPr/>
              <a:pPr>
                <a:defRPr/>
              </a:pPr>
              <a:t>‹#›</a:t>
            </a:fld>
            <a:endParaRPr/>
          </a:p>
        </p:txBody>
      </p:sp>
    </p:spTree>
    <p:extLst>
      <p:ext uri="{BB962C8B-B14F-4D97-AF65-F5344CB8AC3E}">
        <p14:creationId xmlns:p14="http://schemas.microsoft.com/office/powerpoint/2010/main" val="2788057802"/>
      </p:ext>
    </p:extLst>
  </p:cSld>
  <p:clrMapOvr>
    <a:masterClrMapping/>
  </p:clrMapOvr>
  <p:transition spd="slow"/>
</p:sldLayout>
</file>

<file path=ppt/slideLayouts/slideLayout2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49F695B-31CA-BD45-BCB9-BC5EBDD78D3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99D9C82-D715-B343-8BCB-48117A461E1A}"/>
              </a:ext>
            </a:extLst>
          </p:cNvPr>
          <p:cNvSpPr txBox="1">
            <a:spLocks noGrp="1"/>
          </p:cNvSpPr>
          <p:nvPr>
            <p:ph type="sldNum" sz="quarter" idx="11"/>
          </p:nvPr>
        </p:nvSpPr>
        <p:spPr>
          <a:ln/>
        </p:spPr>
        <p:txBody>
          <a:bodyPr/>
          <a:lstStyle>
            <a:lvl1pPr>
              <a:defRPr/>
            </a:lvl1pPr>
          </a:lstStyle>
          <a:p>
            <a:pPr>
              <a:defRPr/>
            </a:pPr>
            <a:fld id="{F8C83EE7-318E-814C-B194-BF5BEB47AB34}" type="slidenum">
              <a:rPr/>
              <a:pPr>
                <a:defRPr/>
              </a:pPr>
              <a:t>‹#›</a:t>
            </a:fld>
            <a:endParaRPr/>
          </a:p>
        </p:txBody>
      </p:sp>
    </p:spTree>
    <p:extLst>
      <p:ext uri="{BB962C8B-B14F-4D97-AF65-F5344CB8AC3E}">
        <p14:creationId xmlns:p14="http://schemas.microsoft.com/office/powerpoint/2010/main" val="2538291578"/>
      </p:ext>
    </p:extLst>
  </p:cSld>
  <p:clrMapOvr>
    <a:masterClrMapping/>
  </p:clrMapOvr>
  <p:transition spd="slow"/>
</p:sldLayout>
</file>

<file path=ppt/slideLayouts/slideLayout2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0B85860F-69CC-5747-B364-FD558FCCD22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3062A3E-F508-6D47-B402-437BC5549BFF}"/>
              </a:ext>
            </a:extLst>
          </p:cNvPr>
          <p:cNvSpPr txBox="1">
            <a:spLocks noGrp="1"/>
          </p:cNvSpPr>
          <p:nvPr>
            <p:ph type="sldNum" sz="quarter" idx="11"/>
          </p:nvPr>
        </p:nvSpPr>
        <p:spPr>
          <a:ln/>
        </p:spPr>
        <p:txBody>
          <a:bodyPr/>
          <a:lstStyle>
            <a:lvl1pPr>
              <a:defRPr/>
            </a:lvl1pPr>
          </a:lstStyle>
          <a:p>
            <a:pPr>
              <a:defRPr/>
            </a:pPr>
            <a:fld id="{2E78DAD8-376B-2941-BA09-D7365525318E}" type="slidenum">
              <a:rPr/>
              <a:pPr>
                <a:defRPr/>
              </a:pPr>
              <a:t>‹#›</a:t>
            </a:fld>
            <a:endParaRPr/>
          </a:p>
        </p:txBody>
      </p:sp>
    </p:spTree>
    <p:extLst>
      <p:ext uri="{BB962C8B-B14F-4D97-AF65-F5344CB8AC3E}">
        <p14:creationId xmlns:p14="http://schemas.microsoft.com/office/powerpoint/2010/main" val="2331965590"/>
      </p:ext>
    </p:extLst>
  </p:cSld>
  <p:clrMapOvr>
    <a:masterClrMapping/>
  </p:clrMapOvr>
  <p:transition spd="slow"/>
</p:sldLayout>
</file>

<file path=ppt/slideLayouts/slideLayout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7903E38-2954-E84B-8CC6-D7BD91F57AF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3EE9A95-C59F-E247-B9A6-D32E2D1D9D9A}"/>
              </a:ext>
            </a:extLst>
          </p:cNvPr>
          <p:cNvSpPr txBox="1">
            <a:spLocks noGrp="1"/>
          </p:cNvSpPr>
          <p:nvPr>
            <p:ph type="sldNum" sz="quarter" idx="11"/>
          </p:nvPr>
        </p:nvSpPr>
        <p:spPr>
          <a:ln/>
        </p:spPr>
        <p:txBody>
          <a:bodyPr/>
          <a:lstStyle>
            <a:lvl1pPr>
              <a:defRPr/>
            </a:lvl1pPr>
          </a:lstStyle>
          <a:p>
            <a:pPr>
              <a:defRPr/>
            </a:pPr>
            <a:fld id="{78D51AD2-B46F-9F43-B73B-60080EB753E5}" type="slidenum">
              <a:rPr/>
              <a:pPr>
                <a:defRPr/>
              </a:pPr>
              <a:t>‹#›</a:t>
            </a:fld>
            <a:endParaRPr/>
          </a:p>
        </p:txBody>
      </p:sp>
    </p:spTree>
    <p:extLst>
      <p:ext uri="{BB962C8B-B14F-4D97-AF65-F5344CB8AC3E}">
        <p14:creationId xmlns:p14="http://schemas.microsoft.com/office/powerpoint/2010/main" val="3822466787"/>
      </p:ext>
    </p:extLst>
  </p:cSld>
  <p:clrMapOvr>
    <a:masterClrMapping/>
  </p:clrMapOvr>
  <p:transition spd="slow"/>
</p:sldLayout>
</file>

<file path=ppt/slideLayouts/slideLayout2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BF36BC6-96E4-614E-B8D8-E26C0F7B99D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08F3C6A-351A-5A41-9656-E02B1CE73214}"/>
              </a:ext>
            </a:extLst>
          </p:cNvPr>
          <p:cNvSpPr txBox="1">
            <a:spLocks noGrp="1"/>
          </p:cNvSpPr>
          <p:nvPr>
            <p:ph type="sldNum" sz="quarter" idx="11"/>
          </p:nvPr>
        </p:nvSpPr>
        <p:spPr>
          <a:ln/>
        </p:spPr>
        <p:txBody>
          <a:bodyPr/>
          <a:lstStyle>
            <a:lvl1pPr>
              <a:defRPr/>
            </a:lvl1pPr>
          </a:lstStyle>
          <a:p>
            <a:pPr>
              <a:defRPr/>
            </a:pPr>
            <a:fld id="{CFD39670-3578-054F-95B3-F8DE9127B5DC}" type="slidenum">
              <a:rPr/>
              <a:pPr>
                <a:defRPr/>
              </a:pPr>
              <a:t>‹#›</a:t>
            </a:fld>
            <a:endParaRPr/>
          </a:p>
        </p:txBody>
      </p:sp>
    </p:spTree>
    <p:extLst>
      <p:ext uri="{BB962C8B-B14F-4D97-AF65-F5344CB8AC3E}">
        <p14:creationId xmlns:p14="http://schemas.microsoft.com/office/powerpoint/2010/main" val="634963966"/>
      </p:ext>
    </p:extLst>
  </p:cSld>
  <p:clrMapOvr>
    <a:masterClrMapping/>
  </p:clrMapOvr>
  <p:transition spd="slow"/>
</p:sldLayout>
</file>

<file path=ppt/slideLayouts/slideLayout2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C25F575-5E90-AF4A-AA2A-0A8E17F93991}"/>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5BDDB0F-45AE-9642-ABC3-9B0B4B45EB43}"/>
              </a:ext>
            </a:extLst>
          </p:cNvPr>
          <p:cNvSpPr txBox="1">
            <a:spLocks noGrp="1"/>
          </p:cNvSpPr>
          <p:nvPr>
            <p:ph type="sldNum" sz="quarter" idx="11"/>
          </p:nvPr>
        </p:nvSpPr>
        <p:spPr>
          <a:ln/>
        </p:spPr>
        <p:txBody>
          <a:bodyPr/>
          <a:lstStyle>
            <a:lvl1pPr>
              <a:defRPr/>
            </a:lvl1pPr>
          </a:lstStyle>
          <a:p>
            <a:pPr>
              <a:defRPr/>
            </a:pPr>
            <a:fld id="{4A295F30-18DA-2F49-B488-BB25CEF642F0}" type="slidenum">
              <a:rPr/>
              <a:pPr>
                <a:defRPr/>
              </a:pPr>
              <a:t>‹#›</a:t>
            </a:fld>
            <a:endParaRPr/>
          </a:p>
        </p:txBody>
      </p:sp>
    </p:spTree>
    <p:extLst>
      <p:ext uri="{BB962C8B-B14F-4D97-AF65-F5344CB8AC3E}">
        <p14:creationId xmlns:p14="http://schemas.microsoft.com/office/powerpoint/2010/main" val="391896879"/>
      </p:ext>
    </p:extLst>
  </p:cSld>
  <p:clrMapOvr>
    <a:masterClrMapping/>
  </p:clrMapOvr>
  <p:transition spd="slow"/>
</p:sldLayout>
</file>

<file path=ppt/slideLayouts/slideLayout2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FF56852-C799-C841-8187-55509F7087F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92E406E-B7CE-FF42-90BA-5D4643104307}"/>
              </a:ext>
            </a:extLst>
          </p:cNvPr>
          <p:cNvSpPr txBox="1">
            <a:spLocks noGrp="1"/>
          </p:cNvSpPr>
          <p:nvPr>
            <p:ph type="sldNum" sz="quarter" idx="11"/>
          </p:nvPr>
        </p:nvSpPr>
        <p:spPr>
          <a:ln/>
        </p:spPr>
        <p:txBody>
          <a:bodyPr/>
          <a:lstStyle>
            <a:lvl1pPr>
              <a:defRPr/>
            </a:lvl1pPr>
          </a:lstStyle>
          <a:p>
            <a:pPr>
              <a:defRPr/>
            </a:pPr>
            <a:fld id="{EA278B77-EBFC-0D40-8E88-6B0D3AE39077}" type="slidenum">
              <a:rPr/>
              <a:pPr>
                <a:defRPr/>
              </a:pPr>
              <a:t>‹#›</a:t>
            </a:fld>
            <a:endParaRPr/>
          </a:p>
        </p:txBody>
      </p:sp>
    </p:spTree>
    <p:extLst>
      <p:ext uri="{BB962C8B-B14F-4D97-AF65-F5344CB8AC3E}">
        <p14:creationId xmlns:p14="http://schemas.microsoft.com/office/powerpoint/2010/main" val="3610227572"/>
      </p:ext>
    </p:extLst>
  </p:cSld>
  <p:clrMapOvr>
    <a:masterClrMapping/>
  </p:clrMapOvr>
  <p:transition spd="slow"/>
</p:sldLayout>
</file>

<file path=ppt/slideLayouts/slideLayout2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5298645-5723-3447-B828-EAABCC67994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6D360E89-7F2F-8441-AAC1-ECF42A6AD577}"/>
              </a:ext>
            </a:extLst>
          </p:cNvPr>
          <p:cNvSpPr txBox="1">
            <a:spLocks noGrp="1"/>
          </p:cNvSpPr>
          <p:nvPr>
            <p:ph type="sldNum" sz="quarter" idx="11"/>
          </p:nvPr>
        </p:nvSpPr>
        <p:spPr>
          <a:ln/>
        </p:spPr>
        <p:txBody>
          <a:bodyPr/>
          <a:lstStyle>
            <a:lvl1pPr>
              <a:defRPr/>
            </a:lvl1pPr>
          </a:lstStyle>
          <a:p>
            <a:pPr>
              <a:defRPr/>
            </a:pPr>
            <a:fld id="{5E791276-5DC0-464B-8943-48AF6235C9F5}" type="slidenum">
              <a:rPr/>
              <a:pPr>
                <a:defRPr/>
              </a:pPr>
              <a:t>‹#›</a:t>
            </a:fld>
            <a:endParaRPr/>
          </a:p>
        </p:txBody>
      </p:sp>
    </p:spTree>
    <p:extLst>
      <p:ext uri="{BB962C8B-B14F-4D97-AF65-F5344CB8AC3E}">
        <p14:creationId xmlns:p14="http://schemas.microsoft.com/office/powerpoint/2010/main" val="4065641569"/>
      </p:ext>
    </p:extLst>
  </p:cSld>
  <p:clrMapOvr>
    <a:masterClrMapping/>
  </p:clrMapOvr>
  <p:transition spd="slow"/>
</p:sldLayout>
</file>

<file path=ppt/slideLayouts/slideLayout2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2A76FD1-3E2E-F146-9082-938C305EF84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0F597D6-218F-E842-91DA-E40A79378B11}"/>
              </a:ext>
            </a:extLst>
          </p:cNvPr>
          <p:cNvSpPr txBox="1">
            <a:spLocks noGrp="1"/>
          </p:cNvSpPr>
          <p:nvPr>
            <p:ph type="sldNum" sz="quarter" idx="11"/>
          </p:nvPr>
        </p:nvSpPr>
        <p:spPr>
          <a:ln/>
        </p:spPr>
        <p:txBody>
          <a:bodyPr/>
          <a:lstStyle>
            <a:lvl1pPr>
              <a:defRPr/>
            </a:lvl1pPr>
          </a:lstStyle>
          <a:p>
            <a:pPr>
              <a:defRPr/>
            </a:pPr>
            <a:fld id="{5FCDA33A-376A-CB41-A9CF-E8247E292C9B}" type="slidenum">
              <a:rPr/>
              <a:pPr>
                <a:defRPr/>
              </a:pPr>
              <a:t>‹#›</a:t>
            </a:fld>
            <a:endParaRPr/>
          </a:p>
        </p:txBody>
      </p:sp>
    </p:spTree>
    <p:extLst>
      <p:ext uri="{BB962C8B-B14F-4D97-AF65-F5344CB8AC3E}">
        <p14:creationId xmlns:p14="http://schemas.microsoft.com/office/powerpoint/2010/main" val="3264819326"/>
      </p:ext>
    </p:extLst>
  </p:cSld>
  <p:clrMapOvr>
    <a:masterClrMapping/>
  </p:clrMapOvr>
  <p:transition spd="slow"/>
</p:sldLayout>
</file>

<file path=ppt/slideLayouts/slideLayout2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3189C2B-A813-0C46-AE97-6C39915480D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6F28D0A-A0B9-2748-876D-840385049E70}"/>
              </a:ext>
            </a:extLst>
          </p:cNvPr>
          <p:cNvSpPr txBox="1">
            <a:spLocks noGrp="1"/>
          </p:cNvSpPr>
          <p:nvPr>
            <p:ph type="sldNum" sz="quarter" idx="11"/>
          </p:nvPr>
        </p:nvSpPr>
        <p:spPr>
          <a:ln/>
        </p:spPr>
        <p:txBody>
          <a:bodyPr/>
          <a:lstStyle>
            <a:lvl1pPr>
              <a:defRPr/>
            </a:lvl1pPr>
          </a:lstStyle>
          <a:p>
            <a:pPr>
              <a:defRPr/>
            </a:pPr>
            <a:fld id="{14013B3C-4DB8-2C44-B35A-4A5D98A128EB}" type="slidenum">
              <a:rPr/>
              <a:pPr>
                <a:defRPr/>
              </a:pPr>
              <a:t>‹#›</a:t>
            </a:fld>
            <a:endParaRPr/>
          </a:p>
        </p:txBody>
      </p:sp>
    </p:spTree>
    <p:extLst>
      <p:ext uri="{BB962C8B-B14F-4D97-AF65-F5344CB8AC3E}">
        <p14:creationId xmlns:p14="http://schemas.microsoft.com/office/powerpoint/2010/main" val="3131614267"/>
      </p:ext>
    </p:extLst>
  </p:cSld>
  <p:clrMapOvr>
    <a:masterClrMapping/>
  </p:clrMapOvr>
  <p:transition spd="slow"/>
</p:sldLayout>
</file>

<file path=ppt/slideLayouts/slideLayout2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7BA4CE6-7B76-3F49-90B7-8937DC75CA4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1CBF204-5C4F-B24B-8249-E83FE729C898}"/>
              </a:ext>
            </a:extLst>
          </p:cNvPr>
          <p:cNvSpPr txBox="1">
            <a:spLocks noGrp="1"/>
          </p:cNvSpPr>
          <p:nvPr>
            <p:ph type="sldNum" sz="quarter" idx="11"/>
          </p:nvPr>
        </p:nvSpPr>
        <p:spPr>
          <a:ln/>
        </p:spPr>
        <p:txBody>
          <a:bodyPr/>
          <a:lstStyle>
            <a:lvl1pPr>
              <a:defRPr/>
            </a:lvl1pPr>
          </a:lstStyle>
          <a:p>
            <a:pPr>
              <a:defRPr/>
            </a:pPr>
            <a:fld id="{EA678DEF-F82F-3D45-855E-C909445D126C}" type="slidenum">
              <a:rPr/>
              <a:pPr>
                <a:defRPr/>
              </a:pPr>
              <a:t>‹#›</a:t>
            </a:fld>
            <a:endParaRPr/>
          </a:p>
        </p:txBody>
      </p:sp>
    </p:spTree>
    <p:extLst>
      <p:ext uri="{BB962C8B-B14F-4D97-AF65-F5344CB8AC3E}">
        <p14:creationId xmlns:p14="http://schemas.microsoft.com/office/powerpoint/2010/main" val="325249969"/>
      </p:ext>
    </p:extLst>
  </p:cSld>
  <p:clrMapOvr>
    <a:masterClrMapping/>
  </p:clrMapOvr>
  <p:transition spd="slow"/>
</p:sldLayout>
</file>

<file path=ppt/slideLayouts/slideLayout2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A3A6F1C-AD5E-0044-84D8-2D96D5C9E4A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34971DD-E94A-2842-ABA9-7E7516417508}"/>
              </a:ext>
            </a:extLst>
          </p:cNvPr>
          <p:cNvSpPr txBox="1">
            <a:spLocks noGrp="1"/>
          </p:cNvSpPr>
          <p:nvPr>
            <p:ph type="sldNum" sz="quarter" idx="11"/>
          </p:nvPr>
        </p:nvSpPr>
        <p:spPr>
          <a:ln/>
        </p:spPr>
        <p:txBody>
          <a:bodyPr/>
          <a:lstStyle>
            <a:lvl1pPr>
              <a:defRPr/>
            </a:lvl1pPr>
          </a:lstStyle>
          <a:p>
            <a:pPr>
              <a:defRPr/>
            </a:pPr>
            <a:fld id="{18CB05CC-2208-7D4A-8811-BAB7CF60ED75}" type="slidenum">
              <a:rPr/>
              <a:pPr>
                <a:defRPr/>
              </a:pPr>
              <a:t>‹#›</a:t>
            </a:fld>
            <a:endParaRPr/>
          </a:p>
        </p:txBody>
      </p:sp>
    </p:spTree>
    <p:extLst>
      <p:ext uri="{BB962C8B-B14F-4D97-AF65-F5344CB8AC3E}">
        <p14:creationId xmlns:p14="http://schemas.microsoft.com/office/powerpoint/2010/main" val="390209844"/>
      </p:ext>
    </p:extLst>
  </p:cSld>
  <p:clrMapOvr>
    <a:masterClrMapping/>
  </p:clrMapOvr>
  <p:transition spd="slow"/>
</p:sldLayout>
</file>

<file path=ppt/slideLayouts/slideLayout2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4F986E2-91EA-024D-AC72-8EDBE384C9E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CC45936-60D4-EB46-9BF3-31C48E2E36CA}"/>
              </a:ext>
            </a:extLst>
          </p:cNvPr>
          <p:cNvSpPr txBox="1">
            <a:spLocks noGrp="1"/>
          </p:cNvSpPr>
          <p:nvPr>
            <p:ph type="sldNum" sz="quarter" idx="11"/>
          </p:nvPr>
        </p:nvSpPr>
        <p:spPr>
          <a:ln/>
        </p:spPr>
        <p:txBody>
          <a:bodyPr/>
          <a:lstStyle>
            <a:lvl1pPr>
              <a:defRPr/>
            </a:lvl1pPr>
          </a:lstStyle>
          <a:p>
            <a:pPr>
              <a:defRPr/>
            </a:pPr>
            <a:fld id="{2D6BF333-2528-A441-9860-466A1B5A2CFD}" type="slidenum">
              <a:rPr/>
              <a:pPr>
                <a:defRPr/>
              </a:pPr>
              <a:t>‹#›</a:t>
            </a:fld>
            <a:endParaRPr/>
          </a:p>
        </p:txBody>
      </p:sp>
    </p:spTree>
    <p:extLst>
      <p:ext uri="{BB962C8B-B14F-4D97-AF65-F5344CB8AC3E}">
        <p14:creationId xmlns:p14="http://schemas.microsoft.com/office/powerpoint/2010/main" val="2742396892"/>
      </p:ext>
    </p:extLst>
  </p:cSld>
  <p:clrMapOvr>
    <a:masterClrMapping/>
  </p:clrMapOvr>
  <p:transition spd="slow"/>
</p:sldLayout>
</file>

<file path=ppt/slideLayouts/slideLayout2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0C28D5F-37AF-2D4D-8A35-D7E39822C7B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227CC38-9AD8-594D-BAF6-6A8BB5CC1DC2}"/>
              </a:ext>
            </a:extLst>
          </p:cNvPr>
          <p:cNvSpPr txBox="1">
            <a:spLocks noGrp="1"/>
          </p:cNvSpPr>
          <p:nvPr>
            <p:ph type="sldNum" sz="quarter" idx="11"/>
          </p:nvPr>
        </p:nvSpPr>
        <p:spPr>
          <a:ln/>
        </p:spPr>
        <p:txBody>
          <a:bodyPr/>
          <a:lstStyle>
            <a:lvl1pPr>
              <a:defRPr/>
            </a:lvl1pPr>
          </a:lstStyle>
          <a:p>
            <a:pPr>
              <a:defRPr/>
            </a:pPr>
            <a:fld id="{4AD355D5-7D23-D64A-A839-2D1A2F926BAC}" type="slidenum">
              <a:rPr/>
              <a:pPr>
                <a:defRPr/>
              </a:pPr>
              <a:t>‹#›</a:t>
            </a:fld>
            <a:endParaRPr/>
          </a:p>
        </p:txBody>
      </p:sp>
    </p:spTree>
    <p:extLst>
      <p:ext uri="{BB962C8B-B14F-4D97-AF65-F5344CB8AC3E}">
        <p14:creationId xmlns:p14="http://schemas.microsoft.com/office/powerpoint/2010/main" val="1916229491"/>
      </p:ext>
    </p:extLst>
  </p:cSld>
  <p:clrMapOvr>
    <a:masterClrMapping/>
  </p:clrMapOvr>
  <p:transition spd="slow"/>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792BD1D-05D2-7043-8CC8-637EECD9F24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8E5B11B-BD87-5D4B-B6D0-7F4A08118BE7}"/>
              </a:ext>
            </a:extLst>
          </p:cNvPr>
          <p:cNvSpPr txBox="1">
            <a:spLocks noGrp="1"/>
          </p:cNvSpPr>
          <p:nvPr>
            <p:ph type="sldNum" sz="quarter" idx="11"/>
          </p:nvPr>
        </p:nvSpPr>
        <p:spPr>
          <a:ln/>
        </p:spPr>
        <p:txBody>
          <a:bodyPr/>
          <a:lstStyle>
            <a:lvl1pPr>
              <a:defRPr/>
            </a:lvl1pPr>
          </a:lstStyle>
          <a:p>
            <a:pPr>
              <a:defRPr/>
            </a:pPr>
            <a:fld id="{0A94EDB1-4111-6A43-B80B-09A1A63CD0D5}" type="slidenum">
              <a:rPr/>
              <a:pPr>
                <a:defRPr/>
              </a:pPr>
              <a:t>‹#›</a:t>
            </a:fld>
            <a:endParaRPr/>
          </a:p>
        </p:txBody>
      </p:sp>
    </p:spTree>
    <p:extLst>
      <p:ext uri="{BB962C8B-B14F-4D97-AF65-F5344CB8AC3E}">
        <p14:creationId xmlns:p14="http://schemas.microsoft.com/office/powerpoint/2010/main" val="1223965093"/>
      </p:ext>
    </p:extLst>
  </p:cSld>
  <p:clrMapOvr>
    <a:masterClrMapping/>
  </p:clrMapOvr>
  <p:transition spd="slow"/>
</p:sldLayout>
</file>

<file path=ppt/slideLayouts/slideLayout2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862C1E5-5D5D-5847-9A0E-7B054C9C16E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1B5C070-6A7D-8D4F-B07D-F3A918FCE529}"/>
              </a:ext>
            </a:extLst>
          </p:cNvPr>
          <p:cNvSpPr txBox="1">
            <a:spLocks noGrp="1"/>
          </p:cNvSpPr>
          <p:nvPr>
            <p:ph type="sldNum" sz="quarter" idx="11"/>
          </p:nvPr>
        </p:nvSpPr>
        <p:spPr>
          <a:ln/>
        </p:spPr>
        <p:txBody>
          <a:bodyPr/>
          <a:lstStyle>
            <a:lvl1pPr>
              <a:defRPr/>
            </a:lvl1pPr>
          </a:lstStyle>
          <a:p>
            <a:pPr>
              <a:defRPr/>
            </a:pPr>
            <a:fld id="{0161A978-5730-3D40-BFFF-890ED00F92AC}" type="slidenum">
              <a:rPr/>
              <a:pPr>
                <a:defRPr/>
              </a:pPr>
              <a:t>‹#›</a:t>
            </a:fld>
            <a:endParaRPr/>
          </a:p>
        </p:txBody>
      </p:sp>
    </p:spTree>
    <p:extLst>
      <p:ext uri="{BB962C8B-B14F-4D97-AF65-F5344CB8AC3E}">
        <p14:creationId xmlns:p14="http://schemas.microsoft.com/office/powerpoint/2010/main" val="1515184015"/>
      </p:ext>
    </p:extLst>
  </p:cSld>
  <p:clrMapOvr>
    <a:masterClrMapping/>
  </p:clrMapOvr>
  <p:transition spd="slow"/>
</p:sldLayout>
</file>

<file path=ppt/slideLayouts/slideLayout2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A833890-EB7B-3B45-851C-FDADA43F2AF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3CCCA4C-9DA6-C642-B75D-11C7780D85E7}"/>
              </a:ext>
            </a:extLst>
          </p:cNvPr>
          <p:cNvSpPr txBox="1">
            <a:spLocks noGrp="1"/>
          </p:cNvSpPr>
          <p:nvPr>
            <p:ph type="sldNum" sz="quarter" idx="11"/>
          </p:nvPr>
        </p:nvSpPr>
        <p:spPr>
          <a:ln/>
        </p:spPr>
        <p:txBody>
          <a:bodyPr/>
          <a:lstStyle>
            <a:lvl1pPr>
              <a:defRPr/>
            </a:lvl1pPr>
          </a:lstStyle>
          <a:p>
            <a:pPr>
              <a:defRPr/>
            </a:pPr>
            <a:fld id="{36D7D67B-F289-4044-8F3E-56875BD43A35}" type="slidenum">
              <a:rPr/>
              <a:pPr>
                <a:defRPr/>
              </a:pPr>
              <a:t>‹#›</a:t>
            </a:fld>
            <a:endParaRPr/>
          </a:p>
        </p:txBody>
      </p:sp>
    </p:spTree>
    <p:extLst>
      <p:ext uri="{BB962C8B-B14F-4D97-AF65-F5344CB8AC3E}">
        <p14:creationId xmlns:p14="http://schemas.microsoft.com/office/powerpoint/2010/main" val="1255035258"/>
      </p:ext>
    </p:extLst>
  </p:cSld>
  <p:clrMapOvr>
    <a:masterClrMapping/>
  </p:clrMapOvr>
  <p:transition spd="slow"/>
</p:sldLayout>
</file>

<file path=ppt/slideLayouts/slideLayout2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011DE09-1841-FB4B-B51F-4842FDCC960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180D2FC-D2A1-FC48-ABCB-D9B799447B4F}"/>
              </a:ext>
            </a:extLst>
          </p:cNvPr>
          <p:cNvSpPr txBox="1">
            <a:spLocks noGrp="1"/>
          </p:cNvSpPr>
          <p:nvPr>
            <p:ph type="sldNum" sz="quarter" idx="11"/>
          </p:nvPr>
        </p:nvSpPr>
        <p:spPr>
          <a:ln/>
        </p:spPr>
        <p:txBody>
          <a:bodyPr/>
          <a:lstStyle>
            <a:lvl1pPr>
              <a:defRPr/>
            </a:lvl1pPr>
          </a:lstStyle>
          <a:p>
            <a:pPr>
              <a:defRPr/>
            </a:pPr>
            <a:fld id="{FCE2EF28-FC53-D043-B4C2-ED0F020B44BE}" type="slidenum">
              <a:rPr/>
              <a:pPr>
                <a:defRPr/>
              </a:pPr>
              <a:t>‹#›</a:t>
            </a:fld>
            <a:endParaRPr/>
          </a:p>
        </p:txBody>
      </p:sp>
    </p:spTree>
    <p:extLst>
      <p:ext uri="{BB962C8B-B14F-4D97-AF65-F5344CB8AC3E}">
        <p14:creationId xmlns:p14="http://schemas.microsoft.com/office/powerpoint/2010/main" val="3816952289"/>
      </p:ext>
    </p:extLst>
  </p:cSld>
  <p:clrMapOvr>
    <a:masterClrMapping/>
  </p:clrMapOvr>
  <p:transition spd="slow"/>
</p:sldLayout>
</file>

<file path=ppt/slideLayouts/slideLayout2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88932EB-2A3F-8946-A135-41985B23CBD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F54EA2E-6A69-FE4F-80E6-ACBF7A4FFE76}"/>
              </a:ext>
            </a:extLst>
          </p:cNvPr>
          <p:cNvSpPr txBox="1">
            <a:spLocks noGrp="1"/>
          </p:cNvSpPr>
          <p:nvPr>
            <p:ph type="sldNum" sz="quarter" idx="11"/>
          </p:nvPr>
        </p:nvSpPr>
        <p:spPr>
          <a:ln/>
        </p:spPr>
        <p:txBody>
          <a:bodyPr/>
          <a:lstStyle>
            <a:lvl1pPr>
              <a:defRPr/>
            </a:lvl1pPr>
          </a:lstStyle>
          <a:p>
            <a:pPr>
              <a:defRPr/>
            </a:pPr>
            <a:fld id="{7F44500C-24F0-4A4E-9661-EE7F4DF3BE5B}" type="slidenum">
              <a:rPr/>
              <a:pPr>
                <a:defRPr/>
              </a:pPr>
              <a:t>‹#›</a:t>
            </a:fld>
            <a:endParaRPr/>
          </a:p>
        </p:txBody>
      </p:sp>
    </p:spTree>
    <p:extLst>
      <p:ext uri="{BB962C8B-B14F-4D97-AF65-F5344CB8AC3E}">
        <p14:creationId xmlns:p14="http://schemas.microsoft.com/office/powerpoint/2010/main" val="3286585989"/>
      </p:ext>
    </p:extLst>
  </p:cSld>
  <p:clrMapOvr>
    <a:masterClrMapping/>
  </p:clrMapOvr>
  <p:transition spd="slow"/>
</p:sldLayout>
</file>

<file path=ppt/slideLayouts/slideLayout2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3A2464C-1730-1F45-BF9E-A8CD25F54E16}"/>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379E664-08FC-4649-8A3C-3803CA556616}"/>
              </a:ext>
            </a:extLst>
          </p:cNvPr>
          <p:cNvSpPr txBox="1">
            <a:spLocks noGrp="1"/>
          </p:cNvSpPr>
          <p:nvPr>
            <p:ph type="sldNum" sz="quarter" idx="11"/>
          </p:nvPr>
        </p:nvSpPr>
        <p:spPr>
          <a:ln/>
        </p:spPr>
        <p:txBody>
          <a:bodyPr/>
          <a:lstStyle>
            <a:lvl1pPr>
              <a:defRPr/>
            </a:lvl1pPr>
          </a:lstStyle>
          <a:p>
            <a:pPr>
              <a:defRPr/>
            </a:pPr>
            <a:fld id="{8513BF58-DD0D-8742-BE65-10D1B224B0BF}" type="slidenum">
              <a:rPr/>
              <a:pPr>
                <a:defRPr/>
              </a:pPr>
              <a:t>‹#›</a:t>
            </a:fld>
            <a:endParaRPr/>
          </a:p>
        </p:txBody>
      </p:sp>
    </p:spTree>
    <p:extLst>
      <p:ext uri="{BB962C8B-B14F-4D97-AF65-F5344CB8AC3E}">
        <p14:creationId xmlns:p14="http://schemas.microsoft.com/office/powerpoint/2010/main" val="2546088422"/>
      </p:ext>
    </p:extLst>
  </p:cSld>
  <p:clrMapOvr>
    <a:masterClrMapping/>
  </p:clrMapOvr>
  <p:transition spd="slow"/>
</p:sldLayout>
</file>

<file path=ppt/slideLayouts/slideLayout2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34ED0E2-DB90-0D49-BD87-D5DEFF192EE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FD43E12-B5F1-9F4E-A603-3BF42F694C6B}"/>
              </a:ext>
            </a:extLst>
          </p:cNvPr>
          <p:cNvSpPr txBox="1">
            <a:spLocks noGrp="1"/>
          </p:cNvSpPr>
          <p:nvPr>
            <p:ph type="sldNum" sz="quarter" idx="11"/>
          </p:nvPr>
        </p:nvSpPr>
        <p:spPr>
          <a:ln/>
        </p:spPr>
        <p:txBody>
          <a:bodyPr/>
          <a:lstStyle>
            <a:lvl1pPr>
              <a:defRPr/>
            </a:lvl1pPr>
          </a:lstStyle>
          <a:p>
            <a:pPr>
              <a:defRPr/>
            </a:pPr>
            <a:fld id="{B4B8EADF-1327-5742-845F-394B427D75C4}" type="slidenum">
              <a:rPr/>
              <a:pPr>
                <a:defRPr/>
              </a:pPr>
              <a:t>‹#›</a:t>
            </a:fld>
            <a:endParaRPr/>
          </a:p>
        </p:txBody>
      </p:sp>
    </p:spTree>
    <p:extLst>
      <p:ext uri="{BB962C8B-B14F-4D97-AF65-F5344CB8AC3E}">
        <p14:creationId xmlns:p14="http://schemas.microsoft.com/office/powerpoint/2010/main" val="3269948939"/>
      </p:ext>
    </p:extLst>
  </p:cSld>
  <p:clrMapOvr>
    <a:masterClrMapping/>
  </p:clrMapOvr>
  <p:transition spd="slow"/>
</p:sldLayout>
</file>

<file path=ppt/slideLayouts/slideLayout2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DFD8B2C-9C38-704E-94B0-853C290F5BB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D4D643B-DC84-724B-9941-CB9E6B53E94F}"/>
              </a:ext>
            </a:extLst>
          </p:cNvPr>
          <p:cNvSpPr txBox="1">
            <a:spLocks noGrp="1"/>
          </p:cNvSpPr>
          <p:nvPr>
            <p:ph type="sldNum" sz="quarter" idx="11"/>
          </p:nvPr>
        </p:nvSpPr>
        <p:spPr>
          <a:ln/>
        </p:spPr>
        <p:txBody>
          <a:bodyPr/>
          <a:lstStyle>
            <a:lvl1pPr>
              <a:defRPr/>
            </a:lvl1pPr>
          </a:lstStyle>
          <a:p>
            <a:pPr>
              <a:defRPr/>
            </a:pPr>
            <a:fld id="{45ABDC82-D64B-894A-9040-66A8CD2669D7}" type="slidenum">
              <a:rPr/>
              <a:pPr>
                <a:defRPr/>
              </a:pPr>
              <a:t>‹#›</a:t>
            </a:fld>
            <a:endParaRPr/>
          </a:p>
        </p:txBody>
      </p:sp>
    </p:spTree>
    <p:extLst>
      <p:ext uri="{BB962C8B-B14F-4D97-AF65-F5344CB8AC3E}">
        <p14:creationId xmlns:p14="http://schemas.microsoft.com/office/powerpoint/2010/main" val="347699425"/>
      </p:ext>
    </p:extLst>
  </p:cSld>
  <p:clrMapOvr>
    <a:masterClrMapping/>
  </p:clrMapOvr>
  <p:transition spd="slow"/>
</p:sldLayout>
</file>

<file path=ppt/slideLayouts/slideLayout2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1DADBCB-B6AF-B445-96E3-C8FA43952F1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2D66B56-26EC-4B4C-B763-DCF26AFB5344}"/>
              </a:ext>
            </a:extLst>
          </p:cNvPr>
          <p:cNvSpPr txBox="1">
            <a:spLocks noGrp="1"/>
          </p:cNvSpPr>
          <p:nvPr>
            <p:ph type="sldNum" sz="quarter" idx="11"/>
          </p:nvPr>
        </p:nvSpPr>
        <p:spPr>
          <a:ln/>
        </p:spPr>
        <p:txBody>
          <a:bodyPr/>
          <a:lstStyle>
            <a:lvl1pPr>
              <a:defRPr/>
            </a:lvl1pPr>
          </a:lstStyle>
          <a:p>
            <a:pPr>
              <a:defRPr/>
            </a:pPr>
            <a:fld id="{F960CA0C-A068-C34A-8BBE-F81B6542E8BD}" type="slidenum">
              <a:rPr/>
              <a:pPr>
                <a:defRPr/>
              </a:pPr>
              <a:t>‹#›</a:t>
            </a:fld>
            <a:endParaRPr/>
          </a:p>
        </p:txBody>
      </p:sp>
    </p:spTree>
    <p:extLst>
      <p:ext uri="{BB962C8B-B14F-4D97-AF65-F5344CB8AC3E}">
        <p14:creationId xmlns:p14="http://schemas.microsoft.com/office/powerpoint/2010/main" val="802616580"/>
      </p:ext>
    </p:extLst>
  </p:cSld>
  <p:clrMapOvr>
    <a:masterClrMapping/>
  </p:clrMapOvr>
  <p:transition spd="slow"/>
</p:sldLayout>
</file>

<file path=ppt/slideLayouts/slideLayout2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F25B599-7CCA-0C40-B613-FF50287CD9F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48345F9-9296-444C-BAA5-AE57BDE7FB38}"/>
              </a:ext>
            </a:extLst>
          </p:cNvPr>
          <p:cNvSpPr txBox="1">
            <a:spLocks noGrp="1"/>
          </p:cNvSpPr>
          <p:nvPr>
            <p:ph type="sldNum" sz="quarter" idx="11"/>
          </p:nvPr>
        </p:nvSpPr>
        <p:spPr>
          <a:ln/>
        </p:spPr>
        <p:txBody>
          <a:bodyPr/>
          <a:lstStyle>
            <a:lvl1pPr>
              <a:defRPr/>
            </a:lvl1pPr>
          </a:lstStyle>
          <a:p>
            <a:pPr>
              <a:defRPr/>
            </a:pPr>
            <a:fld id="{C1946F4B-6AC8-9D4A-A844-836EB1D3912B}" type="slidenum">
              <a:rPr/>
              <a:pPr>
                <a:defRPr/>
              </a:pPr>
              <a:t>‹#›</a:t>
            </a:fld>
            <a:endParaRPr/>
          </a:p>
        </p:txBody>
      </p:sp>
    </p:spTree>
    <p:extLst>
      <p:ext uri="{BB962C8B-B14F-4D97-AF65-F5344CB8AC3E}">
        <p14:creationId xmlns:p14="http://schemas.microsoft.com/office/powerpoint/2010/main" val="3385633105"/>
      </p:ext>
    </p:extLst>
  </p:cSld>
  <p:clrMapOvr>
    <a:masterClrMapping/>
  </p:clrMapOvr>
  <p:transition spd="slow"/>
</p:sldLayout>
</file>

<file path=ppt/slideLayouts/slideLayout25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9461492A-BB9D-654B-8335-17D2A05BC1E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7F6884D-516C-8E44-B247-BB8E50532D08}"/>
              </a:ext>
            </a:extLst>
          </p:cNvPr>
          <p:cNvSpPr txBox="1">
            <a:spLocks noGrp="1"/>
          </p:cNvSpPr>
          <p:nvPr>
            <p:ph type="sldNum" sz="quarter" idx="11"/>
          </p:nvPr>
        </p:nvSpPr>
        <p:spPr>
          <a:ln/>
        </p:spPr>
        <p:txBody>
          <a:bodyPr/>
          <a:lstStyle>
            <a:lvl1pPr>
              <a:defRPr/>
            </a:lvl1pPr>
          </a:lstStyle>
          <a:p>
            <a:pPr>
              <a:defRPr/>
            </a:pPr>
            <a:fld id="{7D18B1BC-309D-E747-8BE0-F9F9A0A578F4}" type="slidenum">
              <a:rPr/>
              <a:pPr>
                <a:defRPr/>
              </a:pPr>
              <a:t>‹#›</a:t>
            </a:fld>
            <a:endParaRPr/>
          </a:p>
        </p:txBody>
      </p:sp>
    </p:spTree>
    <p:extLst>
      <p:ext uri="{BB962C8B-B14F-4D97-AF65-F5344CB8AC3E}">
        <p14:creationId xmlns:p14="http://schemas.microsoft.com/office/powerpoint/2010/main" val="2676114662"/>
      </p:ext>
    </p:extLst>
  </p:cSld>
  <p:clrMapOvr>
    <a:masterClrMapping/>
  </p:clrMapOvr>
  <p:transition spd="slow"/>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5B6BE67-4DB7-D946-9C4A-E761137B574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A8ADBC4-29E5-9F42-ACEE-56323445E289}"/>
              </a:ext>
            </a:extLst>
          </p:cNvPr>
          <p:cNvSpPr txBox="1">
            <a:spLocks noGrp="1"/>
          </p:cNvSpPr>
          <p:nvPr>
            <p:ph type="sldNum" sz="quarter" idx="11"/>
          </p:nvPr>
        </p:nvSpPr>
        <p:spPr>
          <a:ln/>
        </p:spPr>
        <p:txBody>
          <a:bodyPr/>
          <a:lstStyle>
            <a:lvl1pPr>
              <a:defRPr/>
            </a:lvl1pPr>
          </a:lstStyle>
          <a:p>
            <a:pPr>
              <a:defRPr/>
            </a:pPr>
            <a:fld id="{DBFD08E6-06B7-EA40-8607-9D9EE20DB1AB}" type="slidenum">
              <a:rPr/>
              <a:pPr>
                <a:defRPr/>
              </a:pPr>
              <a:t>‹#›</a:t>
            </a:fld>
            <a:endParaRPr/>
          </a:p>
        </p:txBody>
      </p:sp>
    </p:spTree>
    <p:extLst>
      <p:ext uri="{BB962C8B-B14F-4D97-AF65-F5344CB8AC3E}">
        <p14:creationId xmlns:p14="http://schemas.microsoft.com/office/powerpoint/2010/main" val="1611572508"/>
      </p:ext>
    </p:extLst>
  </p:cSld>
  <p:clrMapOvr>
    <a:masterClrMapping/>
  </p:clrMapOvr>
  <p:transition spd="slow"/>
</p:sldLayout>
</file>

<file path=ppt/slideLayouts/slideLayout2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EF9DF71-EA8D-1B46-B309-2DC372551A2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3568565-13B7-DF4E-A9BB-18A4F2E8200D}"/>
              </a:ext>
            </a:extLst>
          </p:cNvPr>
          <p:cNvSpPr txBox="1">
            <a:spLocks noGrp="1"/>
          </p:cNvSpPr>
          <p:nvPr>
            <p:ph type="sldNum" sz="quarter" idx="11"/>
          </p:nvPr>
        </p:nvSpPr>
        <p:spPr>
          <a:ln/>
        </p:spPr>
        <p:txBody>
          <a:bodyPr/>
          <a:lstStyle>
            <a:lvl1pPr>
              <a:defRPr/>
            </a:lvl1pPr>
          </a:lstStyle>
          <a:p>
            <a:pPr>
              <a:defRPr/>
            </a:pPr>
            <a:fld id="{0B0A5C6D-9D98-9747-9FF3-6A918E0FA671}" type="slidenum">
              <a:rPr/>
              <a:pPr>
                <a:defRPr/>
              </a:pPr>
              <a:t>‹#›</a:t>
            </a:fld>
            <a:endParaRPr/>
          </a:p>
        </p:txBody>
      </p:sp>
    </p:spTree>
    <p:extLst>
      <p:ext uri="{BB962C8B-B14F-4D97-AF65-F5344CB8AC3E}">
        <p14:creationId xmlns:p14="http://schemas.microsoft.com/office/powerpoint/2010/main" val="1771287505"/>
      </p:ext>
    </p:extLst>
  </p:cSld>
  <p:clrMapOvr>
    <a:masterClrMapping/>
  </p:clrMapOvr>
  <p:transition spd="slow"/>
</p:sldLayout>
</file>

<file path=ppt/slideLayouts/slideLayout2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044552D-38D3-2D4C-9180-A243EDF5CE1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D1FE0AF-0E95-7441-BE6F-83D473D0C122}"/>
              </a:ext>
            </a:extLst>
          </p:cNvPr>
          <p:cNvSpPr txBox="1">
            <a:spLocks noGrp="1"/>
          </p:cNvSpPr>
          <p:nvPr>
            <p:ph type="sldNum" sz="quarter" idx="11"/>
          </p:nvPr>
        </p:nvSpPr>
        <p:spPr>
          <a:ln/>
        </p:spPr>
        <p:txBody>
          <a:bodyPr/>
          <a:lstStyle>
            <a:lvl1pPr>
              <a:defRPr/>
            </a:lvl1pPr>
          </a:lstStyle>
          <a:p>
            <a:pPr>
              <a:defRPr/>
            </a:pPr>
            <a:fld id="{B264820D-6EFD-D943-A13F-271436BE3D04}" type="slidenum">
              <a:rPr/>
              <a:pPr>
                <a:defRPr/>
              </a:pPr>
              <a:t>‹#›</a:t>
            </a:fld>
            <a:endParaRPr/>
          </a:p>
        </p:txBody>
      </p:sp>
    </p:spTree>
    <p:extLst>
      <p:ext uri="{BB962C8B-B14F-4D97-AF65-F5344CB8AC3E}">
        <p14:creationId xmlns:p14="http://schemas.microsoft.com/office/powerpoint/2010/main" val="2053087132"/>
      </p:ext>
    </p:extLst>
  </p:cSld>
  <p:clrMapOvr>
    <a:masterClrMapping/>
  </p:clrMapOvr>
  <p:transition spd="slow"/>
</p:sldLayout>
</file>

<file path=ppt/slideLayouts/slideLayout2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0DE1AA1-A8F0-F14D-9A2F-89A7A0B57E9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ACDE2FD-0B64-9146-B24B-2F25D202CAC7}"/>
              </a:ext>
            </a:extLst>
          </p:cNvPr>
          <p:cNvSpPr txBox="1">
            <a:spLocks noGrp="1"/>
          </p:cNvSpPr>
          <p:nvPr>
            <p:ph type="sldNum" sz="quarter" idx="11"/>
          </p:nvPr>
        </p:nvSpPr>
        <p:spPr>
          <a:ln/>
        </p:spPr>
        <p:txBody>
          <a:bodyPr/>
          <a:lstStyle>
            <a:lvl1pPr>
              <a:defRPr/>
            </a:lvl1pPr>
          </a:lstStyle>
          <a:p>
            <a:pPr>
              <a:defRPr/>
            </a:pPr>
            <a:fld id="{F5B1D6E4-BAB6-544F-AF22-296391BAEE72}" type="slidenum">
              <a:rPr/>
              <a:pPr>
                <a:defRPr/>
              </a:pPr>
              <a:t>‹#›</a:t>
            </a:fld>
            <a:endParaRPr/>
          </a:p>
        </p:txBody>
      </p:sp>
    </p:spTree>
    <p:extLst>
      <p:ext uri="{BB962C8B-B14F-4D97-AF65-F5344CB8AC3E}">
        <p14:creationId xmlns:p14="http://schemas.microsoft.com/office/powerpoint/2010/main" val="1994442438"/>
      </p:ext>
    </p:extLst>
  </p:cSld>
  <p:clrMapOvr>
    <a:masterClrMapping/>
  </p:clrMapOvr>
  <p:transition spd="slow"/>
</p:sldLayout>
</file>

<file path=ppt/slideLayouts/slideLayout2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0A1D408-6FBD-0341-8589-EB1B9A51D42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58B4DDB-A6BA-5D42-96F0-36D1CACD2643}"/>
              </a:ext>
            </a:extLst>
          </p:cNvPr>
          <p:cNvSpPr txBox="1">
            <a:spLocks noGrp="1"/>
          </p:cNvSpPr>
          <p:nvPr>
            <p:ph type="sldNum" sz="quarter" idx="11"/>
          </p:nvPr>
        </p:nvSpPr>
        <p:spPr>
          <a:ln/>
        </p:spPr>
        <p:txBody>
          <a:bodyPr/>
          <a:lstStyle>
            <a:lvl1pPr>
              <a:defRPr/>
            </a:lvl1pPr>
          </a:lstStyle>
          <a:p>
            <a:pPr>
              <a:defRPr/>
            </a:pPr>
            <a:fld id="{27DB6539-FEE5-CE4A-A9D3-1A39B130AF94}" type="slidenum">
              <a:rPr/>
              <a:pPr>
                <a:defRPr/>
              </a:pPr>
              <a:t>‹#›</a:t>
            </a:fld>
            <a:endParaRPr/>
          </a:p>
        </p:txBody>
      </p:sp>
    </p:spTree>
    <p:extLst>
      <p:ext uri="{BB962C8B-B14F-4D97-AF65-F5344CB8AC3E}">
        <p14:creationId xmlns:p14="http://schemas.microsoft.com/office/powerpoint/2010/main" val="2942244212"/>
      </p:ext>
    </p:extLst>
  </p:cSld>
  <p:clrMapOvr>
    <a:masterClrMapping/>
  </p:clrMapOvr>
  <p:transition spd="slow"/>
</p:sldLayout>
</file>

<file path=ppt/slideLayouts/slideLayout2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4EFD526-2C6C-DE45-B7BE-FCDD06989F8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D1A5B02-8F46-B448-9C97-4B55FC1BD974}"/>
              </a:ext>
            </a:extLst>
          </p:cNvPr>
          <p:cNvSpPr txBox="1">
            <a:spLocks noGrp="1"/>
          </p:cNvSpPr>
          <p:nvPr>
            <p:ph type="sldNum" sz="quarter" idx="11"/>
          </p:nvPr>
        </p:nvSpPr>
        <p:spPr>
          <a:ln/>
        </p:spPr>
        <p:txBody>
          <a:bodyPr/>
          <a:lstStyle>
            <a:lvl1pPr>
              <a:defRPr/>
            </a:lvl1pPr>
          </a:lstStyle>
          <a:p>
            <a:pPr>
              <a:defRPr/>
            </a:pPr>
            <a:fld id="{FEF6AAE3-8B99-4142-B718-580F3B14966A}" type="slidenum">
              <a:rPr/>
              <a:pPr>
                <a:defRPr/>
              </a:pPr>
              <a:t>‹#›</a:t>
            </a:fld>
            <a:endParaRPr/>
          </a:p>
        </p:txBody>
      </p:sp>
    </p:spTree>
    <p:extLst>
      <p:ext uri="{BB962C8B-B14F-4D97-AF65-F5344CB8AC3E}">
        <p14:creationId xmlns:p14="http://schemas.microsoft.com/office/powerpoint/2010/main" val="3386572512"/>
      </p:ext>
    </p:extLst>
  </p:cSld>
  <p:clrMapOvr>
    <a:masterClrMapping/>
  </p:clrMapOvr>
  <p:transition spd="slow"/>
</p:sldLayout>
</file>

<file path=ppt/slideLayouts/slideLayout2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9BC064B-1921-5246-B346-9D0992E9B4E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A9CBD233-AF8D-D646-A6D3-34B04525EDAC}"/>
              </a:ext>
            </a:extLst>
          </p:cNvPr>
          <p:cNvSpPr txBox="1">
            <a:spLocks noGrp="1"/>
          </p:cNvSpPr>
          <p:nvPr>
            <p:ph type="sldNum" sz="quarter" idx="11"/>
          </p:nvPr>
        </p:nvSpPr>
        <p:spPr>
          <a:ln/>
        </p:spPr>
        <p:txBody>
          <a:bodyPr/>
          <a:lstStyle>
            <a:lvl1pPr>
              <a:defRPr/>
            </a:lvl1pPr>
          </a:lstStyle>
          <a:p>
            <a:pPr>
              <a:defRPr/>
            </a:pPr>
            <a:fld id="{E32E4DE2-3BBA-2443-935A-F48C0EA97123}" type="slidenum">
              <a:rPr/>
              <a:pPr>
                <a:defRPr/>
              </a:pPr>
              <a:t>‹#›</a:t>
            </a:fld>
            <a:endParaRPr/>
          </a:p>
        </p:txBody>
      </p:sp>
    </p:spTree>
    <p:extLst>
      <p:ext uri="{BB962C8B-B14F-4D97-AF65-F5344CB8AC3E}">
        <p14:creationId xmlns:p14="http://schemas.microsoft.com/office/powerpoint/2010/main" val="3607195197"/>
      </p:ext>
    </p:extLst>
  </p:cSld>
  <p:clrMapOvr>
    <a:masterClrMapping/>
  </p:clrMapOvr>
  <p:transition spd="slow"/>
</p:sldLayout>
</file>

<file path=ppt/slideLayouts/slideLayout2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5D7662D-30D2-2944-AFC3-A2AA174B3F9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160D376-F2F2-6446-A7AF-631D0C62ECE5}"/>
              </a:ext>
            </a:extLst>
          </p:cNvPr>
          <p:cNvSpPr txBox="1">
            <a:spLocks noGrp="1"/>
          </p:cNvSpPr>
          <p:nvPr>
            <p:ph type="sldNum" sz="quarter" idx="11"/>
          </p:nvPr>
        </p:nvSpPr>
        <p:spPr>
          <a:ln/>
        </p:spPr>
        <p:txBody>
          <a:bodyPr/>
          <a:lstStyle>
            <a:lvl1pPr>
              <a:defRPr/>
            </a:lvl1pPr>
          </a:lstStyle>
          <a:p>
            <a:pPr>
              <a:defRPr/>
            </a:pPr>
            <a:fld id="{439F4074-A48E-2149-8F8A-7C633874A18C}" type="slidenum">
              <a:rPr/>
              <a:pPr>
                <a:defRPr/>
              </a:pPr>
              <a:t>‹#›</a:t>
            </a:fld>
            <a:endParaRPr/>
          </a:p>
        </p:txBody>
      </p:sp>
    </p:spTree>
    <p:extLst>
      <p:ext uri="{BB962C8B-B14F-4D97-AF65-F5344CB8AC3E}">
        <p14:creationId xmlns:p14="http://schemas.microsoft.com/office/powerpoint/2010/main" val="3696628677"/>
      </p:ext>
    </p:extLst>
  </p:cSld>
  <p:clrMapOvr>
    <a:masterClrMapping/>
  </p:clrMapOvr>
  <p:transition spd="slow"/>
</p:sldLayout>
</file>

<file path=ppt/slideLayouts/slideLayout2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29DD89D-EBE0-1848-8DA4-9D61AFA0869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4392DDE-B3F1-A749-951B-C4883E631211}"/>
              </a:ext>
            </a:extLst>
          </p:cNvPr>
          <p:cNvSpPr txBox="1">
            <a:spLocks noGrp="1"/>
          </p:cNvSpPr>
          <p:nvPr>
            <p:ph type="sldNum" sz="quarter" idx="11"/>
          </p:nvPr>
        </p:nvSpPr>
        <p:spPr>
          <a:ln/>
        </p:spPr>
        <p:txBody>
          <a:bodyPr/>
          <a:lstStyle>
            <a:lvl1pPr>
              <a:defRPr/>
            </a:lvl1pPr>
          </a:lstStyle>
          <a:p>
            <a:pPr>
              <a:defRPr/>
            </a:pPr>
            <a:fld id="{6F56A102-0405-A049-A549-252EDC5E2634}" type="slidenum">
              <a:rPr/>
              <a:pPr>
                <a:defRPr/>
              </a:pPr>
              <a:t>‹#›</a:t>
            </a:fld>
            <a:endParaRPr/>
          </a:p>
        </p:txBody>
      </p:sp>
    </p:spTree>
    <p:extLst>
      <p:ext uri="{BB962C8B-B14F-4D97-AF65-F5344CB8AC3E}">
        <p14:creationId xmlns:p14="http://schemas.microsoft.com/office/powerpoint/2010/main" val="2667535371"/>
      </p:ext>
    </p:extLst>
  </p:cSld>
  <p:clrMapOvr>
    <a:masterClrMapping/>
  </p:clrMapOvr>
  <p:transition spd="slow"/>
</p:sldLayout>
</file>

<file path=ppt/slideLayouts/slideLayout2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F607C2D-7C00-D544-A595-D9A68F5ED28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AC58583-5C95-AC49-B1A4-BF4855389999}"/>
              </a:ext>
            </a:extLst>
          </p:cNvPr>
          <p:cNvSpPr txBox="1">
            <a:spLocks noGrp="1"/>
          </p:cNvSpPr>
          <p:nvPr>
            <p:ph type="sldNum" sz="quarter" idx="11"/>
          </p:nvPr>
        </p:nvSpPr>
        <p:spPr>
          <a:ln/>
        </p:spPr>
        <p:txBody>
          <a:bodyPr/>
          <a:lstStyle>
            <a:lvl1pPr>
              <a:defRPr/>
            </a:lvl1pPr>
          </a:lstStyle>
          <a:p>
            <a:pPr>
              <a:defRPr/>
            </a:pPr>
            <a:fld id="{B07CD75D-7AB8-2D47-BCD1-0DC8C49486B7}" type="slidenum">
              <a:rPr/>
              <a:pPr>
                <a:defRPr/>
              </a:pPr>
              <a:t>‹#›</a:t>
            </a:fld>
            <a:endParaRPr/>
          </a:p>
        </p:txBody>
      </p:sp>
    </p:spTree>
    <p:extLst>
      <p:ext uri="{BB962C8B-B14F-4D97-AF65-F5344CB8AC3E}">
        <p14:creationId xmlns:p14="http://schemas.microsoft.com/office/powerpoint/2010/main" val="169972650"/>
      </p:ext>
    </p:extLst>
  </p:cSld>
  <p:clrMapOvr>
    <a:masterClrMapping/>
  </p:clrMapOvr>
  <p:transition spd="slow"/>
</p:sldLayout>
</file>

<file path=ppt/slideLayouts/slideLayout2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B458728-A2BA-CB49-AA98-1BC04CCDEC0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B8AE07B-70CB-234B-8575-C3DA97B79BC9}"/>
              </a:ext>
            </a:extLst>
          </p:cNvPr>
          <p:cNvSpPr txBox="1">
            <a:spLocks noGrp="1"/>
          </p:cNvSpPr>
          <p:nvPr>
            <p:ph type="sldNum" sz="quarter" idx="11"/>
          </p:nvPr>
        </p:nvSpPr>
        <p:spPr>
          <a:ln/>
        </p:spPr>
        <p:txBody>
          <a:bodyPr/>
          <a:lstStyle>
            <a:lvl1pPr>
              <a:defRPr/>
            </a:lvl1pPr>
          </a:lstStyle>
          <a:p>
            <a:pPr>
              <a:defRPr/>
            </a:pPr>
            <a:fld id="{785DED4A-2687-E347-B0F3-A817F1791E49}" type="slidenum">
              <a:rPr/>
              <a:pPr>
                <a:defRPr/>
              </a:pPr>
              <a:t>‹#›</a:t>
            </a:fld>
            <a:endParaRPr/>
          </a:p>
        </p:txBody>
      </p:sp>
    </p:spTree>
    <p:extLst>
      <p:ext uri="{BB962C8B-B14F-4D97-AF65-F5344CB8AC3E}">
        <p14:creationId xmlns:p14="http://schemas.microsoft.com/office/powerpoint/2010/main" val="423253524"/>
      </p:ext>
    </p:extLst>
  </p:cSld>
  <p:clrMapOvr>
    <a:masterClrMapping/>
  </p:clrMapOvr>
  <p:transition spd="slow"/>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76CAB61-11FC-1545-9D21-BD6BC6CC24E5}"/>
              </a:ext>
            </a:extLst>
          </p:cNvPr>
          <p:cNvSpPr txBox="1">
            <a:spLocks noGrp="1"/>
          </p:cNvSpPr>
          <p:nvPr>
            <p:ph type="dt" sz="half" idx="10"/>
          </p:nvPr>
        </p:nvSpPr>
        <p:spPr>
          <a:ln/>
        </p:spPr>
        <p:txBody>
          <a:bodyPr/>
          <a:lstStyle>
            <a:lvl1pPr>
              <a:defRPr/>
            </a:lvl1pPr>
          </a:lstStyle>
          <a:p>
            <a:pPr>
              <a:defRPr/>
            </a:pPr>
            <a:r>
              <a:t>29 декабря 2016</a:t>
            </a:r>
          </a:p>
        </p:txBody>
      </p:sp>
      <p:sp>
        <p:nvSpPr>
          <p:cNvPr id="5" name="Rectangle 4">
            <a:extLst>
              <a:ext uri="{FF2B5EF4-FFF2-40B4-BE49-F238E27FC236}">
                <a16:creationId xmlns:a16="http://schemas.microsoft.com/office/drawing/2014/main" id="{6D9E96C5-051E-9C4A-83A9-9A47D7BCB11B}"/>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6" name="Rectangle 5">
            <a:extLst>
              <a:ext uri="{FF2B5EF4-FFF2-40B4-BE49-F238E27FC236}">
                <a16:creationId xmlns:a16="http://schemas.microsoft.com/office/drawing/2014/main" id="{B92B4650-96D5-684D-B61F-88C0A1951A60}"/>
              </a:ext>
            </a:extLst>
          </p:cNvPr>
          <p:cNvSpPr txBox="1">
            <a:spLocks noGrp="1"/>
          </p:cNvSpPr>
          <p:nvPr>
            <p:ph type="sldNum" sz="quarter" idx="12"/>
          </p:nvPr>
        </p:nvSpPr>
        <p:spPr>
          <a:ln/>
        </p:spPr>
        <p:txBody>
          <a:bodyPr/>
          <a:lstStyle>
            <a:lvl1pPr>
              <a:defRPr/>
            </a:lvl1pPr>
          </a:lstStyle>
          <a:p>
            <a:pPr>
              <a:defRPr/>
            </a:pPr>
            <a:fld id="{052342E8-5466-BE4A-9B52-A59C19CCABFA}" type="slidenum">
              <a:rPr/>
              <a:pPr>
                <a:defRPr/>
              </a:pPr>
              <a:t>‹#›</a:t>
            </a:fld>
            <a:endParaRPr/>
          </a:p>
        </p:txBody>
      </p:sp>
    </p:spTree>
    <p:extLst>
      <p:ext uri="{BB962C8B-B14F-4D97-AF65-F5344CB8AC3E}">
        <p14:creationId xmlns:p14="http://schemas.microsoft.com/office/powerpoint/2010/main" val="1737034775"/>
      </p:ext>
    </p:extLst>
  </p:cSld>
  <p:clrMapOvr>
    <a:masterClrMapping/>
  </p:clrMapOvr>
  <p:transition spd="slow"/>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798113B-318B-C347-A706-1D4C533E4C6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55FB871-AC3D-8344-8C6F-45061438CE33}"/>
              </a:ext>
            </a:extLst>
          </p:cNvPr>
          <p:cNvSpPr txBox="1">
            <a:spLocks noGrp="1"/>
          </p:cNvSpPr>
          <p:nvPr>
            <p:ph type="sldNum" sz="quarter" idx="11"/>
          </p:nvPr>
        </p:nvSpPr>
        <p:spPr>
          <a:ln/>
        </p:spPr>
        <p:txBody>
          <a:bodyPr/>
          <a:lstStyle>
            <a:lvl1pPr>
              <a:defRPr/>
            </a:lvl1pPr>
          </a:lstStyle>
          <a:p>
            <a:pPr>
              <a:defRPr/>
            </a:pPr>
            <a:fld id="{49525A71-99C3-DA4E-8A81-A9DE443056B0}" type="slidenum">
              <a:rPr/>
              <a:pPr>
                <a:defRPr/>
              </a:pPr>
              <a:t>‹#›</a:t>
            </a:fld>
            <a:endParaRPr/>
          </a:p>
        </p:txBody>
      </p:sp>
    </p:spTree>
    <p:extLst>
      <p:ext uri="{BB962C8B-B14F-4D97-AF65-F5344CB8AC3E}">
        <p14:creationId xmlns:p14="http://schemas.microsoft.com/office/powerpoint/2010/main" val="3364469289"/>
      </p:ext>
    </p:extLst>
  </p:cSld>
  <p:clrMapOvr>
    <a:masterClrMapping/>
  </p:clrMapOvr>
  <p:transition spd="slow"/>
</p:sldLayout>
</file>

<file path=ppt/slideLayouts/slideLayout26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FCF4E17-D572-B549-AAE7-D6C84DFE9B7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CA03F77-3328-D349-ACAB-AC703137BD19}"/>
              </a:ext>
            </a:extLst>
          </p:cNvPr>
          <p:cNvSpPr txBox="1">
            <a:spLocks noGrp="1"/>
          </p:cNvSpPr>
          <p:nvPr>
            <p:ph type="sldNum" sz="quarter" idx="11"/>
          </p:nvPr>
        </p:nvSpPr>
        <p:spPr>
          <a:ln/>
        </p:spPr>
        <p:txBody>
          <a:bodyPr/>
          <a:lstStyle>
            <a:lvl1pPr>
              <a:defRPr/>
            </a:lvl1pPr>
          </a:lstStyle>
          <a:p>
            <a:pPr>
              <a:defRPr/>
            </a:pPr>
            <a:fld id="{67325FE2-237C-C74E-A302-8423874AC5D4}" type="slidenum">
              <a:rPr/>
              <a:pPr>
                <a:defRPr/>
              </a:pPr>
              <a:t>‹#›</a:t>
            </a:fld>
            <a:endParaRPr/>
          </a:p>
        </p:txBody>
      </p:sp>
    </p:spTree>
    <p:extLst>
      <p:ext uri="{BB962C8B-B14F-4D97-AF65-F5344CB8AC3E}">
        <p14:creationId xmlns:p14="http://schemas.microsoft.com/office/powerpoint/2010/main" val="1898724166"/>
      </p:ext>
    </p:extLst>
  </p:cSld>
  <p:clrMapOvr>
    <a:masterClrMapping/>
  </p:clrMapOvr>
  <p:transition spd="slow"/>
</p:sldLayout>
</file>

<file path=ppt/slideLayouts/slideLayout2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822D6E9-14A1-3B46-B67A-0A172369A15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3110675-0B35-1346-BF3F-24E6436DCE90}"/>
              </a:ext>
            </a:extLst>
          </p:cNvPr>
          <p:cNvSpPr txBox="1">
            <a:spLocks noGrp="1"/>
          </p:cNvSpPr>
          <p:nvPr>
            <p:ph type="sldNum" sz="quarter" idx="11"/>
          </p:nvPr>
        </p:nvSpPr>
        <p:spPr>
          <a:ln/>
        </p:spPr>
        <p:txBody>
          <a:bodyPr/>
          <a:lstStyle>
            <a:lvl1pPr>
              <a:defRPr/>
            </a:lvl1pPr>
          </a:lstStyle>
          <a:p>
            <a:pPr>
              <a:defRPr/>
            </a:pPr>
            <a:fld id="{53B7A14E-A603-7748-89F3-BBB3B26314D7}" type="slidenum">
              <a:rPr/>
              <a:pPr>
                <a:defRPr/>
              </a:pPr>
              <a:t>‹#›</a:t>
            </a:fld>
            <a:endParaRPr/>
          </a:p>
        </p:txBody>
      </p:sp>
    </p:spTree>
    <p:extLst>
      <p:ext uri="{BB962C8B-B14F-4D97-AF65-F5344CB8AC3E}">
        <p14:creationId xmlns:p14="http://schemas.microsoft.com/office/powerpoint/2010/main" val="2034326773"/>
      </p:ext>
    </p:extLst>
  </p:cSld>
  <p:clrMapOvr>
    <a:masterClrMapping/>
  </p:clrMapOvr>
  <p:transition spd="slow"/>
</p:sldLayout>
</file>

<file path=ppt/slideLayouts/slideLayout2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57BAB2D-27C2-6246-BE85-02EE9241996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718B182-C00E-3247-9F54-2515246F745A}"/>
              </a:ext>
            </a:extLst>
          </p:cNvPr>
          <p:cNvSpPr txBox="1">
            <a:spLocks noGrp="1"/>
          </p:cNvSpPr>
          <p:nvPr>
            <p:ph type="sldNum" sz="quarter" idx="11"/>
          </p:nvPr>
        </p:nvSpPr>
        <p:spPr>
          <a:ln/>
        </p:spPr>
        <p:txBody>
          <a:bodyPr/>
          <a:lstStyle>
            <a:lvl1pPr>
              <a:defRPr/>
            </a:lvl1pPr>
          </a:lstStyle>
          <a:p>
            <a:pPr>
              <a:defRPr/>
            </a:pPr>
            <a:fld id="{27ACE589-76A3-4540-BD8F-1A2285D67DBD}" type="slidenum">
              <a:rPr/>
              <a:pPr>
                <a:defRPr/>
              </a:pPr>
              <a:t>‹#›</a:t>
            </a:fld>
            <a:endParaRPr/>
          </a:p>
        </p:txBody>
      </p:sp>
    </p:spTree>
    <p:extLst>
      <p:ext uri="{BB962C8B-B14F-4D97-AF65-F5344CB8AC3E}">
        <p14:creationId xmlns:p14="http://schemas.microsoft.com/office/powerpoint/2010/main" val="1842720935"/>
      </p:ext>
    </p:extLst>
  </p:cSld>
  <p:clrMapOvr>
    <a:masterClrMapping/>
  </p:clrMapOvr>
  <p:transition spd="slow"/>
</p:sldLayout>
</file>

<file path=ppt/slideLayouts/slideLayout2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E2B789E-D8E1-A64F-93B9-7631501549E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9094CD7-3D9B-304A-8EF6-BA35D343C1F2}"/>
              </a:ext>
            </a:extLst>
          </p:cNvPr>
          <p:cNvSpPr txBox="1">
            <a:spLocks noGrp="1"/>
          </p:cNvSpPr>
          <p:nvPr>
            <p:ph type="sldNum" sz="quarter" idx="11"/>
          </p:nvPr>
        </p:nvSpPr>
        <p:spPr>
          <a:ln/>
        </p:spPr>
        <p:txBody>
          <a:bodyPr/>
          <a:lstStyle>
            <a:lvl1pPr>
              <a:defRPr/>
            </a:lvl1pPr>
          </a:lstStyle>
          <a:p>
            <a:pPr>
              <a:defRPr/>
            </a:pPr>
            <a:fld id="{8B3CAEF2-2070-9B46-BF65-17B4B9C05701}" type="slidenum">
              <a:rPr/>
              <a:pPr>
                <a:defRPr/>
              </a:pPr>
              <a:t>‹#›</a:t>
            </a:fld>
            <a:endParaRPr/>
          </a:p>
        </p:txBody>
      </p:sp>
    </p:spTree>
    <p:extLst>
      <p:ext uri="{BB962C8B-B14F-4D97-AF65-F5344CB8AC3E}">
        <p14:creationId xmlns:p14="http://schemas.microsoft.com/office/powerpoint/2010/main" val="3999578979"/>
      </p:ext>
    </p:extLst>
  </p:cSld>
  <p:clrMapOvr>
    <a:masterClrMapping/>
  </p:clrMapOvr>
  <p:transition spd="slow"/>
</p:sldLayout>
</file>

<file path=ppt/slideLayouts/slideLayout2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E969C21-EAC2-474B-B4F9-040E16026E3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5DBE1E8-F144-6547-A0BC-49DD6C17D56F}"/>
              </a:ext>
            </a:extLst>
          </p:cNvPr>
          <p:cNvSpPr txBox="1">
            <a:spLocks noGrp="1"/>
          </p:cNvSpPr>
          <p:nvPr>
            <p:ph type="sldNum" sz="quarter" idx="11"/>
          </p:nvPr>
        </p:nvSpPr>
        <p:spPr>
          <a:ln/>
        </p:spPr>
        <p:txBody>
          <a:bodyPr/>
          <a:lstStyle>
            <a:lvl1pPr>
              <a:defRPr/>
            </a:lvl1pPr>
          </a:lstStyle>
          <a:p>
            <a:pPr>
              <a:defRPr/>
            </a:pPr>
            <a:fld id="{B939D2C4-3640-5447-B5BC-9536C05FD9ED}" type="slidenum">
              <a:rPr/>
              <a:pPr>
                <a:defRPr/>
              </a:pPr>
              <a:t>‹#›</a:t>
            </a:fld>
            <a:endParaRPr/>
          </a:p>
        </p:txBody>
      </p:sp>
    </p:spTree>
    <p:extLst>
      <p:ext uri="{BB962C8B-B14F-4D97-AF65-F5344CB8AC3E}">
        <p14:creationId xmlns:p14="http://schemas.microsoft.com/office/powerpoint/2010/main" val="1345445416"/>
      </p:ext>
    </p:extLst>
  </p:cSld>
  <p:clrMapOvr>
    <a:masterClrMapping/>
  </p:clrMapOvr>
  <p:transition spd="slow"/>
</p:sldLayout>
</file>

<file path=ppt/slideLayouts/slideLayout2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0FFE9C9-F8BB-3840-9FE2-1C1490A0739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10FD5B7-FFB7-A140-88CD-FCD8FDFE774B}"/>
              </a:ext>
            </a:extLst>
          </p:cNvPr>
          <p:cNvSpPr txBox="1">
            <a:spLocks noGrp="1"/>
          </p:cNvSpPr>
          <p:nvPr>
            <p:ph type="sldNum" sz="quarter" idx="11"/>
          </p:nvPr>
        </p:nvSpPr>
        <p:spPr>
          <a:ln/>
        </p:spPr>
        <p:txBody>
          <a:bodyPr/>
          <a:lstStyle>
            <a:lvl1pPr>
              <a:defRPr/>
            </a:lvl1pPr>
          </a:lstStyle>
          <a:p>
            <a:pPr>
              <a:defRPr/>
            </a:pPr>
            <a:fld id="{F58656F2-D9BB-3746-970A-38EF02972360}" type="slidenum">
              <a:rPr/>
              <a:pPr>
                <a:defRPr/>
              </a:pPr>
              <a:t>‹#›</a:t>
            </a:fld>
            <a:endParaRPr/>
          </a:p>
        </p:txBody>
      </p:sp>
    </p:spTree>
    <p:extLst>
      <p:ext uri="{BB962C8B-B14F-4D97-AF65-F5344CB8AC3E}">
        <p14:creationId xmlns:p14="http://schemas.microsoft.com/office/powerpoint/2010/main" val="899382709"/>
      </p:ext>
    </p:extLst>
  </p:cSld>
  <p:clrMapOvr>
    <a:masterClrMapping/>
  </p:clrMapOvr>
  <p:transition spd="slow"/>
</p:sldLayout>
</file>

<file path=ppt/slideLayouts/slideLayout2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4A995FA-C199-6847-88B2-0E3EB3D3A65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F7B9CA4-C43E-444B-8F40-6973D74019F6}"/>
              </a:ext>
            </a:extLst>
          </p:cNvPr>
          <p:cNvSpPr txBox="1">
            <a:spLocks noGrp="1"/>
          </p:cNvSpPr>
          <p:nvPr>
            <p:ph type="sldNum" sz="quarter" idx="11"/>
          </p:nvPr>
        </p:nvSpPr>
        <p:spPr>
          <a:ln/>
        </p:spPr>
        <p:txBody>
          <a:bodyPr/>
          <a:lstStyle>
            <a:lvl1pPr>
              <a:defRPr/>
            </a:lvl1pPr>
          </a:lstStyle>
          <a:p>
            <a:pPr>
              <a:defRPr/>
            </a:pPr>
            <a:fld id="{8C6C024A-6F04-A648-B70B-5A604DF99B1A}" type="slidenum">
              <a:rPr/>
              <a:pPr>
                <a:defRPr/>
              </a:pPr>
              <a:t>‹#›</a:t>
            </a:fld>
            <a:endParaRPr/>
          </a:p>
        </p:txBody>
      </p:sp>
    </p:spTree>
    <p:extLst>
      <p:ext uri="{BB962C8B-B14F-4D97-AF65-F5344CB8AC3E}">
        <p14:creationId xmlns:p14="http://schemas.microsoft.com/office/powerpoint/2010/main" val="1206553906"/>
      </p:ext>
    </p:extLst>
  </p:cSld>
  <p:clrMapOvr>
    <a:masterClrMapping/>
  </p:clrMapOvr>
  <p:transition spd="slow"/>
</p:sldLayout>
</file>

<file path=ppt/slideLayouts/slideLayout2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CC54417-7DA0-DA4A-8080-3262E03C42E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3153D02-5019-C046-9919-26B0BD3F863B}"/>
              </a:ext>
            </a:extLst>
          </p:cNvPr>
          <p:cNvSpPr txBox="1">
            <a:spLocks noGrp="1"/>
          </p:cNvSpPr>
          <p:nvPr>
            <p:ph type="sldNum" sz="quarter" idx="11"/>
          </p:nvPr>
        </p:nvSpPr>
        <p:spPr>
          <a:ln/>
        </p:spPr>
        <p:txBody>
          <a:bodyPr/>
          <a:lstStyle>
            <a:lvl1pPr>
              <a:defRPr/>
            </a:lvl1pPr>
          </a:lstStyle>
          <a:p>
            <a:pPr>
              <a:defRPr/>
            </a:pPr>
            <a:fld id="{96407B00-88A5-FD45-BD25-A524478246E3}" type="slidenum">
              <a:rPr/>
              <a:pPr>
                <a:defRPr/>
              </a:pPr>
              <a:t>‹#›</a:t>
            </a:fld>
            <a:endParaRPr/>
          </a:p>
        </p:txBody>
      </p:sp>
    </p:spTree>
    <p:extLst>
      <p:ext uri="{BB962C8B-B14F-4D97-AF65-F5344CB8AC3E}">
        <p14:creationId xmlns:p14="http://schemas.microsoft.com/office/powerpoint/2010/main" val="760821752"/>
      </p:ext>
    </p:extLst>
  </p:cSld>
  <p:clrMapOvr>
    <a:masterClrMapping/>
  </p:clrMapOvr>
  <p:transition spd="slow"/>
</p:sldLayout>
</file>

<file path=ppt/slideLayouts/slideLayout2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3CF5991-3E52-804B-8EC5-AF43CDF1C5B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616AC0C-1857-6A48-8090-97973A675314}"/>
              </a:ext>
            </a:extLst>
          </p:cNvPr>
          <p:cNvSpPr txBox="1">
            <a:spLocks noGrp="1"/>
          </p:cNvSpPr>
          <p:nvPr>
            <p:ph type="sldNum" sz="quarter" idx="11"/>
          </p:nvPr>
        </p:nvSpPr>
        <p:spPr>
          <a:ln/>
        </p:spPr>
        <p:txBody>
          <a:bodyPr/>
          <a:lstStyle>
            <a:lvl1pPr>
              <a:defRPr/>
            </a:lvl1pPr>
          </a:lstStyle>
          <a:p>
            <a:pPr>
              <a:defRPr/>
            </a:pPr>
            <a:fld id="{519FAEBC-3EAC-0D4C-99FE-9AC817208EDC}" type="slidenum">
              <a:rPr/>
              <a:pPr>
                <a:defRPr/>
              </a:pPr>
              <a:t>‹#›</a:t>
            </a:fld>
            <a:endParaRPr/>
          </a:p>
        </p:txBody>
      </p:sp>
    </p:spTree>
    <p:extLst>
      <p:ext uri="{BB962C8B-B14F-4D97-AF65-F5344CB8AC3E}">
        <p14:creationId xmlns:p14="http://schemas.microsoft.com/office/powerpoint/2010/main" val="2401555270"/>
      </p:ext>
    </p:extLst>
  </p:cSld>
  <p:clrMapOvr>
    <a:masterClrMapping/>
  </p:clrMapOvr>
  <p:transition spd="slow"/>
</p:sldLayout>
</file>

<file path=ppt/slideLayouts/slideLayout2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AC6C16D-359A-C54B-95E6-49DB63849BE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11A19D5-287A-3243-A3FB-CDCFD1CF369B}"/>
              </a:ext>
            </a:extLst>
          </p:cNvPr>
          <p:cNvSpPr txBox="1">
            <a:spLocks noGrp="1"/>
          </p:cNvSpPr>
          <p:nvPr>
            <p:ph type="sldNum" sz="quarter" idx="11"/>
          </p:nvPr>
        </p:nvSpPr>
        <p:spPr>
          <a:ln/>
        </p:spPr>
        <p:txBody>
          <a:bodyPr/>
          <a:lstStyle>
            <a:lvl1pPr>
              <a:defRPr/>
            </a:lvl1pPr>
          </a:lstStyle>
          <a:p>
            <a:pPr>
              <a:defRPr/>
            </a:pPr>
            <a:fld id="{4788D549-E86D-CC4C-ADD1-A5311BA7DD82}" type="slidenum">
              <a:rPr/>
              <a:pPr>
                <a:defRPr/>
              </a:pPr>
              <a:t>‹#›</a:t>
            </a:fld>
            <a:endParaRPr/>
          </a:p>
        </p:txBody>
      </p:sp>
    </p:spTree>
    <p:extLst>
      <p:ext uri="{BB962C8B-B14F-4D97-AF65-F5344CB8AC3E}">
        <p14:creationId xmlns:p14="http://schemas.microsoft.com/office/powerpoint/2010/main" val="1345023581"/>
      </p:ext>
    </p:extLst>
  </p:cSld>
  <p:clrMapOvr>
    <a:masterClrMapping/>
  </p:clrMapOvr>
  <p:transition spd="slow"/>
</p:sldLayout>
</file>

<file path=ppt/slideLayouts/slideLayout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A48FB2D-B9D9-584E-B865-D8992045806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C20DEF0-FACC-7E4C-B24F-615AFFB4ED74}"/>
              </a:ext>
            </a:extLst>
          </p:cNvPr>
          <p:cNvSpPr txBox="1">
            <a:spLocks noGrp="1"/>
          </p:cNvSpPr>
          <p:nvPr>
            <p:ph type="sldNum" sz="quarter" idx="11"/>
          </p:nvPr>
        </p:nvSpPr>
        <p:spPr>
          <a:ln/>
        </p:spPr>
        <p:txBody>
          <a:bodyPr/>
          <a:lstStyle>
            <a:lvl1pPr>
              <a:defRPr/>
            </a:lvl1pPr>
          </a:lstStyle>
          <a:p>
            <a:pPr>
              <a:defRPr/>
            </a:pPr>
            <a:fld id="{11B1452F-F3BF-5945-B94D-98355ED57B97}" type="slidenum">
              <a:rPr/>
              <a:pPr>
                <a:defRPr/>
              </a:pPr>
              <a:t>‹#›</a:t>
            </a:fld>
            <a:endParaRPr/>
          </a:p>
        </p:txBody>
      </p:sp>
    </p:spTree>
    <p:extLst>
      <p:ext uri="{BB962C8B-B14F-4D97-AF65-F5344CB8AC3E}">
        <p14:creationId xmlns:p14="http://schemas.microsoft.com/office/powerpoint/2010/main" val="1693912713"/>
      </p:ext>
    </p:extLst>
  </p:cSld>
  <p:clrMapOvr>
    <a:masterClrMapping/>
  </p:clrMapOvr>
  <p:transition spd="slow"/>
</p:sldLayout>
</file>

<file path=ppt/slideLayouts/slideLayout2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4AEAA86-6232-9B43-8B5E-78D9105BDAE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495E5D4-CB13-9C4C-9E7E-F2C0C218322F}"/>
              </a:ext>
            </a:extLst>
          </p:cNvPr>
          <p:cNvSpPr txBox="1">
            <a:spLocks noGrp="1"/>
          </p:cNvSpPr>
          <p:nvPr>
            <p:ph type="sldNum" sz="quarter" idx="11"/>
          </p:nvPr>
        </p:nvSpPr>
        <p:spPr>
          <a:ln/>
        </p:spPr>
        <p:txBody>
          <a:bodyPr/>
          <a:lstStyle>
            <a:lvl1pPr>
              <a:defRPr/>
            </a:lvl1pPr>
          </a:lstStyle>
          <a:p>
            <a:pPr>
              <a:defRPr/>
            </a:pPr>
            <a:fld id="{ECF54CCD-077F-424B-8FCE-19E9EB264D77}" type="slidenum">
              <a:rPr/>
              <a:pPr>
                <a:defRPr/>
              </a:pPr>
              <a:t>‹#›</a:t>
            </a:fld>
            <a:endParaRPr/>
          </a:p>
        </p:txBody>
      </p:sp>
    </p:spTree>
    <p:extLst>
      <p:ext uri="{BB962C8B-B14F-4D97-AF65-F5344CB8AC3E}">
        <p14:creationId xmlns:p14="http://schemas.microsoft.com/office/powerpoint/2010/main" val="3868180723"/>
      </p:ext>
    </p:extLst>
  </p:cSld>
  <p:clrMapOvr>
    <a:masterClrMapping/>
  </p:clrMapOvr>
  <p:transition spd="slow"/>
</p:sldLayout>
</file>

<file path=ppt/slideLayouts/slideLayout26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F77F154-3238-CF43-A181-E6E6883BAF2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DB2A032-0468-904E-A483-7C581A2FC40D}"/>
              </a:ext>
            </a:extLst>
          </p:cNvPr>
          <p:cNvSpPr txBox="1">
            <a:spLocks noGrp="1"/>
          </p:cNvSpPr>
          <p:nvPr>
            <p:ph type="sldNum" sz="quarter" idx="11"/>
          </p:nvPr>
        </p:nvSpPr>
        <p:spPr>
          <a:ln/>
        </p:spPr>
        <p:txBody>
          <a:bodyPr/>
          <a:lstStyle>
            <a:lvl1pPr>
              <a:defRPr/>
            </a:lvl1pPr>
          </a:lstStyle>
          <a:p>
            <a:pPr>
              <a:defRPr/>
            </a:pPr>
            <a:fld id="{F2B1C150-8DA5-8D4D-9EC9-E376376E0533}" type="slidenum">
              <a:rPr/>
              <a:pPr>
                <a:defRPr/>
              </a:pPr>
              <a:t>‹#›</a:t>
            </a:fld>
            <a:endParaRPr/>
          </a:p>
        </p:txBody>
      </p:sp>
    </p:spTree>
    <p:extLst>
      <p:ext uri="{BB962C8B-B14F-4D97-AF65-F5344CB8AC3E}">
        <p14:creationId xmlns:p14="http://schemas.microsoft.com/office/powerpoint/2010/main" val="494236043"/>
      </p:ext>
    </p:extLst>
  </p:cSld>
  <p:clrMapOvr>
    <a:masterClrMapping/>
  </p:clrMapOvr>
  <p:transition spd="slow"/>
</p:sldLayout>
</file>

<file path=ppt/slideLayouts/slideLayout2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DD8A329-F02A-CC47-89F9-FC47E99CAA5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1A390E7-922B-BB44-B33D-0D3DA89B422C}"/>
              </a:ext>
            </a:extLst>
          </p:cNvPr>
          <p:cNvSpPr txBox="1">
            <a:spLocks noGrp="1"/>
          </p:cNvSpPr>
          <p:nvPr>
            <p:ph type="sldNum" sz="quarter" idx="11"/>
          </p:nvPr>
        </p:nvSpPr>
        <p:spPr>
          <a:ln/>
        </p:spPr>
        <p:txBody>
          <a:bodyPr/>
          <a:lstStyle>
            <a:lvl1pPr>
              <a:defRPr/>
            </a:lvl1pPr>
          </a:lstStyle>
          <a:p>
            <a:pPr>
              <a:defRPr/>
            </a:pPr>
            <a:fld id="{EF1F1517-83BC-B542-8558-8E95108F0DE7}" type="slidenum">
              <a:rPr/>
              <a:pPr>
                <a:defRPr/>
              </a:pPr>
              <a:t>‹#›</a:t>
            </a:fld>
            <a:endParaRPr/>
          </a:p>
        </p:txBody>
      </p:sp>
    </p:spTree>
    <p:extLst>
      <p:ext uri="{BB962C8B-B14F-4D97-AF65-F5344CB8AC3E}">
        <p14:creationId xmlns:p14="http://schemas.microsoft.com/office/powerpoint/2010/main" val="1120523385"/>
      </p:ext>
    </p:extLst>
  </p:cSld>
  <p:clrMapOvr>
    <a:masterClrMapping/>
  </p:clrMapOvr>
  <p:transition spd="slow"/>
</p:sldLayout>
</file>

<file path=ppt/slideLayouts/slideLayout2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3211B14-9AE4-CC4C-867F-3A506CAC31D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0414FB7-4547-5245-8A49-3261F364C51F}"/>
              </a:ext>
            </a:extLst>
          </p:cNvPr>
          <p:cNvSpPr txBox="1">
            <a:spLocks noGrp="1"/>
          </p:cNvSpPr>
          <p:nvPr>
            <p:ph type="sldNum" sz="quarter" idx="11"/>
          </p:nvPr>
        </p:nvSpPr>
        <p:spPr>
          <a:ln/>
        </p:spPr>
        <p:txBody>
          <a:bodyPr/>
          <a:lstStyle>
            <a:lvl1pPr>
              <a:defRPr/>
            </a:lvl1pPr>
          </a:lstStyle>
          <a:p>
            <a:pPr>
              <a:defRPr/>
            </a:pPr>
            <a:fld id="{57FF1744-00D8-C242-B7FB-4FE7DE2BA4A6}" type="slidenum">
              <a:rPr/>
              <a:pPr>
                <a:defRPr/>
              </a:pPr>
              <a:t>‹#›</a:t>
            </a:fld>
            <a:endParaRPr/>
          </a:p>
        </p:txBody>
      </p:sp>
    </p:spTree>
    <p:extLst>
      <p:ext uri="{BB962C8B-B14F-4D97-AF65-F5344CB8AC3E}">
        <p14:creationId xmlns:p14="http://schemas.microsoft.com/office/powerpoint/2010/main" val="1643268943"/>
      </p:ext>
    </p:extLst>
  </p:cSld>
  <p:clrMapOvr>
    <a:masterClrMapping/>
  </p:clrMapOvr>
  <p:transition spd="slow"/>
</p:sldLayout>
</file>

<file path=ppt/slideLayouts/slideLayout2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296AF47-2BA2-3A4C-B8A8-6930FEB69AE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2D9EF6E-8134-5D4F-B26C-AADF4A55AB5F}"/>
              </a:ext>
            </a:extLst>
          </p:cNvPr>
          <p:cNvSpPr txBox="1">
            <a:spLocks noGrp="1"/>
          </p:cNvSpPr>
          <p:nvPr>
            <p:ph type="sldNum" sz="quarter" idx="11"/>
          </p:nvPr>
        </p:nvSpPr>
        <p:spPr>
          <a:ln/>
        </p:spPr>
        <p:txBody>
          <a:bodyPr/>
          <a:lstStyle>
            <a:lvl1pPr>
              <a:defRPr/>
            </a:lvl1pPr>
          </a:lstStyle>
          <a:p>
            <a:pPr>
              <a:defRPr/>
            </a:pPr>
            <a:fld id="{B005F5AE-9CF3-9444-8034-D133B38D3217}" type="slidenum">
              <a:rPr/>
              <a:pPr>
                <a:defRPr/>
              </a:pPr>
              <a:t>‹#›</a:t>
            </a:fld>
            <a:endParaRPr/>
          </a:p>
        </p:txBody>
      </p:sp>
    </p:spTree>
    <p:extLst>
      <p:ext uri="{BB962C8B-B14F-4D97-AF65-F5344CB8AC3E}">
        <p14:creationId xmlns:p14="http://schemas.microsoft.com/office/powerpoint/2010/main" val="1759275736"/>
      </p:ext>
    </p:extLst>
  </p:cSld>
  <p:clrMapOvr>
    <a:masterClrMapping/>
  </p:clrMapOvr>
  <p:transition spd="slow"/>
</p:sldLayout>
</file>

<file path=ppt/slideLayouts/slideLayout2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6187D71-C58D-4B45-9D6E-86641C3AD80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D78AEE7-FDE3-1D43-ABF5-29F82833DA99}"/>
              </a:ext>
            </a:extLst>
          </p:cNvPr>
          <p:cNvSpPr txBox="1">
            <a:spLocks noGrp="1"/>
          </p:cNvSpPr>
          <p:nvPr>
            <p:ph type="sldNum" sz="quarter" idx="11"/>
          </p:nvPr>
        </p:nvSpPr>
        <p:spPr>
          <a:ln/>
        </p:spPr>
        <p:txBody>
          <a:bodyPr/>
          <a:lstStyle>
            <a:lvl1pPr>
              <a:defRPr/>
            </a:lvl1pPr>
          </a:lstStyle>
          <a:p>
            <a:pPr>
              <a:defRPr/>
            </a:pPr>
            <a:fld id="{9D554A0A-4763-8E41-8C82-8E23279D0681}" type="slidenum">
              <a:rPr/>
              <a:pPr>
                <a:defRPr/>
              </a:pPr>
              <a:t>‹#›</a:t>
            </a:fld>
            <a:endParaRPr/>
          </a:p>
        </p:txBody>
      </p:sp>
    </p:spTree>
    <p:extLst>
      <p:ext uri="{BB962C8B-B14F-4D97-AF65-F5344CB8AC3E}">
        <p14:creationId xmlns:p14="http://schemas.microsoft.com/office/powerpoint/2010/main" val="146132922"/>
      </p:ext>
    </p:extLst>
  </p:cSld>
  <p:clrMapOvr>
    <a:masterClrMapping/>
  </p:clrMapOvr>
  <p:transition spd="slow"/>
</p:sldLayout>
</file>

<file path=ppt/slideLayouts/slideLayout2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6706D52-2205-E84A-808C-9C0E1629D4B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C6937BB-A723-9846-8321-CF37D3EFEFB1}"/>
              </a:ext>
            </a:extLst>
          </p:cNvPr>
          <p:cNvSpPr txBox="1">
            <a:spLocks noGrp="1"/>
          </p:cNvSpPr>
          <p:nvPr>
            <p:ph type="sldNum" sz="quarter" idx="11"/>
          </p:nvPr>
        </p:nvSpPr>
        <p:spPr>
          <a:ln/>
        </p:spPr>
        <p:txBody>
          <a:bodyPr/>
          <a:lstStyle>
            <a:lvl1pPr>
              <a:defRPr/>
            </a:lvl1pPr>
          </a:lstStyle>
          <a:p>
            <a:pPr>
              <a:defRPr/>
            </a:pPr>
            <a:fld id="{4B355BE8-8374-F049-A1DA-E614FB6AD20B}" type="slidenum">
              <a:rPr/>
              <a:pPr>
                <a:defRPr/>
              </a:pPr>
              <a:t>‹#›</a:t>
            </a:fld>
            <a:endParaRPr/>
          </a:p>
        </p:txBody>
      </p:sp>
    </p:spTree>
    <p:extLst>
      <p:ext uri="{BB962C8B-B14F-4D97-AF65-F5344CB8AC3E}">
        <p14:creationId xmlns:p14="http://schemas.microsoft.com/office/powerpoint/2010/main" val="2872905330"/>
      </p:ext>
    </p:extLst>
  </p:cSld>
  <p:clrMapOvr>
    <a:masterClrMapping/>
  </p:clrMapOvr>
  <p:transition spd="slow"/>
</p:sldLayout>
</file>

<file path=ppt/slideLayouts/slideLayout2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4F7DCFC-EB5F-EC4F-8707-CDA98D3242A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4B56A16-AF84-6045-BC08-197090418CD2}"/>
              </a:ext>
            </a:extLst>
          </p:cNvPr>
          <p:cNvSpPr txBox="1">
            <a:spLocks noGrp="1"/>
          </p:cNvSpPr>
          <p:nvPr>
            <p:ph type="sldNum" sz="quarter" idx="11"/>
          </p:nvPr>
        </p:nvSpPr>
        <p:spPr>
          <a:ln/>
        </p:spPr>
        <p:txBody>
          <a:bodyPr/>
          <a:lstStyle>
            <a:lvl1pPr>
              <a:defRPr/>
            </a:lvl1pPr>
          </a:lstStyle>
          <a:p>
            <a:pPr>
              <a:defRPr/>
            </a:pPr>
            <a:fld id="{9C1D3420-F475-AD41-8E4C-FC1D2E68024A}" type="slidenum">
              <a:rPr/>
              <a:pPr>
                <a:defRPr/>
              </a:pPr>
              <a:t>‹#›</a:t>
            </a:fld>
            <a:endParaRPr/>
          </a:p>
        </p:txBody>
      </p:sp>
    </p:spTree>
    <p:extLst>
      <p:ext uri="{BB962C8B-B14F-4D97-AF65-F5344CB8AC3E}">
        <p14:creationId xmlns:p14="http://schemas.microsoft.com/office/powerpoint/2010/main" val="4031383104"/>
      </p:ext>
    </p:extLst>
  </p:cSld>
  <p:clrMapOvr>
    <a:masterClrMapping/>
  </p:clrMapOvr>
  <p:transition spd="slow"/>
</p:sldLayout>
</file>

<file path=ppt/slideLayouts/slideLayout2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396CBD6-1766-AB4A-BD9A-489997DDB96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905FC84-BC10-7748-9DE2-C0A16716E4AF}"/>
              </a:ext>
            </a:extLst>
          </p:cNvPr>
          <p:cNvSpPr txBox="1">
            <a:spLocks noGrp="1"/>
          </p:cNvSpPr>
          <p:nvPr>
            <p:ph type="sldNum" sz="quarter" idx="11"/>
          </p:nvPr>
        </p:nvSpPr>
        <p:spPr>
          <a:ln/>
        </p:spPr>
        <p:txBody>
          <a:bodyPr/>
          <a:lstStyle>
            <a:lvl1pPr>
              <a:defRPr/>
            </a:lvl1pPr>
          </a:lstStyle>
          <a:p>
            <a:pPr>
              <a:defRPr/>
            </a:pPr>
            <a:fld id="{D3CDC2C9-041E-0D4F-81A0-F7ABAD24A48D}" type="slidenum">
              <a:rPr/>
              <a:pPr>
                <a:defRPr/>
              </a:pPr>
              <a:t>‹#›</a:t>
            </a:fld>
            <a:endParaRPr/>
          </a:p>
        </p:txBody>
      </p:sp>
    </p:spTree>
    <p:extLst>
      <p:ext uri="{BB962C8B-B14F-4D97-AF65-F5344CB8AC3E}">
        <p14:creationId xmlns:p14="http://schemas.microsoft.com/office/powerpoint/2010/main" val="1679999458"/>
      </p:ext>
    </p:extLst>
  </p:cSld>
  <p:clrMapOvr>
    <a:masterClrMapping/>
  </p:clrMapOvr>
  <p:transition spd="slow"/>
</p:sldLayout>
</file>

<file path=ppt/slideLayouts/slideLayout2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F3C262E-C116-A042-8C35-8330A632270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3DF41DA-13B4-6149-9933-EAB0E7723045}"/>
              </a:ext>
            </a:extLst>
          </p:cNvPr>
          <p:cNvSpPr txBox="1">
            <a:spLocks noGrp="1"/>
          </p:cNvSpPr>
          <p:nvPr>
            <p:ph type="sldNum" sz="quarter" idx="11"/>
          </p:nvPr>
        </p:nvSpPr>
        <p:spPr>
          <a:ln/>
        </p:spPr>
        <p:txBody>
          <a:bodyPr/>
          <a:lstStyle>
            <a:lvl1pPr>
              <a:defRPr/>
            </a:lvl1pPr>
          </a:lstStyle>
          <a:p>
            <a:pPr>
              <a:defRPr/>
            </a:pPr>
            <a:fld id="{BB827067-3744-D448-8C4C-7CBD072712B8}" type="slidenum">
              <a:rPr/>
              <a:pPr>
                <a:defRPr/>
              </a:pPr>
              <a:t>‹#›</a:t>
            </a:fld>
            <a:endParaRPr/>
          </a:p>
        </p:txBody>
      </p:sp>
    </p:spTree>
    <p:extLst>
      <p:ext uri="{BB962C8B-B14F-4D97-AF65-F5344CB8AC3E}">
        <p14:creationId xmlns:p14="http://schemas.microsoft.com/office/powerpoint/2010/main" val="2036918552"/>
      </p:ext>
    </p:extLst>
  </p:cSld>
  <p:clrMapOvr>
    <a:masterClrMapping/>
  </p:clrMapOvr>
  <p:transition spd="slow"/>
</p:sldLayout>
</file>

<file path=ppt/slideLayouts/slideLayout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717603D-25A5-404A-ACEA-C36D1E7478F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DFF0315-B6CB-D345-9CAA-92FC79CBB7A3}"/>
              </a:ext>
            </a:extLst>
          </p:cNvPr>
          <p:cNvSpPr txBox="1">
            <a:spLocks noGrp="1"/>
          </p:cNvSpPr>
          <p:nvPr>
            <p:ph type="sldNum" sz="quarter" idx="11"/>
          </p:nvPr>
        </p:nvSpPr>
        <p:spPr>
          <a:ln/>
        </p:spPr>
        <p:txBody>
          <a:bodyPr/>
          <a:lstStyle>
            <a:lvl1pPr>
              <a:defRPr/>
            </a:lvl1pPr>
          </a:lstStyle>
          <a:p>
            <a:pPr>
              <a:defRPr/>
            </a:pPr>
            <a:fld id="{BD84F142-3154-874E-943C-D3F9EEBC7AF8}" type="slidenum">
              <a:rPr/>
              <a:pPr>
                <a:defRPr/>
              </a:pPr>
              <a:t>‹#›</a:t>
            </a:fld>
            <a:endParaRPr/>
          </a:p>
        </p:txBody>
      </p:sp>
    </p:spTree>
    <p:extLst>
      <p:ext uri="{BB962C8B-B14F-4D97-AF65-F5344CB8AC3E}">
        <p14:creationId xmlns:p14="http://schemas.microsoft.com/office/powerpoint/2010/main" val="2925006372"/>
      </p:ext>
    </p:extLst>
  </p:cSld>
  <p:clrMapOvr>
    <a:masterClrMapping/>
  </p:clrMapOvr>
  <p:transition spd="slow"/>
</p:sldLayout>
</file>

<file path=ppt/slideLayouts/slideLayout2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F46D1F4-FDA3-AC42-974C-5A83DDDA684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63E0ABD-7063-CB41-92F0-5C05BC6F9878}"/>
              </a:ext>
            </a:extLst>
          </p:cNvPr>
          <p:cNvSpPr txBox="1">
            <a:spLocks noGrp="1"/>
          </p:cNvSpPr>
          <p:nvPr>
            <p:ph type="sldNum" sz="quarter" idx="11"/>
          </p:nvPr>
        </p:nvSpPr>
        <p:spPr>
          <a:ln/>
        </p:spPr>
        <p:txBody>
          <a:bodyPr/>
          <a:lstStyle>
            <a:lvl1pPr>
              <a:defRPr/>
            </a:lvl1pPr>
          </a:lstStyle>
          <a:p>
            <a:pPr>
              <a:defRPr/>
            </a:pPr>
            <a:fld id="{E265AA1A-32C6-E048-B085-715746DA0BBB}" type="slidenum">
              <a:rPr/>
              <a:pPr>
                <a:defRPr/>
              </a:pPr>
              <a:t>‹#›</a:t>
            </a:fld>
            <a:endParaRPr/>
          </a:p>
        </p:txBody>
      </p:sp>
    </p:spTree>
    <p:extLst>
      <p:ext uri="{BB962C8B-B14F-4D97-AF65-F5344CB8AC3E}">
        <p14:creationId xmlns:p14="http://schemas.microsoft.com/office/powerpoint/2010/main" val="455324632"/>
      </p:ext>
    </p:extLst>
  </p:cSld>
  <p:clrMapOvr>
    <a:masterClrMapping/>
  </p:clrMapOvr>
  <p:transition spd="slow"/>
</p:sldLayout>
</file>

<file path=ppt/slideLayouts/slideLayout2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03AD913-6220-444A-A443-68A3F28D959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01FA805-2D2A-EA4D-83F6-3A444FF2FDFB}"/>
              </a:ext>
            </a:extLst>
          </p:cNvPr>
          <p:cNvSpPr txBox="1">
            <a:spLocks noGrp="1"/>
          </p:cNvSpPr>
          <p:nvPr>
            <p:ph type="sldNum" sz="quarter" idx="11"/>
          </p:nvPr>
        </p:nvSpPr>
        <p:spPr>
          <a:ln/>
        </p:spPr>
        <p:txBody>
          <a:bodyPr/>
          <a:lstStyle>
            <a:lvl1pPr>
              <a:defRPr/>
            </a:lvl1pPr>
          </a:lstStyle>
          <a:p>
            <a:pPr>
              <a:defRPr/>
            </a:pPr>
            <a:fld id="{4BE0A2D9-0887-D241-95CE-BE0614EB31F3}" type="slidenum">
              <a:rPr/>
              <a:pPr>
                <a:defRPr/>
              </a:pPr>
              <a:t>‹#›</a:t>
            </a:fld>
            <a:endParaRPr/>
          </a:p>
        </p:txBody>
      </p:sp>
    </p:spTree>
    <p:extLst>
      <p:ext uri="{BB962C8B-B14F-4D97-AF65-F5344CB8AC3E}">
        <p14:creationId xmlns:p14="http://schemas.microsoft.com/office/powerpoint/2010/main" val="2882492342"/>
      </p:ext>
    </p:extLst>
  </p:cSld>
  <p:clrMapOvr>
    <a:masterClrMapping/>
  </p:clrMapOvr>
  <p:transition spd="slow"/>
</p:sldLayout>
</file>

<file path=ppt/slideLayouts/slideLayout26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3094062121"/>
      </p:ext>
    </p:extLst>
  </p:cSld>
  <p:clrMapOvr>
    <a:masterClrMapping/>
  </p:clrMapOvr>
  <p:transition spd="slow"/>
</p:sldLayout>
</file>

<file path=ppt/slideLayouts/slideLayout2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916312825"/>
      </p:ext>
    </p:extLst>
  </p:cSld>
  <p:clrMapOvr>
    <a:masterClrMapping/>
  </p:clrMapOvr>
  <p:transition spd="slow"/>
</p:sldLayout>
</file>

<file path=ppt/slideLayouts/slideLayout2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1961449858"/>
      </p:ext>
    </p:extLst>
  </p:cSld>
  <p:clrMapOvr>
    <a:masterClrMapping/>
  </p:clrMapOvr>
  <p:transition spd="slow"/>
</p:sldLayout>
</file>

<file path=ppt/slideLayouts/slideLayout2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190215311"/>
      </p:ext>
    </p:extLst>
  </p:cSld>
  <p:clrMapOvr>
    <a:masterClrMapping/>
  </p:clrMapOvr>
  <p:transition spd="slow"/>
</p:sldLayout>
</file>

<file path=ppt/slideLayouts/slideLayout2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64153809"/>
      </p:ext>
    </p:extLst>
  </p:cSld>
  <p:clrMapOvr>
    <a:masterClrMapping/>
  </p:clrMapOvr>
  <p:transition spd="slow"/>
</p:sldLayout>
</file>

<file path=ppt/slideLayouts/slideLayout2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2602833501"/>
      </p:ext>
    </p:extLst>
  </p:cSld>
  <p:clrMapOvr>
    <a:masterClrMapping/>
  </p:clrMapOvr>
  <p:transition spd="slow"/>
</p:sldLayout>
</file>

<file path=ppt/slideLayouts/slideLayout2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4377178"/>
      </p:ext>
    </p:extLst>
  </p:cSld>
  <p:clrMapOvr>
    <a:masterClrMapping/>
  </p:clrMapOvr>
  <p:transition spd="slow"/>
</p:sldLayout>
</file>

<file path=ppt/slideLayouts/slideLayout2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408751413"/>
      </p:ext>
    </p:extLst>
  </p:cSld>
  <p:clrMapOvr>
    <a:masterClrMapping/>
  </p:clrMapOvr>
  <p:transition spd="slow"/>
</p:sldLayout>
</file>

<file path=ppt/slideLayouts/slideLayout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144CBCB-BB57-D94E-898A-1E1EC22A3DB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487359E-30F1-6347-8735-C997866360BA}"/>
              </a:ext>
            </a:extLst>
          </p:cNvPr>
          <p:cNvSpPr txBox="1">
            <a:spLocks noGrp="1"/>
          </p:cNvSpPr>
          <p:nvPr>
            <p:ph type="sldNum" sz="quarter" idx="11"/>
          </p:nvPr>
        </p:nvSpPr>
        <p:spPr>
          <a:ln/>
        </p:spPr>
        <p:txBody>
          <a:bodyPr/>
          <a:lstStyle>
            <a:lvl1pPr>
              <a:defRPr/>
            </a:lvl1pPr>
          </a:lstStyle>
          <a:p>
            <a:pPr>
              <a:defRPr/>
            </a:pPr>
            <a:fld id="{A5A55D00-5E7E-5542-A3DB-D049EB5E0B4F}" type="slidenum">
              <a:rPr/>
              <a:pPr>
                <a:defRPr/>
              </a:pPr>
              <a:t>‹#›</a:t>
            </a:fld>
            <a:endParaRPr/>
          </a:p>
        </p:txBody>
      </p:sp>
    </p:spTree>
    <p:extLst>
      <p:ext uri="{BB962C8B-B14F-4D97-AF65-F5344CB8AC3E}">
        <p14:creationId xmlns:p14="http://schemas.microsoft.com/office/powerpoint/2010/main" val="41552142"/>
      </p:ext>
    </p:extLst>
  </p:cSld>
  <p:clrMapOvr>
    <a:masterClrMapping/>
  </p:clrMapOvr>
  <p:transition spd="slow"/>
</p:sldLayout>
</file>

<file path=ppt/slideLayouts/slideLayout2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263660549"/>
      </p:ext>
    </p:extLst>
  </p:cSld>
  <p:clrMapOvr>
    <a:masterClrMapping/>
  </p:clrMapOvr>
  <p:transition spd="slow"/>
</p:sldLayout>
</file>

<file path=ppt/slideLayouts/slideLayout2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279497994"/>
      </p:ext>
    </p:extLst>
  </p:cSld>
  <p:clrMapOvr>
    <a:masterClrMapping/>
  </p:clrMapOvr>
  <p:transition spd="slow"/>
</p:sldLayout>
</file>

<file path=ppt/slideLayouts/slideLayout2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612280251"/>
      </p:ext>
    </p:extLst>
  </p:cSld>
  <p:clrMapOvr>
    <a:masterClrMapping/>
  </p:clrMapOvr>
  <p:transition spd="slow"/>
</p:sldLayout>
</file>

<file path=ppt/slideLayouts/slideLayout26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502413397"/>
      </p:ext>
    </p:extLst>
  </p:cSld>
  <p:clrMapOvr>
    <a:masterClrMapping/>
  </p:clrMapOvr>
  <p:transition spd="slow"/>
</p:sldLayout>
</file>

<file path=ppt/slideLayouts/slideLayout2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904813778"/>
      </p:ext>
    </p:extLst>
  </p:cSld>
  <p:clrMapOvr>
    <a:masterClrMapping/>
  </p:clrMapOvr>
  <p:transition spd="slow"/>
</p:sldLayout>
</file>

<file path=ppt/slideLayouts/slideLayout2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1499637378"/>
      </p:ext>
    </p:extLst>
  </p:cSld>
  <p:clrMapOvr>
    <a:masterClrMapping/>
  </p:clrMapOvr>
  <p:transition spd="slow"/>
</p:sldLayout>
</file>

<file path=ppt/slideLayouts/slideLayout2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201374684"/>
      </p:ext>
    </p:extLst>
  </p:cSld>
  <p:clrMapOvr>
    <a:masterClrMapping/>
  </p:clrMapOvr>
  <p:transition spd="slow"/>
</p:sldLayout>
</file>

<file path=ppt/slideLayouts/slideLayout2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a:lvl1pPr>
            <a:lvl2pPr>
              <a:defRPr lang="en-US" sz="2000"/>
            </a:lvl2pPr>
            <a:lvl3pPr>
              <a:defRPr lang="en-US"/>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179824333"/>
      </p:ext>
    </p:extLst>
  </p:cSld>
  <p:clrMapOvr>
    <a:masterClrMapping/>
  </p:clrMapOvr>
  <p:transition spd="slow"/>
</p:sldLayout>
</file>

<file path=ppt/slideLayouts/slideLayout2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2393622036"/>
      </p:ext>
    </p:extLst>
  </p:cSld>
  <p:clrMapOvr>
    <a:masterClrMapping/>
  </p:clrMapOvr>
  <p:transition spd="slow"/>
</p:sldLayout>
</file>

<file path=ppt/slideLayouts/slideLayout2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3371330"/>
      </p:ext>
    </p:extLst>
  </p:cSld>
  <p:clrMapOvr>
    <a:masterClrMapping/>
  </p:clrMapOvr>
  <p:transition spd="slow"/>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4533782-B837-414A-AB90-2B82FC5F065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82FB822-C2DA-8E48-8FF6-1A4CCDCAD153}"/>
              </a:ext>
            </a:extLst>
          </p:cNvPr>
          <p:cNvSpPr txBox="1">
            <a:spLocks noGrp="1"/>
          </p:cNvSpPr>
          <p:nvPr>
            <p:ph type="sldNum" sz="quarter" idx="11"/>
          </p:nvPr>
        </p:nvSpPr>
        <p:spPr>
          <a:ln/>
        </p:spPr>
        <p:txBody>
          <a:bodyPr/>
          <a:lstStyle>
            <a:lvl1pPr>
              <a:defRPr/>
            </a:lvl1pPr>
          </a:lstStyle>
          <a:p>
            <a:pPr>
              <a:defRPr/>
            </a:pPr>
            <a:fld id="{09511C9B-9636-AE4C-8481-A7A351E08666}" type="slidenum">
              <a:rPr/>
              <a:pPr>
                <a:defRPr/>
              </a:pPr>
              <a:t>‹#›</a:t>
            </a:fld>
            <a:endParaRPr/>
          </a:p>
        </p:txBody>
      </p:sp>
    </p:spTree>
    <p:extLst>
      <p:ext uri="{BB962C8B-B14F-4D97-AF65-F5344CB8AC3E}">
        <p14:creationId xmlns:p14="http://schemas.microsoft.com/office/powerpoint/2010/main" val="278159069"/>
      </p:ext>
    </p:extLst>
  </p:cSld>
  <p:clrMapOvr>
    <a:masterClrMapping/>
  </p:clrMapOvr>
  <p:transition spd="slow"/>
</p:sldLayout>
</file>

<file path=ppt/slideLayouts/slideLayout2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3528718527"/>
      </p:ext>
    </p:extLst>
  </p:cSld>
  <p:clrMapOvr>
    <a:masterClrMapping/>
  </p:clrMapOvr>
  <p:transition spd="slow"/>
</p:sldLayout>
</file>

<file path=ppt/slideLayouts/slideLayout2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816418461"/>
      </p:ext>
    </p:extLst>
  </p:cSld>
  <p:clrMapOvr>
    <a:masterClrMapping/>
  </p:clrMapOvr>
  <p:transition spd="slow"/>
</p:sldLayout>
</file>

<file path=ppt/slideLayouts/slideLayout2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23462487"/>
      </p:ext>
    </p:extLst>
  </p:cSld>
  <p:clrMapOvr>
    <a:masterClrMapping/>
  </p:clrMapOvr>
  <p:transition spd="slow"/>
</p:sldLayout>
</file>

<file path=ppt/slideLayouts/slideLayout2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207097107"/>
      </p:ext>
    </p:extLst>
  </p:cSld>
  <p:clrMapOvr>
    <a:masterClrMapping/>
  </p:clrMapOvr>
  <p:transition spd="slow"/>
</p:sldLayout>
</file>

<file path=ppt/slideLayouts/slideLayout2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A0B1E4E-1C46-F948-87B7-1F1DE133721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C331839-9E09-DF4A-80DA-ECA3CED74C1E}"/>
              </a:ext>
            </a:extLst>
          </p:cNvPr>
          <p:cNvSpPr txBox="1">
            <a:spLocks noGrp="1"/>
          </p:cNvSpPr>
          <p:nvPr>
            <p:ph type="sldNum" sz="quarter" idx="11"/>
          </p:nvPr>
        </p:nvSpPr>
        <p:spPr>
          <a:ln/>
        </p:spPr>
        <p:txBody>
          <a:bodyPr/>
          <a:lstStyle>
            <a:lvl1pPr>
              <a:defRPr/>
            </a:lvl1pPr>
          </a:lstStyle>
          <a:p>
            <a:pPr>
              <a:defRPr/>
            </a:pPr>
            <a:fld id="{FB8A8640-DB1D-D74A-91A0-0EE315A7E1E6}" type="slidenum">
              <a:rPr/>
              <a:pPr>
                <a:defRPr/>
              </a:pPr>
              <a:t>‹#›</a:t>
            </a:fld>
            <a:endParaRPr/>
          </a:p>
        </p:txBody>
      </p:sp>
    </p:spTree>
    <p:extLst>
      <p:ext uri="{BB962C8B-B14F-4D97-AF65-F5344CB8AC3E}">
        <p14:creationId xmlns:p14="http://schemas.microsoft.com/office/powerpoint/2010/main" val="456680184"/>
      </p:ext>
    </p:extLst>
  </p:cSld>
  <p:clrMapOvr>
    <a:masterClrMapping/>
  </p:clrMapOvr>
  <p:transition spd="slow"/>
</p:sldLayout>
</file>

<file path=ppt/slideLayouts/slideLayout2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A302CB3-1AB8-6A40-8528-1E2B4264BBE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5C7A3A1-BAB7-6A43-A43E-FEB2CF5A1EE5}"/>
              </a:ext>
            </a:extLst>
          </p:cNvPr>
          <p:cNvSpPr txBox="1">
            <a:spLocks noGrp="1"/>
          </p:cNvSpPr>
          <p:nvPr>
            <p:ph type="sldNum" sz="quarter" idx="11"/>
          </p:nvPr>
        </p:nvSpPr>
        <p:spPr>
          <a:ln/>
        </p:spPr>
        <p:txBody>
          <a:bodyPr/>
          <a:lstStyle>
            <a:lvl1pPr>
              <a:defRPr/>
            </a:lvl1pPr>
          </a:lstStyle>
          <a:p>
            <a:pPr>
              <a:defRPr/>
            </a:pPr>
            <a:fld id="{259B23AA-0137-B94A-9D5A-391E3B578BC4}" type="slidenum">
              <a:rPr/>
              <a:pPr>
                <a:defRPr/>
              </a:pPr>
              <a:t>‹#›</a:t>
            </a:fld>
            <a:endParaRPr/>
          </a:p>
        </p:txBody>
      </p:sp>
    </p:spTree>
    <p:extLst>
      <p:ext uri="{BB962C8B-B14F-4D97-AF65-F5344CB8AC3E}">
        <p14:creationId xmlns:p14="http://schemas.microsoft.com/office/powerpoint/2010/main" val="3977914981"/>
      </p:ext>
    </p:extLst>
  </p:cSld>
  <p:clrMapOvr>
    <a:masterClrMapping/>
  </p:clrMapOvr>
  <p:transition spd="slow"/>
</p:sldLayout>
</file>

<file path=ppt/slideLayouts/slideLayout2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C3B5D27-4076-4D4C-9079-B74507AEB42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D7178D3-C613-EC4A-8DD2-D5B16794304B}"/>
              </a:ext>
            </a:extLst>
          </p:cNvPr>
          <p:cNvSpPr txBox="1">
            <a:spLocks noGrp="1"/>
          </p:cNvSpPr>
          <p:nvPr>
            <p:ph type="sldNum" sz="quarter" idx="11"/>
          </p:nvPr>
        </p:nvSpPr>
        <p:spPr>
          <a:ln/>
        </p:spPr>
        <p:txBody>
          <a:bodyPr/>
          <a:lstStyle>
            <a:lvl1pPr>
              <a:defRPr/>
            </a:lvl1pPr>
          </a:lstStyle>
          <a:p>
            <a:pPr>
              <a:defRPr/>
            </a:pPr>
            <a:fld id="{33B69BEA-E4E4-B541-9D91-58D881066C69}" type="slidenum">
              <a:rPr/>
              <a:pPr>
                <a:defRPr/>
              </a:pPr>
              <a:t>‹#›</a:t>
            </a:fld>
            <a:endParaRPr/>
          </a:p>
        </p:txBody>
      </p:sp>
    </p:spTree>
    <p:extLst>
      <p:ext uri="{BB962C8B-B14F-4D97-AF65-F5344CB8AC3E}">
        <p14:creationId xmlns:p14="http://schemas.microsoft.com/office/powerpoint/2010/main" val="3249443705"/>
      </p:ext>
    </p:extLst>
  </p:cSld>
  <p:clrMapOvr>
    <a:masterClrMapping/>
  </p:clrMapOvr>
  <p:transition spd="slow"/>
</p:sldLayout>
</file>

<file path=ppt/slideLayouts/slideLayout2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49FC6F8-2993-D946-B79A-3ACA402FC58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BD2F3E9-8D84-C84E-AAC8-1629B6773555}"/>
              </a:ext>
            </a:extLst>
          </p:cNvPr>
          <p:cNvSpPr txBox="1">
            <a:spLocks noGrp="1"/>
          </p:cNvSpPr>
          <p:nvPr>
            <p:ph type="sldNum" sz="quarter" idx="11"/>
          </p:nvPr>
        </p:nvSpPr>
        <p:spPr>
          <a:ln/>
        </p:spPr>
        <p:txBody>
          <a:bodyPr/>
          <a:lstStyle>
            <a:lvl1pPr>
              <a:defRPr/>
            </a:lvl1pPr>
          </a:lstStyle>
          <a:p>
            <a:pPr>
              <a:defRPr/>
            </a:pPr>
            <a:fld id="{835DB609-26D3-AC46-8510-99FE4B79FBD4}" type="slidenum">
              <a:rPr/>
              <a:pPr>
                <a:defRPr/>
              </a:pPr>
              <a:t>‹#›</a:t>
            </a:fld>
            <a:endParaRPr/>
          </a:p>
        </p:txBody>
      </p:sp>
    </p:spTree>
    <p:extLst>
      <p:ext uri="{BB962C8B-B14F-4D97-AF65-F5344CB8AC3E}">
        <p14:creationId xmlns:p14="http://schemas.microsoft.com/office/powerpoint/2010/main" val="3535778158"/>
      </p:ext>
    </p:extLst>
  </p:cSld>
  <p:clrMapOvr>
    <a:masterClrMapping/>
  </p:clrMapOvr>
  <p:transition spd="slow"/>
</p:sldLayout>
</file>

<file path=ppt/slideLayouts/slideLayout2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3471E54-61C1-A94B-A315-34515885DA5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96F7D7E-1487-CA4A-9EA6-26BF6968183A}"/>
              </a:ext>
            </a:extLst>
          </p:cNvPr>
          <p:cNvSpPr txBox="1">
            <a:spLocks noGrp="1"/>
          </p:cNvSpPr>
          <p:nvPr>
            <p:ph type="sldNum" sz="quarter" idx="11"/>
          </p:nvPr>
        </p:nvSpPr>
        <p:spPr>
          <a:ln/>
        </p:spPr>
        <p:txBody>
          <a:bodyPr/>
          <a:lstStyle>
            <a:lvl1pPr>
              <a:defRPr/>
            </a:lvl1pPr>
          </a:lstStyle>
          <a:p>
            <a:pPr>
              <a:defRPr/>
            </a:pPr>
            <a:fld id="{6A15C38C-92E4-D14A-B071-646F50A08A5F}" type="slidenum">
              <a:rPr/>
              <a:pPr>
                <a:defRPr/>
              </a:pPr>
              <a:t>‹#›</a:t>
            </a:fld>
            <a:endParaRPr/>
          </a:p>
        </p:txBody>
      </p:sp>
    </p:spTree>
    <p:extLst>
      <p:ext uri="{BB962C8B-B14F-4D97-AF65-F5344CB8AC3E}">
        <p14:creationId xmlns:p14="http://schemas.microsoft.com/office/powerpoint/2010/main" val="970027429"/>
      </p:ext>
    </p:extLst>
  </p:cSld>
  <p:clrMapOvr>
    <a:masterClrMapping/>
  </p:clrMapOvr>
  <p:transition spd="slow"/>
</p:sldLayout>
</file>

<file path=ppt/slideLayouts/slideLayout2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0DAD694-1CFD-FA40-B580-8473E0105A0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A323F02-4992-4C4D-B885-8D686E377DF5}"/>
              </a:ext>
            </a:extLst>
          </p:cNvPr>
          <p:cNvSpPr txBox="1">
            <a:spLocks noGrp="1"/>
          </p:cNvSpPr>
          <p:nvPr>
            <p:ph type="sldNum" sz="quarter" idx="11"/>
          </p:nvPr>
        </p:nvSpPr>
        <p:spPr>
          <a:ln/>
        </p:spPr>
        <p:txBody>
          <a:bodyPr/>
          <a:lstStyle>
            <a:lvl1pPr>
              <a:defRPr/>
            </a:lvl1pPr>
          </a:lstStyle>
          <a:p>
            <a:pPr>
              <a:defRPr/>
            </a:pPr>
            <a:fld id="{740EE36A-D7FF-9F48-8F5C-C071825336CC}" type="slidenum">
              <a:rPr/>
              <a:pPr>
                <a:defRPr/>
              </a:pPr>
              <a:t>‹#›</a:t>
            </a:fld>
            <a:endParaRPr/>
          </a:p>
        </p:txBody>
      </p:sp>
    </p:spTree>
    <p:extLst>
      <p:ext uri="{BB962C8B-B14F-4D97-AF65-F5344CB8AC3E}">
        <p14:creationId xmlns:p14="http://schemas.microsoft.com/office/powerpoint/2010/main" val="2645169759"/>
      </p:ext>
    </p:extLst>
  </p:cSld>
  <p:clrMapOvr>
    <a:masterClrMapping/>
  </p:clrMapOvr>
  <p:transition spd="slow"/>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8C1AB9F-0890-8643-BE11-10CCD6BEB21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827DE3B-FBAB-9C42-9FD8-726CDD0A6F7D}"/>
              </a:ext>
            </a:extLst>
          </p:cNvPr>
          <p:cNvSpPr txBox="1">
            <a:spLocks noGrp="1"/>
          </p:cNvSpPr>
          <p:nvPr>
            <p:ph type="sldNum" sz="quarter" idx="11"/>
          </p:nvPr>
        </p:nvSpPr>
        <p:spPr>
          <a:ln/>
        </p:spPr>
        <p:txBody>
          <a:bodyPr/>
          <a:lstStyle>
            <a:lvl1pPr>
              <a:defRPr/>
            </a:lvl1pPr>
          </a:lstStyle>
          <a:p>
            <a:pPr>
              <a:defRPr/>
            </a:pPr>
            <a:fld id="{5EA8DA42-33FB-674D-ADC6-1FD266B94472}" type="slidenum">
              <a:rPr/>
              <a:pPr>
                <a:defRPr/>
              </a:pPr>
              <a:t>‹#›</a:t>
            </a:fld>
            <a:endParaRPr/>
          </a:p>
        </p:txBody>
      </p:sp>
    </p:spTree>
    <p:extLst>
      <p:ext uri="{BB962C8B-B14F-4D97-AF65-F5344CB8AC3E}">
        <p14:creationId xmlns:p14="http://schemas.microsoft.com/office/powerpoint/2010/main" val="382364850"/>
      </p:ext>
    </p:extLst>
  </p:cSld>
  <p:clrMapOvr>
    <a:masterClrMapping/>
  </p:clrMapOvr>
  <p:transition spd="slow"/>
</p:sldLayout>
</file>

<file path=ppt/slideLayouts/slideLayout2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683D6D5-132F-444A-BBBA-BF5B13CB57D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8FCE4F6-6E3F-3B40-AD20-7E0CC82ACE8A}"/>
              </a:ext>
            </a:extLst>
          </p:cNvPr>
          <p:cNvSpPr txBox="1">
            <a:spLocks noGrp="1"/>
          </p:cNvSpPr>
          <p:nvPr>
            <p:ph type="sldNum" sz="quarter" idx="11"/>
          </p:nvPr>
        </p:nvSpPr>
        <p:spPr>
          <a:ln/>
        </p:spPr>
        <p:txBody>
          <a:bodyPr/>
          <a:lstStyle>
            <a:lvl1pPr>
              <a:defRPr/>
            </a:lvl1pPr>
          </a:lstStyle>
          <a:p>
            <a:pPr>
              <a:defRPr/>
            </a:pPr>
            <a:fld id="{0D7E4BE1-D8A2-8C45-8596-FC8ACE8B94DD}" type="slidenum">
              <a:rPr/>
              <a:pPr>
                <a:defRPr/>
              </a:pPr>
              <a:t>‹#›</a:t>
            </a:fld>
            <a:endParaRPr/>
          </a:p>
        </p:txBody>
      </p:sp>
    </p:spTree>
    <p:extLst>
      <p:ext uri="{BB962C8B-B14F-4D97-AF65-F5344CB8AC3E}">
        <p14:creationId xmlns:p14="http://schemas.microsoft.com/office/powerpoint/2010/main" val="1851601247"/>
      </p:ext>
    </p:extLst>
  </p:cSld>
  <p:clrMapOvr>
    <a:masterClrMapping/>
  </p:clrMapOvr>
  <p:transition spd="slow"/>
</p:sldLayout>
</file>

<file path=ppt/slideLayouts/slideLayout2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47E6104-E36D-384F-B5D0-272775E5062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EDA2C16-EFD2-A44B-9213-919EC8063268}"/>
              </a:ext>
            </a:extLst>
          </p:cNvPr>
          <p:cNvSpPr txBox="1">
            <a:spLocks noGrp="1"/>
          </p:cNvSpPr>
          <p:nvPr>
            <p:ph type="sldNum" sz="quarter" idx="11"/>
          </p:nvPr>
        </p:nvSpPr>
        <p:spPr>
          <a:ln/>
        </p:spPr>
        <p:txBody>
          <a:bodyPr/>
          <a:lstStyle>
            <a:lvl1pPr>
              <a:defRPr/>
            </a:lvl1pPr>
          </a:lstStyle>
          <a:p>
            <a:pPr>
              <a:defRPr/>
            </a:pPr>
            <a:fld id="{D249E903-8F0A-0B4D-AB9E-4E3E266807DC}" type="slidenum">
              <a:rPr/>
              <a:pPr>
                <a:defRPr/>
              </a:pPr>
              <a:t>‹#›</a:t>
            </a:fld>
            <a:endParaRPr/>
          </a:p>
        </p:txBody>
      </p:sp>
    </p:spTree>
    <p:extLst>
      <p:ext uri="{BB962C8B-B14F-4D97-AF65-F5344CB8AC3E}">
        <p14:creationId xmlns:p14="http://schemas.microsoft.com/office/powerpoint/2010/main" val="1260872097"/>
      </p:ext>
    </p:extLst>
  </p:cSld>
  <p:clrMapOvr>
    <a:masterClrMapping/>
  </p:clrMapOvr>
  <p:transition spd="slow"/>
</p:sldLayout>
</file>

<file path=ppt/slideLayouts/slideLayout2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1C0CC5F-D6F3-0F44-8F01-95EE7A741E6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6485FE3-0F7B-BB4D-A30F-5A3E108ECB13}"/>
              </a:ext>
            </a:extLst>
          </p:cNvPr>
          <p:cNvSpPr txBox="1">
            <a:spLocks noGrp="1"/>
          </p:cNvSpPr>
          <p:nvPr>
            <p:ph type="sldNum" sz="quarter" idx="11"/>
          </p:nvPr>
        </p:nvSpPr>
        <p:spPr>
          <a:ln/>
        </p:spPr>
        <p:txBody>
          <a:bodyPr/>
          <a:lstStyle>
            <a:lvl1pPr>
              <a:defRPr/>
            </a:lvl1pPr>
          </a:lstStyle>
          <a:p>
            <a:pPr>
              <a:defRPr/>
            </a:pPr>
            <a:fld id="{97D0C07F-58EF-2F4A-A8EF-E74406730563}" type="slidenum">
              <a:rPr/>
              <a:pPr>
                <a:defRPr/>
              </a:pPr>
              <a:t>‹#›</a:t>
            </a:fld>
            <a:endParaRPr/>
          </a:p>
        </p:txBody>
      </p:sp>
    </p:spTree>
    <p:extLst>
      <p:ext uri="{BB962C8B-B14F-4D97-AF65-F5344CB8AC3E}">
        <p14:creationId xmlns:p14="http://schemas.microsoft.com/office/powerpoint/2010/main" val="3440266146"/>
      </p:ext>
    </p:extLst>
  </p:cSld>
  <p:clrMapOvr>
    <a:masterClrMapping/>
  </p:clrMapOvr>
  <p:transition spd="slow"/>
</p:sldLayout>
</file>

<file path=ppt/slideLayouts/slideLayout2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4CA63FC-BBCF-7449-AC71-0D52DED0AB9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63471E6-105B-0142-B676-0900C0FA3EFC}"/>
              </a:ext>
            </a:extLst>
          </p:cNvPr>
          <p:cNvSpPr txBox="1">
            <a:spLocks noGrp="1"/>
          </p:cNvSpPr>
          <p:nvPr>
            <p:ph type="sldNum" sz="quarter" idx="11"/>
          </p:nvPr>
        </p:nvSpPr>
        <p:spPr>
          <a:ln/>
        </p:spPr>
        <p:txBody>
          <a:bodyPr/>
          <a:lstStyle>
            <a:lvl1pPr>
              <a:defRPr/>
            </a:lvl1pPr>
          </a:lstStyle>
          <a:p>
            <a:pPr>
              <a:defRPr/>
            </a:pPr>
            <a:fld id="{5D1400B4-8DD9-8949-AA78-51B4DF97E13D}" type="slidenum">
              <a:rPr/>
              <a:pPr>
                <a:defRPr/>
              </a:pPr>
              <a:t>‹#›</a:t>
            </a:fld>
            <a:endParaRPr/>
          </a:p>
        </p:txBody>
      </p:sp>
    </p:spTree>
    <p:extLst>
      <p:ext uri="{BB962C8B-B14F-4D97-AF65-F5344CB8AC3E}">
        <p14:creationId xmlns:p14="http://schemas.microsoft.com/office/powerpoint/2010/main" val="2704196890"/>
      </p:ext>
    </p:extLst>
  </p:cSld>
  <p:clrMapOvr>
    <a:masterClrMapping/>
  </p:clrMapOvr>
  <p:transition spd="slow"/>
</p:sldLayout>
</file>

<file path=ppt/slideLayouts/slideLayout2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13DC3E4-9A8F-0C4E-AB37-69EA3D992E1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55A5601-AEEF-4345-8AB5-F53E17401A69}"/>
              </a:ext>
            </a:extLst>
          </p:cNvPr>
          <p:cNvSpPr txBox="1">
            <a:spLocks noGrp="1"/>
          </p:cNvSpPr>
          <p:nvPr>
            <p:ph type="sldNum" sz="quarter" idx="11"/>
          </p:nvPr>
        </p:nvSpPr>
        <p:spPr>
          <a:ln/>
        </p:spPr>
        <p:txBody>
          <a:bodyPr/>
          <a:lstStyle>
            <a:lvl1pPr>
              <a:defRPr/>
            </a:lvl1pPr>
          </a:lstStyle>
          <a:p>
            <a:pPr>
              <a:defRPr/>
            </a:pPr>
            <a:fld id="{3B8B76EE-422C-7D47-8B08-1AC0CBA3593C}" type="slidenum">
              <a:rPr/>
              <a:pPr>
                <a:defRPr/>
              </a:pPr>
              <a:t>‹#›</a:t>
            </a:fld>
            <a:endParaRPr/>
          </a:p>
        </p:txBody>
      </p:sp>
    </p:spTree>
    <p:extLst>
      <p:ext uri="{BB962C8B-B14F-4D97-AF65-F5344CB8AC3E}">
        <p14:creationId xmlns:p14="http://schemas.microsoft.com/office/powerpoint/2010/main" val="3271756322"/>
      </p:ext>
    </p:extLst>
  </p:cSld>
  <p:clrMapOvr>
    <a:masterClrMapping/>
  </p:clrMapOvr>
  <p:transition spd="slow"/>
</p:sldLayout>
</file>

<file path=ppt/slideLayouts/slideLayout2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55A5A9EF-7DDC-254D-9F6A-2BE363077A9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F3DF6E9-F636-F549-A3DE-35CAB5B2CE01}"/>
              </a:ext>
            </a:extLst>
          </p:cNvPr>
          <p:cNvSpPr txBox="1">
            <a:spLocks noGrp="1"/>
          </p:cNvSpPr>
          <p:nvPr>
            <p:ph type="sldNum" sz="quarter" idx="11"/>
          </p:nvPr>
        </p:nvSpPr>
        <p:spPr>
          <a:ln/>
        </p:spPr>
        <p:txBody>
          <a:bodyPr/>
          <a:lstStyle>
            <a:lvl1pPr>
              <a:defRPr/>
            </a:lvl1pPr>
          </a:lstStyle>
          <a:p>
            <a:pPr>
              <a:defRPr/>
            </a:pPr>
            <a:fld id="{57EF1EBE-0819-7540-A800-486A30F4DB51}" type="slidenum">
              <a:rPr/>
              <a:pPr>
                <a:defRPr/>
              </a:pPr>
              <a:t>‹#›</a:t>
            </a:fld>
            <a:endParaRPr/>
          </a:p>
        </p:txBody>
      </p:sp>
    </p:spTree>
    <p:extLst>
      <p:ext uri="{BB962C8B-B14F-4D97-AF65-F5344CB8AC3E}">
        <p14:creationId xmlns:p14="http://schemas.microsoft.com/office/powerpoint/2010/main" val="1806173998"/>
      </p:ext>
    </p:extLst>
  </p:cSld>
  <p:clrMapOvr>
    <a:masterClrMapping/>
  </p:clrMapOvr>
  <p:transition spd="slow"/>
</p:sldLayout>
</file>

<file path=ppt/slideLayouts/slideLayout2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6CA3F4B-F89F-2044-9E42-D4EA0DD12E1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82E2FB1-CC37-BA4A-B534-4238122E23C5}"/>
              </a:ext>
            </a:extLst>
          </p:cNvPr>
          <p:cNvSpPr txBox="1">
            <a:spLocks noGrp="1"/>
          </p:cNvSpPr>
          <p:nvPr>
            <p:ph type="sldNum" sz="quarter" idx="11"/>
          </p:nvPr>
        </p:nvSpPr>
        <p:spPr>
          <a:ln/>
        </p:spPr>
        <p:txBody>
          <a:bodyPr/>
          <a:lstStyle>
            <a:lvl1pPr>
              <a:defRPr/>
            </a:lvl1pPr>
          </a:lstStyle>
          <a:p>
            <a:pPr>
              <a:defRPr/>
            </a:pPr>
            <a:fld id="{245AF11E-FF4A-3A4E-8494-9FEC00856260}" type="slidenum">
              <a:rPr/>
              <a:pPr>
                <a:defRPr/>
              </a:pPr>
              <a:t>‹#›</a:t>
            </a:fld>
            <a:endParaRPr/>
          </a:p>
        </p:txBody>
      </p:sp>
    </p:spTree>
    <p:extLst>
      <p:ext uri="{BB962C8B-B14F-4D97-AF65-F5344CB8AC3E}">
        <p14:creationId xmlns:p14="http://schemas.microsoft.com/office/powerpoint/2010/main" val="4050843868"/>
      </p:ext>
    </p:extLst>
  </p:cSld>
  <p:clrMapOvr>
    <a:masterClrMapping/>
  </p:clrMapOvr>
  <p:transition spd="slow"/>
</p:sldLayout>
</file>

<file path=ppt/slideLayouts/slideLayout2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03AA666-840F-1242-844B-02DE7A4F654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634A56F-E6E7-3E48-9AC3-BE8F43F35CAA}"/>
              </a:ext>
            </a:extLst>
          </p:cNvPr>
          <p:cNvSpPr txBox="1">
            <a:spLocks noGrp="1"/>
          </p:cNvSpPr>
          <p:nvPr>
            <p:ph type="sldNum" sz="quarter" idx="11"/>
          </p:nvPr>
        </p:nvSpPr>
        <p:spPr>
          <a:ln/>
        </p:spPr>
        <p:txBody>
          <a:bodyPr/>
          <a:lstStyle>
            <a:lvl1pPr>
              <a:defRPr/>
            </a:lvl1pPr>
          </a:lstStyle>
          <a:p>
            <a:pPr>
              <a:defRPr/>
            </a:pPr>
            <a:fld id="{2C869D29-A534-4B41-BEAB-C97231CC337D}" type="slidenum">
              <a:rPr/>
              <a:pPr>
                <a:defRPr/>
              </a:pPr>
              <a:t>‹#›</a:t>
            </a:fld>
            <a:endParaRPr/>
          </a:p>
        </p:txBody>
      </p:sp>
    </p:spTree>
    <p:extLst>
      <p:ext uri="{BB962C8B-B14F-4D97-AF65-F5344CB8AC3E}">
        <p14:creationId xmlns:p14="http://schemas.microsoft.com/office/powerpoint/2010/main" val="1513427603"/>
      </p:ext>
    </p:extLst>
  </p:cSld>
  <p:clrMapOvr>
    <a:masterClrMapping/>
  </p:clrMapOvr>
  <p:transition spd="slow"/>
</p:sldLayout>
</file>

<file path=ppt/slideLayouts/slideLayout2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F469D41-F0CD-C844-8E69-7912C04C8CA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07DD095-216A-DD42-B318-A0612A16C759}"/>
              </a:ext>
            </a:extLst>
          </p:cNvPr>
          <p:cNvSpPr txBox="1">
            <a:spLocks noGrp="1"/>
          </p:cNvSpPr>
          <p:nvPr>
            <p:ph type="sldNum" sz="quarter" idx="11"/>
          </p:nvPr>
        </p:nvSpPr>
        <p:spPr>
          <a:ln/>
        </p:spPr>
        <p:txBody>
          <a:bodyPr/>
          <a:lstStyle>
            <a:lvl1pPr>
              <a:defRPr/>
            </a:lvl1pPr>
          </a:lstStyle>
          <a:p>
            <a:pPr>
              <a:defRPr/>
            </a:pPr>
            <a:fld id="{10EC17CE-85A5-6842-A8F8-DB951BC1C4D4}" type="slidenum">
              <a:rPr/>
              <a:pPr>
                <a:defRPr/>
              </a:pPr>
              <a:t>‹#›</a:t>
            </a:fld>
            <a:endParaRPr/>
          </a:p>
        </p:txBody>
      </p:sp>
    </p:spTree>
    <p:extLst>
      <p:ext uri="{BB962C8B-B14F-4D97-AF65-F5344CB8AC3E}">
        <p14:creationId xmlns:p14="http://schemas.microsoft.com/office/powerpoint/2010/main" val="2702190315"/>
      </p:ext>
    </p:extLst>
  </p:cSld>
  <p:clrMapOvr>
    <a:masterClrMapping/>
  </p:clrMapOvr>
  <p:transition spd="slow"/>
</p:sldLayout>
</file>

<file path=ppt/slideLayouts/slideLayout2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DBB301D-9ED8-F04D-936D-8242C81918B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96BDBD9-60AC-3D4F-8A5F-4B5114CE3813}"/>
              </a:ext>
            </a:extLst>
          </p:cNvPr>
          <p:cNvSpPr txBox="1">
            <a:spLocks noGrp="1"/>
          </p:cNvSpPr>
          <p:nvPr>
            <p:ph type="sldNum" sz="quarter" idx="11"/>
          </p:nvPr>
        </p:nvSpPr>
        <p:spPr>
          <a:ln/>
        </p:spPr>
        <p:txBody>
          <a:bodyPr/>
          <a:lstStyle>
            <a:lvl1pPr>
              <a:defRPr/>
            </a:lvl1pPr>
          </a:lstStyle>
          <a:p>
            <a:pPr>
              <a:defRPr/>
            </a:pPr>
            <a:fld id="{3792E388-4EA6-D74A-B2F0-032A2DC4EF8F}" type="slidenum">
              <a:rPr/>
              <a:pPr>
                <a:defRPr/>
              </a:pPr>
              <a:t>‹#›</a:t>
            </a:fld>
            <a:endParaRPr/>
          </a:p>
        </p:txBody>
      </p:sp>
    </p:spTree>
    <p:extLst>
      <p:ext uri="{BB962C8B-B14F-4D97-AF65-F5344CB8AC3E}">
        <p14:creationId xmlns:p14="http://schemas.microsoft.com/office/powerpoint/2010/main" val="1553078633"/>
      </p:ext>
    </p:extLst>
  </p:cSld>
  <p:clrMapOvr>
    <a:masterClrMapping/>
  </p:clrMapOvr>
  <p:transition spd="slow"/>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570944FB-0DCA-AD49-A534-256676BAB00C}"/>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B9893D02-0A67-834A-B573-1630F78581B6}"/>
              </a:ext>
            </a:extLst>
          </p:cNvPr>
          <p:cNvSpPr txBox="1">
            <a:spLocks noGrp="1"/>
          </p:cNvSpPr>
          <p:nvPr>
            <p:ph type="sldNum" sz="quarter" idx="11"/>
          </p:nvPr>
        </p:nvSpPr>
        <p:spPr>
          <a:ln/>
        </p:spPr>
        <p:txBody>
          <a:bodyPr/>
          <a:lstStyle>
            <a:lvl1pPr>
              <a:defRPr/>
            </a:lvl1pPr>
          </a:lstStyle>
          <a:p>
            <a:pPr>
              <a:defRPr/>
            </a:pPr>
            <a:fld id="{B8DD0D1B-106A-8646-9018-3FB66FD35151}" type="slidenum">
              <a:rPr/>
              <a:pPr>
                <a:defRPr/>
              </a:pPr>
              <a:t>‹#›</a:t>
            </a:fld>
            <a:endParaRPr/>
          </a:p>
        </p:txBody>
      </p:sp>
    </p:spTree>
    <p:extLst>
      <p:ext uri="{BB962C8B-B14F-4D97-AF65-F5344CB8AC3E}">
        <p14:creationId xmlns:p14="http://schemas.microsoft.com/office/powerpoint/2010/main" val="1623997041"/>
      </p:ext>
    </p:extLst>
  </p:cSld>
  <p:clrMapOvr>
    <a:masterClrMapping/>
  </p:clrMapOvr>
  <p:transition spd="slow"/>
</p:sldLayout>
</file>

<file path=ppt/slideLayouts/slideLayout2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D214CE8-F477-4449-828B-82DCB20D242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966148E-C96D-9D4D-B8A7-074B41CDCF54}"/>
              </a:ext>
            </a:extLst>
          </p:cNvPr>
          <p:cNvSpPr txBox="1">
            <a:spLocks noGrp="1"/>
          </p:cNvSpPr>
          <p:nvPr>
            <p:ph type="sldNum" sz="quarter" idx="11"/>
          </p:nvPr>
        </p:nvSpPr>
        <p:spPr>
          <a:ln/>
        </p:spPr>
        <p:txBody>
          <a:bodyPr/>
          <a:lstStyle>
            <a:lvl1pPr>
              <a:defRPr/>
            </a:lvl1pPr>
          </a:lstStyle>
          <a:p>
            <a:pPr>
              <a:defRPr/>
            </a:pPr>
            <a:fld id="{2B7AC8B4-05F5-0B4B-A593-038599D2BB25}" type="slidenum">
              <a:rPr/>
              <a:pPr>
                <a:defRPr/>
              </a:pPr>
              <a:t>‹#›</a:t>
            </a:fld>
            <a:endParaRPr/>
          </a:p>
        </p:txBody>
      </p:sp>
    </p:spTree>
    <p:extLst>
      <p:ext uri="{BB962C8B-B14F-4D97-AF65-F5344CB8AC3E}">
        <p14:creationId xmlns:p14="http://schemas.microsoft.com/office/powerpoint/2010/main" val="192163127"/>
      </p:ext>
    </p:extLst>
  </p:cSld>
  <p:clrMapOvr>
    <a:masterClrMapping/>
  </p:clrMapOvr>
  <p:transition spd="slow"/>
</p:sldLayout>
</file>

<file path=ppt/slideLayouts/slideLayout2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3158324-DCB0-4543-8549-EB468174564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F84F2A0-7D30-094B-846C-3D4E1643BF7F}"/>
              </a:ext>
            </a:extLst>
          </p:cNvPr>
          <p:cNvSpPr txBox="1">
            <a:spLocks noGrp="1"/>
          </p:cNvSpPr>
          <p:nvPr>
            <p:ph type="sldNum" sz="quarter" idx="11"/>
          </p:nvPr>
        </p:nvSpPr>
        <p:spPr>
          <a:ln/>
        </p:spPr>
        <p:txBody>
          <a:bodyPr/>
          <a:lstStyle>
            <a:lvl1pPr>
              <a:defRPr/>
            </a:lvl1pPr>
          </a:lstStyle>
          <a:p>
            <a:pPr>
              <a:defRPr/>
            </a:pPr>
            <a:fld id="{A10C0A8C-B3AC-BC4F-B385-A46FFE85485D}" type="slidenum">
              <a:rPr/>
              <a:pPr>
                <a:defRPr/>
              </a:pPr>
              <a:t>‹#›</a:t>
            </a:fld>
            <a:endParaRPr/>
          </a:p>
        </p:txBody>
      </p:sp>
    </p:spTree>
    <p:extLst>
      <p:ext uri="{BB962C8B-B14F-4D97-AF65-F5344CB8AC3E}">
        <p14:creationId xmlns:p14="http://schemas.microsoft.com/office/powerpoint/2010/main" val="760739302"/>
      </p:ext>
    </p:extLst>
  </p:cSld>
  <p:clrMapOvr>
    <a:masterClrMapping/>
  </p:clrMapOvr>
  <p:transition spd="slow"/>
</p:sldLayout>
</file>

<file path=ppt/slideLayouts/slideLayout2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D5D1667-5A87-9443-BA6E-A645DCC8BE6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C0A5B80-91D0-D440-B603-A6BC27119B12}"/>
              </a:ext>
            </a:extLst>
          </p:cNvPr>
          <p:cNvSpPr txBox="1">
            <a:spLocks noGrp="1"/>
          </p:cNvSpPr>
          <p:nvPr>
            <p:ph type="sldNum" sz="quarter" idx="11"/>
          </p:nvPr>
        </p:nvSpPr>
        <p:spPr>
          <a:ln/>
        </p:spPr>
        <p:txBody>
          <a:bodyPr/>
          <a:lstStyle>
            <a:lvl1pPr>
              <a:defRPr/>
            </a:lvl1pPr>
          </a:lstStyle>
          <a:p>
            <a:pPr>
              <a:defRPr/>
            </a:pPr>
            <a:fld id="{84BD07CF-E87E-654B-88BD-E50504B34B07}" type="slidenum">
              <a:rPr/>
              <a:pPr>
                <a:defRPr/>
              </a:pPr>
              <a:t>‹#›</a:t>
            </a:fld>
            <a:endParaRPr/>
          </a:p>
        </p:txBody>
      </p:sp>
    </p:spTree>
    <p:extLst>
      <p:ext uri="{BB962C8B-B14F-4D97-AF65-F5344CB8AC3E}">
        <p14:creationId xmlns:p14="http://schemas.microsoft.com/office/powerpoint/2010/main" val="2357387890"/>
      </p:ext>
    </p:extLst>
  </p:cSld>
  <p:clrMapOvr>
    <a:masterClrMapping/>
  </p:clrMapOvr>
  <p:transition spd="slow"/>
</p:sldLayout>
</file>

<file path=ppt/slideLayouts/slideLayout2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67E6D6A-1C7B-4A49-A627-1DD944FC865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121BF9A-73DF-7C43-B8E1-37015ED933F1}"/>
              </a:ext>
            </a:extLst>
          </p:cNvPr>
          <p:cNvSpPr txBox="1">
            <a:spLocks noGrp="1"/>
          </p:cNvSpPr>
          <p:nvPr>
            <p:ph type="sldNum" sz="quarter" idx="11"/>
          </p:nvPr>
        </p:nvSpPr>
        <p:spPr>
          <a:ln/>
        </p:spPr>
        <p:txBody>
          <a:bodyPr/>
          <a:lstStyle>
            <a:lvl1pPr>
              <a:defRPr/>
            </a:lvl1pPr>
          </a:lstStyle>
          <a:p>
            <a:pPr>
              <a:defRPr/>
            </a:pPr>
            <a:fld id="{0E9BBA71-8F15-3D46-9490-C0AFE2EE73F0}" type="slidenum">
              <a:rPr/>
              <a:pPr>
                <a:defRPr/>
              </a:pPr>
              <a:t>‹#›</a:t>
            </a:fld>
            <a:endParaRPr/>
          </a:p>
        </p:txBody>
      </p:sp>
    </p:spTree>
    <p:extLst>
      <p:ext uri="{BB962C8B-B14F-4D97-AF65-F5344CB8AC3E}">
        <p14:creationId xmlns:p14="http://schemas.microsoft.com/office/powerpoint/2010/main" val="638293653"/>
      </p:ext>
    </p:extLst>
  </p:cSld>
  <p:clrMapOvr>
    <a:masterClrMapping/>
  </p:clrMapOvr>
  <p:transition spd="slow"/>
</p:sldLayout>
</file>

<file path=ppt/slideLayouts/slideLayout2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DE710B5-7C91-9148-B9D3-6B36BC59B31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F04E457-6E56-864C-9337-277EA9EA8E1A}"/>
              </a:ext>
            </a:extLst>
          </p:cNvPr>
          <p:cNvSpPr txBox="1">
            <a:spLocks noGrp="1"/>
          </p:cNvSpPr>
          <p:nvPr>
            <p:ph type="sldNum" sz="quarter" idx="11"/>
          </p:nvPr>
        </p:nvSpPr>
        <p:spPr>
          <a:ln/>
        </p:spPr>
        <p:txBody>
          <a:bodyPr/>
          <a:lstStyle>
            <a:lvl1pPr>
              <a:defRPr/>
            </a:lvl1pPr>
          </a:lstStyle>
          <a:p>
            <a:pPr>
              <a:defRPr/>
            </a:pPr>
            <a:fld id="{71E8A24D-4612-EA49-A313-BCD59ACB91EC}" type="slidenum">
              <a:rPr/>
              <a:pPr>
                <a:defRPr/>
              </a:pPr>
              <a:t>‹#›</a:t>
            </a:fld>
            <a:endParaRPr/>
          </a:p>
        </p:txBody>
      </p:sp>
    </p:spTree>
    <p:extLst>
      <p:ext uri="{BB962C8B-B14F-4D97-AF65-F5344CB8AC3E}">
        <p14:creationId xmlns:p14="http://schemas.microsoft.com/office/powerpoint/2010/main" val="248555599"/>
      </p:ext>
    </p:extLst>
  </p:cSld>
  <p:clrMapOvr>
    <a:masterClrMapping/>
  </p:clrMapOvr>
  <p:transition spd="slow"/>
</p:sldLayout>
</file>

<file path=ppt/slideLayouts/slideLayout2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29D729C-01B8-834F-A58B-533B91E1CC2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E233749-C705-D94C-A3A3-BC26557E6A3A}"/>
              </a:ext>
            </a:extLst>
          </p:cNvPr>
          <p:cNvSpPr txBox="1">
            <a:spLocks noGrp="1"/>
          </p:cNvSpPr>
          <p:nvPr>
            <p:ph type="sldNum" sz="quarter" idx="11"/>
          </p:nvPr>
        </p:nvSpPr>
        <p:spPr>
          <a:ln/>
        </p:spPr>
        <p:txBody>
          <a:bodyPr/>
          <a:lstStyle>
            <a:lvl1pPr>
              <a:defRPr/>
            </a:lvl1pPr>
          </a:lstStyle>
          <a:p>
            <a:pPr>
              <a:defRPr/>
            </a:pPr>
            <a:fld id="{32F4BB83-F60F-9443-B949-D56F5BF7F9A1}" type="slidenum">
              <a:rPr/>
              <a:pPr>
                <a:defRPr/>
              </a:pPr>
              <a:t>‹#›</a:t>
            </a:fld>
            <a:endParaRPr/>
          </a:p>
        </p:txBody>
      </p:sp>
    </p:spTree>
    <p:extLst>
      <p:ext uri="{BB962C8B-B14F-4D97-AF65-F5344CB8AC3E}">
        <p14:creationId xmlns:p14="http://schemas.microsoft.com/office/powerpoint/2010/main" val="698942047"/>
      </p:ext>
    </p:extLst>
  </p:cSld>
  <p:clrMapOvr>
    <a:masterClrMapping/>
  </p:clrMapOvr>
  <p:transition spd="slow"/>
</p:sldLayout>
</file>

<file path=ppt/slideLayouts/slideLayout2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245618B-89D2-4441-AF82-AF76ACC0203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C354ED3-786B-6E4F-A601-84214F544BA9}"/>
              </a:ext>
            </a:extLst>
          </p:cNvPr>
          <p:cNvSpPr txBox="1">
            <a:spLocks noGrp="1"/>
          </p:cNvSpPr>
          <p:nvPr>
            <p:ph type="sldNum" sz="quarter" idx="11"/>
          </p:nvPr>
        </p:nvSpPr>
        <p:spPr>
          <a:ln/>
        </p:spPr>
        <p:txBody>
          <a:bodyPr/>
          <a:lstStyle>
            <a:lvl1pPr>
              <a:defRPr/>
            </a:lvl1pPr>
          </a:lstStyle>
          <a:p>
            <a:pPr>
              <a:defRPr/>
            </a:pPr>
            <a:fld id="{A4B3638A-6A6B-8E4A-96F2-34188913BF87}" type="slidenum">
              <a:rPr/>
              <a:pPr>
                <a:defRPr/>
              </a:pPr>
              <a:t>‹#›</a:t>
            </a:fld>
            <a:endParaRPr/>
          </a:p>
        </p:txBody>
      </p:sp>
    </p:spTree>
    <p:extLst>
      <p:ext uri="{BB962C8B-B14F-4D97-AF65-F5344CB8AC3E}">
        <p14:creationId xmlns:p14="http://schemas.microsoft.com/office/powerpoint/2010/main" val="4079796630"/>
      </p:ext>
    </p:extLst>
  </p:cSld>
  <p:clrMapOvr>
    <a:masterClrMapping/>
  </p:clrMapOvr>
  <p:transition spd="slow"/>
</p:sldLayout>
</file>

<file path=ppt/slideLayouts/slideLayout2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74847D0-CC96-6948-AC05-9B827FAD982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340302A-1313-FC40-942E-CA253500FB79}"/>
              </a:ext>
            </a:extLst>
          </p:cNvPr>
          <p:cNvSpPr txBox="1">
            <a:spLocks noGrp="1"/>
          </p:cNvSpPr>
          <p:nvPr>
            <p:ph type="sldNum" sz="quarter" idx="11"/>
          </p:nvPr>
        </p:nvSpPr>
        <p:spPr>
          <a:ln/>
        </p:spPr>
        <p:txBody>
          <a:bodyPr/>
          <a:lstStyle>
            <a:lvl1pPr>
              <a:defRPr/>
            </a:lvl1pPr>
          </a:lstStyle>
          <a:p>
            <a:pPr>
              <a:defRPr/>
            </a:pPr>
            <a:fld id="{D47029DD-F128-EA4B-A1CC-324F05E03B57}" type="slidenum">
              <a:rPr/>
              <a:pPr>
                <a:defRPr/>
              </a:pPr>
              <a:t>‹#›</a:t>
            </a:fld>
            <a:endParaRPr/>
          </a:p>
        </p:txBody>
      </p:sp>
    </p:spTree>
    <p:extLst>
      <p:ext uri="{BB962C8B-B14F-4D97-AF65-F5344CB8AC3E}">
        <p14:creationId xmlns:p14="http://schemas.microsoft.com/office/powerpoint/2010/main" val="2917288805"/>
      </p:ext>
    </p:extLst>
  </p:cSld>
  <p:clrMapOvr>
    <a:masterClrMapping/>
  </p:clrMapOvr>
  <p:transition spd="slow"/>
</p:sldLayout>
</file>

<file path=ppt/slideLayouts/slideLayout2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A9D20AA9-F9FC-624B-B0C5-BDFA7667C26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E16BA58-3645-1B47-9D45-1B92401285A3}"/>
              </a:ext>
            </a:extLst>
          </p:cNvPr>
          <p:cNvSpPr txBox="1">
            <a:spLocks noGrp="1"/>
          </p:cNvSpPr>
          <p:nvPr>
            <p:ph type="sldNum" sz="quarter" idx="11"/>
          </p:nvPr>
        </p:nvSpPr>
        <p:spPr>
          <a:ln/>
        </p:spPr>
        <p:txBody>
          <a:bodyPr/>
          <a:lstStyle>
            <a:lvl1pPr>
              <a:defRPr/>
            </a:lvl1pPr>
          </a:lstStyle>
          <a:p>
            <a:pPr>
              <a:defRPr/>
            </a:pPr>
            <a:fld id="{325B6A29-D14A-7F4A-97D8-18FF88A7D4A2}" type="slidenum">
              <a:rPr/>
              <a:pPr>
                <a:defRPr/>
              </a:pPr>
              <a:t>‹#›</a:t>
            </a:fld>
            <a:endParaRPr/>
          </a:p>
        </p:txBody>
      </p:sp>
    </p:spTree>
    <p:extLst>
      <p:ext uri="{BB962C8B-B14F-4D97-AF65-F5344CB8AC3E}">
        <p14:creationId xmlns:p14="http://schemas.microsoft.com/office/powerpoint/2010/main" val="1956496152"/>
      </p:ext>
    </p:extLst>
  </p:cSld>
  <p:clrMapOvr>
    <a:masterClrMapping/>
  </p:clrMapOvr>
  <p:transition spd="slow"/>
</p:sldLayout>
</file>

<file path=ppt/slideLayouts/slideLayout2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63C8B87-9084-E341-9937-2E7D25E7B6E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7548B9E-CD52-AD46-BF8D-BF009A214634}"/>
              </a:ext>
            </a:extLst>
          </p:cNvPr>
          <p:cNvSpPr txBox="1">
            <a:spLocks noGrp="1"/>
          </p:cNvSpPr>
          <p:nvPr>
            <p:ph type="sldNum" sz="quarter" idx="11"/>
          </p:nvPr>
        </p:nvSpPr>
        <p:spPr>
          <a:ln/>
        </p:spPr>
        <p:txBody>
          <a:bodyPr/>
          <a:lstStyle>
            <a:lvl1pPr>
              <a:defRPr/>
            </a:lvl1pPr>
          </a:lstStyle>
          <a:p>
            <a:pPr>
              <a:defRPr/>
            </a:pPr>
            <a:fld id="{A2B23CA7-5FA6-7840-806A-F103676D4868}" type="slidenum">
              <a:rPr/>
              <a:pPr>
                <a:defRPr/>
              </a:pPr>
              <a:t>‹#›</a:t>
            </a:fld>
            <a:endParaRPr/>
          </a:p>
        </p:txBody>
      </p:sp>
    </p:spTree>
    <p:extLst>
      <p:ext uri="{BB962C8B-B14F-4D97-AF65-F5344CB8AC3E}">
        <p14:creationId xmlns:p14="http://schemas.microsoft.com/office/powerpoint/2010/main" val="4023399322"/>
      </p:ext>
    </p:extLst>
  </p:cSld>
  <p:clrMapOvr>
    <a:masterClrMapping/>
  </p:clrMapOvr>
  <p:transition spd="slow"/>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DE81A46-3645-254E-9E1A-2F8A8357F521}"/>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647D3076-6CEB-4A47-9E0F-286B6FA20974}"/>
              </a:ext>
            </a:extLst>
          </p:cNvPr>
          <p:cNvSpPr txBox="1">
            <a:spLocks noGrp="1"/>
          </p:cNvSpPr>
          <p:nvPr>
            <p:ph type="sldNum" sz="quarter" idx="11"/>
          </p:nvPr>
        </p:nvSpPr>
        <p:spPr>
          <a:ln/>
        </p:spPr>
        <p:txBody>
          <a:bodyPr/>
          <a:lstStyle>
            <a:lvl1pPr>
              <a:defRPr/>
            </a:lvl1pPr>
          </a:lstStyle>
          <a:p>
            <a:pPr>
              <a:defRPr/>
            </a:pPr>
            <a:fld id="{5A992D6D-BDBB-D94A-AD02-4CBD2A41365E}" type="slidenum">
              <a:rPr/>
              <a:pPr>
                <a:defRPr/>
              </a:pPr>
              <a:t>‹#›</a:t>
            </a:fld>
            <a:endParaRPr/>
          </a:p>
        </p:txBody>
      </p:sp>
    </p:spTree>
    <p:extLst>
      <p:ext uri="{BB962C8B-B14F-4D97-AF65-F5344CB8AC3E}">
        <p14:creationId xmlns:p14="http://schemas.microsoft.com/office/powerpoint/2010/main" val="3923226253"/>
      </p:ext>
    </p:extLst>
  </p:cSld>
  <p:clrMapOvr>
    <a:masterClrMapping/>
  </p:clrMapOvr>
  <p:transition spd="slow"/>
</p:sldLayout>
</file>

<file path=ppt/slideLayouts/slideLayout2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D4A195A-9459-904D-ACA9-DCDF8E119DA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E4222C9-A9D6-C14E-AD11-9EB402B85F3A}"/>
              </a:ext>
            </a:extLst>
          </p:cNvPr>
          <p:cNvSpPr txBox="1">
            <a:spLocks noGrp="1"/>
          </p:cNvSpPr>
          <p:nvPr>
            <p:ph type="sldNum" sz="quarter" idx="11"/>
          </p:nvPr>
        </p:nvSpPr>
        <p:spPr>
          <a:ln/>
        </p:spPr>
        <p:txBody>
          <a:bodyPr/>
          <a:lstStyle>
            <a:lvl1pPr>
              <a:defRPr/>
            </a:lvl1pPr>
          </a:lstStyle>
          <a:p>
            <a:pPr>
              <a:defRPr/>
            </a:pPr>
            <a:fld id="{2F41CF33-5A12-B341-8B12-A155C505E794}" type="slidenum">
              <a:rPr/>
              <a:pPr>
                <a:defRPr/>
              </a:pPr>
              <a:t>‹#›</a:t>
            </a:fld>
            <a:endParaRPr/>
          </a:p>
        </p:txBody>
      </p:sp>
    </p:spTree>
    <p:extLst>
      <p:ext uri="{BB962C8B-B14F-4D97-AF65-F5344CB8AC3E}">
        <p14:creationId xmlns:p14="http://schemas.microsoft.com/office/powerpoint/2010/main" val="1778179240"/>
      </p:ext>
    </p:extLst>
  </p:cSld>
  <p:clrMapOvr>
    <a:masterClrMapping/>
  </p:clrMapOvr>
  <p:transition spd="slow"/>
</p:sldLayout>
</file>

<file path=ppt/slideLayouts/slideLayout2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7670720-21D8-BC45-9D69-88323DB726DD}"/>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F4DF59A-95D4-1347-A0CC-E9678BA3B815}"/>
              </a:ext>
            </a:extLst>
          </p:cNvPr>
          <p:cNvSpPr txBox="1">
            <a:spLocks noGrp="1"/>
          </p:cNvSpPr>
          <p:nvPr>
            <p:ph type="sldNum" sz="quarter" idx="11"/>
          </p:nvPr>
        </p:nvSpPr>
        <p:spPr>
          <a:ln/>
        </p:spPr>
        <p:txBody>
          <a:bodyPr/>
          <a:lstStyle>
            <a:lvl1pPr>
              <a:defRPr/>
            </a:lvl1pPr>
          </a:lstStyle>
          <a:p>
            <a:pPr>
              <a:defRPr/>
            </a:pPr>
            <a:fld id="{C23ECD12-3E0F-C646-BC40-43865A596F7D}" type="slidenum">
              <a:rPr/>
              <a:pPr>
                <a:defRPr/>
              </a:pPr>
              <a:t>‹#›</a:t>
            </a:fld>
            <a:endParaRPr/>
          </a:p>
        </p:txBody>
      </p:sp>
    </p:spTree>
    <p:extLst>
      <p:ext uri="{BB962C8B-B14F-4D97-AF65-F5344CB8AC3E}">
        <p14:creationId xmlns:p14="http://schemas.microsoft.com/office/powerpoint/2010/main" val="247713633"/>
      </p:ext>
    </p:extLst>
  </p:cSld>
  <p:clrMapOvr>
    <a:masterClrMapping/>
  </p:clrMapOvr>
  <p:transition spd="slow"/>
</p:sldLayout>
</file>

<file path=ppt/slideLayouts/slideLayout2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5FE8922-6010-2841-9168-13EA56E63FE5}"/>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1780526-3409-FF44-9DA1-2083A4EBBBBD}"/>
              </a:ext>
            </a:extLst>
          </p:cNvPr>
          <p:cNvSpPr txBox="1">
            <a:spLocks noGrp="1"/>
          </p:cNvSpPr>
          <p:nvPr>
            <p:ph type="sldNum" sz="quarter" idx="11"/>
          </p:nvPr>
        </p:nvSpPr>
        <p:spPr>
          <a:ln/>
        </p:spPr>
        <p:txBody>
          <a:bodyPr/>
          <a:lstStyle>
            <a:lvl1pPr>
              <a:defRPr/>
            </a:lvl1pPr>
          </a:lstStyle>
          <a:p>
            <a:pPr>
              <a:defRPr/>
            </a:pPr>
            <a:fld id="{4A662435-5BA1-F043-B849-8D0F2E0B33B9}" type="slidenum">
              <a:rPr/>
              <a:pPr>
                <a:defRPr/>
              </a:pPr>
              <a:t>‹#›</a:t>
            </a:fld>
            <a:endParaRPr/>
          </a:p>
        </p:txBody>
      </p:sp>
    </p:spTree>
    <p:extLst>
      <p:ext uri="{BB962C8B-B14F-4D97-AF65-F5344CB8AC3E}">
        <p14:creationId xmlns:p14="http://schemas.microsoft.com/office/powerpoint/2010/main" val="933660020"/>
      </p:ext>
    </p:extLst>
  </p:cSld>
  <p:clrMapOvr>
    <a:masterClrMapping/>
  </p:clrMapOvr>
  <p:transition spd="slow"/>
</p:sldLayout>
</file>

<file path=ppt/slideLayouts/slideLayout2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81D876B-FA5F-234F-A3E7-5541581D7CD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4957724-9AA3-3448-A305-7E97181A8694}"/>
              </a:ext>
            </a:extLst>
          </p:cNvPr>
          <p:cNvSpPr txBox="1">
            <a:spLocks noGrp="1"/>
          </p:cNvSpPr>
          <p:nvPr>
            <p:ph type="sldNum" sz="quarter" idx="11"/>
          </p:nvPr>
        </p:nvSpPr>
        <p:spPr>
          <a:ln/>
        </p:spPr>
        <p:txBody>
          <a:bodyPr/>
          <a:lstStyle>
            <a:lvl1pPr>
              <a:defRPr/>
            </a:lvl1pPr>
          </a:lstStyle>
          <a:p>
            <a:pPr>
              <a:defRPr/>
            </a:pPr>
            <a:fld id="{948F4C8D-D808-304F-AF17-519ECB4C8281}" type="slidenum">
              <a:rPr/>
              <a:pPr>
                <a:defRPr/>
              </a:pPr>
              <a:t>‹#›</a:t>
            </a:fld>
            <a:endParaRPr/>
          </a:p>
        </p:txBody>
      </p:sp>
    </p:spTree>
    <p:extLst>
      <p:ext uri="{BB962C8B-B14F-4D97-AF65-F5344CB8AC3E}">
        <p14:creationId xmlns:p14="http://schemas.microsoft.com/office/powerpoint/2010/main" val="3058003874"/>
      </p:ext>
    </p:extLst>
  </p:cSld>
  <p:clrMapOvr>
    <a:masterClrMapping/>
  </p:clrMapOvr>
  <p:transition spd="slow"/>
</p:sldLayout>
</file>

<file path=ppt/slideLayouts/slideLayout2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2DF6200-5749-F64E-AC32-350AC949870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06CB1A0-D475-1E42-8F0D-53F778ACA25B}"/>
              </a:ext>
            </a:extLst>
          </p:cNvPr>
          <p:cNvSpPr txBox="1">
            <a:spLocks noGrp="1"/>
          </p:cNvSpPr>
          <p:nvPr>
            <p:ph type="sldNum" sz="quarter" idx="11"/>
          </p:nvPr>
        </p:nvSpPr>
        <p:spPr>
          <a:ln/>
        </p:spPr>
        <p:txBody>
          <a:bodyPr/>
          <a:lstStyle>
            <a:lvl1pPr>
              <a:defRPr/>
            </a:lvl1pPr>
          </a:lstStyle>
          <a:p>
            <a:pPr>
              <a:defRPr/>
            </a:pPr>
            <a:fld id="{C4C7BD8D-21A3-0647-80B0-FD6402006C6F}" type="slidenum">
              <a:rPr/>
              <a:pPr>
                <a:defRPr/>
              </a:pPr>
              <a:t>‹#›</a:t>
            </a:fld>
            <a:endParaRPr/>
          </a:p>
        </p:txBody>
      </p:sp>
    </p:spTree>
    <p:extLst>
      <p:ext uri="{BB962C8B-B14F-4D97-AF65-F5344CB8AC3E}">
        <p14:creationId xmlns:p14="http://schemas.microsoft.com/office/powerpoint/2010/main" val="3775344101"/>
      </p:ext>
    </p:extLst>
  </p:cSld>
  <p:clrMapOvr>
    <a:masterClrMapping/>
  </p:clrMapOvr>
  <p:transition spd="slow"/>
</p:sldLayout>
</file>

<file path=ppt/slideLayouts/slideLayout2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39177BD-FDFF-864B-BDF6-D4446945B5B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911898B-ED9A-FC48-96E7-E9F1A09B4A73}"/>
              </a:ext>
            </a:extLst>
          </p:cNvPr>
          <p:cNvSpPr txBox="1">
            <a:spLocks noGrp="1"/>
          </p:cNvSpPr>
          <p:nvPr>
            <p:ph type="sldNum" sz="quarter" idx="11"/>
          </p:nvPr>
        </p:nvSpPr>
        <p:spPr>
          <a:ln/>
        </p:spPr>
        <p:txBody>
          <a:bodyPr/>
          <a:lstStyle>
            <a:lvl1pPr>
              <a:defRPr/>
            </a:lvl1pPr>
          </a:lstStyle>
          <a:p>
            <a:pPr>
              <a:defRPr/>
            </a:pPr>
            <a:fld id="{B2858199-9485-7E41-908B-5A14D1D04D0E}" type="slidenum">
              <a:rPr/>
              <a:pPr>
                <a:defRPr/>
              </a:pPr>
              <a:t>‹#›</a:t>
            </a:fld>
            <a:endParaRPr/>
          </a:p>
        </p:txBody>
      </p:sp>
    </p:spTree>
    <p:extLst>
      <p:ext uri="{BB962C8B-B14F-4D97-AF65-F5344CB8AC3E}">
        <p14:creationId xmlns:p14="http://schemas.microsoft.com/office/powerpoint/2010/main" val="432558669"/>
      </p:ext>
    </p:extLst>
  </p:cSld>
  <p:clrMapOvr>
    <a:masterClrMapping/>
  </p:clrMapOvr>
  <p:transition spd="slow"/>
</p:sldLayout>
</file>

<file path=ppt/slideLayouts/slideLayout2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E3CE276-12D6-0C43-A0D3-8EB47536EA0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4FCDCA2-1AE5-A54D-9B98-3D20CFB73972}"/>
              </a:ext>
            </a:extLst>
          </p:cNvPr>
          <p:cNvSpPr txBox="1">
            <a:spLocks noGrp="1"/>
          </p:cNvSpPr>
          <p:nvPr>
            <p:ph type="sldNum" sz="quarter" idx="11"/>
          </p:nvPr>
        </p:nvSpPr>
        <p:spPr>
          <a:ln/>
        </p:spPr>
        <p:txBody>
          <a:bodyPr/>
          <a:lstStyle>
            <a:lvl1pPr>
              <a:defRPr/>
            </a:lvl1pPr>
          </a:lstStyle>
          <a:p>
            <a:pPr>
              <a:defRPr/>
            </a:pPr>
            <a:fld id="{CD6E6B25-0892-CF44-BBBA-A0E7A75F26EB}" type="slidenum">
              <a:rPr/>
              <a:pPr>
                <a:defRPr/>
              </a:pPr>
              <a:t>‹#›</a:t>
            </a:fld>
            <a:endParaRPr/>
          </a:p>
        </p:txBody>
      </p:sp>
    </p:spTree>
    <p:extLst>
      <p:ext uri="{BB962C8B-B14F-4D97-AF65-F5344CB8AC3E}">
        <p14:creationId xmlns:p14="http://schemas.microsoft.com/office/powerpoint/2010/main" val="2977662920"/>
      </p:ext>
    </p:extLst>
  </p:cSld>
  <p:clrMapOvr>
    <a:masterClrMapping/>
  </p:clrMapOvr>
  <p:transition spd="slow"/>
</p:sldLayout>
</file>

<file path=ppt/slideLayouts/slideLayout2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E1AACA1-9477-DE47-8567-B3A594F453C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DADCF99-CBB7-C14B-99CA-0B2222FC8828}"/>
              </a:ext>
            </a:extLst>
          </p:cNvPr>
          <p:cNvSpPr txBox="1">
            <a:spLocks noGrp="1"/>
          </p:cNvSpPr>
          <p:nvPr>
            <p:ph type="sldNum" sz="quarter" idx="11"/>
          </p:nvPr>
        </p:nvSpPr>
        <p:spPr>
          <a:ln/>
        </p:spPr>
        <p:txBody>
          <a:bodyPr/>
          <a:lstStyle>
            <a:lvl1pPr>
              <a:defRPr/>
            </a:lvl1pPr>
          </a:lstStyle>
          <a:p>
            <a:pPr>
              <a:defRPr/>
            </a:pPr>
            <a:fld id="{DC7FA31B-2725-3C46-88C3-051607D02A0C}" type="slidenum">
              <a:rPr/>
              <a:pPr>
                <a:defRPr/>
              </a:pPr>
              <a:t>‹#›</a:t>
            </a:fld>
            <a:endParaRPr/>
          </a:p>
        </p:txBody>
      </p:sp>
    </p:spTree>
    <p:extLst>
      <p:ext uri="{BB962C8B-B14F-4D97-AF65-F5344CB8AC3E}">
        <p14:creationId xmlns:p14="http://schemas.microsoft.com/office/powerpoint/2010/main" val="1364320817"/>
      </p:ext>
    </p:extLst>
  </p:cSld>
  <p:clrMapOvr>
    <a:masterClrMapping/>
  </p:clrMapOvr>
  <p:transition spd="slow"/>
</p:sldLayout>
</file>

<file path=ppt/slideLayouts/slideLayout2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92251BF-FDE7-4344-9B9F-8F6A5EFA5D0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650C06C-12E7-7A4C-A1A3-9BE8CF37072B}"/>
              </a:ext>
            </a:extLst>
          </p:cNvPr>
          <p:cNvSpPr txBox="1">
            <a:spLocks noGrp="1"/>
          </p:cNvSpPr>
          <p:nvPr>
            <p:ph type="sldNum" sz="quarter" idx="11"/>
          </p:nvPr>
        </p:nvSpPr>
        <p:spPr>
          <a:ln/>
        </p:spPr>
        <p:txBody>
          <a:bodyPr/>
          <a:lstStyle>
            <a:lvl1pPr>
              <a:defRPr/>
            </a:lvl1pPr>
          </a:lstStyle>
          <a:p>
            <a:pPr>
              <a:defRPr/>
            </a:pPr>
            <a:fld id="{7E3786BA-382D-7948-A44F-027DC72592F4}" type="slidenum">
              <a:rPr/>
              <a:pPr>
                <a:defRPr/>
              </a:pPr>
              <a:t>‹#›</a:t>
            </a:fld>
            <a:endParaRPr/>
          </a:p>
        </p:txBody>
      </p:sp>
    </p:spTree>
    <p:extLst>
      <p:ext uri="{BB962C8B-B14F-4D97-AF65-F5344CB8AC3E}">
        <p14:creationId xmlns:p14="http://schemas.microsoft.com/office/powerpoint/2010/main" val="1284494855"/>
      </p:ext>
    </p:extLst>
  </p:cSld>
  <p:clrMapOvr>
    <a:masterClrMapping/>
  </p:clrMapOvr>
  <p:transition spd="slow"/>
</p:sldLayout>
</file>

<file path=ppt/slideLayouts/slideLayout2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B2AB43A-F7E6-1841-9548-D2C309FE12A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E96EE1A-A28E-F646-97A2-0E9FCDC41C01}"/>
              </a:ext>
            </a:extLst>
          </p:cNvPr>
          <p:cNvSpPr txBox="1">
            <a:spLocks noGrp="1"/>
          </p:cNvSpPr>
          <p:nvPr>
            <p:ph type="sldNum" sz="quarter" idx="11"/>
          </p:nvPr>
        </p:nvSpPr>
        <p:spPr>
          <a:ln/>
        </p:spPr>
        <p:txBody>
          <a:bodyPr/>
          <a:lstStyle>
            <a:lvl1pPr>
              <a:defRPr/>
            </a:lvl1pPr>
          </a:lstStyle>
          <a:p>
            <a:pPr>
              <a:defRPr/>
            </a:pPr>
            <a:fld id="{7323BE74-4300-844E-A830-5949207453FF}" type="slidenum">
              <a:rPr/>
              <a:pPr>
                <a:defRPr/>
              </a:pPr>
              <a:t>‹#›</a:t>
            </a:fld>
            <a:endParaRPr/>
          </a:p>
        </p:txBody>
      </p:sp>
    </p:spTree>
    <p:extLst>
      <p:ext uri="{BB962C8B-B14F-4D97-AF65-F5344CB8AC3E}">
        <p14:creationId xmlns:p14="http://schemas.microsoft.com/office/powerpoint/2010/main" val="3609229739"/>
      </p:ext>
    </p:extLst>
  </p:cSld>
  <p:clrMapOvr>
    <a:masterClrMapping/>
  </p:clrMapOvr>
  <p:transition spd="slow"/>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1C258604-2C42-2743-9F6A-D4A0EE5B561A}"/>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793586D7-8724-C34A-BDD0-D012B9132F5B}"/>
              </a:ext>
            </a:extLst>
          </p:cNvPr>
          <p:cNvSpPr txBox="1">
            <a:spLocks noGrp="1"/>
          </p:cNvSpPr>
          <p:nvPr>
            <p:ph type="sldNum" sz="quarter" idx="11"/>
          </p:nvPr>
        </p:nvSpPr>
        <p:spPr>
          <a:ln/>
        </p:spPr>
        <p:txBody>
          <a:bodyPr/>
          <a:lstStyle>
            <a:lvl1pPr>
              <a:defRPr/>
            </a:lvl1pPr>
          </a:lstStyle>
          <a:p>
            <a:pPr>
              <a:defRPr/>
            </a:pPr>
            <a:fld id="{F57BEC21-AFCB-0B44-BDF3-66F321BB7964}" type="slidenum">
              <a:rPr/>
              <a:pPr>
                <a:defRPr/>
              </a:pPr>
              <a:t>‹#›</a:t>
            </a:fld>
            <a:endParaRPr/>
          </a:p>
        </p:txBody>
      </p:sp>
    </p:spTree>
    <p:extLst>
      <p:ext uri="{BB962C8B-B14F-4D97-AF65-F5344CB8AC3E}">
        <p14:creationId xmlns:p14="http://schemas.microsoft.com/office/powerpoint/2010/main" val="873130453"/>
      </p:ext>
    </p:extLst>
  </p:cSld>
  <p:clrMapOvr>
    <a:masterClrMapping/>
  </p:clrMapOvr>
  <p:transition spd="slow"/>
</p:sldLayout>
</file>

<file path=ppt/slideLayouts/slideLayout2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4548190-9EAA-204C-B3F3-BF324B612F1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5F3C26C-F7A3-B049-898E-6D3B4F87CAC8}"/>
              </a:ext>
            </a:extLst>
          </p:cNvPr>
          <p:cNvSpPr txBox="1">
            <a:spLocks noGrp="1"/>
          </p:cNvSpPr>
          <p:nvPr>
            <p:ph type="sldNum" sz="quarter" idx="11"/>
          </p:nvPr>
        </p:nvSpPr>
        <p:spPr>
          <a:ln/>
        </p:spPr>
        <p:txBody>
          <a:bodyPr/>
          <a:lstStyle>
            <a:lvl1pPr>
              <a:defRPr/>
            </a:lvl1pPr>
          </a:lstStyle>
          <a:p>
            <a:pPr>
              <a:defRPr/>
            </a:pPr>
            <a:fld id="{604D4DFA-6CFD-EB47-A5B9-9913A5CCFCE1}" type="slidenum">
              <a:rPr/>
              <a:pPr>
                <a:defRPr/>
              </a:pPr>
              <a:t>‹#›</a:t>
            </a:fld>
            <a:endParaRPr/>
          </a:p>
        </p:txBody>
      </p:sp>
    </p:spTree>
    <p:extLst>
      <p:ext uri="{BB962C8B-B14F-4D97-AF65-F5344CB8AC3E}">
        <p14:creationId xmlns:p14="http://schemas.microsoft.com/office/powerpoint/2010/main" val="2051369731"/>
      </p:ext>
    </p:extLst>
  </p:cSld>
  <p:clrMapOvr>
    <a:masterClrMapping/>
  </p:clrMapOvr>
  <p:transition spd="slow"/>
</p:sldLayout>
</file>

<file path=ppt/slideLayouts/slideLayout2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58F9F90-6F72-B246-9E31-AED483D64BBA}"/>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7232B00-067D-3B40-99BC-36FC549DE105}"/>
              </a:ext>
            </a:extLst>
          </p:cNvPr>
          <p:cNvSpPr txBox="1">
            <a:spLocks noGrp="1"/>
          </p:cNvSpPr>
          <p:nvPr>
            <p:ph type="sldNum" sz="quarter" idx="11"/>
          </p:nvPr>
        </p:nvSpPr>
        <p:spPr>
          <a:ln/>
        </p:spPr>
        <p:txBody>
          <a:bodyPr/>
          <a:lstStyle>
            <a:lvl1pPr>
              <a:defRPr/>
            </a:lvl1pPr>
          </a:lstStyle>
          <a:p>
            <a:pPr>
              <a:defRPr/>
            </a:pPr>
            <a:fld id="{8219EEF6-1BDE-A44F-BC6C-866E0CC0D224}" type="slidenum">
              <a:rPr/>
              <a:pPr>
                <a:defRPr/>
              </a:pPr>
              <a:t>‹#›</a:t>
            </a:fld>
            <a:endParaRPr/>
          </a:p>
        </p:txBody>
      </p:sp>
    </p:spTree>
    <p:extLst>
      <p:ext uri="{BB962C8B-B14F-4D97-AF65-F5344CB8AC3E}">
        <p14:creationId xmlns:p14="http://schemas.microsoft.com/office/powerpoint/2010/main" val="1012069750"/>
      </p:ext>
    </p:extLst>
  </p:cSld>
  <p:clrMapOvr>
    <a:masterClrMapping/>
  </p:clrMapOvr>
  <p:transition spd="slow"/>
</p:sldLayout>
</file>

<file path=ppt/slideLayouts/slideLayout2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9B7EFEE-791E-1542-B181-A452202501A5}"/>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CCD4938-DD47-994F-B075-628DF7B62469}"/>
              </a:ext>
            </a:extLst>
          </p:cNvPr>
          <p:cNvSpPr txBox="1">
            <a:spLocks noGrp="1"/>
          </p:cNvSpPr>
          <p:nvPr>
            <p:ph type="sldNum" sz="quarter" idx="11"/>
          </p:nvPr>
        </p:nvSpPr>
        <p:spPr>
          <a:ln/>
        </p:spPr>
        <p:txBody>
          <a:bodyPr/>
          <a:lstStyle>
            <a:lvl1pPr>
              <a:defRPr/>
            </a:lvl1pPr>
          </a:lstStyle>
          <a:p>
            <a:pPr>
              <a:defRPr/>
            </a:pPr>
            <a:fld id="{34924D37-3DB7-D646-AD82-8E3A8A8C26CD}" type="slidenum">
              <a:rPr/>
              <a:pPr>
                <a:defRPr/>
              </a:pPr>
              <a:t>‹#›</a:t>
            </a:fld>
            <a:endParaRPr/>
          </a:p>
        </p:txBody>
      </p:sp>
    </p:spTree>
    <p:extLst>
      <p:ext uri="{BB962C8B-B14F-4D97-AF65-F5344CB8AC3E}">
        <p14:creationId xmlns:p14="http://schemas.microsoft.com/office/powerpoint/2010/main" val="1973599771"/>
      </p:ext>
    </p:extLst>
  </p:cSld>
  <p:clrMapOvr>
    <a:masterClrMapping/>
  </p:clrMapOvr>
  <p:transition spd="slow"/>
</p:sldLayout>
</file>

<file path=ppt/slideLayouts/slideLayout2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AE7E4F8-95D8-0540-95A8-22122491F36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FF4F8F8-42DE-6848-8E04-5E0A4DD9F270}"/>
              </a:ext>
            </a:extLst>
          </p:cNvPr>
          <p:cNvSpPr txBox="1">
            <a:spLocks noGrp="1"/>
          </p:cNvSpPr>
          <p:nvPr>
            <p:ph type="sldNum" sz="quarter" idx="11"/>
          </p:nvPr>
        </p:nvSpPr>
        <p:spPr>
          <a:ln/>
        </p:spPr>
        <p:txBody>
          <a:bodyPr/>
          <a:lstStyle>
            <a:lvl1pPr>
              <a:defRPr/>
            </a:lvl1pPr>
          </a:lstStyle>
          <a:p>
            <a:pPr>
              <a:defRPr/>
            </a:pPr>
            <a:fld id="{183A0F91-0493-1845-BE0F-E2BF20258F11}" type="slidenum">
              <a:rPr/>
              <a:pPr>
                <a:defRPr/>
              </a:pPr>
              <a:t>‹#›</a:t>
            </a:fld>
            <a:endParaRPr/>
          </a:p>
        </p:txBody>
      </p:sp>
    </p:spTree>
    <p:extLst>
      <p:ext uri="{BB962C8B-B14F-4D97-AF65-F5344CB8AC3E}">
        <p14:creationId xmlns:p14="http://schemas.microsoft.com/office/powerpoint/2010/main" val="3779322588"/>
      </p:ext>
    </p:extLst>
  </p:cSld>
  <p:clrMapOvr>
    <a:masterClrMapping/>
  </p:clrMapOvr>
  <p:transition spd="slow"/>
</p:sldLayout>
</file>

<file path=ppt/slideLayouts/slideLayout2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777902D-976F-4244-8302-0EFD8CDD087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589A572-5201-2F44-8C21-4C359B999737}"/>
              </a:ext>
            </a:extLst>
          </p:cNvPr>
          <p:cNvSpPr txBox="1">
            <a:spLocks noGrp="1"/>
          </p:cNvSpPr>
          <p:nvPr>
            <p:ph type="sldNum" sz="quarter" idx="11"/>
          </p:nvPr>
        </p:nvSpPr>
        <p:spPr>
          <a:ln/>
        </p:spPr>
        <p:txBody>
          <a:bodyPr/>
          <a:lstStyle>
            <a:lvl1pPr>
              <a:defRPr/>
            </a:lvl1pPr>
          </a:lstStyle>
          <a:p>
            <a:pPr>
              <a:defRPr/>
            </a:pPr>
            <a:fld id="{814CEFB5-796B-354C-831F-F51E149DF8BF}" type="slidenum">
              <a:rPr/>
              <a:pPr>
                <a:defRPr/>
              </a:pPr>
              <a:t>‹#›</a:t>
            </a:fld>
            <a:endParaRPr/>
          </a:p>
        </p:txBody>
      </p:sp>
    </p:spTree>
    <p:extLst>
      <p:ext uri="{BB962C8B-B14F-4D97-AF65-F5344CB8AC3E}">
        <p14:creationId xmlns:p14="http://schemas.microsoft.com/office/powerpoint/2010/main" val="846310224"/>
      </p:ext>
    </p:extLst>
  </p:cSld>
  <p:clrMapOvr>
    <a:masterClrMapping/>
  </p:clrMapOvr>
  <p:transition spd="slow"/>
</p:sldLayout>
</file>

<file path=ppt/slideLayouts/slideLayout2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766A950-F606-CC41-A551-746B48F03B0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5B15901-1A84-D349-AF61-287B5DC91253}"/>
              </a:ext>
            </a:extLst>
          </p:cNvPr>
          <p:cNvSpPr txBox="1">
            <a:spLocks noGrp="1"/>
          </p:cNvSpPr>
          <p:nvPr>
            <p:ph type="sldNum" sz="quarter" idx="11"/>
          </p:nvPr>
        </p:nvSpPr>
        <p:spPr>
          <a:ln/>
        </p:spPr>
        <p:txBody>
          <a:bodyPr/>
          <a:lstStyle>
            <a:lvl1pPr>
              <a:defRPr/>
            </a:lvl1pPr>
          </a:lstStyle>
          <a:p>
            <a:pPr>
              <a:defRPr/>
            </a:pPr>
            <a:fld id="{9316CE17-6A6C-504A-BDE2-9C2439DF8E7E}" type="slidenum">
              <a:rPr/>
              <a:pPr>
                <a:defRPr/>
              </a:pPr>
              <a:t>‹#›</a:t>
            </a:fld>
            <a:endParaRPr/>
          </a:p>
        </p:txBody>
      </p:sp>
    </p:spTree>
    <p:extLst>
      <p:ext uri="{BB962C8B-B14F-4D97-AF65-F5344CB8AC3E}">
        <p14:creationId xmlns:p14="http://schemas.microsoft.com/office/powerpoint/2010/main" val="974973620"/>
      </p:ext>
    </p:extLst>
  </p:cSld>
  <p:clrMapOvr>
    <a:masterClrMapping/>
  </p:clrMapOvr>
  <p:transition spd="slow"/>
</p:sldLayout>
</file>

<file path=ppt/slideLayouts/slideLayout2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CE997B0-5218-2E40-9272-97A7F0C35DC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E3F39E8-A6B9-1440-9ED2-D1A38359C8A7}"/>
              </a:ext>
            </a:extLst>
          </p:cNvPr>
          <p:cNvSpPr txBox="1">
            <a:spLocks noGrp="1"/>
          </p:cNvSpPr>
          <p:nvPr>
            <p:ph type="sldNum" sz="quarter" idx="11"/>
          </p:nvPr>
        </p:nvSpPr>
        <p:spPr>
          <a:ln/>
        </p:spPr>
        <p:txBody>
          <a:bodyPr/>
          <a:lstStyle>
            <a:lvl1pPr>
              <a:defRPr/>
            </a:lvl1pPr>
          </a:lstStyle>
          <a:p>
            <a:pPr>
              <a:defRPr/>
            </a:pPr>
            <a:fld id="{5BF0F482-59E7-954B-835B-40AA480F5CF1}" type="slidenum">
              <a:rPr/>
              <a:pPr>
                <a:defRPr/>
              </a:pPr>
              <a:t>‹#›</a:t>
            </a:fld>
            <a:endParaRPr/>
          </a:p>
        </p:txBody>
      </p:sp>
    </p:spTree>
    <p:extLst>
      <p:ext uri="{BB962C8B-B14F-4D97-AF65-F5344CB8AC3E}">
        <p14:creationId xmlns:p14="http://schemas.microsoft.com/office/powerpoint/2010/main" val="2414940149"/>
      </p:ext>
    </p:extLst>
  </p:cSld>
  <p:clrMapOvr>
    <a:masterClrMapping/>
  </p:clrMapOvr>
  <p:transition spd="slow"/>
</p:sldLayout>
</file>

<file path=ppt/slideLayouts/slideLayout2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9B52646-51B6-5842-BCB2-7BBA5E685B2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2CE775C-9092-254A-8569-768948160871}"/>
              </a:ext>
            </a:extLst>
          </p:cNvPr>
          <p:cNvSpPr txBox="1">
            <a:spLocks noGrp="1"/>
          </p:cNvSpPr>
          <p:nvPr>
            <p:ph type="sldNum" sz="quarter" idx="11"/>
          </p:nvPr>
        </p:nvSpPr>
        <p:spPr>
          <a:ln/>
        </p:spPr>
        <p:txBody>
          <a:bodyPr/>
          <a:lstStyle>
            <a:lvl1pPr>
              <a:defRPr/>
            </a:lvl1pPr>
          </a:lstStyle>
          <a:p>
            <a:pPr>
              <a:defRPr/>
            </a:pPr>
            <a:fld id="{AEF237B2-5452-3149-BA75-48EE7CBE2652}" type="slidenum">
              <a:rPr/>
              <a:pPr>
                <a:defRPr/>
              </a:pPr>
              <a:t>‹#›</a:t>
            </a:fld>
            <a:endParaRPr/>
          </a:p>
        </p:txBody>
      </p:sp>
    </p:spTree>
    <p:extLst>
      <p:ext uri="{BB962C8B-B14F-4D97-AF65-F5344CB8AC3E}">
        <p14:creationId xmlns:p14="http://schemas.microsoft.com/office/powerpoint/2010/main" val="2247272584"/>
      </p:ext>
    </p:extLst>
  </p:cSld>
  <p:clrMapOvr>
    <a:masterClrMapping/>
  </p:clrMapOvr>
  <p:transition spd="slow"/>
</p:sldLayout>
</file>

<file path=ppt/slideLayouts/slideLayout26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7E46904-9F08-D34B-9822-0E8A7550994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D01F2EB-A0A0-0B4E-AF64-93AD4A60BB22}"/>
              </a:ext>
            </a:extLst>
          </p:cNvPr>
          <p:cNvSpPr txBox="1">
            <a:spLocks noGrp="1"/>
          </p:cNvSpPr>
          <p:nvPr>
            <p:ph type="sldNum" sz="quarter" idx="11"/>
          </p:nvPr>
        </p:nvSpPr>
        <p:spPr>
          <a:ln/>
        </p:spPr>
        <p:txBody>
          <a:bodyPr/>
          <a:lstStyle>
            <a:lvl1pPr>
              <a:defRPr/>
            </a:lvl1pPr>
          </a:lstStyle>
          <a:p>
            <a:pPr>
              <a:defRPr/>
            </a:pPr>
            <a:fld id="{C0BD8942-C06F-4D47-BD64-933E3B35111F}" type="slidenum">
              <a:rPr/>
              <a:pPr>
                <a:defRPr/>
              </a:pPr>
              <a:t>‹#›</a:t>
            </a:fld>
            <a:endParaRPr/>
          </a:p>
        </p:txBody>
      </p:sp>
    </p:spTree>
    <p:extLst>
      <p:ext uri="{BB962C8B-B14F-4D97-AF65-F5344CB8AC3E}">
        <p14:creationId xmlns:p14="http://schemas.microsoft.com/office/powerpoint/2010/main" val="130175296"/>
      </p:ext>
    </p:extLst>
  </p:cSld>
  <p:clrMapOvr>
    <a:masterClrMapping/>
  </p:clrMapOvr>
  <p:transition spd="slow"/>
</p:sldLayout>
</file>

<file path=ppt/slideLayouts/slideLayout2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3C773A8-E171-1742-87A2-A5A4ED5610E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C440A5A-1414-D842-892E-4954BF0128E5}"/>
              </a:ext>
            </a:extLst>
          </p:cNvPr>
          <p:cNvSpPr txBox="1">
            <a:spLocks noGrp="1"/>
          </p:cNvSpPr>
          <p:nvPr>
            <p:ph type="sldNum" sz="quarter" idx="11"/>
          </p:nvPr>
        </p:nvSpPr>
        <p:spPr>
          <a:ln/>
        </p:spPr>
        <p:txBody>
          <a:bodyPr/>
          <a:lstStyle>
            <a:lvl1pPr>
              <a:defRPr/>
            </a:lvl1pPr>
          </a:lstStyle>
          <a:p>
            <a:pPr>
              <a:defRPr/>
            </a:pPr>
            <a:fld id="{99AF3319-55D9-2F45-BAC2-64419F221EC6}" type="slidenum">
              <a:rPr/>
              <a:pPr>
                <a:defRPr/>
              </a:pPr>
              <a:t>‹#›</a:t>
            </a:fld>
            <a:endParaRPr/>
          </a:p>
        </p:txBody>
      </p:sp>
    </p:spTree>
    <p:extLst>
      <p:ext uri="{BB962C8B-B14F-4D97-AF65-F5344CB8AC3E}">
        <p14:creationId xmlns:p14="http://schemas.microsoft.com/office/powerpoint/2010/main" val="1857527584"/>
      </p:ext>
    </p:extLst>
  </p:cSld>
  <p:clrMapOvr>
    <a:masterClrMapping/>
  </p:clrMapOvr>
  <p:transition spd="slow"/>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BABF256F-1DCF-374A-8568-EBB72B9AA560}"/>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E492FA6A-9DC3-0B48-9EA5-6265ACE77460}"/>
              </a:ext>
            </a:extLst>
          </p:cNvPr>
          <p:cNvSpPr txBox="1">
            <a:spLocks noGrp="1"/>
          </p:cNvSpPr>
          <p:nvPr>
            <p:ph type="sldNum" sz="quarter" idx="11"/>
          </p:nvPr>
        </p:nvSpPr>
        <p:spPr>
          <a:ln/>
        </p:spPr>
        <p:txBody>
          <a:bodyPr/>
          <a:lstStyle>
            <a:lvl1pPr>
              <a:defRPr/>
            </a:lvl1pPr>
          </a:lstStyle>
          <a:p>
            <a:pPr>
              <a:defRPr/>
            </a:pPr>
            <a:fld id="{9959BC7C-07C7-5A4C-93BF-F793F282768E}" type="slidenum">
              <a:rPr/>
              <a:pPr>
                <a:defRPr/>
              </a:pPr>
              <a:t>‹#›</a:t>
            </a:fld>
            <a:endParaRPr/>
          </a:p>
        </p:txBody>
      </p:sp>
    </p:spTree>
    <p:extLst>
      <p:ext uri="{BB962C8B-B14F-4D97-AF65-F5344CB8AC3E}">
        <p14:creationId xmlns:p14="http://schemas.microsoft.com/office/powerpoint/2010/main" val="4202193900"/>
      </p:ext>
    </p:extLst>
  </p:cSld>
  <p:clrMapOvr>
    <a:masterClrMapping/>
  </p:clrMapOvr>
  <p:transition spd="slow"/>
</p:sldLayout>
</file>

<file path=ppt/slideLayouts/slideLayout2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719D7B8-C060-754F-AC03-6361087F864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6E4C166-A3FA-3642-B267-DA593EB64448}"/>
              </a:ext>
            </a:extLst>
          </p:cNvPr>
          <p:cNvSpPr txBox="1">
            <a:spLocks noGrp="1"/>
          </p:cNvSpPr>
          <p:nvPr>
            <p:ph type="sldNum" sz="quarter" idx="11"/>
          </p:nvPr>
        </p:nvSpPr>
        <p:spPr>
          <a:ln/>
        </p:spPr>
        <p:txBody>
          <a:bodyPr/>
          <a:lstStyle>
            <a:lvl1pPr>
              <a:defRPr/>
            </a:lvl1pPr>
          </a:lstStyle>
          <a:p>
            <a:pPr>
              <a:defRPr/>
            </a:pPr>
            <a:fld id="{A6643021-FC88-604C-86F9-706AB51C88EC}" type="slidenum">
              <a:rPr/>
              <a:pPr>
                <a:defRPr/>
              </a:pPr>
              <a:t>‹#›</a:t>
            </a:fld>
            <a:endParaRPr/>
          </a:p>
        </p:txBody>
      </p:sp>
    </p:spTree>
    <p:extLst>
      <p:ext uri="{BB962C8B-B14F-4D97-AF65-F5344CB8AC3E}">
        <p14:creationId xmlns:p14="http://schemas.microsoft.com/office/powerpoint/2010/main" val="146897778"/>
      </p:ext>
    </p:extLst>
  </p:cSld>
  <p:clrMapOvr>
    <a:masterClrMapping/>
  </p:clrMapOvr>
  <p:transition spd="slow"/>
</p:sldLayout>
</file>

<file path=ppt/slideLayouts/slideLayout2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F77A575-87E6-4547-9B02-8B8644A1802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93E2D50-1ABA-064D-A96E-B2F458036EAE}"/>
              </a:ext>
            </a:extLst>
          </p:cNvPr>
          <p:cNvSpPr txBox="1">
            <a:spLocks noGrp="1"/>
          </p:cNvSpPr>
          <p:nvPr>
            <p:ph type="sldNum" sz="quarter" idx="11"/>
          </p:nvPr>
        </p:nvSpPr>
        <p:spPr>
          <a:ln/>
        </p:spPr>
        <p:txBody>
          <a:bodyPr/>
          <a:lstStyle>
            <a:lvl1pPr>
              <a:defRPr/>
            </a:lvl1pPr>
          </a:lstStyle>
          <a:p>
            <a:pPr>
              <a:defRPr/>
            </a:pPr>
            <a:fld id="{9FE10976-6B5B-7048-AB76-810683827282}" type="slidenum">
              <a:rPr/>
              <a:pPr>
                <a:defRPr/>
              </a:pPr>
              <a:t>‹#›</a:t>
            </a:fld>
            <a:endParaRPr/>
          </a:p>
        </p:txBody>
      </p:sp>
    </p:spTree>
    <p:extLst>
      <p:ext uri="{BB962C8B-B14F-4D97-AF65-F5344CB8AC3E}">
        <p14:creationId xmlns:p14="http://schemas.microsoft.com/office/powerpoint/2010/main" val="3266290478"/>
      </p:ext>
    </p:extLst>
  </p:cSld>
  <p:clrMapOvr>
    <a:masterClrMapping/>
  </p:clrMapOvr>
  <p:transition spd="slow"/>
</p:sldLayout>
</file>

<file path=ppt/slideLayouts/slideLayout2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D352DAB-1DFE-8349-B909-D98E1DE18CF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A9C75B2-092D-C74F-815F-D82A087361C4}"/>
              </a:ext>
            </a:extLst>
          </p:cNvPr>
          <p:cNvSpPr txBox="1">
            <a:spLocks noGrp="1"/>
          </p:cNvSpPr>
          <p:nvPr>
            <p:ph type="sldNum" sz="quarter" idx="11"/>
          </p:nvPr>
        </p:nvSpPr>
        <p:spPr>
          <a:ln/>
        </p:spPr>
        <p:txBody>
          <a:bodyPr/>
          <a:lstStyle>
            <a:lvl1pPr>
              <a:defRPr/>
            </a:lvl1pPr>
          </a:lstStyle>
          <a:p>
            <a:pPr>
              <a:defRPr/>
            </a:pPr>
            <a:fld id="{CCF7ACED-C7B3-3240-B5F0-2337F8D2D5AD}" type="slidenum">
              <a:rPr/>
              <a:pPr>
                <a:defRPr/>
              </a:pPr>
              <a:t>‹#›</a:t>
            </a:fld>
            <a:endParaRPr/>
          </a:p>
        </p:txBody>
      </p:sp>
    </p:spTree>
    <p:extLst>
      <p:ext uri="{BB962C8B-B14F-4D97-AF65-F5344CB8AC3E}">
        <p14:creationId xmlns:p14="http://schemas.microsoft.com/office/powerpoint/2010/main" val="1593950275"/>
      </p:ext>
    </p:extLst>
  </p:cSld>
  <p:clrMapOvr>
    <a:masterClrMapping/>
  </p:clrMapOvr>
  <p:transition spd="slow"/>
</p:sldLayout>
</file>

<file path=ppt/slideLayouts/slideLayout2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52D535FF-D89E-E54B-AD4B-8FCB08DCF99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7973846-AEF8-9545-98DA-1A1C8A3A0408}"/>
              </a:ext>
            </a:extLst>
          </p:cNvPr>
          <p:cNvSpPr txBox="1">
            <a:spLocks noGrp="1"/>
          </p:cNvSpPr>
          <p:nvPr>
            <p:ph type="sldNum" sz="quarter" idx="11"/>
          </p:nvPr>
        </p:nvSpPr>
        <p:spPr>
          <a:ln/>
        </p:spPr>
        <p:txBody>
          <a:bodyPr/>
          <a:lstStyle>
            <a:lvl1pPr>
              <a:defRPr/>
            </a:lvl1pPr>
          </a:lstStyle>
          <a:p>
            <a:pPr>
              <a:defRPr/>
            </a:pPr>
            <a:fld id="{3A6D072B-A1C5-5E4C-9E99-CC3CEDC77699}" type="slidenum">
              <a:rPr/>
              <a:pPr>
                <a:defRPr/>
              </a:pPr>
              <a:t>‹#›</a:t>
            </a:fld>
            <a:endParaRPr/>
          </a:p>
        </p:txBody>
      </p:sp>
    </p:spTree>
    <p:extLst>
      <p:ext uri="{BB962C8B-B14F-4D97-AF65-F5344CB8AC3E}">
        <p14:creationId xmlns:p14="http://schemas.microsoft.com/office/powerpoint/2010/main" val="2702000681"/>
      </p:ext>
    </p:extLst>
  </p:cSld>
  <p:clrMapOvr>
    <a:masterClrMapping/>
  </p:clrMapOvr>
  <p:transition spd="slow"/>
</p:sldLayout>
</file>

<file path=ppt/slideLayouts/slideLayout2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C7E3E89-34AC-B54E-B4FC-97F882F6A68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A2D60DD6-5FF2-0742-B208-FFCA66429FCE}"/>
              </a:ext>
            </a:extLst>
          </p:cNvPr>
          <p:cNvSpPr txBox="1">
            <a:spLocks noGrp="1"/>
          </p:cNvSpPr>
          <p:nvPr>
            <p:ph type="sldNum" sz="quarter" idx="11"/>
          </p:nvPr>
        </p:nvSpPr>
        <p:spPr>
          <a:ln/>
        </p:spPr>
        <p:txBody>
          <a:bodyPr/>
          <a:lstStyle>
            <a:lvl1pPr>
              <a:defRPr/>
            </a:lvl1pPr>
          </a:lstStyle>
          <a:p>
            <a:pPr>
              <a:defRPr/>
            </a:pPr>
            <a:fld id="{6D144432-958B-CE44-AEB9-B1C8BCFAF88B}" type="slidenum">
              <a:rPr/>
              <a:pPr>
                <a:defRPr/>
              </a:pPr>
              <a:t>‹#›</a:t>
            </a:fld>
            <a:endParaRPr/>
          </a:p>
        </p:txBody>
      </p:sp>
    </p:spTree>
    <p:extLst>
      <p:ext uri="{BB962C8B-B14F-4D97-AF65-F5344CB8AC3E}">
        <p14:creationId xmlns:p14="http://schemas.microsoft.com/office/powerpoint/2010/main" val="1844252676"/>
      </p:ext>
    </p:extLst>
  </p:cSld>
  <p:clrMapOvr>
    <a:masterClrMapping/>
  </p:clrMapOvr>
  <p:transition spd="slow"/>
</p:sldLayout>
</file>

<file path=ppt/slideLayouts/slideLayout2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559A9F8-5DF6-F24A-9653-BE3BFCF1C7E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3447479-44E7-0349-8D36-436BC7FB55ED}"/>
              </a:ext>
            </a:extLst>
          </p:cNvPr>
          <p:cNvSpPr txBox="1">
            <a:spLocks noGrp="1"/>
          </p:cNvSpPr>
          <p:nvPr>
            <p:ph type="sldNum" sz="quarter" idx="11"/>
          </p:nvPr>
        </p:nvSpPr>
        <p:spPr>
          <a:ln/>
        </p:spPr>
        <p:txBody>
          <a:bodyPr/>
          <a:lstStyle>
            <a:lvl1pPr>
              <a:defRPr/>
            </a:lvl1pPr>
          </a:lstStyle>
          <a:p>
            <a:pPr>
              <a:defRPr/>
            </a:pPr>
            <a:fld id="{AB5DCDB0-6881-5844-93B8-B34C28259AEA}" type="slidenum">
              <a:rPr/>
              <a:pPr>
                <a:defRPr/>
              </a:pPr>
              <a:t>‹#›</a:t>
            </a:fld>
            <a:endParaRPr/>
          </a:p>
        </p:txBody>
      </p:sp>
    </p:spTree>
    <p:extLst>
      <p:ext uri="{BB962C8B-B14F-4D97-AF65-F5344CB8AC3E}">
        <p14:creationId xmlns:p14="http://schemas.microsoft.com/office/powerpoint/2010/main" val="36304521"/>
      </p:ext>
    </p:extLst>
  </p:cSld>
  <p:clrMapOvr>
    <a:masterClrMapping/>
  </p:clrMapOvr>
  <p:transition spd="slow"/>
</p:sldLayout>
</file>

<file path=ppt/slideLayouts/slideLayout2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E8C5F3B-E439-484A-9768-51F73EB854C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7A7CDF9-532E-3347-9BDC-3906DE492F90}"/>
              </a:ext>
            </a:extLst>
          </p:cNvPr>
          <p:cNvSpPr txBox="1">
            <a:spLocks noGrp="1"/>
          </p:cNvSpPr>
          <p:nvPr>
            <p:ph type="sldNum" sz="quarter" idx="11"/>
          </p:nvPr>
        </p:nvSpPr>
        <p:spPr>
          <a:ln/>
        </p:spPr>
        <p:txBody>
          <a:bodyPr/>
          <a:lstStyle>
            <a:lvl1pPr>
              <a:defRPr/>
            </a:lvl1pPr>
          </a:lstStyle>
          <a:p>
            <a:pPr>
              <a:defRPr/>
            </a:pPr>
            <a:fld id="{2F18FA1E-B077-1548-AB56-D05B7D3EC6A3}" type="slidenum">
              <a:rPr/>
              <a:pPr>
                <a:defRPr/>
              </a:pPr>
              <a:t>‹#›</a:t>
            </a:fld>
            <a:endParaRPr/>
          </a:p>
        </p:txBody>
      </p:sp>
    </p:spTree>
    <p:extLst>
      <p:ext uri="{BB962C8B-B14F-4D97-AF65-F5344CB8AC3E}">
        <p14:creationId xmlns:p14="http://schemas.microsoft.com/office/powerpoint/2010/main" val="2762420851"/>
      </p:ext>
    </p:extLst>
  </p:cSld>
  <p:clrMapOvr>
    <a:masterClrMapping/>
  </p:clrMapOvr>
  <p:transition spd="slow"/>
</p:sldLayout>
</file>

<file path=ppt/slideLayouts/slideLayout2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A835E71-28F9-9945-9FEE-B688D48D1BA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3767AE0-E6F4-C447-A89A-B7AED4A1D3A5}"/>
              </a:ext>
            </a:extLst>
          </p:cNvPr>
          <p:cNvSpPr txBox="1">
            <a:spLocks noGrp="1"/>
          </p:cNvSpPr>
          <p:nvPr>
            <p:ph type="sldNum" sz="quarter" idx="11"/>
          </p:nvPr>
        </p:nvSpPr>
        <p:spPr>
          <a:ln/>
        </p:spPr>
        <p:txBody>
          <a:bodyPr/>
          <a:lstStyle>
            <a:lvl1pPr>
              <a:defRPr/>
            </a:lvl1pPr>
          </a:lstStyle>
          <a:p>
            <a:pPr>
              <a:defRPr/>
            </a:pPr>
            <a:fld id="{EC7781A3-4381-FF48-80B5-ADD702693E66}" type="slidenum">
              <a:rPr/>
              <a:pPr>
                <a:defRPr/>
              </a:pPr>
              <a:t>‹#›</a:t>
            </a:fld>
            <a:endParaRPr/>
          </a:p>
        </p:txBody>
      </p:sp>
    </p:spTree>
    <p:extLst>
      <p:ext uri="{BB962C8B-B14F-4D97-AF65-F5344CB8AC3E}">
        <p14:creationId xmlns:p14="http://schemas.microsoft.com/office/powerpoint/2010/main" val="3119279480"/>
      </p:ext>
    </p:extLst>
  </p:cSld>
  <p:clrMapOvr>
    <a:masterClrMapping/>
  </p:clrMapOvr>
  <p:transition spd="slow"/>
</p:sldLayout>
</file>

<file path=ppt/slideLayouts/slideLayout2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3D32727-761B-2E46-B146-19123C6FB6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B913E27-CEC6-664D-B32F-248E09FE84B6}"/>
              </a:ext>
            </a:extLst>
          </p:cNvPr>
          <p:cNvSpPr txBox="1">
            <a:spLocks noGrp="1"/>
          </p:cNvSpPr>
          <p:nvPr>
            <p:ph type="sldNum" sz="quarter" idx="11"/>
          </p:nvPr>
        </p:nvSpPr>
        <p:spPr>
          <a:ln/>
        </p:spPr>
        <p:txBody>
          <a:bodyPr/>
          <a:lstStyle>
            <a:lvl1pPr>
              <a:defRPr/>
            </a:lvl1pPr>
          </a:lstStyle>
          <a:p>
            <a:pPr>
              <a:defRPr/>
            </a:pPr>
            <a:fld id="{645278E6-954A-2446-B4B5-021E3FB7406C}" type="slidenum">
              <a:rPr/>
              <a:pPr>
                <a:defRPr/>
              </a:pPr>
              <a:t>‹#›</a:t>
            </a:fld>
            <a:endParaRPr/>
          </a:p>
        </p:txBody>
      </p:sp>
    </p:spTree>
    <p:extLst>
      <p:ext uri="{BB962C8B-B14F-4D97-AF65-F5344CB8AC3E}">
        <p14:creationId xmlns:p14="http://schemas.microsoft.com/office/powerpoint/2010/main" val="3080135905"/>
      </p:ext>
    </p:extLst>
  </p:cSld>
  <p:clrMapOvr>
    <a:masterClrMapping/>
  </p:clrMapOvr>
  <p:transition spd="slow"/>
</p:sldLayout>
</file>

<file path=ppt/slideLayouts/slideLayout2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4A46710-51E8-CC4A-B81C-0A2EE36BAB5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968CD91-2F84-2B46-845D-5DCBDF1FEAC5}"/>
              </a:ext>
            </a:extLst>
          </p:cNvPr>
          <p:cNvSpPr txBox="1">
            <a:spLocks noGrp="1"/>
          </p:cNvSpPr>
          <p:nvPr>
            <p:ph type="sldNum" sz="quarter" idx="11"/>
          </p:nvPr>
        </p:nvSpPr>
        <p:spPr>
          <a:ln/>
        </p:spPr>
        <p:txBody>
          <a:bodyPr/>
          <a:lstStyle>
            <a:lvl1pPr>
              <a:defRPr/>
            </a:lvl1pPr>
          </a:lstStyle>
          <a:p>
            <a:pPr>
              <a:defRPr/>
            </a:pPr>
            <a:fld id="{08713ADF-4415-EF46-B2D4-ED04B42A4B95}" type="slidenum">
              <a:rPr/>
              <a:pPr>
                <a:defRPr/>
              </a:pPr>
              <a:t>‹#›</a:t>
            </a:fld>
            <a:endParaRPr/>
          </a:p>
        </p:txBody>
      </p:sp>
    </p:spTree>
    <p:extLst>
      <p:ext uri="{BB962C8B-B14F-4D97-AF65-F5344CB8AC3E}">
        <p14:creationId xmlns:p14="http://schemas.microsoft.com/office/powerpoint/2010/main" val="601511344"/>
      </p:ext>
    </p:extLst>
  </p:cSld>
  <p:clrMapOvr>
    <a:masterClrMapping/>
  </p:clrMapOvr>
  <p:transition spd="slow"/>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F9F82E8-084B-B24F-8CC2-25637F57103C}"/>
              </a:ext>
            </a:extLst>
          </p:cNvPr>
          <p:cNvSpPr txBox="1">
            <a:spLocks noGrp="1"/>
          </p:cNvSpPr>
          <p:nvPr>
            <p:ph type="dt" sz="half" idx="10"/>
          </p:nvPr>
        </p:nvSpPr>
        <p:spPr>
          <a:ln/>
        </p:spPr>
        <p:txBody>
          <a:bodyPr/>
          <a:lstStyle>
            <a:lvl1pPr>
              <a:defRPr/>
            </a:lvl1pPr>
          </a:lstStyle>
          <a:p>
            <a:pPr>
              <a:defRPr/>
            </a:pPr>
            <a:r>
              <a:t>29 декабря 2016</a:t>
            </a:r>
          </a:p>
        </p:txBody>
      </p:sp>
      <p:sp>
        <p:nvSpPr>
          <p:cNvPr id="6" name="Rectangle 4">
            <a:extLst>
              <a:ext uri="{FF2B5EF4-FFF2-40B4-BE49-F238E27FC236}">
                <a16:creationId xmlns:a16="http://schemas.microsoft.com/office/drawing/2014/main" id="{72F56BD0-9944-5B4F-B6C9-019268287647}"/>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7" name="Rectangle 5">
            <a:extLst>
              <a:ext uri="{FF2B5EF4-FFF2-40B4-BE49-F238E27FC236}">
                <a16:creationId xmlns:a16="http://schemas.microsoft.com/office/drawing/2014/main" id="{5121793E-2F62-7947-8FC0-79D16DB4A12B}"/>
              </a:ext>
            </a:extLst>
          </p:cNvPr>
          <p:cNvSpPr txBox="1">
            <a:spLocks noGrp="1"/>
          </p:cNvSpPr>
          <p:nvPr>
            <p:ph type="sldNum" sz="quarter" idx="12"/>
          </p:nvPr>
        </p:nvSpPr>
        <p:spPr>
          <a:ln/>
        </p:spPr>
        <p:txBody>
          <a:bodyPr/>
          <a:lstStyle>
            <a:lvl1pPr>
              <a:defRPr/>
            </a:lvl1pPr>
          </a:lstStyle>
          <a:p>
            <a:pPr>
              <a:defRPr/>
            </a:pPr>
            <a:fld id="{33F9E065-F5E2-ED4E-A86A-29F1D3E93F02}" type="slidenum">
              <a:rPr/>
              <a:pPr>
                <a:defRPr/>
              </a:pPr>
              <a:t>‹#›</a:t>
            </a:fld>
            <a:endParaRPr/>
          </a:p>
        </p:txBody>
      </p:sp>
    </p:spTree>
    <p:extLst>
      <p:ext uri="{BB962C8B-B14F-4D97-AF65-F5344CB8AC3E}">
        <p14:creationId xmlns:p14="http://schemas.microsoft.com/office/powerpoint/2010/main" val="388028166"/>
      </p:ext>
    </p:extLst>
  </p:cSld>
  <p:clrMapOvr>
    <a:masterClrMapping/>
  </p:clrMapOvr>
  <p:transition spd="slow"/>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29489599-C40C-4345-A3BF-00C0A6F992BB}"/>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2A74CD28-650F-1D41-B6CA-74FE4B7DECEA}"/>
              </a:ext>
            </a:extLst>
          </p:cNvPr>
          <p:cNvSpPr txBox="1">
            <a:spLocks noGrp="1"/>
          </p:cNvSpPr>
          <p:nvPr>
            <p:ph type="sldNum" sz="quarter" idx="11"/>
          </p:nvPr>
        </p:nvSpPr>
        <p:spPr>
          <a:ln/>
        </p:spPr>
        <p:txBody>
          <a:bodyPr/>
          <a:lstStyle>
            <a:lvl1pPr>
              <a:defRPr/>
            </a:lvl1pPr>
          </a:lstStyle>
          <a:p>
            <a:pPr>
              <a:defRPr/>
            </a:pPr>
            <a:fld id="{5F0588A0-EBE4-9B42-B2B5-D1367F6C6A8F}" type="slidenum">
              <a:rPr/>
              <a:pPr>
                <a:defRPr/>
              </a:pPr>
              <a:t>‹#›</a:t>
            </a:fld>
            <a:endParaRPr/>
          </a:p>
        </p:txBody>
      </p:sp>
    </p:spTree>
    <p:extLst>
      <p:ext uri="{BB962C8B-B14F-4D97-AF65-F5344CB8AC3E}">
        <p14:creationId xmlns:p14="http://schemas.microsoft.com/office/powerpoint/2010/main" val="477218566"/>
      </p:ext>
    </p:extLst>
  </p:cSld>
  <p:clrMapOvr>
    <a:masterClrMapping/>
  </p:clrMapOvr>
  <p:transition spd="slow"/>
</p:sldLayout>
</file>

<file path=ppt/slideLayouts/slideLayout2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B69D4EB-94CC-8547-BB37-E59CF3EA481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0A90152-5156-344A-A737-52FE304FB373}"/>
              </a:ext>
            </a:extLst>
          </p:cNvPr>
          <p:cNvSpPr txBox="1">
            <a:spLocks noGrp="1"/>
          </p:cNvSpPr>
          <p:nvPr>
            <p:ph type="sldNum" sz="quarter" idx="11"/>
          </p:nvPr>
        </p:nvSpPr>
        <p:spPr>
          <a:ln/>
        </p:spPr>
        <p:txBody>
          <a:bodyPr/>
          <a:lstStyle>
            <a:lvl1pPr>
              <a:defRPr/>
            </a:lvl1pPr>
          </a:lstStyle>
          <a:p>
            <a:pPr>
              <a:defRPr/>
            </a:pPr>
            <a:fld id="{662C9BD5-207C-6745-878A-CF941BF4724A}" type="slidenum">
              <a:rPr/>
              <a:pPr>
                <a:defRPr/>
              </a:pPr>
              <a:t>‹#›</a:t>
            </a:fld>
            <a:endParaRPr/>
          </a:p>
        </p:txBody>
      </p:sp>
    </p:spTree>
    <p:extLst>
      <p:ext uri="{BB962C8B-B14F-4D97-AF65-F5344CB8AC3E}">
        <p14:creationId xmlns:p14="http://schemas.microsoft.com/office/powerpoint/2010/main" val="3384778371"/>
      </p:ext>
    </p:extLst>
  </p:cSld>
  <p:clrMapOvr>
    <a:masterClrMapping/>
  </p:clrMapOvr>
  <p:transition spd="slow"/>
</p:sldLayout>
</file>

<file path=ppt/slideLayouts/slideLayout2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AC9F073B-6D35-B648-B88E-E7FD95864C0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FCEBB90-14BF-634C-BE1B-DD9FE51617E7}"/>
              </a:ext>
            </a:extLst>
          </p:cNvPr>
          <p:cNvSpPr txBox="1">
            <a:spLocks noGrp="1"/>
          </p:cNvSpPr>
          <p:nvPr>
            <p:ph type="sldNum" sz="quarter" idx="11"/>
          </p:nvPr>
        </p:nvSpPr>
        <p:spPr>
          <a:ln/>
        </p:spPr>
        <p:txBody>
          <a:bodyPr/>
          <a:lstStyle>
            <a:lvl1pPr>
              <a:defRPr/>
            </a:lvl1pPr>
          </a:lstStyle>
          <a:p>
            <a:pPr>
              <a:defRPr/>
            </a:pPr>
            <a:fld id="{6CAF6B10-ECC1-DB45-8354-19892914174A}" type="slidenum">
              <a:rPr/>
              <a:pPr>
                <a:defRPr/>
              </a:pPr>
              <a:t>‹#›</a:t>
            </a:fld>
            <a:endParaRPr/>
          </a:p>
        </p:txBody>
      </p:sp>
    </p:spTree>
    <p:extLst>
      <p:ext uri="{BB962C8B-B14F-4D97-AF65-F5344CB8AC3E}">
        <p14:creationId xmlns:p14="http://schemas.microsoft.com/office/powerpoint/2010/main" val="3996345399"/>
      </p:ext>
    </p:extLst>
  </p:cSld>
  <p:clrMapOvr>
    <a:masterClrMapping/>
  </p:clrMapOvr>
  <p:transition spd="slow"/>
</p:sldLayout>
</file>

<file path=ppt/slideLayouts/slideLayout2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D88A8EE-14A7-8E4E-B82C-80B145FDEDD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4E61E18-56EB-964B-97D7-7874B634B2F5}"/>
              </a:ext>
            </a:extLst>
          </p:cNvPr>
          <p:cNvSpPr txBox="1">
            <a:spLocks noGrp="1"/>
          </p:cNvSpPr>
          <p:nvPr>
            <p:ph type="sldNum" sz="quarter" idx="11"/>
          </p:nvPr>
        </p:nvSpPr>
        <p:spPr>
          <a:ln/>
        </p:spPr>
        <p:txBody>
          <a:bodyPr/>
          <a:lstStyle>
            <a:lvl1pPr>
              <a:defRPr/>
            </a:lvl1pPr>
          </a:lstStyle>
          <a:p>
            <a:pPr>
              <a:defRPr/>
            </a:pPr>
            <a:fld id="{5B7983B0-916B-1048-83C4-CE85D25EEA2E}" type="slidenum">
              <a:rPr/>
              <a:pPr>
                <a:defRPr/>
              </a:pPr>
              <a:t>‹#›</a:t>
            </a:fld>
            <a:endParaRPr/>
          </a:p>
        </p:txBody>
      </p:sp>
    </p:spTree>
    <p:extLst>
      <p:ext uri="{BB962C8B-B14F-4D97-AF65-F5344CB8AC3E}">
        <p14:creationId xmlns:p14="http://schemas.microsoft.com/office/powerpoint/2010/main" val="1423525921"/>
      </p:ext>
    </p:extLst>
  </p:cSld>
  <p:clrMapOvr>
    <a:masterClrMapping/>
  </p:clrMapOvr>
  <p:transition spd="slow"/>
</p:sldLayout>
</file>

<file path=ppt/slideLayouts/slideLayout2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41A589A-6664-C846-8CC6-3665EF0B4D7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B7A4290-C697-F545-93BB-63BAB28DD12A}"/>
              </a:ext>
            </a:extLst>
          </p:cNvPr>
          <p:cNvSpPr txBox="1">
            <a:spLocks noGrp="1"/>
          </p:cNvSpPr>
          <p:nvPr>
            <p:ph type="sldNum" sz="quarter" idx="11"/>
          </p:nvPr>
        </p:nvSpPr>
        <p:spPr>
          <a:ln/>
        </p:spPr>
        <p:txBody>
          <a:bodyPr/>
          <a:lstStyle>
            <a:lvl1pPr>
              <a:defRPr/>
            </a:lvl1pPr>
          </a:lstStyle>
          <a:p>
            <a:pPr>
              <a:defRPr/>
            </a:pPr>
            <a:fld id="{8F46B28F-02A7-F045-BDCF-B2E396FAF945}" type="slidenum">
              <a:rPr/>
              <a:pPr>
                <a:defRPr/>
              </a:pPr>
              <a:t>‹#›</a:t>
            </a:fld>
            <a:endParaRPr/>
          </a:p>
        </p:txBody>
      </p:sp>
    </p:spTree>
    <p:extLst>
      <p:ext uri="{BB962C8B-B14F-4D97-AF65-F5344CB8AC3E}">
        <p14:creationId xmlns:p14="http://schemas.microsoft.com/office/powerpoint/2010/main" val="2231350161"/>
      </p:ext>
    </p:extLst>
  </p:cSld>
  <p:clrMapOvr>
    <a:masterClrMapping/>
  </p:clrMapOvr>
  <p:transition spd="slow"/>
</p:sldLayout>
</file>

<file path=ppt/slideLayouts/slideLayout2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3BEB5AE-880A-2940-B12B-0DF86C0B6F8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E57B7B7-6E5E-9D40-8E28-3E1539E1230C}"/>
              </a:ext>
            </a:extLst>
          </p:cNvPr>
          <p:cNvSpPr txBox="1">
            <a:spLocks noGrp="1"/>
          </p:cNvSpPr>
          <p:nvPr>
            <p:ph type="sldNum" sz="quarter" idx="11"/>
          </p:nvPr>
        </p:nvSpPr>
        <p:spPr>
          <a:ln/>
        </p:spPr>
        <p:txBody>
          <a:bodyPr/>
          <a:lstStyle>
            <a:lvl1pPr>
              <a:defRPr/>
            </a:lvl1pPr>
          </a:lstStyle>
          <a:p>
            <a:pPr>
              <a:defRPr/>
            </a:pPr>
            <a:fld id="{D94BC2E3-390B-7344-B0E2-AECABA189DB2}" type="slidenum">
              <a:rPr/>
              <a:pPr>
                <a:defRPr/>
              </a:pPr>
              <a:t>‹#›</a:t>
            </a:fld>
            <a:endParaRPr/>
          </a:p>
        </p:txBody>
      </p:sp>
    </p:spTree>
    <p:extLst>
      <p:ext uri="{BB962C8B-B14F-4D97-AF65-F5344CB8AC3E}">
        <p14:creationId xmlns:p14="http://schemas.microsoft.com/office/powerpoint/2010/main" val="1894398027"/>
      </p:ext>
    </p:extLst>
  </p:cSld>
  <p:clrMapOvr>
    <a:masterClrMapping/>
  </p:clrMapOvr>
  <p:transition spd="slow"/>
</p:sldLayout>
</file>

<file path=ppt/slideLayouts/slideLayout2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558A778-3D1F-BF48-933E-7A8D73F5295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EA34688-7FD4-7C41-98F5-3949981E66B0}"/>
              </a:ext>
            </a:extLst>
          </p:cNvPr>
          <p:cNvSpPr txBox="1">
            <a:spLocks noGrp="1"/>
          </p:cNvSpPr>
          <p:nvPr>
            <p:ph type="sldNum" sz="quarter" idx="11"/>
          </p:nvPr>
        </p:nvSpPr>
        <p:spPr>
          <a:ln/>
        </p:spPr>
        <p:txBody>
          <a:bodyPr/>
          <a:lstStyle>
            <a:lvl1pPr>
              <a:defRPr/>
            </a:lvl1pPr>
          </a:lstStyle>
          <a:p>
            <a:pPr>
              <a:defRPr/>
            </a:pPr>
            <a:fld id="{D8B54B27-7C1B-B642-9242-1BA3BD8D159D}" type="slidenum">
              <a:rPr/>
              <a:pPr>
                <a:defRPr/>
              </a:pPr>
              <a:t>‹#›</a:t>
            </a:fld>
            <a:endParaRPr/>
          </a:p>
        </p:txBody>
      </p:sp>
    </p:spTree>
    <p:extLst>
      <p:ext uri="{BB962C8B-B14F-4D97-AF65-F5344CB8AC3E}">
        <p14:creationId xmlns:p14="http://schemas.microsoft.com/office/powerpoint/2010/main" val="2529025802"/>
      </p:ext>
    </p:extLst>
  </p:cSld>
  <p:clrMapOvr>
    <a:masterClrMapping/>
  </p:clrMapOvr>
  <p:transition spd="slow"/>
</p:sldLayout>
</file>

<file path=ppt/slideLayouts/slideLayout2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A59E75B-655A-224C-BFB3-6957515CA8A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19B76C6-35A7-D34B-B392-ED5B4708AD52}"/>
              </a:ext>
            </a:extLst>
          </p:cNvPr>
          <p:cNvSpPr txBox="1">
            <a:spLocks noGrp="1"/>
          </p:cNvSpPr>
          <p:nvPr>
            <p:ph type="sldNum" sz="quarter" idx="11"/>
          </p:nvPr>
        </p:nvSpPr>
        <p:spPr>
          <a:ln/>
        </p:spPr>
        <p:txBody>
          <a:bodyPr/>
          <a:lstStyle>
            <a:lvl1pPr>
              <a:defRPr/>
            </a:lvl1pPr>
          </a:lstStyle>
          <a:p>
            <a:pPr>
              <a:defRPr/>
            </a:pPr>
            <a:fld id="{CD39C792-0136-3444-BE4E-4CF9A70FEB04}" type="slidenum">
              <a:rPr/>
              <a:pPr>
                <a:defRPr/>
              </a:pPr>
              <a:t>‹#›</a:t>
            </a:fld>
            <a:endParaRPr/>
          </a:p>
        </p:txBody>
      </p:sp>
    </p:spTree>
    <p:extLst>
      <p:ext uri="{BB962C8B-B14F-4D97-AF65-F5344CB8AC3E}">
        <p14:creationId xmlns:p14="http://schemas.microsoft.com/office/powerpoint/2010/main" val="4159714040"/>
      </p:ext>
    </p:extLst>
  </p:cSld>
  <p:clrMapOvr>
    <a:masterClrMapping/>
  </p:clrMapOvr>
  <p:transition spd="slow"/>
</p:sldLayout>
</file>

<file path=ppt/slideLayouts/slideLayout2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400C581-1FF8-1446-B465-29650301284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B854834-3889-7544-9ACE-81DEF098E09F}"/>
              </a:ext>
            </a:extLst>
          </p:cNvPr>
          <p:cNvSpPr txBox="1">
            <a:spLocks noGrp="1"/>
          </p:cNvSpPr>
          <p:nvPr>
            <p:ph type="sldNum" sz="quarter" idx="11"/>
          </p:nvPr>
        </p:nvSpPr>
        <p:spPr>
          <a:ln/>
        </p:spPr>
        <p:txBody>
          <a:bodyPr/>
          <a:lstStyle>
            <a:lvl1pPr>
              <a:defRPr/>
            </a:lvl1pPr>
          </a:lstStyle>
          <a:p>
            <a:pPr>
              <a:defRPr/>
            </a:pPr>
            <a:fld id="{1B2E4A43-358A-074C-A7C7-FAE17818BDFD}" type="slidenum">
              <a:rPr/>
              <a:pPr>
                <a:defRPr/>
              </a:pPr>
              <a:t>‹#›</a:t>
            </a:fld>
            <a:endParaRPr/>
          </a:p>
        </p:txBody>
      </p:sp>
    </p:spTree>
    <p:extLst>
      <p:ext uri="{BB962C8B-B14F-4D97-AF65-F5344CB8AC3E}">
        <p14:creationId xmlns:p14="http://schemas.microsoft.com/office/powerpoint/2010/main" val="2576832339"/>
      </p:ext>
    </p:extLst>
  </p:cSld>
  <p:clrMapOvr>
    <a:masterClrMapping/>
  </p:clrMapOvr>
  <p:transition spd="slow"/>
</p:sldLayout>
</file>

<file path=ppt/slideLayouts/slideLayout2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99DCFC9-22BA-1C43-B66B-4DD37E6E483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5CB7C74-73FC-FD47-B5A6-22CBB4656597}"/>
              </a:ext>
            </a:extLst>
          </p:cNvPr>
          <p:cNvSpPr txBox="1">
            <a:spLocks noGrp="1"/>
          </p:cNvSpPr>
          <p:nvPr>
            <p:ph type="sldNum" sz="quarter" idx="11"/>
          </p:nvPr>
        </p:nvSpPr>
        <p:spPr>
          <a:ln/>
        </p:spPr>
        <p:txBody>
          <a:bodyPr/>
          <a:lstStyle>
            <a:lvl1pPr>
              <a:defRPr/>
            </a:lvl1pPr>
          </a:lstStyle>
          <a:p>
            <a:pPr>
              <a:defRPr/>
            </a:pPr>
            <a:fld id="{B896729C-B45C-1C42-8B2C-48C6261B0A46}" type="slidenum">
              <a:rPr/>
              <a:pPr>
                <a:defRPr/>
              </a:pPr>
              <a:t>‹#›</a:t>
            </a:fld>
            <a:endParaRPr/>
          </a:p>
        </p:txBody>
      </p:sp>
    </p:spTree>
    <p:extLst>
      <p:ext uri="{BB962C8B-B14F-4D97-AF65-F5344CB8AC3E}">
        <p14:creationId xmlns:p14="http://schemas.microsoft.com/office/powerpoint/2010/main" val="3141171085"/>
      </p:ext>
    </p:extLst>
  </p:cSld>
  <p:clrMapOvr>
    <a:masterClrMapping/>
  </p:clrMapOvr>
  <p:transition spd="slow"/>
</p:sldLayout>
</file>

<file path=ppt/slideLayouts/slideLayout2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C31869F-CC26-1E48-A097-1C92F27FCA2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22D78ED-3B7B-424E-9BFE-921D5EBD78B9}"/>
              </a:ext>
            </a:extLst>
          </p:cNvPr>
          <p:cNvSpPr txBox="1">
            <a:spLocks noGrp="1"/>
          </p:cNvSpPr>
          <p:nvPr>
            <p:ph type="sldNum" sz="quarter" idx="11"/>
          </p:nvPr>
        </p:nvSpPr>
        <p:spPr>
          <a:ln/>
        </p:spPr>
        <p:txBody>
          <a:bodyPr/>
          <a:lstStyle>
            <a:lvl1pPr>
              <a:defRPr/>
            </a:lvl1pPr>
          </a:lstStyle>
          <a:p>
            <a:pPr>
              <a:defRPr/>
            </a:pPr>
            <a:fld id="{D64991FD-B349-F745-92F2-291FEC0BE81C}" type="slidenum">
              <a:rPr/>
              <a:pPr>
                <a:defRPr/>
              </a:pPr>
              <a:t>‹#›</a:t>
            </a:fld>
            <a:endParaRPr/>
          </a:p>
        </p:txBody>
      </p:sp>
    </p:spTree>
    <p:extLst>
      <p:ext uri="{BB962C8B-B14F-4D97-AF65-F5344CB8AC3E}">
        <p14:creationId xmlns:p14="http://schemas.microsoft.com/office/powerpoint/2010/main" val="1860647543"/>
      </p:ext>
    </p:extLst>
  </p:cSld>
  <p:clrMapOvr>
    <a:masterClrMapping/>
  </p:clrMapOvr>
  <p:transition spd="slow"/>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4E5927BF-7BE3-7747-8395-39B61502D2A4}"/>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B57B673F-5A2F-BE44-B93B-F0613842BC62}"/>
              </a:ext>
            </a:extLst>
          </p:cNvPr>
          <p:cNvSpPr txBox="1">
            <a:spLocks noGrp="1"/>
          </p:cNvSpPr>
          <p:nvPr>
            <p:ph type="sldNum" sz="quarter" idx="11"/>
          </p:nvPr>
        </p:nvSpPr>
        <p:spPr>
          <a:ln/>
        </p:spPr>
        <p:txBody>
          <a:bodyPr/>
          <a:lstStyle>
            <a:lvl1pPr>
              <a:defRPr/>
            </a:lvl1pPr>
          </a:lstStyle>
          <a:p>
            <a:pPr>
              <a:defRPr/>
            </a:pPr>
            <a:fld id="{37D5CB2A-EE8E-5941-BFC4-05879A621E41}" type="slidenum">
              <a:rPr/>
              <a:pPr>
                <a:defRPr/>
              </a:pPr>
              <a:t>‹#›</a:t>
            </a:fld>
            <a:endParaRPr/>
          </a:p>
        </p:txBody>
      </p:sp>
    </p:spTree>
    <p:extLst>
      <p:ext uri="{BB962C8B-B14F-4D97-AF65-F5344CB8AC3E}">
        <p14:creationId xmlns:p14="http://schemas.microsoft.com/office/powerpoint/2010/main" val="1659461427"/>
      </p:ext>
    </p:extLst>
  </p:cSld>
  <p:clrMapOvr>
    <a:masterClrMapping/>
  </p:clrMapOvr>
  <p:transition spd="slow"/>
</p:sldLayout>
</file>

<file path=ppt/slideLayouts/slideLayout2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2E83DE3-D259-6D41-B04F-4188A3FF66F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A877E06-745B-BA41-A4D2-E42955C6B1B9}"/>
              </a:ext>
            </a:extLst>
          </p:cNvPr>
          <p:cNvSpPr txBox="1">
            <a:spLocks noGrp="1"/>
          </p:cNvSpPr>
          <p:nvPr>
            <p:ph type="sldNum" sz="quarter" idx="11"/>
          </p:nvPr>
        </p:nvSpPr>
        <p:spPr>
          <a:ln/>
        </p:spPr>
        <p:txBody>
          <a:bodyPr/>
          <a:lstStyle>
            <a:lvl1pPr>
              <a:defRPr/>
            </a:lvl1pPr>
          </a:lstStyle>
          <a:p>
            <a:pPr>
              <a:defRPr/>
            </a:pPr>
            <a:fld id="{FEAF7815-7F1D-164D-A354-E8434BE13F05}" type="slidenum">
              <a:rPr/>
              <a:pPr>
                <a:defRPr/>
              </a:pPr>
              <a:t>‹#›</a:t>
            </a:fld>
            <a:endParaRPr/>
          </a:p>
        </p:txBody>
      </p:sp>
    </p:spTree>
    <p:extLst>
      <p:ext uri="{BB962C8B-B14F-4D97-AF65-F5344CB8AC3E}">
        <p14:creationId xmlns:p14="http://schemas.microsoft.com/office/powerpoint/2010/main" val="272851843"/>
      </p:ext>
    </p:extLst>
  </p:cSld>
  <p:clrMapOvr>
    <a:masterClrMapping/>
  </p:clrMapOvr>
  <p:transition spd="slow"/>
</p:sldLayout>
</file>

<file path=ppt/slideLayouts/slideLayout2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925A2C7-EB45-384D-8E09-B23DED988AA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5CF8EC1-6B65-544B-9217-172EF14E548C}"/>
              </a:ext>
            </a:extLst>
          </p:cNvPr>
          <p:cNvSpPr txBox="1">
            <a:spLocks noGrp="1"/>
          </p:cNvSpPr>
          <p:nvPr>
            <p:ph type="sldNum" sz="quarter" idx="11"/>
          </p:nvPr>
        </p:nvSpPr>
        <p:spPr>
          <a:ln/>
        </p:spPr>
        <p:txBody>
          <a:bodyPr/>
          <a:lstStyle>
            <a:lvl1pPr>
              <a:defRPr/>
            </a:lvl1pPr>
          </a:lstStyle>
          <a:p>
            <a:pPr>
              <a:defRPr/>
            </a:pPr>
            <a:fld id="{97835A37-FEE7-E548-9928-4D32141610DB}" type="slidenum">
              <a:rPr/>
              <a:pPr>
                <a:defRPr/>
              </a:pPr>
              <a:t>‹#›</a:t>
            </a:fld>
            <a:endParaRPr/>
          </a:p>
        </p:txBody>
      </p:sp>
    </p:spTree>
    <p:extLst>
      <p:ext uri="{BB962C8B-B14F-4D97-AF65-F5344CB8AC3E}">
        <p14:creationId xmlns:p14="http://schemas.microsoft.com/office/powerpoint/2010/main" val="3133228298"/>
      </p:ext>
    </p:extLst>
  </p:cSld>
  <p:clrMapOvr>
    <a:masterClrMapping/>
  </p:clrMapOvr>
  <p:transition spd="slow"/>
</p:sldLayout>
</file>

<file path=ppt/slideLayouts/slideLayout2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DD040CF-9157-FA4C-83A6-ECAA9FBCDF4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8DD451E-48BA-6A4B-A3CB-189A6294C66E}"/>
              </a:ext>
            </a:extLst>
          </p:cNvPr>
          <p:cNvSpPr txBox="1">
            <a:spLocks noGrp="1"/>
          </p:cNvSpPr>
          <p:nvPr>
            <p:ph type="sldNum" sz="quarter" idx="11"/>
          </p:nvPr>
        </p:nvSpPr>
        <p:spPr>
          <a:ln/>
        </p:spPr>
        <p:txBody>
          <a:bodyPr/>
          <a:lstStyle>
            <a:lvl1pPr>
              <a:defRPr/>
            </a:lvl1pPr>
          </a:lstStyle>
          <a:p>
            <a:pPr>
              <a:defRPr/>
            </a:pPr>
            <a:fld id="{85766FF9-23D6-304E-97AE-661F96D2BA38}" type="slidenum">
              <a:rPr/>
              <a:pPr>
                <a:defRPr/>
              </a:pPr>
              <a:t>‹#›</a:t>
            </a:fld>
            <a:endParaRPr/>
          </a:p>
        </p:txBody>
      </p:sp>
    </p:spTree>
    <p:extLst>
      <p:ext uri="{BB962C8B-B14F-4D97-AF65-F5344CB8AC3E}">
        <p14:creationId xmlns:p14="http://schemas.microsoft.com/office/powerpoint/2010/main" val="785394591"/>
      </p:ext>
    </p:extLst>
  </p:cSld>
  <p:clrMapOvr>
    <a:masterClrMapping/>
  </p:clrMapOvr>
  <p:transition spd="slow"/>
</p:sldLayout>
</file>

<file path=ppt/slideLayouts/slideLayout2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F3F1DEB-9A43-324A-9937-4A1A3704ACF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BCC31B6-3C24-F249-AC9D-DF213B9C3C94}"/>
              </a:ext>
            </a:extLst>
          </p:cNvPr>
          <p:cNvSpPr txBox="1">
            <a:spLocks noGrp="1"/>
          </p:cNvSpPr>
          <p:nvPr>
            <p:ph type="sldNum" sz="quarter" idx="11"/>
          </p:nvPr>
        </p:nvSpPr>
        <p:spPr>
          <a:ln/>
        </p:spPr>
        <p:txBody>
          <a:bodyPr/>
          <a:lstStyle>
            <a:lvl1pPr>
              <a:defRPr/>
            </a:lvl1pPr>
          </a:lstStyle>
          <a:p>
            <a:pPr>
              <a:defRPr/>
            </a:pPr>
            <a:fld id="{5E9183C6-C3AC-5949-943F-33E763CD2AF5}" type="slidenum">
              <a:rPr/>
              <a:pPr>
                <a:defRPr/>
              </a:pPr>
              <a:t>‹#›</a:t>
            </a:fld>
            <a:endParaRPr/>
          </a:p>
        </p:txBody>
      </p:sp>
    </p:spTree>
    <p:extLst>
      <p:ext uri="{BB962C8B-B14F-4D97-AF65-F5344CB8AC3E}">
        <p14:creationId xmlns:p14="http://schemas.microsoft.com/office/powerpoint/2010/main" val="1216972803"/>
      </p:ext>
    </p:extLst>
  </p:cSld>
  <p:clrMapOvr>
    <a:masterClrMapping/>
  </p:clrMapOvr>
  <p:transition spd="slow"/>
</p:sldLayout>
</file>

<file path=ppt/slideLayouts/slideLayout2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399E85E-A632-3C4C-946A-F1972080222C}"/>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FA0058F-835A-544C-85BF-EE204F507F6C}"/>
              </a:ext>
            </a:extLst>
          </p:cNvPr>
          <p:cNvSpPr txBox="1">
            <a:spLocks noGrp="1"/>
          </p:cNvSpPr>
          <p:nvPr>
            <p:ph type="sldNum" sz="quarter" idx="11"/>
          </p:nvPr>
        </p:nvSpPr>
        <p:spPr>
          <a:ln/>
        </p:spPr>
        <p:txBody>
          <a:bodyPr/>
          <a:lstStyle>
            <a:lvl1pPr>
              <a:defRPr/>
            </a:lvl1pPr>
          </a:lstStyle>
          <a:p>
            <a:pPr>
              <a:defRPr/>
            </a:pPr>
            <a:fld id="{119F7389-3157-904A-94CC-758FE4B7E04F}" type="slidenum">
              <a:rPr/>
              <a:pPr>
                <a:defRPr/>
              </a:pPr>
              <a:t>‹#›</a:t>
            </a:fld>
            <a:endParaRPr/>
          </a:p>
        </p:txBody>
      </p:sp>
    </p:spTree>
    <p:extLst>
      <p:ext uri="{BB962C8B-B14F-4D97-AF65-F5344CB8AC3E}">
        <p14:creationId xmlns:p14="http://schemas.microsoft.com/office/powerpoint/2010/main" val="4234176286"/>
      </p:ext>
    </p:extLst>
  </p:cSld>
  <p:clrMapOvr>
    <a:masterClrMapping/>
  </p:clrMapOvr>
  <p:transition spd="slow"/>
</p:sldLayout>
</file>

<file path=ppt/slideLayouts/slideLayout2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A88E8F6-D234-0F4B-8537-DFD461596B9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5EBA561-D36E-3443-A5B5-5D0EF325A46B}"/>
              </a:ext>
            </a:extLst>
          </p:cNvPr>
          <p:cNvSpPr txBox="1">
            <a:spLocks noGrp="1"/>
          </p:cNvSpPr>
          <p:nvPr>
            <p:ph type="sldNum" sz="quarter" idx="11"/>
          </p:nvPr>
        </p:nvSpPr>
        <p:spPr>
          <a:ln/>
        </p:spPr>
        <p:txBody>
          <a:bodyPr/>
          <a:lstStyle>
            <a:lvl1pPr>
              <a:defRPr/>
            </a:lvl1pPr>
          </a:lstStyle>
          <a:p>
            <a:pPr>
              <a:defRPr/>
            </a:pPr>
            <a:fld id="{D2B25021-AC87-9142-B5C9-9A5E5D502566}" type="slidenum">
              <a:rPr/>
              <a:pPr>
                <a:defRPr/>
              </a:pPr>
              <a:t>‹#›</a:t>
            </a:fld>
            <a:endParaRPr/>
          </a:p>
        </p:txBody>
      </p:sp>
    </p:spTree>
    <p:extLst>
      <p:ext uri="{BB962C8B-B14F-4D97-AF65-F5344CB8AC3E}">
        <p14:creationId xmlns:p14="http://schemas.microsoft.com/office/powerpoint/2010/main" val="1920170769"/>
      </p:ext>
    </p:extLst>
  </p:cSld>
  <p:clrMapOvr>
    <a:masterClrMapping/>
  </p:clrMapOvr>
  <p:transition spd="slow"/>
</p:sldLayout>
</file>

<file path=ppt/slideLayouts/slideLayout2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178D013-77FA-5548-8AE0-BBA079CD3B4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849400C-1E9D-DA45-BAFF-A163E4E0104C}"/>
              </a:ext>
            </a:extLst>
          </p:cNvPr>
          <p:cNvSpPr txBox="1">
            <a:spLocks noGrp="1"/>
          </p:cNvSpPr>
          <p:nvPr>
            <p:ph type="sldNum" sz="quarter" idx="11"/>
          </p:nvPr>
        </p:nvSpPr>
        <p:spPr>
          <a:ln/>
        </p:spPr>
        <p:txBody>
          <a:bodyPr/>
          <a:lstStyle>
            <a:lvl1pPr>
              <a:defRPr/>
            </a:lvl1pPr>
          </a:lstStyle>
          <a:p>
            <a:pPr>
              <a:defRPr/>
            </a:pPr>
            <a:fld id="{73EFDA43-F76C-1546-81AD-F8DF141EB6AF}" type="slidenum">
              <a:rPr/>
              <a:pPr>
                <a:defRPr/>
              </a:pPr>
              <a:t>‹#›</a:t>
            </a:fld>
            <a:endParaRPr/>
          </a:p>
        </p:txBody>
      </p:sp>
    </p:spTree>
    <p:extLst>
      <p:ext uri="{BB962C8B-B14F-4D97-AF65-F5344CB8AC3E}">
        <p14:creationId xmlns:p14="http://schemas.microsoft.com/office/powerpoint/2010/main" val="2866174489"/>
      </p:ext>
    </p:extLst>
  </p:cSld>
  <p:clrMapOvr>
    <a:masterClrMapping/>
  </p:clrMapOvr>
  <p:transition spd="slow"/>
</p:sldLayout>
</file>

<file path=ppt/slideLayouts/slideLayout2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20521BB-9A2F-D847-9D1E-9C19D3C8E63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C116417-7F97-5040-9BF7-4F84E89474B4}"/>
              </a:ext>
            </a:extLst>
          </p:cNvPr>
          <p:cNvSpPr txBox="1">
            <a:spLocks noGrp="1"/>
          </p:cNvSpPr>
          <p:nvPr>
            <p:ph type="sldNum" sz="quarter" idx="11"/>
          </p:nvPr>
        </p:nvSpPr>
        <p:spPr>
          <a:ln/>
        </p:spPr>
        <p:txBody>
          <a:bodyPr/>
          <a:lstStyle>
            <a:lvl1pPr>
              <a:defRPr/>
            </a:lvl1pPr>
          </a:lstStyle>
          <a:p>
            <a:pPr>
              <a:defRPr/>
            </a:pPr>
            <a:fld id="{FDC42605-3788-444B-84C5-C22302BD8853}" type="slidenum">
              <a:rPr/>
              <a:pPr>
                <a:defRPr/>
              </a:pPr>
              <a:t>‹#›</a:t>
            </a:fld>
            <a:endParaRPr/>
          </a:p>
        </p:txBody>
      </p:sp>
    </p:spTree>
    <p:extLst>
      <p:ext uri="{BB962C8B-B14F-4D97-AF65-F5344CB8AC3E}">
        <p14:creationId xmlns:p14="http://schemas.microsoft.com/office/powerpoint/2010/main" val="3009211665"/>
      </p:ext>
    </p:extLst>
  </p:cSld>
  <p:clrMapOvr>
    <a:masterClrMapping/>
  </p:clrMapOvr>
  <p:transition spd="slow"/>
</p:sldLayout>
</file>

<file path=ppt/slideLayouts/slideLayout2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0AE1BF6-81D8-1A42-9DF3-15CF7AA8B6D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931ACEB-9C86-6F47-87A4-A7716F3F72C2}"/>
              </a:ext>
            </a:extLst>
          </p:cNvPr>
          <p:cNvSpPr txBox="1">
            <a:spLocks noGrp="1"/>
          </p:cNvSpPr>
          <p:nvPr>
            <p:ph type="sldNum" sz="quarter" idx="11"/>
          </p:nvPr>
        </p:nvSpPr>
        <p:spPr>
          <a:ln/>
        </p:spPr>
        <p:txBody>
          <a:bodyPr/>
          <a:lstStyle>
            <a:lvl1pPr>
              <a:defRPr/>
            </a:lvl1pPr>
          </a:lstStyle>
          <a:p>
            <a:pPr>
              <a:defRPr/>
            </a:pPr>
            <a:fld id="{ECF7ED16-7E59-4D4A-AE3F-F0DBAF0FFD03}" type="slidenum">
              <a:rPr/>
              <a:pPr>
                <a:defRPr/>
              </a:pPr>
              <a:t>‹#›</a:t>
            </a:fld>
            <a:endParaRPr/>
          </a:p>
        </p:txBody>
      </p:sp>
    </p:spTree>
    <p:extLst>
      <p:ext uri="{BB962C8B-B14F-4D97-AF65-F5344CB8AC3E}">
        <p14:creationId xmlns:p14="http://schemas.microsoft.com/office/powerpoint/2010/main" val="4275358093"/>
      </p:ext>
    </p:extLst>
  </p:cSld>
  <p:clrMapOvr>
    <a:masterClrMapping/>
  </p:clrMapOvr>
  <p:transition spd="slow"/>
</p:sldLayout>
</file>

<file path=ppt/slideLayouts/slideLayout2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7860789-81CC-FC42-B1E7-97F9243163F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A1DDF90-7139-B140-8E6B-1A21F0A2FC5E}"/>
              </a:ext>
            </a:extLst>
          </p:cNvPr>
          <p:cNvSpPr txBox="1">
            <a:spLocks noGrp="1"/>
          </p:cNvSpPr>
          <p:nvPr>
            <p:ph type="sldNum" sz="quarter" idx="11"/>
          </p:nvPr>
        </p:nvSpPr>
        <p:spPr>
          <a:ln/>
        </p:spPr>
        <p:txBody>
          <a:bodyPr/>
          <a:lstStyle>
            <a:lvl1pPr>
              <a:defRPr/>
            </a:lvl1pPr>
          </a:lstStyle>
          <a:p>
            <a:pPr>
              <a:defRPr/>
            </a:pPr>
            <a:fld id="{40A0EBBE-F189-7E4A-B570-FF2B1DF9CF4C}" type="slidenum">
              <a:rPr/>
              <a:pPr>
                <a:defRPr/>
              </a:pPr>
              <a:t>‹#›</a:t>
            </a:fld>
            <a:endParaRPr/>
          </a:p>
        </p:txBody>
      </p:sp>
    </p:spTree>
    <p:extLst>
      <p:ext uri="{BB962C8B-B14F-4D97-AF65-F5344CB8AC3E}">
        <p14:creationId xmlns:p14="http://schemas.microsoft.com/office/powerpoint/2010/main" val="2759009779"/>
      </p:ext>
    </p:extLst>
  </p:cSld>
  <p:clrMapOvr>
    <a:masterClrMapping/>
  </p:clrMapOvr>
  <p:transition spd="slow"/>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8CDC79C9-471B-2343-AF09-7379A227E913}"/>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3C726379-079F-9D42-B2CC-77AEE34CC845}"/>
              </a:ext>
            </a:extLst>
          </p:cNvPr>
          <p:cNvSpPr txBox="1">
            <a:spLocks noGrp="1"/>
          </p:cNvSpPr>
          <p:nvPr>
            <p:ph type="sldNum" sz="quarter" idx="11"/>
          </p:nvPr>
        </p:nvSpPr>
        <p:spPr>
          <a:ln/>
        </p:spPr>
        <p:txBody>
          <a:bodyPr/>
          <a:lstStyle>
            <a:lvl1pPr>
              <a:defRPr/>
            </a:lvl1pPr>
          </a:lstStyle>
          <a:p>
            <a:pPr>
              <a:defRPr/>
            </a:pPr>
            <a:fld id="{B141EAAE-3F5D-3247-BC7D-F25061FB8FFA}" type="slidenum">
              <a:rPr/>
              <a:pPr>
                <a:defRPr/>
              </a:pPr>
              <a:t>‹#›</a:t>
            </a:fld>
            <a:endParaRPr/>
          </a:p>
        </p:txBody>
      </p:sp>
    </p:spTree>
    <p:extLst>
      <p:ext uri="{BB962C8B-B14F-4D97-AF65-F5344CB8AC3E}">
        <p14:creationId xmlns:p14="http://schemas.microsoft.com/office/powerpoint/2010/main" val="1460369209"/>
      </p:ext>
    </p:extLst>
  </p:cSld>
  <p:clrMapOvr>
    <a:masterClrMapping/>
  </p:clrMapOvr>
  <p:transition spd="slow"/>
</p:sldLayout>
</file>

<file path=ppt/slideLayouts/slideLayout2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212E711-D838-5C49-966F-3DCFCCC6919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E73AEB9-C1D7-AE4C-B51C-406529EBA72E}"/>
              </a:ext>
            </a:extLst>
          </p:cNvPr>
          <p:cNvSpPr txBox="1">
            <a:spLocks noGrp="1"/>
          </p:cNvSpPr>
          <p:nvPr>
            <p:ph type="sldNum" sz="quarter" idx="11"/>
          </p:nvPr>
        </p:nvSpPr>
        <p:spPr>
          <a:ln/>
        </p:spPr>
        <p:txBody>
          <a:bodyPr/>
          <a:lstStyle>
            <a:lvl1pPr>
              <a:defRPr/>
            </a:lvl1pPr>
          </a:lstStyle>
          <a:p>
            <a:pPr>
              <a:defRPr/>
            </a:pPr>
            <a:fld id="{ACF48D60-8FB0-A948-97B0-DC393DCA6DFB}" type="slidenum">
              <a:rPr/>
              <a:pPr>
                <a:defRPr/>
              </a:pPr>
              <a:t>‹#›</a:t>
            </a:fld>
            <a:endParaRPr/>
          </a:p>
        </p:txBody>
      </p:sp>
    </p:spTree>
    <p:extLst>
      <p:ext uri="{BB962C8B-B14F-4D97-AF65-F5344CB8AC3E}">
        <p14:creationId xmlns:p14="http://schemas.microsoft.com/office/powerpoint/2010/main" val="128349647"/>
      </p:ext>
    </p:extLst>
  </p:cSld>
  <p:clrMapOvr>
    <a:masterClrMapping/>
  </p:clrMapOvr>
  <p:transition spd="slow"/>
</p:sldLayout>
</file>

<file path=ppt/slideLayouts/slideLayout27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8B31FFB-4B06-FB4F-BCB3-4B630598F89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ACC03C6-AB8A-A94B-9D55-A735FEE9B406}"/>
              </a:ext>
            </a:extLst>
          </p:cNvPr>
          <p:cNvSpPr txBox="1">
            <a:spLocks noGrp="1"/>
          </p:cNvSpPr>
          <p:nvPr>
            <p:ph type="sldNum" sz="quarter" idx="11"/>
          </p:nvPr>
        </p:nvSpPr>
        <p:spPr>
          <a:ln/>
        </p:spPr>
        <p:txBody>
          <a:bodyPr/>
          <a:lstStyle>
            <a:lvl1pPr>
              <a:defRPr/>
            </a:lvl1pPr>
          </a:lstStyle>
          <a:p>
            <a:pPr>
              <a:defRPr/>
            </a:pPr>
            <a:fld id="{FC242DE6-A99A-D040-B4D1-ECE7324C8EE4}" type="slidenum">
              <a:rPr/>
              <a:pPr>
                <a:defRPr/>
              </a:pPr>
              <a:t>‹#›</a:t>
            </a:fld>
            <a:endParaRPr/>
          </a:p>
        </p:txBody>
      </p:sp>
    </p:spTree>
    <p:extLst>
      <p:ext uri="{BB962C8B-B14F-4D97-AF65-F5344CB8AC3E}">
        <p14:creationId xmlns:p14="http://schemas.microsoft.com/office/powerpoint/2010/main" val="2282582189"/>
      </p:ext>
    </p:extLst>
  </p:cSld>
  <p:clrMapOvr>
    <a:masterClrMapping/>
  </p:clrMapOvr>
  <p:transition spd="slow"/>
</p:sldLayout>
</file>

<file path=ppt/slideLayouts/slideLayout2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40464B7-23C4-B841-9AF4-8B5E5EE8C90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E727E5E-3B40-3242-9183-5AD237D6F457}"/>
              </a:ext>
            </a:extLst>
          </p:cNvPr>
          <p:cNvSpPr txBox="1">
            <a:spLocks noGrp="1"/>
          </p:cNvSpPr>
          <p:nvPr>
            <p:ph type="sldNum" sz="quarter" idx="11"/>
          </p:nvPr>
        </p:nvSpPr>
        <p:spPr>
          <a:ln/>
        </p:spPr>
        <p:txBody>
          <a:bodyPr/>
          <a:lstStyle>
            <a:lvl1pPr>
              <a:defRPr/>
            </a:lvl1pPr>
          </a:lstStyle>
          <a:p>
            <a:pPr>
              <a:defRPr/>
            </a:pPr>
            <a:fld id="{3BEB0A78-5982-E04F-9F0F-14D77D5CA575}" type="slidenum">
              <a:rPr/>
              <a:pPr>
                <a:defRPr/>
              </a:pPr>
              <a:t>‹#›</a:t>
            </a:fld>
            <a:endParaRPr/>
          </a:p>
        </p:txBody>
      </p:sp>
    </p:spTree>
    <p:extLst>
      <p:ext uri="{BB962C8B-B14F-4D97-AF65-F5344CB8AC3E}">
        <p14:creationId xmlns:p14="http://schemas.microsoft.com/office/powerpoint/2010/main" val="4204349978"/>
      </p:ext>
    </p:extLst>
  </p:cSld>
  <p:clrMapOvr>
    <a:masterClrMapping/>
  </p:clrMapOvr>
  <p:transition spd="slow"/>
</p:sldLayout>
</file>

<file path=ppt/slideLayouts/slideLayout2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55E634D-3314-6C46-9FF4-B961F66E6ED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FDFFB0C-73E1-3442-A4DA-6F02D355929B}"/>
              </a:ext>
            </a:extLst>
          </p:cNvPr>
          <p:cNvSpPr txBox="1">
            <a:spLocks noGrp="1"/>
          </p:cNvSpPr>
          <p:nvPr>
            <p:ph type="sldNum" sz="quarter" idx="11"/>
          </p:nvPr>
        </p:nvSpPr>
        <p:spPr>
          <a:ln/>
        </p:spPr>
        <p:txBody>
          <a:bodyPr/>
          <a:lstStyle>
            <a:lvl1pPr>
              <a:defRPr/>
            </a:lvl1pPr>
          </a:lstStyle>
          <a:p>
            <a:pPr>
              <a:defRPr/>
            </a:pPr>
            <a:fld id="{0133D597-7AD0-CB4E-BC43-881B3E38A1B2}" type="slidenum">
              <a:rPr/>
              <a:pPr>
                <a:defRPr/>
              </a:pPr>
              <a:t>‹#›</a:t>
            </a:fld>
            <a:endParaRPr/>
          </a:p>
        </p:txBody>
      </p:sp>
    </p:spTree>
    <p:extLst>
      <p:ext uri="{BB962C8B-B14F-4D97-AF65-F5344CB8AC3E}">
        <p14:creationId xmlns:p14="http://schemas.microsoft.com/office/powerpoint/2010/main" val="2484956623"/>
      </p:ext>
    </p:extLst>
  </p:cSld>
  <p:clrMapOvr>
    <a:masterClrMapping/>
  </p:clrMapOvr>
  <p:transition spd="slow"/>
</p:sldLayout>
</file>

<file path=ppt/slideLayouts/slideLayout2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DFC6872B-127C-D244-A002-4073CE70313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A56064C-E181-8A4A-95EE-5F2126E36C80}"/>
              </a:ext>
            </a:extLst>
          </p:cNvPr>
          <p:cNvSpPr txBox="1">
            <a:spLocks noGrp="1"/>
          </p:cNvSpPr>
          <p:nvPr>
            <p:ph type="sldNum" sz="quarter" idx="11"/>
          </p:nvPr>
        </p:nvSpPr>
        <p:spPr>
          <a:ln/>
        </p:spPr>
        <p:txBody>
          <a:bodyPr/>
          <a:lstStyle>
            <a:lvl1pPr>
              <a:defRPr/>
            </a:lvl1pPr>
          </a:lstStyle>
          <a:p>
            <a:pPr>
              <a:defRPr/>
            </a:pPr>
            <a:fld id="{116871C1-8ED4-E842-8C5C-31880509D3C6}" type="slidenum">
              <a:rPr/>
              <a:pPr>
                <a:defRPr/>
              </a:pPr>
              <a:t>‹#›</a:t>
            </a:fld>
            <a:endParaRPr/>
          </a:p>
        </p:txBody>
      </p:sp>
    </p:spTree>
    <p:extLst>
      <p:ext uri="{BB962C8B-B14F-4D97-AF65-F5344CB8AC3E}">
        <p14:creationId xmlns:p14="http://schemas.microsoft.com/office/powerpoint/2010/main" val="1446557335"/>
      </p:ext>
    </p:extLst>
  </p:cSld>
  <p:clrMapOvr>
    <a:masterClrMapping/>
  </p:clrMapOvr>
  <p:transition spd="slow"/>
</p:sldLayout>
</file>

<file path=ppt/slideLayouts/slideLayout2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04DF2272-9463-A041-BF50-75B28AB37F7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95EF7BB-A4BC-C049-A6EA-431497F7090C}"/>
              </a:ext>
            </a:extLst>
          </p:cNvPr>
          <p:cNvSpPr txBox="1">
            <a:spLocks noGrp="1"/>
          </p:cNvSpPr>
          <p:nvPr>
            <p:ph type="sldNum" sz="quarter" idx="11"/>
          </p:nvPr>
        </p:nvSpPr>
        <p:spPr>
          <a:ln/>
        </p:spPr>
        <p:txBody>
          <a:bodyPr/>
          <a:lstStyle>
            <a:lvl1pPr>
              <a:defRPr/>
            </a:lvl1pPr>
          </a:lstStyle>
          <a:p>
            <a:pPr>
              <a:defRPr/>
            </a:pPr>
            <a:fld id="{704B3D95-2082-3743-AAE2-8BD60B177A9F}" type="slidenum">
              <a:rPr/>
              <a:pPr>
                <a:defRPr/>
              </a:pPr>
              <a:t>‹#›</a:t>
            </a:fld>
            <a:endParaRPr/>
          </a:p>
        </p:txBody>
      </p:sp>
    </p:spTree>
    <p:extLst>
      <p:ext uri="{BB962C8B-B14F-4D97-AF65-F5344CB8AC3E}">
        <p14:creationId xmlns:p14="http://schemas.microsoft.com/office/powerpoint/2010/main" val="99128720"/>
      </p:ext>
    </p:extLst>
  </p:cSld>
  <p:clrMapOvr>
    <a:masterClrMapping/>
  </p:clrMapOvr>
  <p:transition spd="slow"/>
</p:sldLayout>
</file>

<file path=ppt/slideLayouts/slideLayout2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F555CD4-BBF3-1C48-B831-D990284C52A5}"/>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73EE051D-F4A0-D54E-8D80-2AE56FB03DB5}"/>
              </a:ext>
            </a:extLst>
          </p:cNvPr>
          <p:cNvSpPr txBox="1">
            <a:spLocks noGrp="1"/>
          </p:cNvSpPr>
          <p:nvPr>
            <p:ph type="sldNum" sz="quarter" idx="11"/>
          </p:nvPr>
        </p:nvSpPr>
        <p:spPr>
          <a:ln/>
        </p:spPr>
        <p:txBody>
          <a:bodyPr/>
          <a:lstStyle>
            <a:lvl1pPr>
              <a:defRPr/>
            </a:lvl1pPr>
          </a:lstStyle>
          <a:p>
            <a:pPr>
              <a:defRPr/>
            </a:pPr>
            <a:fld id="{CC0393E9-EDB7-8144-8D81-2AE0CE033224}" type="slidenum">
              <a:rPr/>
              <a:pPr>
                <a:defRPr/>
              </a:pPr>
              <a:t>‹#›</a:t>
            </a:fld>
            <a:endParaRPr/>
          </a:p>
        </p:txBody>
      </p:sp>
    </p:spTree>
    <p:extLst>
      <p:ext uri="{BB962C8B-B14F-4D97-AF65-F5344CB8AC3E}">
        <p14:creationId xmlns:p14="http://schemas.microsoft.com/office/powerpoint/2010/main" val="2928087257"/>
      </p:ext>
    </p:extLst>
  </p:cSld>
  <p:clrMapOvr>
    <a:masterClrMapping/>
  </p:clrMapOvr>
  <p:transition spd="slow"/>
</p:sldLayout>
</file>

<file path=ppt/slideLayouts/slideLayout2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F5180DC-2CD4-414A-A530-311F0F4C9B0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18CEE74-E4CC-664D-BCA0-575D99BF3932}"/>
              </a:ext>
            </a:extLst>
          </p:cNvPr>
          <p:cNvSpPr txBox="1">
            <a:spLocks noGrp="1"/>
          </p:cNvSpPr>
          <p:nvPr>
            <p:ph type="sldNum" sz="quarter" idx="11"/>
          </p:nvPr>
        </p:nvSpPr>
        <p:spPr>
          <a:ln/>
        </p:spPr>
        <p:txBody>
          <a:bodyPr/>
          <a:lstStyle>
            <a:lvl1pPr>
              <a:defRPr/>
            </a:lvl1pPr>
          </a:lstStyle>
          <a:p>
            <a:pPr>
              <a:defRPr/>
            </a:pPr>
            <a:fld id="{D4F63FA5-F850-A741-AED1-9964D5335AF2}" type="slidenum">
              <a:rPr/>
              <a:pPr>
                <a:defRPr/>
              </a:pPr>
              <a:t>‹#›</a:t>
            </a:fld>
            <a:endParaRPr/>
          </a:p>
        </p:txBody>
      </p:sp>
    </p:spTree>
    <p:extLst>
      <p:ext uri="{BB962C8B-B14F-4D97-AF65-F5344CB8AC3E}">
        <p14:creationId xmlns:p14="http://schemas.microsoft.com/office/powerpoint/2010/main" val="3944687141"/>
      </p:ext>
    </p:extLst>
  </p:cSld>
  <p:clrMapOvr>
    <a:masterClrMapping/>
  </p:clrMapOvr>
  <p:transition spd="slow"/>
</p:sldLayout>
</file>

<file path=ppt/slideLayouts/slideLayout2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910930C-E596-994C-8C3E-7932F05D11D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F606878-12DC-804D-B4B8-3CBACB956603}"/>
              </a:ext>
            </a:extLst>
          </p:cNvPr>
          <p:cNvSpPr txBox="1">
            <a:spLocks noGrp="1"/>
          </p:cNvSpPr>
          <p:nvPr>
            <p:ph type="sldNum" sz="quarter" idx="11"/>
          </p:nvPr>
        </p:nvSpPr>
        <p:spPr>
          <a:ln/>
        </p:spPr>
        <p:txBody>
          <a:bodyPr/>
          <a:lstStyle>
            <a:lvl1pPr>
              <a:defRPr/>
            </a:lvl1pPr>
          </a:lstStyle>
          <a:p>
            <a:pPr>
              <a:defRPr/>
            </a:pPr>
            <a:fld id="{33EBFAAB-EAB7-1D48-B58B-48BD07459A34}" type="slidenum">
              <a:rPr/>
              <a:pPr>
                <a:defRPr/>
              </a:pPr>
              <a:t>‹#›</a:t>
            </a:fld>
            <a:endParaRPr/>
          </a:p>
        </p:txBody>
      </p:sp>
    </p:spTree>
    <p:extLst>
      <p:ext uri="{BB962C8B-B14F-4D97-AF65-F5344CB8AC3E}">
        <p14:creationId xmlns:p14="http://schemas.microsoft.com/office/powerpoint/2010/main" val="3264254457"/>
      </p:ext>
    </p:extLst>
  </p:cSld>
  <p:clrMapOvr>
    <a:masterClrMapping/>
  </p:clrMapOvr>
  <p:transition spd="slow"/>
</p:sldLayout>
</file>

<file path=ppt/slideLayouts/slideLayout2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C0AD233-28D3-504A-99A3-19EEA431563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4B0C79E-2025-EC4F-9761-6EA580E304FF}"/>
              </a:ext>
            </a:extLst>
          </p:cNvPr>
          <p:cNvSpPr txBox="1">
            <a:spLocks noGrp="1"/>
          </p:cNvSpPr>
          <p:nvPr>
            <p:ph type="sldNum" sz="quarter" idx="11"/>
          </p:nvPr>
        </p:nvSpPr>
        <p:spPr>
          <a:ln/>
        </p:spPr>
        <p:txBody>
          <a:bodyPr/>
          <a:lstStyle>
            <a:lvl1pPr>
              <a:defRPr/>
            </a:lvl1pPr>
          </a:lstStyle>
          <a:p>
            <a:pPr>
              <a:defRPr/>
            </a:pPr>
            <a:fld id="{66A4244A-964C-F841-9421-4EC4CDE237D1}" type="slidenum">
              <a:rPr/>
              <a:pPr>
                <a:defRPr/>
              </a:pPr>
              <a:t>‹#›</a:t>
            </a:fld>
            <a:endParaRPr/>
          </a:p>
        </p:txBody>
      </p:sp>
    </p:spTree>
    <p:extLst>
      <p:ext uri="{BB962C8B-B14F-4D97-AF65-F5344CB8AC3E}">
        <p14:creationId xmlns:p14="http://schemas.microsoft.com/office/powerpoint/2010/main" val="265833691"/>
      </p:ext>
    </p:extLst>
  </p:cSld>
  <p:clrMapOvr>
    <a:masterClrMapping/>
  </p:clrMapOvr>
  <p:transition spd="slow"/>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2320A5B5-5B86-AE48-8C54-CBAD3AF2EB6F}"/>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79E49243-0D8E-1342-A4D7-8FB6A8504986}"/>
              </a:ext>
            </a:extLst>
          </p:cNvPr>
          <p:cNvSpPr txBox="1">
            <a:spLocks noGrp="1"/>
          </p:cNvSpPr>
          <p:nvPr>
            <p:ph type="sldNum" sz="quarter" idx="11"/>
          </p:nvPr>
        </p:nvSpPr>
        <p:spPr>
          <a:ln/>
        </p:spPr>
        <p:txBody>
          <a:bodyPr/>
          <a:lstStyle>
            <a:lvl1pPr>
              <a:defRPr/>
            </a:lvl1pPr>
          </a:lstStyle>
          <a:p>
            <a:pPr>
              <a:defRPr/>
            </a:pPr>
            <a:fld id="{024220F0-AA28-5D41-8A3E-AFA27211B42A}" type="slidenum">
              <a:rPr/>
              <a:pPr>
                <a:defRPr/>
              </a:pPr>
              <a:t>‹#›</a:t>
            </a:fld>
            <a:endParaRPr/>
          </a:p>
        </p:txBody>
      </p:sp>
    </p:spTree>
    <p:extLst>
      <p:ext uri="{BB962C8B-B14F-4D97-AF65-F5344CB8AC3E}">
        <p14:creationId xmlns:p14="http://schemas.microsoft.com/office/powerpoint/2010/main" val="2184180715"/>
      </p:ext>
    </p:extLst>
  </p:cSld>
  <p:clrMapOvr>
    <a:masterClrMapping/>
  </p:clrMapOvr>
  <p:transition spd="slow"/>
</p:sldLayout>
</file>

<file path=ppt/slideLayouts/slideLayout2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17E6D6A-F078-9347-A8A9-A3712F2114A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D1ED225-C55E-C541-8399-74F6EA0238E9}"/>
              </a:ext>
            </a:extLst>
          </p:cNvPr>
          <p:cNvSpPr txBox="1">
            <a:spLocks noGrp="1"/>
          </p:cNvSpPr>
          <p:nvPr>
            <p:ph type="sldNum" sz="quarter" idx="11"/>
          </p:nvPr>
        </p:nvSpPr>
        <p:spPr>
          <a:ln/>
        </p:spPr>
        <p:txBody>
          <a:bodyPr/>
          <a:lstStyle>
            <a:lvl1pPr>
              <a:defRPr/>
            </a:lvl1pPr>
          </a:lstStyle>
          <a:p>
            <a:pPr>
              <a:defRPr/>
            </a:pPr>
            <a:fld id="{8FB4FF92-E626-6F47-9749-16E312EEFCDB}" type="slidenum">
              <a:rPr/>
              <a:pPr>
                <a:defRPr/>
              </a:pPr>
              <a:t>‹#›</a:t>
            </a:fld>
            <a:endParaRPr/>
          </a:p>
        </p:txBody>
      </p:sp>
    </p:spTree>
    <p:extLst>
      <p:ext uri="{BB962C8B-B14F-4D97-AF65-F5344CB8AC3E}">
        <p14:creationId xmlns:p14="http://schemas.microsoft.com/office/powerpoint/2010/main" val="1906845471"/>
      </p:ext>
    </p:extLst>
  </p:cSld>
  <p:clrMapOvr>
    <a:masterClrMapping/>
  </p:clrMapOvr>
  <p:transition spd="slow"/>
</p:sldLayout>
</file>

<file path=ppt/slideLayouts/slideLayout2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2C1640A-E809-F24D-B8E3-EAB5AE5DED9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FDB9F25-8BFE-3E4E-A231-502A05DE4B4D}"/>
              </a:ext>
            </a:extLst>
          </p:cNvPr>
          <p:cNvSpPr txBox="1">
            <a:spLocks noGrp="1"/>
          </p:cNvSpPr>
          <p:nvPr>
            <p:ph type="sldNum" sz="quarter" idx="11"/>
          </p:nvPr>
        </p:nvSpPr>
        <p:spPr>
          <a:ln/>
        </p:spPr>
        <p:txBody>
          <a:bodyPr/>
          <a:lstStyle>
            <a:lvl1pPr>
              <a:defRPr/>
            </a:lvl1pPr>
          </a:lstStyle>
          <a:p>
            <a:pPr>
              <a:defRPr/>
            </a:pPr>
            <a:fld id="{ECC28903-4ED2-CD49-9B24-6D160BAECAD9}" type="slidenum">
              <a:rPr/>
              <a:pPr>
                <a:defRPr/>
              </a:pPr>
              <a:t>‹#›</a:t>
            </a:fld>
            <a:endParaRPr/>
          </a:p>
        </p:txBody>
      </p:sp>
    </p:spTree>
    <p:extLst>
      <p:ext uri="{BB962C8B-B14F-4D97-AF65-F5344CB8AC3E}">
        <p14:creationId xmlns:p14="http://schemas.microsoft.com/office/powerpoint/2010/main" val="1462333422"/>
      </p:ext>
    </p:extLst>
  </p:cSld>
  <p:clrMapOvr>
    <a:masterClrMapping/>
  </p:clrMapOvr>
  <p:transition spd="slow"/>
</p:sldLayout>
</file>

<file path=ppt/slideLayouts/slideLayout27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D3A757D-04D9-804B-AC7F-29CB6B62F32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B4B9955-955D-EC41-BC57-75B6BE50A90B}"/>
              </a:ext>
            </a:extLst>
          </p:cNvPr>
          <p:cNvSpPr txBox="1">
            <a:spLocks noGrp="1"/>
          </p:cNvSpPr>
          <p:nvPr>
            <p:ph type="sldNum" sz="quarter" idx="11"/>
          </p:nvPr>
        </p:nvSpPr>
        <p:spPr>
          <a:ln/>
        </p:spPr>
        <p:txBody>
          <a:bodyPr/>
          <a:lstStyle>
            <a:lvl1pPr>
              <a:defRPr/>
            </a:lvl1pPr>
          </a:lstStyle>
          <a:p>
            <a:pPr>
              <a:defRPr/>
            </a:pPr>
            <a:fld id="{BF936130-DFAB-0946-8524-0C231D36584A}" type="slidenum">
              <a:rPr/>
              <a:pPr>
                <a:defRPr/>
              </a:pPr>
              <a:t>‹#›</a:t>
            </a:fld>
            <a:endParaRPr/>
          </a:p>
        </p:txBody>
      </p:sp>
    </p:spTree>
    <p:extLst>
      <p:ext uri="{BB962C8B-B14F-4D97-AF65-F5344CB8AC3E}">
        <p14:creationId xmlns:p14="http://schemas.microsoft.com/office/powerpoint/2010/main" val="347393386"/>
      </p:ext>
    </p:extLst>
  </p:cSld>
  <p:clrMapOvr>
    <a:masterClrMapping/>
  </p:clrMapOvr>
  <p:transition spd="slow"/>
</p:sldLayout>
</file>

<file path=ppt/slideLayouts/slideLayout27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F55085E-77C5-2149-B254-270010CF7CD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D66B9C9-4600-BB4D-998F-1E819464662E}"/>
              </a:ext>
            </a:extLst>
          </p:cNvPr>
          <p:cNvSpPr txBox="1">
            <a:spLocks noGrp="1"/>
          </p:cNvSpPr>
          <p:nvPr>
            <p:ph type="sldNum" sz="quarter" idx="11"/>
          </p:nvPr>
        </p:nvSpPr>
        <p:spPr>
          <a:ln/>
        </p:spPr>
        <p:txBody>
          <a:bodyPr/>
          <a:lstStyle>
            <a:lvl1pPr>
              <a:defRPr/>
            </a:lvl1pPr>
          </a:lstStyle>
          <a:p>
            <a:pPr>
              <a:defRPr/>
            </a:pPr>
            <a:fld id="{231D6B9F-4DCE-D248-B0E2-EAA0649FA04B}" type="slidenum">
              <a:rPr/>
              <a:pPr>
                <a:defRPr/>
              </a:pPr>
              <a:t>‹#›</a:t>
            </a:fld>
            <a:endParaRPr/>
          </a:p>
        </p:txBody>
      </p:sp>
    </p:spTree>
    <p:extLst>
      <p:ext uri="{BB962C8B-B14F-4D97-AF65-F5344CB8AC3E}">
        <p14:creationId xmlns:p14="http://schemas.microsoft.com/office/powerpoint/2010/main" val="416645067"/>
      </p:ext>
    </p:extLst>
  </p:cSld>
  <p:clrMapOvr>
    <a:masterClrMapping/>
  </p:clrMapOvr>
  <p:transition spd="slow"/>
</p:sldLayout>
</file>

<file path=ppt/slideLayouts/slideLayout27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166509D-F49E-8548-984A-BCE29A0EB60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BA7F363-2DA6-2E49-8F71-4C78918F15AB}"/>
              </a:ext>
            </a:extLst>
          </p:cNvPr>
          <p:cNvSpPr txBox="1">
            <a:spLocks noGrp="1"/>
          </p:cNvSpPr>
          <p:nvPr>
            <p:ph type="sldNum" sz="quarter" idx="11"/>
          </p:nvPr>
        </p:nvSpPr>
        <p:spPr>
          <a:ln/>
        </p:spPr>
        <p:txBody>
          <a:bodyPr/>
          <a:lstStyle>
            <a:lvl1pPr>
              <a:defRPr/>
            </a:lvl1pPr>
          </a:lstStyle>
          <a:p>
            <a:pPr>
              <a:defRPr/>
            </a:pPr>
            <a:fld id="{1E02A21E-8BDF-9E46-8E9B-6F7445B22C2F}" type="slidenum">
              <a:rPr/>
              <a:pPr>
                <a:defRPr/>
              </a:pPr>
              <a:t>‹#›</a:t>
            </a:fld>
            <a:endParaRPr/>
          </a:p>
        </p:txBody>
      </p:sp>
    </p:spTree>
    <p:extLst>
      <p:ext uri="{BB962C8B-B14F-4D97-AF65-F5344CB8AC3E}">
        <p14:creationId xmlns:p14="http://schemas.microsoft.com/office/powerpoint/2010/main" val="3873753903"/>
      </p:ext>
    </p:extLst>
  </p:cSld>
  <p:clrMapOvr>
    <a:masterClrMapping/>
  </p:clrMapOvr>
  <p:transition spd="slow"/>
</p:sldLayout>
</file>

<file path=ppt/slideLayouts/slideLayout27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47F5891-9AA5-CC41-83C0-6CA6EC165EC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9D0CF2C-CB81-9A42-9221-DB174AF9A02E}"/>
              </a:ext>
            </a:extLst>
          </p:cNvPr>
          <p:cNvSpPr txBox="1">
            <a:spLocks noGrp="1"/>
          </p:cNvSpPr>
          <p:nvPr>
            <p:ph type="sldNum" sz="quarter" idx="11"/>
          </p:nvPr>
        </p:nvSpPr>
        <p:spPr>
          <a:ln/>
        </p:spPr>
        <p:txBody>
          <a:bodyPr/>
          <a:lstStyle>
            <a:lvl1pPr>
              <a:defRPr/>
            </a:lvl1pPr>
          </a:lstStyle>
          <a:p>
            <a:pPr>
              <a:defRPr/>
            </a:pPr>
            <a:fld id="{36E86481-11B3-2645-B175-BF4342ED5854}" type="slidenum">
              <a:rPr/>
              <a:pPr>
                <a:defRPr/>
              </a:pPr>
              <a:t>‹#›</a:t>
            </a:fld>
            <a:endParaRPr/>
          </a:p>
        </p:txBody>
      </p:sp>
    </p:spTree>
    <p:extLst>
      <p:ext uri="{BB962C8B-B14F-4D97-AF65-F5344CB8AC3E}">
        <p14:creationId xmlns:p14="http://schemas.microsoft.com/office/powerpoint/2010/main" val="3790332644"/>
      </p:ext>
    </p:extLst>
  </p:cSld>
  <p:clrMapOvr>
    <a:masterClrMapping/>
  </p:clrMapOvr>
  <p:transition spd="slow"/>
</p:sldLayout>
</file>

<file path=ppt/slideLayouts/slideLayout27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5C82350C-E72A-994C-81F2-457CA6836CD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77C2944B-C14D-FF4E-B7D3-307100D27E90}"/>
              </a:ext>
            </a:extLst>
          </p:cNvPr>
          <p:cNvSpPr txBox="1">
            <a:spLocks noGrp="1"/>
          </p:cNvSpPr>
          <p:nvPr>
            <p:ph type="sldNum" sz="quarter" idx="11"/>
          </p:nvPr>
        </p:nvSpPr>
        <p:spPr>
          <a:ln/>
        </p:spPr>
        <p:txBody>
          <a:bodyPr/>
          <a:lstStyle>
            <a:lvl1pPr>
              <a:defRPr/>
            </a:lvl1pPr>
          </a:lstStyle>
          <a:p>
            <a:pPr>
              <a:defRPr/>
            </a:pPr>
            <a:fld id="{7D6EF9CB-4680-B047-9820-55A7379E7B3C}" type="slidenum">
              <a:rPr/>
              <a:pPr>
                <a:defRPr/>
              </a:pPr>
              <a:t>‹#›</a:t>
            </a:fld>
            <a:endParaRPr/>
          </a:p>
        </p:txBody>
      </p:sp>
    </p:spTree>
    <p:extLst>
      <p:ext uri="{BB962C8B-B14F-4D97-AF65-F5344CB8AC3E}">
        <p14:creationId xmlns:p14="http://schemas.microsoft.com/office/powerpoint/2010/main" val="3382130100"/>
      </p:ext>
    </p:extLst>
  </p:cSld>
  <p:clrMapOvr>
    <a:masterClrMapping/>
  </p:clrMapOvr>
  <p:transition spd="slow"/>
</p:sldLayout>
</file>

<file path=ppt/slideLayouts/slideLayout27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64898E7-D103-1945-BB1A-9F91FD44720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166683F-0378-814C-8F2C-EE5628A910ED}"/>
              </a:ext>
            </a:extLst>
          </p:cNvPr>
          <p:cNvSpPr txBox="1">
            <a:spLocks noGrp="1"/>
          </p:cNvSpPr>
          <p:nvPr>
            <p:ph type="sldNum" sz="quarter" idx="11"/>
          </p:nvPr>
        </p:nvSpPr>
        <p:spPr>
          <a:ln/>
        </p:spPr>
        <p:txBody>
          <a:bodyPr/>
          <a:lstStyle>
            <a:lvl1pPr>
              <a:defRPr/>
            </a:lvl1pPr>
          </a:lstStyle>
          <a:p>
            <a:pPr>
              <a:defRPr/>
            </a:pPr>
            <a:fld id="{D8BC9F95-0569-1C4E-9D41-2A615771221F}" type="slidenum">
              <a:rPr/>
              <a:pPr>
                <a:defRPr/>
              </a:pPr>
              <a:t>‹#›</a:t>
            </a:fld>
            <a:endParaRPr/>
          </a:p>
        </p:txBody>
      </p:sp>
    </p:spTree>
    <p:extLst>
      <p:ext uri="{BB962C8B-B14F-4D97-AF65-F5344CB8AC3E}">
        <p14:creationId xmlns:p14="http://schemas.microsoft.com/office/powerpoint/2010/main" val="3871595902"/>
      </p:ext>
    </p:extLst>
  </p:cSld>
  <p:clrMapOvr>
    <a:masterClrMapping/>
  </p:clrMapOvr>
  <p:transition spd="slow"/>
</p:sldLayout>
</file>

<file path=ppt/slideLayouts/slideLayout27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35D9C44-DA55-2647-8BBA-BD9D0AE34FB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A8D056F-2580-8B43-B4EC-BE447761DF12}"/>
              </a:ext>
            </a:extLst>
          </p:cNvPr>
          <p:cNvSpPr txBox="1">
            <a:spLocks noGrp="1"/>
          </p:cNvSpPr>
          <p:nvPr>
            <p:ph type="sldNum" sz="quarter" idx="11"/>
          </p:nvPr>
        </p:nvSpPr>
        <p:spPr>
          <a:ln/>
        </p:spPr>
        <p:txBody>
          <a:bodyPr/>
          <a:lstStyle>
            <a:lvl1pPr>
              <a:defRPr/>
            </a:lvl1pPr>
          </a:lstStyle>
          <a:p>
            <a:pPr>
              <a:defRPr/>
            </a:pPr>
            <a:fld id="{40A687B4-4CA0-544D-8A76-F0F9326200BD}" type="slidenum">
              <a:rPr/>
              <a:pPr>
                <a:defRPr/>
              </a:pPr>
              <a:t>‹#›</a:t>
            </a:fld>
            <a:endParaRPr/>
          </a:p>
        </p:txBody>
      </p:sp>
    </p:spTree>
    <p:extLst>
      <p:ext uri="{BB962C8B-B14F-4D97-AF65-F5344CB8AC3E}">
        <p14:creationId xmlns:p14="http://schemas.microsoft.com/office/powerpoint/2010/main" val="2984105674"/>
      </p:ext>
    </p:extLst>
  </p:cSld>
  <p:clrMapOvr>
    <a:masterClrMapping/>
  </p:clrMapOvr>
  <p:transition spd="slow"/>
</p:sldLayout>
</file>

<file path=ppt/slideLayouts/slideLayout27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8B29AF8-2EF3-7244-B2CA-DE133E5CE37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73327A3-E4CC-5043-8CC2-1DA8FCB2B399}"/>
              </a:ext>
            </a:extLst>
          </p:cNvPr>
          <p:cNvSpPr txBox="1">
            <a:spLocks noGrp="1"/>
          </p:cNvSpPr>
          <p:nvPr>
            <p:ph type="sldNum" sz="quarter" idx="11"/>
          </p:nvPr>
        </p:nvSpPr>
        <p:spPr>
          <a:ln/>
        </p:spPr>
        <p:txBody>
          <a:bodyPr/>
          <a:lstStyle>
            <a:lvl1pPr>
              <a:defRPr/>
            </a:lvl1pPr>
          </a:lstStyle>
          <a:p>
            <a:pPr>
              <a:defRPr/>
            </a:pPr>
            <a:fld id="{8E2CEB55-BD5E-A94F-A0AD-6D2D98A16679}" type="slidenum">
              <a:rPr/>
              <a:pPr>
                <a:defRPr/>
              </a:pPr>
              <a:t>‹#›</a:t>
            </a:fld>
            <a:endParaRPr/>
          </a:p>
        </p:txBody>
      </p:sp>
    </p:spTree>
    <p:extLst>
      <p:ext uri="{BB962C8B-B14F-4D97-AF65-F5344CB8AC3E}">
        <p14:creationId xmlns:p14="http://schemas.microsoft.com/office/powerpoint/2010/main" val="1302468048"/>
      </p:ext>
    </p:extLst>
  </p:cSld>
  <p:clrMapOvr>
    <a:masterClrMapping/>
  </p:clrMapOvr>
  <p:transition spd="slow"/>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8E08F1AD-6A05-944E-A89B-B74E4280A2AD}"/>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CC3BCAED-F0F7-4141-80F1-3733FF4D1605}"/>
              </a:ext>
            </a:extLst>
          </p:cNvPr>
          <p:cNvSpPr txBox="1">
            <a:spLocks noGrp="1"/>
          </p:cNvSpPr>
          <p:nvPr>
            <p:ph type="sldNum" sz="quarter" idx="11"/>
          </p:nvPr>
        </p:nvSpPr>
        <p:spPr>
          <a:ln/>
        </p:spPr>
        <p:txBody>
          <a:bodyPr/>
          <a:lstStyle>
            <a:lvl1pPr>
              <a:defRPr/>
            </a:lvl1pPr>
          </a:lstStyle>
          <a:p>
            <a:pPr>
              <a:defRPr/>
            </a:pPr>
            <a:fld id="{3070041E-7416-C247-A33B-C29947FBC7DA}" type="slidenum">
              <a:rPr/>
              <a:pPr>
                <a:defRPr/>
              </a:pPr>
              <a:t>‹#›</a:t>
            </a:fld>
            <a:endParaRPr/>
          </a:p>
        </p:txBody>
      </p:sp>
    </p:spTree>
    <p:extLst>
      <p:ext uri="{BB962C8B-B14F-4D97-AF65-F5344CB8AC3E}">
        <p14:creationId xmlns:p14="http://schemas.microsoft.com/office/powerpoint/2010/main" val="2037443396"/>
      </p:ext>
    </p:extLst>
  </p:cSld>
  <p:clrMapOvr>
    <a:masterClrMapping/>
  </p:clrMapOvr>
  <p:transition spd="slow"/>
</p:sldLayout>
</file>

<file path=ppt/slideLayouts/slideLayout27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249FE1E-44C8-8441-AC57-6E868F911EC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3E0D916-467A-664E-A7C4-4065ECE96F6C}"/>
              </a:ext>
            </a:extLst>
          </p:cNvPr>
          <p:cNvSpPr txBox="1">
            <a:spLocks noGrp="1"/>
          </p:cNvSpPr>
          <p:nvPr>
            <p:ph type="sldNum" sz="quarter" idx="11"/>
          </p:nvPr>
        </p:nvSpPr>
        <p:spPr>
          <a:ln/>
        </p:spPr>
        <p:txBody>
          <a:bodyPr/>
          <a:lstStyle>
            <a:lvl1pPr>
              <a:defRPr/>
            </a:lvl1pPr>
          </a:lstStyle>
          <a:p>
            <a:pPr>
              <a:defRPr/>
            </a:pPr>
            <a:fld id="{905824AE-BAF1-9141-A406-FB1DDB23FFCA}" type="slidenum">
              <a:rPr/>
              <a:pPr>
                <a:defRPr/>
              </a:pPr>
              <a:t>‹#›</a:t>
            </a:fld>
            <a:endParaRPr/>
          </a:p>
        </p:txBody>
      </p:sp>
    </p:spTree>
    <p:extLst>
      <p:ext uri="{BB962C8B-B14F-4D97-AF65-F5344CB8AC3E}">
        <p14:creationId xmlns:p14="http://schemas.microsoft.com/office/powerpoint/2010/main" val="3104080869"/>
      </p:ext>
    </p:extLst>
  </p:cSld>
  <p:clrMapOvr>
    <a:masterClrMapping/>
  </p:clrMapOvr>
  <p:transition spd="slow"/>
</p:sldLayout>
</file>

<file path=ppt/slideLayouts/slideLayout27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E3378EC-4A12-5246-9ED0-B2E74AB0BC1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16D92EC-4D44-8048-9DE6-850C2B16AF6C}"/>
              </a:ext>
            </a:extLst>
          </p:cNvPr>
          <p:cNvSpPr txBox="1">
            <a:spLocks noGrp="1"/>
          </p:cNvSpPr>
          <p:nvPr>
            <p:ph type="sldNum" sz="quarter" idx="11"/>
          </p:nvPr>
        </p:nvSpPr>
        <p:spPr>
          <a:ln/>
        </p:spPr>
        <p:txBody>
          <a:bodyPr/>
          <a:lstStyle>
            <a:lvl1pPr>
              <a:defRPr/>
            </a:lvl1pPr>
          </a:lstStyle>
          <a:p>
            <a:pPr>
              <a:defRPr/>
            </a:pPr>
            <a:fld id="{A642B657-CB94-4146-85AC-2F3465A15ECE}" type="slidenum">
              <a:rPr/>
              <a:pPr>
                <a:defRPr/>
              </a:pPr>
              <a:t>‹#›</a:t>
            </a:fld>
            <a:endParaRPr/>
          </a:p>
        </p:txBody>
      </p:sp>
    </p:spTree>
    <p:extLst>
      <p:ext uri="{BB962C8B-B14F-4D97-AF65-F5344CB8AC3E}">
        <p14:creationId xmlns:p14="http://schemas.microsoft.com/office/powerpoint/2010/main" val="3382876492"/>
      </p:ext>
    </p:extLst>
  </p:cSld>
  <p:clrMapOvr>
    <a:masterClrMapping/>
  </p:clrMapOvr>
  <p:transition spd="slow"/>
</p:sldLayout>
</file>

<file path=ppt/slideLayouts/slideLayout27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F5469EE-7638-3645-B8D9-943FE77F655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9BCE14F-E653-994E-816E-36D888280F8E}"/>
              </a:ext>
            </a:extLst>
          </p:cNvPr>
          <p:cNvSpPr txBox="1">
            <a:spLocks noGrp="1"/>
          </p:cNvSpPr>
          <p:nvPr>
            <p:ph type="sldNum" sz="quarter" idx="11"/>
          </p:nvPr>
        </p:nvSpPr>
        <p:spPr>
          <a:ln/>
        </p:spPr>
        <p:txBody>
          <a:bodyPr/>
          <a:lstStyle>
            <a:lvl1pPr>
              <a:defRPr/>
            </a:lvl1pPr>
          </a:lstStyle>
          <a:p>
            <a:pPr>
              <a:defRPr/>
            </a:pPr>
            <a:fld id="{56AF147E-5222-0D42-AFA1-C70143794F56}" type="slidenum">
              <a:rPr/>
              <a:pPr>
                <a:defRPr/>
              </a:pPr>
              <a:t>‹#›</a:t>
            </a:fld>
            <a:endParaRPr/>
          </a:p>
        </p:txBody>
      </p:sp>
    </p:spTree>
    <p:extLst>
      <p:ext uri="{BB962C8B-B14F-4D97-AF65-F5344CB8AC3E}">
        <p14:creationId xmlns:p14="http://schemas.microsoft.com/office/powerpoint/2010/main" val="3458260003"/>
      </p:ext>
    </p:extLst>
  </p:cSld>
  <p:clrMapOvr>
    <a:masterClrMapping/>
  </p:clrMapOvr>
  <p:transition spd="slow"/>
</p:sldLayout>
</file>

<file path=ppt/slideLayouts/slideLayout27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874EB65-EFB3-DC4A-A1EE-D7E4F0E222C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3C344B1-E16C-B548-B954-CC4EC167E6FC}"/>
              </a:ext>
            </a:extLst>
          </p:cNvPr>
          <p:cNvSpPr txBox="1">
            <a:spLocks noGrp="1"/>
          </p:cNvSpPr>
          <p:nvPr>
            <p:ph type="sldNum" sz="quarter" idx="11"/>
          </p:nvPr>
        </p:nvSpPr>
        <p:spPr>
          <a:ln/>
        </p:spPr>
        <p:txBody>
          <a:bodyPr/>
          <a:lstStyle>
            <a:lvl1pPr>
              <a:defRPr/>
            </a:lvl1pPr>
          </a:lstStyle>
          <a:p>
            <a:pPr>
              <a:defRPr/>
            </a:pPr>
            <a:fld id="{114292EA-11DC-F540-B0D7-5D4BE26C093C}" type="slidenum">
              <a:rPr/>
              <a:pPr>
                <a:defRPr/>
              </a:pPr>
              <a:t>‹#›</a:t>
            </a:fld>
            <a:endParaRPr/>
          </a:p>
        </p:txBody>
      </p:sp>
    </p:spTree>
    <p:extLst>
      <p:ext uri="{BB962C8B-B14F-4D97-AF65-F5344CB8AC3E}">
        <p14:creationId xmlns:p14="http://schemas.microsoft.com/office/powerpoint/2010/main" val="1648482851"/>
      </p:ext>
    </p:extLst>
  </p:cSld>
  <p:clrMapOvr>
    <a:masterClrMapping/>
  </p:clrMapOvr>
  <p:transition spd="slow"/>
</p:sldLayout>
</file>

<file path=ppt/slideLayouts/slideLayout27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2649F2A-DE99-3043-8D11-D294C370AC8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EC83DB4-0560-0545-8197-FDCC3F63F59F}"/>
              </a:ext>
            </a:extLst>
          </p:cNvPr>
          <p:cNvSpPr txBox="1">
            <a:spLocks noGrp="1"/>
          </p:cNvSpPr>
          <p:nvPr>
            <p:ph type="sldNum" sz="quarter" idx="11"/>
          </p:nvPr>
        </p:nvSpPr>
        <p:spPr>
          <a:ln/>
        </p:spPr>
        <p:txBody>
          <a:bodyPr/>
          <a:lstStyle>
            <a:lvl1pPr>
              <a:defRPr/>
            </a:lvl1pPr>
          </a:lstStyle>
          <a:p>
            <a:pPr>
              <a:defRPr/>
            </a:pPr>
            <a:fld id="{32ADB765-E624-8144-90DE-3DC4AD93056B}" type="slidenum">
              <a:rPr/>
              <a:pPr>
                <a:defRPr/>
              </a:pPr>
              <a:t>‹#›</a:t>
            </a:fld>
            <a:endParaRPr/>
          </a:p>
        </p:txBody>
      </p:sp>
    </p:spTree>
    <p:extLst>
      <p:ext uri="{BB962C8B-B14F-4D97-AF65-F5344CB8AC3E}">
        <p14:creationId xmlns:p14="http://schemas.microsoft.com/office/powerpoint/2010/main" val="3836016715"/>
      </p:ext>
    </p:extLst>
  </p:cSld>
  <p:clrMapOvr>
    <a:masterClrMapping/>
  </p:clrMapOvr>
  <p:transition spd="slow"/>
</p:sldLayout>
</file>

<file path=ppt/slideLayouts/slideLayout27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336B80B-E8B3-B249-B2C5-84C11F64732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F3A4580-A45E-A249-8E7C-902D749F61EC}"/>
              </a:ext>
            </a:extLst>
          </p:cNvPr>
          <p:cNvSpPr txBox="1">
            <a:spLocks noGrp="1"/>
          </p:cNvSpPr>
          <p:nvPr>
            <p:ph type="sldNum" sz="quarter" idx="11"/>
          </p:nvPr>
        </p:nvSpPr>
        <p:spPr>
          <a:ln/>
        </p:spPr>
        <p:txBody>
          <a:bodyPr/>
          <a:lstStyle>
            <a:lvl1pPr>
              <a:defRPr/>
            </a:lvl1pPr>
          </a:lstStyle>
          <a:p>
            <a:pPr>
              <a:defRPr/>
            </a:pPr>
            <a:fld id="{DDA44658-DEE5-034D-9A2C-2E5E73083671}" type="slidenum">
              <a:rPr/>
              <a:pPr>
                <a:defRPr/>
              </a:pPr>
              <a:t>‹#›</a:t>
            </a:fld>
            <a:endParaRPr/>
          </a:p>
        </p:txBody>
      </p:sp>
    </p:spTree>
    <p:extLst>
      <p:ext uri="{BB962C8B-B14F-4D97-AF65-F5344CB8AC3E}">
        <p14:creationId xmlns:p14="http://schemas.microsoft.com/office/powerpoint/2010/main" val="2011069483"/>
      </p:ext>
    </p:extLst>
  </p:cSld>
  <p:clrMapOvr>
    <a:masterClrMapping/>
  </p:clrMapOvr>
  <p:transition spd="slow"/>
</p:sldLayout>
</file>

<file path=ppt/slideLayouts/slideLayout27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4527153-CFD9-AD49-8DEC-9F82BDCCA93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38DA6A6-478F-1842-A602-28E2A0E3DC02}"/>
              </a:ext>
            </a:extLst>
          </p:cNvPr>
          <p:cNvSpPr txBox="1">
            <a:spLocks noGrp="1"/>
          </p:cNvSpPr>
          <p:nvPr>
            <p:ph type="sldNum" sz="quarter" idx="11"/>
          </p:nvPr>
        </p:nvSpPr>
        <p:spPr>
          <a:ln/>
        </p:spPr>
        <p:txBody>
          <a:bodyPr/>
          <a:lstStyle>
            <a:lvl1pPr>
              <a:defRPr/>
            </a:lvl1pPr>
          </a:lstStyle>
          <a:p>
            <a:pPr>
              <a:defRPr/>
            </a:pPr>
            <a:fld id="{5B2222D8-2F12-D444-8AFA-EB1B84F3BA49}" type="slidenum">
              <a:rPr/>
              <a:pPr>
                <a:defRPr/>
              </a:pPr>
              <a:t>‹#›</a:t>
            </a:fld>
            <a:endParaRPr/>
          </a:p>
        </p:txBody>
      </p:sp>
    </p:spTree>
    <p:extLst>
      <p:ext uri="{BB962C8B-B14F-4D97-AF65-F5344CB8AC3E}">
        <p14:creationId xmlns:p14="http://schemas.microsoft.com/office/powerpoint/2010/main" val="1901457539"/>
      </p:ext>
    </p:extLst>
  </p:cSld>
  <p:clrMapOvr>
    <a:masterClrMapping/>
  </p:clrMapOvr>
  <p:transition spd="slow"/>
</p:sldLayout>
</file>

<file path=ppt/slideLayouts/slideLayout27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29E2706-FFCA-8F48-8C0D-76E3A430A58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29E2C67-6D51-6D45-A02E-7B032F2DAFFA}"/>
              </a:ext>
            </a:extLst>
          </p:cNvPr>
          <p:cNvSpPr txBox="1">
            <a:spLocks noGrp="1"/>
          </p:cNvSpPr>
          <p:nvPr>
            <p:ph type="sldNum" sz="quarter" idx="11"/>
          </p:nvPr>
        </p:nvSpPr>
        <p:spPr>
          <a:ln/>
        </p:spPr>
        <p:txBody>
          <a:bodyPr/>
          <a:lstStyle>
            <a:lvl1pPr>
              <a:defRPr/>
            </a:lvl1pPr>
          </a:lstStyle>
          <a:p>
            <a:pPr>
              <a:defRPr/>
            </a:pPr>
            <a:fld id="{9D0DDEA9-77AE-834C-B6EA-100441BCF750}" type="slidenum">
              <a:rPr/>
              <a:pPr>
                <a:defRPr/>
              </a:pPr>
              <a:t>‹#›</a:t>
            </a:fld>
            <a:endParaRPr/>
          </a:p>
        </p:txBody>
      </p:sp>
    </p:spTree>
    <p:extLst>
      <p:ext uri="{BB962C8B-B14F-4D97-AF65-F5344CB8AC3E}">
        <p14:creationId xmlns:p14="http://schemas.microsoft.com/office/powerpoint/2010/main" val="3862251701"/>
      </p:ext>
    </p:extLst>
  </p:cSld>
  <p:clrMapOvr>
    <a:masterClrMapping/>
  </p:clrMapOvr>
  <p:transition spd="slow"/>
</p:sldLayout>
</file>

<file path=ppt/slideLayouts/slideLayout27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31C9A8E-7DC8-954F-9700-ECC9BC4179BD}"/>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1115A28-9829-7246-8C0F-F52B74DE04F7}"/>
              </a:ext>
            </a:extLst>
          </p:cNvPr>
          <p:cNvSpPr txBox="1">
            <a:spLocks noGrp="1"/>
          </p:cNvSpPr>
          <p:nvPr>
            <p:ph type="sldNum" sz="quarter" idx="11"/>
          </p:nvPr>
        </p:nvSpPr>
        <p:spPr>
          <a:ln/>
        </p:spPr>
        <p:txBody>
          <a:bodyPr/>
          <a:lstStyle>
            <a:lvl1pPr>
              <a:defRPr/>
            </a:lvl1pPr>
          </a:lstStyle>
          <a:p>
            <a:pPr>
              <a:defRPr/>
            </a:pPr>
            <a:fld id="{65AB3580-146E-CD44-AA8F-54FA4AD03A4D}" type="slidenum">
              <a:rPr/>
              <a:pPr>
                <a:defRPr/>
              </a:pPr>
              <a:t>‹#›</a:t>
            </a:fld>
            <a:endParaRPr/>
          </a:p>
        </p:txBody>
      </p:sp>
    </p:spTree>
    <p:extLst>
      <p:ext uri="{BB962C8B-B14F-4D97-AF65-F5344CB8AC3E}">
        <p14:creationId xmlns:p14="http://schemas.microsoft.com/office/powerpoint/2010/main" val="1407923329"/>
      </p:ext>
    </p:extLst>
  </p:cSld>
  <p:clrMapOvr>
    <a:masterClrMapping/>
  </p:clrMapOvr>
  <p:transition spd="slow"/>
</p:sldLayout>
</file>

<file path=ppt/slideLayouts/slideLayout27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A87AF87-CD16-854D-A559-44700E5F2DC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6AD5256-FFEC-E841-B3C4-D8FC5E71B354}"/>
              </a:ext>
            </a:extLst>
          </p:cNvPr>
          <p:cNvSpPr txBox="1">
            <a:spLocks noGrp="1"/>
          </p:cNvSpPr>
          <p:nvPr>
            <p:ph type="sldNum" sz="quarter" idx="11"/>
          </p:nvPr>
        </p:nvSpPr>
        <p:spPr>
          <a:ln/>
        </p:spPr>
        <p:txBody>
          <a:bodyPr/>
          <a:lstStyle>
            <a:lvl1pPr>
              <a:defRPr/>
            </a:lvl1pPr>
          </a:lstStyle>
          <a:p>
            <a:pPr>
              <a:defRPr/>
            </a:pPr>
            <a:fld id="{3D89FCA8-BC45-E346-8E99-3308F542C82D}" type="slidenum">
              <a:rPr/>
              <a:pPr>
                <a:defRPr/>
              </a:pPr>
              <a:t>‹#›</a:t>
            </a:fld>
            <a:endParaRPr/>
          </a:p>
        </p:txBody>
      </p:sp>
    </p:spTree>
    <p:extLst>
      <p:ext uri="{BB962C8B-B14F-4D97-AF65-F5344CB8AC3E}">
        <p14:creationId xmlns:p14="http://schemas.microsoft.com/office/powerpoint/2010/main" val="2068783921"/>
      </p:ext>
    </p:extLst>
  </p:cSld>
  <p:clrMapOvr>
    <a:masterClrMapping/>
  </p:clrMapOvr>
  <p:transition spd="slow"/>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77831250-0B68-4741-853F-37D095171182}"/>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B9F8C1C7-CBF9-C74A-8531-C3D1150BCB71}"/>
              </a:ext>
            </a:extLst>
          </p:cNvPr>
          <p:cNvSpPr txBox="1">
            <a:spLocks noGrp="1"/>
          </p:cNvSpPr>
          <p:nvPr>
            <p:ph type="sldNum" sz="quarter" idx="11"/>
          </p:nvPr>
        </p:nvSpPr>
        <p:spPr>
          <a:ln/>
        </p:spPr>
        <p:txBody>
          <a:bodyPr/>
          <a:lstStyle>
            <a:lvl1pPr>
              <a:defRPr/>
            </a:lvl1pPr>
          </a:lstStyle>
          <a:p>
            <a:pPr>
              <a:defRPr/>
            </a:pPr>
            <a:fld id="{EAB421B5-9F60-1340-B28A-284B96EAD13F}" type="slidenum">
              <a:rPr/>
              <a:pPr>
                <a:defRPr/>
              </a:pPr>
              <a:t>‹#›</a:t>
            </a:fld>
            <a:endParaRPr/>
          </a:p>
        </p:txBody>
      </p:sp>
    </p:spTree>
    <p:extLst>
      <p:ext uri="{BB962C8B-B14F-4D97-AF65-F5344CB8AC3E}">
        <p14:creationId xmlns:p14="http://schemas.microsoft.com/office/powerpoint/2010/main" val="1946421849"/>
      </p:ext>
    </p:extLst>
  </p:cSld>
  <p:clrMapOvr>
    <a:masterClrMapping/>
  </p:clrMapOvr>
  <p:transition spd="slow"/>
</p:sldLayout>
</file>

<file path=ppt/slideLayouts/slideLayout27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FB53ACC-0E2F-3341-A106-F83BECA7B24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0211FC7-FC63-0946-B38A-D6AA1A4A5A04}"/>
              </a:ext>
            </a:extLst>
          </p:cNvPr>
          <p:cNvSpPr txBox="1">
            <a:spLocks noGrp="1"/>
          </p:cNvSpPr>
          <p:nvPr>
            <p:ph type="sldNum" sz="quarter" idx="11"/>
          </p:nvPr>
        </p:nvSpPr>
        <p:spPr>
          <a:ln/>
        </p:spPr>
        <p:txBody>
          <a:bodyPr/>
          <a:lstStyle>
            <a:lvl1pPr>
              <a:defRPr/>
            </a:lvl1pPr>
          </a:lstStyle>
          <a:p>
            <a:pPr>
              <a:defRPr/>
            </a:pPr>
            <a:fld id="{A12A1498-0AFF-3B42-9F98-A3CAA94D7FBD}" type="slidenum">
              <a:rPr/>
              <a:pPr>
                <a:defRPr/>
              </a:pPr>
              <a:t>‹#›</a:t>
            </a:fld>
            <a:endParaRPr/>
          </a:p>
        </p:txBody>
      </p:sp>
    </p:spTree>
    <p:extLst>
      <p:ext uri="{BB962C8B-B14F-4D97-AF65-F5344CB8AC3E}">
        <p14:creationId xmlns:p14="http://schemas.microsoft.com/office/powerpoint/2010/main" val="2609256688"/>
      </p:ext>
    </p:extLst>
  </p:cSld>
  <p:clrMapOvr>
    <a:masterClrMapping/>
  </p:clrMapOvr>
  <p:transition spd="slow"/>
</p:sldLayout>
</file>

<file path=ppt/slideLayouts/slideLayout27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E7EE3D1-EDEA-DB4A-8ADE-C744AB111C8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CFFD570-C10D-034D-99CC-61FA0F1BF5EC}"/>
              </a:ext>
            </a:extLst>
          </p:cNvPr>
          <p:cNvSpPr txBox="1">
            <a:spLocks noGrp="1"/>
          </p:cNvSpPr>
          <p:nvPr>
            <p:ph type="sldNum" sz="quarter" idx="11"/>
          </p:nvPr>
        </p:nvSpPr>
        <p:spPr>
          <a:ln/>
        </p:spPr>
        <p:txBody>
          <a:bodyPr/>
          <a:lstStyle>
            <a:lvl1pPr>
              <a:defRPr/>
            </a:lvl1pPr>
          </a:lstStyle>
          <a:p>
            <a:pPr>
              <a:defRPr/>
            </a:pPr>
            <a:fld id="{98A43D9B-D0F3-DA45-8634-02878E695952}" type="slidenum">
              <a:rPr/>
              <a:pPr>
                <a:defRPr/>
              </a:pPr>
              <a:t>‹#›</a:t>
            </a:fld>
            <a:endParaRPr/>
          </a:p>
        </p:txBody>
      </p:sp>
    </p:spTree>
    <p:extLst>
      <p:ext uri="{BB962C8B-B14F-4D97-AF65-F5344CB8AC3E}">
        <p14:creationId xmlns:p14="http://schemas.microsoft.com/office/powerpoint/2010/main" val="3855229227"/>
      </p:ext>
    </p:extLst>
  </p:cSld>
  <p:clrMapOvr>
    <a:masterClrMapping/>
  </p:clrMapOvr>
  <p:transition spd="slow"/>
</p:sldLayout>
</file>

<file path=ppt/slideLayouts/slideLayout27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DE801F2-B4EB-324C-9269-D02639A5BD9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BF0C30E-10EE-6641-AC9C-875ABBB40C17}"/>
              </a:ext>
            </a:extLst>
          </p:cNvPr>
          <p:cNvSpPr txBox="1">
            <a:spLocks noGrp="1"/>
          </p:cNvSpPr>
          <p:nvPr>
            <p:ph type="sldNum" sz="quarter" idx="11"/>
          </p:nvPr>
        </p:nvSpPr>
        <p:spPr>
          <a:ln/>
        </p:spPr>
        <p:txBody>
          <a:bodyPr/>
          <a:lstStyle>
            <a:lvl1pPr>
              <a:defRPr/>
            </a:lvl1pPr>
          </a:lstStyle>
          <a:p>
            <a:pPr>
              <a:defRPr/>
            </a:pPr>
            <a:fld id="{878990A3-9D71-6F4F-8B1F-CAD0EEF1A972}" type="slidenum">
              <a:rPr/>
              <a:pPr>
                <a:defRPr/>
              </a:pPr>
              <a:t>‹#›</a:t>
            </a:fld>
            <a:endParaRPr/>
          </a:p>
        </p:txBody>
      </p:sp>
    </p:spTree>
    <p:extLst>
      <p:ext uri="{BB962C8B-B14F-4D97-AF65-F5344CB8AC3E}">
        <p14:creationId xmlns:p14="http://schemas.microsoft.com/office/powerpoint/2010/main" val="3942147031"/>
      </p:ext>
    </p:extLst>
  </p:cSld>
  <p:clrMapOvr>
    <a:masterClrMapping/>
  </p:clrMapOvr>
  <p:transition spd="slow"/>
</p:sldLayout>
</file>

<file path=ppt/slideLayouts/slideLayout27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CD828D1-4C76-844A-A4E9-4C1F432A1A0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6525BCF-704F-F248-8735-BA46853C5ADE}"/>
              </a:ext>
            </a:extLst>
          </p:cNvPr>
          <p:cNvSpPr txBox="1">
            <a:spLocks noGrp="1"/>
          </p:cNvSpPr>
          <p:nvPr>
            <p:ph type="sldNum" sz="quarter" idx="11"/>
          </p:nvPr>
        </p:nvSpPr>
        <p:spPr>
          <a:ln/>
        </p:spPr>
        <p:txBody>
          <a:bodyPr/>
          <a:lstStyle>
            <a:lvl1pPr>
              <a:defRPr/>
            </a:lvl1pPr>
          </a:lstStyle>
          <a:p>
            <a:pPr>
              <a:defRPr/>
            </a:pPr>
            <a:fld id="{85E426A1-B506-8D4B-9A94-3E1720235ADE}" type="slidenum">
              <a:rPr/>
              <a:pPr>
                <a:defRPr/>
              </a:pPr>
              <a:t>‹#›</a:t>
            </a:fld>
            <a:endParaRPr/>
          </a:p>
        </p:txBody>
      </p:sp>
    </p:spTree>
    <p:extLst>
      <p:ext uri="{BB962C8B-B14F-4D97-AF65-F5344CB8AC3E}">
        <p14:creationId xmlns:p14="http://schemas.microsoft.com/office/powerpoint/2010/main" val="1432311569"/>
      </p:ext>
    </p:extLst>
  </p:cSld>
  <p:clrMapOvr>
    <a:masterClrMapping/>
  </p:clrMapOvr>
  <p:transition spd="slow"/>
</p:sldLayout>
</file>

<file path=ppt/slideLayouts/slideLayout27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95793491-D2EB-D24D-89E4-5CAF6B54646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03C1D9B-20E6-CF4E-B701-3D5BB6808CB4}"/>
              </a:ext>
            </a:extLst>
          </p:cNvPr>
          <p:cNvSpPr txBox="1">
            <a:spLocks noGrp="1"/>
          </p:cNvSpPr>
          <p:nvPr>
            <p:ph type="sldNum" sz="quarter" idx="11"/>
          </p:nvPr>
        </p:nvSpPr>
        <p:spPr>
          <a:ln/>
        </p:spPr>
        <p:txBody>
          <a:bodyPr/>
          <a:lstStyle>
            <a:lvl1pPr>
              <a:defRPr/>
            </a:lvl1pPr>
          </a:lstStyle>
          <a:p>
            <a:pPr>
              <a:defRPr/>
            </a:pPr>
            <a:fld id="{570114B5-1C75-2C49-8D6D-38A7CCF0BBD3}" type="slidenum">
              <a:rPr/>
              <a:pPr>
                <a:defRPr/>
              </a:pPr>
              <a:t>‹#›</a:t>
            </a:fld>
            <a:endParaRPr/>
          </a:p>
        </p:txBody>
      </p:sp>
    </p:spTree>
    <p:extLst>
      <p:ext uri="{BB962C8B-B14F-4D97-AF65-F5344CB8AC3E}">
        <p14:creationId xmlns:p14="http://schemas.microsoft.com/office/powerpoint/2010/main" val="1286226877"/>
      </p:ext>
    </p:extLst>
  </p:cSld>
  <p:clrMapOvr>
    <a:masterClrMapping/>
  </p:clrMapOvr>
  <p:transition spd="slow"/>
</p:sldLayout>
</file>

<file path=ppt/slideLayouts/slideLayout27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3A011DA-C14C-8145-806F-018A0A3AD3C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8BFD62A-C9B5-D34F-83A6-D62FD1653206}"/>
              </a:ext>
            </a:extLst>
          </p:cNvPr>
          <p:cNvSpPr txBox="1">
            <a:spLocks noGrp="1"/>
          </p:cNvSpPr>
          <p:nvPr>
            <p:ph type="sldNum" sz="quarter" idx="11"/>
          </p:nvPr>
        </p:nvSpPr>
        <p:spPr>
          <a:ln/>
        </p:spPr>
        <p:txBody>
          <a:bodyPr/>
          <a:lstStyle>
            <a:lvl1pPr>
              <a:defRPr/>
            </a:lvl1pPr>
          </a:lstStyle>
          <a:p>
            <a:pPr>
              <a:defRPr/>
            </a:pPr>
            <a:fld id="{A4E814D5-37B0-0348-AF80-B3F3E3B4BA2A}" type="slidenum">
              <a:rPr/>
              <a:pPr>
                <a:defRPr/>
              </a:pPr>
              <a:t>‹#›</a:t>
            </a:fld>
            <a:endParaRPr/>
          </a:p>
        </p:txBody>
      </p:sp>
    </p:spTree>
    <p:extLst>
      <p:ext uri="{BB962C8B-B14F-4D97-AF65-F5344CB8AC3E}">
        <p14:creationId xmlns:p14="http://schemas.microsoft.com/office/powerpoint/2010/main" val="2673622700"/>
      </p:ext>
    </p:extLst>
  </p:cSld>
  <p:clrMapOvr>
    <a:masterClrMapping/>
  </p:clrMapOvr>
  <p:transition spd="slow"/>
</p:sldLayout>
</file>

<file path=ppt/slideLayouts/slideLayout27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2ACB65B-E4A0-404A-94DB-652FA8A1F37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CC377E7-2F3D-8144-927C-CBD1B47637E0}"/>
              </a:ext>
            </a:extLst>
          </p:cNvPr>
          <p:cNvSpPr txBox="1">
            <a:spLocks noGrp="1"/>
          </p:cNvSpPr>
          <p:nvPr>
            <p:ph type="sldNum" sz="quarter" idx="11"/>
          </p:nvPr>
        </p:nvSpPr>
        <p:spPr>
          <a:ln/>
        </p:spPr>
        <p:txBody>
          <a:bodyPr/>
          <a:lstStyle>
            <a:lvl1pPr>
              <a:defRPr/>
            </a:lvl1pPr>
          </a:lstStyle>
          <a:p>
            <a:pPr>
              <a:defRPr/>
            </a:pPr>
            <a:fld id="{FFA64E7E-DA3D-DC4E-A722-633D6540C1B6}" type="slidenum">
              <a:rPr/>
              <a:pPr>
                <a:defRPr/>
              </a:pPr>
              <a:t>‹#›</a:t>
            </a:fld>
            <a:endParaRPr/>
          </a:p>
        </p:txBody>
      </p:sp>
    </p:spTree>
    <p:extLst>
      <p:ext uri="{BB962C8B-B14F-4D97-AF65-F5344CB8AC3E}">
        <p14:creationId xmlns:p14="http://schemas.microsoft.com/office/powerpoint/2010/main" val="1513729624"/>
      </p:ext>
    </p:extLst>
  </p:cSld>
  <p:clrMapOvr>
    <a:masterClrMapping/>
  </p:clrMapOvr>
  <p:transition spd="slow"/>
</p:sldLayout>
</file>

<file path=ppt/slideLayouts/slideLayout27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951835C-D222-EC42-8E6F-444C1642887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3B1352F-260D-4A41-BA39-F8D4F38DF9A8}"/>
              </a:ext>
            </a:extLst>
          </p:cNvPr>
          <p:cNvSpPr txBox="1">
            <a:spLocks noGrp="1"/>
          </p:cNvSpPr>
          <p:nvPr>
            <p:ph type="sldNum" sz="quarter" idx="11"/>
          </p:nvPr>
        </p:nvSpPr>
        <p:spPr>
          <a:ln/>
        </p:spPr>
        <p:txBody>
          <a:bodyPr/>
          <a:lstStyle>
            <a:lvl1pPr>
              <a:defRPr/>
            </a:lvl1pPr>
          </a:lstStyle>
          <a:p>
            <a:pPr>
              <a:defRPr/>
            </a:pPr>
            <a:fld id="{6D972240-A540-BC4D-BE64-7A64916371F5}" type="slidenum">
              <a:rPr/>
              <a:pPr>
                <a:defRPr/>
              </a:pPr>
              <a:t>‹#›</a:t>
            </a:fld>
            <a:endParaRPr/>
          </a:p>
        </p:txBody>
      </p:sp>
    </p:spTree>
    <p:extLst>
      <p:ext uri="{BB962C8B-B14F-4D97-AF65-F5344CB8AC3E}">
        <p14:creationId xmlns:p14="http://schemas.microsoft.com/office/powerpoint/2010/main" val="4069620675"/>
      </p:ext>
    </p:extLst>
  </p:cSld>
  <p:clrMapOvr>
    <a:masterClrMapping/>
  </p:clrMapOvr>
  <p:transition spd="slow"/>
</p:sldLayout>
</file>

<file path=ppt/slideLayouts/slideLayout27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C0C80EDA-0C4B-E843-AF87-88E7FD42F1B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E9F45FB-1738-F94D-9582-C899B6EED3A9}"/>
              </a:ext>
            </a:extLst>
          </p:cNvPr>
          <p:cNvSpPr txBox="1">
            <a:spLocks noGrp="1"/>
          </p:cNvSpPr>
          <p:nvPr>
            <p:ph type="sldNum" sz="quarter" idx="11"/>
          </p:nvPr>
        </p:nvSpPr>
        <p:spPr>
          <a:ln/>
        </p:spPr>
        <p:txBody>
          <a:bodyPr/>
          <a:lstStyle>
            <a:lvl1pPr>
              <a:defRPr/>
            </a:lvl1pPr>
          </a:lstStyle>
          <a:p>
            <a:pPr>
              <a:defRPr/>
            </a:pPr>
            <a:fld id="{D3563BCA-E188-BD44-ABEC-11E97A40398E}" type="slidenum">
              <a:rPr/>
              <a:pPr>
                <a:defRPr/>
              </a:pPr>
              <a:t>‹#›</a:t>
            </a:fld>
            <a:endParaRPr/>
          </a:p>
        </p:txBody>
      </p:sp>
    </p:spTree>
    <p:extLst>
      <p:ext uri="{BB962C8B-B14F-4D97-AF65-F5344CB8AC3E}">
        <p14:creationId xmlns:p14="http://schemas.microsoft.com/office/powerpoint/2010/main" val="2085767978"/>
      </p:ext>
    </p:extLst>
  </p:cSld>
  <p:clrMapOvr>
    <a:masterClrMapping/>
  </p:clrMapOvr>
  <p:transition spd="slow"/>
</p:sldLayout>
</file>

<file path=ppt/slideLayouts/slideLayout27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48C975AE-7CF3-164E-8B35-1DBCCB678A7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214B4C3-7B46-9441-9DBF-F0764C376853}"/>
              </a:ext>
            </a:extLst>
          </p:cNvPr>
          <p:cNvSpPr txBox="1">
            <a:spLocks noGrp="1"/>
          </p:cNvSpPr>
          <p:nvPr>
            <p:ph type="sldNum" sz="quarter" idx="11"/>
          </p:nvPr>
        </p:nvSpPr>
        <p:spPr>
          <a:ln/>
        </p:spPr>
        <p:txBody>
          <a:bodyPr/>
          <a:lstStyle>
            <a:lvl1pPr>
              <a:defRPr/>
            </a:lvl1pPr>
          </a:lstStyle>
          <a:p>
            <a:pPr>
              <a:defRPr/>
            </a:pPr>
            <a:fld id="{716D9933-DE0F-6547-9C76-88D3D06449B1}" type="slidenum">
              <a:rPr/>
              <a:pPr>
                <a:defRPr/>
              </a:pPr>
              <a:t>‹#›</a:t>
            </a:fld>
            <a:endParaRPr/>
          </a:p>
        </p:txBody>
      </p:sp>
    </p:spTree>
    <p:extLst>
      <p:ext uri="{BB962C8B-B14F-4D97-AF65-F5344CB8AC3E}">
        <p14:creationId xmlns:p14="http://schemas.microsoft.com/office/powerpoint/2010/main" val="543788186"/>
      </p:ext>
    </p:extLst>
  </p:cSld>
  <p:clrMapOvr>
    <a:masterClrMapping/>
  </p:clrMapOvr>
  <p:transition spd="slow"/>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525B763F-D869-F145-B63D-3B1F9709E36C}"/>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02A4DC23-81D7-4246-8D02-0438C5ACF8EA}"/>
              </a:ext>
            </a:extLst>
          </p:cNvPr>
          <p:cNvSpPr txBox="1">
            <a:spLocks noGrp="1"/>
          </p:cNvSpPr>
          <p:nvPr>
            <p:ph type="sldNum" sz="quarter" idx="11"/>
          </p:nvPr>
        </p:nvSpPr>
        <p:spPr>
          <a:ln/>
        </p:spPr>
        <p:txBody>
          <a:bodyPr/>
          <a:lstStyle>
            <a:lvl1pPr>
              <a:defRPr/>
            </a:lvl1pPr>
          </a:lstStyle>
          <a:p>
            <a:pPr>
              <a:defRPr/>
            </a:pPr>
            <a:fld id="{85A614C5-AB8F-2F45-B810-E7FCD40D4649}" type="slidenum">
              <a:rPr/>
              <a:pPr>
                <a:defRPr/>
              </a:pPr>
              <a:t>‹#›</a:t>
            </a:fld>
            <a:endParaRPr/>
          </a:p>
        </p:txBody>
      </p:sp>
    </p:spTree>
    <p:extLst>
      <p:ext uri="{BB962C8B-B14F-4D97-AF65-F5344CB8AC3E}">
        <p14:creationId xmlns:p14="http://schemas.microsoft.com/office/powerpoint/2010/main" val="1524072279"/>
      </p:ext>
    </p:extLst>
  </p:cSld>
  <p:clrMapOvr>
    <a:masterClrMapping/>
  </p:clrMapOvr>
  <p:transition spd="slow"/>
</p:sldLayout>
</file>

<file path=ppt/slideLayouts/slideLayout27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DF899CD-4237-644E-9335-AECBB994A19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BA1D73B-E9FA-AE46-939C-8C8369EC7B84}"/>
              </a:ext>
            </a:extLst>
          </p:cNvPr>
          <p:cNvSpPr txBox="1">
            <a:spLocks noGrp="1"/>
          </p:cNvSpPr>
          <p:nvPr>
            <p:ph type="sldNum" sz="quarter" idx="11"/>
          </p:nvPr>
        </p:nvSpPr>
        <p:spPr>
          <a:ln/>
        </p:spPr>
        <p:txBody>
          <a:bodyPr/>
          <a:lstStyle>
            <a:lvl1pPr>
              <a:defRPr/>
            </a:lvl1pPr>
          </a:lstStyle>
          <a:p>
            <a:pPr>
              <a:defRPr/>
            </a:pPr>
            <a:fld id="{46BEA36F-F8AC-5342-8D2B-463B94748EC5}" type="slidenum">
              <a:rPr/>
              <a:pPr>
                <a:defRPr/>
              </a:pPr>
              <a:t>‹#›</a:t>
            </a:fld>
            <a:endParaRPr/>
          </a:p>
        </p:txBody>
      </p:sp>
    </p:spTree>
    <p:extLst>
      <p:ext uri="{BB962C8B-B14F-4D97-AF65-F5344CB8AC3E}">
        <p14:creationId xmlns:p14="http://schemas.microsoft.com/office/powerpoint/2010/main" val="406762776"/>
      </p:ext>
    </p:extLst>
  </p:cSld>
  <p:clrMapOvr>
    <a:masterClrMapping/>
  </p:clrMapOvr>
  <p:transition spd="slow"/>
</p:sldLayout>
</file>

<file path=ppt/slideLayouts/slideLayout27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0C973A5-0826-7F40-B25F-5A9A7885B86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654DDA8-CAC9-584C-A2D7-335B94797959}"/>
              </a:ext>
            </a:extLst>
          </p:cNvPr>
          <p:cNvSpPr txBox="1">
            <a:spLocks noGrp="1"/>
          </p:cNvSpPr>
          <p:nvPr>
            <p:ph type="sldNum" sz="quarter" idx="11"/>
          </p:nvPr>
        </p:nvSpPr>
        <p:spPr>
          <a:ln/>
        </p:spPr>
        <p:txBody>
          <a:bodyPr/>
          <a:lstStyle>
            <a:lvl1pPr>
              <a:defRPr/>
            </a:lvl1pPr>
          </a:lstStyle>
          <a:p>
            <a:pPr>
              <a:defRPr/>
            </a:pPr>
            <a:fld id="{55C9D91E-7044-334F-AA57-C1897D1F6163}" type="slidenum">
              <a:rPr/>
              <a:pPr>
                <a:defRPr/>
              </a:pPr>
              <a:t>‹#›</a:t>
            </a:fld>
            <a:endParaRPr/>
          </a:p>
        </p:txBody>
      </p:sp>
    </p:spTree>
    <p:extLst>
      <p:ext uri="{BB962C8B-B14F-4D97-AF65-F5344CB8AC3E}">
        <p14:creationId xmlns:p14="http://schemas.microsoft.com/office/powerpoint/2010/main" val="3014457813"/>
      </p:ext>
    </p:extLst>
  </p:cSld>
  <p:clrMapOvr>
    <a:masterClrMapping/>
  </p:clrMapOvr>
  <p:transition spd="slow"/>
</p:sldLayout>
</file>

<file path=ppt/slideLayouts/slideLayout27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DED7240-BB3B-864B-80E4-13B3F5B500B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1119C87-A346-7D4C-9845-6FEE82571463}"/>
              </a:ext>
            </a:extLst>
          </p:cNvPr>
          <p:cNvSpPr txBox="1">
            <a:spLocks noGrp="1"/>
          </p:cNvSpPr>
          <p:nvPr>
            <p:ph type="sldNum" sz="quarter" idx="11"/>
          </p:nvPr>
        </p:nvSpPr>
        <p:spPr>
          <a:ln/>
        </p:spPr>
        <p:txBody>
          <a:bodyPr/>
          <a:lstStyle>
            <a:lvl1pPr>
              <a:defRPr/>
            </a:lvl1pPr>
          </a:lstStyle>
          <a:p>
            <a:pPr>
              <a:defRPr/>
            </a:pPr>
            <a:fld id="{1ABF4B52-DA06-8F40-92CA-225317B11537}" type="slidenum">
              <a:rPr/>
              <a:pPr>
                <a:defRPr/>
              </a:pPr>
              <a:t>‹#›</a:t>
            </a:fld>
            <a:endParaRPr/>
          </a:p>
        </p:txBody>
      </p:sp>
    </p:spTree>
    <p:extLst>
      <p:ext uri="{BB962C8B-B14F-4D97-AF65-F5344CB8AC3E}">
        <p14:creationId xmlns:p14="http://schemas.microsoft.com/office/powerpoint/2010/main" val="978417674"/>
      </p:ext>
    </p:extLst>
  </p:cSld>
  <p:clrMapOvr>
    <a:masterClrMapping/>
  </p:clrMapOvr>
  <p:transition spd="slow"/>
</p:sldLayout>
</file>

<file path=ppt/slideLayouts/slideLayout27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F6AFE35-83D6-F54F-BEAE-7A98C35486B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B70E8FE-EC57-3249-BEBA-2EEF3B401A0F}"/>
              </a:ext>
            </a:extLst>
          </p:cNvPr>
          <p:cNvSpPr txBox="1">
            <a:spLocks noGrp="1"/>
          </p:cNvSpPr>
          <p:nvPr>
            <p:ph type="sldNum" sz="quarter" idx="11"/>
          </p:nvPr>
        </p:nvSpPr>
        <p:spPr>
          <a:ln/>
        </p:spPr>
        <p:txBody>
          <a:bodyPr/>
          <a:lstStyle>
            <a:lvl1pPr>
              <a:defRPr/>
            </a:lvl1pPr>
          </a:lstStyle>
          <a:p>
            <a:pPr>
              <a:defRPr/>
            </a:pPr>
            <a:fld id="{E68E70AE-EE17-ED4B-8FF1-259413B81F3F}" type="slidenum">
              <a:rPr/>
              <a:pPr>
                <a:defRPr/>
              </a:pPr>
              <a:t>‹#›</a:t>
            </a:fld>
            <a:endParaRPr/>
          </a:p>
        </p:txBody>
      </p:sp>
    </p:spTree>
    <p:extLst>
      <p:ext uri="{BB962C8B-B14F-4D97-AF65-F5344CB8AC3E}">
        <p14:creationId xmlns:p14="http://schemas.microsoft.com/office/powerpoint/2010/main" val="2995842639"/>
      </p:ext>
    </p:extLst>
  </p:cSld>
  <p:clrMapOvr>
    <a:masterClrMapping/>
  </p:clrMapOvr>
  <p:transition spd="slow"/>
</p:sldLayout>
</file>

<file path=ppt/slideLayouts/slideLayout27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22AFE28-16D7-A14B-A437-F1D4339589E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66CE12F-360F-DB46-BA02-2465A7064C98}"/>
              </a:ext>
            </a:extLst>
          </p:cNvPr>
          <p:cNvSpPr txBox="1">
            <a:spLocks noGrp="1"/>
          </p:cNvSpPr>
          <p:nvPr>
            <p:ph type="sldNum" sz="quarter" idx="11"/>
          </p:nvPr>
        </p:nvSpPr>
        <p:spPr>
          <a:ln/>
        </p:spPr>
        <p:txBody>
          <a:bodyPr/>
          <a:lstStyle>
            <a:lvl1pPr>
              <a:defRPr/>
            </a:lvl1pPr>
          </a:lstStyle>
          <a:p>
            <a:pPr>
              <a:defRPr/>
            </a:pPr>
            <a:fld id="{7E71FFF2-952E-254A-9140-DF41BF726748}" type="slidenum">
              <a:rPr/>
              <a:pPr>
                <a:defRPr/>
              </a:pPr>
              <a:t>‹#›</a:t>
            </a:fld>
            <a:endParaRPr/>
          </a:p>
        </p:txBody>
      </p:sp>
    </p:spTree>
    <p:extLst>
      <p:ext uri="{BB962C8B-B14F-4D97-AF65-F5344CB8AC3E}">
        <p14:creationId xmlns:p14="http://schemas.microsoft.com/office/powerpoint/2010/main" val="1706307876"/>
      </p:ext>
    </p:extLst>
  </p:cSld>
  <p:clrMapOvr>
    <a:masterClrMapping/>
  </p:clrMapOvr>
  <p:transition spd="slow"/>
</p:sldLayout>
</file>

<file path=ppt/slideLayouts/slideLayout27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8E58CBC2-CD73-7C4C-95DD-B0DE8255FAC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949540E-E5D6-744B-8976-E5B06DD1A5D3}"/>
              </a:ext>
            </a:extLst>
          </p:cNvPr>
          <p:cNvSpPr txBox="1">
            <a:spLocks noGrp="1"/>
          </p:cNvSpPr>
          <p:nvPr>
            <p:ph type="sldNum" sz="quarter" idx="11"/>
          </p:nvPr>
        </p:nvSpPr>
        <p:spPr>
          <a:ln/>
        </p:spPr>
        <p:txBody>
          <a:bodyPr/>
          <a:lstStyle>
            <a:lvl1pPr>
              <a:defRPr/>
            </a:lvl1pPr>
          </a:lstStyle>
          <a:p>
            <a:pPr>
              <a:defRPr/>
            </a:pPr>
            <a:fld id="{52B8464E-34FE-EB44-85C2-C4EFBC142FF9}" type="slidenum">
              <a:rPr/>
              <a:pPr>
                <a:defRPr/>
              </a:pPr>
              <a:t>‹#›</a:t>
            </a:fld>
            <a:endParaRPr/>
          </a:p>
        </p:txBody>
      </p:sp>
    </p:spTree>
    <p:extLst>
      <p:ext uri="{BB962C8B-B14F-4D97-AF65-F5344CB8AC3E}">
        <p14:creationId xmlns:p14="http://schemas.microsoft.com/office/powerpoint/2010/main" val="465812377"/>
      </p:ext>
    </p:extLst>
  </p:cSld>
  <p:clrMapOvr>
    <a:masterClrMapping/>
  </p:clrMapOvr>
  <p:transition spd="slow"/>
</p:sldLayout>
</file>

<file path=ppt/slideLayouts/slideLayout2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40A29F7-44D5-E149-B8C3-CA15829D00C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0A9B642-4657-DC47-99CF-2778247BF570}"/>
              </a:ext>
            </a:extLst>
          </p:cNvPr>
          <p:cNvSpPr txBox="1">
            <a:spLocks noGrp="1"/>
          </p:cNvSpPr>
          <p:nvPr>
            <p:ph type="sldNum" sz="quarter" idx="11"/>
          </p:nvPr>
        </p:nvSpPr>
        <p:spPr>
          <a:ln/>
        </p:spPr>
        <p:txBody>
          <a:bodyPr/>
          <a:lstStyle>
            <a:lvl1pPr>
              <a:defRPr/>
            </a:lvl1pPr>
          </a:lstStyle>
          <a:p>
            <a:pPr>
              <a:defRPr/>
            </a:pPr>
            <a:fld id="{91E10FA9-504E-1348-94DC-CF13DDBE1591}" type="slidenum">
              <a:rPr/>
              <a:pPr>
                <a:defRPr/>
              </a:pPr>
              <a:t>‹#›</a:t>
            </a:fld>
            <a:endParaRPr/>
          </a:p>
        </p:txBody>
      </p:sp>
    </p:spTree>
    <p:extLst>
      <p:ext uri="{BB962C8B-B14F-4D97-AF65-F5344CB8AC3E}">
        <p14:creationId xmlns:p14="http://schemas.microsoft.com/office/powerpoint/2010/main" val="951914986"/>
      </p:ext>
    </p:extLst>
  </p:cSld>
  <p:clrMapOvr>
    <a:masterClrMapping/>
  </p:clrMapOvr>
  <p:transition spd="slow"/>
</p:sldLayout>
</file>

<file path=ppt/slideLayouts/slideLayout2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083BDAB-ADDC-174C-9E15-B04E8248076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D9FF3A3-4CE5-364C-A90C-DFF5C0785AAA}"/>
              </a:ext>
            </a:extLst>
          </p:cNvPr>
          <p:cNvSpPr txBox="1">
            <a:spLocks noGrp="1"/>
          </p:cNvSpPr>
          <p:nvPr>
            <p:ph type="sldNum" sz="quarter" idx="11"/>
          </p:nvPr>
        </p:nvSpPr>
        <p:spPr>
          <a:ln/>
        </p:spPr>
        <p:txBody>
          <a:bodyPr/>
          <a:lstStyle>
            <a:lvl1pPr>
              <a:defRPr/>
            </a:lvl1pPr>
          </a:lstStyle>
          <a:p>
            <a:pPr>
              <a:defRPr/>
            </a:pPr>
            <a:fld id="{55588178-8CD3-DA41-A408-B55D53B32A6C}" type="slidenum">
              <a:rPr/>
              <a:pPr>
                <a:defRPr/>
              </a:pPr>
              <a:t>‹#›</a:t>
            </a:fld>
            <a:endParaRPr/>
          </a:p>
        </p:txBody>
      </p:sp>
    </p:spTree>
    <p:extLst>
      <p:ext uri="{BB962C8B-B14F-4D97-AF65-F5344CB8AC3E}">
        <p14:creationId xmlns:p14="http://schemas.microsoft.com/office/powerpoint/2010/main" val="2382796130"/>
      </p:ext>
    </p:extLst>
  </p:cSld>
  <p:clrMapOvr>
    <a:masterClrMapping/>
  </p:clrMapOvr>
  <p:transition spd="slow"/>
</p:sldLayout>
</file>

<file path=ppt/slideLayouts/slideLayout2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FA1014D-C8DE-A340-9771-3C860832FF7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228D40D-F2E8-2342-8282-EFF0D61A959F}"/>
              </a:ext>
            </a:extLst>
          </p:cNvPr>
          <p:cNvSpPr txBox="1">
            <a:spLocks noGrp="1"/>
          </p:cNvSpPr>
          <p:nvPr>
            <p:ph type="sldNum" sz="quarter" idx="11"/>
          </p:nvPr>
        </p:nvSpPr>
        <p:spPr>
          <a:ln/>
        </p:spPr>
        <p:txBody>
          <a:bodyPr/>
          <a:lstStyle>
            <a:lvl1pPr>
              <a:defRPr/>
            </a:lvl1pPr>
          </a:lstStyle>
          <a:p>
            <a:pPr>
              <a:defRPr/>
            </a:pPr>
            <a:fld id="{EA3A5B8B-553E-BC45-A661-86A54E93D81D}" type="slidenum">
              <a:rPr/>
              <a:pPr>
                <a:defRPr/>
              </a:pPr>
              <a:t>‹#›</a:t>
            </a:fld>
            <a:endParaRPr/>
          </a:p>
        </p:txBody>
      </p:sp>
    </p:spTree>
    <p:extLst>
      <p:ext uri="{BB962C8B-B14F-4D97-AF65-F5344CB8AC3E}">
        <p14:creationId xmlns:p14="http://schemas.microsoft.com/office/powerpoint/2010/main" val="4207991199"/>
      </p:ext>
    </p:extLst>
  </p:cSld>
  <p:clrMapOvr>
    <a:masterClrMapping/>
  </p:clrMapOvr>
  <p:transition spd="slow"/>
</p:sldLayout>
</file>

<file path=ppt/slideLayouts/slideLayout2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B0E11EC-9B87-0F4E-9A52-465698B253F4}"/>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A60B2B4-34B8-4345-AC7B-2322BA96B00A}"/>
              </a:ext>
            </a:extLst>
          </p:cNvPr>
          <p:cNvSpPr txBox="1">
            <a:spLocks noGrp="1"/>
          </p:cNvSpPr>
          <p:nvPr>
            <p:ph type="sldNum" sz="quarter" idx="11"/>
          </p:nvPr>
        </p:nvSpPr>
        <p:spPr>
          <a:ln/>
        </p:spPr>
        <p:txBody>
          <a:bodyPr/>
          <a:lstStyle>
            <a:lvl1pPr>
              <a:defRPr/>
            </a:lvl1pPr>
          </a:lstStyle>
          <a:p>
            <a:pPr>
              <a:defRPr/>
            </a:pPr>
            <a:fld id="{7CD34E59-E715-4A48-A966-799DD2B477F8}" type="slidenum">
              <a:rPr/>
              <a:pPr>
                <a:defRPr/>
              </a:pPr>
              <a:t>‹#›</a:t>
            </a:fld>
            <a:endParaRPr/>
          </a:p>
        </p:txBody>
      </p:sp>
    </p:spTree>
    <p:extLst>
      <p:ext uri="{BB962C8B-B14F-4D97-AF65-F5344CB8AC3E}">
        <p14:creationId xmlns:p14="http://schemas.microsoft.com/office/powerpoint/2010/main" val="3719325569"/>
      </p:ext>
    </p:extLst>
  </p:cSld>
  <p:clrMapOvr>
    <a:masterClrMapping/>
  </p:clrMapOvr>
  <p:transition spd="slow"/>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C5FFF044-CB8A-4B48-A982-4F477A3A7E3A}"/>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197F0FB4-D6B3-134C-B060-FDFB1CCA1E48}"/>
              </a:ext>
            </a:extLst>
          </p:cNvPr>
          <p:cNvSpPr txBox="1">
            <a:spLocks noGrp="1"/>
          </p:cNvSpPr>
          <p:nvPr>
            <p:ph type="sldNum" sz="quarter" idx="11"/>
          </p:nvPr>
        </p:nvSpPr>
        <p:spPr>
          <a:ln/>
        </p:spPr>
        <p:txBody>
          <a:bodyPr/>
          <a:lstStyle>
            <a:lvl1pPr>
              <a:defRPr/>
            </a:lvl1pPr>
          </a:lstStyle>
          <a:p>
            <a:pPr>
              <a:defRPr/>
            </a:pPr>
            <a:fld id="{44F22460-E9A4-D84E-B1B7-C9B178268181}" type="slidenum">
              <a:rPr/>
              <a:pPr>
                <a:defRPr/>
              </a:pPr>
              <a:t>‹#›</a:t>
            </a:fld>
            <a:endParaRPr/>
          </a:p>
        </p:txBody>
      </p:sp>
    </p:spTree>
    <p:extLst>
      <p:ext uri="{BB962C8B-B14F-4D97-AF65-F5344CB8AC3E}">
        <p14:creationId xmlns:p14="http://schemas.microsoft.com/office/powerpoint/2010/main" val="2559760596"/>
      </p:ext>
    </p:extLst>
  </p:cSld>
  <p:clrMapOvr>
    <a:masterClrMapping/>
  </p:clrMapOvr>
  <p:transition spd="slow"/>
</p:sldLayout>
</file>

<file path=ppt/slideLayouts/slideLayout2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ACE2B16-0B5A-B24A-83DF-7575423104C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8BD20AC-E7C8-D348-B9A0-F9CE3E40A194}"/>
              </a:ext>
            </a:extLst>
          </p:cNvPr>
          <p:cNvSpPr txBox="1">
            <a:spLocks noGrp="1"/>
          </p:cNvSpPr>
          <p:nvPr>
            <p:ph type="sldNum" sz="quarter" idx="11"/>
          </p:nvPr>
        </p:nvSpPr>
        <p:spPr>
          <a:ln/>
        </p:spPr>
        <p:txBody>
          <a:bodyPr/>
          <a:lstStyle>
            <a:lvl1pPr>
              <a:defRPr/>
            </a:lvl1pPr>
          </a:lstStyle>
          <a:p>
            <a:pPr>
              <a:defRPr/>
            </a:pPr>
            <a:fld id="{0A7730B6-13A0-EF48-8264-B56DC245A16C}" type="slidenum">
              <a:rPr/>
              <a:pPr>
                <a:defRPr/>
              </a:pPr>
              <a:t>‹#›</a:t>
            </a:fld>
            <a:endParaRPr/>
          </a:p>
        </p:txBody>
      </p:sp>
    </p:spTree>
    <p:extLst>
      <p:ext uri="{BB962C8B-B14F-4D97-AF65-F5344CB8AC3E}">
        <p14:creationId xmlns:p14="http://schemas.microsoft.com/office/powerpoint/2010/main" val="573114049"/>
      </p:ext>
    </p:extLst>
  </p:cSld>
  <p:clrMapOvr>
    <a:masterClrMapping/>
  </p:clrMapOvr>
  <p:transition spd="slow"/>
</p:sldLayout>
</file>

<file path=ppt/slideLayouts/slideLayout2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A781F8E-12D8-4A48-AB3C-595C9A3A64F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0379C4A-BD71-D146-973A-E10E9118AF46}"/>
              </a:ext>
            </a:extLst>
          </p:cNvPr>
          <p:cNvSpPr txBox="1">
            <a:spLocks noGrp="1"/>
          </p:cNvSpPr>
          <p:nvPr>
            <p:ph type="sldNum" sz="quarter" idx="11"/>
          </p:nvPr>
        </p:nvSpPr>
        <p:spPr>
          <a:ln/>
        </p:spPr>
        <p:txBody>
          <a:bodyPr/>
          <a:lstStyle>
            <a:lvl1pPr>
              <a:defRPr/>
            </a:lvl1pPr>
          </a:lstStyle>
          <a:p>
            <a:pPr>
              <a:defRPr/>
            </a:pPr>
            <a:fld id="{325BD40C-0076-8E4A-9B2A-9E91F648929D}" type="slidenum">
              <a:rPr/>
              <a:pPr>
                <a:defRPr/>
              </a:pPr>
              <a:t>‹#›</a:t>
            </a:fld>
            <a:endParaRPr/>
          </a:p>
        </p:txBody>
      </p:sp>
    </p:spTree>
    <p:extLst>
      <p:ext uri="{BB962C8B-B14F-4D97-AF65-F5344CB8AC3E}">
        <p14:creationId xmlns:p14="http://schemas.microsoft.com/office/powerpoint/2010/main" val="1004656558"/>
      </p:ext>
    </p:extLst>
  </p:cSld>
  <p:clrMapOvr>
    <a:masterClrMapping/>
  </p:clrMapOvr>
  <p:transition spd="slow"/>
</p:sldLayout>
</file>

<file path=ppt/slideLayouts/slideLayout2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CD7F723-D4E1-E44A-AA31-742CB0EC24B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F8F61EC-2334-3144-B143-F7D965ED5FE7}"/>
              </a:ext>
            </a:extLst>
          </p:cNvPr>
          <p:cNvSpPr txBox="1">
            <a:spLocks noGrp="1"/>
          </p:cNvSpPr>
          <p:nvPr>
            <p:ph type="sldNum" sz="quarter" idx="11"/>
          </p:nvPr>
        </p:nvSpPr>
        <p:spPr>
          <a:ln/>
        </p:spPr>
        <p:txBody>
          <a:bodyPr/>
          <a:lstStyle>
            <a:lvl1pPr>
              <a:defRPr/>
            </a:lvl1pPr>
          </a:lstStyle>
          <a:p>
            <a:pPr>
              <a:defRPr/>
            </a:pPr>
            <a:fld id="{CE9CA6F9-2995-4342-85FE-246CBA233E99}" type="slidenum">
              <a:rPr/>
              <a:pPr>
                <a:defRPr/>
              </a:pPr>
              <a:t>‹#›</a:t>
            </a:fld>
            <a:endParaRPr/>
          </a:p>
        </p:txBody>
      </p:sp>
    </p:spTree>
    <p:extLst>
      <p:ext uri="{BB962C8B-B14F-4D97-AF65-F5344CB8AC3E}">
        <p14:creationId xmlns:p14="http://schemas.microsoft.com/office/powerpoint/2010/main" val="213980998"/>
      </p:ext>
    </p:extLst>
  </p:cSld>
  <p:clrMapOvr>
    <a:masterClrMapping/>
  </p:clrMapOvr>
  <p:transition spd="slow"/>
</p:sldLayout>
</file>

<file path=ppt/slideLayouts/slideLayout2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557C45C-EF8F-984A-9701-0E5C63B247A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DDAC848-71D9-2848-866E-56CD1F0C3788}"/>
              </a:ext>
            </a:extLst>
          </p:cNvPr>
          <p:cNvSpPr txBox="1">
            <a:spLocks noGrp="1"/>
          </p:cNvSpPr>
          <p:nvPr>
            <p:ph type="sldNum" sz="quarter" idx="11"/>
          </p:nvPr>
        </p:nvSpPr>
        <p:spPr>
          <a:ln/>
        </p:spPr>
        <p:txBody>
          <a:bodyPr/>
          <a:lstStyle>
            <a:lvl1pPr>
              <a:defRPr/>
            </a:lvl1pPr>
          </a:lstStyle>
          <a:p>
            <a:pPr>
              <a:defRPr/>
            </a:pPr>
            <a:fld id="{3E07729F-87D6-264B-B16B-1C8168E39F07}" type="slidenum">
              <a:rPr/>
              <a:pPr>
                <a:defRPr/>
              </a:pPr>
              <a:t>‹#›</a:t>
            </a:fld>
            <a:endParaRPr/>
          </a:p>
        </p:txBody>
      </p:sp>
    </p:spTree>
    <p:extLst>
      <p:ext uri="{BB962C8B-B14F-4D97-AF65-F5344CB8AC3E}">
        <p14:creationId xmlns:p14="http://schemas.microsoft.com/office/powerpoint/2010/main" val="487006784"/>
      </p:ext>
    </p:extLst>
  </p:cSld>
  <p:clrMapOvr>
    <a:masterClrMapping/>
  </p:clrMapOvr>
  <p:transition spd="slow"/>
</p:sldLayout>
</file>

<file path=ppt/slideLayouts/slideLayout2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89970C9-68D1-DF47-8BAE-EEFEDB4330C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81D8437-E899-0F44-9781-2331B085C886}"/>
              </a:ext>
            </a:extLst>
          </p:cNvPr>
          <p:cNvSpPr txBox="1">
            <a:spLocks noGrp="1"/>
          </p:cNvSpPr>
          <p:nvPr>
            <p:ph type="sldNum" sz="quarter" idx="11"/>
          </p:nvPr>
        </p:nvSpPr>
        <p:spPr>
          <a:ln/>
        </p:spPr>
        <p:txBody>
          <a:bodyPr/>
          <a:lstStyle>
            <a:lvl1pPr>
              <a:defRPr/>
            </a:lvl1pPr>
          </a:lstStyle>
          <a:p>
            <a:pPr>
              <a:defRPr/>
            </a:pPr>
            <a:fld id="{49F23500-3DCE-524F-A39E-39D092FC2F14}" type="slidenum">
              <a:rPr/>
              <a:pPr>
                <a:defRPr/>
              </a:pPr>
              <a:t>‹#›</a:t>
            </a:fld>
            <a:endParaRPr/>
          </a:p>
        </p:txBody>
      </p:sp>
    </p:spTree>
    <p:extLst>
      <p:ext uri="{BB962C8B-B14F-4D97-AF65-F5344CB8AC3E}">
        <p14:creationId xmlns:p14="http://schemas.microsoft.com/office/powerpoint/2010/main" val="4275718237"/>
      </p:ext>
    </p:extLst>
  </p:cSld>
  <p:clrMapOvr>
    <a:masterClrMapping/>
  </p:clrMapOvr>
  <p:transition spd="slow"/>
</p:sldLayout>
</file>

<file path=ppt/slideLayouts/slideLayout2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E54626C-CFE7-3C42-8FAA-B2842E7F04C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A09CBB3-270B-434A-8628-905B3A803CA7}"/>
              </a:ext>
            </a:extLst>
          </p:cNvPr>
          <p:cNvSpPr txBox="1">
            <a:spLocks noGrp="1"/>
          </p:cNvSpPr>
          <p:nvPr>
            <p:ph type="sldNum" sz="quarter" idx="11"/>
          </p:nvPr>
        </p:nvSpPr>
        <p:spPr>
          <a:ln/>
        </p:spPr>
        <p:txBody>
          <a:bodyPr/>
          <a:lstStyle>
            <a:lvl1pPr>
              <a:defRPr/>
            </a:lvl1pPr>
          </a:lstStyle>
          <a:p>
            <a:pPr>
              <a:defRPr/>
            </a:pPr>
            <a:fld id="{99478624-C797-B440-8C7C-A0DC656DF83B}" type="slidenum">
              <a:rPr/>
              <a:pPr>
                <a:defRPr/>
              </a:pPr>
              <a:t>‹#›</a:t>
            </a:fld>
            <a:endParaRPr/>
          </a:p>
        </p:txBody>
      </p:sp>
    </p:spTree>
    <p:extLst>
      <p:ext uri="{BB962C8B-B14F-4D97-AF65-F5344CB8AC3E}">
        <p14:creationId xmlns:p14="http://schemas.microsoft.com/office/powerpoint/2010/main" val="2486018290"/>
      </p:ext>
    </p:extLst>
  </p:cSld>
  <p:clrMapOvr>
    <a:masterClrMapping/>
  </p:clrMapOvr>
  <p:transition spd="slow"/>
</p:sldLayout>
</file>

<file path=ppt/slideLayouts/slideLayout27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BFBC1DA-E6F8-7A4A-B895-505088D2A6A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F9A151C-00DA-A647-9733-056B0B758F2E}"/>
              </a:ext>
            </a:extLst>
          </p:cNvPr>
          <p:cNvSpPr txBox="1">
            <a:spLocks noGrp="1"/>
          </p:cNvSpPr>
          <p:nvPr>
            <p:ph type="sldNum" sz="quarter" idx="11"/>
          </p:nvPr>
        </p:nvSpPr>
        <p:spPr>
          <a:ln/>
        </p:spPr>
        <p:txBody>
          <a:bodyPr/>
          <a:lstStyle>
            <a:lvl1pPr>
              <a:defRPr/>
            </a:lvl1pPr>
          </a:lstStyle>
          <a:p>
            <a:pPr>
              <a:defRPr/>
            </a:pPr>
            <a:fld id="{03497637-4C95-6844-BED4-1190949912D9}" type="slidenum">
              <a:rPr/>
              <a:pPr>
                <a:defRPr/>
              </a:pPr>
              <a:t>‹#›</a:t>
            </a:fld>
            <a:endParaRPr/>
          </a:p>
        </p:txBody>
      </p:sp>
    </p:spTree>
    <p:extLst>
      <p:ext uri="{BB962C8B-B14F-4D97-AF65-F5344CB8AC3E}">
        <p14:creationId xmlns:p14="http://schemas.microsoft.com/office/powerpoint/2010/main" val="2030014449"/>
      </p:ext>
    </p:extLst>
  </p:cSld>
  <p:clrMapOvr>
    <a:masterClrMapping/>
  </p:clrMapOvr>
  <p:transition spd="slow"/>
</p:sldLayout>
</file>

<file path=ppt/slideLayouts/slideLayout2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AD4D746-2B6C-3C43-8486-59D9B9AC6C2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CF28320-65D9-A143-B3D0-E2B7B8B20A2C}"/>
              </a:ext>
            </a:extLst>
          </p:cNvPr>
          <p:cNvSpPr txBox="1">
            <a:spLocks noGrp="1"/>
          </p:cNvSpPr>
          <p:nvPr>
            <p:ph type="sldNum" sz="quarter" idx="11"/>
          </p:nvPr>
        </p:nvSpPr>
        <p:spPr>
          <a:ln/>
        </p:spPr>
        <p:txBody>
          <a:bodyPr/>
          <a:lstStyle>
            <a:lvl1pPr>
              <a:defRPr/>
            </a:lvl1pPr>
          </a:lstStyle>
          <a:p>
            <a:pPr>
              <a:defRPr/>
            </a:pPr>
            <a:fld id="{BC97ECF2-C4C3-B04C-950E-F7B57E5D91F2}" type="slidenum">
              <a:rPr/>
              <a:pPr>
                <a:defRPr/>
              </a:pPr>
              <a:t>‹#›</a:t>
            </a:fld>
            <a:endParaRPr/>
          </a:p>
        </p:txBody>
      </p:sp>
    </p:spTree>
    <p:extLst>
      <p:ext uri="{BB962C8B-B14F-4D97-AF65-F5344CB8AC3E}">
        <p14:creationId xmlns:p14="http://schemas.microsoft.com/office/powerpoint/2010/main" val="326750824"/>
      </p:ext>
    </p:extLst>
  </p:cSld>
  <p:clrMapOvr>
    <a:masterClrMapping/>
  </p:clrMapOvr>
  <p:transition spd="slow"/>
</p:sldLayout>
</file>

<file path=ppt/slideLayouts/slideLayout2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03E82A69-C75E-9D49-BB40-2805C388745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17ECA4F-EADA-6D47-9839-8A0C12422729}"/>
              </a:ext>
            </a:extLst>
          </p:cNvPr>
          <p:cNvSpPr txBox="1">
            <a:spLocks noGrp="1"/>
          </p:cNvSpPr>
          <p:nvPr>
            <p:ph type="sldNum" sz="quarter" idx="11"/>
          </p:nvPr>
        </p:nvSpPr>
        <p:spPr>
          <a:ln/>
        </p:spPr>
        <p:txBody>
          <a:bodyPr/>
          <a:lstStyle>
            <a:lvl1pPr>
              <a:defRPr/>
            </a:lvl1pPr>
          </a:lstStyle>
          <a:p>
            <a:pPr>
              <a:defRPr/>
            </a:pPr>
            <a:fld id="{3B62A368-CB59-FF4C-B202-C173117AADB9}" type="slidenum">
              <a:rPr/>
              <a:pPr>
                <a:defRPr/>
              </a:pPr>
              <a:t>‹#›</a:t>
            </a:fld>
            <a:endParaRPr/>
          </a:p>
        </p:txBody>
      </p:sp>
    </p:spTree>
    <p:extLst>
      <p:ext uri="{BB962C8B-B14F-4D97-AF65-F5344CB8AC3E}">
        <p14:creationId xmlns:p14="http://schemas.microsoft.com/office/powerpoint/2010/main" val="3626823759"/>
      </p:ext>
    </p:extLst>
  </p:cSld>
  <p:clrMapOvr>
    <a:masterClrMapping/>
  </p:clrMapOvr>
  <p:transition spd="slow"/>
</p:sldLayout>
</file>

<file path=ppt/slideLayouts/slideLayout2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FA9130C-AC92-D74F-AE96-4C99962F5E5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40C568E-5643-F646-B1A2-5B5F48CA5D90}"/>
              </a:ext>
            </a:extLst>
          </p:cNvPr>
          <p:cNvSpPr txBox="1">
            <a:spLocks noGrp="1"/>
          </p:cNvSpPr>
          <p:nvPr>
            <p:ph type="sldNum" sz="quarter" idx="11"/>
          </p:nvPr>
        </p:nvSpPr>
        <p:spPr>
          <a:ln/>
        </p:spPr>
        <p:txBody>
          <a:bodyPr/>
          <a:lstStyle>
            <a:lvl1pPr>
              <a:defRPr/>
            </a:lvl1pPr>
          </a:lstStyle>
          <a:p>
            <a:pPr>
              <a:defRPr/>
            </a:pPr>
            <a:fld id="{7EF001A6-6815-8741-99AC-7739799DC564}" type="slidenum">
              <a:rPr/>
              <a:pPr>
                <a:defRPr/>
              </a:pPr>
              <a:t>‹#›</a:t>
            </a:fld>
            <a:endParaRPr/>
          </a:p>
        </p:txBody>
      </p:sp>
    </p:spTree>
    <p:extLst>
      <p:ext uri="{BB962C8B-B14F-4D97-AF65-F5344CB8AC3E}">
        <p14:creationId xmlns:p14="http://schemas.microsoft.com/office/powerpoint/2010/main" val="1287381406"/>
      </p:ext>
    </p:extLst>
  </p:cSld>
  <p:clrMapOvr>
    <a:masterClrMapping/>
  </p:clrMapOvr>
  <p:transition spd="slow"/>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D88D97A0-4EFF-5545-AB2B-A8C61A74A879}"/>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EE95BCB0-D45F-404D-A29A-6BF191E2C930}"/>
              </a:ext>
            </a:extLst>
          </p:cNvPr>
          <p:cNvSpPr txBox="1">
            <a:spLocks noGrp="1"/>
          </p:cNvSpPr>
          <p:nvPr>
            <p:ph type="sldNum" sz="quarter" idx="11"/>
          </p:nvPr>
        </p:nvSpPr>
        <p:spPr>
          <a:ln/>
        </p:spPr>
        <p:txBody>
          <a:bodyPr/>
          <a:lstStyle>
            <a:lvl1pPr>
              <a:defRPr/>
            </a:lvl1pPr>
          </a:lstStyle>
          <a:p>
            <a:pPr>
              <a:defRPr/>
            </a:pPr>
            <a:fld id="{321C579D-1C5F-F74C-B548-5E87F628DAB6}" type="slidenum">
              <a:rPr/>
              <a:pPr>
                <a:defRPr/>
              </a:pPr>
              <a:t>‹#›</a:t>
            </a:fld>
            <a:endParaRPr/>
          </a:p>
        </p:txBody>
      </p:sp>
    </p:spTree>
    <p:extLst>
      <p:ext uri="{BB962C8B-B14F-4D97-AF65-F5344CB8AC3E}">
        <p14:creationId xmlns:p14="http://schemas.microsoft.com/office/powerpoint/2010/main" val="3803101964"/>
      </p:ext>
    </p:extLst>
  </p:cSld>
  <p:clrMapOvr>
    <a:masterClrMapping/>
  </p:clrMapOvr>
  <p:transition spd="slow"/>
</p:sldLayout>
</file>

<file path=ppt/slideLayouts/slideLayout2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73A4CB4-8036-F340-AD44-951973C682C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B21D48A-B89E-804A-9BB3-525FF426636F}"/>
              </a:ext>
            </a:extLst>
          </p:cNvPr>
          <p:cNvSpPr txBox="1">
            <a:spLocks noGrp="1"/>
          </p:cNvSpPr>
          <p:nvPr>
            <p:ph type="sldNum" sz="quarter" idx="11"/>
          </p:nvPr>
        </p:nvSpPr>
        <p:spPr>
          <a:ln/>
        </p:spPr>
        <p:txBody>
          <a:bodyPr/>
          <a:lstStyle>
            <a:lvl1pPr>
              <a:defRPr/>
            </a:lvl1pPr>
          </a:lstStyle>
          <a:p>
            <a:pPr>
              <a:defRPr/>
            </a:pPr>
            <a:fld id="{8443840C-DAC3-F041-A037-F88F63F4E3A3}" type="slidenum">
              <a:rPr/>
              <a:pPr>
                <a:defRPr/>
              </a:pPr>
              <a:t>‹#›</a:t>
            </a:fld>
            <a:endParaRPr/>
          </a:p>
        </p:txBody>
      </p:sp>
    </p:spTree>
    <p:extLst>
      <p:ext uri="{BB962C8B-B14F-4D97-AF65-F5344CB8AC3E}">
        <p14:creationId xmlns:p14="http://schemas.microsoft.com/office/powerpoint/2010/main" val="2693531019"/>
      </p:ext>
    </p:extLst>
  </p:cSld>
  <p:clrMapOvr>
    <a:masterClrMapping/>
  </p:clrMapOvr>
  <p:transition spd="slow"/>
</p:sldLayout>
</file>

<file path=ppt/slideLayouts/slideLayout2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545AEDF-8E26-3346-B5BD-8B07924A5F9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E155D89-BD38-C043-94B6-6C9F6DA74C8A}"/>
              </a:ext>
            </a:extLst>
          </p:cNvPr>
          <p:cNvSpPr txBox="1">
            <a:spLocks noGrp="1"/>
          </p:cNvSpPr>
          <p:nvPr>
            <p:ph type="sldNum" sz="quarter" idx="11"/>
          </p:nvPr>
        </p:nvSpPr>
        <p:spPr>
          <a:ln/>
        </p:spPr>
        <p:txBody>
          <a:bodyPr/>
          <a:lstStyle>
            <a:lvl1pPr>
              <a:defRPr/>
            </a:lvl1pPr>
          </a:lstStyle>
          <a:p>
            <a:pPr>
              <a:defRPr/>
            </a:pPr>
            <a:fld id="{F133352C-EB0D-B443-B0BF-F8C0FEDB74E8}" type="slidenum">
              <a:rPr/>
              <a:pPr>
                <a:defRPr/>
              </a:pPr>
              <a:t>‹#›</a:t>
            </a:fld>
            <a:endParaRPr/>
          </a:p>
        </p:txBody>
      </p:sp>
    </p:spTree>
    <p:extLst>
      <p:ext uri="{BB962C8B-B14F-4D97-AF65-F5344CB8AC3E}">
        <p14:creationId xmlns:p14="http://schemas.microsoft.com/office/powerpoint/2010/main" val="3012348623"/>
      </p:ext>
    </p:extLst>
  </p:cSld>
  <p:clrMapOvr>
    <a:masterClrMapping/>
  </p:clrMapOvr>
  <p:transition spd="slow"/>
</p:sldLayout>
</file>

<file path=ppt/slideLayouts/slideLayout2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C5CFDC0-E235-874B-BD61-8B8291315E4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C8D9887-7388-7749-86D3-78AA7FD3F0EB}"/>
              </a:ext>
            </a:extLst>
          </p:cNvPr>
          <p:cNvSpPr txBox="1">
            <a:spLocks noGrp="1"/>
          </p:cNvSpPr>
          <p:nvPr>
            <p:ph type="sldNum" sz="quarter" idx="11"/>
          </p:nvPr>
        </p:nvSpPr>
        <p:spPr>
          <a:ln/>
        </p:spPr>
        <p:txBody>
          <a:bodyPr/>
          <a:lstStyle>
            <a:lvl1pPr>
              <a:defRPr/>
            </a:lvl1pPr>
          </a:lstStyle>
          <a:p>
            <a:pPr>
              <a:defRPr/>
            </a:pPr>
            <a:fld id="{883364EC-D715-C643-A3F3-7B34FB3BFF90}" type="slidenum">
              <a:rPr/>
              <a:pPr>
                <a:defRPr/>
              </a:pPr>
              <a:t>‹#›</a:t>
            </a:fld>
            <a:endParaRPr/>
          </a:p>
        </p:txBody>
      </p:sp>
    </p:spTree>
    <p:extLst>
      <p:ext uri="{BB962C8B-B14F-4D97-AF65-F5344CB8AC3E}">
        <p14:creationId xmlns:p14="http://schemas.microsoft.com/office/powerpoint/2010/main" val="1534156414"/>
      </p:ext>
    </p:extLst>
  </p:cSld>
  <p:clrMapOvr>
    <a:masterClrMapping/>
  </p:clrMapOvr>
  <p:transition spd="slow"/>
</p:sldLayout>
</file>

<file path=ppt/slideLayouts/slideLayout2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A420AE2-6A1B-D347-B4EC-BE2E1DAD714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F0C1031-A6D3-CA4F-82FE-9EB8FB5EA1C6}"/>
              </a:ext>
            </a:extLst>
          </p:cNvPr>
          <p:cNvSpPr txBox="1">
            <a:spLocks noGrp="1"/>
          </p:cNvSpPr>
          <p:nvPr>
            <p:ph type="sldNum" sz="quarter" idx="11"/>
          </p:nvPr>
        </p:nvSpPr>
        <p:spPr>
          <a:ln/>
        </p:spPr>
        <p:txBody>
          <a:bodyPr/>
          <a:lstStyle>
            <a:lvl1pPr>
              <a:defRPr/>
            </a:lvl1pPr>
          </a:lstStyle>
          <a:p>
            <a:pPr>
              <a:defRPr/>
            </a:pPr>
            <a:fld id="{964537C5-ED6C-234E-AB7B-7ED7FB300F29}" type="slidenum">
              <a:rPr/>
              <a:pPr>
                <a:defRPr/>
              </a:pPr>
              <a:t>‹#›</a:t>
            </a:fld>
            <a:endParaRPr/>
          </a:p>
        </p:txBody>
      </p:sp>
    </p:spTree>
    <p:extLst>
      <p:ext uri="{BB962C8B-B14F-4D97-AF65-F5344CB8AC3E}">
        <p14:creationId xmlns:p14="http://schemas.microsoft.com/office/powerpoint/2010/main" val="4079917380"/>
      </p:ext>
    </p:extLst>
  </p:cSld>
  <p:clrMapOvr>
    <a:masterClrMapping/>
  </p:clrMapOvr>
  <p:transition spd="slow"/>
</p:sldLayout>
</file>

<file path=ppt/slideLayouts/slideLayout2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37AAB87-C57A-6346-82C4-A84D2481165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41377B6-7A76-4842-86F7-A8EB904B4188}"/>
              </a:ext>
            </a:extLst>
          </p:cNvPr>
          <p:cNvSpPr txBox="1">
            <a:spLocks noGrp="1"/>
          </p:cNvSpPr>
          <p:nvPr>
            <p:ph type="sldNum" sz="quarter" idx="11"/>
          </p:nvPr>
        </p:nvSpPr>
        <p:spPr>
          <a:ln/>
        </p:spPr>
        <p:txBody>
          <a:bodyPr/>
          <a:lstStyle>
            <a:lvl1pPr>
              <a:defRPr/>
            </a:lvl1pPr>
          </a:lstStyle>
          <a:p>
            <a:pPr>
              <a:defRPr/>
            </a:pPr>
            <a:fld id="{C46CCFE9-79E9-E843-8889-DFDA5A8460B0}" type="slidenum">
              <a:rPr/>
              <a:pPr>
                <a:defRPr/>
              </a:pPr>
              <a:t>‹#›</a:t>
            </a:fld>
            <a:endParaRPr/>
          </a:p>
        </p:txBody>
      </p:sp>
    </p:spTree>
    <p:extLst>
      <p:ext uri="{BB962C8B-B14F-4D97-AF65-F5344CB8AC3E}">
        <p14:creationId xmlns:p14="http://schemas.microsoft.com/office/powerpoint/2010/main" val="2987296224"/>
      </p:ext>
    </p:extLst>
  </p:cSld>
  <p:clrMapOvr>
    <a:masterClrMapping/>
  </p:clrMapOvr>
  <p:transition spd="slow"/>
</p:sldLayout>
</file>

<file path=ppt/slideLayouts/slideLayout2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502A6E6-DBA3-3C4C-8ED6-D52031FA334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06D99DD-70D9-1F49-838C-FC8FD8354A24}"/>
              </a:ext>
            </a:extLst>
          </p:cNvPr>
          <p:cNvSpPr txBox="1">
            <a:spLocks noGrp="1"/>
          </p:cNvSpPr>
          <p:nvPr>
            <p:ph type="sldNum" sz="quarter" idx="11"/>
          </p:nvPr>
        </p:nvSpPr>
        <p:spPr>
          <a:ln/>
        </p:spPr>
        <p:txBody>
          <a:bodyPr/>
          <a:lstStyle>
            <a:lvl1pPr>
              <a:defRPr/>
            </a:lvl1pPr>
          </a:lstStyle>
          <a:p>
            <a:pPr>
              <a:defRPr/>
            </a:pPr>
            <a:fld id="{77A50B6E-6708-0144-B035-7822152D44CB}" type="slidenum">
              <a:rPr/>
              <a:pPr>
                <a:defRPr/>
              </a:pPr>
              <a:t>‹#›</a:t>
            </a:fld>
            <a:endParaRPr/>
          </a:p>
        </p:txBody>
      </p:sp>
    </p:spTree>
    <p:extLst>
      <p:ext uri="{BB962C8B-B14F-4D97-AF65-F5344CB8AC3E}">
        <p14:creationId xmlns:p14="http://schemas.microsoft.com/office/powerpoint/2010/main" val="3350134003"/>
      </p:ext>
    </p:extLst>
  </p:cSld>
  <p:clrMapOvr>
    <a:masterClrMapping/>
  </p:clrMapOvr>
  <p:transition spd="slow"/>
</p:sldLayout>
</file>

<file path=ppt/slideLayouts/slideLayout2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C95E4D7-C8DA-7541-9982-7EFB240A455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F91BE8E-5248-8E4B-85EC-1313EE1B27D3}"/>
              </a:ext>
            </a:extLst>
          </p:cNvPr>
          <p:cNvSpPr txBox="1">
            <a:spLocks noGrp="1"/>
          </p:cNvSpPr>
          <p:nvPr>
            <p:ph type="sldNum" sz="quarter" idx="11"/>
          </p:nvPr>
        </p:nvSpPr>
        <p:spPr>
          <a:ln/>
        </p:spPr>
        <p:txBody>
          <a:bodyPr/>
          <a:lstStyle>
            <a:lvl1pPr>
              <a:defRPr/>
            </a:lvl1pPr>
          </a:lstStyle>
          <a:p>
            <a:pPr>
              <a:defRPr/>
            </a:pPr>
            <a:fld id="{15686290-608C-1047-9C4F-3BA898C9DA03}" type="slidenum">
              <a:rPr/>
              <a:pPr>
                <a:defRPr/>
              </a:pPr>
              <a:t>‹#›</a:t>
            </a:fld>
            <a:endParaRPr/>
          </a:p>
        </p:txBody>
      </p:sp>
    </p:spTree>
    <p:extLst>
      <p:ext uri="{BB962C8B-B14F-4D97-AF65-F5344CB8AC3E}">
        <p14:creationId xmlns:p14="http://schemas.microsoft.com/office/powerpoint/2010/main" val="1857078761"/>
      </p:ext>
    </p:extLst>
  </p:cSld>
  <p:clrMapOvr>
    <a:masterClrMapping/>
  </p:clrMapOvr>
  <p:transition spd="slow"/>
</p:sldLayout>
</file>

<file path=ppt/slideLayouts/slideLayout27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84A1AE43-AB44-3342-B8B2-E0BBA087BAB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CB28BDE-67BC-1440-8B35-8116B23D3D24}"/>
              </a:ext>
            </a:extLst>
          </p:cNvPr>
          <p:cNvSpPr txBox="1">
            <a:spLocks noGrp="1"/>
          </p:cNvSpPr>
          <p:nvPr>
            <p:ph type="sldNum" sz="quarter" idx="11"/>
          </p:nvPr>
        </p:nvSpPr>
        <p:spPr>
          <a:ln/>
        </p:spPr>
        <p:txBody>
          <a:bodyPr/>
          <a:lstStyle>
            <a:lvl1pPr>
              <a:defRPr/>
            </a:lvl1pPr>
          </a:lstStyle>
          <a:p>
            <a:pPr>
              <a:defRPr/>
            </a:pPr>
            <a:fld id="{E08C7C1B-FDC6-544B-B4ED-8773F40EC0C1}" type="slidenum">
              <a:rPr/>
              <a:pPr>
                <a:defRPr/>
              </a:pPr>
              <a:t>‹#›</a:t>
            </a:fld>
            <a:endParaRPr/>
          </a:p>
        </p:txBody>
      </p:sp>
    </p:spTree>
    <p:extLst>
      <p:ext uri="{BB962C8B-B14F-4D97-AF65-F5344CB8AC3E}">
        <p14:creationId xmlns:p14="http://schemas.microsoft.com/office/powerpoint/2010/main" val="3965669890"/>
      </p:ext>
    </p:extLst>
  </p:cSld>
  <p:clrMapOvr>
    <a:masterClrMapping/>
  </p:clrMapOvr>
  <p:transition spd="slow"/>
</p:sldLayout>
</file>

<file path=ppt/slideLayouts/slideLayout27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F169D80-4538-464B-8CE5-8DD31192B4E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0F1C898-C88C-7D4F-82FA-A283E2C97EFB}"/>
              </a:ext>
            </a:extLst>
          </p:cNvPr>
          <p:cNvSpPr txBox="1">
            <a:spLocks noGrp="1"/>
          </p:cNvSpPr>
          <p:nvPr>
            <p:ph type="sldNum" sz="quarter" idx="11"/>
          </p:nvPr>
        </p:nvSpPr>
        <p:spPr>
          <a:ln/>
        </p:spPr>
        <p:txBody>
          <a:bodyPr/>
          <a:lstStyle>
            <a:lvl1pPr>
              <a:defRPr/>
            </a:lvl1pPr>
          </a:lstStyle>
          <a:p>
            <a:pPr>
              <a:defRPr/>
            </a:pPr>
            <a:fld id="{AEED7960-C496-AD43-96B5-3C77FF7F3CD2}" type="slidenum">
              <a:rPr/>
              <a:pPr>
                <a:defRPr/>
              </a:pPr>
              <a:t>‹#›</a:t>
            </a:fld>
            <a:endParaRPr/>
          </a:p>
        </p:txBody>
      </p:sp>
    </p:spTree>
    <p:extLst>
      <p:ext uri="{BB962C8B-B14F-4D97-AF65-F5344CB8AC3E}">
        <p14:creationId xmlns:p14="http://schemas.microsoft.com/office/powerpoint/2010/main" val="1344335901"/>
      </p:ext>
    </p:extLst>
  </p:cSld>
  <p:clrMapOvr>
    <a:masterClrMapping/>
  </p:clrMapOvr>
  <p:transition spd="slow"/>
</p:sldLayout>
</file>

<file path=ppt/slideLayouts/slideLayout27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491F251-7378-E843-AA87-D6EC599BE00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A9C6BA4-3D93-3C4B-BC69-CF9D5E70F05F}"/>
              </a:ext>
            </a:extLst>
          </p:cNvPr>
          <p:cNvSpPr txBox="1">
            <a:spLocks noGrp="1"/>
          </p:cNvSpPr>
          <p:nvPr>
            <p:ph type="sldNum" sz="quarter" idx="11"/>
          </p:nvPr>
        </p:nvSpPr>
        <p:spPr>
          <a:ln/>
        </p:spPr>
        <p:txBody>
          <a:bodyPr/>
          <a:lstStyle>
            <a:lvl1pPr>
              <a:defRPr/>
            </a:lvl1pPr>
          </a:lstStyle>
          <a:p>
            <a:pPr>
              <a:defRPr/>
            </a:pPr>
            <a:fld id="{430A0811-18B0-F54C-9CF3-A1B253DD1E72}" type="slidenum">
              <a:rPr/>
              <a:pPr>
                <a:defRPr/>
              </a:pPr>
              <a:t>‹#›</a:t>
            </a:fld>
            <a:endParaRPr/>
          </a:p>
        </p:txBody>
      </p:sp>
    </p:spTree>
    <p:extLst>
      <p:ext uri="{BB962C8B-B14F-4D97-AF65-F5344CB8AC3E}">
        <p14:creationId xmlns:p14="http://schemas.microsoft.com/office/powerpoint/2010/main" val="1428726882"/>
      </p:ext>
    </p:extLst>
  </p:cSld>
  <p:clrMapOvr>
    <a:masterClrMapping/>
  </p:clrMapOvr>
  <p:transition spd="slow"/>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7EAF43E4-6902-8348-94E2-71C45BA90200}"/>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B83BDE7E-5EC0-0846-8A0F-686918B1EE36}"/>
              </a:ext>
            </a:extLst>
          </p:cNvPr>
          <p:cNvSpPr txBox="1">
            <a:spLocks noGrp="1"/>
          </p:cNvSpPr>
          <p:nvPr>
            <p:ph type="sldNum" sz="quarter" idx="11"/>
          </p:nvPr>
        </p:nvSpPr>
        <p:spPr>
          <a:ln/>
        </p:spPr>
        <p:txBody>
          <a:bodyPr/>
          <a:lstStyle>
            <a:lvl1pPr>
              <a:defRPr/>
            </a:lvl1pPr>
          </a:lstStyle>
          <a:p>
            <a:pPr>
              <a:defRPr/>
            </a:pPr>
            <a:fld id="{88543767-E802-6441-A4DF-98231F314889}" type="slidenum">
              <a:rPr/>
              <a:pPr>
                <a:defRPr/>
              </a:pPr>
              <a:t>‹#›</a:t>
            </a:fld>
            <a:endParaRPr/>
          </a:p>
        </p:txBody>
      </p:sp>
    </p:spTree>
    <p:extLst>
      <p:ext uri="{BB962C8B-B14F-4D97-AF65-F5344CB8AC3E}">
        <p14:creationId xmlns:p14="http://schemas.microsoft.com/office/powerpoint/2010/main" val="405209505"/>
      </p:ext>
    </p:extLst>
  </p:cSld>
  <p:clrMapOvr>
    <a:masterClrMapping/>
  </p:clrMapOvr>
  <p:transition spd="slow"/>
</p:sldLayout>
</file>

<file path=ppt/slideLayouts/slideLayout27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88725B5-C788-134A-A47F-A5183481037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E79052B-2E62-5B40-B71B-3DC267215B59}"/>
              </a:ext>
            </a:extLst>
          </p:cNvPr>
          <p:cNvSpPr txBox="1">
            <a:spLocks noGrp="1"/>
          </p:cNvSpPr>
          <p:nvPr>
            <p:ph type="sldNum" sz="quarter" idx="11"/>
          </p:nvPr>
        </p:nvSpPr>
        <p:spPr>
          <a:ln/>
        </p:spPr>
        <p:txBody>
          <a:bodyPr/>
          <a:lstStyle>
            <a:lvl1pPr>
              <a:defRPr/>
            </a:lvl1pPr>
          </a:lstStyle>
          <a:p>
            <a:pPr>
              <a:defRPr/>
            </a:pPr>
            <a:fld id="{39CAA126-0846-E241-B34F-F98DE951C5BB}" type="slidenum">
              <a:rPr/>
              <a:pPr>
                <a:defRPr/>
              </a:pPr>
              <a:t>‹#›</a:t>
            </a:fld>
            <a:endParaRPr/>
          </a:p>
        </p:txBody>
      </p:sp>
    </p:spTree>
    <p:extLst>
      <p:ext uri="{BB962C8B-B14F-4D97-AF65-F5344CB8AC3E}">
        <p14:creationId xmlns:p14="http://schemas.microsoft.com/office/powerpoint/2010/main" val="1552532442"/>
      </p:ext>
    </p:extLst>
  </p:cSld>
  <p:clrMapOvr>
    <a:masterClrMapping/>
  </p:clrMapOvr>
  <p:transition spd="slow"/>
</p:sldLayout>
</file>

<file path=ppt/slideLayouts/slideLayout27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0752E472-58F2-3E49-A2DB-B950EE86C06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91B2789-B675-9542-B60D-185BEE204BD9}"/>
              </a:ext>
            </a:extLst>
          </p:cNvPr>
          <p:cNvSpPr txBox="1">
            <a:spLocks noGrp="1"/>
          </p:cNvSpPr>
          <p:nvPr>
            <p:ph type="sldNum" sz="quarter" idx="11"/>
          </p:nvPr>
        </p:nvSpPr>
        <p:spPr>
          <a:ln/>
        </p:spPr>
        <p:txBody>
          <a:bodyPr/>
          <a:lstStyle>
            <a:lvl1pPr>
              <a:defRPr/>
            </a:lvl1pPr>
          </a:lstStyle>
          <a:p>
            <a:pPr>
              <a:defRPr/>
            </a:pPr>
            <a:fld id="{E980B14B-567C-7F4A-86F2-F6DB21DD7660}" type="slidenum">
              <a:rPr/>
              <a:pPr>
                <a:defRPr/>
              </a:pPr>
              <a:t>‹#›</a:t>
            </a:fld>
            <a:endParaRPr/>
          </a:p>
        </p:txBody>
      </p:sp>
    </p:spTree>
    <p:extLst>
      <p:ext uri="{BB962C8B-B14F-4D97-AF65-F5344CB8AC3E}">
        <p14:creationId xmlns:p14="http://schemas.microsoft.com/office/powerpoint/2010/main" val="3070083330"/>
      </p:ext>
    </p:extLst>
  </p:cSld>
  <p:clrMapOvr>
    <a:masterClrMapping/>
  </p:clrMapOvr>
  <p:transition spd="slow"/>
</p:sldLayout>
</file>

<file path=ppt/slideLayouts/slideLayout27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24FF2BC-2FEF-804B-B495-58249B7EC06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A5F0D32-8B0F-5E40-B07A-B9561540C2A0}"/>
              </a:ext>
            </a:extLst>
          </p:cNvPr>
          <p:cNvSpPr txBox="1">
            <a:spLocks noGrp="1"/>
          </p:cNvSpPr>
          <p:nvPr>
            <p:ph type="sldNum" sz="quarter" idx="11"/>
          </p:nvPr>
        </p:nvSpPr>
        <p:spPr>
          <a:ln/>
        </p:spPr>
        <p:txBody>
          <a:bodyPr/>
          <a:lstStyle>
            <a:lvl1pPr>
              <a:defRPr/>
            </a:lvl1pPr>
          </a:lstStyle>
          <a:p>
            <a:pPr>
              <a:defRPr/>
            </a:pPr>
            <a:fld id="{41681146-7BCB-7A4E-922C-91DD4BFC3048}" type="slidenum">
              <a:rPr/>
              <a:pPr>
                <a:defRPr/>
              </a:pPr>
              <a:t>‹#›</a:t>
            </a:fld>
            <a:endParaRPr/>
          </a:p>
        </p:txBody>
      </p:sp>
    </p:spTree>
    <p:extLst>
      <p:ext uri="{BB962C8B-B14F-4D97-AF65-F5344CB8AC3E}">
        <p14:creationId xmlns:p14="http://schemas.microsoft.com/office/powerpoint/2010/main" val="1986810050"/>
      </p:ext>
    </p:extLst>
  </p:cSld>
  <p:clrMapOvr>
    <a:masterClrMapping/>
  </p:clrMapOvr>
  <p:transition spd="slow"/>
</p:sldLayout>
</file>

<file path=ppt/slideLayouts/slideLayout27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6962B5E-F1F5-9C48-A21B-B090A93A2323}"/>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047028C-33E4-F646-9AF3-3D91F8DE418E}"/>
              </a:ext>
            </a:extLst>
          </p:cNvPr>
          <p:cNvSpPr txBox="1">
            <a:spLocks noGrp="1"/>
          </p:cNvSpPr>
          <p:nvPr>
            <p:ph type="sldNum" sz="quarter" idx="11"/>
          </p:nvPr>
        </p:nvSpPr>
        <p:spPr>
          <a:ln/>
        </p:spPr>
        <p:txBody>
          <a:bodyPr/>
          <a:lstStyle>
            <a:lvl1pPr>
              <a:defRPr/>
            </a:lvl1pPr>
          </a:lstStyle>
          <a:p>
            <a:pPr>
              <a:defRPr/>
            </a:pPr>
            <a:fld id="{CEBD9514-3C04-A442-9261-AA7243A50CA4}" type="slidenum">
              <a:rPr/>
              <a:pPr>
                <a:defRPr/>
              </a:pPr>
              <a:t>‹#›</a:t>
            </a:fld>
            <a:endParaRPr/>
          </a:p>
        </p:txBody>
      </p:sp>
    </p:spTree>
    <p:extLst>
      <p:ext uri="{BB962C8B-B14F-4D97-AF65-F5344CB8AC3E}">
        <p14:creationId xmlns:p14="http://schemas.microsoft.com/office/powerpoint/2010/main" val="1919551684"/>
      </p:ext>
    </p:extLst>
  </p:cSld>
  <p:clrMapOvr>
    <a:masterClrMapping/>
  </p:clrMapOvr>
  <p:transition spd="slow"/>
</p:sldLayout>
</file>

<file path=ppt/slideLayouts/slideLayout27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840F076-EB3F-584B-9E47-93B3AF54201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0D50A5B-4A41-1A48-88D3-14928C36DF9F}"/>
              </a:ext>
            </a:extLst>
          </p:cNvPr>
          <p:cNvSpPr txBox="1">
            <a:spLocks noGrp="1"/>
          </p:cNvSpPr>
          <p:nvPr>
            <p:ph type="sldNum" sz="quarter" idx="11"/>
          </p:nvPr>
        </p:nvSpPr>
        <p:spPr>
          <a:ln/>
        </p:spPr>
        <p:txBody>
          <a:bodyPr/>
          <a:lstStyle>
            <a:lvl1pPr>
              <a:defRPr/>
            </a:lvl1pPr>
          </a:lstStyle>
          <a:p>
            <a:pPr>
              <a:defRPr/>
            </a:pPr>
            <a:fld id="{65B72BE2-CB6D-B444-BE07-8540B5AE35B3}" type="slidenum">
              <a:rPr/>
              <a:pPr>
                <a:defRPr/>
              </a:pPr>
              <a:t>‹#›</a:t>
            </a:fld>
            <a:endParaRPr/>
          </a:p>
        </p:txBody>
      </p:sp>
    </p:spTree>
    <p:extLst>
      <p:ext uri="{BB962C8B-B14F-4D97-AF65-F5344CB8AC3E}">
        <p14:creationId xmlns:p14="http://schemas.microsoft.com/office/powerpoint/2010/main" val="1790991926"/>
      </p:ext>
    </p:extLst>
  </p:cSld>
  <p:clrMapOvr>
    <a:masterClrMapping/>
  </p:clrMapOvr>
  <p:transition spd="slow"/>
</p:sldLayout>
</file>

<file path=ppt/slideLayouts/slideLayout27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29A4AD1-DED7-6B4D-83A5-C948B7C448F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9AAFC16-9F77-DC43-A53E-D5820A36CD48}"/>
              </a:ext>
            </a:extLst>
          </p:cNvPr>
          <p:cNvSpPr txBox="1">
            <a:spLocks noGrp="1"/>
          </p:cNvSpPr>
          <p:nvPr>
            <p:ph type="sldNum" sz="quarter" idx="11"/>
          </p:nvPr>
        </p:nvSpPr>
        <p:spPr>
          <a:ln/>
        </p:spPr>
        <p:txBody>
          <a:bodyPr/>
          <a:lstStyle>
            <a:lvl1pPr>
              <a:defRPr/>
            </a:lvl1pPr>
          </a:lstStyle>
          <a:p>
            <a:pPr>
              <a:defRPr/>
            </a:pPr>
            <a:fld id="{A5DC5A86-2A29-E348-9645-AC5F637D34B0}" type="slidenum">
              <a:rPr/>
              <a:pPr>
                <a:defRPr/>
              </a:pPr>
              <a:t>‹#›</a:t>
            </a:fld>
            <a:endParaRPr/>
          </a:p>
        </p:txBody>
      </p:sp>
    </p:spTree>
    <p:extLst>
      <p:ext uri="{BB962C8B-B14F-4D97-AF65-F5344CB8AC3E}">
        <p14:creationId xmlns:p14="http://schemas.microsoft.com/office/powerpoint/2010/main" val="717201181"/>
      </p:ext>
    </p:extLst>
  </p:cSld>
  <p:clrMapOvr>
    <a:masterClrMapping/>
  </p:clrMapOvr>
  <p:transition spd="slow"/>
</p:sldLayout>
</file>

<file path=ppt/slideLayouts/slideLayout27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10CA57E-6164-184C-B0DF-97D9F8A0017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CB6262E-6C42-824B-8898-918B29BB40EC}"/>
              </a:ext>
            </a:extLst>
          </p:cNvPr>
          <p:cNvSpPr txBox="1">
            <a:spLocks noGrp="1"/>
          </p:cNvSpPr>
          <p:nvPr>
            <p:ph type="sldNum" sz="quarter" idx="11"/>
          </p:nvPr>
        </p:nvSpPr>
        <p:spPr>
          <a:ln/>
        </p:spPr>
        <p:txBody>
          <a:bodyPr/>
          <a:lstStyle>
            <a:lvl1pPr>
              <a:defRPr/>
            </a:lvl1pPr>
          </a:lstStyle>
          <a:p>
            <a:pPr>
              <a:defRPr/>
            </a:pPr>
            <a:fld id="{295BC75A-E025-DA4B-8CE5-14B590D150DE}" type="slidenum">
              <a:rPr/>
              <a:pPr>
                <a:defRPr/>
              </a:pPr>
              <a:t>‹#›</a:t>
            </a:fld>
            <a:endParaRPr/>
          </a:p>
        </p:txBody>
      </p:sp>
    </p:spTree>
    <p:extLst>
      <p:ext uri="{BB962C8B-B14F-4D97-AF65-F5344CB8AC3E}">
        <p14:creationId xmlns:p14="http://schemas.microsoft.com/office/powerpoint/2010/main" val="1715113900"/>
      </p:ext>
    </p:extLst>
  </p:cSld>
  <p:clrMapOvr>
    <a:masterClrMapping/>
  </p:clrMapOvr>
  <p:transition spd="slow"/>
</p:sldLayout>
</file>

<file path=ppt/slideLayouts/slideLayout27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0E49CBD-BF30-C640-831A-E92530E5C3D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9D5904F-26CE-3B44-A366-2B9EF6148B92}"/>
              </a:ext>
            </a:extLst>
          </p:cNvPr>
          <p:cNvSpPr txBox="1">
            <a:spLocks noGrp="1"/>
          </p:cNvSpPr>
          <p:nvPr>
            <p:ph type="sldNum" sz="quarter" idx="11"/>
          </p:nvPr>
        </p:nvSpPr>
        <p:spPr>
          <a:ln/>
        </p:spPr>
        <p:txBody>
          <a:bodyPr/>
          <a:lstStyle>
            <a:lvl1pPr>
              <a:defRPr/>
            </a:lvl1pPr>
          </a:lstStyle>
          <a:p>
            <a:pPr>
              <a:defRPr/>
            </a:pPr>
            <a:fld id="{ECD4B314-A633-0B4C-A947-D7CF63B0E0B3}" type="slidenum">
              <a:rPr/>
              <a:pPr>
                <a:defRPr/>
              </a:pPr>
              <a:t>‹#›</a:t>
            </a:fld>
            <a:endParaRPr/>
          </a:p>
        </p:txBody>
      </p:sp>
    </p:spTree>
    <p:extLst>
      <p:ext uri="{BB962C8B-B14F-4D97-AF65-F5344CB8AC3E}">
        <p14:creationId xmlns:p14="http://schemas.microsoft.com/office/powerpoint/2010/main" val="1317627272"/>
      </p:ext>
    </p:extLst>
  </p:cSld>
  <p:clrMapOvr>
    <a:masterClrMapping/>
  </p:clrMapOvr>
  <p:transition spd="slow"/>
</p:sldLayout>
</file>

<file path=ppt/slideLayouts/slideLayout27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5C0273A5-A506-D347-A136-E7C5035E0D0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4902CCE-A65B-9B40-AE40-7D28A6E417DC}"/>
              </a:ext>
            </a:extLst>
          </p:cNvPr>
          <p:cNvSpPr txBox="1">
            <a:spLocks noGrp="1"/>
          </p:cNvSpPr>
          <p:nvPr>
            <p:ph type="sldNum" sz="quarter" idx="11"/>
          </p:nvPr>
        </p:nvSpPr>
        <p:spPr>
          <a:ln/>
        </p:spPr>
        <p:txBody>
          <a:bodyPr/>
          <a:lstStyle>
            <a:lvl1pPr>
              <a:defRPr/>
            </a:lvl1pPr>
          </a:lstStyle>
          <a:p>
            <a:pPr>
              <a:defRPr/>
            </a:pPr>
            <a:fld id="{6C4D8DD1-ECF5-2442-8C66-FB7F4BDE063F}" type="slidenum">
              <a:rPr/>
              <a:pPr>
                <a:defRPr/>
              </a:pPr>
              <a:t>‹#›</a:t>
            </a:fld>
            <a:endParaRPr/>
          </a:p>
        </p:txBody>
      </p:sp>
    </p:spTree>
    <p:extLst>
      <p:ext uri="{BB962C8B-B14F-4D97-AF65-F5344CB8AC3E}">
        <p14:creationId xmlns:p14="http://schemas.microsoft.com/office/powerpoint/2010/main" val="2372514066"/>
      </p:ext>
    </p:extLst>
  </p:cSld>
  <p:clrMapOvr>
    <a:masterClrMapping/>
  </p:clrMapOvr>
  <p:transition spd="slow"/>
</p:sldLayout>
</file>

<file path=ppt/slideLayouts/slideLayout27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0F1AEE2-CF99-B343-9B7C-6F5A6B82A9A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A5EFA0B-76D1-B640-8124-EF0FA568EE9D}"/>
              </a:ext>
            </a:extLst>
          </p:cNvPr>
          <p:cNvSpPr txBox="1">
            <a:spLocks noGrp="1"/>
          </p:cNvSpPr>
          <p:nvPr>
            <p:ph type="sldNum" sz="quarter" idx="11"/>
          </p:nvPr>
        </p:nvSpPr>
        <p:spPr>
          <a:ln/>
        </p:spPr>
        <p:txBody>
          <a:bodyPr/>
          <a:lstStyle>
            <a:lvl1pPr>
              <a:defRPr/>
            </a:lvl1pPr>
          </a:lstStyle>
          <a:p>
            <a:pPr>
              <a:defRPr/>
            </a:pPr>
            <a:fld id="{0B85D5F5-D90D-BA4C-B72C-D56C14D24959}" type="slidenum">
              <a:rPr/>
              <a:pPr>
                <a:defRPr/>
              </a:pPr>
              <a:t>‹#›</a:t>
            </a:fld>
            <a:endParaRPr/>
          </a:p>
        </p:txBody>
      </p:sp>
    </p:spTree>
    <p:extLst>
      <p:ext uri="{BB962C8B-B14F-4D97-AF65-F5344CB8AC3E}">
        <p14:creationId xmlns:p14="http://schemas.microsoft.com/office/powerpoint/2010/main" val="1948308669"/>
      </p:ext>
    </p:extLst>
  </p:cSld>
  <p:clrMapOvr>
    <a:masterClrMapping/>
  </p:clrMapOvr>
  <p:transition spd="slow"/>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8F68FA3-E660-874E-BF02-7455B4B0B2D0}"/>
              </a:ext>
            </a:extLst>
          </p:cNvPr>
          <p:cNvSpPr txBox="1">
            <a:spLocks noGrp="1"/>
          </p:cNvSpPr>
          <p:nvPr>
            <p:ph type="dt" sz="half" idx="10"/>
          </p:nvPr>
        </p:nvSpPr>
        <p:spPr>
          <a:ln/>
        </p:spPr>
        <p:txBody>
          <a:bodyPr/>
          <a:lstStyle>
            <a:lvl1pPr>
              <a:defRPr/>
            </a:lvl1pPr>
          </a:lstStyle>
          <a:p>
            <a:pPr>
              <a:defRPr/>
            </a:pPr>
            <a:r>
              <a:t>29 декабря 2016</a:t>
            </a:r>
          </a:p>
        </p:txBody>
      </p:sp>
      <p:sp>
        <p:nvSpPr>
          <p:cNvPr id="8" name="Rectangle 4">
            <a:extLst>
              <a:ext uri="{FF2B5EF4-FFF2-40B4-BE49-F238E27FC236}">
                <a16:creationId xmlns:a16="http://schemas.microsoft.com/office/drawing/2014/main" id="{94123E30-94E3-F94F-90A7-A6F64C1DEDE9}"/>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9" name="Rectangle 5">
            <a:extLst>
              <a:ext uri="{FF2B5EF4-FFF2-40B4-BE49-F238E27FC236}">
                <a16:creationId xmlns:a16="http://schemas.microsoft.com/office/drawing/2014/main" id="{75B9BDA6-A20B-E24C-810F-F2A441821DF0}"/>
              </a:ext>
            </a:extLst>
          </p:cNvPr>
          <p:cNvSpPr txBox="1">
            <a:spLocks noGrp="1"/>
          </p:cNvSpPr>
          <p:nvPr>
            <p:ph type="sldNum" sz="quarter" idx="12"/>
          </p:nvPr>
        </p:nvSpPr>
        <p:spPr>
          <a:ln/>
        </p:spPr>
        <p:txBody>
          <a:bodyPr/>
          <a:lstStyle>
            <a:lvl1pPr>
              <a:defRPr/>
            </a:lvl1pPr>
          </a:lstStyle>
          <a:p>
            <a:pPr>
              <a:defRPr/>
            </a:pPr>
            <a:fld id="{0C825C97-FA71-8A40-BB65-E6839411CBE8}" type="slidenum">
              <a:rPr/>
              <a:pPr>
                <a:defRPr/>
              </a:pPr>
              <a:t>‹#›</a:t>
            </a:fld>
            <a:endParaRPr/>
          </a:p>
        </p:txBody>
      </p:sp>
    </p:spTree>
    <p:extLst>
      <p:ext uri="{BB962C8B-B14F-4D97-AF65-F5344CB8AC3E}">
        <p14:creationId xmlns:p14="http://schemas.microsoft.com/office/powerpoint/2010/main" val="506012815"/>
      </p:ext>
    </p:extLst>
  </p:cSld>
  <p:clrMapOvr>
    <a:masterClrMapping/>
  </p:clrMapOvr>
  <p:transition spd="slow"/>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125D2642-048C-834A-8577-2F0A0C37FC25}"/>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7EA53CA3-F45E-F748-860F-8397B4F6B0D7}"/>
              </a:ext>
            </a:extLst>
          </p:cNvPr>
          <p:cNvSpPr txBox="1">
            <a:spLocks noGrp="1"/>
          </p:cNvSpPr>
          <p:nvPr>
            <p:ph type="sldNum" sz="quarter" idx="11"/>
          </p:nvPr>
        </p:nvSpPr>
        <p:spPr>
          <a:ln/>
        </p:spPr>
        <p:txBody>
          <a:bodyPr/>
          <a:lstStyle>
            <a:lvl1pPr>
              <a:defRPr/>
            </a:lvl1pPr>
          </a:lstStyle>
          <a:p>
            <a:pPr>
              <a:defRPr/>
            </a:pPr>
            <a:fld id="{19D9F34E-D5A5-1047-97FA-F71C8C5A9B3B}" type="slidenum">
              <a:rPr/>
              <a:pPr>
                <a:defRPr/>
              </a:pPr>
              <a:t>‹#›</a:t>
            </a:fld>
            <a:endParaRPr/>
          </a:p>
        </p:txBody>
      </p:sp>
    </p:spTree>
    <p:extLst>
      <p:ext uri="{BB962C8B-B14F-4D97-AF65-F5344CB8AC3E}">
        <p14:creationId xmlns:p14="http://schemas.microsoft.com/office/powerpoint/2010/main" val="1735121527"/>
      </p:ext>
    </p:extLst>
  </p:cSld>
  <p:clrMapOvr>
    <a:masterClrMapping/>
  </p:clrMapOvr>
  <p:transition spd="slow"/>
</p:sldLayout>
</file>

<file path=ppt/slideLayouts/slideLayout28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B04BA28-DFB2-BE4D-87C6-8184D243DFB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7CCF700-D492-7C40-BE2B-63C5FB904B7B}"/>
              </a:ext>
            </a:extLst>
          </p:cNvPr>
          <p:cNvSpPr txBox="1">
            <a:spLocks noGrp="1"/>
          </p:cNvSpPr>
          <p:nvPr>
            <p:ph type="sldNum" sz="quarter" idx="11"/>
          </p:nvPr>
        </p:nvSpPr>
        <p:spPr>
          <a:ln/>
        </p:spPr>
        <p:txBody>
          <a:bodyPr/>
          <a:lstStyle>
            <a:lvl1pPr>
              <a:defRPr/>
            </a:lvl1pPr>
          </a:lstStyle>
          <a:p>
            <a:pPr>
              <a:defRPr/>
            </a:pPr>
            <a:fld id="{97785D12-FCE6-4247-BC20-02D064105E90}" type="slidenum">
              <a:rPr/>
              <a:pPr>
                <a:defRPr/>
              </a:pPr>
              <a:t>‹#›</a:t>
            </a:fld>
            <a:endParaRPr/>
          </a:p>
        </p:txBody>
      </p:sp>
    </p:spTree>
    <p:extLst>
      <p:ext uri="{BB962C8B-B14F-4D97-AF65-F5344CB8AC3E}">
        <p14:creationId xmlns:p14="http://schemas.microsoft.com/office/powerpoint/2010/main" val="3725724358"/>
      </p:ext>
    </p:extLst>
  </p:cSld>
  <p:clrMapOvr>
    <a:masterClrMapping/>
  </p:clrMapOvr>
  <p:transition spd="slow"/>
</p:sldLayout>
</file>

<file path=ppt/slideLayouts/slideLayout28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55B934D-7EB7-894D-918F-11F18A40FD9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F6F3614-B76A-9D44-81A4-B28723D12FC7}"/>
              </a:ext>
            </a:extLst>
          </p:cNvPr>
          <p:cNvSpPr txBox="1">
            <a:spLocks noGrp="1"/>
          </p:cNvSpPr>
          <p:nvPr>
            <p:ph type="sldNum" sz="quarter" idx="11"/>
          </p:nvPr>
        </p:nvSpPr>
        <p:spPr>
          <a:ln/>
        </p:spPr>
        <p:txBody>
          <a:bodyPr/>
          <a:lstStyle>
            <a:lvl1pPr>
              <a:defRPr/>
            </a:lvl1pPr>
          </a:lstStyle>
          <a:p>
            <a:pPr>
              <a:defRPr/>
            </a:pPr>
            <a:fld id="{6024053C-C2B0-F64B-9F54-8B91DD87630C}" type="slidenum">
              <a:rPr/>
              <a:pPr>
                <a:defRPr/>
              </a:pPr>
              <a:t>‹#›</a:t>
            </a:fld>
            <a:endParaRPr/>
          </a:p>
        </p:txBody>
      </p:sp>
    </p:spTree>
    <p:extLst>
      <p:ext uri="{BB962C8B-B14F-4D97-AF65-F5344CB8AC3E}">
        <p14:creationId xmlns:p14="http://schemas.microsoft.com/office/powerpoint/2010/main" val="1105159672"/>
      </p:ext>
    </p:extLst>
  </p:cSld>
  <p:clrMapOvr>
    <a:masterClrMapping/>
  </p:clrMapOvr>
  <p:transition spd="slow"/>
</p:sldLayout>
</file>

<file path=ppt/slideLayouts/slideLayout28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EB59250-392A-444A-923F-8C5D44404B4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D419B02-6039-724F-9A2E-7C9173EE3958}"/>
              </a:ext>
            </a:extLst>
          </p:cNvPr>
          <p:cNvSpPr txBox="1">
            <a:spLocks noGrp="1"/>
          </p:cNvSpPr>
          <p:nvPr>
            <p:ph type="sldNum" sz="quarter" idx="11"/>
          </p:nvPr>
        </p:nvSpPr>
        <p:spPr>
          <a:ln/>
        </p:spPr>
        <p:txBody>
          <a:bodyPr/>
          <a:lstStyle>
            <a:lvl1pPr>
              <a:defRPr/>
            </a:lvl1pPr>
          </a:lstStyle>
          <a:p>
            <a:pPr>
              <a:defRPr/>
            </a:pPr>
            <a:fld id="{80DFB997-3B02-AA4E-BBEC-260DC346AF9C}" type="slidenum">
              <a:rPr/>
              <a:pPr>
                <a:defRPr/>
              </a:pPr>
              <a:t>‹#›</a:t>
            </a:fld>
            <a:endParaRPr/>
          </a:p>
        </p:txBody>
      </p:sp>
    </p:spTree>
    <p:extLst>
      <p:ext uri="{BB962C8B-B14F-4D97-AF65-F5344CB8AC3E}">
        <p14:creationId xmlns:p14="http://schemas.microsoft.com/office/powerpoint/2010/main" val="1458691477"/>
      </p:ext>
    </p:extLst>
  </p:cSld>
  <p:clrMapOvr>
    <a:masterClrMapping/>
  </p:clrMapOvr>
  <p:transition spd="slow"/>
</p:sldLayout>
</file>

<file path=ppt/slideLayouts/slideLayout28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F6A260F-2734-BC4C-814A-26CDB455084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C230DF6-7E1C-554F-A5C9-E8090A12D19B}"/>
              </a:ext>
            </a:extLst>
          </p:cNvPr>
          <p:cNvSpPr txBox="1">
            <a:spLocks noGrp="1"/>
          </p:cNvSpPr>
          <p:nvPr>
            <p:ph type="sldNum" sz="quarter" idx="11"/>
          </p:nvPr>
        </p:nvSpPr>
        <p:spPr>
          <a:ln/>
        </p:spPr>
        <p:txBody>
          <a:bodyPr/>
          <a:lstStyle>
            <a:lvl1pPr>
              <a:defRPr/>
            </a:lvl1pPr>
          </a:lstStyle>
          <a:p>
            <a:pPr>
              <a:defRPr/>
            </a:pPr>
            <a:fld id="{6C4DF4A7-C328-1940-91EB-4AA9E4DAF71A}" type="slidenum">
              <a:rPr/>
              <a:pPr>
                <a:defRPr/>
              </a:pPr>
              <a:t>‹#›</a:t>
            </a:fld>
            <a:endParaRPr/>
          </a:p>
        </p:txBody>
      </p:sp>
    </p:spTree>
    <p:extLst>
      <p:ext uri="{BB962C8B-B14F-4D97-AF65-F5344CB8AC3E}">
        <p14:creationId xmlns:p14="http://schemas.microsoft.com/office/powerpoint/2010/main" val="1753575971"/>
      </p:ext>
    </p:extLst>
  </p:cSld>
  <p:clrMapOvr>
    <a:masterClrMapping/>
  </p:clrMapOvr>
  <p:transition spd="slow"/>
</p:sldLayout>
</file>

<file path=ppt/slideLayouts/slideLayout28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8731501-005C-184C-BD6F-58E3A75E27C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CF35EEC-F277-4140-A1BA-1E375920493E}"/>
              </a:ext>
            </a:extLst>
          </p:cNvPr>
          <p:cNvSpPr txBox="1">
            <a:spLocks noGrp="1"/>
          </p:cNvSpPr>
          <p:nvPr>
            <p:ph type="sldNum" sz="quarter" idx="11"/>
          </p:nvPr>
        </p:nvSpPr>
        <p:spPr>
          <a:ln/>
        </p:spPr>
        <p:txBody>
          <a:bodyPr/>
          <a:lstStyle>
            <a:lvl1pPr>
              <a:defRPr/>
            </a:lvl1pPr>
          </a:lstStyle>
          <a:p>
            <a:pPr>
              <a:defRPr/>
            </a:pPr>
            <a:fld id="{AA279E4E-D67F-EE41-82DA-B831EA31C44B}" type="slidenum">
              <a:rPr/>
              <a:pPr>
                <a:defRPr/>
              </a:pPr>
              <a:t>‹#›</a:t>
            </a:fld>
            <a:endParaRPr/>
          </a:p>
        </p:txBody>
      </p:sp>
    </p:spTree>
    <p:extLst>
      <p:ext uri="{BB962C8B-B14F-4D97-AF65-F5344CB8AC3E}">
        <p14:creationId xmlns:p14="http://schemas.microsoft.com/office/powerpoint/2010/main" val="607929254"/>
      </p:ext>
    </p:extLst>
  </p:cSld>
  <p:clrMapOvr>
    <a:masterClrMapping/>
  </p:clrMapOvr>
  <p:transition spd="slow"/>
</p:sldLayout>
</file>

<file path=ppt/slideLayouts/slideLayout28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B1DD75D-9074-B948-B960-9300CAFFCC6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3B10D14-9A24-5B4C-AA05-F5A424331239}"/>
              </a:ext>
            </a:extLst>
          </p:cNvPr>
          <p:cNvSpPr txBox="1">
            <a:spLocks noGrp="1"/>
          </p:cNvSpPr>
          <p:nvPr>
            <p:ph type="sldNum" sz="quarter" idx="11"/>
          </p:nvPr>
        </p:nvSpPr>
        <p:spPr>
          <a:ln/>
        </p:spPr>
        <p:txBody>
          <a:bodyPr/>
          <a:lstStyle>
            <a:lvl1pPr>
              <a:defRPr/>
            </a:lvl1pPr>
          </a:lstStyle>
          <a:p>
            <a:pPr>
              <a:defRPr/>
            </a:pPr>
            <a:fld id="{CDF9DAC5-9927-FF44-8373-AFFA5ABF7A3D}" type="slidenum">
              <a:rPr/>
              <a:pPr>
                <a:defRPr/>
              </a:pPr>
              <a:t>‹#›</a:t>
            </a:fld>
            <a:endParaRPr/>
          </a:p>
        </p:txBody>
      </p:sp>
    </p:spTree>
    <p:extLst>
      <p:ext uri="{BB962C8B-B14F-4D97-AF65-F5344CB8AC3E}">
        <p14:creationId xmlns:p14="http://schemas.microsoft.com/office/powerpoint/2010/main" val="2993021789"/>
      </p:ext>
    </p:extLst>
  </p:cSld>
  <p:clrMapOvr>
    <a:masterClrMapping/>
  </p:clrMapOvr>
  <p:transition spd="slow"/>
</p:sldLayout>
</file>

<file path=ppt/slideLayouts/slideLayout28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41FA9EC-B374-094B-BFCB-58D5EF3758A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B1F568A-5A35-B549-B947-2A1D64A44BA2}"/>
              </a:ext>
            </a:extLst>
          </p:cNvPr>
          <p:cNvSpPr txBox="1">
            <a:spLocks noGrp="1"/>
          </p:cNvSpPr>
          <p:nvPr>
            <p:ph type="sldNum" sz="quarter" idx="11"/>
          </p:nvPr>
        </p:nvSpPr>
        <p:spPr>
          <a:ln/>
        </p:spPr>
        <p:txBody>
          <a:bodyPr/>
          <a:lstStyle>
            <a:lvl1pPr>
              <a:defRPr/>
            </a:lvl1pPr>
          </a:lstStyle>
          <a:p>
            <a:pPr>
              <a:defRPr/>
            </a:pPr>
            <a:fld id="{3D272F23-73D5-5641-8688-2FBEC0D0E453}" type="slidenum">
              <a:rPr/>
              <a:pPr>
                <a:defRPr/>
              </a:pPr>
              <a:t>‹#›</a:t>
            </a:fld>
            <a:endParaRPr/>
          </a:p>
        </p:txBody>
      </p:sp>
    </p:spTree>
    <p:extLst>
      <p:ext uri="{BB962C8B-B14F-4D97-AF65-F5344CB8AC3E}">
        <p14:creationId xmlns:p14="http://schemas.microsoft.com/office/powerpoint/2010/main" val="1066408780"/>
      </p:ext>
    </p:extLst>
  </p:cSld>
  <p:clrMapOvr>
    <a:masterClrMapping/>
  </p:clrMapOvr>
  <p:transition spd="slow"/>
</p:sldLayout>
</file>

<file path=ppt/slideLayouts/slideLayout28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3340204-8C79-0F48-9879-57C3945B926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29FE6A4-C5D3-7044-9EEA-26553B834688}"/>
              </a:ext>
            </a:extLst>
          </p:cNvPr>
          <p:cNvSpPr txBox="1">
            <a:spLocks noGrp="1"/>
          </p:cNvSpPr>
          <p:nvPr>
            <p:ph type="sldNum" sz="quarter" idx="11"/>
          </p:nvPr>
        </p:nvSpPr>
        <p:spPr>
          <a:ln/>
        </p:spPr>
        <p:txBody>
          <a:bodyPr/>
          <a:lstStyle>
            <a:lvl1pPr>
              <a:defRPr/>
            </a:lvl1pPr>
          </a:lstStyle>
          <a:p>
            <a:pPr>
              <a:defRPr/>
            </a:pPr>
            <a:fld id="{D19AC26A-CB6D-BA42-B16B-0D516B2804C2}" type="slidenum">
              <a:rPr/>
              <a:pPr>
                <a:defRPr/>
              </a:pPr>
              <a:t>‹#›</a:t>
            </a:fld>
            <a:endParaRPr/>
          </a:p>
        </p:txBody>
      </p:sp>
    </p:spTree>
    <p:extLst>
      <p:ext uri="{BB962C8B-B14F-4D97-AF65-F5344CB8AC3E}">
        <p14:creationId xmlns:p14="http://schemas.microsoft.com/office/powerpoint/2010/main" val="3013855070"/>
      </p:ext>
    </p:extLst>
  </p:cSld>
  <p:clrMapOvr>
    <a:masterClrMapping/>
  </p:clrMapOvr>
  <p:transition spd="slow"/>
</p:sldLayout>
</file>

<file path=ppt/slideLayouts/slideLayout28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42C26A2-1C5D-B046-8DF0-2A05974AD39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64CC207-3EE6-0B48-8AED-C3A396564402}"/>
              </a:ext>
            </a:extLst>
          </p:cNvPr>
          <p:cNvSpPr txBox="1">
            <a:spLocks noGrp="1"/>
          </p:cNvSpPr>
          <p:nvPr>
            <p:ph type="sldNum" sz="quarter" idx="11"/>
          </p:nvPr>
        </p:nvSpPr>
        <p:spPr>
          <a:ln/>
        </p:spPr>
        <p:txBody>
          <a:bodyPr/>
          <a:lstStyle>
            <a:lvl1pPr>
              <a:defRPr/>
            </a:lvl1pPr>
          </a:lstStyle>
          <a:p>
            <a:pPr>
              <a:defRPr/>
            </a:pPr>
            <a:fld id="{299029A7-57DC-0D48-84D1-6B78336F000F}" type="slidenum">
              <a:rPr/>
              <a:pPr>
                <a:defRPr/>
              </a:pPr>
              <a:t>‹#›</a:t>
            </a:fld>
            <a:endParaRPr/>
          </a:p>
        </p:txBody>
      </p:sp>
    </p:spTree>
    <p:extLst>
      <p:ext uri="{BB962C8B-B14F-4D97-AF65-F5344CB8AC3E}">
        <p14:creationId xmlns:p14="http://schemas.microsoft.com/office/powerpoint/2010/main" val="1740984569"/>
      </p:ext>
    </p:extLst>
  </p:cSld>
  <p:clrMapOvr>
    <a:masterClrMapping/>
  </p:clrMapOvr>
  <p:transition spd="slow"/>
</p:sldLayout>
</file>

<file path=ppt/slideLayouts/slideLayout28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FC737F3-A4F9-BA42-BB83-538AFEB427C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7B144FE-3397-C249-8A05-6EEABBEA0F83}"/>
              </a:ext>
            </a:extLst>
          </p:cNvPr>
          <p:cNvSpPr txBox="1">
            <a:spLocks noGrp="1"/>
          </p:cNvSpPr>
          <p:nvPr>
            <p:ph type="sldNum" sz="quarter" idx="11"/>
          </p:nvPr>
        </p:nvSpPr>
        <p:spPr>
          <a:ln/>
        </p:spPr>
        <p:txBody>
          <a:bodyPr/>
          <a:lstStyle>
            <a:lvl1pPr>
              <a:defRPr/>
            </a:lvl1pPr>
          </a:lstStyle>
          <a:p>
            <a:pPr>
              <a:defRPr/>
            </a:pPr>
            <a:fld id="{47AC5230-1529-E343-BBB2-FF2689B95A23}" type="slidenum">
              <a:rPr/>
              <a:pPr>
                <a:defRPr/>
              </a:pPr>
              <a:t>‹#›</a:t>
            </a:fld>
            <a:endParaRPr/>
          </a:p>
        </p:txBody>
      </p:sp>
    </p:spTree>
    <p:extLst>
      <p:ext uri="{BB962C8B-B14F-4D97-AF65-F5344CB8AC3E}">
        <p14:creationId xmlns:p14="http://schemas.microsoft.com/office/powerpoint/2010/main" val="626865815"/>
      </p:ext>
    </p:extLst>
  </p:cSld>
  <p:clrMapOvr>
    <a:masterClrMapping/>
  </p:clrMapOvr>
  <p:transition spd="slow"/>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BF464E8F-032E-314D-9C69-9E9211E2B9A1}"/>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C6BD7B3F-270A-7A42-B1AD-F02F2F336E46}"/>
              </a:ext>
            </a:extLst>
          </p:cNvPr>
          <p:cNvSpPr txBox="1">
            <a:spLocks noGrp="1"/>
          </p:cNvSpPr>
          <p:nvPr>
            <p:ph type="sldNum" sz="quarter" idx="11"/>
          </p:nvPr>
        </p:nvSpPr>
        <p:spPr>
          <a:ln/>
        </p:spPr>
        <p:txBody>
          <a:bodyPr/>
          <a:lstStyle>
            <a:lvl1pPr>
              <a:defRPr/>
            </a:lvl1pPr>
          </a:lstStyle>
          <a:p>
            <a:pPr>
              <a:defRPr/>
            </a:pPr>
            <a:fld id="{85BA6C02-13D6-6447-AAEB-D6F9A0532DF9}" type="slidenum">
              <a:rPr/>
              <a:pPr>
                <a:defRPr/>
              </a:pPr>
              <a:t>‹#›</a:t>
            </a:fld>
            <a:endParaRPr/>
          </a:p>
        </p:txBody>
      </p:sp>
    </p:spTree>
    <p:extLst>
      <p:ext uri="{BB962C8B-B14F-4D97-AF65-F5344CB8AC3E}">
        <p14:creationId xmlns:p14="http://schemas.microsoft.com/office/powerpoint/2010/main" val="248682872"/>
      </p:ext>
    </p:extLst>
  </p:cSld>
  <p:clrMapOvr>
    <a:masterClrMapping/>
  </p:clrMapOvr>
  <p:transition spd="slow"/>
</p:sldLayout>
</file>

<file path=ppt/slideLayouts/slideLayout28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6436DE8-8047-8D48-A71D-87AE5810835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5F539A4-9727-D546-987A-EA23630BEDC3}"/>
              </a:ext>
            </a:extLst>
          </p:cNvPr>
          <p:cNvSpPr txBox="1">
            <a:spLocks noGrp="1"/>
          </p:cNvSpPr>
          <p:nvPr>
            <p:ph type="sldNum" sz="quarter" idx="11"/>
          </p:nvPr>
        </p:nvSpPr>
        <p:spPr>
          <a:ln/>
        </p:spPr>
        <p:txBody>
          <a:bodyPr/>
          <a:lstStyle>
            <a:lvl1pPr>
              <a:defRPr/>
            </a:lvl1pPr>
          </a:lstStyle>
          <a:p>
            <a:pPr>
              <a:defRPr/>
            </a:pPr>
            <a:fld id="{9CD0E6A1-BB0C-BF4F-90A9-7F4E1CFAEDF3}" type="slidenum">
              <a:rPr/>
              <a:pPr>
                <a:defRPr/>
              </a:pPr>
              <a:t>‹#›</a:t>
            </a:fld>
            <a:endParaRPr/>
          </a:p>
        </p:txBody>
      </p:sp>
    </p:spTree>
    <p:extLst>
      <p:ext uri="{BB962C8B-B14F-4D97-AF65-F5344CB8AC3E}">
        <p14:creationId xmlns:p14="http://schemas.microsoft.com/office/powerpoint/2010/main" val="2072507236"/>
      </p:ext>
    </p:extLst>
  </p:cSld>
  <p:clrMapOvr>
    <a:masterClrMapping/>
  </p:clrMapOvr>
  <p:transition spd="slow"/>
</p:sldLayout>
</file>

<file path=ppt/slideLayouts/slideLayout28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B5A1232-3149-5F4B-BADD-1E4F8B13E39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52FA4CB-4467-D148-8AE9-518F7D658D15}"/>
              </a:ext>
            </a:extLst>
          </p:cNvPr>
          <p:cNvSpPr txBox="1">
            <a:spLocks noGrp="1"/>
          </p:cNvSpPr>
          <p:nvPr>
            <p:ph type="sldNum" sz="quarter" idx="11"/>
          </p:nvPr>
        </p:nvSpPr>
        <p:spPr>
          <a:ln/>
        </p:spPr>
        <p:txBody>
          <a:bodyPr/>
          <a:lstStyle>
            <a:lvl1pPr>
              <a:defRPr/>
            </a:lvl1pPr>
          </a:lstStyle>
          <a:p>
            <a:pPr>
              <a:defRPr/>
            </a:pPr>
            <a:fld id="{9A64C34D-CDCE-D14A-8B10-DE0AD978CDB0}" type="slidenum">
              <a:rPr/>
              <a:pPr>
                <a:defRPr/>
              </a:pPr>
              <a:t>‹#›</a:t>
            </a:fld>
            <a:endParaRPr/>
          </a:p>
        </p:txBody>
      </p:sp>
    </p:spTree>
    <p:extLst>
      <p:ext uri="{BB962C8B-B14F-4D97-AF65-F5344CB8AC3E}">
        <p14:creationId xmlns:p14="http://schemas.microsoft.com/office/powerpoint/2010/main" val="2794380704"/>
      </p:ext>
    </p:extLst>
  </p:cSld>
  <p:clrMapOvr>
    <a:masterClrMapping/>
  </p:clrMapOvr>
  <p:transition spd="slow"/>
</p:sldLayout>
</file>

<file path=ppt/slideLayouts/slideLayout28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E70183F-E474-BB46-B35D-F0E2D068A03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AE82D4A-0370-9644-BA26-C5C64A7104C2}"/>
              </a:ext>
            </a:extLst>
          </p:cNvPr>
          <p:cNvSpPr txBox="1">
            <a:spLocks noGrp="1"/>
          </p:cNvSpPr>
          <p:nvPr>
            <p:ph type="sldNum" sz="quarter" idx="11"/>
          </p:nvPr>
        </p:nvSpPr>
        <p:spPr>
          <a:ln/>
        </p:spPr>
        <p:txBody>
          <a:bodyPr/>
          <a:lstStyle>
            <a:lvl1pPr>
              <a:defRPr/>
            </a:lvl1pPr>
          </a:lstStyle>
          <a:p>
            <a:pPr>
              <a:defRPr/>
            </a:pPr>
            <a:fld id="{5CF5B250-AB40-7A43-8164-EBF5F4AADCA6}" type="slidenum">
              <a:rPr/>
              <a:pPr>
                <a:defRPr/>
              </a:pPr>
              <a:t>‹#›</a:t>
            </a:fld>
            <a:endParaRPr/>
          </a:p>
        </p:txBody>
      </p:sp>
    </p:spTree>
    <p:extLst>
      <p:ext uri="{BB962C8B-B14F-4D97-AF65-F5344CB8AC3E}">
        <p14:creationId xmlns:p14="http://schemas.microsoft.com/office/powerpoint/2010/main" val="2526208262"/>
      </p:ext>
    </p:extLst>
  </p:cSld>
  <p:clrMapOvr>
    <a:masterClrMapping/>
  </p:clrMapOvr>
  <p:transition spd="slow"/>
</p:sldLayout>
</file>

<file path=ppt/slideLayouts/slideLayout28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8B93754-DC1A-1E44-9299-40E688DFB98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A6E499D-31EA-6E44-94ED-906790B6E67E}"/>
              </a:ext>
            </a:extLst>
          </p:cNvPr>
          <p:cNvSpPr txBox="1">
            <a:spLocks noGrp="1"/>
          </p:cNvSpPr>
          <p:nvPr>
            <p:ph type="sldNum" sz="quarter" idx="11"/>
          </p:nvPr>
        </p:nvSpPr>
        <p:spPr>
          <a:ln/>
        </p:spPr>
        <p:txBody>
          <a:bodyPr/>
          <a:lstStyle>
            <a:lvl1pPr>
              <a:defRPr/>
            </a:lvl1pPr>
          </a:lstStyle>
          <a:p>
            <a:pPr>
              <a:defRPr/>
            </a:pPr>
            <a:fld id="{D9D054DF-FB74-BC49-BFE3-2840BF19ED49}" type="slidenum">
              <a:rPr/>
              <a:pPr>
                <a:defRPr/>
              </a:pPr>
              <a:t>‹#›</a:t>
            </a:fld>
            <a:endParaRPr/>
          </a:p>
        </p:txBody>
      </p:sp>
    </p:spTree>
    <p:extLst>
      <p:ext uri="{BB962C8B-B14F-4D97-AF65-F5344CB8AC3E}">
        <p14:creationId xmlns:p14="http://schemas.microsoft.com/office/powerpoint/2010/main" val="3752790643"/>
      </p:ext>
    </p:extLst>
  </p:cSld>
  <p:clrMapOvr>
    <a:masterClrMapping/>
  </p:clrMapOvr>
  <p:transition spd="slow"/>
</p:sldLayout>
</file>

<file path=ppt/slideLayouts/slideLayout28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2FC8FBF-20B2-E349-9D4F-2A8889B3D73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A6434C6-768D-684B-BFDE-2AF30AB082BA}"/>
              </a:ext>
            </a:extLst>
          </p:cNvPr>
          <p:cNvSpPr txBox="1">
            <a:spLocks noGrp="1"/>
          </p:cNvSpPr>
          <p:nvPr>
            <p:ph type="sldNum" sz="quarter" idx="11"/>
          </p:nvPr>
        </p:nvSpPr>
        <p:spPr>
          <a:ln/>
        </p:spPr>
        <p:txBody>
          <a:bodyPr/>
          <a:lstStyle>
            <a:lvl1pPr>
              <a:defRPr/>
            </a:lvl1pPr>
          </a:lstStyle>
          <a:p>
            <a:pPr>
              <a:defRPr/>
            </a:pPr>
            <a:fld id="{471FBEAF-3813-4C4B-9C5E-1AF33E708657}" type="slidenum">
              <a:rPr/>
              <a:pPr>
                <a:defRPr/>
              </a:pPr>
              <a:t>‹#›</a:t>
            </a:fld>
            <a:endParaRPr/>
          </a:p>
        </p:txBody>
      </p:sp>
    </p:spTree>
    <p:extLst>
      <p:ext uri="{BB962C8B-B14F-4D97-AF65-F5344CB8AC3E}">
        <p14:creationId xmlns:p14="http://schemas.microsoft.com/office/powerpoint/2010/main" val="2728764423"/>
      </p:ext>
    </p:extLst>
  </p:cSld>
  <p:clrMapOvr>
    <a:masterClrMapping/>
  </p:clrMapOvr>
  <p:transition spd="slow"/>
</p:sldLayout>
</file>

<file path=ppt/slideLayouts/slideLayout28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838FB07-EDE8-BC47-8D89-6D6ED728609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4D062D8-7096-7240-8EEC-7E4F03ABCEC2}"/>
              </a:ext>
            </a:extLst>
          </p:cNvPr>
          <p:cNvSpPr txBox="1">
            <a:spLocks noGrp="1"/>
          </p:cNvSpPr>
          <p:nvPr>
            <p:ph type="sldNum" sz="quarter" idx="11"/>
          </p:nvPr>
        </p:nvSpPr>
        <p:spPr>
          <a:ln/>
        </p:spPr>
        <p:txBody>
          <a:bodyPr/>
          <a:lstStyle>
            <a:lvl1pPr>
              <a:defRPr/>
            </a:lvl1pPr>
          </a:lstStyle>
          <a:p>
            <a:pPr>
              <a:defRPr/>
            </a:pPr>
            <a:fld id="{022298D5-9F76-FF4D-93AC-C896F87A6A1F}" type="slidenum">
              <a:rPr/>
              <a:pPr>
                <a:defRPr/>
              </a:pPr>
              <a:t>‹#›</a:t>
            </a:fld>
            <a:endParaRPr/>
          </a:p>
        </p:txBody>
      </p:sp>
    </p:spTree>
    <p:extLst>
      <p:ext uri="{BB962C8B-B14F-4D97-AF65-F5344CB8AC3E}">
        <p14:creationId xmlns:p14="http://schemas.microsoft.com/office/powerpoint/2010/main" val="705486989"/>
      </p:ext>
    </p:extLst>
  </p:cSld>
  <p:clrMapOvr>
    <a:masterClrMapping/>
  </p:clrMapOvr>
  <p:transition spd="slow"/>
</p:sldLayout>
</file>

<file path=ppt/slideLayouts/slideLayout28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093677A-D87B-CE45-98F5-7CB10CB09B8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DCF6A2C-5A2B-B54B-BE8B-6DEDD0D4D560}"/>
              </a:ext>
            </a:extLst>
          </p:cNvPr>
          <p:cNvSpPr txBox="1">
            <a:spLocks noGrp="1"/>
          </p:cNvSpPr>
          <p:nvPr>
            <p:ph type="sldNum" sz="quarter" idx="11"/>
          </p:nvPr>
        </p:nvSpPr>
        <p:spPr>
          <a:ln/>
        </p:spPr>
        <p:txBody>
          <a:bodyPr/>
          <a:lstStyle>
            <a:lvl1pPr>
              <a:defRPr/>
            </a:lvl1pPr>
          </a:lstStyle>
          <a:p>
            <a:pPr>
              <a:defRPr/>
            </a:pPr>
            <a:fld id="{038BD6C1-D20C-1B4E-94BF-800A7B1FFDAF}" type="slidenum">
              <a:rPr/>
              <a:pPr>
                <a:defRPr/>
              </a:pPr>
              <a:t>‹#›</a:t>
            </a:fld>
            <a:endParaRPr/>
          </a:p>
        </p:txBody>
      </p:sp>
    </p:spTree>
    <p:extLst>
      <p:ext uri="{BB962C8B-B14F-4D97-AF65-F5344CB8AC3E}">
        <p14:creationId xmlns:p14="http://schemas.microsoft.com/office/powerpoint/2010/main" val="548846525"/>
      </p:ext>
    </p:extLst>
  </p:cSld>
  <p:clrMapOvr>
    <a:masterClrMapping/>
  </p:clrMapOvr>
  <p:transition spd="slow"/>
</p:sldLayout>
</file>

<file path=ppt/slideLayouts/slideLayout28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650BEBE-9921-0B48-A50E-1B8A316F8C8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CC6A1E0-CDAC-4F4A-80A5-1C20A61FAC5B}"/>
              </a:ext>
            </a:extLst>
          </p:cNvPr>
          <p:cNvSpPr txBox="1">
            <a:spLocks noGrp="1"/>
          </p:cNvSpPr>
          <p:nvPr>
            <p:ph type="sldNum" sz="quarter" idx="11"/>
          </p:nvPr>
        </p:nvSpPr>
        <p:spPr>
          <a:ln/>
        </p:spPr>
        <p:txBody>
          <a:bodyPr/>
          <a:lstStyle>
            <a:lvl1pPr>
              <a:defRPr/>
            </a:lvl1pPr>
          </a:lstStyle>
          <a:p>
            <a:pPr>
              <a:defRPr/>
            </a:pPr>
            <a:fld id="{5BB858F3-40D1-7144-A293-63C61BE92616}" type="slidenum">
              <a:rPr/>
              <a:pPr>
                <a:defRPr/>
              </a:pPr>
              <a:t>‹#›</a:t>
            </a:fld>
            <a:endParaRPr/>
          </a:p>
        </p:txBody>
      </p:sp>
    </p:spTree>
    <p:extLst>
      <p:ext uri="{BB962C8B-B14F-4D97-AF65-F5344CB8AC3E}">
        <p14:creationId xmlns:p14="http://schemas.microsoft.com/office/powerpoint/2010/main" val="1272115393"/>
      </p:ext>
    </p:extLst>
  </p:cSld>
  <p:clrMapOvr>
    <a:masterClrMapping/>
  </p:clrMapOvr>
  <p:transition spd="slow"/>
</p:sldLayout>
</file>

<file path=ppt/slideLayouts/slideLayout28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D601412-F421-F149-9B27-D16D4AA4276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DDE35B5-6628-884A-A7F8-25B1D9AACDAF}"/>
              </a:ext>
            </a:extLst>
          </p:cNvPr>
          <p:cNvSpPr txBox="1">
            <a:spLocks noGrp="1"/>
          </p:cNvSpPr>
          <p:nvPr>
            <p:ph type="sldNum" sz="quarter" idx="11"/>
          </p:nvPr>
        </p:nvSpPr>
        <p:spPr>
          <a:ln/>
        </p:spPr>
        <p:txBody>
          <a:bodyPr/>
          <a:lstStyle>
            <a:lvl1pPr>
              <a:defRPr/>
            </a:lvl1pPr>
          </a:lstStyle>
          <a:p>
            <a:pPr>
              <a:defRPr/>
            </a:pPr>
            <a:fld id="{9C53E6D6-1D3A-6A45-B786-4A69854F9202}" type="slidenum">
              <a:rPr/>
              <a:pPr>
                <a:defRPr/>
              </a:pPr>
              <a:t>‹#›</a:t>
            </a:fld>
            <a:endParaRPr/>
          </a:p>
        </p:txBody>
      </p:sp>
    </p:spTree>
    <p:extLst>
      <p:ext uri="{BB962C8B-B14F-4D97-AF65-F5344CB8AC3E}">
        <p14:creationId xmlns:p14="http://schemas.microsoft.com/office/powerpoint/2010/main" val="265442054"/>
      </p:ext>
    </p:extLst>
  </p:cSld>
  <p:clrMapOvr>
    <a:masterClrMapping/>
  </p:clrMapOvr>
  <p:transition spd="slow"/>
</p:sldLayout>
</file>

<file path=ppt/slideLayouts/slideLayout28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1AEAE74-4CE9-984D-90AA-4B5C4AB9F8B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DA9E8B2-E98B-CC40-9FAA-09658B0C3840}"/>
              </a:ext>
            </a:extLst>
          </p:cNvPr>
          <p:cNvSpPr txBox="1">
            <a:spLocks noGrp="1"/>
          </p:cNvSpPr>
          <p:nvPr>
            <p:ph type="sldNum" sz="quarter" idx="11"/>
          </p:nvPr>
        </p:nvSpPr>
        <p:spPr>
          <a:ln/>
        </p:spPr>
        <p:txBody>
          <a:bodyPr/>
          <a:lstStyle>
            <a:lvl1pPr>
              <a:defRPr/>
            </a:lvl1pPr>
          </a:lstStyle>
          <a:p>
            <a:pPr>
              <a:defRPr/>
            </a:pPr>
            <a:fld id="{599374A4-F309-D74B-BC46-DB442E162A0C}" type="slidenum">
              <a:rPr/>
              <a:pPr>
                <a:defRPr/>
              </a:pPr>
              <a:t>‹#›</a:t>
            </a:fld>
            <a:endParaRPr/>
          </a:p>
        </p:txBody>
      </p:sp>
    </p:spTree>
    <p:extLst>
      <p:ext uri="{BB962C8B-B14F-4D97-AF65-F5344CB8AC3E}">
        <p14:creationId xmlns:p14="http://schemas.microsoft.com/office/powerpoint/2010/main" val="3761223496"/>
      </p:ext>
    </p:extLst>
  </p:cSld>
  <p:clrMapOvr>
    <a:masterClrMapping/>
  </p:clrMapOvr>
  <p:transition spd="slow"/>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1552C530-B61C-D14B-9BBC-31491569A575}"/>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5DBB1D19-F21C-D34D-8986-4A30CA0589E0}"/>
              </a:ext>
            </a:extLst>
          </p:cNvPr>
          <p:cNvSpPr txBox="1">
            <a:spLocks noGrp="1"/>
          </p:cNvSpPr>
          <p:nvPr>
            <p:ph type="sldNum" sz="quarter" idx="11"/>
          </p:nvPr>
        </p:nvSpPr>
        <p:spPr>
          <a:ln/>
        </p:spPr>
        <p:txBody>
          <a:bodyPr/>
          <a:lstStyle>
            <a:lvl1pPr>
              <a:defRPr/>
            </a:lvl1pPr>
          </a:lstStyle>
          <a:p>
            <a:pPr>
              <a:defRPr/>
            </a:pPr>
            <a:fld id="{C3E07CDC-7C37-5243-947F-C790D4DB16E5}" type="slidenum">
              <a:rPr/>
              <a:pPr>
                <a:defRPr/>
              </a:pPr>
              <a:t>‹#›</a:t>
            </a:fld>
            <a:endParaRPr/>
          </a:p>
        </p:txBody>
      </p:sp>
    </p:spTree>
    <p:extLst>
      <p:ext uri="{BB962C8B-B14F-4D97-AF65-F5344CB8AC3E}">
        <p14:creationId xmlns:p14="http://schemas.microsoft.com/office/powerpoint/2010/main" val="2799740500"/>
      </p:ext>
    </p:extLst>
  </p:cSld>
  <p:clrMapOvr>
    <a:masterClrMapping/>
  </p:clrMapOvr>
  <p:transition spd="slow"/>
</p:sldLayout>
</file>

<file path=ppt/slideLayouts/slideLayout28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EA6DC9C-201F-424A-9DD8-FDA816B2117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DD985C7-C11E-5349-994C-1DAD4D60C96E}"/>
              </a:ext>
            </a:extLst>
          </p:cNvPr>
          <p:cNvSpPr txBox="1">
            <a:spLocks noGrp="1"/>
          </p:cNvSpPr>
          <p:nvPr>
            <p:ph type="sldNum" sz="quarter" idx="11"/>
          </p:nvPr>
        </p:nvSpPr>
        <p:spPr>
          <a:ln/>
        </p:spPr>
        <p:txBody>
          <a:bodyPr/>
          <a:lstStyle>
            <a:lvl1pPr>
              <a:defRPr/>
            </a:lvl1pPr>
          </a:lstStyle>
          <a:p>
            <a:pPr>
              <a:defRPr/>
            </a:pPr>
            <a:fld id="{4D412FE3-13C1-5449-8D66-F139B0D5CBD6}" type="slidenum">
              <a:rPr/>
              <a:pPr>
                <a:defRPr/>
              </a:pPr>
              <a:t>‹#›</a:t>
            </a:fld>
            <a:endParaRPr/>
          </a:p>
        </p:txBody>
      </p:sp>
    </p:spTree>
    <p:extLst>
      <p:ext uri="{BB962C8B-B14F-4D97-AF65-F5344CB8AC3E}">
        <p14:creationId xmlns:p14="http://schemas.microsoft.com/office/powerpoint/2010/main" val="2578336176"/>
      </p:ext>
    </p:extLst>
  </p:cSld>
  <p:clrMapOvr>
    <a:masterClrMapping/>
  </p:clrMapOvr>
  <p:transition spd="slow"/>
</p:sldLayout>
</file>

<file path=ppt/slideLayouts/slideLayout28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CCE7203-5BDC-C143-8D46-1443F701802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DBB9307-A7FB-C540-8680-DFAF4EF3DDAB}"/>
              </a:ext>
            </a:extLst>
          </p:cNvPr>
          <p:cNvSpPr txBox="1">
            <a:spLocks noGrp="1"/>
          </p:cNvSpPr>
          <p:nvPr>
            <p:ph type="sldNum" sz="quarter" idx="11"/>
          </p:nvPr>
        </p:nvSpPr>
        <p:spPr>
          <a:ln/>
        </p:spPr>
        <p:txBody>
          <a:bodyPr/>
          <a:lstStyle>
            <a:lvl1pPr>
              <a:defRPr/>
            </a:lvl1pPr>
          </a:lstStyle>
          <a:p>
            <a:pPr>
              <a:defRPr/>
            </a:pPr>
            <a:fld id="{B653E8F2-B267-3045-9386-7DFEA52B9F9C}" type="slidenum">
              <a:rPr/>
              <a:pPr>
                <a:defRPr/>
              </a:pPr>
              <a:t>‹#›</a:t>
            </a:fld>
            <a:endParaRPr/>
          </a:p>
        </p:txBody>
      </p:sp>
    </p:spTree>
    <p:extLst>
      <p:ext uri="{BB962C8B-B14F-4D97-AF65-F5344CB8AC3E}">
        <p14:creationId xmlns:p14="http://schemas.microsoft.com/office/powerpoint/2010/main" val="2206507024"/>
      </p:ext>
    </p:extLst>
  </p:cSld>
  <p:clrMapOvr>
    <a:masterClrMapping/>
  </p:clrMapOvr>
  <p:transition spd="slow"/>
</p:sldLayout>
</file>

<file path=ppt/slideLayouts/slideLayout28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933275A-E052-9F45-9C9F-5F5F16B7994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3F1F4A7-8A90-A44B-9663-8CC168454A04}"/>
              </a:ext>
            </a:extLst>
          </p:cNvPr>
          <p:cNvSpPr txBox="1">
            <a:spLocks noGrp="1"/>
          </p:cNvSpPr>
          <p:nvPr>
            <p:ph type="sldNum" sz="quarter" idx="11"/>
          </p:nvPr>
        </p:nvSpPr>
        <p:spPr>
          <a:ln/>
        </p:spPr>
        <p:txBody>
          <a:bodyPr/>
          <a:lstStyle>
            <a:lvl1pPr>
              <a:defRPr/>
            </a:lvl1pPr>
          </a:lstStyle>
          <a:p>
            <a:pPr>
              <a:defRPr/>
            </a:pPr>
            <a:fld id="{30B65299-1749-2F42-8ED3-559892CB5BAF}" type="slidenum">
              <a:rPr/>
              <a:pPr>
                <a:defRPr/>
              </a:pPr>
              <a:t>‹#›</a:t>
            </a:fld>
            <a:endParaRPr/>
          </a:p>
        </p:txBody>
      </p:sp>
    </p:spTree>
    <p:extLst>
      <p:ext uri="{BB962C8B-B14F-4D97-AF65-F5344CB8AC3E}">
        <p14:creationId xmlns:p14="http://schemas.microsoft.com/office/powerpoint/2010/main" val="2770851009"/>
      </p:ext>
    </p:extLst>
  </p:cSld>
  <p:clrMapOvr>
    <a:masterClrMapping/>
  </p:clrMapOvr>
  <p:transition spd="slow"/>
</p:sldLayout>
</file>

<file path=ppt/slideLayouts/slideLayout28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7E34F0F-030B-9649-A97C-F79BC6851F8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C65D4C3-BBA2-424F-9DEF-CFF93A48A09B}"/>
              </a:ext>
            </a:extLst>
          </p:cNvPr>
          <p:cNvSpPr txBox="1">
            <a:spLocks noGrp="1"/>
          </p:cNvSpPr>
          <p:nvPr>
            <p:ph type="sldNum" sz="quarter" idx="11"/>
          </p:nvPr>
        </p:nvSpPr>
        <p:spPr>
          <a:ln/>
        </p:spPr>
        <p:txBody>
          <a:bodyPr/>
          <a:lstStyle>
            <a:lvl1pPr>
              <a:defRPr/>
            </a:lvl1pPr>
          </a:lstStyle>
          <a:p>
            <a:pPr>
              <a:defRPr/>
            </a:pPr>
            <a:fld id="{245267BA-6A91-0B48-86F2-2E41C9A4696D}" type="slidenum">
              <a:rPr/>
              <a:pPr>
                <a:defRPr/>
              </a:pPr>
              <a:t>‹#›</a:t>
            </a:fld>
            <a:endParaRPr/>
          </a:p>
        </p:txBody>
      </p:sp>
    </p:spTree>
    <p:extLst>
      <p:ext uri="{BB962C8B-B14F-4D97-AF65-F5344CB8AC3E}">
        <p14:creationId xmlns:p14="http://schemas.microsoft.com/office/powerpoint/2010/main" val="450842731"/>
      </p:ext>
    </p:extLst>
  </p:cSld>
  <p:clrMapOvr>
    <a:masterClrMapping/>
  </p:clrMapOvr>
  <p:transition spd="slow"/>
</p:sldLayout>
</file>

<file path=ppt/slideLayouts/slideLayout28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68F7177-4ADE-134E-97F5-0CF05630B38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DAA33A0-354D-1844-B20D-60A36C7119BE}"/>
              </a:ext>
            </a:extLst>
          </p:cNvPr>
          <p:cNvSpPr txBox="1">
            <a:spLocks noGrp="1"/>
          </p:cNvSpPr>
          <p:nvPr>
            <p:ph type="sldNum" sz="quarter" idx="11"/>
          </p:nvPr>
        </p:nvSpPr>
        <p:spPr>
          <a:ln/>
        </p:spPr>
        <p:txBody>
          <a:bodyPr/>
          <a:lstStyle>
            <a:lvl1pPr>
              <a:defRPr/>
            </a:lvl1pPr>
          </a:lstStyle>
          <a:p>
            <a:pPr>
              <a:defRPr/>
            </a:pPr>
            <a:fld id="{EDDB4B53-0267-A646-9E79-76AB6E90EB75}" type="slidenum">
              <a:rPr/>
              <a:pPr>
                <a:defRPr/>
              </a:pPr>
              <a:t>‹#›</a:t>
            </a:fld>
            <a:endParaRPr/>
          </a:p>
        </p:txBody>
      </p:sp>
    </p:spTree>
    <p:extLst>
      <p:ext uri="{BB962C8B-B14F-4D97-AF65-F5344CB8AC3E}">
        <p14:creationId xmlns:p14="http://schemas.microsoft.com/office/powerpoint/2010/main" val="3502761227"/>
      </p:ext>
    </p:extLst>
  </p:cSld>
  <p:clrMapOvr>
    <a:masterClrMapping/>
  </p:clrMapOvr>
  <p:transition spd="slow"/>
</p:sldLayout>
</file>

<file path=ppt/slideLayouts/slideLayout28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4ABF6A1-BE96-E740-8CC4-E21376B87475}"/>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C70A028-9D49-FA4F-9BFF-24B7857B49E0}"/>
              </a:ext>
            </a:extLst>
          </p:cNvPr>
          <p:cNvSpPr txBox="1">
            <a:spLocks noGrp="1"/>
          </p:cNvSpPr>
          <p:nvPr>
            <p:ph type="sldNum" sz="quarter" idx="11"/>
          </p:nvPr>
        </p:nvSpPr>
        <p:spPr>
          <a:ln/>
        </p:spPr>
        <p:txBody>
          <a:bodyPr/>
          <a:lstStyle>
            <a:lvl1pPr>
              <a:defRPr/>
            </a:lvl1pPr>
          </a:lstStyle>
          <a:p>
            <a:pPr>
              <a:defRPr/>
            </a:pPr>
            <a:fld id="{09C7109F-B495-134F-A982-98EEE6BD15B7}" type="slidenum">
              <a:rPr/>
              <a:pPr>
                <a:defRPr/>
              </a:pPr>
              <a:t>‹#›</a:t>
            </a:fld>
            <a:endParaRPr/>
          </a:p>
        </p:txBody>
      </p:sp>
    </p:spTree>
    <p:extLst>
      <p:ext uri="{BB962C8B-B14F-4D97-AF65-F5344CB8AC3E}">
        <p14:creationId xmlns:p14="http://schemas.microsoft.com/office/powerpoint/2010/main" val="3905358397"/>
      </p:ext>
    </p:extLst>
  </p:cSld>
  <p:clrMapOvr>
    <a:masterClrMapping/>
  </p:clrMapOvr>
  <p:transition spd="slow"/>
</p:sldLayout>
</file>

<file path=ppt/slideLayouts/slideLayout28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1521516-28D8-A14C-B68E-B875274DDFE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562F14B-2C4E-F543-BD3F-AB760B5C10B2}"/>
              </a:ext>
            </a:extLst>
          </p:cNvPr>
          <p:cNvSpPr txBox="1">
            <a:spLocks noGrp="1"/>
          </p:cNvSpPr>
          <p:nvPr>
            <p:ph type="sldNum" sz="quarter" idx="11"/>
          </p:nvPr>
        </p:nvSpPr>
        <p:spPr>
          <a:ln/>
        </p:spPr>
        <p:txBody>
          <a:bodyPr/>
          <a:lstStyle>
            <a:lvl1pPr>
              <a:defRPr/>
            </a:lvl1pPr>
          </a:lstStyle>
          <a:p>
            <a:pPr>
              <a:defRPr/>
            </a:pPr>
            <a:fld id="{5292E20C-498D-F541-BA30-3AEDB7D6A6FC}" type="slidenum">
              <a:rPr/>
              <a:pPr>
                <a:defRPr/>
              </a:pPr>
              <a:t>‹#›</a:t>
            </a:fld>
            <a:endParaRPr/>
          </a:p>
        </p:txBody>
      </p:sp>
    </p:spTree>
    <p:extLst>
      <p:ext uri="{BB962C8B-B14F-4D97-AF65-F5344CB8AC3E}">
        <p14:creationId xmlns:p14="http://schemas.microsoft.com/office/powerpoint/2010/main" val="946900858"/>
      </p:ext>
    </p:extLst>
  </p:cSld>
  <p:clrMapOvr>
    <a:masterClrMapping/>
  </p:clrMapOvr>
  <p:transition spd="slow"/>
</p:sldLayout>
</file>

<file path=ppt/slideLayouts/slideLayout28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5041FD5-0CEE-0148-8E7C-326F3EB365D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49DB4CE-BEA6-F343-A6E4-12CECA5E4DD1}"/>
              </a:ext>
            </a:extLst>
          </p:cNvPr>
          <p:cNvSpPr txBox="1">
            <a:spLocks noGrp="1"/>
          </p:cNvSpPr>
          <p:nvPr>
            <p:ph type="sldNum" sz="quarter" idx="11"/>
          </p:nvPr>
        </p:nvSpPr>
        <p:spPr>
          <a:ln/>
        </p:spPr>
        <p:txBody>
          <a:bodyPr/>
          <a:lstStyle>
            <a:lvl1pPr>
              <a:defRPr/>
            </a:lvl1pPr>
          </a:lstStyle>
          <a:p>
            <a:pPr>
              <a:defRPr/>
            </a:pPr>
            <a:fld id="{C23C2C39-B0F3-9E49-808A-16AB743B0A8D}" type="slidenum">
              <a:rPr/>
              <a:pPr>
                <a:defRPr/>
              </a:pPr>
              <a:t>‹#›</a:t>
            </a:fld>
            <a:endParaRPr/>
          </a:p>
        </p:txBody>
      </p:sp>
    </p:spTree>
    <p:extLst>
      <p:ext uri="{BB962C8B-B14F-4D97-AF65-F5344CB8AC3E}">
        <p14:creationId xmlns:p14="http://schemas.microsoft.com/office/powerpoint/2010/main" val="1076524471"/>
      </p:ext>
    </p:extLst>
  </p:cSld>
  <p:clrMapOvr>
    <a:masterClrMapping/>
  </p:clrMapOvr>
  <p:transition spd="slow"/>
</p:sldLayout>
</file>

<file path=ppt/slideLayouts/slideLayout28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29E84EA-0919-E441-AE2E-60953806462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BFE3097-A64C-2A44-B08B-7BFC4F452271}"/>
              </a:ext>
            </a:extLst>
          </p:cNvPr>
          <p:cNvSpPr txBox="1">
            <a:spLocks noGrp="1"/>
          </p:cNvSpPr>
          <p:nvPr>
            <p:ph type="sldNum" sz="quarter" idx="11"/>
          </p:nvPr>
        </p:nvSpPr>
        <p:spPr>
          <a:ln/>
        </p:spPr>
        <p:txBody>
          <a:bodyPr/>
          <a:lstStyle>
            <a:lvl1pPr>
              <a:defRPr/>
            </a:lvl1pPr>
          </a:lstStyle>
          <a:p>
            <a:pPr>
              <a:defRPr/>
            </a:pPr>
            <a:fld id="{C6DEA514-6382-8244-A9F9-82F9DFB6DE3F}" type="slidenum">
              <a:rPr/>
              <a:pPr>
                <a:defRPr/>
              </a:pPr>
              <a:t>‹#›</a:t>
            </a:fld>
            <a:endParaRPr/>
          </a:p>
        </p:txBody>
      </p:sp>
    </p:spTree>
    <p:extLst>
      <p:ext uri="{BB962C8B-B14F-4D97-AF65-F5344CB8AC3E}">
        <p14:creationId xmlns:p14="http://schemas.microsoft.com/office/powerpoint/2010/main" val="90338376"/>
      </p:ext>
    </p:extLst>
  </p:cSld>
  <p:clrMapOvr>
    <a:masterClrMapping/>
  </p:clrMapOvr>
  <p:transition spd="slow"/>
</p:sldLayout>
</file>

<file path=ppt/slideLayouts/slideLayout28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9E149B1-DB01-1849-A44C-C921F4152DB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75870B3-D17B-7944-8357-E74C7AFED1EE}"/>
              </a:ext>
            </a:extLst>
          </p:cNvPr>
          <p:cNvSpPr txBox="1">
            <a:spLocks noGrp="1"/>
          </p:cNvSpPr>
          <p:nvPr>
            <p:ph type="sldNum" sz="quarter" idx="11"/>
          </p:nvPr>
        </p:nvSpPr>
        <p:spPr>
          <a:ln/>
        </p:spPr>
        <p:txBody>
          <a:bodyPr/>
          <a:lstStyle>
            <a:lvl1pPr>
              <a:defRPr/>
            </a:lvl1pPr>
          </a:lstStyle>
          <a:p>
            <a:pPr>
              <a:defRPr/>
            </a:pPr>
            <a:fld id="{F40106AF-A899-554C-A31B-F69E15793C69}" type="slidenum">
              <a:rPr/>
              <a:pPr>
                <a:defRPr/>
              </a:pPr>
              <a:t>‹#›</a:t>
            </a:fld>
            <a:endParaRPr/>
          </a:p>
        </p:txBody>
      </p:sp>
    </p:spTree>
    <p:extLst>
      <p:ext uri="{BB962C8B-B14F-4D97-AF65-F5344CB8AC3E}">
        <p14:creationId xmlns:p14="http://schemas.microsoft.com/office/powerpoint/2010/main" val="1675294254"/>
      </p:ext>
    </p:extLst>
  </p:cSld>
  <p:clrMapOvr>
    <a:masterClrMapping/>
  </p:clrMapOvr>
  <p:transition spd="slow"/>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D0549922-BF5D-0145-84A1-50253EEC44EC}"/>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C42949FA-B613-384F-BD4B-73CDA4BBC1F4}"/>
              </a:ext>
            </a:extLst>
          </p:cNvPr>
          <p:cNvSpPr txBox="1">
            <a:spLocks noGrp="1"/>
          </p:cNvSpPr>
          <p:nvPr>
            <p:ph type="sldNum" sz="quarter" idx="11"/>
          </p:nvPr>
        </p:nvSpPr>
        <p:spPr>
          <a:ln/>
        </p:spPr>
        <p:txBody>
          <a:bodyPr/>
          <a:lstStyle>
            <a:lvl1pPr>
              <a:defRPr/>
            </a:lvl1pPr>
          </a:lstStyle>
          <a:p>
            <a:pPr>
              <a:defRPr/>
            </a:pPr>
            <a:fld id="{E89D35FE-2F82-F242-A8F9-D83719BE72F6}" type="slidenum">
              <a:rPr/>
              <a:pPr>
                <a:defRPr/>
              </a:pPr>
              <a:t>‹#›</a:t>
            </a:fld>
            <a:endParaRPr/>
          </a:p>
        </p:txBody>
      </p:sp>
    </p:spTree>
    <p:extLst>
      <p:ext uri="{BB962C8B-B14F-4D97-AF65-F5344CB8AC3E}">
        <p14:creationId xmlns:p14="http://schemas.microsoft.com/office/powerpoint/2010/main" val="2998865621"/>
      </p:ext>
    </p:extLst>
  </p:cSld>
  <p:clrMapOvr>
    <a:masterClrMapping/>
  </p:clrMapOvr>
  <p:transition spd="slow"/>
</p:sldLayout>
</file>

<file path=ppt/slideLayouts/slideLayout28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C846F67-DE86-824C-8E5F-C1A1FFC9762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61C0887-19F8-354F-AC1E-347FBDC88CDE}"/>
              </a:ext>
            </a:extLst>
          </p:cNvPr>
          <p:cNvSpPr txBox="1">
            <a:spLocks noGrp="1"/>
          </p:cNvSpPr>
          <p:nvPr>
            <p:ph type="sldNum" sz="quarter" idx="11"/>
          </p:nvPr>
        </p:nvSpPr>
        <p:spPr>
          <a:ln/>
        </p:spPr>
        <p:txBody>
          <a:bodyPr/>
          <a:lstStyle>
            <a:lvl1pPr>
              <a:defRPr/>
            </a:lvl1pPr>
          </a:lstStyle>
          <a:p>
            <a:pPr>
              <a:defRPr/>
            </a:pPr>
            <a:fld id="{127FFCAC-31A0-E847-A32B-87E492EE7200}" type="slidenum">
              <a:rPr/>
              <a:pPr>
                <a:defRPr/>
              </a:pPr>
              <a:t>‹#›</a:t>
            </a:fld>
            <a:endParaRPr/>
          </a:p>
        </p:txBody>
      </p:sp>
    </p:spTree>
    <p:extLst>
      <p:ext uri="{BB962C8B-B14F-4D97-AF65-F5344CB8AC3E}">
        <p14:creationId xmlns:p14="http://schemas.microsoft.com/office/powerpoint/2010/main" val="2245430579"/>
      </p:ext>
    </p:extLst>
  </p:cSld>
  <p:clrMapOvr>
    <a:masterClrMapping/>
  </p:clrMapOvr>
  <p:transition spd="slow"/>
</p:sldLayout>
</file>

<file path=ppt/slideLayouts/slideLayout28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6778D71-FD4B-8747-98D6-0CE1D3A6D59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C789ADA-F234-8641-B4A9-D1B690A86E4F}"/>
              </a:ext>
            </a:extLst>
          </p:cNvPr>
          <p:cNvSpPr txBox="1">
            <a:spLocks noGrp="1"/>
          </p:cNvSpPr>
          <p:nvPr>
            <p:ph type="sldNum" sz="quarter" idx="11"/>
          </p:nvPr>
        </p:nvSpPr>
        <p:spPr>
          <a:ln/>
        </p:spPr>
        <p:txBody>
          <a:bodyPr/>
          <a:lstStyle>
            <a:lvl1pPr>
              <a:defRPr/>
            </a:lvl1pPr>
          </a:lstStyle>
          <a:p>
            <a:pPr>
              <a:defRPr/>
            </a:pPr>
            <a:fld id="{11E13F7F-1C92-D741-92E0-5825E3733543}" type="slidenum">
              <a:rPr/>
              <a:pPr>
                <a:defRPr/>
              </a:pPr>
              <a:t>‹#›</a:t>
            </a:fld>
            <a:endParaRPr/>
          </a:p>
        </p:txBody>
      </p:sp>
    </p:spTree>
    <p:extLst>
      <p:ext uri="{BB962C8B-B14F-4D97-AF65-F5344CB8AC3E}">
        <p14:creationId xmlns:p14="http://schemas.microsoft.com/office/powerpoint/2010/main" val="107623832"/>
      </p:ext>
    </p:extLst>
  </p:cSld>
  <p:clrMapOvr>
    <a:masterClrMapping/>
  </p:clrMapOvr>
  <p:transition spd="slow"/>
</p:sldLayout>
</file>

<file path=ppt/slideLayouts/slideLayout28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142E728-D7C2-F348-A607-C1E777D83C6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AD05101-114B-2A4E-9D86-34BC01C9F4DC}"/>
              </a:ext>
            </a:extLst>
          </p:cNvPr>
          <p:cNvSpPr txBox="1">
            <a:spLocks noGrp="1"/>
          </p:cNvSpPr>
          <p:nvPr>
            <p:ph type="sldNum" sz="quarter" idx="11"/>
          </p:nvPr>
        </p:nvSpPr>
        <p:spPr>
          <a:ln/>
        </p:spPr>
        <p:txBody>
          <a:bodyPr/>
          <a:lstStyle>
            <a:lvl1pPr>
              <a:defRPr/>
            </a:lvl1pPr>
          </a:lstStyle>
          <a:p>
            <a:pPr>
              <a:defRPr/>
            </a:pPr>
            <a:fld id="{880104B1-E4A8-1740-A539-2AE03CC4BC8E}" type="slidenum">
              <a:rPr/>
              <a:pPr>
                <a:defRPr/>
              </a:pPr>
              <a:t>‹#›</a:t>
            </a:fld>
            <a:endParaRPr/>
          </a:p>
        </p:txBody>
      </p:sp>
    </p:spTree>
    <p:extLst>
      <p:ext uri="{BB962C8B-B14F-4D97-AF65-F5344CB8AC3E}">
        <p14:creationId xmlns:p14="http://schemas.microsoft.com/office/powerpoint/2010/main" val="381828740"/>
      </p:ext>
    </p:extLst>
  </p:cSld>
  <p:clrMapOvr>
    <a:masterClrMapping/>
  </p:clrMapOvr>
  <p:transition spd="slow"/>
</p:sldLayout>
</file>

<file path=ppt/slideLayouts/slideLayout28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3BC0B21-4E77-9442-813F-3F554A4E25B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E606A4E-77BB-0640-9951-9582146D00CA}"/>
              </a:ext>
            </a:extLst>
          </p:cNvPr>
          <p:cNvSpPr txBox="1">
            <a:spLocks noGrp="1"/>
          </p:cNvSpPr>
          <p:nvPr>
            <p:ph type="sldNum" sz="quarter" idx="11"/>
          </p:nvPr>
        </p:nvSpPr>
        <p:spPr>
          <a:ln/>
        </p:spPr>
        <p:txBody>
          <a:bodyPr/>
          <a:lstStyle>
            <a:lvl1pPr>
              <a:defRPr/>
            </a:lvl1pPr>
          </a:lstStyle>
          <a:p>
            <a:pPr>
              <a:defRPr/>
            </a:pPr>
            <a:fld id="{25EE42EC-ABD8-C244-8690-58B3B672B5C8}" type="slidenum">
              <a:rPr/>
              <a:pPr>
                <a:defRPr/>
              </a:pPr>
              <a:t>‹#›</a:t>
            </a:fld>
            <a:endParaRPr/>
          </a:p>
        </p:txBody>
      </p:sp>
    </p:spTree>
    <p:extLst>
      <p:ext uri="{BB962C8B-B14F-4D97-AF65-F5344CB8AC3E}">
        <p14:creationId xmlns:p14="http://schemas.microsoft.com/office/powerpoint/2010/main" val="1689327532"/>
      </p:ext>
    </p:extLst>
  </p:cSld>
  <p:clrMapOvr>
    <a:masterClrMapping/>
  </p:clrMapOvr>
  <p:transition spd="slow"/>
</p:sldLayout>
</file>

<file path=ppt/slideLayouts/slideLayout28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AC12C53-5F2D-5741-BA08-C078F608E75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D23887A-5A3D-6E43-8CA9-7401D69D51E2}"/>
              </a:ext>
            </a:extLst>
          </p:cNvPr>
          <p:cNvSpPr txBox="1">
            <a:spLocks noGrp="1"/>
          </p:cNvSpPr>
          <p:nvPr>
            <p:ph type="sldNum" sz="quarter" idx="11"/>
          </p:nvPr>
        </p:nvSpPr>
        <p:spPr>
          <a:ln/>
        </p:spPr>
        <p:txBody>
          <a:bodyPr/>
          <a:lstStyle>
            <a:lvl1pPr>
              <a:defRPr/>
            </a:lvl1pPr>
          </a:lstStyle>
          <a:p>
            <a:pPr>
              <a:defRPr/>
            </a:pPr>
            <a:fld id="{0ACBDFCB-426E-A44E-8844-9CCC02BA9E14}" type="slidenum">
              <a:rPr/>
              <a:pPr>
                <a:defRPr/>
              </a:pPr>
              <a:t>‹#›</a:t>
            </a:fld>
            <a:endParaRPr/>
          </a:p>
        </p:txBody>
      </p:sp>
    </p:spTree>
    <p:extLst>
      <p:ext uri="{BB962C8B-B14F-4D97-AF65-F5344CB8AC3E}">
        <p14:creationId xmlns:p14="http://schemas.microsoft.com/office/powerpoint/2010/main" val="1395479004"/>
      </p:ext>
    </p:extLst>
  </p:cSld>
  <p:clrMapOvr>
    <a:masterClrMapping/>
  </p:clrMapOvr>
  <p:transition spd="slow"/>
</p:sldLayout>
</file>

<file path=ppt/slideLayouts/slideLayout28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49D2A41-2CA6-D24F-9882-F0BA74F0045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E3018B8A-D0AB-5347-8583-3510FC8A3904}"/>
              </a:ext>
            </a:extLst>
          </p:cNvPr>
          <p:cNvSpPr txBox="1">
            <a:spLocks noGrp="1"/>
          </p:cNvSpPr>
          <p:nvPr>
            <p:ph type="sldNum" sz="quarter" idx="11"/>
          </p:nvPr>
        </p:nvSpPr>
        <p:spPr>
          <a:ln/>
        </p:spPr>
        <p:txBody>
          <a:bodyPr/>
          <a:lstStyle>
            <a:lvl1pPr>
              <a:defRPr/>
            </a:lvl1pPr>
          </a:lstStyle>
          <a:p>
            <a:pPr>
              <a:defRPr/>
            </a:pPr>
            <a:fld id="{582815F8-ED3D-A142-B78E-B99808F6D1C7}" type="slidenum">
              <a:rPr/>
              <a:pPr>
                <a:defRPr/>
              </a:pPr>
              <a:t>‹#›</a:t>
            </a:fld>
            <a:endParaRPr/>
          </a:p>
        </p:txBody>
      </p:sp>
    </p:spTree>
    <p:extLst>
      <p:ext uri="{BB962C8B-B14F-4D97-AF65-F5344CB8AC3E}">
        <p14:creationId xmlns:p14="http://schemas.microsoft.com/office/powerpoint/2010/main" val="1916393848"/>
      </p:ext>
    </p:extLst>
  </p:cSld>
  <p:clrMapOvr>
    <a:masterClrMapping/>
  </p:clrMapOvr>
  <p:transition spd="slow"/>
</p:sldLayout>
</file>

<file path=ppt/slideLayouts/slideLayout28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3802B8A-7CB3-C248-AA56-E8C55952C70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69497EF-A52F-2D44-951E-A153ED1A9766}"/>
              </a:ext>
            </a:extLst>
          </p:cNvPr>
          <p:cNvSpPr txBox="1">
            <a:spLocks noGrp="1"/>
          </p:cNvSpPr>
          <p:nvPr>
            <p:ph type="sldNum" sz="quarter" idx="11"/>
          </p:nvPr>
        </p:nvSpPr>
        <p:spPr>
          <a:ln/>
        </p:spPr>
        <p:txBody>
          <a:bodyPr/>
          <a:lstStyle>
            <a:lvl1pPr>
              <a:defRPr/>
            </a:lvl1pPr>
          </a:lstStyle>
          <a:p>
            <a:pPr>
              <a:defRPr/>
            </a:pPr>
            <a:fld id="{225691ED-B6FB-3C47-988E-10EEC757B818}" type="slidenum">
              <a:rPr/>
              <a:pPr>
                <a:defRPr/>
              </a:pPr>
              <a:t>‹#›</a:t>
            </a:fld>
            <a:endParaRPr/>
          </a:p>
        </p:txBody>
      </p:sp>
    </p:spTree>
    <p:extLst>
      <p:ext uri="{BB962C8B-B14F-4D97-AF65-F5344CB8AC3E}">
        <p14:creationId xmlns:p14="http://schemas.microsoft.com/office/powerpoint/2010/main" val="7758607"/>
      </p:ext>
    </p:extLst>
  </p:cSld>
  <p:clrMapOvr>
    <a:masterClrMapping/>
  </p:clrMapOvr>
  <p:transition spd="slow"/>
</p:sldLayout>
</file>

<file path=ppt/slideLayouts/slideLayout28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C9EEB04-73ED-6241-ACAF-9AB66680EECF}"/>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FF9F917-0BB6-0D46-B93B-6167C28B1A4D}"/>
              </a:ext>
            </a:extLst>
          </p:cNvPr>
          <p:cNvSpPr txBox="1">
            <a:spLocks noGrp="1"/>
          </p:cNvSpPr>
          <p:nvPr>
            <p:ph type="sldNum" sz="quarter" idx="11"/>
          </p:nvPr>
        </p:nvSpPr>
        <p:spPr>
          <a:ln/>
        </p:spPr>
        <p:txBody>
          <a:bodyPr/>
          <a:lstStyle>
            <a:lvl1pPr>
              <a:defRPr/>
            </a:lvl1pPr>
          </a:lstStyle>
          <a:p>
            <a:pPr>
              <a:defRPr/>
            </a:pPr>
            <a:fld id="{C8101441-F5F8-AF43-B013-FE50C7AB524C}" type="slidenum">
              <a:rPr/>
              <a:pPr>
                <a:defRPr/>
              </a:pPr>
              <a:t>‹#›</a:t>
            </a:fld>
            <a:endParaRPr/>
          </a:p>
        </p:txBody>
      </p:sp>
    </p:spTree>
    <p:extLst>
      <p:ext uri="{BB962C8B-B14F-4D97-AF65-F5344CB8AC3E}">
        <p14:creationId xmlns:p14="http://schemas.microsoft.com/office/powerpoint/2010/main" val="3239476581"/>
      </p:ext>
    </p:extLst>
  </p:cSld>
  <p:clrMapOvr>
    <a:masterClrMapping/>
  </p:clrMapOvr>
  <p:transition spd="slow"/>
</p:sldLayout>
</file>

<file path=ppt/slideLayouts/slideLayout28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0837107-07CB-4D4F-A4AE-F5DBB015D01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D61C813-4C92-CF4C-A7BC-51EC51C4A651}"/>
              </a:ext>
            </a:extLst>
          </p:cNvPr>
          <p:cNvSpPr txBox="1">
            <a:spLocks noGrp="1"/>
          </p:cNvSpPr>
          <p:nvPr>
            <p:ph type="sldNum" sz="quarter" idx="11"/>
          </p:nvPr>
        </p:nvSpPr>
        <p:spPr>
          <a:ln/>
        </p:spPr>
        <p:txBody>
          <a:bodyPr/>
          <a:lstStyle>
            <a:lvl1pPr>
              <a:defRPr/>
            </a:lvl1pPr>
          </a:lstStyle>
          <a:p>
            <a:pPr>
              <a:defRPr/>
            </a:pPr>
            <a:fld id="{171234C5-E56A-9147-8E0D-557273FE7FDD}" type="slidenum">
              <a:rPr/>
              <a:pPr>
                <a:defRPr/>
              </a:pPr>
              <a:t>‹#›</a:t>
            </a:fld>
            <a:endParaRPr/>
          </a:p>
        </p:txBody>
      </p:sp>
    </p:spTree>
    <p:extLst>
      <p:ext uri="{BB962C8B-B14F-4D97-AF65-F5344CB8AC3E}">
        <p14:creationId xmlns:p14="http://schemas.microsoft.com/office/powerpoint/2010/main" val="366988999"/>
      </p:ext>
    </p:extLst>
  </p:cSld>
  <p:clrMapOvr>
    <a:masterClrMapping/>
  </p:clrMapOvr>
  <p:transition spd="slow"/>
</p:sldLayout>
</file>

<file path=ppt/slideLayouts/slideLayout28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C3DB9E1-2A39-F949-BBFD-3CF5E303ADC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9AC7D75-DE21-494C-A85A-B011C0528047}"/>
              </a:ext>
            </a:extLst>
          </p:cNvPr>
          <p:cNvSpPr txBox="1">
            <a:spLocks noGrp="1"/>
          </p:cNvSpPr>
          <p:nvPr>
            <p:ph type="sldNum" sz="quarter" idx="11"/>
          </p:nvPr>
        </p:nvSpPr>
        <p:spPr>
          <a:ln/>
        </p:spPr>
        <p:txBody>
          <a:bodyPr/>
          <a:lstStyle>
            <a:lvl1pPr>
              <a:defRPr/>
            </a:lvl1pPr>
          </a:lstStyle>
          <a:p>
            <a:pPr>
              <a:defRPr/>
            </a:pPr>
            <a:fld id="{A5C6EAB8-EC0F-954E-809A-3B734167B508}" type="slidenum">
              <a:rPr/>
              <a:pPr>
                <a:defRPr/>
              </a:pPr>
              <a:t>‹#›</a:t>
            </a:fld>
            <a:endParaRPr/>
          </a:p>
        </p:txBody>
      </p:sp>
    </p:spTree>
    <p:extLst>
      <p:ext uri="{BB962C8B-B14F-4D97-AF65-F5344CB8AC3E}">
        <p14:creationId xmlns:p14="http://schemas.microsoft.com/office/powerpoint/2010/main" val="18559183"/>
      </p:ext>
    </p:extLst>
  </p:cSld>
  <p:clrMapOvr>
    <a:masterClrMapping/>
  </p:clrMapOvr>
  <p:transition spd="slow"/>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4A56C690-951E-1042-B10F-C66CF33179A8}"/>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82307791-45C8-3847-9086-1E4C15F1D24F}"/>
              </a:ext>
            </a:extLst>
          </p:cNvPr>
          <p:cNvSpPr txBox="1">
            <a:spLocks noGrp="1"/>
          </p:cNvSpPr>
          <p:nvPr>
            <p:ph type="sldNum" sz="quarter" idx="11"/>
          </p:nvPr>
        </p:nvSpPr>
        <p:spPr>
          <a:ln/>
        </p:spPr>
        <p:txBody>
          <a:bodyPr/>
          <a:lstStyle>
            <a:lvl1pPr>
              <a:defRPr/>
            </a:lvl1pPr>
          </a:lstStyle>
          <a:p>
            <a:pPr>
              <a:defRPr/>
            </a:pPr>
            <a:fld id="{9A1BBDD6-365D-8248-B477-9830C5C7C688}" type="slidenum">
              <a:rPr/>
              <a:pPr>
                <a:defRPr/>
              </a:pPr>
              <a:t>‹#›</a:t>
            </a:fld>
            <a:endParaRPr/>
          </a:p>
        </p:txBody>
      </p:sp>
    </p:spTree>
    <p:extLst>
      <p:ext uri="{BB962C8B-B14F-4D97-AF65-F5344CB8AC3E}">
        <p14:creationId xmlns:p14="http://schemas.microsoft.com/office/powerpoint/2010/main" val="54579306"/>
      </p:ext>
    </p:extLst>
  </p:cSld>
  <p:clrMapOvr>
    <a:masterClrMapping/>
  </p:clrMapOvr>
  <p:transition spd="slow"/>
</p:sldLayout>
</file>

<file path=ppt/slideLayouts/slideLayout28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4C28771-76E2-9641-8B0B-EED34A2AE77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EFD7725-AFCC-4C42-A004-F6B062514DF0}"/>
              </a:ext>
            </a:extLst>
          </p:cNvPr>
          <p:cNvSpPr txBox="1">
            <a:spLocks noGrp="1"/>
          </p:cNvSpPr>
          <p:nvPr>
            <p:ph type="sldNum" sz="quarter" idx="11"/>
          </p:nvPr>
        </p:nvSpPr>
        <p:spPr>
          <a:ln/>
        </p:spPr>
        <p:txBody>
          <a:bodyPr/>
          <a:lstStyle>
            <a:lvl1pPr>
              <a:defRPr/>
            </a:lvl1pPr>
          </a:lstStyle>
          <a:p>
            <a:pPr>
              <a:defRPr/>
            </a:pPr>
            <a:fld id="{E376CF72-F1F4-FF4B-85FC-DD5EE318FD65}" type="slidenum">
              <a:rPr/>
              <a:pPr>
                <a:defRPr/>
              </a:pPr>
              <a:t>‹#›</a:t>
            </a:fld>
            <a:endParaRPr/>
          </a:p>
        </p:txBody>
      </p:sp>
    </p:spTree>
    <p:extLst>
      <p:ext uri="{BB962C8B-B14F-4D97-AF65-F5344CB8AC3E}">
        <p14:creationId xmlns:p14="http://schemas.microsoft.com/office/powerpoint/2010/main" val="2587475663"/>
      </p:ext>
    </p:extLst>
  </p:cSld>
  <p:clrMapOvr>
    <a:masterClrMapping/>
  </p:clrMapOvr>
  <p:transition spd="slow"/>
</p:sldLayout>
</file>

<file path=ppt/slideLayouts/slideLayout28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1CAE01A-568E-2040-86E5-4AB3B4DDE64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E27094C-2940-2B47-AA73-A6C63EECB3EC}"/>
              </a:ext>
            </a:extLst>
          </p:cNvPr>
          <p:cNvSpPr txBox="1">
            <a:spLocks noGrp="1"/>
          </p:cNvSpPr>
          <p:nvPr>
            <p:ph type="sldNum" sz="quarter" idx="11"/>
          </p:nvPr>
        </p:nvSpPr>
        <p:spPr>
          <a:ln/>
        </p:spPr>
        <p:txBody>
          <a:bodyPr/>
          <a:lstStyle>
            <a:lvl1pPr>
              <a:defRPr/>
            </a:lvl1pPr>
          </a:lstStyle>
          <a:p>
            <a:pPr>
              <a:defRPr/>
            </a:pPr>
            <a:fld id="{25C65805-B2EE-C541-9213-C7B9A8F188EF}" type="slidenum">
              <a:rPr/>
              <a:pPr>
                <a:defRPr/>
              </a:pPr>
              <a:t>‹#›</a:t>
            </a:fld>
            <a:endParaRPr/>
          </a:p>
        </p:txBody>
      </p:sp>
    </p:spTree>
    <p:extLst>
      <p:ext uri="{BB962C8B-B14F-4D97-AF65-F5344CB8AC3E}">
        <p14:creationId xmlns:p14="http://schemas.microsoft.com/office/powerpoint/2010/main" val="1681823633"/>
      </p:ext>
    </p:extLst>
  </p:cSld>
  <p:clrMapOvr>
    <a:masterClrMapping/>
  </p:clrMapOvr>
  <p:transition spd="slow"/>
</p:sldLayout>
</file>

<file path=ppt/slideLayouts/slideLayout28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A81867A-CAFC-D642-88BD-FD6978CA726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D859671-D926-DB44-BDCE-907601CE7BA1}"/>
              </a:ext>
            </a:extLst>
          </p:cNvPr>
          <p:cNvSpPr txBox="1">
            <a:spLocks noGrp="1"/>
          </p:cNvSpPr>
          <p:nvPr>
            <p:ph type="sldNum" sz="quarter" idx="11"/>
          </p:nvPr>
        </p:nvSpPr>
        <p:spPr>
          <a:ln/>
        </p:spPr>
        <p:txBody>
          <a:bodyPr/>
          <a:lstStyle>
            <a:lvl1pPr>
              <a:defRPr/>
            </a:lvl1pPr>
          </a:lstStyle>
          <a:p>
            <a:pPr>
              <a:defRPr/>
            </a:pPr>
            <a:fld id="{BE6F7722-3412-5D46-93C8-2F038B0737FA}" type="slidenum">
              <a:rPr/>
              <a:pPr>
                <a:defRPr/>
              </a:pPr>
              <a:t>‹#›</a:t>
            </a:fld>
            <a:endParaRPr/>
          </a:p>
        </p:txBody>
      </p:sp>
    </p:spTree>
    <p:extLst>
      <p:ext uri="{BB962C8B-B14F-4D97-AF65-F5344CB8AC3E}">
        <p14:creationId xmlns:p14="http://schemas.microsoft.com/office/powerpoint/2010/main" val="465602052"/>
      </p:ext>
    </p:extLst>
  </p:cSld>
  <p:clrMapOvr>
    <a:masterClrMapping/>
  </p:clrMapOvr>
  <p:transition spd="slow"/>
</p:sldLayout>
</file>

<file path=ppt/slideLayouts/slideLayout28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A2B7389-B75A-AC48-9B3F-BED1E2567FD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81C2C98-C6F8-F44B-8020-39CF47BF8E6D}"/>
              </a:ext>
            </a:extLst>
          </p:cNvPr>
          <p:cNvSpPr txBox="1">
            <a:spLocks noGrp="1"/>
          </p:cNvSpPr>
          <p:nvPr>
            <p:ph type="sldNum" sz="quarter" idx="11"/>
          </p:nvPr>
        </p:nvSpPr>
        <p:spPr>
          <a:ln/>
        </p:spPr>
        <p:txBody>
          <a:bodyPr/>
          <a:lstStyle>
            <a:lvl1pPr>
              <a:defRPr/>
            </a:lvl1pPr>
          </a:lstStyle>
          <a:p>
            <a:pPr>
              <a:defRPr/>
            </a:pPr>
            <a:fld id="{CB1DAEB9-8ECC-B249-986C-4854D2468DCC}" type="slidenum">
              <a:rPr/>
              <a:pPr>
                <a:defRPr/>
              </a:pPr>
              <a:t>‹#›</a:t>
            </a:fld>
            <a:endParaRPr/>
          </a:p>
        </p:txBody>
      </p:sp>
    </p:spTree>
    <p:extLst>
      <p:ext uri="{BB962C8B-B14F-4D97-AF65-F5344CB8AC3E}">
        <p14:creationId xmlns:p14="http://schemas.microsoft.com/office/powerpoint/2010/main" val="43988777"/>
      </p:ext>
    </p:extLst>
  </p:cSld>
  <p:clrMapOvr>
    <a:masterClrMapping/>
  </p:clrMapOvr>
  <p:transition spd="slow"/>
</p:sldLayout>
</file>

<file path=ppt/slideLayouts/slideLayout28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2455168-1492-3A4A-95F6-B57ED2BDB2B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B5EBC65-54DB-D748-BEAE-775DB2966BD9}"/>
              </a:ext>
            </a:extLst>
          </p:cNvPr>
          <p:cNvSpPr txBox="1">
            <a:spLocks noGrp="1"/>
          </p:cNvSpPr>
          <p:nvPr>
            <p:ph type="sldNum" sz="quarter" idx="11"/>
          </p:nvPr>
        </p:nvSpPr>
        <p:spPr>
          <a:ln/>
        </p:spPr>
        <p:txBody>
          <a:bodyPr/>
          <a:lstStyle>
            <a:lvl1pPr>
              <a:defRPr/>
            </a:lvl1pPr>
          </a:lstStyle>
          <a:p>
            <a:pPr>
              <a:defRPr/>
            </a:pPr>
            <a:fld id="{A12E330C-2296-6946-A279-3FCD987C5BB8}" type="slidenum">
              <a:rPr/>
              <a:pPr>
                <a:defRPr/>
              </a:pPr>
              <a:t>‹#›</a:t>
            </a:fld>
            <a:endParaRPr/>
          </a:p>
        </p:txBody>
      </p:sp>
    </p:spTree>
    <p:extLst>
      <p:ext uri="{BB962C8B-B14F-4D97-AF65-F5344CB8AC3E}">
        <p14:creationId xmlns:p14="http://schemas.microsoft.com/office/powerpoint/2010/main" val="945734936"/>
      </p:ext>
    </p:extLst>
  </p:cSld>
  <p:clrMapOvr>
    <a:masterClrMapping/>
  </p:clrMapOvr>
  <p:transition spd="slow"/>
</p:sldLayout>
</file>

<file path=ppt/slideLayouts/slideLayout28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4FE3CD6-C4C2-C04C-9DEA-ECD2A5BBC24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CE00390-F631-7244-A8C3-C6F07F4FC3F7}"/>
              </a:ext>
            </a:extLst>
          </p:cNvPr>
          <p:cNvSpPr txBox="1">
            <a:spLocks noGrp="1"/>
          </p:cNvSpPr>
          <p:nvPr>
            <p:ph type="sldNum" sz="quarter" idx="11"/>
          </p:nvPr>
        </p:nvSpPr>
        <p:spPr>
          <a:ln/>
        </p:spPr>
        <p:txBody>
          <a:bodyPr/>
          <a:lstStyle>
            <a:lvl1pPr>
              <a:defRPr/>
            </a:lvl1pPr>
          </a:lstStyle>
          <a:p>
            <a:pPr>
              <a:defRPr/>
            </a:pPr>
            <a:fld id="{816FB839-BD7B-8245-902C-B58E2015538D}" type="slidenum">
              <a:rPr/>
              <a:pPr>
                <a:defRPr/>
              </a:pPr>
              <a:t>‹#›</a:t>
            </a:fld>
            <a:endParaRPr/>
          </a:p>
        </p:txBody>
      </p:sp>
    </p:spTree>
    <p:extLst>
      <p:ext uri="{BB962C8B-B14F-4D97-AF65-F5344CB8AC3E}">
        <p14:creationId xmlns:p14="http://schemas.microsoft.com/office/powerpoint/2010/main" val="2117874559"/>
      </p:ext>
    </p:extLst>
  </p:cSld>
  <p:clrMapOvr>
    <a:masterClrMapping/>
  </p:clrMapOvr>
  <p:transition spd="slow"/>
</p:sldLayout>
</file>

<file path=ppt/slideLayouts/slideLayout28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994A24A-7677-B64E-A09D-7657832F1C9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91880F9-01FC-2542-BEBB-0468F6B1809E}"/>
              </a:ext>
            </a:extLst>
          </p:cNvPr>
          <p:cNvSpPr txBox="1">
            <a:spLocks noGrp="1"/>
          </p:cNvSpPr>
          <p:nvPr>
            <p:ph type="sldNum" sz="quarter" idx="11"/>
          </p:nvPr>
        </p:nvSpPr>
        <p:spPr>
          <a:ln/>
        </p:spPr>
        <p:txBody>
          <a:bodyPr/>
          <a:lstStyle>
            <a:lvl1pPr>
              <a:defRPr/>
            </a:lvl1pPr>
          </a:lstStyle>
          <a:p>
            <a:pPr>
              <a:defRPr/>
            </a:pPr>
            <a:fld id="{AB316C83-708A-D14E-8567-729914A7210F}" type="slidenum">
              <a:rPr/>
              <a:pPr>
                <a:defRPr/>
              </a:pPr>
              <a:t>‹#›</a:t>
            </a:fld>
            <a:endParaRPr/>
          </a:p>
        </p:txBody>
      </p:sp>
    </p:spTree>
    <p:extLst>
      <p:ext uri="{BB962C8B-B14F-4D97-AF65-F5344CB8AC3E}">
        <p14:creationId xmlns:p14="http://schemas.microsoft.com/office/powerpoint/2010/main" val="1230015854"/>
      </p:ext>
    </p:extLst>
  </p:cSld>
  <p:clrMapOvr>
    <a:masterClrMapping/>
  </p:clrMapOvr>
  <p:transition spd="slow"/>
</p:sldLayout>
</file>

<file path=ppt/slideLayouts/slideLayout28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7298EE7-CDDF-FF48-98E3-E0F9AC8E028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8EEB293-E68F-8F4D-8578-CBD019B66B2D}"/>
              </a:ext>
            </a:extLst>
          </p:cNvPr>
          <p:cNvSpPr txBox="1">
            <a:spLocks noGrp="1"/>
          </p:cNvSpPr>
          <p:nvPr>
            <p:ph type="sldNum" sz="quarter" idx="11"/>
          </p:nvPr>
        </p:nvSpPr>
        <p:spPr>
          <a:ln/>
        </p:spPr>
        <p:txBody>
          <a:bodyPr/>
          <a:lstStyle>
            <a:lvl1pPr>
              <a:defRPr/>
            </a:lvl1pPr>
          </a:lstStyle>
          <a:p>
            <a:pPr>
              <a:defRPr/>
            </a:pPr>
            <a:fld id="{79379E41-DE1E-5D46-99FD-3AED0B6D93F3}" type="slidenum">
              <a:rPr/>
              <a:pPr>
                <a:defRPr/>
              </a:pPr>
              <a:t>‹#›</a:t>
            </a:fld>
            <a:endParaRPr/>
          </a:p>
        </p:txBody>
      </p:sp>
    </p:spTree>
    <p:extLst>
      <p:ext uri="{BB962C8B-B14F-4D97-AF65-F5344CB8AC3E}">
        <p14:creationId xmlns:p14="http://schemas.microsoft.com/office/powerpoint/2010/main" val="445970707"/>
      </p:ext>
    </p:extLst>
  </p:cSld>
  <p:clrMapOvr>
    <a:masterClrMapping/>
  </p:clrMapOvr>
  <p:transition spd="slow"/>
</p:sldLayout>
</file>

<file path=ppt/slideLayouts/slideLayout28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76974BC-DF12-FD40-B6E4-F2323A35212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7CFF07E-7932-5F42-AE84-79C4E215E586}"/>
              </a:ext>
            </a:extLst>
          </p:cNvPr>
          <p:cNvSpPr txBox="1">
            <a:spLocks noGrp="1"/>
          </p:cNvSpPr>
          <p:nvPr>
            <p:ph type="sldNum" sz="quarter" idx="11"/>
          </p:nvPr>
        </p:nvSpPr>
        <p:spPr>
          <a:ln/>
        </p:spPr>
        <p:txBody>
          <a:bodyPr/>
          <a:lstStyle>
            <a:lvl1pPr>
              <a:defRPr/>
            </a:lvl1pPr>
          </a:lstStyle>
          <a:p>
            <a:pPr>
              <a:defRPr/>
            </a:pPr>
            <a:fld id="{CABE2194-FA90-0C40-823C-1473CA0C126D}" type="slidenum">
              <a:rPr/>
              <a:pPr>
                <a:defRPr/>
              </a:pPr>
              <a:t>‹#›</a:t>
            </a:fld>
            <a:endParaRPr/>
          </a:p>
        </p:txBody>
      </p:sp>
    </p:spTree>
    <p:extLst>
      <p:ext uri="{BB962C8B-B14F-4D97-AF65-F5344CB8AC3E}">
        <p14:creationId xmlns:p14="http://schemas.microsoft.com/office/powerpoint/2010/main" val="2790480023"/>
      </p:ext>
    </p:extLst>
  </p:cSld>
  <p:clrMapOvr>
    <a:masterClrMapping/>
  </p:clrMapOvr>
  <p:transition spd="slow"/>
</p:sldLayout>
</file>

<file path=ppt/slideLayouts/slideLayout28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F6AA4CE-B6C6-8E4A-A32B-5540D3296DB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07AB090-1EEA-2547-B374-EF108BFF9E63}"/>
              </a:ext>
            </a:extLst>
          </p:cNvPr>
          <p:cNvSpPr txBox="1">
            <a:spLocks noGrp="1"/>
          </p:cNvSpPr>
          <p:nvPr>
            <p:ph type="sldNum" sz="quarter" idx="11"/>
          </p:nvPr>
        </p:nvSpPr>
        <p:spPr>
          <a:ln/>
        </p:spPr>
        <p:txBody>
          <a:bodyPr/>
          <a:lstStyle>
            <a:lvl1pPr>
              <a:defRPr/>
            </a:lvl1pPr>
          </a:lstStyle>
          <a:p>
            <a:pPr>
              <a:defRPr/>
            </a:pPr>
            <a:fld id="{9125AE00-A554-4549-90B4-E552F2502BB2}" type="slidenum">
              <a:rPr/>
              <a:pPr>
                <a:defRPr/>
              </a:pPr>
              <a:t>‹#›</a:t>
            </a:fld>
            <a:endParaRPr/>
          </a:p>
        </p:txBody>
      </p:sp>
    </p:spTree>
    <p:extLst>
      <p:ext uri="{BB962C8B-B14F-4D97-AF65-F5344CB8AC3E}">
        <p14:creationId xmlns:p14="http://schemas.microsoft.com/office/powerpoint/2010/main" val="1427445056"/>
      </p:ext>
    </p:extLst>
  </p:cSld>
  <p:clrMapOvr>
    <a:masterClrMapping/>
  </p:clrMapOvr>
  <p:transition spd="slow"/>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B53AB4D1-D67B-CC41-BBB0-482975312BDF}"/>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269A705F-9DE0-7E4C-9502-AAFB8E1E4A0F}"/>
              </a:ext>
            </a:extLst>
          </p:cNvPr>
          <p:cNvSpPr txBox="1">
            <a:spLocks noGrp="1"/>
          </p:cNvSpPr>
          <p:nvPr>
            <p:ph type="sldNum" sz="quarter" idx="11"/>
          </p:nvPr>
        </p:nvSpPr>
        <p:spPr>
          <a:ln/>
        </p:spPr>
        <p:txBody>
          <a:bodyPr/>
          <a:lstStyle>
            <a:lvl1pPr>
              <a:defRPr/>
            </a:lvl1pPr>
          </a:lstStyle>
          <a:p>
            <a:pPr>
              <a:defRPr/>
            </a:pPr>
            <a:fld id="{1ED798C3-FB51-3641-B084-712804B21FD3}" type="slidenum">
              <a:rPr/>
              <a:pPr>
                <a:defRPr/>
              </a:pPr>
              <a:t>‹#›</a:t>
            </a:fld>
            <a:endParaRPr/>
          </a:p>
        </p:txBody>
      </p:sp>
    </p:spTree>
    <p:extLst>
      <p:ext uri="{BB962C8B-B14F-4D97-AF65-F5344CB8AC3E}">
        <p14:creationId xmlns:p14="http://schemas.microsoft.com/office/powerpoint/2010/main" val="2607243602"/>
      </p:ext>
    </p:extLst>
  </p:cSld>
  <p:clrMapOvr>
    <a:masterClrMapping/>
  </p:clrMapOvr>
  <p:transition spd="slow"/>
</p:sldLayout>
</file>

<file path=ppt/slideLayouts/slideLayout28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A5A67BC-5FF0-1943-A991-ED2ECFECF71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C06C937-1189-9D47-9338-BBC7FD4D1ED1}"/>
              </a:ext>
            </a:extLst>
          </p:cNvPr>
          <p:cNvSpPr txBox="1">
            <a:spLocks noGrp="1"/>
          </p:cNvSpPr>
          <p:nvPr>
            <p:ph type="sldNum" sz="quarter" idx="11"/>
          </p:nvPr>
        </p:nvSpPr>
        <p:spPr>
          <a:ln/>
        </p:spPr>
        <p:txBody>
          <a:bodyPr/>
          <a:lstStyle>
            <a:lvl1pPr>
              <a:defRPr/>
            </a:lvl1pPr>
          </a:lstStyle>
          <a:p>
            <a:pPr>
              <a:defRPr/>
            </a:pPr>
            <a:fld id="{46537376-98B2-5B43-B865-0F61BE302635}" type="slidenum">
              <a:rPr/>
              <a:pPr>
                <a:defRPr/>
              </a:pPr>
              <a:t>‹#›</a:t>
            </a:fld>
            <a:endParaRPr/>
          </a:p>
        </p:txBody>
      </p:sp>
    </p:spTree>
    <p:extLst>
      <p:ext uri="{BB962C8B-B14F-4D97-AF65-F5344CB8AC3E}">
        <p14:creationId xmlns:p14="http://schemas.microsoft.com/office/powerpoint/2010/main" val="3471390748"/>
      </p:ext>
    </p:extLst>
  </p:cSld>
  <p:clrMapOvr>
    <a:masterClrMapping/>
  </p:clrMapOvr>
  <p:transition spd="slow"/>
</p:sldLayout>
</file>

<file path=ppt/slideLayouts/slideLayout28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8E0EF88-D572-F748-AB52-9EA0039D309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DF22168-A648-6B4F-B5FC-50E730569017}"/>
              </a:ext>
            </a:extLst>
          </p:cNvPr>
          <p:cNvSpPr txBox="1">
            <a:spLocks noGrp="1"/>
          </p:cNvSpPr>
          <p:nvPr>
            <p:ph type="sldNum" sz="quarter" idx="11"/>
          </p:nvPr>
        </p:nvSpPr>
        <p:spPr>
          <a:ln/>
        </p:spPr>
        <p:txBody>
          <a:bodyPr/>
          <a:lstStyle>
            <a:lvl1pPr>
              <a:defRPr/>
            </a:lvl1pPr>
          </a:lstStyle>
          <a:p>
            <a:pPr>
              <a:defRPr/>
            </a:pPr>
            <a:fld id="{BC3BF9FC-0275-5B43-B39A-76C05B4E52D8}" type="slidenum">
              <a:rPr/>
              <a:pPr>
                <a:defRPr/>
              </a:pPr>
              <a:t>‹#›</a:t>
            </a:fld>
            <a:endParaRPr/>
          </a:p>
        </p:txBody>
      </p:sp>
    </p:spTree>
    <p:extLst>
      <p:ext uri="{BB962C8B-B14F-4D97-AF65-F5344CB8AC3E}">
        <p14:creationId xmlns:p14="http://schemas.microsoft.com/office/powerpoint/2010/main" val="1386245795"/>
      </p:ext>
    </p:extLst>
  </p:cSld>
  <p:clrMapOvr>
    <a:masterClrMapping/>
  </p:clrMapOvr>
  <p:transition spd="slow"/>
</p:sldLayout>
</file>

<file path=ppt/slideLayouts/slideLayout28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5F24A6D-A132-2C44-AAE8-A1E643BBF62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4350592-9865-6F4D-B51E-36D10249D961}"/>
              </a:ext>
            </a:extLst>
          </p:cNvPr>
          <p:cNvSpPr txBox="1">
            <a:spLocks noGrp="1"/>
          </p:cNvSpPr>
          <p:nvPr>
            <p:ph type="sldNum" sz="quarter" idx="11"/>
          </p:nvPr>
        </p:nvSpPr>
        <p:spPr>
          <a:ln/>
        </p:spPr>
        <p:txBody>
          <a:bodyPr/>
          <a:lstStyle>
            <a:lvl1pPr>
              <a:defRPr/>
            </a:lvl1pPr>
          </a:lstStyle>
          <a:p>
            <a:pPr>
              <a:defRPr/>
            </a:pPr>
            <a:fld id="{C7DEB541-5A18-4042-A0F8-C3B6002FA293}" type="slidenum">
              <a:rPr/>
              <a:pPr>
                <a:defRPr/>
              </a:pPr>
              <a:t>‹#›</a:t>
            </a:fld>
            <a:endParaRPr/>
          </a:p>
        </p:txBody>
      </p:sp>
    </p:spTree>
    <p:extLst>
      <p:ext uri="{BB962C8B-B14F-4D97-AF65-F5344CB8AC3E}">
        <p14:creationId xmlns:p14="http://schemas.microsoft.com/office/powerpoint/2010/main" val="2291233681"/>
      </p:ext>
    </p:extLst>
  </p:cSld>
  <p:clrMapOvr>
    <a:masterClrMapping/>
  </p:clrMapOvr>
  <p:transition spd="slow"/>
</p:sldLayout>
</file>

<file path=ppt/slideLayouts/slideLayout28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54A54E6-6C7C-D243-B9DE-F14476C212B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5AA8C31-742F-5943-AB9C-245AEEE650F8}"/>
              </a:ext>
            </a:extLst>
          </p:cNvPr>
          <p:cNvSpPr txBox="1">
            <a:spLocks noGrp="1"/>
          </p:cNvSpPr>
          <p:nvPr>
            <p:ph type="sldNum" sz="quarter" idx="11"/>
          </p:nvPr>
        </p:nvSpPr>
        <p:spPr>
          <a:ln/>
        </p:spPr>
        <p:txBody>
          <a:bodyPr/>
          <a:lstStyle>
            <a:lvl1pPr>
              <a:defRPr/>
            </a:lvl1pPr>
          </a:lstStyle>
          <a:p>
            <a:pPr>
              <a:defRPr/>
            </a:pPr>
            <a:fld id="{068BB312-396D-8446-9308-45447F2D2A8C}" type="slidenum">
              <a:rPr/>
              <a:pPr>
                <a:defRPr/>
              </a:pPr>
              <a:t>‹#›</a:t>
            </a:fld>
            <a:endParaRPr/>
          </a:p>
        </p:txBody>
      </p:sp>
    </p:spTree>
    <p:extLst>
      <p:ext uri="{BB962C8B-B14F-4D97-AF65-F5344CB8AC3E}">
        <p14:creationId xmlns:p14="http://schemas.microsoft.com/office/powerpoint/2010/main" val="1893838127"/>
      </p:ext>
    </p:extLst>
  </p:cSld>
  <p:clrMapOvr>
    <a:masterClrMapping/>
  </p:clrMapOvr>
  <p:transition spd="slow"/>
</p:sldLayout>
</file>

<file path=ppt/slideLayouts/slideLayout28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AA0A6CF-83D5-B947-AB64-F0CD3E587D4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47E6E3B-F866-C640-A580-4F9B6E76C962}"/>
              </a:ext>
            </a:extLst>
          </p:cNvPr>
          <p:cNvSpPr txBox="1">
            <a:spLocks noGrp="1"/>
          </p:cNvSpPr>
          <p:nvPr>
            <p:ph type="sldNum" sz="quarter" idx="11"/>
          </p:nvPr>
        </p:nvSpPr>
        <p:spPr>
          <a:ln/>
        </p:spPr>
        <p:txBody>
          <a:bodyPr/>
          <a:lstStyle>
            <a:lvl1pPr>
              <a:defRPr/>
            </a:lvl1pPr>
          </a:lstStyle>
          <a:p>
            <a:pPr>
              <a:defRPr/>
            </a:pPr>
            <a:fld id="{0FB768D4-6C93-0642-B632-0E2569DA4A71}" type="slidenum">
              <a:rPr/>
              <a:pPr>
                <a:defRPr/>
              </a:pPr>
              <a:t>‹#›</a:t>
            </a:fld>
            <a:endParaRPr/>
          </a:p>
        </p:txBody>
      </p:sp>
    </p:spTree>
    <p:extLst>
      <p:ext uri="{BB962C8B-B14F-4D97-AF65-F5344CB8AC3E}">
        <p14:creationId xmlns:p14="http://schemas.microsoft.com/office/powerpoint/2010/main" val="2691578783"/>
      </p:ext>
    </p:extLst>
  </p:cSld>
  <p:clrMapOvr>
    <a:masterClrMapping/>
  </p:clrMapOvr>
  <p:transition spd="slow"/>
</p:sldLayout>
</file>

<file path=ppt/slideLayouts/slideLayout28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64B778F-4303-2E4C-9442-36D9DE1C7C4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25DCF3D-F3D4-E242-AE43-9234546BB475}"/>
              </a:ext>
            </a:extLst>
          </p:cNvPr>
          <p:cNvSpPr txBox="1">
            <a:spLocks noGrp="1"/>
          </p:cNvSpPr>
          <p:nvPr>
            <p:ph type="sldNum" sz="quarter" idx="11"/>
          </p:nvPr>
        </p:nvSpPr>
        <p:spPr>
          <a:ln/>
        </p:spPr>
        <p:txBody>
          <a:bodyPr/>
          <a:lstStyle>
            <a:lvl1pPr>
              <a:defRPr/>
            </a:lvl1pPr>
          </a:lstStyle>
          <a:p>
            <a:pPr>
              <a:defRPr/>
            </a:pPr>
            <a:fld id="{13C7A615-BF8F-C24D-B9FA-7B9E43B7A41D}" type="slidenum">
              <a:rPr/>
              <a:pPr>
                <a:defRPr/>
              </a:pPr>
              <a:t>‹#›</a:t>
            </a:fld>
            <a:endParaRPr/>
          </a:p>
        </p:txBody>
      </p:sp>
    </p:spTree>
    <p:extLst>
      <p:ext uri="{BB962C8B-B14F-4D97-AF65-F5344CB8AC3E}">
        <p14:creationId xmlns:p14="http://schemas.microsoft.com/office/powerpoint/2010/main" val="3610201685"/>
      </p:ext>
    </p:extLst>
  </p:cSld>
  <p:clrMapOvr>
    <a:masterClrMapping/>
  </p:clrMapOvr>
  <p:transition spd="slow"/>
</p:sldLayout>
</file>

<file path=ppt/slideLayouts/slideLayout28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E48C544-F506-2E49-91C9-AB65FEE7308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7E245CF-A1FF-D748-9CC1-21E73ACE9085}"/>
              </a:ext>
            </a:extLst>
          </p:cNvPr>
          <p:cNvSpPr txBox="1">
            <a:spLocks noGrp="1"/>
          </p:cNvSpPr>
          <p:nvPr>
            <p:ph type="sldNum" sz="quarter" idx="11"/>
          </p:nvPr>
        </p:nvSpPr>
        <p:spPr>
          <a:ln/>
        </p:spPr>
        <p:txBody>
          <a:bodyPr/>
          <a:lstStyle>
            <a:lvl1pPr>
              <a:defRPr/>
            </a:lvl1pPr>
          </a:lstStyle>
          <a:p>
            <a:pPr>
              <a:defRPr/>
            </a:pPr>
            <a:fld id="{D9060455-ECA9-F347-860D-CF59CC53EAF3}" type="slidenum">
              <a:rPr/>
              <a:pPr>
                <a:defRPr/>
              </a:pPr>
              <a:t>‹#›</a:t>
            </a:fld>
            <a:endParaRPr/>
          </a:p>
        </p:txBody>
      </p:sp>
    </p:spTree>
    <p:extLst>
      <p:ext uri="{BB962C8B-B14F-4D97-AF65-F5344CB8AC3E}">
        <p14:creationId xmlns:p14="http://schemas.microsoft.com/office/powerpoint/2010/main" val="1075414835"/>
      </p:ext>
    </p:extLst>
  </p:cSld>
  <p:clrMapOvr>
    <a:masterClrMapping/>
  </p:clrMapOvr>
  <p:transition spd="slow"/>
</p:sldLayout>
</file>

<file path=ppt/slideLayouts/slideLayout28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A876A25-922D-DE4B-B882-0DF8600383F1}"/>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4F5BE79-1A9F-A14C-B8C2-67053175A211}"/>
              </a:ext>
            </a:extLst>
          </p:cNvPr>
          <p:cNvSpPr txBox="1">
            <a:spLocks noGrp="1"/>
          </p:cNvSpPr>
          <p:nvPr>
            <p:ph type="sldNum" sz="quarter" idx="11"/>
          </p:nvPr>
        </p:nvSpPr>
        <p:spPr>
          <a:ln/>
        </p:spPr>
        <p:txBody>
          <a:bodyPr/>
          <a:lstStyle>
            <a:lvl1pPr>
              <a:defRPr/>
            </a:lvl1pPr>
          </a:lstStyle>
          <a:p>
            <a:pPr>
              <a:defRPr/>
            </a:pPr>
            <a:fld id="{94E44E54-4B60-A74D-AC69-D11980A79D13}" type="slidenum">
              <a:rPr/>
              <a:pPr>
                <a:defRPr/>
              </a:pPr>
              <a:t>‹#›</a:t>
            </a:fld>
            <a:endParaRPr/>
          </a:p>
        </p:txBody>
      </p:sp>
    </p:spTree>
    <p:extLst>
      <p:ext uri="{BB962C8B-B14F-4D97-AF65-F5344CB8AC3E}">
        <p14:creationId xmlns:p14="http://schemas.microsoft.com/office/powerpoint/2010/main" val="999796886"/>
      </p:ext>
    </p:extLst>
  </p:cSld>
  <p:clrMapOvr>
    <a:masterClrMapping/>
  </p:clrMapOvr>
  <p:transition spd="slow"/>
</p:sldLayout>
</file>

<file path=ppt/slideLayouts/slideLayout28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4136647-1136-2049-816E-5AEC3108804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349773D9-5CA9-9D4F-A4C8-B6BB4EDAFF84}"/>
              </a:ext>
            </a:extLst>
          </p:cNvPr>
          <p:cNvSpPr txBox="1">
            <a:spLocks noGrp="1"/>
          </p:cNvSpPr>
          <p:nvPr>
            <p:ph type="sldNum" sz="quarter" idx="11"/>
          </p:nvPr>
        </p:nvSpPr>
        <p:spPr>
          <a:ln/>
        </p:spPr>
        <p:txBody>
          <a:bodyPr/>
          <a:lstStyle>
            <a:lvl1pPr>
              <a:defRPr/>
            </a:lvl1pPr>
          </a:lstStyle>
          <a:p>
            <a:pPr>
              <a:defRPr/>
            </a:pPr>
            <a:fld id="{35922A73-4CB7-6541-8F6B-D064E8BC9FA4}" type="slidenum">
              <a:rPr/>
              <a:pPr>
                <a:defRPr/>
              </a:pPr>
              <a:t>‹#›</a:t>
            </a:fld>
            <a:endParaRPr/>
          </a:p>
        </p:txBody>
      </p:sp>
    </p:spTree>
    <p:extLst>
      <p:ext uri="{BB962C8B-B14F-4D97-AF65-F5344CB8AC3E}">
        <p14:creationId xmlns:p14="http://schemas.microsoft.com/office/powerpoint/2010/main" val="3305860950"/>
      </p:ext>
    </p:extLst>
  </p:cSld>
  <p:clrMapOvr>
    <a:masterClrMapping/>
  </p:clrMapOvr>
  <p:transition spd="slow"/>
</p:sldLayout>
</file>

<file path=ppt/slideLayouts/slideLayout28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94F6A85-56E1-F444-A1D8-A763026AF203}"/>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7BA408D-64EC-BC4F-9D5D-09FEA0685EB7}"/>
              </a:ext>
            </a:extLst>
          </p:cNvPr>
          <p:cNvSpPr txBox="1">
            <a:spLocks noGrp="1"/>
          </p:cNvSpPr>
          <p:nvPr>
            <p:ph type="sldNum" sz="quarter" idx="11"/>
          </p:nvPr>
        </p:nvSpPr>
        <p:spPr>
          <a:ln/>
        </p:spPr>
        <p:txBody>
          <a:bodyPr/>
          <a:lstStyle>
            <a:lvl1pPr>
              <a:defRPr/>
            </a:lvl1pPr>
          </a:lstStyle>
          <a:p>
            <a:pPr>
              <a:defRPr/>
            </a:pPr>
            <a:fld id="{9210951E-3F1E-6B4C-A746-FF1A8607837C}" type="slidenum">
              <a:rPr/>
              <a:pPr>
                <a:defRPr/>
              </a:pPr>
              <a:t>‹#›</a:t>
            </a:fld>
            <a:endParaRPr/>
          </a:p>
        </p:txBody>
      </p:sp>
    </p:spTree>
    <p:extLst>
      <p:ext uri="{BB962C8B-B14F-4D97-AF65-F5344CB8AC3E}">
        <p14:creationId xmlns:p14="http://schemas.microsoft.com/office/powerpoint/2010/main" val="327980679"/>
      </p:ext>
    </p:extLst>
  </p:cSld>
  <p:clrMapOvr>
    <a:masterClrMapping/>
  </p:clrMapOvr>
  <p:transition spd="slow"/>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BF9EE4B8-08FF-744D-940A-DCF6BE2249DF}"/>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C1E7C3B0-F5AC-C443-9A91-10EEE657C898}"/>
              </a:ext>
            </a:extLst>
          </p:cNvPr>
          <p:cNvSpPr txBox="1">
            <a:spLocks noGrp="1"/>
          </p:cNvSpPr>
          <p:nvPr>
            <p:ph type="sldNum" sz="quarter" idx="11"/>
          </p:nvPr>
        </p:nvSpPr>
        <p:spPr>
          <a:ln/>
        </p:spPr>
        <p:txBody>
          <a:bodyPr/>
          <a:lstStyle>
            <a:lvl1pPr>
              <a:defRPr/>
            </a:lvl1pPr>
          </a:lstStyle>
          <a:p>
            <a:pPr>
              <a:defRPr/>
            </a:pPr>
            <a:fld id="{172DD4A9-D04C-0244-B3E2-69D0095AE99B}" type="slidenum">
              <a:rPr/>
              <a:pPr>
                <a:defRPr/>
              </a:pPr>
              <a:t>‹#›</a:t>
            </a:fld>
            <a:endParaRPr/>
          </a:p>
        </p:txBody>
      </p:sp>
    </p:spTree>
    <p:extLst>
      <p:ext uri="{BB962C8B-B14F-4D97-AF65-F5344CB8AC3E}">
        <p14:creationId xmlns:p14="http://schemas.microsoft.com/office/powerpoint/2010/main" val="1460378549"/>
      </p:ext>
    </p:extLst>
  </p:cSld>
  <p:clrMapOvr>
    <a:masterClrMapping/>
  </p:clrMapOvr>
  <p:transition spd="slow"/>
</p:sldLayout>
</file>

<file path=ppt/slideLayouts/slideLayout28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CC47A9E-12EE-3647-9100-868FBD1DEF4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827D597-8E3C-7549-80BE-3BA651FC258F}"/>
              </a:ext>
            </a:extLst>
          </p:cNvPr>
          <p:cNvSpPr txBox="1">
            <a:spLocks noGrp="1"/>
          </p:cNvSpPr>
          <p:nvPr>
            <p:ph type="sldNum" sz="quarter" idx="11"/>
          </p:nvPr>
        </p:nvSpPr>
        <p:spPr>
          <a:ln/>
        </p:spPr>
        <p:txBody>
          <a:bodyPr/>
          <a:lstStyle>
            <a:lvl1pPr>
              <a:defRPr/>
            </a:lvl1pPr>
          </a:lstStyle>
          <a:p>
            <a:pPr>
              <a:defRPr/>
            </a:pPr>
            <a:fld id="{5952D4A9-D960-B24B-8F2A-070790270B79}" type="slidenum">
              <a:rPr/>
              <a:pPr>
                <a:defRPr/>
              </a:pPr>
              <a:t>‹#›</a:t>
            </a:fld>
            <a:endParaRPr/>
          </a:p>
        </p:txBody>
      </p:sp>
    </p:spTree>
    <p:extLst>
      <p:ext uri="{BB962C8B-B14F-4D97-AF65-F5344CB8AC3E}">
        <p14:creationId xmlns:p14="http://schemas.microsoft.com/office/powerpoint/2010/main" val="3989443758"/>
      </p:ext>
    </p:extLst>
  </p:cSld>
  <p:clrMapOvr>
    <a:masterClrMapping/>
  </p:clrMapOvr>
  <p:transition spd="slow"/>
</p:sldLayout>
</file>

<file path=ppt/slideLayouts/slideLayout28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C910C2C-EB4E-9E40-8A86-A306932B97A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48CE959-C205-EF45-8EEF-4D86F2DFF9BE}"/>
              </a:ext>
            </a:extLst>
          </p:cNvPr>
          <p:cNvSpPr txBox="1">
            <a:spLocks noGrp="1"/>
          </p:cNvSpPr>
          <p:nvPr>
            <p:ph type="sldNum" sz="quarter" idx="11"/>
          </p:nvPr>
        </p:nvSpPr>
        <p:spPr>
          <a:ln/>
        </p:spPr>
        <p:txBody>
          <a:bodyPr/>
          <a:lstStyle>
            <a:lvl1pPr>
              <a:defRPr/>
            </a:lvl1pPr>
          </a:lstStyle>
          <a:p>
            <a:pPr>
              <a:defRPr/>
            </a:pPr>
            <a:fld id="{54208D5B-EEB8-054B-AAB2-1FC32A65D20E}" type="slidenum">
              <a:rPr/>
              <a:pPr>
                <a:defRPr/>
              </a:pPr>
              <a:t>‹#›</a:t>
            </a:fld>
            <a:endParaRPr/>
          </a:p>
        </p:txBody>
      </p:sp>
    </p:spTree>
    <p:extLst>
      <p:ext uri="{BB962C8B-B14F-4D97-AF65-F5344CB8AC3E}">
        <p14:creationId xmlns:p14="http://schemas.microsoft.com/office/powerpoint/2010/main" val="1350584517"/>
      </p:ext>
    </p:extLst>
  </p:cSld>
  <p:clrMapOvr>
    <a:masterClrMapping/>
  </p:clrMapOvr>
  <p:transition spd="slow"/>
</p:sldLayout>
</file>

<file path=ppt/slideLayouts/slideLayout28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7C9D247-F14A-C246-925A-7AEEBA5D4E4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8D0D333-580C-7C46-BDEF-EACE14026A31}"/>
              </a:ext>
            </a:extLst>
          </p:cNvPr>
          <p:cNvSpPr txBox="1">
            <a:spLocks noGrp="1"/>
          </p:cNvSpPr>
          <p:nvPr>
            <p:ph type="sldNum" sz="quarter" idx="11"/>
          </p:nvPr>
        </p:nvSpPr>
        <p:spPr>
          <a:ln/>
        </p:spPr>
        <p:txBody>
          <a:bodyPr/>
          <a:lstStyle>
            <a:lvl1pPr>
              <a:defRPr/>
            </a:lvl1pPr>
          </a:lstStyle>
          <a:p>
            <a:pPr>
              <a:defRPr/>
            </a:pPr>
            <a:fld id="{EEC8863B-76C1-1244-B9BA-C2A200AF7BB9}" type="slidenum">
              <a:rPr/>
              <a:pPr>
                <a:defRPr/>
              </a:pPr>
              <a:t>‹#›</a:t>
            </a:fld>
            <a:endParaRPr/>
          </a:p>
        </p:txBody>
      </p:sp>
    </p:spTree>
    <p:extLst>
      <p:ext uri="{BB962C8B-B14F-4D97-AF65-F5344CB8AC3E}">
        <p14:creationId xmlns:p14="http://schemas.microsoft.com/office/powerpoint/2010/main" val="2865107968"/>
      </p:ext>
    </p:extLst>
  </p:cSld>
  <p:clrMapOvr>
    <a:masterClrMapping/>
  </p:clrMapOvr>
  <p:transition spd="slow"/>
</p:sldLayout>
</file>

<file path=ppt/slideLayouts/slideLayout28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579B0A9-3F27-DB4A-A4E6-CEAB3296763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FB07222-9E11-264E-A381-94FA536C9A97}"/>
              </a:ext>
            </a:extLst>
          </p:cNvPr>
          <p:cNvSpPr txBox="1">
            <a:spLocks noGrp="1"/>
          </p:cNvSpPr>
          <p:nvPr>
            <p:ph type="sldNum" sz="quarter" idx="11"/>
          </p:nvPr>
        </p:nvSpPr>
        <p:spPr>
          <a:ln/>
        </p:spPr>
        <p:txBody>
          <a:bodyPr/>
          <a:lstStyle>
            <a:lvl1pPr>
              <a:defRPr/>
            </a:lvl1pPr>
          </a:lstStyle>
          <a:p>
            <a:pPr>
              <a:defRPr/>
            </a:pPr>
            <a:fld id="{21757744-8870-7D45-9388-1D19F2900726}" type="slidenum">
              <a:rPr/>
              <a:pPr>
                <a:defRPr/>
              </a:pPr>
              <a:t>‹#›</a:t>
            </a:fld>
            <a:endParaRPr/>
          </a:p>
        </p:txBody>
      </p:sp>
    </p:spTree>
    <p:extLst>
      <p:ext uri="{BB962C8B-B14F-4D97-AF65-F5344CB8AC3E}">
        <p14:creationId xmlns:p14="http://schemas.microsoft.com/office/powerpoint/2010/main" val="442246116"/>
      </p:ext>
    </p:extLst>
  </p:cSld>
  <p:clrMapOvr>
    <a:masterClrMapping/>
  </p:clrMapOvr>
  <p:transition spd="slow"/>
</p:sldLayout>
</file>

<file path=ppt/slideLayouts/slideLayout28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6DFD3DCD-6FAB-BC48-891B-D8D69B5676E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5D4894C-07B6-974C-911C-098AD0BED1FB}"/>
              </a:ext>
            </a:extLst>
          </p:cNvPr>
          <p:cNvSpPr txBox="1">
            <a:spLocks noGrp="1"/>
          </p:cNvSpPr>
          <p:nvPr>
            <p:ph type="sldNum" sz="quarter" idx="11"/>
          </p:nvPr>
        </p:nvSpPr>
        <p:spPr>
          <a:ln/>
        </p:spPr>
        <p:txBody>
          <a:bodyPr/>
          <a:lstStyle>
            <a:lvl1pPr>
              <a:defRPr/>
            </a:lvl1pPr>
          </a:lstStyle>
          <a:p>
            <a:pPr>
              <a:defRPr/>
            </a:pPr>
            <a:fld id="{66E22368-798B-9A48-8C35-221E55938996}" type="slidenum">
              <a:rPr/>
              <a:pPr>
                <a:defRPr/>
              </a:pPr>
              <a:t>‹#›</a:t>
            </a:fld>
            <a:endParaRPr/>
          </a:p>
        </p:txBody>
      </p:sp>
    </p:spTree>
    <p:extLst>
      <p:ext uri="{BB962C8B-B14F-4D97-AF65-F5344CB8AC3E}">
        <p14:creationId xmlns:p14="http://schemas.microsoft.com/office/powerpoint/2010/main" val="1399323896"/>
      </p:ext>
    </p:extLst>
  </p:cSld>
  <p:clrMapOvr>
    <a:masterClrMapping/>
  </p:clrMapOvr>
  <p:transition spd="slow"/>
</p:sldLayout>
</file>

<file path=ppt/slideLayouts/slideLayout28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EB65536-2CFE-DC4A-B0F3-142182BD0F3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A905C3C-F794-DC46-83D1-FCCF4BB2A689}"/>
              </a:ext>
            </a:extLst>
          </p:cNvPr>
          <p:cNvSpPr txBox="1">
            <a:spLocks noGrp="1"/>
          </p:cNvSpPr>
          <p:nvPr>
            <p:ph type="sldNum" sz="quarter" idx="11"/>
          </p:nvPr>
        </p:nvSpPr>
        <p:spPr>
          <a:ln/>
        </p:spPr>
        <p:txBody>
          <a:bodyPr/>
          <a:lstStyle>
            <a:lvl1pPr>
              <a:defRPr/>
            </a:lvl1pPr>
          </a:lstStyle>
          <a:p>
            <a:pPr>
              <a:defRPr/>
            </a:pPr>
            <a:fld id="{EF1EDC32-108A-1D40-8F89-75B9240B359D}" type="slidenum">
              <a:rPr/>
              <a:pPr>
                <a:defRPr/>
              </a:pPr>
              <a:t>‹#›</a:t>
            </a:fld>
            <a:endParaRPr/>
          </a:p>
        </p:txBody>
      </p:sp>
    </p:spTree>
    <p:extLst>
      <p:ext uri="{BB962C8B-B14F-4D97-AF65-F5344CB8AC3E}">
        <p14:creationId xmlns:p14="http://schemas.microsoft.com/office/powerpoint/2010/main" val="2618160201"/>
      </p:ext>
    </p:extLst>
  </p:cSld>
  <p:clrMapOvr>
    <a:masterClrMapping/>
  </p:clrMapOvr>
  <p:transition spd="slow"/>
</p:sldLayout>
</file>

<file path=ppt/slideLayouts/slideLayout28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9DFBF88-1AB5-1E4D-AAF6-5D233BA5307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AABB552-CDA8-0742-A9BA-A4ACDB8D497E}"/>
              </a:ext>
            </a:extLst>
          </p:cNvPr>
          <p:cNvSpPr txBox="1">
            <a:spLocks noGrp="1"/>
          </p:cNvSpPr>
          <p:nvPr>
            <p:ph type="sldNum" sz="quarter" idx="11"/>
          </p:nvPr>
        </p:nvSpPr>
        <p:spPr>
          <a:ln/>
        </p:spPr>
        <p:txBody>
          <a:bodyPr/>
          <a:lstStyle>
            <a:lvl1pPr>
              <a:defRPr/>
            </a:lvl1pPr>
          </a:lstStyle>
          <a:p>
            <a:pPr>
              <a:defRPr/>
            </a:pPr>
            <a:fld id="{C5CC7573-6CF5-F740-81B0-2CC9D5521F2A}" type="slidenum">
              <a:rPr/>
              <a:pPr>
                <a:defRPr/>
              </a:pPr>
              <a:t>‹#›</a:t>
            </a:fld>
            <a:endParaRPr/>
          </a:p>
        </p:txBody>
      </p:sp>
    </p:spTree>
    <p:extLst>
      <p:ext uri="{BB962C8B-B14F-4D97-AF65-F5344CB8AC3E}">
        <p14:creationId xmlns:p14="http://schemas.microsoft.com/office/powerpoint/2010/main" val="2260622294"/>
      </p:ext>
    </p:extLst>
  </p:cSld>
  <p:clrMapOvr>
    <a:masterClrMapping/>
  </p:clrMapOvr>
  <p:transition spd="slow"/>
</p:sldLayout>
</file>

<file path=ppt/slideLayouts/slideLayout28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DFD5F0D1-2B32-A143-A1BF-80E397F23E7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9867112-60A6-3340-950F-5289A54C349D}"/>
              </a:ext>
            </a:extLst>
          </p:cNvPr>
          <p:cNvSpPr txBox="1">
            <a:spLocks noGrp="1"/>
          </p:cNvSpPr>
          <p:nvPr>
            <p:ph type="sldNum" sz="quarter" idx="11"/>
          </p:nvPr>
        </p:nvSpPr>
        <p:spPr>
          <a:ln/>
        </p:spPr>
        <p:txBody>
          <a:bodyPr/>
          <a:lstStyle>
            <a:lvl1pPr>
              <a:defRPr/>
            </a:lvl1pPr>
          </a:lstStyle>
          <a:p>
            <a:pPr>
              <a:defRPr/>
            </a:pPr>
            <a:fld id="{DC8518B5-EA8C-9747-97EE-056292682787}" type="slidenum">
              <a:rPr/>
              <a:pPr>
                <a:defRPr/>
              </a:pPr>
              <a:t>‹#›</a:t>
            </a:fld>
            <a:endParaRPr/>
          </a:p>
        </p:txBody>
      </p:sp>
    </p:spTree>
    <p:extLst>
      <p:ext uri="{BB962C8B-B14F-4D97-AF65-F5344CB8AC3E}">
        <p14:creationId xmlns:p14="http://schemas.microsoft.com/office/powerpoint/2010/main" val="1591252182"/>
      </p:ext>
    </p:extLst>
  </p:cSld>
  <p:clrMapOvr>
    <a:masterClrMapping/>
  </p:clrMapOvr>
  <p:transition spd="slow"/>
</p:sldLayout>
</file>

<file path=ppt/slideLayouts/slideLayout28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8D2E186-E2B8-434C-9C75-D20ED6267CE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0575BB0-D66C-0143-A16D-4DBEE490A2EB}"/>
              </a:ext>
            </a:extLst>
          </p:cNvPr>
          <p:cNvSpPr txBox="1">
            <a:spLocks noGrp="1"/>
          </p:cNvSpPr>
          <p:nvPr>
            <p:ph type="sldNum" sz="quarter" idx="11"/>
          </p:nvPr>
        </p:nvSpPr>
        <p:spPr>
          <a:ln/>
        </p:spPr>
        <p:txBody>
          <a:bodyPr/>
          <a:lstStyle>
            <a:lvl1pPr>
              <a:defRPr/>
            </a:lvl1pPr>
          </a:lstStyle>
          <a:p>
            <a:pPr>
              <a:defRPr/>
            </a:pPr>
            <a:fld id="{0FC9A0E5-AE5A-7D48-96C2-2437C8C19C4F}" type="slidenum">
              <a:rPr/>
              <a:pPr>
                <a:defRPr/>
              </a:pPr>
              <a:t>‹#›</a:t>
            </a:fld>
            <a:endParaRPr/>
          </a:p>
        </p:txBody>
      </p:sp>
    </p:spTree>
    <p:extLst>
      <p:ext uri="{BB962C8B-B14F-4D97-AF65-F5344CB8AC3E}">
        <p14:creationId xmlns:p14="http://schemas.microsoft.com/office/powerpoint/2010/main" val="4033706210"/>
      </p:ext>
    </p:extLst>
  </p:cSld>
  <p:clrMapOvr>
    <a:masterClrMapping/>
  </p:clrMapOvr>
  <p:transition spd="slow"/>
</p:sldLayout>
</file>

<file path=ppt/slideLayouts/slideLayout28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420DF67E-796B-3349-9934-003B3322995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AC16602-4E8A-FC4A-A460-6554E7A51E7F}"/>
              </a:ext>
            </a:extLst>
          </p:cNvPr>
          <p:cNvSpPr txBox="1">
            <a:spLocks noGrp="1"/>
          </p:cNvSpPr>
          <p:nvPr>
            <p:ph type="sldNum" sz="quarter" idx="11"/>
          </p:nvPr>
        </p:nvSpPr>
        <p:spPr>
          <a:ln/>
        </p:spPr>
        <p:txBody>
          <a:bodyPr/>
          <a:lstStyle>
            <a:lvl1pPr>
              <a:defRPr/>
            </a:lvl1pPr>
          </a:lstStyle>
          <a:p>
            <a:pPr>
              <a:defRPr/>
            </a:pPr>
            <a:fld id="{DFC5D8B3-C37C-A942-AEE4-FDC985FB28BF}" type="slidenum">
              <a:rPr/>
              <a:pPr>
                <a:defRPr/>
              </a:pPr>
              <a:t>‹#›</a:t>
            </a:fld>
            <a:endParaRPr/>
          </a:p>
        </p:txBody>
      </p:sp>
    </p:spTree>
    <p:extLst>
      <p:ext uri="{BB962C8B-B14F-4D97-AF65-F5344CB8AC3E}">
        <p14:creationId xmlns:p14="http://schemas.microsoft.com/office/powerpoint/2010/main" val="4231491509"/>
      </p:ext>
    </p:extLst>
  </p:cSld>
  <p:clrMapOvr>
    <a:masterClrMapping/>
  </p:clrMapOvr>
  <p:transition spd="slow"/>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A1A3622D-111E-8140-9066-117DA90BD9A4}"/>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ED85EC91-11A8-734C-8419-093181A7A0B8}"/>
              </a:ext>
            </a:extLst>
          </p:cNvPr>
          <p:cNvSpPr txBox="1">
            <a:spLocks noGrp="1"/>
          </p:cNvSpPr>
          <p:nvPr>
            <p:ph type="sldNum" sz="quarter" idx="11"/>
          </p:nvPr>
        </p:nvSpPr>
        <p:spPr>
          <a:ln/>
        </p:spPr>
        <p:txBody>
          <a:bodyPr/>
          <a:lstStyle>
            <a:lvl1pPr>
              <a:defRPr/>
            </a:lvl1pPr>
          </a:lstStyle>
          <a:p>
            <a:pPr>
              <a:defRPr/>
            </a:pPr>
            <a:fld id="{B82FCB79-BE40-3544-8778-B2DE7758A900}" type="slidenum">
              <a:rPr/>
              <a:pPr>
                <a:defRPr/>
              </a:pPr>
              <a:t>‹#›</a:t>
            </a:fld>
            <a:endParaRPr/>
          </a:p>
        </p:txBody>
      </p:sp>
    </p:spTree>
    <p:extLst>
      <p:ext uri="{BB962C8B-B14F-4D97-AF65-F5344CB8AC3E}">
        <p14:creationId xmlns:p14="http://schemas.microsoft.com/office/powerpoint/2010/main" val="2682004848"/>
      </p:ext>
    </p:extLst>
  </p:cSld>
  <p:clrMapOvr>
    <a:masterClrMapping/>
  </p:clrMapOvr>
  <p:transition spd="slow"/>
</p:sldLayout>
</file>

<file path=ppt/slideLayouts/slideLayout28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04533D7-A29D-6D4E-9507-A72D9073940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F34CCB1-A727-F547-A924-E6328EBE7688}"/>
              </a:ext>
            </a:extLst>
          </p:cNvPr>
          <p:cNvSpPr txBox="1">
            <a:spLocks noGrp="1"/>
          </p:cNvSpPr>
          <p:nvPr>
            <p:ph type="sldNum" sz="quarter" idx="11"/>
          </p:nvPr>
        </p:nvSpPr>
        <p:spPr>
          <a:ln/>
        </p:spPr>
        <p:txBody>
          <a:bodyPr/>
          <a:lstStyle>
            <a:lvl1pPr>
              <a:defRPr/>
            </a:lvl1pPr>
          </a:lstStyle>
          <a:p>
            <a:pPr>
              <a:defRPr/>
            </a:pPr>
            <a:fld id="{885CCC77-AC68-8743-861A-BC56FDAD88DF}" type="slidenum">
              <a:rPr/>
              <a:pPr>
                <a:defRPr/>
              </a:pPr>
              <a:t>‹#›</a:t>
            </a:fld>
            <a:endParaRPr/>
          </a:p>
        </p:txBody>
      </p:sp>
    </p:spTree>
    <p:extLst>
      <p:ext uri="{BB962C8B-B14F-4D97-AF65-F5344CB8AC3E}">
        <p14:creationId xmlns:p14="http://schemas.microsoft.com/office/powerpoint/2010/main" val="2139433586"/>
      </p:ext>
    </p:extLst>
  </p:cSld>
  <p:clrMapOvr>
    <a:masterClrMapping/>
  </p:clrMapOvr>
  <p:transition spd="slow"/>
</p:sldLayout>
</file>

<file path=ppt/slideLayouts/slideLayout28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AA67CF7-C5C3-E54F-8107-438EC90BC91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330709D-E860-1445-8C1E-4815C4130F5C}"/>
              </a:ext>
            </a:extLst>
          </p:cNvPr>
          <p:cNvSpPr txBox="1">
            <a:spLocks noGrp="1"/>
          </p:cNvSpPr>
          <p:nvPr>
            <p:ph type="sldNum" sz="quarter" idx="11"/>
          </p:nvPr>
        </p:nvSpPr>
        <p:spPr>
          <a:ln/>
        </p:spPr>
        <p:txBody>
          <a:bodyPr/>
          <a:lstStyle>
            <a:lvl1pPr>
              <a:defRPr/>
            </a:lvl1pPr>
          </a:lstStyle>
          <a:p>
            <a:pPr>
              <a:defRPr/>
            </a:pPr>
            <a:fld id="{DD91F66E-BD33-4941-9040-BE883FF7BCE3}" type="slidenum">
              <a:rPr/>
              <a:pPr>
                <a:defRPr/>
              </a:pPr>
              <a:t>‹#›</a:t>
            </a:fld>
            <a:endParaRPr/>
          </a:p>
        </p:txBody>
      </p:sp>
    </p:spTree>
    <p:extLst>
      <p:ext uri="{BB962C8B-B14F-4D97-AF65-F5344CB8AC3E}">
        <p14:creationId xmlns:p14="http://schemas.microsoft.com/office/powerpoint/2010/main" val="4200333378"/>
      </p:ext>
    </p:extLst>
  </p:cSld>
  <p:clrMapOvr>
    <a:masterClrMapping/>
  </p:clrMapOvr>
  <p:transition spd="slow"/>
</p:sldLayout>
</file>

<file path=ppt/slideLayouts/slideLayout28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2AACF66-6377-374A-952B-46AC680FCE9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6483C1B-D9DF-1B40-9C9C-F7AE4573E435}"/>
              </a:ext>
            </a:extLst>
          </p:cNvPr>
          <p:cNvSpPr txBox="1">
            <a:spLocks noGrp="1"/>
          </p:cNvSpPr>
          <p:nvPr>
            <p:ph type="sldNum" sz="quarter" idx="11"/>
          </p:nvPr>
        </p:nvSpPr>
        <p:spPr>
          <a:ln/>
        </p:spPr>
        <p:txBody>
          <a:bodyPr/>
          <a:lstStyle>
            <a:lvl1pPr>
              <a:defRPr/>
            </a:lvl1pPr>
          </a:lstStyle>
          <a:p>
            <a:pPr>
              <a:defRPr/>
            </a:pPr>
            <a:fld id="{47A0208D-ECB5-AB44-A869-D072D174670F}" type="slidenum">
              <a:rPr/>
              <a:pPr>
                <a:defRPr/>
              </a:pPr>
              <a:t>‹#›</a:t>
            </a:fld>
            <a:endParaRPr/>
          </a:p>
        </p:txBody>
      </p:sp>
    </p:spTree>
    <p:extLst>
      <p:ext uri="{BB962C8B-B14F-4D97-AF65-F5344CB8AC3E}">
        <p14:creationId xmlns:p14="http://schemas.microsoft.com/office/powerpoint/2010/main" val="2904439568"/>
      </p:ext>
    </p:extLst>
  </p:cSld>
  <p:clrMapOvr>
    <a:masterClrMapping/>
  </p:clrMapOvr>
  <p:transition spd="slow"/>
</p:sldLayout>
</file>

<file path=ppt/slideLayouts/slideLayout28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A10D84E-E0E6-AB4E-8BE9-02FEFEFDF6B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DB3A749-3BF1-C24A-A69E-13C43EDB83FB}"/>
              </a:ext>
            </a:extLst>
          </p:cNvPr>
          <p:cNvSpPr txBox="1">
            <a:spLocks noGrp="1"/>
          </p:cNvSpPr>
          <p:nvPr>
            <p:ph type="sldNum" sz="quarter" idx="11"/>
          </p:nvPr>
        </p:nvSpPr>
        <p:spPr>
          <a:ln/>
        </p:spPr>
        <p:txBody>
          <a:bodyPr/>
          <a:lstStyle>
            <a:lvl1pPr>
              <a:defRPr/>
            </a:lvl1pPr>
          </a:lstStyle>
          <a:p>
            <a:pPr>
              <a:defRPr/>
            </a:pPr>
            <a:fld id="{01C4219B-3813-9949-8EA2-DB571E3A2A0C}" type="slidenum">
              <a:rPr/>
              <a:pPr>
                <a:defRPr/>
              </a:pPr>
              <a:t>‹#›</a:t>
            </a:fld>
            <a:endParaRPr/>
          </a:p>
        </p:txBody>
      </p:sp>
    </p:spTree>
    <p:extLst>
      <p:ext uri="{BB962C8B-B14F-4D97-AF65-F5344CB8AC3E}">
        <p14:creationId xmlns:p14="http://schemas.microsoft.com/office/powerpoint/2010/main" val="390984135"/>
      </p:ext>
    </p:extLst>
  </p:cSld>
  <p:clrMapOvr>
    <a:masterClrMapping/>
  </p:clrMapOvr>
  <p:transition spd="slow"/>
</p:sldLayout>
</file>

<file path=ppt/slideLayouts/slideLayout28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5A05084-E3C2-9748-AFE4-872D34CFE41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7C63026-0E03-F84E-97E7-7ACC9E29D324}"/>
              </a:ext>
            </a:extLst>
          </p:cNvPr>
          <p:cNvSpPr txBox="1">
            <a:spLocks noGrp="1"/>
          </p:cNvSpPr>
          <p:nvPr>
            <p:ph type="sldNum" sz="quarter" idx="11"/>
          </p:nvPr>
        </p:nvSpPr>
        <p:spPr>
          <a:ln/>
        </p:spPr>
        <p:txBody>
          <a:bodyPr/>
          <a:lstStyle>
            <a:lvl1pPr>
              <a:defRPr/>
            </a:lvl1pPr>
          </a:lstStyle>
          <a:p>
            <a:pPr>
              <a:defRPr/>
            </a:pPr>
            <a:fld id="{FC22A2B4-3DD3-F747-810A-A56A0DA2DDD4}" type="slidenum">
              <a:rPr/>
              <a:pPr>
                <a:defRPr/>
              </a:pPr>
              <a:t>‹#›</a:t>
            </a:fld>
            <a:endParaRPr/>
          </a:p>
        </p:txBody>
      </p:sp>
    </p:spTree>
    <p:extLst>
      <p:ext uri="{BB962C8B-B14F-4D97-AF65-F5344CB8AC3E}">
        <p14:creationId xmlns:p14="http://schemas.microsoft.com/office/powerpoint/2010/main" val="3213340381"/>
      </p:ext>
    </p:extLst>
  </p:cSld>
  <p:clrMapOvr>
    <a:masterClrMapping/>
  </p:clrMapOvr>
  <p:transition spd="slow"/>
</p:sldLayout>
</file>

<file path=ppt/slideLayouts/slideLayout28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5757FA5-F79C-9B46-9A03-983F12C9E4F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6A2244C-B8A9-1545-B236-24F741D0E7B1}"/>
              </a:ext>
            </a:extLst>
          </p:cNvPr>
          <p:cNvSpPr txBox="1">
            <a:spLocks noGrp="1"/>
          </p:cNvSpPr>
          <p:nvPr>
            <p:ph type="sldNum" sz="quarter" idx="11"/>
          </p:nvPr>
        </p:nvSpPr>
        <p:spPr>
          <a:ln/>
        </p:spPr>
        <p:txBody>
          <a:bodyPr/>
          <a:lstStyle>
            <a:lvl1pPr>
              <a:defRPr/>
            </a:lvl1pPr>
          </a:lstStyle>
          <a:p>
            <a:pPr>
              <a:defRPr/>
            </a:pPr>
            <a:fld id="{B54F6A40-854C-C04C-A46F-9B7826D7759E}" type="slidenum">
              <a:rPr/>
              <a:pPr>
                <a:defRPr/>
              </a:pPr>
              <a:t>‹#›</a:t>
            </a:fld>
            <a:endParaRPr/>
          </a:p>
        </p:txBody>
      </p:sp>
    </p:spTree>
    <p:extLst>
      <p:ext uri="{BB962C8B-B14F-4D97-AF65-F5344CB8AC3E}">
        <p14:creationId xmlns:p14="http://schemas.microsoft.com/office/powerpoint/2010/main" val="2184814188"/>
      </p:ext>
    </p:extLst>
  </p:cSld>
  <p:clrMapOvr>
    <a:masterClrMapping/>
  </p:clrMapOvr>
  <p:transition spd="slow"/>
</p:sldLayout>
</file>

<file path=ppt/slideLayouts/slideLayout28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5AED249-1A09-B949-AA46-A4EE3A6DC80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6118BC2-643F-534E-98C4-4F4AC1BEE291}"/>
              </a:ext>
            </a:extLst>
          </p:cNvPr>
          <p:cNvSpPr txBox="1">
            <a:spLocks noGrp="1"/>
          </p:cNvSpPr>
          <p:nvPr>
            <p:ph type="sldNum" sz="quarter" idx="11"/>
          </p:nvPr>
        </p:nvSpPr>
        <p:spPr>
          <a:ln/>
        </p:spPr>
        <p:txBody>
          <a:bodyPr/>
          <a:lstStyle>
            <a:lvl1pPr>
              <a:defRPr/>
            </a:lvl1pPr>
          </a:lstStyle>
          <a:p>
            <a:pPr>
              <a:defRPr/>
            </a:pPr>
            <a:fld id="{B6745B5D-B652-4F44-A7E9-C8F7CE7B4F66}" type="slidenum">
              <a:rPr/>
              <a:pPr>
                <a:defRPr/>
              </a:pPr>
              <a:t>‹#›</a:t>
            </a:fld>
            <a:endParaRPr/>
          </a:p>
        </p:txBody>
      </p:sp>
    </p:spTree>
    <p:extLst>
      <p:ext uri="{BB962C8B-B14F-4D97-AF65-F5344CB8AC3E}">
        <p14:creationId xmlns:p14="http://schemas.microsoft.com/office/powerpoint/2010/main" val="2493703983"/>
      </p:ext>
    </p:extLst>
  </p:cSld>
  <p:clrMapOvr>
    <a:masterClrMapping/>
  </p:clrMapOvr>
  <p:transition spd="slow"/>
</p:sldLayout>
</file>

<file path=ppt/slideLayouts/slideLayout28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7A70CC2-51C3-1B4F-B7D8-63A5F704154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6B5669C-02D5-D349-862F-638C99F76ACE}"/>
              </a:ext>
            </a:extLst>
          </p:cNvPr>
          <p:cNvSpPr txBox="1">
            <a:spLocks noGrp="1"/>
          </p:cNvSpPr>
          <p:nvPr>
            <p:ph type="sldNum" sz="quarter" idx="11"/>
          </p:nvPr>
        </p:nvSpPr>
        <p:spPr>
          <a:ln/>
        </p:spPr>
        <p:txBody>
          <a:bodyPr/>
          <a:lstStyle>
            <a:lvl1pPr>
              <a:defRPr/>
            </a:lvl1pPr>
          </a:lstStyle>
          <a:p>
            <a:pPr>
              <a:defRPr/>
            </a:pPr>
            <a:fld id="{9F60339C-A3F1-7747-BB7C-168C4B09EC77}" type="slidenum">
              <a:rPr/>
              <a:pPr>
                <a:defRPr/>
              </a:pPr>
              <a:t>‹#›</a:t>
            </a:fld>
            <a:endParaRPr/>
          </a:p>
        </p:txBody>
      </p:sp>
    </p:spTree>
    <p:extLst>
      <p:ext uri="{BB962C8B-B14F-4D97-AF65-F5344CB8AC3E}">
        <p14:creationId xmlns:p14="http://schemas.microsoft.com/office/powerpoint/2010/main" val="3943217324"/>
      </p:ext>
    </p:extLst>
  </p:cSld>
  <p:clrMapOvr>
    <a:masterClrMapping/>
  </p:clrMapOvr>
  <p:transition spd="slow"/>
</p:sldLayout>
</file>

<file path=ppt/slideLayouts/slideLayout28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6A22062-CA78-FC42-8A60-8DCAED85D66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EEC48C4-A3DE-BA47-90BA-5EEEFAA1310D}"/>
              </a:ext>
            </a:extLst>
          </p:cNvPr>
          <p:cNvSpPr txBox="1">
            <a:spLocks noGrp="1"/>
          </p:cNvSpPr>
          <p:nvPr>
            <p:ph type="sldNum" sz="quarter" idx="11"/>
          </p:nvPr>
        </p:nvSpPr>
        <p:spPr>
          <a:ln/>
        </p:spPr>
        <p:txBody>
          <a:bodyPr/>
          <a:lstStyle>
            <a:lvl1pPr>
              <a:defRPr/>
            </a:lvl1pPr>
          </a:lstStyle>
          <a:p>
            <a:pPr>
              <a:defRPr/>
            </a:pPr>
            <a:fld id="{9991114C-5EEC-7D4E-9001-92580BA505D9}" type="slidenum">
              <a:rPr/>
              <a:pPr>
                <a:defRPr/>
              </a:pPr>
              <a:t>‹#›</a:t>
            </a:fld>
            <a:endParaRPr/>
          </a:p>
        </p:txBody>
      </p:sp>
    </p:spTree>
    <p:extLst>
      <p:ext uri="{BB962C8B-B14F-4D97-AF65-F5344CB8AC3E}">
        <p14:creationId xmlns:p14="http://schemas.microsoft.com/office/powerpoint/2010/main" val="789120622"/>
      </p:ext>
    </p:extLst>
  </p:cSld>
  <p:clrMapOvr>
    <a:masterClrMapping/>
  </p:clrMapOvr>
  <p:transition spd="slow"/>
</p:sldLayout>
</file>

<file path=ppt/slideLayouts/slideLayout28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A3CA193-3AC8-C94B-B9E5-A24303CD89E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926724C-794D-FE49-B846-8197B82C68F1}"/>
              </a:ext>
            </a:extLst>
          </p:cNvPr>
          <p:cNvSpPr txBox="1">
            <a:spLocks noGrp="1"/>
          </p:cNvSpPr>
          <p:nvPr>
            <p:ph type="sldNum" sz="quarter" idx="11"/>
          </p:nvPr>
        </p:nvSpPr>
        <p:spPr>
          <a:ln/>
        </p:spPr>
        <p:txBody>
          <a:bodyPr/>
          <a:lstStyle>
            <a:lvl1pPr>
              <a:defRPr/>
            </a:lvl1pPr>
          </a:lstStyle>
          <a:p>
            <a:pPr>
              <a:defRPr/>
            </a:pPr>
            <a:fld id="{290FE862-0474-7946-9438-F3DF3A0D9659}" type="slidenum">
              <a:rPr/>
              <a:pPr>
                <a:defRPr/>
              </a:pPr>
              <a:t>‹#›</a:t>
            </a:fld>
            <a:endParaRPr/>
          </a:p>
        </p:txBody>
      </p:sp>
    </p:spTree>
    <p:extLst>
      <p:ext uri="{BB962C8B-B14F-4D97-AF65-F5344CB8AC3E}">
        <p14:creationId xmlns:p14="http://schemas.microsoft.com/office/powerpoint/2010/main" val="3688475767"/>
      </p:ext>
    </p:extLst>
  </p:cSld>
  <p:clrMapOvr>
    <a:masterClrMapping/>
  </p:clrMapOvr>
  <p:transition spd="slow"/>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432DA14-3559-CF40-9DD3-645B1BEBDED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2D9EE2E-F4BC-7F40-9143-256BF917A0BF}"/>
              </a:ext>
            </a:extLst>
          </p:cNvPr>
          <p:cNvSpPr txBox="1">
            <a:spLocks noGrp="1"/>
          </p:cNvSpPr>
          <p:nvPr>
            <p:ph type="sldNum" sz="quarter" idx="11"/>
          </p:nvPr>
        </p:nvSpPr>
        <p:spPr>
          <a:ln/>
        </p:spPr>
        <p:txBody>
          <a:bodyPr/>
          <a:lstStyle>
            <a:lvl1pPr>
              <a:defRPr/>
            </a:lvl1pPr>
          </a:lstStyle>
          <a:p>
            <a:pPr>
              <a:defRPr/>
            </a:pPr>
            <a:fld id="{341D0F4E-AC6D-8B40-996A-2915156F7437}" type="slidenum">
              <a:rPr/>
              <a:pPr>
                <a:defRPr/>
              </a:pPr>
              <a:t>‹#›</a:t>
            </a:fld>
            <a:endParaRPr/>
          </a:p>
        </p:txBody>
      </p:sp>
    </p:spTree>
    <p:extLst>
      <p:ext uri="{BB962C8B-B14F-4D97-AF65-F5344CB8AC3E}">
        <p14:creationId xmlns:p14="http://schemas.microsoft.com/office/powerpoint/2010/main" val="2133926777"/>
      </p:ext>
    </p:extLst>
  </p:cSld>
  <p:clrMapOvr>
    <a:masterClrMapping/>
  </p:clrMapOvr>
  <p:transition spd="slow"/>
</p:sldLayout>
</file>

<file path=ppt/slideLayouts/slideLayout28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415284E2-AD4C-BB4C-9E95-E9AB7CBABE5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815ABA0-542C-8F45-B1F5-920BFA0F4447}"/>
              </a:ext>
            </a:extLst>
          </p:cNvPr>
          <p:cNvSpPr txBox="1">
            <a:spLocks noGrp="1"/>
          </p:cNvSpPr>
          <p:nvPr>
            <p:ph type="sldNum" sz="quarter" idx="11"/>
          </p:nvPr>
        </p:nvSpPr>
        <p:spPr>
          <a:ln/>
        </p:spPr>
        <p:txBody>
          <a:bodyPr/>
          <a:lstStyle>
            <a:lvl1pPr>
              <a:defRPr/>
            </a:lvl1pPr>
          </a:lstStyle>
          <a:p>
            <a:pPr>
              <a:defRPr/>
            </a:pPr>
            <a:fld id="{EA8E54CC-FBB0-0849-B84C-87D8ECF1CA21}" type="slidenum">
              <a:rPr/>
              <a:pPr>
                <a:defRPr/>
              </a:pPr>
              <a:t>‹#›</a:t>
            </a:fld>
            <a:endParaRPr/>
          </a:p>
        </p:txBody>
      </p:sp>
    </p:spTree>
    <p:extLst>
      <p:ext uri="{BB962C8B-B14F-4D97-AF65-F5344CB8AC3E}">
        <p14:creationId xmlns:p14="http://schemas.microsoft.com/office/powerpoint/2010/main" val="2350493860"/>
      </p:ext>
    </p:extLst>
  </p:cSld>
  <p:clrMapOvr>
    <a:masterClrMapping/>
  </p:clrMapOvr>
  <p:transition spd="slow"/>
</p:sldLayout>
</file>

<file path=ppt/slideLayouts/slideLayout28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3D45B52-265E-3C49-B440-E7F492AD9A1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F424479-B289-7444-9473-E391542419F0}"/>
              </a:ext>
            </a:extLst>
          </p:cNvPr>
          <p:cNvSpPr txBox="1">
            <a:spLocks noGrp="1"/>
          </p:cNvSpPr>
          <p:nvPr>
            <p:ph type="sldNum" sz="quarter" idx="11"/>
          </p:nvPr>
        </p:nvSpPr>
        <p:spPr>
          <a:ln/>
        </p:spPr>
        <p:txBody>
          <a:bodyPr/>
          <a:lstStyle>
            <a:lvl1pPr>
              <a:defRPr/>
            </a:lvl1pPr>
          </a:lstStyle>
          <a:p>
            <a:pPr>
              <a:defRPr/>
            </a:pPr>
            <a:fld id="{3240C129-2954-3643-AA08-803DD43F26EB}" type="slidenum">
              <a:rPr/>
              <a:pPr>
                <a:defRPr/>
              </a:pPr>
              <a:t>‹#›</a:t>
            </a:fld>
            <a:endParaRPr/>
          </a:p>
        </p:txBody>
      </p:sp>
    </p:spTree>
    <p:extLst>
      <p:ext uri="{BB962C8B-B14F-4D97-AF65-F5344CB8AC3E}">
        <p14:creationId xmlns:p14="http://schemas.microsoft.com/office/powerpoint/2010/main" val="1545538185"/>
      </p:ext>
    </p:extLst>
  </p:cSld>
  <p:clrMapOvr>
    <a:masterClrMapping/>
  </p:clrMapOvr>
  <p:transition spd="slow"/>
</p:sldLayout>
</file>

<file path=ppt/slideLayouts/slideLayout28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456DF03-A5D7-9648-B6DF-8D406B1EA25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33353EA-023A-A146-8CD3-96D19398288D}"/>
              </a:ext>
            </a:extLst>
          </p:cNvPr>
          <p:cNvSpPr txBox="1">
            <a:spLocks noGrp="1"/>
          </p:cNvSpPr>
          <p:nvPr>
            <p:ph type="sldNum" sz="quarter" idx="11"/>
          </p:nvPr>
        </p:nvSpPr>
        <p:spPr>
          <a:ln/>
        </p:spPr>
        <p:txBody>
          <a:bodyPr/>
          <a:lstStyle>
            <a:lvl1pPr>
              <a:defRPr/>
            </a:lvl1pPr>
          </a:lstStyle>
          <a:p>
            <a:pPr>
              <a:defRPr/>
            </a:pPr>
            <a:fld id="{2A3BF0CD-C2A8-3247-ACFF-DDF0CE620BA6}" type="slidenum">
              <a:rPr/>
              <a:pPr>
                <a:defRPr/>
              </a:pPr>
              <a:t>‹#›</a:t>
            </a:fld>
            <a:endParaRPr/>
          </a:p>
        </p:txBody>
      </p:sp>
    </p:spTree>
    <p:extLst>
      <p:ext uri="{BB962C8B-B14F-4D97-AF65-F5344CB8AC3E}">
        <p14:creationId xmlns:p14="http://schemas.microsoft.com/office/powerpoint/2010/main" val="4157128980"/>
      </p:ext>
    </p:extLst>
  </p:cSld>
  <p:clrMapOvr>
    <a:masterClrMapping/>
  </p:clrMapOvr>
  <p:transition spd="slow"/>
</p:sldLayout>
</file>

<file path=ppt/slideLayouts/slideLayout28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633962D-FDD1-7146-A4BA-79F172EB9C1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0672C8F-93AE-8D40-958A-77623CA32BBD}"/>
              </a:ext>
            </a:extLst>
          </p:cNvPr>
          <p:cNvSpPr txBox="1">
            <a:spLocks noGrp="1"/>
          </p:cNvSpPr>
          <p:nvPr>
            <p:ph type="sldNum" sz="quarter" idx="11"/>
          </p:nvPr>
        </p:nvSpPr>
        <p:spPr>
          <a:ln/>
        </p:spPr>
        <p:txBody>
          <a:bodyPr/>
          <a:lstStyle>
            <a:lvl1pPr>
              <a:defRPr/>
            </a:lvl1pPr>
          </a:lstStyle>
          <a:p>
            <a:pPr>
              <a:defRPr/>
            </a:pPr>
            <a:fld id="{534261A4-071F-2A46-BAAE-A78D6B605A15}" type="slidenum">
              <a:rPr/>
              <a:pPr>
                <a:defRPr/>
              </a:pPr>
              <a:t>‹#›</a:t>
            </a:fld>
            <a:endParaRPr/>
          </a:p>
        </p:txBody>
      </p:sp>
    </p:spTree>
    <p:extLst>
      <p:ext uri="{BB962C8B-B14F-4D97-AF65-F5344CB8AC3E}">
        <p14:creationId xmlns:p14="http://schemas.microsoft.com/office/powerpoint/2010/main" val="3546247941"/>
      </p:ext>
    </p:extLst>
  </p:cSld>
  <p:clrMapOvr>
    <a:masterClrMapping/>
  </p:clrMapOvr>
  <p:transition spd="slow"/>
</p:sldLayout>
</file>

<file path=ppt/slideLayouts/slideLayout28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8A4A82E-44C0-B848-92D4-3E5A716F513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1A5DFFE-0A8A-D74A-839E-C8549A457B6C}"/>
              </a:ext>
            </a:extLst>
          </p:cNvPr>
          <p:cNvSpPr txBox="1">
            <a:spLocks noGrp="1"/>
          </p:cNvSpPr>
          <p:nvPr>
            <p:ph type="sldNum" sz="quarter" idx="11"/>
          </p:nvPr>
        </p:nvSpPr>
        <p:spPr>
          <a:ln/>
        </p:spPr>
        <p:txBody>
          <a:bodyPr/>
          <a:lstStyle>
            <a:lvl1pPr>
              <a:defRPr/>
            </a:lvl1pPr>
          </a:lstStyle>
          <a:p>
            <a:pPr>
              <a:defRPr/>
            </a:pPr>
            <a:fld id="{188EE27E-40D0-0C41-9457-065329B06F9B}" type="slidenum">
              <a:rPr/>
              <a:pPr>
                <a:defRPr/>
              </a:pPr>
              <a:t>‹#›</a:t>
            </a:fld>
            <a:endParaRPr/>
          </a:p>
        </p:txBody>
      </p:sp>
    </p:spTree>
    <p:extLst>
      <p:ext uri="{BB962C8B-B14F-4D97-AF65-F5344CB8AC3E}">
        <p14:creationId xmlns:p14="http://schemas.microsoft.com/office/powerpoint/2010/main" val="817991764"/>
      </p:ext>
    </p:extLst>
  </p:cSld>
  <p:clrMapOvr>
    <a:masterClrMapping/>
  </p:clrMapOvr>
  <p:transition spd="slow"/>
</p:sldLayout>
</file>

<file path=ppt/slideLayouts/slideLayout28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99793ED-9653-8B43-B85F-308912D7E70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245A5FE-8492-D342-9D2D-39331D8CF5A1}"/>
              </a:ext>
            </a:extLst>
          </p:cNvPr>
          <p:cNvSpPr txBox="1">
            <a:spLocks noGrp="1"/>
          </p:cNvSpPr>
          <p:nvPr>
            <p:ph type="sldNum" sz="quarter" idx="11"/>
          </p:nvPr>
        </p:nvSpPr>
        <p:spPr>
          <a:ln/>
        </p:spPr>
        <p:txBody>
          <a:bodyPr/>
          <a:lstStyle>
            <a:lvl1pPr>
              <a:defRPr/>
            </a:lvl1pPr>
          </a:lstStyle>
          <a:p>
            <a:pPr>
              <a:defRPr/>
            </a:pPr>
            <a:fld id="{358171BC-A96B-594A-8189-C64BA9295F87}" type="slidenum">
              <a:rPr/>
              <a:pPr>
                <a:defRPr/>
              </a:pPr>
              <a:t>‹#›</a:t>
            </a:fld>
            <a:endParaRPr/>
          </a:p>
        </p:txBody>
      </p:sp>
    </p:spTree>
    <p:extLst>
      <p:ext uri="{BB962C8B-B14F-4D97-AF65-F5344CB8AC3E}">
        <p14:creationId xmlns:p14="http://schemas.microsoft.com/office/powerpoint/2010/main" val="1178280044"/>
      </p:ext>
    </p:extLst>
  </p:cSld>
  <p:clrMapOvr>
    <a:masterClrMapping/>
  </p:clrMapOvr>
  <p:transition spd="slow"/>
</p:sldLayout>
</file>

<file path=ppt/slideLayouts/slideLayout28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BF184CF-AF32-3441-9F55-C39D311D875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6754759-4004-B045-8234-D5CDE41E6282}"/>
              </a:ext>
            </a:extLst>
          </p:cNvPr>
          <p:cNvSpPr txBox="1">
            <a:spLocks noGrp="1"/>
          </p:cNvSpPr>
          <p:nvPr>
            <p:ph type="sldNum" sz="quarter" idx="11"/>
          </p:nvPr>
        </p:nvSpPr>
        <p:spPr>
          <a:ln/>
        </p:spPr>
        <p:txBody>
          <a:bodyPr/>
          <a:lstStyle>
            <a:lvl1pPr>
              <a:defRPr/>
            </a:lvl1pPr>
          </a:lstStyle>
          <a:p>
            <a:pPr>
              <a:defRPr/>
            </a:pPr>
            <a:fld id="{FBFC1BA5-BA1E-1846-A9F3-0DB505EDC16C}" type="slidenum">
              <a:rPr/>
              <a:pPr>
                <a:defRPr/>
              </a:pPr>
              <a:t>‹#›</a:t>
            </a:fld>
            <a:endParaRPr/>
          </a:p>
        </p:txBody>
      </p:sp>
    </p:spTree>
    <p:extLst>
      <p:ext uri="{BB962C8B-B14F-4D97-AF65-F5344CB8AC3E}">
        <p14:creationId xmlns:p14="http://schemas.microsoft.com/office/powerpoint/2010/main" val="3060235266"/>
      </p:ext>
    </p:extLst>
  </p:cSld>
  <p:clrMapOvr>
    <a:masterClrMapping/>
  </p:clrMapOvr>
  <p:transition spd="slow"/>
</p:sldLayout>
</file>

<file path=ppt/slideLayouts/slideLayout28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65ACFAC-DDBA-CF4A-BA11-085F978035E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0EFE27D-F84C-1149-A6BE-9ACBF55FCE13}"/>
              </a:ext>
            </a:extLst>
          </p:cNvPr>
          <p:cNvSpPr txBox="1">
            <a:spLocks noGrp="1"/>
          </p:cNvSpPr>
          <p:nvPr>
            <p:ph type="sldNum" sz="quarter" idx="11"/>
          </p:nvPr>
        </p:nvSpPr>
        <p:spPr>
          <a:ln/>
        </p:spPr>
        <p:txBody>
          <a:bodyPr/>
          <a:lstStyle>
            <a:lvl1pPr>
              <a:defRPr/>
            </a:lvl1pPr>
          </a:lstStyle>
          <a:p>
            <a:pPr>
              <a:defRPr/>
            </a:pPr>
            <a:fld id="{322B1146-3840-AB45-8302-8BFC99A7C379}" type="slidenum">
              <a:rPr/>
              <a:pPr>
                <a:defRPr/>
              </a:pPr>
              <a:t>‹#›</a:t>
            </a:fld>
            <a:endParaRPr/>
          </a:p>
        </p:txBody>
      </p:sp>
    </p:spTree>
    <p:extLst>
      <p:ext uri="{BB962C8B-B14F-4D97-AF65-F5344CB8AC3E}">
        <p14:creationId xmlns:p14="http://schemas.microsoft.com/office/powerpoint/2010/main" val="2244590918"/>
      </p:ext>
    </p:extLst>
  </p:cSld>
  <p:clrMapOvr>
    <a:masterClrMapping/>
  </p:clrMapOvr>
  <p:transition spd="slow"/>
</p:sldLayout>
</file>

<file path=ppt/slideLayouts/slideLayout28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5068680-1D59-964E-A4B5-A6AB1EB7646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C833CBB-40CC-A540-AE4C-F3F18E1BE301}"/>
              </a:ext>
            </a:extLst>
          </p:cNvPr>
          <p:cNvSpPr txBox="1">
            <a:spLocks noGrp="1"/>
          </p:cNvSpPr>
          <p:nvPr>
            <p:ph type="sldNum" sz="quarter" idx="11"/>
          </p:nvPr>
        </p:nvSpPr>
        <p:spPr>
          <a:ln/>
        </p:spPr>
        <p:txBody>
          <a:bodyPr/>
          <a:lstStyle>
            <a:lvl1pPr>
              <a:defRPr/>
            </a:lvl1pPr>
          </a:lstStyle>
          <a:p>
            <a:pPr>
              <a:defRPr/>
            </a:pPr>
            <a:fld id="{87E6B916-3B42-7B44-A181-6BE2041E17AB}" type="slidenum">
              <a:rPr/>
              <a:pPr>
                <a:defRPr/>
              </a:pPr>
              <a:t>‹#›</a:t>
            </a:fld>
            <a:endParaRPr/>
          </a:p>
        </p:txBody>
      </p:sp>
    </p:spTree>
    <p:extLst>
      <p:ext uri="{BB962C8B-B14F-4D97-AF65-F5344CB8AC3E}">
        <p14:creationId xmlns:p14="http://schemas.microsoft.com/office/powerpoint/2010/main" val="2898846953"/>
      </p:ext>
    </p:extLst>
  </p:cSld>
  <p:clrMapOvr>
    <a:masterClrMapping/>
  </p:clrMapOvr>
  <p:transition spd="slow"/>
</p:sldLayout>
</file>

<file path=ppt/slideLayouts/slideLayout28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5C1BF1F-8410-464C-A569-2FAA17BDE81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A35B692-C631-5947-AA5E-0337E8BD45DA}"/>
              </a:ext>
            </a:extLst>
          </p:cNvPr>
          <p:cNvSpPr txBox="1">
            <a:spLocks noGrp="1"/>
          </p:cNvSpPr>
          <p:nvPr>
            <p:ph type="sldNum" sz="quarter" idx="11"/>
          </p:nvPr>
        </p:nvSpPr>
        <p:spPr>
          <a:ln/>
        </p:spPr>
        <p:txBody>
          <a:bodyPr/>
          <a:lstStyle>
            <a:lvl1pPr>
              <a:defRPr/>
            </a:lvl1pPr>
          </a:lstStyle>
          <a:p>
            <a:pPr>
              <a:defRPr/>
            </a:pPr>
            <a:fld id="{54F71BF7-0149-6745-A0CE-60AB1707BCB0}" type="slidenum">
              <a:rPr/>
              <a:pPr>
                <a:defRPr/>
              </a:pPr>
              <a:t>‹#›</a:t>
            </a:fld>
            <a:endParaRPr/>
          </a:p>
        </p:txBody>
      </p:sp>
    </p:spTree>
    <p:extLst>
      <p:ext uri="{BB962C8B-B14F-4D97-AF65-F5344CB8AC3E}">
        <p14:creationId xmlns:p14="http://schemas.microsoft.com/office/powerpoint/2010/main" val="263546770"/>
      </p:ext>
    </p:extLst>
  </p:cSld>
  <p:clrMapOvr>
    <a:masterClrMapping/>
  </p:clrMapOvr>
  <p:transition spd="slow"/>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ECF0E19-DF77-9E41-87B2-7164FD89EF8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0F435AD-AE69-2942-91A0-0BCB5A627A74}"/>
              </a:ext>
            </a:extLst>
          </p:cNvPr>
          <p:cNvSpPr txBox="1">
            <a:spLocks noGrp="1"/>
          </p:cNvSpPr>
          <p:nvPr>
            <p:ph type="sldNum" sz="quarter" idx="11"/>
          </p:nvPr>
        </p:nvSpPr>
        <p:spPr>
          <a:ln/>
        </p:spPr>
        <p:txBody>
          <a:bodyPr/>
          <a:lstStyle>
            <a:lvl1pPr>
              <a:defRPr/>
            </a:lvl1pPr>
          </a:lstStyle>
          <a:p>
            <a:pPr>
              <a:defRPr/>
            </a:pPr>
            <a:fld id="{1354D2FD-7E8A-4347-8A58-C7736E14304C}" type="slidenum">
              <a:rPr/>
              <a:pPr>
                <a:defRPr/>
              </a:pPr>
              <a:t>‹#›</a:t>
            </a:fld>
            <a:endParaRPr/>
          </a:p>
        </p:txBody>
      </p:sp>
    </p:spTree>
    <p:extLst>
      <p:ext uri="{BB962C8B-B14F-4D97-AF65-F5344CB8AC3E}">
        <p14:creationId xmlns:p14="http://schemas.microsoft.com/office/powerpoint/2010/main" val="2733926022"/>
      </p:ext>
    </p:extLst>
  </p:cSld>
  <p:clrMapOvr>
    <a:masterClrMapping/>
  </p:clrMapOvr>
  <p:transition spd="slow"/>
</p:sldLayout>
</file>

<file path=ppt/slideLayouts/slideLayout28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2762392-E1FA-6B4B-8857-FF54546BEA94}"/>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DB84423-86AD-C84A-B18F-BF69051751F0}"/>
              </a:ext>
            </a:extLst>
          </p:cNvPr>
          <p:cNvSpPr txBox="1">
            <a:spLocks noGrp="1"/>
          </p:cNvSpPr>
          <p:nvPr>
            <p:ph type="sldNum" sz="quarter" idx="11"/>
          </p:nvPr>
        </p:nvSpPr>
        <p:spPr>
          <a:ln/>
        </p:spPr>
        <p:txBody>
          <a:bodyPr/>
          <a:lstStyle>
            <a:lvl1pPr>
              <a:defRPr/>
            </a:lvl1pPr>
          </a:lstStyle>
          <a:p>
            <a:pPr>
              <a:defRPr/>
            </a:pPr>
            <a:fld id="{375E05DD-D360-0A47-A287-D9B6AA091D0D}" type="slidenum">
              <a:rPr/>
              <a:pPr>
                <a:defRPr/>
              </a:pPr>
              <a:t>‹#›</a:t>
            </a:fld>
            <a:endParaRPr/>
          </a:p>
        </p:txBody>
      </p:sp>
    </p:spTree>
    <p:extLst>
      <p:ext uri="{BB962C8B-B14F-4D97-AF65-F5344CB8AC3E}">
        <p14:creationId xmlns:p14="http://schemas.microsoft.com/office/powerpoint/2010/main" val="661112937"/>
      </p:ext>
    </p:extLst>
  </p:cSld>
  <p:clrMapOvr>
    <a:masterClrMapping/>
  </p:clrMapOvr>
  <p:transition spd="slow"/>
</p:sldLayout>
</file>

<file path=ppt/slideLayouts/slideLayout28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98CCB21-656C-104F-9251-AA68AD02164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0B73271-B585-5443-8154-5BA3B8C4CB8C}"/>
              </a:ext>
            </a:extLst>
          </p:cNvPr>
          <p:cNvSpPr txBox="1">
            <a:spLocks noGrp="1"/>
          </p:cNvSpPr>
          <p:nvPr>
            <p:ph type="sldNum" sz="quarter" idx="11"/>
          </p:nvPr>
        </p:nvSpPr>
        <p:spPr>
          <a:ln/>
        </p:spPr>
        <p:txBody>
          <a:bodyPr/>
          <a:lstStyle>
            <a:lvl1pPr>
              <a:defRPr/>
            </a:lvl1pPr>
          </a:lstStyle>
          <a:p>
            <a:pPr>
              <a:defRPr/>
            </a:pPr>
            <a:fld id="{FBB77993-A691-8D41-AAB4-FE9DF6AB97FA}" type="slidenum">
              <a:rPr/>
              <a:pPr>
                <a:defRPr/>
              </a:pPr>
              <a:t>‹#›</a:t>
            </a:fld>
            <a:endParaRPr/>
          </a:p>
        </p:txBody>
      </p:sp>
    </p:spTree>
    <p:extLst>
      <p:ext uri="{BB962C8B-B14F-4D97-AF65-F5344CB8AC3E}">
        <p14:creationId xmlns:p14="http://schemas.microsoft.com/office/powerpoint/2010/main" val="2072593172"/>
      </p:ext>
    </p:extLst>
  </p:cSld>
  <p:clrMapOvr>
    <a:masterClrMapping/>
  </p:clrMapOvr>
  <p:transition spd="slow"/>
</p:sldLayout>
</file>

<file path=ppt/slideLayouts/slideLayout28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6721F1F-7A59-0245-92EE-DF710A41060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E2EB317-8392-7F4D-ADB9-A02F889C7C14}"/>
              </a:ext>
            </a:extLst>
          </p:cNvPr>
          <p:cNvSpPr txBox="1">
            <a:spLocks noGrp="1"/>
          </p:cNvSpPr>
          <p:nvPr>
            <p:ph type="sldNum" sz="quarter" idx="11"/>
          </p:nvPr>
        </p:nvSpPr>
        <p:spPr>
          <a:ln/>
        </p:spPr>
        <p:txBody>
          <a:bodyPr/>
          <a:lstStyle>
            <a:lvl1pPr>
              <a:defRPr/>
            </a:lvl1pPr>
          </a:lstStyle>
          <a:p>
            <a:pPr>
              <a:defRPr/>
            </a:pPr>
            <a:fld id="{58D1B714-44A4-7943-9490-0D6A90F826E7}" type="slidenum">
              <a:rPr/>
              <a:pPr>
                <a:defRPr/>
              </a:pPr>
              <a:t>‹#›</a:t>
            </a:fld>
            <a:endParaRPr/>
          </a:p>
        </p:txBody>
      </p:sp>
    </p:spTree>
    <p:extLst>
      <p:ext uri="{BB962C8B-B14F-4D97-AF65-F5344CB8AC3E}">
        <p14:creationId xmlns:p14="http://schemas.microsoft.com/office/powerpoint/2010/main" val="1418503519"/>
      </p:ext>
    </p:extLst>
  </p:cSld>
  <p:clrMapOvr>
    <a:masterClrMapping/>
  </p:clrMapOvr>
  <p:transition spd="slow"/>
</p:sldLayout>
</file>

<file path=ppt/slideLayouts/slideLayout2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89948AB-D8B8-2E4F-B27B-9483800B572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B0A8107-776B-CC4F-974B-B5C8617F77B0}"/>
              </a:ext>
            </a:extLst>
          </p:cNvPr>
          <p:cNvSpPr txBox="1">
            <a:spLocks noGrp="1"/>
          </p:cNvSpPr>
          <p:nvPr>
            <p:ph type="sldNum" sz="quarter" idx="11"/>
          </p:nvPr>
        </p:nvSpPr>
        <p:spPr>
          <a:ln/>
        </p:spPr>
        <p:txBody>
          <a:bodyPr/>
          <a:lstStyle>
            <a:lvl1pPr>
              <a:defRPr/>
            </a:lvl1pPr>
          </a:lstStyle>
          <a:p>
            <a:pPr>
              <a:defRPr/>
            </a:pPr>
            <a:fld id="{0D84C11E-7C45-CB49-A6D1-75190D21E2B2}" type="slidenum">
              <a:rPr/>
              <a:pPr>
                <a:defRPr/>
              </a:pPr>
              <a:t>‹#›</a:t>
            </a:fld>
            <a:endParaRPr/>
          </a:p>
        </p:txBody>
      </p:sp>
    </p:spTree>
    <p:extLst>
      <p:ext uri="{BB962C8B-B14F-4D97-AF65-F5344CB8AC3E}">
        <p14:creationId xmlns:p14="http://schemas.microsoft.com/office/powerpoint/2010/main" val="4074909814"/>
      </p:ext>
    </p:extLst>
  </p:cSld>
  <p:clrMapOvr>
    <a:masterClrMapping/>
  </p:clrMapOvr>
  <p:transition spd="slow"/>
</p:sldLayout>
</file>

<file path=ppt/slideLayouts/slideLayout2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4587DAD-8207-EE47-AA20-DBC999D35C7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C80A792-764E-0E4C-9045-19E06BD52059}"/>
              </a:ext>
            </a:extLst>
          </p:cNvPr>
          <p:cNvSpPr txBox="1">
            <a:spLocks noGrp="1"/>
          </p:cNvSpPr>
          <p:nvPr>
            <p:ph type="sldNum" sz="quarter" idx="11"/>
          </p:nvPr>
        </p:nvSpPr>
        <p:spPr>
          <a:ln/>
        </p:spPr>
        <p:txBody>
          <a:bodyPr/>
          <a:lstStyle>
            <a:lvl1pPr>
              <a:defRPr/>
            </a:lvl1pPr>
          </a:lstStyle>
          <a:p>
            <a:pPr>
              <a:defRPr/>
            </a:pPr>
            <a:fld id="{26227078-1818-BE49-BCA2-FE458B32263E}" type="slidenum">
              <a:rPr/>
              <a:pPr>
                <a:defRPr/>
              </a:pPr>
              <a:t>‹#›</a:t>
            </a:fld>
            <a:endParaRPr/>
          </a:p>
        </p:txBody>
      </p:sp>
    </p:spTree>
    <p:extLst>
      <p:ext uri="{BB962C8B-B14F-4D97-AF65-F5344CB8AC3E}">
        <p14:creationId xmlns:p14="http://schemas.microsoft.com/office/powerpoint/2010/main" val="3052769173"/>
      </p:ext>
    </p:extLst>
  </p:cSld>
  <p:clrMapOvr>
    <a:masterClrMapping/>
  </p:clrMapOvr>
  <p:transition spd="slow"/>
</p:sldLayout>
</file>

<file path=ppt/slideLayouts/slideLayout2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DEDB82A-AD6C-0B4F-80A9-A1CA4D19B49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C68CE47-755F-EB4D-86E4-4EFD2608645D}"/>
              </a:ext>
            </a:extLst>
          </p:cNvPr>
          <p:cNvSpPr txBox="1">
            <a:spLocks noGrp="1"/>
          </p:cNvSpPr>
          <p:nvPr>
            <p:ph type="sldNum" sz="quarter" idx="11"/>
          </p:nvPr>
        </p:nvSpPr>
        <p:spPr>
          <a:ln/>
        </p:spPr>
        <p:txBody>
          <a:bodyPr/>
          <a:lstStyle>
            <a:lvl1pPr>
              <a:defRPr/>
            </a:lvl1pPr>
          </a:lstStyle>
          <a:p>
            <a:pPr>
              <a:defRPr/>
            </a:pPr>
            <a:fld id="{FA1ED582-E833-E24B-8AE2-6ABF314B0206}" type="slidenum">
              <a:rPr/>
              <a:pPr>
                <a:defRPr/>
              </a:pPr>
              <a:t>‹#›</a:t>
            </a:fld>
            <a:endParaRPr/>
          </a:p>
        </p:txBody>
      </p:sp>
    </p:spTree>
    <p:extLst>
      <p:ext uri="{BB962C8B-B14F-4D97-AF65-F5344CB8AC3E}">
        <p14:creationId xmlns:p14="http://schemas.microsoft.com/office/powerpoint/2010/main" val="599871696"/>
      </p:ext>
    </p:extLst>
  </p:cSld>
  <p:clrMapOvr>
    <a:masterClrMapping/>
  </p:clrMapOvr>
  <p:transition spd="slow"/>
</p:sldLayout>
</file>

<file path=ppt/slideLayouts/slideLayout2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C4D2497-3A1C-E04B-AF02-1831384F812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2EAAFCF-BCF5-984A-953F-8FC42997DF3B}"/>
              </a:ext>
            </a:extLst>
          </p:cNvPr>
          <p:cNvSpPr txBox="1">
            <a:spLocks noGrp="1"/>
          </p:cNvSpPr>
          <p:nvPr>
            <p:ph type="sldNum" sz="quarter" idx="11"/>
          </p:nvPr>
        </p:nvSpPr>
        <p:spPr>
          <a:ln/>
        </p:spPr>
        <p:txBody>
          <a:bodyPr/>
          <a:lstStyle>
            <a:lvl1pPr>
              <a:defRPr/>
            </a:lvl1pPr>
          </a:lstStyle>
          <a:p>
            <a:pPr>
              <a:defRPr/>
            </a:pPr>
            <a:fld id="{5138A255-FD89-FE4B-BBE7-006644BA4F74}" type="slidenum">
              <a:rPr/>
              <a:pPr>
                <a:defRPr/>
              </a:pPr>
              <a:t>‹#›</a:t>
            </a:fld>
            <a:endParaRPr/>
          </a:p>
        </p:txBody>
      </p:sp>
    </p:spTree>
    <p:extLst>
      <p:ext uri="{BB962C8B-B14F-4D97-AF65-F5344CB8AC3E}">
        <p14:creationId xmlns:p14="http://schemas.microsoft.com/office/powerpoint/2010/main" val="2487087241"/>
      </p:ext>
    </p:extLst>
  </p:cSld>
  <p:clrMapOvr>
    <a:masterClrMapping/>
  </p:clrMapOvr>
  <p:transition spd="slow"/>
</p:sldLayout>
</file>

<file path=ppt/slideLayouts/slideLayout28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D0670E1-30E6-AB40-B0C0-144D9D8286C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D3EA088-385D-5B48-B640-3C31D924B514}"/>
              </a:ext>
            </a:extLst>
          </p:cNvPr>
          <p:cNvSpPr txBox="1">
            <a:spLocks noGrp="1"/>
          </p:cNvSpPr>
          <p:nvPr>
            <p:ph type="sldNum" sz="quarter" idx="11"/>
          </p:nvPr>
        </p:nvSpPr>
        <p:spPr>
          <a:ln/>
        </p:spPr>
        <p:txBody>
          <a:bodyPr/>
          <a:lstStyle>
            <a:lvl1pPr>
              <a:defRPr/>
            </a:lvl1pPr>
          </a:lstStyle>
          <a:p>
            <a:pPr>
              <a:defRPr/>
            </a:pPr>
            <a:fld id="{11861D1F-8738-4E48-BDB6-2AFA4D9F90C7}" type="slidenum">
              <a:rPr/>
              <a:pPr>
                <a:defRPr/>
              </a:pPr>
              <a:t>‹#›</a:t>
            </a:fld>
            <a:endParaRPr/>
          </a:p>
        </p:txBody>
      </p:sp>
    </p:spTree>
    <p:extLst>
      <p:ext uri="{BB962C8B-B14F-4D97-AF65-F5344CB8AC3E}">
        <p14:creationId xmlns:p14="http://schemas.microsoft.com/office/powerpoint/2010/main" val="2356463395"/>
      </p:ext>
    </p:extLst>
  </p:cSld>
  <p:clrMapOvr>
    <a:masterClrMapping/>
  </p:clrMapOvr>
  <p:transition spd="slow"/>
</p:sldLayout>
</file>

<file path=ppt/slideLayouts/slideLayout28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B0EF3AA-12AE-E840-8C4D-9AB96157D36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F2CF834-180F-FA48-B7C7-5646D7D16D0D}"/>
              </a:ext>
            </a:extLst>
          </p:cNvPr>
          <p:cNvSpPr txBox="1">
            <a:spLocks noGrp="1"/>
          </p:cNvSpPr>
          <p:nvPr>
            <p:ph type="sldNum" sz="quarter" idx="11"/>
          </p:nvPr>
        </p:nvSpPr>
        <p:spPr>
          <a:ln/>
        </p:spPr>
        <p:txBody>
          <a:bodyPr/>
          <a:lstStyle>
            <a:lvl1pPr>
              <a:defRPr/>
            </a:lvl1pPr>
          </a:lstStyle>
          <a:p>
            <a:pPr>
              <a:defRPr/>
            </a:pPr>
            <a:fld id="{E2958DEC-EEC2-9C4C-8A03-62F519607883}" type="slidenum">
              <a:rPr/>
              <a:pPr>
                <a:defRPr/>
              </a:pPr>
              <a:t>‹#›</a:t>
            </a:fld>
            <a:endParaRPr/>
          </a:p>
        </p:txBody>
      </p:sp>
    </p:spTree>
    <p:extLst>
      <p:ext uri="{BB962C8B-B14F-4D97-AF65-F5344CB8AC3E}">
        <p14:creationId xmlns:p14="http://schemas.microsoft.com/office/powerpoint/2010/main" val="524715155"/>
      </p:ext>
    </p:extLst>
  </p:cSld>
  <p:clrMapOvr>
    <a:masterClrMapping/>
  </p:clrMapOvr>
  <p:transition spd="slow"/>
</p:sldLayout>
</file>

<file path=ppt/slideLayouts/slideLayout28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0A2538F-FD41-CE45-86C1-BB91E72D546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4E343B1-D88A-E745-860B-C60F1C014C6A}"/>
              </a:ext>
            </a:extLst>
          </p:cNvPr>
          <p:cNvSpPr txBox="1">
            <a:spLocks noGrp="1"/>
          </p:cNvSpPr>
          <p:nvPr>
            <p:ph type="sldNum" sz="quarter" idx="11"/>
          </p:nvPr>
        </p:nvSpPr>
        <p:spPr>
          <a:ln/>
        </p:spPr>
        <p:txBody>
          <a:bodyPr/>
          <a:lstStyle>
            <a:lvl1pPr>
              <a:defRPr/>
            </a:lvl1pPr>
          </a:lstStyle>
          <a:p>
            <a:pPr>
              <a:defRPr/>
            </a:pPr>
            <a:fld id="{297F2B47-E0ED-0E49-929D-C3C836636C85}" type="slidenum">
              <a:rPr/>
              <a:pPr>
                <a:defRPr/>
              </a:pPr>
              <a:t>‹#›</a:t>
            </a:fld>
            <a:endParaRPr/>
          </a:p>
        </p:txBody>
      </p:sp>
    </p:spTree>
    <p:extLst>
      <p:ext uri="{BB962C8B-B14F-4D97-AF65-F5344CB8AC3E}">
        <p14:creationId xmlns:p14="http://schemas.microsoft.com/office/powerpoint/2010/main" val="3802061016"/>
      </p:ext>
    </p:extLst>
  </p:cSld>
  <p:clrMapOvr>
    <a:masterClrMapping/>
  </p:clrMapOvr>
  <p:transition spd="slow"/>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F298207-0737-1A4D-9FC9-049081CA1F01}"/>
              </a:ext>
            </a:extLst>
          </p:cNvPr>
          <p:cNvSpPr txBox="1">
            <a:spLocks noGrp="1"/>
          </p:cNvSpPr>
          <p:nvPr>
            <p:ph type="dt" sz="half" idx="10"/>
          </p:nvPr>
        </p:nvSpPr>
        <p:spPr>
          <a:ln/>
        </p:spPr>
        <p:txBody>
          <a:bodyPr/>
          <a:lstStyle>
            <a:lvl1pPr>
              <a:defRPr/>
            </a:lvl1pPr>
          </a:lstStyle>
          <a:p>
            <a:pPr>
              <a:defRPr/>
            </a:pPr>
            <a:r>
              <a:t>29 декабря 2016</a:t>
            </a:r>
          </a:p>
        </p:txBody>
      </p:sp>
      <p:sp>
        <p:nvSpPr>
          <p:cNvPr id="4" name="Rectangle 4">
            <a:extLst>
              <a:ext uri="{FF2B5EF4-FFF2-40B4-BE49-F238E27FC236}">
                <a16:creationId xmlns:a16="http://schemas.microsoft.com/office/drawing/2014/main" id="{66D14E34-C2E8-6648-A067-17F084A6FB02}"/>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5" name="Rectangle 5">
            <a:extLst>
              <a:ext uri="{FF2B5EF4-FFF2-40B4-BE49-F238E27FC236}">
                <a16:creationId xmlns:a16="http://schemas.microsoft.com/office/drawing/2014/main" id="{77A8E60F-C2EC-3E45-9D1A-8849451FC7DC}"/>
              </a:ext>
            </a:extLst>
          </p:cNvPr>
          <p:cNvSpPr txBox="1">
            <a:spLocks noGrp="1"/>
          </p:cNvSpPr>
          <p:nvPr>
            <p:ph type="sldNum" sz="quarter" idx="12"/>
          </p:nvPr>
        </p:nvSpPr>
        <p:spPr>
          <a:ln/>
        </p:spPr>
        <p:txBody>
          <a:bodyPr/>
          <a:lstStyle>
            <a:lvl1pPr>
              <a:defRPr/>
            </a:lvl1pPr>
          </a:lstStyle>
          <a:p>
            <a:pPr>
              <a:defRPr/>
            </a:pPr>
            <a:fld id="{16EE1C5C-3906-DB4F-94E7-0D33E6034370}" type="slidenum">
              <a:rPr/>
              <a:pPr>
                <a:defRPr/>
              </a:pPr>
              <a:t>‹#›</a:t>
            </a:fld>
            <a:endParaRPr/>
          </a:p>
        </p:txBody>
      </p:sp>
    </p:spTree>
    <p:extLst>
      <p:ext uri="{BB962C8B-B14F-4D97-AF65-F5344CB8AC3E}">
        <p14:creationId xmlns:p14="http://schemas.microsoft.com/office/powerpoint/2010/main" val="3611557514"/>
      </p:ext>
    </p:extLst>
  </p:cSld>
  <p:clrMapOvr>
    <a:masterClrMapping/>
  </p:clrMapOvr>
  <p:transition spd="slow"/>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FBD9D72-D87D-ED44-8D88-A9999F1E5B0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C7FEEAD-E582-D148-BBDB-A40F109E5653}"/>
              </a:ext>
            </a:extLst>
          </p:cNvPr>
          <p:cNvSpPr txBox="1">
            <a:spLocks noGrp="1"/>
          </p:cNvSpPr>
          <p:nvPr>
            <p:ph type="sldNum" sz="quarter" idx="11"/>
          </p:nvPr>
        </p:nvSpPr>
        <p:spPr>
          <a:ln/>
        </p:spPr>
        <p:txBody>
          <a:bodyPr/>
          <a:lstStyle>
            <a:lvl1pPr>
              <a:defRPr/>
            </a:lvl1pPr>
          </a:lstStyle>
          <a:p>
            <a:pPr>
              <a:defRPr/>
            </a:pPr>
            <a:fld id="{69DDF6FF-1F27-B14E-AEC1-A7E91435084F}" type="slidenum">
              <a:rPr/>
              <a:pPr>
                <a:defRPr/>
              </a:pPr>
              <a:t>‹#›</a:t>
            </a:fld>
            <a:endParaRPr/>
          </a:p>
        </p:txBody>
      </p:sp>
    </p:spTree>
    <p:extLst>
      <p:ext uri="{BB962C8B-B14F-4D97-AF65-F5344CB8AC3E}">
        <p14:creationId xmlns:p14="http://schemas.microsoft.com/office/powerpoint/2010/main" val="4090091700"/>
      </p:ext>
    </p:extLst>
  </p:cSld>
  <p:clrMapOvr>
    <a:masterClrMapping/>
  </p:clrMapOvr>
  <p:transition spd="slow"/>
</p:sldLayout>
</file>

<file path=ppt/slideLayouts/slideLayout29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91EA7B9-58BB-F94C-A89F-7583A87C1FB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0045A74-033E-354B-B91C-ACF2CC31CF66}"/>
              </a:ext>
            </a:extLst>
          </p:cNvPr>
          <p:cNvSpPr txBox="1">
            <a:spLocks noGrp="1"/>
          </p:cNvSpPr>
          <p:nvPr>
            <p:ph type="sldNum" sz="quarter" idx="11"/>
          </p:nvPr>
        </p:nvSpPr>
        <p:spPr>
          <a:ln/>
        </p:spPr>
        <p:txBody>
          <a:bodyPr/>
          <a:lstStyle>
            <a:lvl1pPr>
              <a:defRPr/>
            </a:lvl1pPr>
          </a:lstStyle>
          <a:p>
            <a:pPr>
              <a:defRPr/>
            </a:pPr>
            <a:fld id="{9FA54183-1026-BA45-AB6A-EC19C276BB75}" type="slidenum">
              <a:rPr/>
              <a:pPr>
                <a:defRPr/>
              </a:pPr>
              <a:t>‹#›</a:t>
            </a:fld>
            <a:endParaRPr/>
          </a:p>
        </p:txBody>
      </p:sp>
    </p:spTree>
    <p:extLst>
      <p:ext uri="{BB962C8B-B14F-4D97-AF65-F5344CB8AC3E}">
        <p14:creationId xmlns:p14="http://schemas.microsoft.com/office/powerpoint/2010/main" val="3799392931"/>
      </p:ext>
    </p:extLst>
  </p:cSld>
  <p:clrMapOvr>
    <a:masterClrMapping/>
  </p:clrMapOvr>
  <p:transition spd="slow"/>
</p:sldLayout>
</file>

<file path=ppt/slideLayouts/slideLayout29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1C73AEB-E3CC-4B44-BB3C-67E5739EEAE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E7D7D701-BE19-F84A-80B3-48B8D652115B}"/>
              </a:ext>
            </a:extLst>
          </p:cNvPr>
          <p:cNvSpPr txBox="1">
            <a:spLocks noGrp="1"/>
          </p:cNvSpPr>
          <p:nvPr>
            <p:ph type="sldNum" sz="quarter" idx="11"/>
          </p:nvPr>
        </p:nvSpPr>
        <p:spPr>
          <a:ln/>
        </p:spPr>
        <p:txBody>
          <a:bodyPr/>
          <a:lstStyle>
            <a:lvl1pPr>
              <a:defRPr/>
            </a:lvl1pPr>
          </a:lstStyle>
          <a:p>
            <a:pPr>
              <a:defRPr/>
            </a:pPr>
            <a:fld id="{E8D46AA4-E601-FB45-A09D-2BAE3D5BD5A8}" type="slidenum">
              <a:rPr/>
              <a:pPr>
                <a:defRPr/>
              </a:pPr>
              <a:t>‹#›</a:t>
            </a:fld>
            <a:endParaRPr/>
          </a:p>
        </p:txBody>
      </p:sp>
    </p:spTree>
    <p:extLst>
      <p:ext uri="{BB962C8B-B14F-4D97-AF65-F5344CB8AC3E}">
        <p14:creationId xmlns:p14="http://schemas.microsoft.com/office/powerpoint/2010/main" val="773787162"/>
      </p:ext>
    </p:extLst>
  </p:cSld>
  <p:clrMapOvr>
    <a:masterClrMapping/>
  </p:clrMapOvr>
  <p:transition spd="slow"/>
</p:sldLayout>
</file>

<file path=ppt/slideLayouts/slideLayout29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E1E2E92-30DF-6D43-8D69-C458C34023F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C30ADC0-8F0E-8C46-9BEA-C4CE9EBF5B70}"/>
              </a:ext>
            </a:extLst>
          </p:cNvPr>
          <p:cNvSpPr txBox="1">
            <a:spLocks noGrp="1"/>
          </p:cNvSpPr>
          <p:nvPr>
            <p:ph type="sldNum" sz="quarter" idx="11"/>
          </p:nvPr>
        </p:nvSpPr>
        <p:spPr>
          <a:ln/>
        </p:spPr>
        <p:txBody>
          <a:bodyPr/>
          <a:lstStyle>
            <a:lvl1pPr>
              <a:defRPr/>
            </a:lvl1pPr>
          </a:lstStyle>
          <a:p>
            <a:pPr>
              <a:defRPr/>
            </a:pPr>
            <a:fld id="{123491EB-1609-6C40-AE62-BEDA63F4AB44}" type="slidenum">
              <a:rPr/>
              <a:pPr>
                <a:defRPr/>
              </a:pPr>
              <a:t>‹#›</a:t>
            </a:fld>
            <a:endParaRPr/>
          </a:p>
        </p:txBody>
      </p:sp>
    </p:spTree>
    <p:extLst>
      <p:ext uri="{BB962C8B-B14F-4D97-AF65-F5344CB8AC3E}">
        <p14:creationId xmlns:p14="http://schemas.microsoft.com/office/powerpoint/2010/main" val="839622288"/>
      </p:ext>
    </p:extLst>
  </p:cSld>
  <p:clrMapOvr>
    <a:masterClrMapping/>
  </p:clrMapOvr>
  <p:transition spd="slow"/>
</p:sldLayout>
</file>

<file path=ppt/slideLayouts/slideLayout29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18A74A7-FF29-E141-8C87-443F7F89D11B}"/>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2F3940C-EAC1-744C-90C1-9491CE10AE91}"/>
              </a:ext>
            </a:extLst>
          </p:cNvPr>
          <p:cNvSpPr txBox="1">
            <a:spLocks noGrp="1"/>
          </p:cNvSpPr>
          <p:nvPr>
            <p:ph type="sldNum" sz="quarter" idx="11"/>
          </p:nvPr>
        </p:nvSpPr>
        <p:spPr>
          <a:ln/>
        </p:spPr>
        <p:txBody>
          <a:bodyPr/>
          <a:lstStyle>
            <a:lvl1pPr>
              <a:defRPr/>
            </a:lvl1pPr>
          </a:lstStyle>
          <a:p>
            <a:pPr>
              <a:defRPr/>
            </a:pPr>
            <a:fld id="{C018CDEF-391C-614B-BCF4-6C33E3FECE53}" type="slidenum">
              <a:rPr/>
              <a:pPr>
                <a:defRPr/>
              </a:pPr>
              <a:t>‹#›</a:t>
            </a:fld>
            <a:endParaRPr/>
          </a:p>
        </p:txBody>
      </p:sp>
    </p:spTree>
    <p:extLst>
      <p:ext uri="{BB962C8B-B14F-4D97-AF65-F5344CB8AC3E}">
        <p14:creationId xmlns:p14="http://schemas.microsoft.com/office/powerpoint/2010/main" val="2095749689"/>
      </p:ext>
    </p:extLst>
  </p:cSld>
  <p:clrMapOvr>
    <a:masterClrMapping/>
  </p:clrMapOvr>
  <p:transition spd="slow"/>
</p:sldLayout>
</file>

<file path=ppt/slideLayouts/slideLayout29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C11BF02-05D1-B047-8899-6405B2C3839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72CD35E-1B7A-C940-94CF-1CEEC922F90B}"/>
              </a:ext>
            </a:extLst>
          </p:cNvPr>
          <p:cNvSpPr txBox="1">
            <a:spLocks noGrp="1"/>
          </p:cNvSpPr>
          <p:nvPr>
            <p:ph type="sldNum" sz="quarter" idx="11"/>
          </p:nvPr>
        </p:nvSpPr>
        <p:spPr>
          <a:ln/>
        </p:spPr>
        <p:txBody>
          <a:bodyPr/>
          <a:lstStyle>
            <a:lvl1pPr>
              <a:defRPr/>
            </a:lvl1pPr>
          </a:lstStyle>
          <a:p>
            <a:pPr>
              <a:defRPr/>
            </a:pPr>
            <a:fld id="{5E651EA5-AD0E-B24B-AD3B-C7AE762D528B}" type="slidenum">
              <a:rPr/>
              <a:pPr>
                <a:defRPr/>
              </a:pPr>
              <a:t>‹#›</a:t>
            </a:fld>
            <a:endParaRPr/>
          </a:p>
        </p:txBody>
      </p:sp>
    </p:spTree>
    <p:extLst>
      <p:ext uri="{BB962C8B-B14F-4D97-AF65-F5344CB8AC3E}">
        <p14:creationId xmlns:p14="http://schemas.microsoft.com/office/powerpoint/2010/main" val="820823365"/>
      </p:ext>
    </p:extLst>
  </p:cSld>
  <p:clrMapOvr>
    <a:masterClrMapping/>
  </p:clrMapOvr>
  <p:transition spd="slow"/>
</p:sldLayout>
</file>

<file path=ppt/slideLayouts/slideLayout29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ED44C13-5B45-2B41-A7F8-A0CE2805A4C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34DB592-8B55-C74C-911F-316351DC45B4}"/>
              </a:ext>
            </a:extLst>
          </p:cNvPr>
          <p:cNvSpPr txBox="1">
            <a:spLocks noGrp="1"/>
          </p:cNvSpPr>
          <p:nvPr>
            <p:ph type="sldNum" sz="quarter" idx="11"/>
          </p:nvPr>
        </p:nvSpPr>
        <p:spPr>
          <a:ln/>
        </p:spPr>
        <p:txBody>
          <a:bodyPr/>
          <a:lstStyle>
            <a:lvl1pPr>
              <a:defRPr/>
            </a:lvl1pPr>
          </a:lstStyle>
          <a:p>
            <a:pPr>
              <a:defRPr/>
            </a:pPr>
            <a:fld id="{68869D41-22D7-834C-A7BF-0B6892B9B002}" type="slidenum">
              <a:rPr/>
              <a:pPr>
                <a:defRPr/>
              </a:pPr>
              <a:t>‹#›</a:t>
            </a:fld>
            <a:endParaRPr/>
          </a:p>
        </p:txBody>
      </p:sp>
    </p:spTree>
    <p:extLst>
      <p:ext uri="{BB962C8B-B14F-4D97-AF65-F5344CB8AC3E}">
        <p14:creationId xmlns:p14="http://schemas.microsoft.com/office/powerpoint/2010/main" val="924905022"/>
      </p:ext>
    </p:extLst>
  </p:cSld>
  <p:clrMapOvr>
    <a:masterClrMapping/>
  </p:clrMapOvr>
  <p:transition spd="slow"/>
</p:sldLayout>
</file>

<file path=ppt/slideLayouts/slideLayout29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0AD0090-6B8D-7245-8BCF-8F80ADC8BDC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E390462-E270-F140-A13B-FB5E31E0DFDA}"/>
              </a:ext>
            </a:extLst>
          </p:cNvPr>
          <p:cNvSpPr txBox="1">
            <a:spLocks noGrp="1"/>
          </p:cNvSpPr>
          <p:nvPr>
            <p:ph type="sldNum" sz="quarter" idx="11"/>
          </p:nvPr>
        </p:nvSpPr>
        <p:spPr>
          <a:ln/>
        </p:spPr>
        <p:txBody>
          <a:bodyPr/>
          <a:lstStyle>
            <a:lvl1pPr>
              <a:defRPr/>
            </a:lvl1pPr>
          </a:lstStyle>
          <a:p>
            <a:pPr>
              <a:defRPr/>
            </a:pPr>
            <a:fld id="{1F63B755-625B-2944-A77E-C2C249BD72C3}" type="slidenum">
              <a:rPr/>
              <a:pPr>
                <a:defRPr/>
              </a:pPr>
              <a:t>‹#›</a:t>
            </a:fld>
            <a:endParaRPr/>
          </a:p>
        </p:txBody>
      </p:sp>
    </p:spTree>
    <p:extLst>
      <p:ext uri="{BB962C8B-B14F-4D97-AF65-F5344CB8AC3E}">
        <p14:creationId xmlns:p14="http://schemas.microsoft.com/office/powerpoint/2010/main" val="4129659068"/>
      </p:ext>
    </p:extLst>
  </p:cSld>
  <p:clrMapOvr>
    <a:masterClrMapping/>
  </p:clrMapOvr>
  <p:transition spd="slow"/>
</p:sldLayout>
</file>

<file path=ppt/slideLayouts/slideLayout29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1253C65-5560-B345-9D33-CA2EAD9D69E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160BFBD-BE77-B146-B2B4-8F608518B437}"/>
              </a:ext>
            </a:extLst>
          </p:cNvPr>
          <p:cNvSpPr txBox="1">
            <a:spLocks noGrp="1"/>
          </p:cNvSpPr>
          <p:nvPr>
            <p:ph type="sldNum" sz="quarter" idx="11"/>
          </p:nvPr>
        </p:nvSpPr>
        <p:spPr>
          <a:ln/>
        </p:spPr>
        <p:txBody>
          <a:bodyPr/>
          <a:lstStyle>
            <a:lvl1pPr>
              <a:defRPr/>
            </a:lvl1pPr>
          </a:lstStyle>
          <a:p>
            <a:pPr>
              <a:defRPr/>
            </a:pPr>
            <a:fld id="{188CEFC8-6079-4249-9F05-3316C21BBD9E}" type="slidenum">
              <a:rPr/>
              <a:pPr>
                <a:defRPr/>
              </a:pPr>
              <a:t>‹#›</a:t>
            </a:fld>
            <a:endParaRPr/>
          </a:p>
        </p:txBody>
      </p:sp>
    </p:spTree>
    <p:extLst>
      <p:ext uri="{BB962C8B-B14F-4D97-AF65-F5344CB8AC3E}">
        <p14:creationId xmlns:p14="http://schemas.microsoft.com/office/powerpoint/2010/main" val="2901037549"/>
      </p:ext>
    </p:extLst>
  </p:cSld>
  <p:clrMapOvr>
    <a:masterClrMapping/>
  </p:clrMapOvr>
  <p:transition spd="slow"/>
</p:sldLayout>
</file>

<file path=ppt/slideLayouts/slideLayout29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89FEE55-48EC-3844-A797-FCBEA3E6516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C713AA0-9A62-3144-BB9A-E9A9ABA1463F}"/>
              </a:ext>
            </a:extLst>
          </p:cNvPr>
          <p:cNvSpPr txBox="1">
            <a:spLocks noGrp="1"/>
          </p:cNvSpPr>
          <p:nvPr>
            <p:ph type="sldNum" sz="quarter" idx="11"/>
          </p:nvPr>
        </p:nvSpPr>
        <p:spPr>
          <a:ln/>
        </p:spPr>
        <p:txBody>
          <a:bodyPr/>
          <a:lstStyle>
            <a:lvl1pPr>
              <a:defRPr/>
            </a:lvl1pPr>
          </a:lstStyle>
          <a:p>
            <a:pPr>
              <a:defRPr/>
            </a:pPr>
            <a:fld id="{05549E46-DE65-954D-9666-8A6205592AE7}" type="slidenum">
              <a:rPr/>
              <a:pPr>
                <a:defRPr/>
              </a:pPr>
              <a:t>‹#›</a:t>
            </a:fld>
            <a:endParaRPr/>
          </a:p>
        </p:txBody>
      </p:sp>
    </p:spTree>
    <p:extLst>
      <p:ext uri="{BB962C8B-B14F-4D97-AF65-F5344CB8AC3E}">
        <p14:creationId xmlns:p14="http://schemas.microsoft.com/office/powerpoint/2010/main" val="3821787046"/>
      </p:ext>
    </p:extLst>
  </p:cSld>
  <p:clrMapOvr>
    <a:masterClrMapping/>
  </p:clrMapOvr>
  <p:transition spd="slow"/>
</p:sldLayout>
</file>

<file path=ppt/slideLayouts/slideLayout29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691D6FF-C587-464E-A8F4-ABB549BD21F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94197AA-79A4-CF45-A61C-B997DDCAB499}"/>
              </a:ext>
            </a:extLst>
          </p:cNvPr>
          <p:cNvSpPr txBox="1">
            <a:spLocks noGrp="1"/>
          </p:cNvSpPr>
          <p:nvPr>
            <p:ph type="sldNum" sz="quarter" idx="11"/>
          </p:nvPr>
        </p:nvSpPr>
        <p:spPr>
          <a:ln/>
        </p:spPr>
        <p:txBody>
          <a:bodyPr/>
          <a:lstStyle>
            <a:lvl1pPr>
              <a:defRPr/>
            </a:lvl1pPr>
          </a:lstStyle>
          <a:p>
            <a:pPr>
              <a:defRPr/>
            </a:pPr>
            <a:fld id="{EE68C0DA-969C-5640-9A88-06CA67765576}" type="slidenum">
              <a:rPr/>
              <a:pPr>
                <a:defRPr/>
              </a:pPr>
              <a:t>‹#›</a:t>
            </a:fld>
            <a:endParaRPr/>
          </a:p>
        </p:txBody>
      </p:sp>
    </p:spTree>
    <p:extLst>
      <p:ext uri="{BB962C8B-B14F-4D97-AF65-F5344CB8AC3E}">
        <p14:creationId xmlns:p14="http://schemas.microsoft.com/office/powerpoint/2010/main" val="2719842180"/>
      </p:ext>
    </p:extLst>
  </p:cSld>
  <p:clrMapOvr>
    <a:masterClrMapping/>
  </p:clrMapOvr>
  <p:transition spd="slow"/>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0B808B3E-837B-C340-9393-F3E1D479492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BFA8559-FCBE-BA4F-AE3D-F146E9E98392}"/>
              </a:ext>
            </a:extLst>
          </p:cNvPr>
          <p:cNvSpPr txBox="1">
            <a:spLocks noGrp="1"/>
          </p:cNvSpPr>
          <p:nvPr>
            <p:ph type="sldNum" sz="quarter" idx="11"/>
          </p:nvPr>
        </p:nvSpPr>
        <p:spPr>
          <a:ln/>
        </p:spPr>
        <p:txBody>
          <a:bodyPr/>
          <a:lstStyle>
            <a:lvl1pPr>
              <a:defRPr/>
            </a:lvl1pPr>
          </a:lstStyle>
          <a:p>
            <a:pPr>
              <a:defRPr/>
            </a:pPr>
            <a:fld id="{1695DA4B-5B6B-F444-AFE3-68997BD2B03F}" type="slidenum">
              <a:rPr/>
              <a:pPr>
                <a:defRPr/>
              </a:pPr>
              <a:t>‹#›</a:t>
            </a:fld>
            <a:endParaRPr/>
          </a:p>
        </p:txBody>
      </p:sp>
    </p:spTree>
    <p:extLst>
      <p:ext uri="{BB962C8B-B14F-4D97-AF65-F5344CB8AC3E}">
        <p14:creationId xmlns:p14="http://schemas.microsoft.com/office/powerpoint/2010/main" val="1052374620"/>
      </p:ext>
    </p:extLst>
  </p:cSld>
  <p:clrMapOvr>
    <a:masterClrMapping/>
  </p:clrMapOvr>
  <p:transition spd="slow"/>
</p:sldLayout>
</file>

<file path=ppt/slideLayouts/slideLayout29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F383687-89A4-D645-81E2-239CBEF8C2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AAA1348-D3C3-C34C-9D1E-83D7A4960CCC}"/>
              </a:ext>
            </a:extLst>
          </p:cNvPr>
          <p:cNvSpPr txBox="1">
            <a:spLocks noGrp="1"/>
          </p:cNvSpPr>
          <p:nvPr>
            <p:ph type="sldNum" sz="quarter" idx="11"/>
          </p:nvPr>
        </p:nvSpPr>
        <p:spPr>
          <a:ln/>
        </p:spPr>
        <p:txBody>
          <a:bodyPr/>
          <a:lstStyle>
            <a:lvl1pPr>
              <a:defRPr/>
            </a:lvl1pPr>
          </a:lstStyle>
          <a:p>
            <a:pPr>
              <a:defRPr/>
            </a:pPr>
            <a:fld id="{100B5945-1607-DD4D-931D-BEA7C917E2F6}" type="slidenum">
              <a:rPr/>
              <a:pPr>
                <a:defRPr/>
              </a:pPr>
              <a:t>‹#›</a:t>
            </a:fld>
            <a:endParaRPr/>
          </a:p>
        </p:txBody>
      </p:sp>
    </p:spTree>
    <p:extLst>
      <p:ext uri="{BB962C8B-B14F-4D97-AF65-F5344CB8AC3E}">
        <p14:creationId xmlns:p14="http://schemas.microsoft.com/office/powerpoint/2010/main" val="1589022773"/>
      </p:ext>
    </p:extLst>
  </p:cSld>
  <p:clrMapOvr>
    <a:masterClrMapping/>
  </p:clrMapOvr>
  <p:transition spd="slow"/>
</p:sldLayout>
</file>

<file path=ppt/slideLayouts/slideLayout29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4C3CE14-1588-A741-85AF-E2FEDFD0324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EF2B4E9-FC5F-B345-9FA9-3EE5D5ECBC97}"/>
              </a:ext>
            </a:extLst>
          </p:cNvPr>
          <p:cNvSpPr txBox="1">
            <a:spLocks noGrp="1"/>
          </p:cNvSpPr>
          <p:nvPr>
            <p:ph type="sldNum" sz="quarter" idx="11"/>
          </p:nvPr>
        </p:nvSpPr>
        <p:spPr>
          <a:ln/>
        </p:spPr>
        <p:txBody>
          <a:bodyPr/>
          <a:lstStyle>
            <a:lvl1pPr>
              <a:defRPr/>
            </a:lvl1pPr>
          </a:lstStyle>
          <a:p>
            <a:pPr>
              <a:defRPr/>
            </a:pPr>
            <a:fld id="{672CC5A4-CC28-0A49-A785-001EF79A2F64}" type="slidenum">
              <a:rPr/>
              <a:pPr>
                <a:defRPr/>
              </a:pPr>
              <a:t>‹#›</a:t>
            </a:fld>
            <a:endParaRPr/>
          </a:p>
        </p:txBody>
      </p:sp>
    </p:spTree>
    <p:extLst>
      <p:ext uri="{BB962C8B-B14F-4D97-AF65-F5344CB8AC3E}">
        <p14:creationId xmlns:p14="http://schemas.microsoft.com/office/powerpoint/2010/main" val="3168429685"/>
      </p:ext>
    </p:extLst>
  </p:cSld>
  <p:clrMapOvr>
    <a:masterClrMapping/>
  </p:clrMapOvr>
  <p:transition spd="slow"/>
</p:sldLayout>
</file>

<file path=ppt/slideLayouts/slideLayout29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F66C3FB-C9FA-704A-BA35-624BF9E6419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4D40B0E-5E4F-9D4F-B6EB-00C68B483D2E}"/>
              </a:ext>
            </a:extLst>
          </p:cNvPr>
          <p:cNvSpPr txBox="1">
            <a:spLocks noGrp="1"/>
          </p:cNvSpPr>
          <p:nvPr>
            <p:ph type="sldNum" sz="quarter" idx="11"/>
          </p:nvPr>
        </p:nvSpPr>
        <p:spPr>
          <a:ln/>
        </p:spPr>
        <p:txBody>
          <a:bodyPr/>
          <a:lstStyle>
            <a:lvl1pPr>
              <a:defRPr/>
            </a:lvl1pPr>
          </a:lstStyle>
          <a:p>
            <a:pPr>
              <a:defRPr/>
            </a:pPr>
            <a:fld id="{A87ADC19-8645-7E40-95FC-A3FDD1432E86}" type="slidenum">
              <a:rPr/>
              <a:pPr>
                <a:defRPr/>
              </a:pPr>
              <a:t>‹#›</a:t>
            </a:fld>
            <a:endParaRPr/>
          </a:p>
        </p:txBody>
      </p:sp>
    </p:spTree>
    <p:extLst>
      <p:ext uri="{BB962C8B-B14F-4D97-AF65-F5344CB8AC3E}">
        <p14:creationId xmlns:p14="http://schemas.microsoft.com/office/powerpoint/2010/main" val="2148673444"/>
      </p:ext>
    </p:extLst>
  </p:cSld>
  <p:clrMapOvr>
    <a:masterClrMapping/>
  </p:clrMapOvr>
  <p:transition spd="slow"/>
</p:sldLayout>
</file>

<file path=ppt/slideLayouts/slideLayout29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A0FD585-17BE-F64D-95D6-1AFF22F7FD7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218227E-DDA6-184D-87B1-A6955D9EFAA9}"/>
              </a:ext>
            </a:extLst>
          </p:cNvPr>
          <p:cNvSpPr txBox="1">
            <a:spLocks noGrp="1"/>
          </p:cNvSpPr>
          <p:nvPr>
            <p:ph type="sldNum" sz="quarter" idx="11"/>
          </p:nvPr>
        </p:nvSpPr>
        <p:spPr>
          <a:ln/>
        </p:spPr>
        <p:txBody>
          <a:bodyPr/>
          <a:lstStyle>
            <a:lvl1pPr>
              <a:defRPr/>
            </a:lvl1pPr>
          </a:lstStyle>
          <a:p>
            <a:pPr>
              <a:defRPr/>
            </a:pPr>
            <a:fld id="{DF5DD711-B151-FB44-846F-10D06AE2302D}" type="slidenum">
              <a:rPr/>
              <a:pPr>
                <a:defRPr/>
              </a:pPr>
              <a:t>‹#›</a:t>
            </a:fld>
            <a:endParaRPr/>
          </a:p>
        </p:txBody>
      </p:sp>
    </p:spTree>
    <p:extLst>
      <p:ext uri="{BB962C8B-B14F-4D97-AF65-F5344CB8AC3E}">
        <p14:creationId xmlns:p14="http://schemas.microsoft.com/office/powerpoint/2010/main" val="2438765533"/>
      </p:ext>
    </p:extLst>
  </p:cSld>
  <p:clrMapOvr>
    <a:masterClrMapping/>
  </p:clrMapOvr>
  <p:transition spd="slow"/>
</p:sldLayout>
</file>

<file path=ppt/slideLayouts/slideLayout29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32B6759-4B1E-234A-BE92-9054594E0B6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95E6BCF-4472-AB40-8568-09F764A0F23A}"/>
              </a:ext>
            </a:extLst>
          </p:cNvPr>
          <p:cNvSpPr txBox="1">
            <a:spLocks noGrp="1"/>
          </p:cNvSpPr>
          <p:nvPr>
            <p:ph type="sldNum" sz="quarter" idx="11"/>
          </p:nvPr>
        </p:nvSpPr>
        <p:spPr>
          <a:ln/>
        </p:spPr>
        <p:txBody>
          <a:bodyPr/>
          <a:lstStyle>
            <a:lvl1pPr>
              <a:defRPr/>
            </a:lvl1pPr>
          </a:lstStyle>
          <a:p>
            <a:pPr>
              <a:defRPr/>
            </a:pPr>
            <a:fld id="{FDF76E87-A579-1E40-8767-8FE1F88E68EF}" type="slidenum">
              <a:rPr/>
              <a:pPr>
                <a:defRPr/>
              </a:pPr>
              <a:t>‹#›</a:t>
            </a:fld>
            <a:endParaRPr/>
          </a:p>
        </p:txBody>
      </p:sp>
    </p:spTree>
    <p:extLst>
      <p:ext uri="{BB962C8B-B14F-4D97-AF65-F5344CB8AC3E}">
        <p14:creationId xmlns:p14="http://schemas.microsoft.com/office/powerpoint/2010/main" val="4242679659"/>
      </p:ext>
    </p:extLst>
  </p:cSld>
  <p:clrMapOvr>
    <a:masterClrMapping/>
  </p:clrMapOvr>
  <p:transition spd="slow"/>
</p:sldLayout>
</file>

<file path=ppt/slideLayouts/slideLayout29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5D43BB8-3EE1-BE4B-8726-80F54787504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77F22E6-4BA8-C345-937C-5B709FFE38CB}"/>
              </a:ext>
            </a:extLst>
          </p:cNvPr>
          <p:cNvSpPr txBox="1">
            <a:spLocks noGrp="1"/>
          </p:cNvSpPr>
          <p:nvPr>
            <p:ph type="sldNum" sz="quarter" idx="11"/>
          </p:nvPr>
        </p:nvSpPr>
        <p:spPr>
          <a:ln/>
        </p:spPr>
        <p:txBody>
          <a:bodyPr/>
          <a:lstStyle>
            <a:lvl1pPr>
              <a:defRPr/>
            </a:lvl1pPr>
          </a:lstStyle>
          <a:p>
            <a:pPr>
              <a:defRPr/>
            </a:pPr>
            <a:fld id="{950B0521-ADBB-624B-9EF8-9D4A12B6909B}" type="slidenum">
              <a:rPr/>
              <a:pPr>
                <a:defRPr/>
              </a:pPr>
              <a:t>‹#›</a:t>
            </a:fld>
            <a:endParaRPr/>
          </a:p>
        </p:txBody>
      </p:sp>
    </p:spTree>
    <p:extLst>
      <p:ext uri="{BB962C8B-B14F-4D97-AF65-F5344CB8AC3E}">
        <p14:creationId xmlns:p14="http://schemas.microsoft.com/office/powerpoint/2010/main" val="698742743"/>
      </p:ext>
    </p:extLst>
  </p:cSld>
  <p:clrMapOvr>
    <a:masterClrMapping/>
  </p:clrMapOvr>
  <p:transition spd="slow"/>
</p:sldLayout>
</file>

<file path=ppt/slideLayouts/slideLayout29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A39E2D9-5D32-A840-A727-11710A8F4BE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2772235-0482-214A-8D97-3DE4815E06FC}"/>
              </a:ext>
            </a:extLst>
          </p:cNvPr>
          <p:cNvSpPr txBox="1">
            <a:spLocks noGrp="1"/>
          </p:cNvSpPr>
          <p:nvPr>
            <p:ph type="sldNum" sz="quarter" idx="11"/>
          </p:nvPr>
        </p:nvSpPr>
        <p:spPr>
          <a:ln/>
        </p:spPr>
        <p:txBody>
          <a:bodyPr/>
          <a:lstStyle>
            <a:lvl1pPr>
              <a:defRPr/>
            </a:lvl1pPr>
          </a:lstStyle>
          <a:p>
            <a:pPr>
              <a:defRPr/>
            </a:pPr>
            <a:fld id="{0D2D6913-6A85-FD4D-ABE8-206F18F293F4}" type="slidenum">
              <a:rPr/>
              <a:pPr>
                <a:defRPr/>
              </a:pPr>
              <a:t>‹#›</a:t>
            </a:fld>
            <a:endParaRPr/>
          </a:p>
        </p:txBody>
      </p:sp>
    </p:spTree>
    <p:extLst>
      <p:ext uri="{BB962C8B-B14F-4D97-AF65-F5344CB8AC3E}">
        <p14:creationId xmlns:p14="http://schemas.microsoft.com/office/powerpoint/2010/main" val="3643859517"/>
      </p:ext>
    </p:extLst>
  </p:cSld>
  <p:clrMapOvr>
    <a:masterClrMapping/>
  </p:clrMapOvr>
  <p:transition spd="slow"/>
</p:sldLayout>
</file>

<file path=ppt/slideLayouts/slideLayout29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1EA27CB-F313-A24A-BDB9-F9EC0FF4369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81F822C-36B9-8E41-AC3E-B29B6E4C9AFA}"/>
              </a:ext>
            </a:extLst>
          </p:cNvPr>
          <p:cNvSpPr txBox="1">
            <a:spLocks noGrp="1"/>
          </p:cNvSpPr>
          <p:nvPr>
            <p:ph type="sldNum" sz="quarter" idx="11"/>
          </p:nvPr>
        </p:nvSpPr>
        <p:spPr>
          <a:ln/>
        </p:spPr>
        <p:txBody>
          <a:bodyPr/>
          <a:lstStyle>
            <a:lvl1pPr>
              <a:defRPr/>
            </a:lvl1pPr>
          </a:lstStyle>
          <a:p>
            <a:pPr>
              <a:defRPr/>
            </a:pPr>
            <a:fld id="{0CD9325D-DFE3-0741-AC03-35341B78A779}" type="slidenum">
              <a:rPr/>
              <a:pPr>
                <a:defRPr/>
              </a:pPr>
              <a:t>‹#›</a:t>
            </a:fld>
            <a:endParaRPr/>
          </a:p>
        </p:txBody>
      </p:sp>
    </p:spTree>
    <p:extLst>
      <p:ext uri="{BB962C8B-B14F-4D97-AF65-F5344CB8AC3E}">
        <p14:creationId xmlns:p14="http://schemas.microsoft.com/office/powerpoint/2010/main" val="223932949"/>
      </p:ext>
    </p:extLst>
  </p:cSld>
  <p:clrMapOvr>
    <a:masterClrMapping/>
  </p:clrMapOvr>
  <p:transition spd="slow"/>
</p:sldLayout>
</file>

<file path=ppt/slideLayouts/slideLayout29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ADB65B7-5667-204D-89AD-2E9B2183061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8B927CC-6EDB-7A47-9E91-6BD2C287A309}"/>
              </a:ext>
            </a:extLst>
          </p:cNvPr>
          <p:cNvSpPr txBox="1">
            <a:spLocks noGrp="1"/>
          </p:cNvSpPr>
          <p:nvPr>
            <p:ph type="sldNum" sz="quarter" idx="11"/>
          </p:nvPr>
        </p:nvSpPr>
        <p:spPr>
          <a:ln/>
        </p:spPr>
        <p:txBody>
          <a:bodyPr/>
          <a:lstStyle>
            <a:lvl1pPr>
              <a:defRPr/>
            </a:lvl1pPr>
          </a:lstStyle>
          <a:p>
            <a:pPr>
              <a:defRPr/>
            </a:pPr>
            <a:fld id="{5072DFDF-844C-A34A-9B5D-BD618DEFD0E3}" type="slidenum">
              <a:rPr/>
              <a:pPr>
                <a:defRPr/>
              </a:pPr>
              <a:t>‹#›</a:t>
            </a:fld>
            <a:endParaRPr/>
          </a:p>
        </p:txBody>
      </p:sp>
    </p:spTree>
    <p:extLst>
      <p:ext uri="{BB962C8B-B14F-4D97-AF65-F5344CB8AC3E}">
        <p14:creationId xmlns:p14="http://schemas.microsoft.com/office/powerpoint/2010/main" val="3165225954"/>
      </p:ext>
    </p:extLst>
  </p:cSld>
  <p:clrMapOvr>
    <a:masterClrMapping/>
  </p:clrMapOvr>
  <p:transition spd="slow"/>
</p:sldLayout>
</file>

<file path=ppt/slideLayouts/slideLayout29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0CD97B4-9515-8048-B112-5DBDB145F95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E80E057-01DC-F144-B530-BA2AB87A444E}"/>
              </a:ext>
            </a:extLst>
          </p:cNvPr>
          <p:cNvSpPr txBox="1">
            <a:spLocks noGrp="1"/>
          </p:cNvSpPr>
          <p:nvPr>
            <p:ph type="sldNum" sz="quarter" idx="11"/>
          </p:nvPr>
        </p:nvSpPr>
        <p:spPr>
          <a:ln/>
        </p:spPr>
        <p:txBody>
          <a:bodyPr/>
          <a:lstStyle>
            <a:lvl1pPr>
              <a:defRPr/>
            </a:lvl1pPr>
          </a:lstStyle>
          <a:p>
            <a:pPr>
              <a:defRPr/>
            </a:pPr>
            <a:fld id="{2791836E-F7CA-7F40-80A8-BDD86370741C}" type="slidenum">
              <a:rPr/>
              <a:pPr>
                <a:defRPr/>
              </a:pPr>
              <a:t>‹#›</a:t>
            </a:fld>
            <a:endParaRPr/>
          </a:p>
        </p:txBody>
      </p:sp>
    </p:spTree>
    <p:extLst>
      <p:ext uri="{BB962C8B-B14F-4D97-AF65-F5344CB8AC3E}">
        <p14:creationId xmlns:p14="http://schemas.microsoft.com/office/powerpoint/2010/main" val="3737368225"/>
      </p:ext>
    </p:extLst>
  </p:cSld>
  <p:clrMapOvr>
    <a:masterClrMapping/>
  </p:clrMapOvr>
  <p:transition spd="slow"/>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7754459-FD58-6541-B436-914536FB032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C5C9BC6-27A5-E34B-9C35-92AC24B0CE38}"/>
              </a:ext>
            </a:extLst>
          </p:cNvPr>
          <p:cNvSpPr txBox="1">
            <a:spLocks noGrp="1"/>
          </p:cNvSpPr>
          <p:nvPr>
            <p:ph type="sldNum" sz="quarter" idx="11"/>
          </p:nvPr>
        </p:nvSpPr>
        <p:spPr>
          <a:ln/>
        </p:spPr>
        <p:txBody>
          <a:bodyPr/>
          <a:lstStyle>
            <a:lvl1pPr>
              <a:defRPr/>
            </a:lvl1pPr>
          </a:lstStyle>
          <a:p>
            <a:pPr>
              <a:defRPr/>
            </a:pPr>
            <a:fld id="{B56B9032-EFB4-5444-B51C-97FF17915019}" type="slidenum">
              <a:rPr/>
              <a:pPr>
                <a:defRPr/>
              </a:pPr>
              <a:t>‹#›</a:t>
            </a:fld>
            <a:endParaRPr/>
          </a:p>
        </p:txBody>
      </p:sp>
    </p:spTree>
    <p:extLst>
      <p:ext uri="{BB962C8B-B14F-4D97-AF65-F5344CB8AC3E}">
        <p14:creationId xmlns:p14="http://schemas.microsoft.com/office/powerpoint/2010/main" val="679489598"/>
      </p:ext>
    </p:extLst>
  </p:cSld>
  <p:clrMapOvr>
    <a:masterClrMapping/>
  </p:clrMapOvr>
  <p:transition spd="slow"/>
</p:sldLayout>
</file>

<file path=ppt/slideLayouts/slideLayout29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1DC1C33-819E-D842-9485-33E3A53A1AC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6B76013-8A13-A142-B764-2016B2F0D3B1}"/>
              </a:ext>
            </a:extLst>
          </p:cNvPr>
          <p:cNvSpPr txBox="1">
            <a:spLocks noGrp="1"/>
          </p:cNvSpPr>
          <p:nvPr>
            <p:ph type="sldNum" sz="quarter" idx="11"/>
          </p:nvPr>
        </p:nvSpPr>
        <p:spPr>
          <a:ln/>
        </p:spPr>
        <p:txBody>
          <a:bodyPr/>
          <a:lstStyle>
            <a:lvl1pPr>
              <a:defRPr/>
            </a:lvl1pPr>
          </a:lstStyle>
          <a:p>
            <a:pPr>
              <a:defRPr/>
            </a:pPr>
            <a:fld id="{62146C71-D012-4942-A174-3178C37729C2}" type="slidenum">
              <a:rPr/>
              <a:pPr>
                <a:defRPr/>
              </a:pPr>
              <a:t>‹#›</a:t>
            </a:fld>
            <a:endParaRPr/>
          </a:p>
        </p:txBody>
      </p:sp>
    </p:spTree>
    <p:extLst>
      <p:ext uri="{BB962C8B-B14F-4D97-AF65-F5344CB8AC3E}">
        <p14:creationId xmlns:p14="http://schemas.microsoft.com/office/powerpoint/2010/main" val="2754314660"/>
      </p:ext>
    </p:extLst>
  </p:cSld>
  <p:clrMapOvr>
    <a:masterClrMapping/>
  </p:clrMapOvr>
  <p:transition spd="slow"/>
</p:sldLayout>
</file>

<file path=ppt/slideLayouts/slideLayout29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C753226-CD72-7142-B273-202D2A419E0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BE14E58-1E43-844C-BD01-F8210D304CB9}"/>
              </a:ext>
            </a:extLst>
          </p:cNvPr>
          <p:cNvSpPr txBox="1">
            <a:spLocks noGrp="1"/>
          </p:cNvSpPr>
          <p:nvPr>
            <p:ph type="sldNum" sz="quarter" idx="11"/>
          </p:nvPr>
        </p:nvSpPr>
        <p:spPr>
          <a:ln/>
        </p:spPr>
        <p:txBody>
          <a:bodyPr/>
          <a:lstStyle>
            <a:lvl1pPr>
              <a:defRPr/>
            </a:lvl1pPr>
          </a:lstStyle>
          <a:p>
            <a:pPr>
              <a:defRPr/>
            </a:pPr>
            <a:fld id="{ECFEE4EF-8E68-AB45-97A6-A64B8DFEE9E8}" type="slidenum">
              <a:rPr/>
              <a:pPr>
                <a:defRPr/>
              </a:pPr>
              <a:t>‹#›</a:t>
            </a:fld>
            <a:endParaRPr/>
          </a:p>
        </p:txBody>
      </p:sp>
    </p:spTree>
    <p:extLst>
      <p:ext uri="{BB962C8B-B14F-4D97-AF65-F5344CB8AC3E}">
        <p14:creationId xmlns:p14="http://schemas.microsoft.com/office/powerpoint/2010/main" val="2227955823"/>
      </p:ext>
    </p:extLst>
  </p:cSld>
  <p:clrMapOvr>
    <a:masterClrMapping/>
  </p:clrMapOvr>
  <p:transition spd="slow"/>
</p:sldLayout>
</file>

<file path=ppt/slideLayouts/slideLayout29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2953F62-BA1B-2A4B-83E1-8BDA081D75A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F6658C8-E1A7-924D-A046-6D57BC87CC68}"/>
              </a:ext>
            </a:extLst>
          </p:cNvPr>
          <p:cNvSpPr txBox="1">
            <a:spLocks noGrp="1"/>
          </p:cNvSpPr>
          <p:nvPr>
            <p:ph type="sldNum" sz="quarter" idx="11"/>
          </p:nvPr>
        </p:nvSpPr>
        <p:spPr>
          <a:ln/>
        </p:spPr>
        <p:txBody>
          <a:bodyPr/>
          <a:lstStyle>
            <a:lvl1pPr>
              <a:defRPr/>
            </a:lvl1pPr>
          </a:lstStyle>
          <a:p>
            <a:pPr>
              <a:defRPr/>
            </a:pPr>
            <a:fld id="{9E76A880-B7C3-F64C-AA5E-53966645892C}" type="slidenum">
              <a:rPr/>
              <a:pPr>
                <a:defRPr/>
              </a:pPr>
              <a:t>‹#›</a:t>
            </a:fld>
            <a:endParaRPr/>
          </a:p>
        </p:txBody>
      </p:sp>
    </p:spTree>
    <p:extLst>
      <p:ext uri="{BB962C8B-B14F-4D97-AF65-F5344CB8AC3E}">
        <p14:creationId xmlns:p14="http://schemas.microsoft.com/office/powerpoint/2010/main" val="4273599861"/>
      </p:ext>
    </p:extLst>
  </p:cSld>
  <p:clrMapOvr>
    <a:masterClrMapping/>
  </p:clrMapOvr>
  <p:transition spd="slow"/>
</p:sldLayout>
</file>

<file path=ppt/slideLayouts/slideLayout29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0A777C1F-7FFC-0C43-BB7C-7C1CA711900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3880F8C-5B20-3C4F-AD2E-36793E02BD4C}"/>
              </a:ext>
            </a:extLst>
          </p:cNvPr>
          <p:cNvSpPr txBox="1">
            <a:spLocks noGrp="1"/>
          </p:cNvSpPr>
          <p:nvPr>
            <p:ph type="sldNum" sz="quarter" idx="11"/>
          </p:nvPr>
        </p:nvSpPr>
        <p:spPr>
          <a:ln/>
        </p:spPr>
        <p:txBody>
          <a:bodyPr/>
          <a:lstStyle>
            <a:lvl1pPr>
              <a:defRPr/>
            </a:lvl1pPr>
          </a:lstStyle>
          <a:p>
            <a:pPr>
              <a:defRPr/>
            </a:pPr>
            <a:fld id="{F3DB0A16-E9BC-DF4B-BAE7-B3F15329B1F3}" type="slidenum">
              <a:rPr/>
              <a:pPr>
                <a:defRPr/>
              </a:pPr>
              <a:t>‹#›</a:t>
            </a:fld>
            <a:endParaRPr/>
          </a:p>
        </p:txBody>
      </p:sp>
    </p:spTree>
    <p:extLst>
      <p:ext uri="{BB962C8B-B14F-4D97-AF65-F5344CB8AC3E}">
        <p14:creationId xmlns:p14="http://schemas.microsoft.com/office/powerpoint/2010/main" val="3775978155"/>
      </p:ext>
    </p:extLst>
  </p:cSld>
  <p:clrMapOvr>
    <a:masterClrMapping/>
  </p:clrMapOvr>
  <p:transition spd="slow"/>
</p:sldLayout>
</file>

<file path=ppt/slideLayouts/slideLayout29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12DEF771-4F97-A44E-9FB0-9350093DF0B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1347965-1294-1949-A4A2-38751DB76BFA}"/>
              </a:ext>
            </a:extLst>
          </p:cNvPr>
          <p:cNvSpPr txBox="1">
            <a:spLocks noGrp="1"/>
          </p:cNvSpPr>
          <p:nvPr>
            <p:ph type="sldNum" sz="quarter" idx="11"/>
          </p:nvPr>
        </p:nvSpPr>
        <p:spPr>
          <a:ln/>
        </p:spPr>
        <p:txBody>
          <a:bodyPr/>
          <a:lstStyle>
            <a:lvl1pPr>
              <a:defRPr/>
            </a:lvl1pPr>
          </a:lstStyle>
          <a:p>
            <a:pPr>
              <a:defRPr/>
            </a:pPr>
            <a:fld id="{752E2954-C008-544C-8FE1-5551EF9D1B3A}" type="slidenum">
              <a:rPr/>
              <a:pPr>
                <a:defRPr/>
              </a:pPr>
              <a:t>‹#›</a:t>
            </a:fld>
            <a:endParaRPr/>
          </a:p>
        </p:txBody>
      </p:sp>
    </p:spTree>
    <p:extLst>
      <p:ext uri="{BB962C8B-B14F-4D97-AF65-F5344CB8AC3E}">
        <p14:creationId xmlns:p14="http://schemas.microsoft.com/office/powerpoint/2010/main" val="3524597776"/>
      </p:ext>
    </p:extLst>
  </p:cSld>
  <p:clrMapOvr>
    <a:masterClrMapping/>
  </p:clrMapOvr>
  <p:transition spd="slow"/>
</p:sldLayout>
</file>

<file path=ppt/slideLayouts/slideLayout29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3CA6242-72D4-F043-B443-C8AB7296E02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7498843-4D0B-174D-9869-B53D259A1F2F}"/>
              </a:ext>
            </a:extLst>
          </p:cNvPr>
          <p:cNvSpPr txBox="1">
            <a:spLocks noGrp="1"/>
          </p:cNvSpPr>
          <p:nvPr>
            <p:ph type="sldNum" sz="quarter" idx="11"/>
          </p:nvPr>
        </p:nvSpPr>
        <p:spPr>
          <a:ln/>
        </p:spPr>
        <p:txBody>
          <a:bodyPr/>
          <a:lstStyle>
            <a:lvl1pPr>
              <a:defRPr/>
            </a:lvl1pPr>
          </a:lstStyle>
          <a:p>
            <a:pPr>
              <a:defRPr/>
            </a:pPr>
            <a:fld id="{A823AACD-7DB2-AE44-B575-A5C1F4C17A48}" type="slidenum">
              <a:rPr/>
              <a:pPr>
                <a:defRPr/>
              </a:pPr>
              <a:t>‹#›</a:t>
            </a:fld>
            <a:endParaRPr/>
          </a:p>
        </p:txBody>
      </p:sp>
    </p:spTree>
    <p:extLst>
      <p:ext uri="{BB962C8B-B14F-4D97-AF65-F5344CB8AC3E}">
        <p14:creationId xmlns:p14="http://schemas.microsoft.com/office/powerpoint/2010/main" val="2749381680"/>
      </p:ext>
    </p:extLst>
  </p:cSld>
  <p:clrMapOvr>
    <a:masterClrMapping/>
  </p:clrMapOvr>
  <p:transition spd="slow"/>
  <p:hf sldNum="0" hdr="0" ftr="0" dt="0"/>
</p:sldLayout>
</file>

<file path=ppt/slideLayouts/slideLayout29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AEE5F58-169B-4246-B675-56F0BAF50E6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C9CD043-81DC-8646-BA62-C6B1DECF2ED0}"/>
              </a:ext>
            </a:extLst>
          </p:cNvPr>
          <p:cNvSpPr txBox="1">
            <a:spLocks noGrp="1"/>
          </p:cNvSpPr>
          <p:nvPr>
            <p:ph type="sldNum" sz="quarter" idx="11"/>
          </p:nvPr>
        </p:nvSpPr>
        <p:spPr>
          <a:ln/>
        </p:spPr>
        <p:txBody>
          <a:bodyPr/>
          <a:lstStyle>
            <a:lvl1pPr>
              <a:defRPr/>
            </a:lvl1pPr>
          </a:lstStyle>
          <a:p>
            <a:pPr>
              <a:defRPr/>
            </a:pPr>
            <a:fld id="{B9CCFD0C-2F6A-B942-A514-AB885AD84041}" type="slidenum">
              <a:rPr/>
              <a:pPr>
                <a:defRPr/>
              </a:pPr>
              <a:t>‹#›</a:t>
            </a:fld>
            <a:endParaRPr/>
          </a:p>
        </p:txBody>
      </p:sp>
    </p:spTree>
    <p:extLst>
      <p:ext uri="{BB962C8B-B14F-4D97-AF65-F5344CB8AC3E}">
        <p14:creationId xmlns:p14="http://schemas.microsoft.com/office/powerpoint/2010/main" val="3130458165"/>
      </p:ext>
    </p:extLst>
  </p:cSld>
  <p:clrMapOvr>
    <a:masterClrMapping/>
  </p:clrMapOvr>
  <p:transition spd="slow"/>
</p:sldLayout>
</file>

<file path=ppt/slideLayouts/slideLayout29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36DF7FD-3FF2-294A-8D97-88B6370A5B1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58716B5-96D3-C745-B015-951159B70F2E}"/>
              </a:ext>
            </a:extLst>
          </p:cNvPr>
          <p:cNvSpPr txBox="1">
            <a:spLocks noGrp="1"/>
          </p:cNvSpPr>
          <p:nvPr>
            <p:ph type="sldNum" sz="quarter" idx="11"/>
          </p:nvPr>
        </p:nvSpPr>
        <p:spPr>
          <a:ln/>
        </p:spPr>
        <p:txBody>
          <a:bodyPr/>
          <a:lstStyle>
            <a:lvl1pPr>
              <a:defRPr/>
            </a:lvl1pPr>
          </a:lstStyle>
          <a:p>
            <a:pPr>
              <a:defRPr/>
            </a:pPr>
            <a:fld id="{0BAC023E-F912-B445-84FF-5BB082038693}" type="slidenum">
              <a:rPr/>
              <a:pPr>
                <a:defRPr/>
              </a:pPr>
              <a:t>‹#›</a:t>
            </a:fld>
            <a:endParaRPr/>
          </a:p>
        </p:txBody>
      </p:sp>
    </p:spTree>
    <p:extLst>
      <p:ext uri="{BB962C8B-B14F-4D97-AF65-F5344CB8AC3E}">
        <p14:creationId xmlns:p14="http://schemas.microsoft.com/office/powerpoint/2010/main" val="1704934742"/>
      </p:ext>
    </p:extLst>
  </p:cSld>
  <p:clrMapOvr>
    <a:masterClrMapping/>
  </p:clrMapOvr>
  <p:transition spd="slow"/>
</p:sldLayout>
</file>

<file path=ppt/slideLayouts/slideLayout29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9FEF6DE-73DD-884C-95CB-AD099CD1A80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B0D59F2-DD89-2A4C-9735-4DA88EBE88C7}"/>
              </a:ext>
            </a:extLst>
          </p:cNvPr>
          <p:cNvSpPr txBox="1">
            <a:spLocks noGrp="1"/>
          </p:cNvSpPr>
          <p:nvPr>
            <p:ph type="sldNum" sz="quarter" idx="11"/>
          </p:nvPr>
        </p:nvSpPr>
        <p:spPr>
          <a:ln/>
        </p:spPr>
        <p:txBody>
          <a:bodyPr/>
          <a:lstStyle>
            <a:lvl1pPr>
              <a:defRPr/>
            </a:lvl1pPr>
          </a:lstStyle>
          <a:p>
            <a:pPr>
              <a:defRPr/>
            </a:pPr>
            <a:fld id="{1A8EB4F1-AE1F-AF45-ADEE-415D7EC07E7F}" type="slidenum">
              <a:rPr/>
              <a:pPr>
                <a:defRPr/>
              </a:pPr>
              <a:t>‹#›</a:t>
            </a:fld>
            <a:endParaRPr/>
          </a:p>
        </p:txBody>
      </p:sp>
    </p:spTree>
    <p:extLst>
      <p:ext uri="{BB962C8B-B14F-4D97-AF65-F5344CB8AC3E}">
        <p14:creationId xmlns:p14="http://schemas.microsoft.com/office/powerpoint/2010/main" val="2755450844"/>
      </p:ext>
    </p:extLst>
  </p:cSld>
  <p:clrMapOvr>
    <a:masterClrMapping/>
  </p:clrMapOvr>
  <p:transition spd="slow"/>
</p:sldLayout>
</file>

<file path=ppt/slideLayouts/slideLayout29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3962811-A9EE-5341-A599-006A89A6EBB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913A1CA-D89E-B144-9401-6AF00B1EF40E}"/>
              </a:ext>
            </a:extLst>
          </p:cNvPr>
          <p:cNvSpPr txBox="1">
            <a:spLocks noGrp="1"/>
          </p:cNvSpPr>
          <p:nvPr>
            <p:ph type="sldNum" sz="quarter" idx="11"/>
          </p:nvPr>
        </p:nvSpPr>
        <p:spPr>
          <a:ln/>
        </p:spPr>
        <p:txBody>
          <a:bodyPr/>
          <a:lstStyle>
            <a:lvl1pPr>
              <a:defRPr/>
            </a:lvl1pPr>
          </a:lstStyle>
          <a:p>
            <a:pPr>
              <a:defRPr/>
            </a:pPr>
            <a:fld id="{70604C7C-5777-6745-B953-73BDD36D95DE}" type="slidenum">
              <a:rPr/>
              <a:pPr>
                <a:defRPr/>
              </a:pPr>
              <a:t>‹#›</a:t>
            </a:fld>
            <a:endParaRPr/>
          </a:p>
        </p:txBody>
      </p:sp>
    </p:spTree>
    <p:extLst>
      <p:ext uri="{BB962C8B-B14F-4D97-AF65-F5344CB8AC3E}">
        <p14:creationId xmlns:p14="http://schemas.microsoft.com/office/powerpoint/2010/main" val="1211630788"/>
      </p:ext>
    </p:extLst>
  </p:cSld>
  <p:clrMapOvr>
    <a:masterClrMapping/>
  </p:clrMapOvr>
  <p:transition spd="slow"/>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669FE27-798B-2D42-A051-8FBAAE4AF72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451950F-9860-EA4F-9899-DBD22DE57B25}"/>
              </a:ext>
            </a:extLst>
          </p:cNvPr>
          <p:cNvSpPr txBox="1">
            <a:spLocks noGrp="1"/>
          </p:cNvSpPr>
          <p:nvPr>
            <p:ph type="sldNum" sz="quarter" idx="11"/>
          </p:nvPr>
        </p:nvSpPr>
        <p:spPr>
          <a:ln/>
        </p:spPr>
        <p:txBody>
          <a:bodyPr/>
          <a:lstStyle>
            <a:lvl1pPr>
              <a:defRPr/>
            </a:lvl1pPr>
          </a:lstStyle>
          <a:p>
            <a:pPr>
              <a:defRPr/>
            </a:pPr>
            <a:fld id="{7B738449-F3A0-2644-A999-7297342BD1D9}" type="slidenum">
              <a:rPr/>
              <a:pPr>
                <a:defRPr/>
              </a:pPr>
              <a:t>‹#›</a:t>
            </a:fld>
            <a:endParaRPr/>
          </a:p>
        </p:txBody>
      </p:sp>
    </p:spTree>
    <p:extLst>
      <p:ext uri="{BB962C8B-B14F-4D97-AF65-F5344CB8AC3E}">
        <p14:creationId xmlns:p14="http://schemas.microsoft.com/office/powerpoint/2010/main" val="2288526136"/>
      </p:ext>
    </p:extLst>
  </p:cSld>
  <p:clrMapOvr>
    <a:masterClrMapping/>
  </p:clrMapOvr>
  <p:transition spd="slow"/>
</p:sldLayout>
</file>

<file path=ppt/slideLayouts/slideLayout29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F6665B9-0B1F-5443-87D0-A0513CAC214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D5C4814-B9DC-F14F-9807-DB202EAAA143}"/>
              </a:ext>
            </a:extLst>
          </p:cNvPr>
          <p:cNvSpPr txBox="1">
            <a:spLocks noGrp="1"/>
          </p:cNvSpPr>
          <p:nvPr>
            <p:ph type="sldNum" sz="quarter" idx="11"/>
          </p:nvPr>
        </p:nvSpPr>
        <p:spPr>
          <a:ln/>
        </p:spPr>
        <p:txBody>
          <a:bodyPr/>
          <a:lstStyle>
            <a:lvl1pPr>
              <a:defRPr/>
            </a:lvl1pPr>
          </a:lstStyle>
          <a:p>
            <a:pPr>
              <a:defRPr/>
            </a:pPr>
            <a:fld id="{8EFBF914-9112-C940-A651-5953E269DA61}" type="slidenum">
              <a:rPr/>
              <a:pPr>
                <a:defRPr/>
              </a:pPr>
              <a:t>‹#›</a:t>
            </a:fld>
            <a:endParaRPr/>
          </a:p>
        </p:txBody>
      </p:sp>
    </p:spTree>
    <p:extLst>
      <p:ext uri="{BB962C8B-B14F-4D97-AF65-F5344CB8AC3E}">
        <p14:creationId xmlns:p14="http://schemas.microsoft.com/office/powerpoint/2010/main" val="3419795347"/>
      </p:ext>
    </p:extLst>
  </p:cSld>
  <p:clrMapOvr>
    <a:masterClrMapping/>
  </p:clrMapOvr>
  <p:transition spd="slow"/>
</p:sldLayout>
</file>

<file path=ppt/slideLayouts/slideLayout29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413F55C-A306-B048-A776-818BAAFF8D8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876C065-AC0E-0947-82D3-DD3FD4BEBC13}"/>
              </a:ext>
            </a:extLst>
          </p:cNvPr>
          <p:cNvSpPr txBox="1">
            <a:spLocks noGrp="1"/>
          </p:cNvSpPr>
          <p:nvPr>
            <p:ph type="sldNum" sz="quarter" idx="11"/>
          </p:nvPr>
        </p:nvSpPr>
        <p:spPr>
          <a:ln/>
        </p:spPr>
        <p:txBody>
          <a:bodyPr/>
          <a:lstStyle>
            <a:lvl1pPr>
              <a:defRPr/>
            </a:lvl1pPr>
          </a:lstStyle>
          <a:p>
            <a:pPr>
              <a:defRPr/>
            </a:pPr>
            <a:fld id="{663747BE-C78C-574B-90B1-F73D8A628AA6}" type="slidenum">
              <a:rPr/>
              <a:pPr>
                <a:defRPr/>
              </a:pPr>
              <a:t>‹#›</a:t>
            </a:fld>
            <a:endParaRPr/>
          </a:p>
        </p:txBody>
      </p:sp>
    </p:spTree>
    <p:extLst>
      <p:ext uri="{BB962C8B-B14F-4D97-AF65-F5344CB8AC3E}">
        <p14:creationId xmlns:p14="http://schemas.microsoft.com/office/powerpoint/2010/main" val="1789861628"/>
      </p:ext>
    </p:extLst>
  </p:cSld>
  <p:clrMapOvr>
    <a:masterClrMapping/>
  </p:clrMapOvr>
  <p:transition spd="slow"/>
</p:sldLayout>
</file>

<file path=ppt/slideLayouts/slideLayout29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F9887EC-4EB8-2F41-9133-D877E81A3DA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2ECA55A-6692-074A-A645-ADD60639C4CF}"/>
              </a:ext>
            </a:extLst>
          </p:cNvPr>
          <p:cNvSpPr txBox="1">
            <a:spLocks noGrp="1"/>
          </p:cNvSpPr>
          <p:nvPr>
            <p:ph type="sldNum" sz="quarter" idx="11"/>
          </p:nvPr>
        </p:nvSpPr>
        <p:spPr>
          <a:ln/>
        </p:spPr>
        <p:txBody>
          <a:bodyPr/>
          <a:lstStyle>
            <a:lvl1pPr>
              <a:defRPr/>
            </a:lvl1pPr>
          </a:lstStyle>
          <a:p>
            <a:pPr>
              <a:defRPr/>
            </a:pPr>
            <a:fld id="{2089110F-9E17-5049-9C64-D51B15E07087}" type="slidenum">
              <a:rPr/>
              <a:pPr>
                <a:defRPr/>
              </a:pPr>
              <a:t>‹#›</a:t>
            </a:fld>
            <a:endParaRPr/>
          </a:p>
        </p:txBody>
      </p:sp>
    </p:spTree>
    <p:extLst>
      <p:ext uri="{BB962C8B-B14F-4D97-AF65-F5344CB8AC3E}">
        <p14:creationId xmlns:p14="http://schemas.microsoft.com/office/powerpoint/2010/main" val="3371203432"/>
      </p:ext>
    </p:extLst>
  </p:cSld>
  <p:clrMapOvr>
    <a:masterClrMapping/>
  </p:clrMapOvr>
  <p:transition spd="slow"/>
</p:sldLayout>
</file>

<file path=ppt/slideLayouts/slideLayout29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2F532D9-FA6C-A24D-9138-B0771D9E4A3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62F2167-04B4-D544-82DF-54D4AD3236F2}"/>
              </a:ext>
            </a:extLst>
          </p:cNvPr>
          <p:cNvSpPr txBox="1">
            <a:spLocks noGrp="1"/>
          </p:cNvSpPr>
          <p:nvPr>
            <p:ph type="sldNum" sz="quarter" idx="11"/>
          </p:nvPr>
        </p:nvSpPr>
        <p:spPr>
          <a:ln/>
        </p:spPr>
        <p:txBody>
          <a:bodyPr/>
          <a:lstStyle>
            <a:lvl1pPr>
              <a:defRPr/>
            </a:lvl1pPr>
          </a:lstStyle>
          <a:p>
            <a:pPr>
              <a:defRPr/>
            </a:pPr>
            <a:fld id="{92A7E2FC-AD7E-3F47-8AD5-14D6B216B221}" type="slidenum">
              <a:rPr/>
              <a:pPr>
                <a:defRPr/>
              </a:pPr>
              <a:t>‹#›</a:t>
            </a:fld>
            <a:endParaRPr/>
          </a:p>
        </p:txBody>
      </p:sp>
    </p:spTree>
    <p:extLst>
      <p:ext uri="{BB962C8B-B14F-4D97-AF65-F5344CB8AC3E}">
        <p14:creationId xmlns:p14="http://schemas.microsoft.com/office/powerpoint/2010/main" val="967062856"/>
      </p:ext>
    </p:extLst>
  </p:cSld>
  <p:clrMapOvr>
    <a:masterClrMapping/>
  </p:clrMapOvr>
  <p:transition spd="slow"/>
</p:sldLayout>
</file>

<file path=ppt/slideLayouts/slideLayout29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EA792DF-78A8-9E43-8612-BB1E499E032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39DC46B-1322-6546-B873-DD022528E2E0}"/>
              </a:ext>
            </a:extLst>
          </p:cNvPr>
          <p:cNvSpPr txBox="1">
            <a:spLocks noGrp="1"/>
          </p:cNvSpPr>
          <p:nvPr>
            <p:ph type="sldNum" sz="quarter" idx="11"/>
          </p:nvPr>
        </p:nvSpPr>
        <p:spPr>
          <a:ln/>
        </p:spPr>
        <p:txBody>
          <a:bodyPr/>
          <a:lstStyle>
            <a:lvl1pPr>
              <a:defRPr/>
            </a:lvl1pPr>
          </a:lstStyle>
          <a:p>
            <a:pPr>
              <a:defRPr/>
            </a:pPr>
            <a:fld id="{55635C4D-3F51-AD4E-87EB-B7AB88099C2F}" type="slidenum">
              <a:rPr/>
              <a:pPr>
                <a:defRPr/>
              </a:pPr>
              <a:t>‹#›</a:t>
            </a:fld>
            <a:endParaRPr/>
          </a:p>
        </p:txBody>
      </p:sp>
    </p:spTree>
    <p:extLst>
      <p:ext uri="{BB962C8B-B14F-4D97-AF65-F5344CB8AC3E}">
        <p14:creationId xmlns:p14="http://schemas.microsoft.com/office/powerpoint/2010/main" val="3200897067"/>
      </p:ext>
    </p:extLst>
  </p:cSld>
  <p:clrMapOvr>
    <a:masterClrMapping/>
  </p:clrMapOvr>
  <p:transition spd="slow"/>
</p:sldLayout>
</file>

<file path=ppt/slideLayouts/slideLayout29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B8258C2-0225-0842-A9F3-0863F66069F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E9A3A2B-DCB0-0146-837A-CCA833B26A29}"/>
              </a:ext>
            </a:extLst>
          </p:cNvPr>
          <p:cNvSpPr txBox="1">
            <a:spLocks noGrp="1"/>
          </p:cNvSpPr>
          <p:nvPr>
            <p:ph type="sldNum" sz="quarter" idx="11"/>
          </p:nvPr>
        </p:nvSpPr>
        <p:spPr>
          <a:ln/>
        </p:spPr>
        <p:txBody>
          <a:bodyPr/>
          <a:lstStyle>
            <a:lvl1pPr>
              <a:defRPr/>
            </a:lvl1pPr>
          </a:lstStyle>
          <a:p>
            <a:pPr>
              <a:defRPr/>
            </a:pPr>
            <a:fld id="{10E87DE2-C67A-C841-B248-29A0B2C1B2D6}" type="slidenum">
              <a:rPr/>
              <a:pPr>
                <a:defRPr/>
              </a:pPr>
              <a:t>‹#›</a:t>
            </a:fld>
            <a:endParaRPr/>
          </a:p>
        </p:txBody>
      </p:sp>
    </p:spTree>
    <p:extLst>
      <p:ext uri="{BB962C8B-B14F-4D97-AF65-F5344CB8AC3E}">
        <p14:creationId xmlns:p14="http://schemas.microsoft.com/office/powerpoint/2010/main" val="280958169"/>
      </p:ext>
    </p:extLst>
  </p:cSld>
  <p:clrMapOvr>
    <a:masterClrMapping/>
  </p:clrMapOvr>
  <p:transition spd="slow"/>
</p:sldLayout>
</file>

<file path=ppt/slideLayouts/slideLayout29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3BD872E-0A3A-BD47-938B-6C2C23503473}"/>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7693EBA-6EBD-834B-9A3C-FC9663025CAF}"/>
              </a:ext>
            </a:extLst>
          </p:cNvPr>
          <p:cNvSpPr txBox="1">
            <a:spLocks noGrp="1"/>
          </p:cNvSpPr>
          <p:nvPr>
            <p:ph type="sldNum" sz="quarter" idx="11"/>
          </p:nvPr>
        </p:nvSpPr>
        <p:spPr>
          <a:ln/>
        </p:spPr>
        <p:txBody>
          <a:bodyPr/>
          <a:lstStyle>
            <a:lvl1pPr>
              <a:defRPr/>
            </a:lvl1pPr>
          </a:lstStyle>
          <a:p>
            <a:pPr>
              <a:defRPr/>
            </a:pPr>
            <a:fld id="{34519F41-4E1B-6E4E-8C43-02BE97A941D9}" type="slidenum">
              <a:rPr/>
              <a:pPr>
                <a:defRPr/>
              </a:pPr>
              <a:t>‹#›</a:t>
            </a:fld>
            <a:endParaRPr/>
          </a:p>
        </p:txBody>
      </p:sp>
    </p:spTree>
    <p:extLst>
      <p:ext uri="{BB962C8B-B14F-4D97-AF65-F5344CB8AC3E}">
        <p14:creationId xmlns:p14="http://schemas.microsoft.com/office/powerpoint/2010/main" val="1227723561"/>
      </p:ext>
    </p:extLst>
  </p:cSld>
  <p:clrMapOvr>
    <a:masterClrMapping/>
  </p:clrMapOvr>
  <p:transition spd="slow"/>
</p:sldLayout>
</file>

<file path=ppt/slideLayouts/slideLayout29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3552D37-0B1B-EC40-BE96-A4FD1479FDC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A4E1ED3-5483-4C4D-89B9-467F22290F83}"/>
              </a:ext>
            </a:extLst>
          </p:cNvPr>
          <p:cNvSpPr txBox="1">
            <a:spLocks noGrp="1"/>
          </p:cNvSpPr>
          <p:nvPr>
            <p:ph type="sldNum" sz="quarter" idx="11"/>
          </p:nvPr>
        </p:nvSpPr>
        <p:spPr>
          <a:ln/>
        </p:spPr>
        <p:txBody>
          <a:bodyPr/>
          <a:lstStyle>
            <a:lvl1pPr>
              <a:defRPr/>
            </a:lvl1pPr>
          </a:lstStyle>
          <a:p>
            <a:pPr>
              <a:defRPr/>
            </a:pPr>
            <a:fld id="{0CACA1A2-235B-E349-B8E9-9A496C233173}" type="slidenum">
              <a:rPr/>
              <a:pPr>
                <a:defRPr/>
              </a:pPr>
              <a:t>‹#›</a:t>
            </a:fld>
            <a:endParaRPr/>
          </a:p>
        </p:txBody>
      </p:sp>
    </p:spTree>
    <p:extLst>
      <p:ext uri="{BB962C8B-B14F-4D97-AF65-F5344CB8AC3E}">
        <p14:creationId xmlns:p14="http://schemas.microsoft.com/office/powerpoint/2010/main" val="3022115310"/>
      </p:ext>
    </p:extLst>
  </p:cSld>
  <p:clrMapOvr>
    <a:masterClrMapping/>
  </p:clrMapOvr>
  <p:transition spd="slow"/>
</p:sldLayout>
</file>

<file path=ppt/slideLayouts/slideLayout29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527C92F-0F27-AA45-B4B4-34FAE28BE39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9B0469F-E62D-AC4E-9834-78A682B38082}"/>
              </a:ext>
            </a:extLst>
          </p:cNvPr>
          <p:cNvSpPr txBox="1">
            <a:spLocks noGrp="1"/>
          </p:cNvSpPr>
          <p:nvPr>
            <p:ph type="sldNum" sz="quarter" idx="11"/>
          </p:nvPr>
        </p:nvSpPr>
        <p:spPr>
          <a:ln/>
        </p:spPr>
        <p:txBody>
          <a:bodyPr/>
          <a:lstStyle>
            <a:lvl1pPr>
              <a:defRPr/>
            </a:lvl1pPr>
          </a:lstStyle>
          <a:p>
            <a:pPr>
              <a:defRPr/>
            </a:pPr>
            <a:fld id="{8BB278E1-8AB2-B84E-8F53-7EA60FC45B87}" type="slidenum">
              <a:rPr/>
              <a:pPr>
                <a:defRPr/>
              </a:pPr>
              <a:t>‹#›</a:t>
            </a:fld>
            <a:endParaRPr/>
          </a:p>
        </p:txBody>
      </p:sp>
    </p:spTree>
    <p:extLst>
      <p:ext uri="{BB962C8B-B14F-4D97-AF65-F5344CB8AC3E}">
        <p14:creationId xmlns:p14="http://schemas.microsoft.com/office/powerpoint/2010/main" val="1353411853"/>
      </p:ext>
    </p:extLst>
  </p:cSld>
  <p:clrMapOvr>
    <a:masterClrMapping/>
  </p:clrMapOvr>
  <p:transition spd="slow"/>
</p:sldLayout>
</file>

<file path=ppt/slideLayouts/slideLayout29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D8CB0F8-AC67-ED40-A52E-1D691057C72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A65F86D-669A-524F-BA46-71BE2AD847A7}"/>
              </a:ext>
            </a:extLst>
          </p:cNvPr>
          <p:cNvSpPr txBox="1">
            <a:spLocks noGrp="1"/>
          </p:cNvSpPr>
          <p:nvPr>
            <p:ph type="sldNum" sz="quarter" idx="11"/>
          </p:nvPr>
        </p:nvSpPr>
        <p:spPr>
          <a:ln/>
        </p:spPr>
        <p:txBody>
          <a:bodyPr/>
          <a:lstStyle>
            <a:lvl1pPr>
              <a:defRPr/>
            </a:lvl1pPr>
          </a:lstStyle>
          <a:p>
            <a:pPr>
              <a:defRPr/>
            </a:pPr>
            <a:fld id="{32846CD3-3227-5E46-B98B-B900E4C1D7AE}" type="slidenum">
              <a:rPr/>
              <a:pPr>
                <a:defRPr/>
              </a:pPr>
              <a:t>‹#›</a:t>
            </a:fld>
            <a:endParaRPr/>
          </a:p>
        </p:txBody>
      </p:sp>
    </p:spTree>
    <p:extLst>
      <p:ext uri="{BB962C8B-B14F-4D97-AF65-F5344CB8AC3E}">
        <p14:creationId xmlns:p14="http://schemas.microsoft.com/office/powerpoint/2010/main" val="1737530491"/>
      </p:ext>
    </p:extLst>
  </p:cSld>
  <p:clrMapOvr>
    <a:masterClrMapping/>
  </p:clrMapOvr>
  <p:transition spd="slow"/>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9CDD519-37D6-C143-8B94-64EED6C6922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1F617A2-75A4-744A-93CC-F4E14788C341}"/>
              </a:ext>
            </a:extLst>
          </p:cNvPr>
          <p:cNvSpPr txBox="1">
            <a:spLocks noGrp="1"/>
          </p:cNvSpPr>
          <p:nvPr>
            <p:ph type="sldNum" sz="quarter" idx="11"/>
          </p:nvPr>
        </p:nvSpPr>
        <p:spPr>
          <a:ln/>
        </p:spPr>
        <p:txBody>
          <a:bodyPr/>
          <a:lstStyle>
            <a:lvl1pPr>
              <a:defRPr/>
            </a:lvl1pPr>
          </a:lstStyle>
          <a:p>
            <a:pPr>
              <a:defRPr/>
            </a:pPr>
            <a:fld id="{A7AC7E59-4DBD-4E47-8DD1-C142E1F57BB5}" type="slidenum">
              <a:rPr/>
              <a:pPr>
                <a:defRPr/>
              </a:pPr>
              <a:t>‹#›</a:t>
            </a:fld>
            <a:endParaRPr/>
          </a:p>
        </p:txBody>
      </p:sp>
    </p:spTree>
    <p:extLst>
      <p:ext uri="{BB962C8B-B14F-4D97-AF65-F5344CB8AC3E}">
        <p14:creationId xmlns:p14="http://schemas.microsoft.com/office/powerpoint/2010/main" val="1980794339"/>
      </p:ext>
    </p:extLst>
  </p:cSld>
  <p:clrMapOvr>
    <a:masterClrMapping/>
  </p:clrMapOvr>
  <p:transition spd="slow"/>
</p:sldLayout>
</file>

<file path=ppt/slideLayouts/slideLayout29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D208D5C-AC69-564A-866C-2D35B871314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374354C-5F44-654E-8B7C-BAEC4C05AE46}"/>
              </a:ext>
            </a:extLst>
          </p:cNvPr>
          <p:cNvSpPr txBox="1">
            <a:spLocks noGrp="1"/>
          </p:cNvSpPr>
          <p:nvPr>
            <p:ph type="sldNum" sz="quarter" idx="11"/>
          </p:nvPr>
        </p:nvSpPr>
        <p:spPr>
          <a:ln/>
        </p:spPr>
        <p:txBody>
          <a:bodyPr/>
          <a:lstStyle>
            <a:lvl1pPr>
              <a:defRPr/>
            </a:lvl1pPr>
          </a:lstStyle>
          <a:p>
            <a:pPr>
              <a:defRPr/>
            </a:pPr>
            <a:fld id="{7533FA3D-C630-ED4C-824D-DA37DAD528CC}" type="slidenum">
              <a:rPr/>
              <a:pPr>
                <a:defRPr/>
              </a:pPr>
              <a:t>‹#›</a:t>
            </a:fld>
            <a:endParaRPr/>
          </a:p>
        </p:txBody>
      </p:sp>
    </p:spTree>
    <p:extLst>
      <p:ext uri="{BB962C8B-B14F-4D97-AF65-F5344CB8AC3E}">
        <p14:creationId xmlns:p14="http://schemas.microsoft.com/office/powerpoint/2010/main" val="1427262938"/>
      </p:ext>
    </p:extLst>
  </p:cSld>
  <p:clrMapOvr>
    <a:masterClrMapping/>
  </p:clrMapOvr>
  <p:transition spd="slow"/>
</p:sldLayout>
</file>

<file path=ppt/slideLayouts/slideLayout29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620120B-9EFC-454D-BB4D-4DC57B9621B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E54F71A-C8EE-384A-A0B4-16E8DE51B22C}"/>
              </a:ext>
            </a:extLst>
          </p:cNvPr>
          <p:cNvSpPr txBox="1">
            <a:spLocks noGrp="1"/>
          </p:cNvSpPr>
          <p:nvPr>
            <p:ph type="sldNum" sz="quarter" idx="11"/>
          </p:nvPr>
        </p:nvSpPr>
        <p:spPr>
          <a:ln/>
        </p:spPr>
        <p:txBody>
          <a:bodyPr/>
          <a:lstStyle>
            <a:lvl1pPr>
              <a:defRPr/>
            </a:lvl1pPr>
          </a:lstStyle>
          <a:p>
            <a:pPr>
              <a:defRPr/>
            </a:pPr>
            <a:fld id="{CB79FF4B-F20F-554A-8DB7-48E3E1A380F9}" type="slidenum">
              <a:rPr/>
              <a:pPr>
                <a:defRPr/>
              </a:pPr>
              <a:t>‹#›</a:t>
            </a:fld>
            <a:endParaRPr/>
          </a:p>
        </p:txBody>
      </p:sp>
    </p:spTree>
    <p:extLst>
      <p:ext uri="{BB962C8B-B14F-4D97-AF65-F5344CB8AC3E}">
        <p14:creationId xmlns:p14="http://schemas.microsoft.com/office/powerpoint/2010/main" val="2000236908"/>
      </p:ext>
    </p:extLst>
  </p:cSld>
  <p:clrMapOvr>
    <a:masterClrMapping/>
  </p:clrMapOvr>
  <p:transition spd="slow"/>
</p:sldLayout>
</file>

<file path=ppt/slideLayouts/slideLayout29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2DD6D66-3EC2-924C-9361-A92CE2C2161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CF6D548-15C4-D04B-BD25-FA12FBD2299F}"/>
              </a:ext>
            </a:extLst>
          </p:cNvPr>
          <p:cNvSpPr txBox="1">
            <a:spLocks noGrp="1"/>
          </p:cNvSpPr>
          <p:nvPr>
            <p:ph type="sldNum" sz="quarter" idx="11"/>
          </p:nvPr>
        </p:nvSpPr>
        <p:spPr>
          <a:ln/>
        </p:spPr>
        <p:txBody>
          <a:bodyPr/>
          <a:lstStyle>
            <a:lvl1pPr>
              <a:defRPr/>
            </a:lvl1pPr>
          </a:lstStyle>
          <a:p>
            <a:pPr>
              <a:defRPr/>
            </a:pPr>
            <a:fld id="{6F12DC34-11AE-1B4A-AEA9-6031A0B825F5}" type="slidenum">
              <a:rPr/>
              <a:pPr>
                <a:defRPr/>
              </a:pPr>
              <a:t>‹#›</a:t>
            </a:fld>
            <a:endParaRPr/>
          </a:p>
        </p:txBody>
      </p:sp>
    </p:spTree>
    <p:extLst>
      <p:ext uri="{BB962C8B-B14F-4D97-AF65-F5344CB8AC3E}">
        <p14:creationId xmlns:p14="http://schemas.microsoft.com/office/powerpoint/2010/main" val="2112627648"/>
      </p:ext>
    </p:extLst>
  </p:cSld>
  <p:clrMapOvr>
    <a:masterClrMapping/>
  </p:clrMapOvr>
  <p:transition spd="slow"/>
</p:sldLayout>
</file>

<file path=ppt/slideLayouts/slideLayout29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ABCAC772-81D8-CD4E-9AAD-9DD6D731921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532F600-9F19-0E49-A763-27EDE4DE11BA}"/>
              </a:ext>
            </a:extLst>
          </p:cNvPr>
          <p:cNvSpPr txBox="1">
            <a:spLocks noGrp="1"/>
          </p:cNvSpPr>
          <p:nvPr>
            <p:ph type="sldNum" sz="quarter" idx="11"/>
          </p:nvPr>
        </p:nvSpPr>
        <p:spPr>
          <a:ln/>
        </p:spPr>
        <p:txBody>
          <a:bodyPr/>
          <a:lstStyle>
            <a:lvl1pPr>
              <a:defRPr/>
            </a:lvl1pPr>
          </a:lstStyle>
          <a:p>
            <a:pPr>
              <a:defRPr/>
            </a:pPr>
            <a:fld id="{DE8F5E27-D9EC-3343-892F-BB2F6BECF873}" type="slidenum">
              <a:rPr/>
              <a:pPr>
                <a:defRPr/>
              </a:pPr>
              <a:t>‹#›</a:t>
            </a:fld>
            <a:endParaRPr/>
          </a:p>
        </p:txBody>
      </p:sp>
    </p:spTree>
    <p:extLst>
      <p:ext uri="{BB962C8B-B14F-4D97-AF65-F5344CB8AC3E}">
        <p14:creationId xmlns:p14="http://schemas.microsoft.com/office/powerpoint/2010/main" val="968391147"/>
      </p:ext>
    </p:extLst>
  </p:cSld>
  <p:clrMapOvr>
    <a:masterClrMapping/>
  </p:clrMapOvr>
  <p:transition spd="slow"/>
</p:sldLayout>
</file>

<file path=ppt/slideLayouts/slideLayout29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DFFF00D-6084-184A-841E-07D61B5D133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07849D9-4B8C-934C-9993-DD5C731868AD}"/>
              </a:ext>
            </a:extLst>
          </p:cNvPr>
          <p:cNvSpPr txBox="1">
            <a:spLocks noGrp="1"/>
          </p:cNvSpPr>
          <p:nvPr>
            <p:ph type="sldNum" sz="quarter" idx="11"/>
          </p:nvPr>
        </p:nvSpPr>
        <p:spPr>
          <a:ln/>
        </p:spPr>
        <p:txBody>
          <a:bodyPr/>
          <a:lstStyle>
            <a:lvl1pPr>
              <a:defRPr/>
            </a:lvl1pPr>
          </a:lstStyle>
          <a:p>
            <a:pPr>
              <a:defRPr/>
            </a:pPr>
            <a:fld id="{10C6B8D8-76B9-1D41-9DDB-A94A2457C7F6}" type="slidenum">
              <a:rPr/>
              <a:pPr>
                <a:defRPr/>
              </a:pPr>
              <a:t>‹#›</a:t>
            </a:fld>
            <a:endParaRPr/>
          </a:p>
        </p:txBody>
      </p:sp>
    </p:spTree>
    <p:extLst>
      <p:ext uri="{BB962C8B-B14F-4D97-AF65-F5344CB8AC3E}">
        <p14:creationId xmlns:p14="http://schemas.microsoft.com/office/powerpoint/2010/main" val="1774170997"/>
      </p:ext>
    </p:extLst>
  </p:cSld>
  <p:clrMapOvr>
    <a:masterClrMapping/>
  </p:clrMapOvr>
  <p:transition spd="slow"/>
</p:sldLayout>
</file>

<file path=ppt/slideLayouts/slideLayout29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86338B5-2D12-A048-8DEF-16E0A1F96C6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B5C3681-9364-0340-8E02-B90F5EF0BFB6}"/>
              </a:ext>
            </a:extLst>
          </p:cNvPr>
          <p:cNvSpPr txBox="1">
            <a:spLocks noGrp="1"/>
          </p:cNvSpPr>
          <p:nvPr>
            <p:ph type="sldNum" sz="quarter" idx="11"/>
          </p:nvPr>
        </p:nvSpPr>
        <p:spPr>
          <a:ln/>
        </p:spPr>
        <p:txBody>
          <a:bodyPr/>
          <a:lstStyle>
            <a:lvl1pPr>
              <a:defRPr/>
            </a:lvl1pPr>
          </a:lstStyle>
          <a:p>
            <a:pPr>
              <a:defRPr/>
            </a:pPr>
            <a:fld id="{AD2DA7FE-C74C-304E-ACC7-6FC9F1E3FC74}" type="slidenum">
              <a:rPr/>
              <a:pPr>
                <a:defRPr/>
              </a:pPr>
              <a:t>‹#›</a:t>
            </a:fld>
            <a:endParaRPr/>
          </a:p>
        </p:txBody>
      </p:sp>
    </p:spTree>
    <p:extLst>
      <p:ext uri="{BB962C8B-B14F-4D97-AF65-F5344CB8AC3E}">
        <p14:creationId xmlns:p14="http://schemas.microsoft.com/office/powerpoint/2010/main" val="1739360974"/>
      </p:ext>
    </p:extLst>
  </p:cSld>
  <p:clrMapOvr>
    <a:masterClrMapping/>
  </p:clrMapOvr>
  <p:transition spd="slow"/>
</p:sldLayout>
</file>

<file path=ppt/slideLayouts/slideLayout29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FB7D45F-4B30-6F44-A83D-1542308AFEF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3435768-D63A-644B-BDF7-DE10FA7DD648}"/>
              </a:ext>
            </a:extLst>
          </p:cNvPr>
          <p:cNvSpPr txBox="1">
            <a:spLocks noGrp="1"/>
          </p:cNvSpPr>
          <p:nvPr>
            <p:ph type="sldNum" sz="quarter" idx="11"/>
          </p:nvPr>
        </p:nvSpPr>
        <p:spPr>
          <a:ln/>
        </p:spPr>
        <p:txBody>
          <a:bodyPr/>
          <a:lstStyle>
            <a:lvl1pPr>
              <a:defRPr/>
            </a:lvl1pPr>
          </a:lstStyle>
          <a:p>
            <a:pPr>
              <a:defRPr/>
            </a:pPr>
            <a:fld id="{EF20AFE1-0023-B240-97A9-777C805A0891}" type="slidenum">
              <a:rPr/>
              <a:pPr>
                <a:defRPr/>
              </a:pPr>
              <a:t>‹#›</a:t>
            </a:fld>
            <a:endParaRPr/>
          </a:p>
        </p:txBody>
      </p:sp>
    </p:spTree>
    <p:extLst>
      <p:ext uri="{BB962C8B-B14F-4D97-AF65-F5344CB8AC3E}">
        <p14:creationId xmlns:p14="http://schemas.microsoft.com/office/powerpoint/2010/main" val="2346403589"/>
      </p:ext>
    </p:extLst>
  </p:cSld>
  <p:clrMapOvr>
    <a:masterClrMapping/>
  </p:clrMapOvr>
  <p:transition spd="slow"/>
</p:sldLayout>
</file>

<file path=ppt/slideLayouts/slideLayout29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D43B405-FD25-BF45-9208-18F1F9A83B5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4B64056-4A20-104A-B7EA-FA2AC5102285}"/>
              </a:ext>
            </a:extLst>
          </p:cNvPr>
          <p:cNvSpPr txBox="1">
            <a:spLocks noGrp="1"/>
          </p:cNvSpPr>
          <p:nvPr>
            <p:ph type="sldNum" sz="quarter" idx="11"/>
          </p:nvPr>
        </p:nvSpPr>
        <p:spPr>
          <a:ln/>
        </p:spPr>
        <p:txBody>
          <a:bodyPr/>
          <a:lstStyle>
            <a:lvl1pPr>
              <a:defRPr/>
            </a:lvl1pPr>
          </a:lstStyle>
          <a:p>
            <a:pPr>
              <a:defRPr/>
            </a:pPr>
            <a:fld id="{D1251692-FCD2-CB45-A97B-288D85BD2A0F}" type="slidenum">
              <a:rPr/>
              <a:pPr>
                <a:defRPr/>
              </a:pPr>
              <a:t>‹#›</a:t>
            </a:fld>
            <a:endParaRPr/>
          </a:p>
        </p:txBody>
      </p:sp>
    </p:spTree>
    <p:extLst>
      <p:ext uri="{BB962C8B-B14F-4D97-AF65-F5344CB8AC3E}">
        <p14:creationId xmlns:p14="http://schemas.microsoft.com/office/powerpoint/2010/main" val="576898828"/>
      </p:ext>
    </p:extLst>
  </p:cSld>
  <p:clrMapOvr>
    <a:masterClrMapping/>
  </p:clrMapOvr>
  <p:transition spd="slow"/>
</p:sldLayout>
</file>

<file path=ppt/slideLayouts/slideLayout29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CA341D2-A680-2743-8552-8B42163F951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C5634EE-D9AD-C048-95C0-317AFB4ACFD2}"/>
              </a:ext>
            </a:extLst>
          </p:cNvPr>
          <p:cNvSpPr txBox="1">
            <a:spLocks noGrp="1"/>
          </p:cNvSpPr>
          <p:nvPr>
            <p:ph type="sldNum" sz="quarter" idx="11"/>
          </p:nvPr>
        </p:nvSpPr>
        <p:spPr>
          <a:ln/>
        </p:spPr>
        <p:txBody>
          <a:bodyPr/>
          <a:lstStyle>
            <a:lvl1pPr>
              <a:defRPr/>
            </a:lvl1pPr>
          </a:lstStyle>
          <a:p>
            <a:pPr>
              <a:defRPr/>
            </a:pPr>
            <a:fld id="{930A06CB-2CD8-0043-A7B8-DF6052748CB4}" type="slidenum">
              <a:rPr/>
              <a:pPr>
                <a:defRPr/>
              </a:pPr>
              <a:t>‹#›</a:t>
            </a:fld>
            <a:endParaRPr/>
          </a:p>
        </p:txBody>
      </p:sp>
    </p:spTree>
    <p:extLst>
      <p:ext uri="{BB962C8B-B14F-4D97-AF65-F5344CB8AC3E}">
        <p14:creationId xmlns:p14="http://schemas.microsoft.com/office/powerpoint/2010/main" val="1451617519"/>
      </p:ext>
    </p:extLst>
  </p:cSld>
  <p:clrMapOvr>
    <a:masterClrMapping/>
  </p:clrMapOvr>
  <p:transition spd="slow"/>
</p:sldLayout>
</file>

<file path=ppt/slideLayouts/slideLayout29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CAA668C-9A92-734D-83E9-1CE5B5B5552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092BEB1-D98F-E54E-9D86-2F8384F1219E}"/>
              </a:ext>
            </a:extLst>
          </p:cNvPr>
          <p:cNvSpPr txBox="1">
            <a:spLocks noGrp="1"/>
          </p:cNvSpPr>
          <p:nvPr>
            <p:ph type="sldNum" sz="quarter" idx="11"/>
          </p:nvPr>
        </p:nvSpPr>
        <p:spPr>
          <a:ln/>
        </p:spPr>
        <p:txBody>
          <a:bodyPr/>
          <a:lstStyle>
            <a:lvl1pPr>
              <a:defRPr/>
            </a:lvl1pPr>
          </a:lstStyle>
          <a:p>
            <a:pPr>
              <a:defRPr/>
            </a:pPr>
            <a:fld id="{2CEB02D0-40A0-8F4B-A21A-9FEA07AB54AF}" type="slidenum">
              <a:rPr/>
              <a:pPr>
                <a:defRPr/>
              </a:pPr>
              <a:t>‹#›</a:t>
            </a:fld>
            <a:endParaRPr/>
          </a:p>
        </p:txBody>
      </p:sp>
    </p:spTree>
    <p:extLst>
      <p:ext uri="{BB962C8B-B14F-4D97-AF65-F5344CB8AC3E}">
        <p14:creationId xmlns:p14="http://schemas.microsoft.com/office/powerpoint/2010/main" val="507919730"/>
      </p:ext>
    </p:extLst>
  </p:cSld>
  <p:clrMapOvr>
    <a:masterClrMapping/>
  </p:clrMapOvr>
  <p:transition spd="slow"/>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1CDF216-16AE-6D43-94F2-2B41C2265EC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7B46CE5-06F7-1847-AC36-2EBFEC8AB12D}"/>
              </a:ext>
            </a:extLst>
          </p:cNvPr>
          <p:cNvSpPr txBox="1">
            <a:spLocks noGrp="1"/>
          </p:cNvSpPr>
          <p:nvPr>
            <p:ph type="sldNum" sz="quarter" idx="11"/>
          </p:nvPr>
        </p:nvSpPr>
        <p:spPr>
          <a:ln/>
        </p:spPr>
        <p:txBody>
          <a:bodyPr/>
          <a:lstStyle>
            <a:lvl1pPr>
              <a:defRPr/>
            </a:lvl1pPr>
          </a:lstStyle>
          <a:p>
            <a:pPr>
              <a:defRPr/>
            </a:pPr>
            <a:fld id="{6A12CAB8-D9A0-9546-B103-F0C2AAA9EFD5}" type="slidenum">
              <a:rPr/>
              <a:pPr>
                <a:defRPr/>
              </a:pPr>
              <a:t>‹#›</a:t>
            </a:fld>
            <a:endParaRPr/>
          </a:p>
        </p:txBody>
      </p:sp>
    </p:spTree>
    <p:extLst>
      <p:ext uri="{BB962C8B-B14F-4D97-AF65-F5344CB8AC3E}">
        <p14:creationId xmlns:p14="http://schemas.microsoft.com/office/powerpoint/2010/main" val="144597301"/>
      </p:ext>
    </p:extLst>
  </p:cSld>
  <p:clrMapOvr>
    <a:masterClrMapping/>
  </p:clrMapOvr>
  <p:transition spd="slow"/>
</p:sldLayout>
</file>

<file path=ppt/slideLayouts/slideLayout29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173ACF4-BD2A-F141-AA46-818E47A45F2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9962429-E754-5B48-97A5-52924B1D5C87}"/>
              </a:ext>
            </a:extLst>
          </p:cNvPr>
          <p:cNvSpPr txBox="1">
            <a:spLocks noGrp="1"/>
          </p:cNvSpPr>
          <p:nvPr>
            <p:ph type="sldNum" sz="quarter" idx="11"/>
          </p:nvPr>
        </p:nvSpPr>
        <p:spPr>
          <a:ln/>
        </p:spPr>
        <p:txBody>
          <a:bodyPr/>
          <a:lstStyle>
            <a:lvl1pPr>
              <a:defRPr/>
            </a:lvl1pPr>
          </a:lstStyle>
          <a:p>
            <a:pPr>
              <a:defRPr/>
            </a:pPr>
            <a:fld id="{38AC7726-6AF6-3E4D-85FA-583BE5E289F6}" type="slidenum">
              <a:rPr/>
              <a:pPr>
                <a:defRPr/>
              </a:pPr>
              <a:t>‹#›</a:t>
            </a:fld>
            <a:endParaRPr/>
          </a:p>
        </p:txBody>
      </p:sp>
    </p:spTree>
    <p:extLst>
      <p:ext uri="{BB962C8B-B14F-4D97-AF65-F5344CB8AC3E}">
        <p14:creationId xmlns:p14="http://schemas.microsoft.com/office/powerpoint/2010/main" val="1665455079"/>
      </p:ext>
    </p:extLst>
  </p:cSld>
  <p:clrMapOvr>
    <a:masterClrMapping/>
  </p:clrMapOvr>
  <p:transition spd="slow"/>
</p:sldLayout>
</file>

<file path=ppt/slideLayouts/slideLayout29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9D66D8A-AFA6-7146-BB2E-2B1F23FA7EA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736179D-7240-A84F-988D-4793ECB5F9D5}"/>
              </a:ext>
            </a:extLst>
          </p:cNvPr>
          <p:cNvSpPr txBox="1">
            <a:spLocks noGrp="1"/>
          </p:cNvSpPr>
          <p:nvPr>
            <p:ph type="sldNum" sz="quarter" idx="11"/>
          </p:nvPr>
        </p:nvSpPr>
        <p:spPr>
          <a:ln/>
        </p:spPr>
        <p:txBody>
          <a:bodyPr/>
          <a:lstStyle>
            <a:lvl1pPr>
              <a:defRPr/>
            </a:lvl1pPr>
          </a:lstStyle>
          <a:p>
            <a:pPr>
              <a:defRPr/>
            </a:pPr>
            <a:fld id="{5A0AAF66-100E-4642-B4BD-12B588F2F6D6}" type="slidenum">
              <a:rPr/>
              <a:pPr>
                <a:defRPr/>
              </a:pPr>
              <a:t>‹#›</a:t>
            </a:fld>
            <a:endParaRPr/>
          </a:p>
        </p:txBody>
      </p:sp>
    </p:spTree>
    <p:extLst>
      <p:ext uri="{BB962C8B-B14F-4D97-AF65-F5344CB8AC3E}">
        <p14:creationId xmlns:p14="http://schemas.microsoft.com/office/powerpoint/2010/main" val="3314443738"/>
      </p:ext>
    </p:extLst>
  </p:cSld>
  <p:clrMapOvr>
    <a:masterClrMapping/>
  </p:clrMapOvr>
  <p:transition spd="slow"/>
</p:sldLayout>
</file>

<file path=ppt/slideLayouts/slideLayout29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800F0C2-C923-074B-B7D6-EB2CCB7C209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9FBD6D5-3447-B244-B892-45CF9C39B526}"/>
              </a:ext>
            </a:extLst>
          </p:cNvPr>
          <p:cNvSpPr txBox="1">
            <a:spLocks noGrp="1"/>
          </p:cNvSpPr>
          <p:nvPr>
            <p:ph type="sldNum" sz="quarter" idx="11"/>
          </p:nvPr>
        </p:nvSpPr>
        <p:spPr>
          <a:ln/>
        </p:spPr>
        <p:txBody>
          <a:bodyPr/>
          <a:lstStyle>
            <a:lvl1pPr>
              <a:defRPr/>
            </a:lvl1pPr>
          </a:lstStyle>
          <a:p>
            <a:pPr>
              <a:defRPr/>
            </a:pPr>
            <a:fld id="{AD4DC5F0-7454-254A-83C2-6E3513BB6CD8}" type="slidenum">
              <a:rPr/>
              <a:pPr>
                <a:defRPr/>
              </a:pPr>
              <a:t>‹#›</a:t>
            </a:fld>
            <a:endParaRPr/>
          </a:p>
        </p:txBody>
      </p:sp>
    </p:spTree>
    <p:extLst>
      <p:ext uri="{BB962C8B-B14F-4D97-AF65-F5344CB8AC3E}">
        <p14:creationId xmlns:p14="http://schemas.microsoft.com/office/powerpoint/2010/main" val="4171558301"/>
      </p:ext>
    </p:extLst>
  </p:cSld>
  <p:clrMapOvr>
    <a:masterClrMapping/>
  </p:clrMapOvr>
  <p:transition spd="slow"/>
</p:sldLayout>
</file>

<file path=ppt/slideLayouts/slideLayout29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46F2D55-A8FC-5840-A5B9-AEF354722C6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371179E-C2E6-F341-B5B8-66031288B330}"/>
              </a:ext>
            </a:extLst>
          </p:cNvPr>
          <p:cNvSpPr txBox="1">
            <a:spLocks noGrp="1"/>
          </p:cNvSpPr>
          <p:nvPr>
            <p:ph type="sldNum" sz="quarter" idx="11"/>
          </p:nvPr>
        </p:nvSpPr>
        <p:spPr>
          <a:ln/>
        </p:spPr>
        <p:txBody>
          <a:bodyPr/>
          <a:lstStyle>
            <a:lvl1pPr>
              <a:defRPr/>
            </a:lvl1pPr>
          </a:lstStyle>
          <a:p>
            <a:pPr>
              <a:defRPr/>
            </a:pPr>
            <a:fld id="{81F48AF4-2793-F24C-8436-492283ADE558}" type="slidenum">
              <a:rPr/>
              <a:pPr>
                <a:defRPr/>
              </a:pPr>
              <a:t>‹#›</a:t>
            </a:fld>
            <a:endParaRPr/>
          </a:p>
        </p:txBody>
      </p:sp>
    </p:spTree>
    <p:extLst>
      <p:ext uri="{BB962C8B-B14F-4D97-AF65-F5344CB8AC3E}">
        <p14:creationId xmlns:p14="http://schemas.microsoft.com/office/powerpoint/2010/main" val="1480700369"/>
      </p:ext>
    </p:extLst>
  </p:cSld>
  <p:clrMapOvr>
    <a:masterClrMapping/>
  </p:clrMapOvr>
  <p:transition spd="slow"/>
</p:sldLayout>
</file>

<file path=ppt/slideLayouts/slideLayout29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6762C48-D7EE-5046-B92A-6C9DEF22DF7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9C1A7BF-C55F-6E45-B675-AC6EFC494DF2}"/>
              </a:ext>
            </a:extLst>
          </p:cNvPr>
          <p:cNvSpPr txBox="1">
            <a:spLocks noGrp="1"/>
          </p:cNvSpPr>
          <p:nvPr>
            <p:ph type="sldNum" sz="quarter" idx="11"/>
          </p:nvPr>
        </p:nvSpPr>
        <p:spPr>
          <a:ln/>
        </p:spPr>
        <p:txBody>
          <a:bodyPr/>
          <a:lstStyle>
            <a:lvl1pPr>
              <a:defRPr/>
            </a:lvl1pPr>
          </a:lstStyle>
          <a:p>
            <a:pPr>
              <a:defRPr/>
            </a:pPr>
            <a:fld id="{73FD0A0B-3214-3440-9939-047C5562C709}" type="slidenum">
              <a:rPr/>
              <a:pPr>
                <a:defRPr/>
              </a:pPr>
              <a:t>‹#›</a:t>
            </a:fld>
            <a:endParaRPr/>
          </a:p>
        </p:txBody>
      </p:sp>
    </p:spTree>
    <p:extLst>
      <p:ext uri="{BB962C8B-B14F-4D97-AF65-F5344CB8AC3E}">
        <p14:creationId xmlns:p14="http://schemas.microsoft.com/office/powerpoint/2010/main" val="342162913"/>
      </p:ext>
    </p:extLst>
  </p:cSld>
  <p:clrMapOvr>
    <a:masterClrMapping/>
  </p:clrMapOvr>
  <p:transition spd="slow"/>
</p:sldLayout>
</file>

<file path=ppt/slideLayouts/slideLayout29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8F58BF7-2FB7-0948-A6B1-BD51A134109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6E6079F-4E4A-FE45-94DC-D4D7C7B7F38D}"/>
              </a:ext>
            </a:extLst>
          </p:cNvPr>
          <p:cNvSpPr txBox="1">
            <a:spLocks noGrp="1"/>
          </p:cNvSpPr>
          <p:nvPr>
            <p:ph type="sldNum" sz="quarter" idx="11"/>
          </p:nvPr>
        </p:nvSpPr>
        <p:spPr>
          <a:ln/>
        </p:spPr>
        <p:txBody>
          <a:bodyPr/>
          <a:lstStyle>
            <a:lvl1pPr>
              <a:defRPr/>
            </a:lvl1pPr>
          </a:lstStyle>
          <a:p>
            <a:pPr>
              <a:defRPr/>
            </a:pPr>
            <a:fld id="{B87E840C-3524-B043-B33C-0701058F3187}" type="slidenum">
              <a:rPr/>
              <a:pPr>
                <a:defRPr/>
              </a:pPr>
              <a:t>‹#›</a:t>
            </a:fld>
            <a:endParaRPr/>
          </a:p>
        </p:txBody>
      </p:sp>
    </p:spTree>
    <p:extLst>
      <p:ext uri="{BB962C8B-B14F-4D97-AF65-F5344CB8AC3E}">
        <p14:creationId xmlns:p14="http://schemas.microsoft.com/office/powerpoint/2010/main" val="1062506505"/>
      </p:ext>
    </p:extLst>
  </p:cSld>
  <p:clrMapOvr>
    <a:masterClrMapping/>
  </p:clrMapOvr>
  <p:transition spd="slow"/>
</p:sldLayout>
</file>

<file path=ppt/slideLayouts/slideLayout29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6976A8A-AFD6-3648-BBFA-EAFD27807C0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D3853C3-E120-E848-B653-BD4C56FDE16C}"/>
              </a:ext>
            </a:extLst>
          </p:cNvPr>
          <p:cNvSpPr txBox="1">
            <a:spLocks noGrp="1"/>
          </p:cNvSpPr>
          <p:nvPr>
            <p:ph type="sldNum" sz="quarter" idx="11"/>
          </p:nvPr>
        </p:nvSpPr>
        <p:spPr>
          <a:ln/>
        </p:spPr>
        <p:txBody>
          <a:bodyPr/>
          <a:lstStyle>
            <a:lvl1pPr>
              <a:defRPr/>
            </a:lvl1pPr>
          </a:lstStyle>
          <a:p>
            <a:pPr>
              <a:defRPr/>
            </a:pPr>
            <a:fld id="{AFAB5D66-D851-134C-83E6-A8FB287FB18C}" type="slidenum">
              <a:rPr/>
              <a:pPr>
                <a:defRPr/>
              </a:pPr>
              <a:t>‹#›</a:t>
            </a:fld>
            <a:endParaRPr/>
          </a:p>
        </p:txBody>
      </p:sp>
    </p:spTree>
    <p:extLst>
      <p:ext uri="{BB962C8B-B14F-4D97-AF65-F5344CB8AC3E}">
        <p14:creationId xmlns:p14="http://schemas.microsoft.com/office/powerpoint/2010/main" val="655490294"/>
      </p:ext>
    </p:extLst>
  </p:cSld>
  <p:clrMapOvr>
    <a:masterClrMapping/>
  </p:clrMapOvr>
  <p:transition spd="slow"/>
</p:sldLayout>
</file>

<file path=ppt/slideLayouts/slideLayout29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483454E-2C0B-2941-899A-CB6B49265F4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45D4D0D-B0C1-B143-A77D-123849170F41}"/>
              </a:ext>
            </a:extLst>
          </p:cNvPr>
          <p:cNvSpPr txBox="1">
            <a:spLocks noGrp="1"/>
          </p:cNvSpPr>
          <p:nvPr>
            <p:ph type="sldNum" sz="quarter" idx="11"/>
          </p:nvPr>
        </p:nvSpPr>
        <p:spPr>
          <a:ln/>
        </p:spPr>
        <p:txBody>
          <a:bodyPr/>
          <a:lstStyle>
            <a:lvl1pPr>
              <a:defRPr/>
            </a:lvl1pPr>
          </a:lstStyle>
          <a:p>
            <a:pPr>
              <a:defRPr/>
            </a:pPr>
            <a:fld id="{3CDFAE00-08B9-344F-9318-EC5B10A56691}" type="slidenum">
              <a:rPr/>
              <a:pPr>
                <a:defRPr/>
              </a:pPr>
              <a:t>‹#›</a:t>
            </a:fld>
            <a:endParaRPr/>
          </a:p>
        </p:txBody>
      </p:sp>
    </p:spTree>
    <p:extLst>
      <p:ext uri="{BB962C8B-B14F-4D97-AF65-F5344CB8AC3E}">
        <p14:creationId xmlns:p14="http://schemas.microsoft.com/office/powerpoint/2010/main" val="3088179383"/>
      </p:ext>
    </p:extLst>
  </p:cSld>
  <p:clrMapOvr>
    <a:masterClrMapping/>
  </p:clrMapOvr>
  <p:transition spd="slow"/>
</p:sldLayout>
</file>

<file path=ppt/slideLayouts/slideLayout29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033FF1D-E8F4-8E43-8877-193438B1B0E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F2D1C9F-656F-C84D-8E10-DD7F463AC53D}"/>
              </a:ext>
            </a:extLst>
          </p:cNvPr>
          <p:cNvSpPr txBox="1">
            <a:spLocks noGrp="1"/>
          </p:cNvSpPr>
          <p:nvPr>
            <p:ph type="sldNum" sz="quarter" idx="11"/>
          </p:nvPr>
        </p:nvSpPr>
        <p:spPr>
          <a:ln/>
        </p:spPr>
        <p:txBody>
          <a:bodyPr/>
          <a:lstStyle>
            <a:lvl1pPr>
              <a:defRPr/>
            </a:lvl1pPr>
          </a:lstStyle>
          <a:p>
            <a:pPr>
              <a:defRPr/>
            </a:pPr>
            <a:fld id="{0F677FCF-93A5-C443-ACC0-CDE97DAC32C3}" type="slidenum">
              <a:rPr/>
              <a:pPr>
                <a:defRPr/>
              </a:pPr>
              <a:t>‹#›</a:t>
            </a:fld>
            <a:endParaRPr/>
          </a:p>
        </p:txBody>
      </p:sp>
    </p:spTree>
    <p:extLst>
      <p:ext uri="{BB962C8B-B14F-4D97-AF65-F5344CB8AC3E}">
        <p14:creationId xmlns:p14="http://schemas.microsoft.com/office/powerpoint/2010/main" val="3474012776"/>
      </p:ext>
    </p:extLst>
  </p:cSld>
  <p:clrMapOvr>
    <a:masterClrMapping/>
  </p:clrMapOvr>
  <p:transition spd="slow"/>
</p:sldLayout>
</file>

<file path=ppt/slideLayouts/slideLayout29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A180937-3B15-A441-A494-46051595392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CD17ED0-81C5-D140-B5ED-2890CA93272B}"/>
              </a:ext>
            </a:extLst>
          </p:cNvPr>
          <p:cNvSpPr txBox="1">
            <a:spLocks noGrp="1"/>
          </p:cNvSpPr>
          <p:nvPr>
            <p:ph type="sldNum" sz="quarter" idx="11"/>
          </p:nvPr>
        </p:nvSpPr>
        <p:spPr>
          <a:ln/>
        </p:spPr>
        <p:txBody>
          <a:bodyPr/>
          <a:lstStyle>
            <a:lvl1pPr>
              <a:defRPr/>
            </a:lvl1pPr>
          </a:lstStyle>
          <a:p>
            <a:pPr>
              <a:defRPr/>
            </a:pPr>
            <a:fld id="{98959B8B-98B3-884A-AD0C-ACE39B1783FE}" type="slidenum">
              <a:rPr/>
              <a:pPr>
                <a:defRPr/>
              </a:pPr>
              <a:t>‹#›</a:t>
            </a:fld>
            <a:endParaRPr/>
          </a:p>
        </p:txBody>
      </p:sp>
    </p:spTree>
    <p:extLst>
      <p:ext uri="{BB962C8B-B14F-4D97-AF65-F5344CB8AC3E}">
        <p14:creationId xmlns:p14="http://schemas.microsoft.com/office/powerpoint/2010/main" val="235771180"/>
      </p:ext>
    </p:extLst>
  </p:cSld>
  <p:clrMapOvr>
    <a:masterClrMapping/>
  </p:clrMapOvr>
  <p:transition spd="slow"/>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1EF1AE0-ED8A-A741-A5DD-7DB6394A3D4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0074206-5303-D04B-B466-44CA21673673}"/>
              </a:ext>
            </a:extLst>
          </p:cNvPr>
          <p:cNvSpPr txBox="1">
            <a:spLocks noGrp="1"/>
          </p:cNvSpPr>
          <p:nvPr>
            <p:ph type="sldNum" sz="quarter" idx="11"/>
          </p:nvPr>
        </p:nvSpPr>
        <p:spPr>
          <a:ln/>
        </p:spPr>
        <p:txBody>
          <a:bodyPr/>
          <a:lstStyle>
            <a:lvl1pPr>
              <a:defRPr/>
            </a:lvl1pPr>
          </a:lstStyle>
          <a:p>
            <a:pPr>
              <a:defRPr/>
            </a:pPr>
            <a:fld id="{12D49E08-7645-4343-96BB-1BF074F70E0F}" type="slidenum">
              <a:rPr/>
              <a:pPr>
                <a:defRPr/>
              </a:pPr>
              <a:t>‹#›</a:t>
            </a:fld>
            <a:endParaRPr/>
          </a:p>
        </p:txBody>
      </p:sp>
    </p:spTree>
    <p:extLst>
      <p:ext uri="{BB962C8B-B14F-4D97-AF65-F5344CB8AC3E}">
        <p14:creationId xmlns:p14="http://schemas.microsoft.com/office/powerpoint/2010/main" val="3785833875"/>
      </p:ext>
    </p:extLst>
  </p:cSld>
  <p:clrMapOvr>
    <a:masterClrMapping/>
  </p:clrMapOvr>
  <p:transition spd="slow"/>
</p:sldLayout>
</file>

<file path=ppt/slideLayouts/slideLayout29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59928B4-FE62-4046-88A4-E78C8B45CC5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6CBF293-CEDE-1340-A8E0-B5380D8FBB63}"/>
              </a:ext>
            </a:extLst>
          </p:cNvPr>
          <p:cNvSpPr txBox="1">
            <a:spLocks noGrp="1"/>
          </p:cNvSpPr>
          <p:nvPr>
            <p:ph type="sldNum" sz="quarter" idx="11"/>
          </p:nvPr>
        </p:nvSpPr>
        <p:spPr>
          <a:ln/>
        </p:spPr>
        <p:txBody>
          <a:bodyPr/>
          <a:lstStyle>
            <a:lvl1pPr>
              <a:defRPr/>
            </a:lvl1pPr>
          </a:lstStyle>
          <a:p>
            <a:pPr>
              <a:defRPr/>
            </a:pPr>
            <a:fld id="{F978EB7E-8A22-0541-8479-7BECDCCA4179}" type="slidenum">
              <a:rPr/>
              <a:pPr>
                <a:defRPr/>
              </a:pPr>
              <a:t>‹#›</a:t>
            </a:fld>
            <a:endParaRPr/>
          </a:p>
        </p:txBody>
      </p:sp>
    </p:spTree>
    <p:extLst>
      <p:ext uri="{BB962C8B-B14F-4D97-AF65-F5344CB8AC3E}">
        <p14:creationId xmlns:p14="http://schemas.microsoft.com/office/powerpoint/2010/main" val="281421379"/>
      </p:ext>
    </p:extLst>
  </p:cSld>
  <p:clrMapOvr>
    <a:masterClrMapping/>
  </p:clrMapOvr>
  <p:transition spd="slow"/>
</p:sldLayout>
</file>

<file path=ppt/slideLayouts/slideLayout29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C0A2BCA-1B26-6245-814F-3469BAC4A6E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AD263C1-C089-E043-9F46-E76F4844DCD4}"/>
              </a:ext>
            </a:extLst>
          </p:cNvPr>
          <p:cNvSpPr txBox="1">
            <a:spLocks noGrp="1"/>
          </p:cNvSpPr>
          <p:nvPr>
            <p:ph type="sldNum" sz="quarter" idx="11"/>
          </p:nvPr>
        </p:nvSpPr>
        <p:spPr>
          <a:ln/>
        </p:spPr>
        <p:txBody>
          <a:bodyPr/>
          <a:lstStyle>
            <a:lvl1pPr>
              <a:defRPr/>
            </a:lvl1pPr>
          </a:lstStyle>
          <a:p>
            <a:pPr>
              <a:defRPr/>
            </a:pPr>
            <a:fld id="{AA771596-8338-EC44-89AE-F348DBC532EE}" type="slidenum">
              <a:rPr/>
              <a:pPr>
                <a:defRPr/>
              </a:pPr>
              <a:t>‹#›</a:t>
            </a:fld>
            <a:endParaRPr/>
          </a:p>
        </p:txBody>
      </p:sp>
    </p:spTree>
    <p:extLst>
      <p:ext uri="{BB962C8B-B14F-4D97-AF65-F5344CB8AC3E}">
        <p14:creationId xmlns:p14="http://schemas.microsoft.com/office/powerpoint/2010/main" val="1533045784"/>
      </p:ext>
    </p:extLst>
  </p:cSld>
  <p:clrMapOvr>
    <a:masterClrMapping/>
  </p:clrMapOvr>
  <p:transition spd="slow"/>
</p:sldLayout>
</file>

<file path=ppt/slideLayouts/slideLayout29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166FAC9-51F7-D046-8E67-48465E51351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70D0BFE-1597-704F-A5D3-305F8623C604}"/>
              </a:ext>
            </a:extLst>
          </p:cNvPr>
          <p:cNvSpPr txBox="1">
            <a:spLocks noGrp="1"/>
          </p:cNvSpPr>
          <p:nvPr>
            <p:ph type="sldNum" sz="quarter" idx="11"/>
          </p:nvPr>
        </p:nvSpPr>
        <p:spPr>
          <a:ln/>
        </p:spPr>
        <p:txBody>
          <a:bodyPr/>
          <a:lstStyle>
            <a:lvl1pPr>
              <a:defRPr/>
            </a:lvl1pPr>
          </a:lstStyle>
          <a:p>
            <a:pPr>
              <a:defRPr/>
            </a:pPr>
            <a:fld id="{F672705A-9AC3-6442-AB26-95260153D5D7}" type="slidenum">
              <a:rPr/>
              <a:pPr>
                <a:defRPr/>
              </a:pPr>
              <a:t>‹#›</a:t>
            </a:fld>
            <a:endParaRPr/>
          </a:p>
        </p:txBody>
      </p:sp>
    </p:spTree>
    <p:extLst>
      <p:ext uri="{BB962C8B-B14F-4D97-AF65-F5344CB8AC3E}">
        <p14:creationId xmlns:p14="http://schemas.microsoft.com/office/powerpoint/2010/main" val="38209533"/>
      </p:ext>
    </p:extLst>
  </p:cSld>
  <p:clrMapOvr>
    <a:masterClrMapping/>
  </p:clrMapOvr>
  <p:transition spd="slow"/>
</p:sldLayout>
</file>

<file path=ppt/slideLayouts/slideLayout29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67578082-51F3-9D41-9D73-F48DB78D639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556E8F7-6E16-974B-8161-76419278EDC2}"/>
              </a:ext>
            </a:extLst>
          </p:cNvPr>
          <p:cNvSpPr txBox="1">
            <a:spLocks noGrp="1"/>
          </p:cNvSpPr>
          <p:nvPr>
            <p:ph type="sldNum" sz="quarter" idx="11"/>
          </p:nvPr>
        </p:nvSpPr>
        <p:spPr>
          <a:ln/>
        </p:spPr>
        <p:txBody>
          <a:bodyPr/>
          <a:lstStyle>
            <a:lvl1pPr>
              <a:defRPr/>
            </a:lvl1pPr>
          </a:lstStyle>
          <a:p>
            <a:pPr>
              <a:defRPr/>
            </a:pPr>
            <a:fld id="{0EC6F859-C844-3C40-8A1A-39A4061C06CA}" type="slidenum">
              <a:rPr/>
              <a:pPr>
                <a:defRPr/>
              </a:pPr>
              <a:t>‹#›</a:t>
            </a:fld>
            <a:endParaRPr/>
          </a:p>
        </p:txBody>
      </p:sp>
    </p:spTree>
    <p:extLst>
      <p:ext uri="{BB962C8B-B14F-4D97-AF65-F5344CB8AC3E}">
        <p14:creationId xmlns:p14="http://schemas.microsoft.com/office/powerpoint/2010/main" val="776435264"/>
      </p:ext>
    </p:extLst>
  </p:cSld>
  <p:clrMapOvr>
    <a:masterClrMapping/>
  </p:clrMapOvr>
  <p:transition spd="slow"/>
</p:sldLayout>
</file>

<file path=ppt/slideLayouts/slideLayout29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B60EC4F-631C-2E48-91E5-0D220182158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9118014-D95B-5740-AF9F-657221375E4C}"/>
              </a:ext>
            </a:extLst>
          </p:cNvPr>
          <p:cNvSpPr txBox="1">
            <a:spLocks noGrp="1"/>
          </p:cNvSpPr>
          <p:nvPr>
            <p:ph type="sldNum" sz="quarter" idx="11"/>
          </p:nvPr>
        </p:nvSpPr>
        <p:spPr>
          <a:ln/>
        </p:spPr>
        <p:txBody>
          <a:bodyPr/>
          <a:lstStyle>
            <a:lvl1pPr>
              <a:defRPr/>
            </a:lvl1pPr>
          </a:lstStyle>
          <a:p>
            <a:pPr>
              <a:defRPr/>
            </a:pPr>
            <a:fld id="{B390DD75-D5B3-424D-A857-04DF1686C447}" type="slidenum">
              <a:rPr/>
              <a:pPr>
                <a:defRPr/>
              </a:pPr>
              <a:t>‹#›</a:t>
            </a:fld>
            <a:endParaRPr/>
          </a:p>
        </p:txBody>
      </p:sp>
    </p:spTree>
    <p:extLst>
      <p:ext uri="{BB962C8B-B14F-4D97-AF65-F5344CB8AC3E}">
        <p14:creationId xmlns:p14="http://schemas.microsoft.com/office/powerpoint/2010/main" val="3329396570"/>
      </p:ext>
    </p:extLst>
  </p:cSld>
  <p:clrMapOvr>
    <a:masterClrMapping/>
  </p:clrMapOvr>
  <p:transition spd="slow"/>
</p:sldLayout>
</file>

<file path=ppt/slideLayouts/slideLayout29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16C4D99-EEB3-594E-95CF-846E94135D5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648E240-2A4C-8847-B2A4-8F22B52D9936}"/>
              </a:ext>
            </a:extLst>
          </p:cNvPr>
          <p:cNvSpPr txBox="1">
            <a:spLocks noGrp="1"/>
          </p:cNvSpPr>
          <p:nvPr>
            <p:ph type="sldNum" sz="quarter" idx="11"/>
          </p:nvPr>
        </p:nvSpPr>
        <p:spPr>
          <a:ln/>
        </p:spPr>
        <p:txBody>
          <a:bodyPr/>
          <a:lstStyle>
            <a:lvl1pPr>
              <a:defRPr/>
            </a:lvl1pPr>
          </a:lstStyle>
          <a:p>
            <a:pPr>
              <a:defRPr/>
            </a:pPr>
            <a:fld id="{4DEF535D-6C85-E347-BF82-9AC7E0F99022}" type="slidenum">
              <a:rPr/>
              <a:pPr>
                <a:defRPr/>
              </a:pPr>
              <a:t>‹#›</a:t>
            </a:fld>
            <a:endParaRPr/>
          </a:p>
        </p:txBody>
      </p:sp>
    </p:spTree>
    <p:extLst>
      <p:ext uri="{BB962C8B-B14F-4D97-AF65-F5344CB8AC3E}">
        <p14:creationId xmlns:p14="http://schemas.microsoft.com/office/powerpoint/2010/main" val="3398556101"/>
      </p:ext>
    </p:extLst>
  </p:cSld>
  <p:clrMapOvr>
    <a:masterClrMapping/>
  </p:clrMapOvr>
  <p:transition spd="slow"/>
</p:sldLayout>
</file>

<file path=ppt/slideLayouts/slideLayout29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D05CB21-A812-AD4C-AC5F-AC100EE6FF8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8F22720-EC8F-FB40-92B2-EC21CA983D31}"/>
              </a:ext>
            </a:extLst>
          </p:cNvPr>
          <p:cNvSpPr txBox="1">
            <a:spLocks noGrp="1"/>
          </p:cNvSpPr>
          <p:nvPr>
            <p:ph type="sldNum" sz="quarter" idx="11"/>
          </p:nvPr>
        </p:nvSpPr>
        <p:spPr>
          <a:ln/>
        </p:spPr>
        <p:txBody>
          <a:bodyPr/>
          <a:lstStyle>
            <a:lvl1pPr>
              <a:defRPr/>
            </a:lvl1pPr>
          </a:lstStyle>
          <a:p>
            <a:pPr>
              <a:defRPr/>
            </a:pPr>
            <a:fld id="{F084215B-8C5D-BA41-B368-022428F82589}" type="slidenum">
              <a:rPr/>
              <a:pPr>
                <a:defRPr/>
              </a:pPr>
              <a:t>‹#›</a:t>
            </a:fld>
            <a:endParaRPr/>
          </a:p>
        </p:txBody>
      </p:sp>
    </p:spTree>
    <p:extLst>
      <p:ext uri="{BB962C8B-B14F-4D97-AF65-F5344CB8AC3E}">
        <p14:creationId xmlns:p14="http://schemas.microsoft.com/office/powerpoint/2010/main" val="2166258351"/>
      </p:ext>
    </p:extLst>
  </p:cSld>
  <p:clrMapOvr>
    <a:masterClrMapping/>
  </p:clrMapOvr>
  <p:transition spd="slow"/>
</p:sldLayout>
</file>

<file path=ppt/slideLayouts/slideLayout29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6489390-0E46-BF49-AD4C-BB3AE8C3A05A}"/>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0E0B347-C6BC-BF4A-8B5F-9BB965BD3F14}"/>
              </a:ext>
            </a:extLst>
          </p:cNvPr>
          <p:cNvSpPr txBox="1">
            <a:spLocks noGrp="1"/>
          </p:cNvSpPr>
          <p:nvPr>
            <p:ph type="sldNum" sz="quarter" idx="11"/>
          </p:nvPr>
        </p:nvSpPr>
        <p:spPr>
          <a:ln/>
        </p:spPr>
        <p:txBody>
          <a:bodyPr/>
          <a:lstStyle>
            <a:lvl1pPr>
              <a:defRPr/>
            </a:lvl1pPr>
          </a:lstStyle>
          <a:p>
            <a:pPr>
              <a:defRPr/>
            </a:pPr>
            <a:fld id="{23AC5252-9869-F54A-8B48-E773AD756224}" type="slidenum">
              <a:rPr/>
              <a:pPr>
                <a:defRPr/>
              </a:pPr>
              <a:t>‹#›</a:t>
            </a:fld>
            <a:endParaRPr/>
          </a:p>
        </p:txBody>
      </p:sp>
    </p:spTree>
    <p:extLst>
      <p:ext uri="{BB962C8B-B14F-4D97-AF65-F5344CB8AC3E}">
        <p14:creationId xmlns:p14="http://schemas.microsoft.com/office/powerpoint/2010/main" val="3926342432"/>
      </p:ext>
    </p:extLst>
  </p:cSld>
  <p:clrMapOvr>
    <a:masterClrMapping/>
  </p:clrMapOvr>
  <p:transition spd="slow"/>
</p:sldLayout>
</file>

<file path=ppt/slideLayouts/slideLayout29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324791D-58BC-364C-A28E-631A2511602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85BB77C-99FB-6C44-BE66-24354CF1F45E}"/>
              </a:ext>
            </a:extLst>
          </p:cNvPr>
          <p:cNvSpPr txBox="1">
            <a:spLocks noGrp="1"/>
          </p:cNvSpPr>
          <p:nvPr>
            <p:ph type="sldNum" sz="quarter" idx="11"/>
          </p:nvPr>
        </p:nvSpPr>
        <p:spPr>
          <a:ln/>
        </p:spPr>
        <p:txBody>
          <a:bodyPr/>
          <a:lstStyle>
            <a:lvl1pPr>
              <a:defRPr/>
            </a:lvl1pPr>
          </a:lstStyle>
          <a:p>
            <a:pPr>
              <a:defRPr/>
            </a:pPr>
            <a:fld id="{DAB1B0CC-6AC7-7F4B-9115-BF335235F12E}" type="slidenum">
              <a:rPr/>
              <a:pPr>
                <a:defRPr/>
              </a:pPr>
              <a:t>‹#›</a:t>
            </a:fld>
            <a:endParaRPr/>
          </a:p>
        </p:txBody>
      </p:sp>
    </p:spTree>
    <p:extLst>
      <p:ext uri="{BB962C8B-B14F-4D97-AF65-F5344CB8AC3E}">
        <p14:creationId xmlns:p14="http://schemas.microsoft.com/office/powerpoint/2010/main" val="2222357167"/>
      </p:ext>
    </p:extLst>
  </p:cSld>
  <p:clrMapOvr>
    <a:masterClrMapping/>
  </p:clrMapOvr>
  <p:transition spd="slow"/>
</p:sldLayout>
</file>

<file path=ppt/slideLayouts/slideLayout29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1ED63C9-053C-B040-84AB-A224695CD27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CC82351-75A0-A640-9D80-1F451832C68A}"/>
              </a:ext>
            </a:extLst>
          </p:cNvPr>
          <p:cNvSpPr txBox="1">
            <a:spLocks noGrp="1"/>
          </p:cNvSpPr>
          <p:nvPr>
            <p:ph type="sldNum" sz="quarter" idx="11"/>
          </p:nvPr>
        </p:nvSpPr>
        <p:spPr>
          <a:ln/>
        </p:spPr>
        <p:txBody>
          <a:bodyPr/>
          <a:lstStyle>
            <a:lvl1pPr>
              <a:defRPr/>
            </a:lvl1pPr>
          </a:lstStyle>
          <a:p>
            <a:pPr>
              <a:defRPr/>
            </a:pPr>
            <a:fld id="{7A89F2F1-0CA6-BD46-8FB5-F8ED8F97EB59}" type="slidenum">
              <a:rPr/>
              <a:pPr>
                <a:defRPr/>
              </a:pPr>
              <a:t>‹#›</a:t>
            </a:fld>
            <a:endParaRPr/>
          </a:p>
        </p:txBody>
      </p:sp>
    </p:spTree>
    <p:extLst>
      <p:ext uri="{BB962C8B-B14F-4D97-AF65-F5344CB8AC3E}">
        <p14:creationId xmlns:p14="http://schemas.microsoft.com/office/powerpoint/2010/main" val="4010159458"/>
      </p:ext>
    </p:extLst>
  </p:cSld>
  <p:clrMapOvr>
    <a:masterClrMapping/>
  </p:clrMapOvr>
  <p:transition spd="slow"/>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16C4091-2B34-4741-9216-22DA64C3887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3B86609-BB68-AE45-B36F-956E2B4501D5}"/>
              </a:ext>
            </a:extLst>
          </p:cNvPr>
          <p:cNvSpPr txBox="1">
            <a:spLocks noGrp="1"/>
          </p:cNvSpPr>
          <p:nvPr>
            <p:ph type="sldNum" sz="quarter" idx="11"/>
          </p:nvPr>
        </p:nvSpPr>
        <p:spPr>
          <a:ln/>
        </p:spPr>
        <p:txBody>
          <a:bodyPr/>
          <a:lstStyle>
            <a:lvl1pPr>
              <a:defRPr/>
            </a:lvl1pPr>
          </a:lstStyle>
          <a:p>
            <a:pPr>
              <a:defRPr/>
            </a:pPr>
            <a:fld id="{52E16E15-B26C-C04D-B0DD-C19E75B66EDC}" type="slidenum">
              <a:rPr/>
              <a:pPr>
                <a:defRPr/>
              </a:pPr>
              <a:t>‹#›</a:t>
            </a:fld>
            <a:endParaRPr/>
          </a:p>
        </p:txBody>
      </p:sp>
    </p:spTree>
    <p:extLst>
      <p:ext uri="{BB962C8B-B14F-4D97-AF65-F5344CB8AC3E}">
        <p14:creationId xmlns:p14="http://schemas.microsoft.com/office/powerpoint/2010/main" val="4069410678"/>
      </p:ext>
    </p:extLst>
  </p:cSld>
  <p:clrMapOvr>
    <a:masterClrMapping/>
  </p:clrMapOvr>
  <p:transition spd="slow"/>
</p:sldLayout>
</file>

<file path=ppt/slideLayouts/slideLayout29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8B21E1F-ACE2-1249-98A8-7811E2DF9B3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7E667FD-554E-3349-8301-95082CD3F2FD}"/>
              </a:ext>
            </a:extLst>
          </p:cNvPr>
          <p:cNvSpPr txBox="1">
            <a:spLocks noGrp="1"/>
          </p:cNvSpPr>
          <p:nvPr>
            <p:ph type="sldNum" sz="quarter" idx="11"/>
          </p:nvPr>
        </p:nvSpPr>
        <p:spPr>
          <a:ln/>
        </p:spPr>
        <p:txBody>
          <a:bodyPr/>
          <a:lstStyle>
            <a:lvl1pPr>
              <a:defRPr/>
            </a:lvl1pPr>
          </a:lstStyle>
          <a:p>
            <a:pPr>
              <a:defRPr/>
            </a:pPr>
            <a:fld id="{1432D81F-F7E0-494B-ABDF-EF3528127010}" type="slidenum">
              <a:rPr/>
              <a:pPr>
                <a:defRPr/>
              </a:pPr>
              <a:t>‹#›</a:t>
            </a:fld>
            <a:endParaRPr/>
          </a:p>
        </p:txBody>
      </p:sp>
    </p:spTree>
    <p:extLst>
      <p:ext uri="{BB962C8B-B14F-4D97-AF65-F5344CB8AC3E}">
        <p14:creationId xmlns:p14="http://schemas.microsoft.com/office/powerpoint/2010/main" val="234268865"/>
      </p:ext>
    </p:extLst>
  </p:cSld>
  <p:clrMapOvr>
    <a:masterClrMapping/>
  </p:clrMapOvr>
  <p:transition spd="slow"/>
</p:sldLayout>
</file>

<file path=ppt/slideLayouts/slideLayout29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A9576E3-6821-FC4F-9FE6-608D807FDC9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5E71400-23ED-7A4F-ACC8-F7DCFFC8FAE8}"/>
              </a:ext>
            </a:extLst>
          </p:cNvPr>
          <p:cNvSpPr txBox="1">
            <a:spLocks noGrp="1"/>
          </p:cNvSpPr>
          <p:nvPr>
            <p:ph type="sldNum" sz="quarter" idx="11"/>
          </p:nvPr>
        </p:nvSpPr>
        <p:spPr>
          <a:ln/>
        </p:spPr>
        <p:txBody>
          <a:bodyPr/>
          <a:lstStyle>
            <a:lvl1pPr>
              <a:defRPr/>
            </a:lvl1pPr>
          </a:lstStyle>
          <a:p>
            <a:pPr>
              <a:defRPr/>
            </a:pPr>
            <a:fld id="{2AB6E345-D539-6C43-AFBD-EEDEBF051BDA}" type="slidenum">
              <a:rPr/>
              <a:pPr>
                <a:defRPr/>
              </a:pPr>
              <a:t>‹#›</a:t>
            </a:fld>
            <a:endParaRPr/>
          </a:p>
        </p:txBody>
      </p:sp>
    </p:spTree>
    <p:extLst>
      <p:ext uri="{BB962C8B-B14F-4D97-AF65-F5344CB8AC3E}">
        <p14:creationId xmlns:p14="http://schemas.microsoft.com/office/powerpoint/2010/main" val="1041894361"/>
      </p:ext>
    </p:extLst>
  </p:cSld>
  <p:clrMapOvr>
    <a:masterClrMapping/>
  </p:clrMapOvr>
  <p:transition spd="slow"/>
</p:sldLayout>
</file>

<file path=ppt/slideLayouts/slideLayout29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4AFD2B9-44DE-BD41-AAB1-6279BBFF030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A9D149D-65F6-D640-9796-1042692D8874}"/>
              </a:ext>
            </a:extLst>
          </p:cNvPr>
          <p:cNvSpPr txBox="1">
            <a:spLocks noGrp="1"/>
          </p:cNvSpPr>
          <p:nvPr>
            <p:ph type="sldNum" sz="quarter" idx="11"/>
          </p:nvPr>
        </p:nvSpPr>
        <p:spPr>
          <a:ln/>
        </p:spPr>
        <p:txBody>
          <a:bodyPr/>
          <a:lstStyle>
            <a:lvl1pPr>
              <a:defRPr/>
            </a:lvl1pPr>
          </a:lstStyle>
          <a:p>
            <a:pPr>
              <a:defRPr/>
            </a:pPr>
            <a:fld id="{D4481944-9E52-864D-82E9-868DCDD81029}" type="slidenum">
              <a:rPr/>
              <a:pPr>
                <a:defRPr/>
              </a:pPr>
              <a:t>‹#›</a:t>
            </a:fld>
            <a:endParaRPr/>
          </a:p>
        </p:txBody>
      </p:sp>
    </p:spTree>
    <p:extLst>
      <p:ext uri="{BB962C8B-B14F-4D97-AF65-F5344CB8AC3E}">
        <p14:creationId xmlns:p14="http://schemas.microsoft.com/office/powerpoint/2010/main" val="3798093611"/>
      </p:ext>
    </p:extLst>
  </p:cSld>
  <p:clrMapOvr>
    <a:masterClrMapping/>
  </p:clrMapOvr>
  <p:transition spd="slow"/>
</p:sldLayout>
</file>

<file path=ppt/slideLayouts/slideLayout29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0164370-CC99-AC4E-AF23-D859AA16417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2C970C5-EDC3-EC42-AF9D-7D2C680BE5A3}"/>
              </a:ext>
            </a:extLst>
          </p:cNvPr>
          <p:cNvSpPr txBox="1">
            <a:spLocks noGrp="1"/>
          </p:cNvSpPr>
          <p:nvPr>
            <p:ph type="sldNum" sz="quarter" idx="11"/>
          </p:nvPr>
        </p:nvSpPr>
        <p:spPr>
          <a:ln/>
        </p:spPr>
        <p:txBody>
          <a:bodyPr/>
          <a:lstStyle>
            <a:lvl1pPr>
              <a:defRPr/>
            </a:lvl1pPr>
          </a:lstStyle>
          <a:p>
            <a:pPr>
              <a:defRPr/>
            </a:pPr>
            <a:fld id="{8463125F-FA86-2B4E-AADE-F106285362E0}" type="slidenum">
              <a:rPr/>
              <a:pPr>
                <a:defRPr/>
              </a:pPr>
              <a:t>‹#›</a:t>
            </a:fld>
            <a:endParaRPr/>
          </a:p>
        </p:txBody>
      </p:sp>
    </p:spTree>
    <p:extLst>
      <p:ext uri="{BB962C8B-B14F-4D97-AF65-F5344CB8AC3E}">
        <p14:creationId xmlns:p14="http://schemas.microsoft.com/office/powerpoint/2010/main" val="99834537"/>
      </p:ext>
    </p:extLst>
  </p:cSld>
  <p:clrMapOvr>
    <a:masterClrMapping/>
  </p:clrMapOvr>
  <p:transition spd="slow"/>
</p:sldLayout>
</file>

<file path=ppt/slideLayouts/slideLayout29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2CBC4822-B816-D345-8480-EC773D8E1C0D}"/>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3326510D-61F1-E245-BE96-3D9476F09DE6}"/>
              </a:ext>
            </a:extLst>
          </p:cNvPr>
          <p:cNvSpPr txBox="1">
            <a:spLocks noGrp="1"/>
          </p:cNvSpPr>
          <p:nvPr>
            <p:ph type="sldNum" sz="quarter" idx="11"/>
          </p:nvPr>
        </p:nvSpPr>
        <p:spPr>
          <a:ln/>
        </p:spPr>
        <p:txBody>
          <a:bodyPr/>
          <a:lstStyle>
            <a:lvl1pPr>
              <a:defRPr/>
            </a:lvl1pPr>
          </a:lstStyle>
          <a:p>
            <a:pPr>
              <a:defRPr/>
            </a:pPr>
            <a:fld id="{255FE454-514F-D64C-92CF-BA4A91A55568}" type="slidenum">
              <a:rPr/>
              <a:pPr>
                <a:defRPr/>
              </a:pPr>
              <a:t>‹#›</a:t>
            </a:fld>
            <a:endParaRPr/>
          </a:p>
        </p:txBody>
      </p:sp>
    </p:spTree>
    <p:extLst>
      <p:ext uri="{BB962C8B-B14F-4D97-AF65-F5344CB8AC3E}">
        <p14:creationId xmlns:p14="http://schemas.microsoft.com/office/powerpoint/2010/main" val="2830226966"/>
      </p:ext>
    </p:extLst>
  </p:cSld>
  <p:clrMapOvr>
    <a:masterClrMapping/>
  </p:clrMapOvr>
  <p:transition spd="slow"/>
</p:sldLayout>
</file>

<file path=ppt/slideLayouts/slideLayout29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17E5ED1E-ADE2-4744-8DB2-8A99924F34EA}"/>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394B21D3-00A5-3E41-B554-4B11B4C99C70}"/>
              </a:ext>
            </a:extLst>
          </p:cNvPr>
          <p:cNvSpPr txBox="1">
            <a:spLocks noGrp="1"/>
          </p:cNvSpPr>
          <p:nvPr>
            <p:ph type="sldNum" sz="quarter" idx="11"/>
          </p:nvPr>
        </p:nvSpPr>
        <p:spPr>
          <a:ln/>
        </p:spPr>
        <p:txBody>
          <a:bodyPr/>
          <a:lstStyle>
            <a:lvl1pPr>
              <a:defRPr/>
            </a:lvl1pPr>
          </a:lstStyle>
          <a:p>
            <a:pPr>
              <a:defRPr/>
            </a:pPr>
            <a:fld id="{69935F78-A850-094A-B6F3-27CE8FEF3E70}" type="slidenum">
              <a:rPr/>
              <a:pPr>
                <a:defRPr/>
              </a:pPr>
              <a:t>‹#›</a:t>
            </a:fld>
            <a:endParaRPr/>
          </a:p>
        </p:txBody>
      </p:sp>
    </p:spTree>
    <p:extLst>
      <p:ext uri="{BB962C8B-B14F-4D97-AF65-F5344CB8AC3E}">
        <p14:creationId xmlns:p14="http://schemas.microsoft.com/office/powerpoint/2010/main" val="2016363398"/>
      </p:ext>
    </p:extLst>
  </p:cSld>
  <p:clrMapOvr>
    <a:masterClrMapping/>
  </p:clrMapOvr>
  <p:transition spd="slow"/>
</p:sldLayout>
</file>

<file path=ppt/slideLayouts/slideLayout29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B6C30F3F-5903-9A4C-8426-C85CADC9FC20}"/>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493169A-15BC-A343-9A0C-7C28DF6CE074}"/>
              </a:ext>
            </a:extLst>
          </p:cNvPr>
          <p:cNvSpPr txBox="1">
            <a:spLocks noGrp="1"/>
          </p:cNvSpPr>
          <p:nvPr>
            <p:ph type="sldNum" sz="quarter" idx="11"/>
          </p:nvPr>
        </p:nvSpPr>
        <p:spPr>
          <a:ln/>
        </p:spPr>
        <p:txBody>
          <a:bodyPr/>
          <a:lstStyle>
            <a:lvl1pPr>
              <a:defRPr/>
            </a:lvl1pPr>
          </a:lstStyle>
          <a:p>
            <a:pPr>
              <a:defRPr/>
            </a:pPr>
            <a:fld id="{A85270FE-E413-3644-9A47-C031E80EA5EC}" type="slidenum">
              <a:rPr/>
              <a:pPr>
                <a:defRPr/>
              </a:pPr>
              <a:t>‹#›</a:t>
            </a:fld>
            <a:endParaRPr/>
          </a:p>
        </p:txBody>
      </p:sp>
    </p:spTree>
    <p:extLst>
      <p:ext uri="{BB962C8B-B14F-4D97-AF65-F5344CB8AC3E}">
        <p14:creationId xmlns:p14="http://schemas.microsoft.com/office/powerpoint/2010/main" val="13435811"/>
      </p:ext>
    </p:extLst>
  </p:cSld>
  <p:clrMapOvr>
    <a:masterClrMapping/>
  </p:clrMapOvr>
  <p:transition spd="slow"/>
</p:sldLayout>
</file>

<file path=ppt/slideLayouts/slideLayout29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3237C2E7-3795-9A42-8C1F-5D1B976A31C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8D582CD3-7F7C-6949-B86E-80FF21908D4E}"/>
              </a:ext>
            </a:extLst>
          </p:cNvPr>
          <p:cNvSpPr txBox="1">
            <a:spLocks noGrp="1"/>
          </p:cNvSpPr>
          <p:nvPr>
            <p:ph type="sldNum" sz="quarter" idx="11"/>
          </p:nvPr>
        </p:nvSpPr>
        <p:spPr>
          <a:ln/>
        </p:spPr>
        <p:txBody>
          <a:bodyPr/>
          <a:lstStyle>
            <a:lvl1pPr>
              <a:defRPr/>
            </a:lvl1pPr>
          </a:lstStyle>
          <a:p>
            <a:pPr>
              <a:defRPr/>
            </a:pPr>
            <a:fld id="{512978D0-35A6-9C41-AFF6-E91533E76ED4}" type="slidenum">
              <a:rPr/>
              <a:pPr>
                <a:defRPr/>
              </a:pPr>
              <a:t>‹#›</a:t>
            </a:fld>
            <a:endParaRPr/>
          </a:p>
        </p:txBody>
      </p:sp>
    </p:spTree>
    <p:extLst>
      <p:ext uri="{BB962C8B-B14F-4D97-AF65-F5344CB8AC3E}">
        <p14:creationId xmlns:p14="http://schemas.microsoft.com/office/powerpoint/2010/main" val="1399801204"/>
      </p:ext>
    </p:extLst>
  </p:cSld>
  <p:clrMapOvr>
    <a:masterClrMapping/>
  </p:clrMapOvr>
  <p:transition spd="slow"/>
</p:sldLayout>
</file>

<file path=ppt/slideLayouts/slideLayout29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97AA68E6-3C32-4C43-B10C-E680BCB92780}"/>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4F0763F1-2B98-AB4D-AACD-EF934055A69F}"/>
              </a:ext>
            </a:extLst>
          </p:cNvPr>
          <p:cNvSpPr txBox="1">
            <a:spLocks noGrp="1"/>
          </p:cNvSpPr>
          <p:nvPr>
            <p:ph type="sldNum" sz="quarter" idx="11"/>
          </p:nvPr>
        </p:nvSpPr>
        <p:spPr>
          <a:ln/>
        </p:spPr>
        <p:txBody>
          <a:bodyPr/>
          <a:lstStyle>
            <a:lvl1pPr>
              <a:defRPr/>
            </a:lvl1pPr>
          </a:lstStyle>
          <a:p>
            <a:pPr>
              <a:defRPr/>
            </a:pPr>
            <a:fld id="{BF02E073-6EF8-3A40-A347-EA543091B769}" type="slidenum">
              <a:rPr/>
              <a:pPr>
                <a:defRPr/>
              </a:pPr>
              <a:t>‹#›</a:t>
            </a:fld>
            <a:endParaRPr/>
          </a:p>
        </p:txBody>
      </p:sp>
    </p:spTree>
    <p:extLst>
      <p:ext uri="{BB962C8B-B14F-4D97-AF65-F5344CB8AC3E}">
        <p14:creationId xmlns:p14="http://schemas.microsoft.com/office/powerpoint/2010/main" val="1936169830"/>
      </p:ext>
    </p:extLst>
  </p:cSld>
  <p:clrMapOvr>
    <a:masterClrMapping/>
  </p:clrMapOvr>
  <p:transition spd="slow"/>
</p:sldLayout>
</file>

<file path=ppt/slideLayouts/slideLayout29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4F0BF377-67B2-0F46-AB87-F606CF32F011}"/>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4F929DFE-8276-B345-A217-2D26BB03E1F8}"/>
              </a:ext>
            </a:extLst>
          </p:cNvPr>
          <p:cNvSpPr txBox="1">
            <a:spLocks noGrp="1"/>
          </p:cNvSpPr>
          <p:nvPr>
            <p:ph type="sldNum" sz="quarter" idx="11"/>
          </p:nvPr>
        </p:nvSpPr>
        <p:spPr>
          <a:ln/>
        </p:spPr>
        <p:txBody>
          <a:bodyPr/>
          <a:lstStyle>
            <a:lvl1pPr>
              <a:defRPr/>
            </a:lvl1pPr>
          </a:lstStyle>
          <a:p>
            <a:pPr>
              <a:defRPr/>
            </a:pPr>
            <a:fld id="{518C73FB-80D2-F042-8A69-4B5C3E97BC96}" type="slidenum">
              <a:rPr/>
              <a:pPr>
                <a:defRPr/>
              </a:pPr>
              <a:t>‹#›</a:t>
            </a:fld>
            <a:endParaRPr/>
          </a:p>
        </p:txBody>
      </p:sp>
    </p:spTree>
    <p:extLst>
      <p:ext uri="{BB962C8B-B14F-4D97-AF65-F5344CB8AC3E}">
        <p14:creationId xmlns:p14="http://schemas.microsoft.com/office/powerpoint/2010/main" val="1081914956"/>
      </p:ext>
    </p:extLst>
  </p:cSld>
  <p:clrMapOvr>
    <a:masterClrMapping/>
  </p:clrMapOvr>
  <p:transition spd="slow"/>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1A8057A-5775-6F4C-B377-1C347314689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4D1F376-FB1B-814C-8AF8-79D810FD8E5B}"/>
              </a:ext>
            </a:extLst>
          </p:cNvPr>
          <p:cNvSpPr txBox="1">
            <a:spLocks noGrp="1"/>
          </p:cNvSpPr>
          <p:nvPr>
            <p:ph type="sldNum" sz="quarter" idx="11"/>
          </p:nvPr>
        </p:nvSpPr>
        <p:spPr>
          <a:ln/>
        </p:spPr>
        <p:txBody>
          <a:bodyPr/>
          <a:lstStyle>
            <a:lvl1pPr>
              <a:defRPr/>
            </a:lvl1pPr>
          </a:lstStyle>
          <a:p>
            <a:pPr>
              <a:defRPr/>
            </a:pPr>
            <a:fld id="{BFDF84A0-050D-9F43-BA0A-CD5236EFDA7F}" type="slidenum">
              <a:rPr/>
              <a:pPr>
                <a:defRPr/>
              </a:pPr>
              <a:t>‹#›</a:t>
            </a:fld>
            <a:endParaRPr/>
          </a:p>
        </p:txBody>
      </p:sp>
    </p:spTree>
    <p:extLst>
      <p:ext uri="{BB962C8B-B14F-4D97-AF65-F5344CB8AC3E}">
        <p14:creationId xmlns:p14="http://schemas.microsoft.com/office/powerpoint/2010/main" val="432538104"/>
      </p:ext>
    </p:extLst>
  </p:cSld>
  <p:clrMapOvr>
    <a:masterClrMapping/>
  </p:clrMapOvr>
  <p:transition spd="slow"/>
</p:sldLayout>
</file>

<file path=ppt/slideLayouts/slideLayout29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173FEB23-057B-3A4A-B33A-A58862E3C65F}"/>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EE748066-ED70-5041-A9B0-AB478B45544B}"/>
              </a:ext>
            </a:extLst>
          </p:cNvPr>
          <p:cNvSpPr txBox="1">
            <a:spLocks noGrp="1"/>
          </p:cNvSpPr>
          <p:nvPr>
            <p:ph type="sldNum" sz="quarter" idx="11"/>
          </p:nvPr>
        </p:nvSpPr>
        <p:spPr>
          <a:ln/>
        </p:spPr>
        <p:txBody>
          <a:bodyPr/>
          <a:lstStyle>
            <a:lvl1pPr>
              <a:defRPr/>
            </a:lvl1pPr>
          </a:lstStyle>
          <a:p>
            <a:pPr>
              <a:defRPr/>
            </a:pPr>
            <a:fld id="{2289B713-3674-2D4F-A018-F1C901D78C18}" type="slidenum">
              <a:rPr/>
              <a:pPr>
                <a:defRPr/>
              </a:pPr>
              <a:t>‹#›</a:t>
            </a:fld>
            <a:endParaRPr/>
          </a:p>
        </p:txBody>
      </p:sp>
    </p:spTree>
    <p:extLst>
      <p:ext uri="{BB962C8B-B14F-4D97-AF65-F5344CB8AC3E}">
        <p14:creationId xmlns:p14="http://schemas.microsoft.com/office/powerpoint/2010/main" val="3470735822"/>
      </p:ext>
    </p:extLst>
  </p:cSld>
  <p:clrMapOvr>
    <a:masterClrMapping/>
  </p:clrMapOvr>
  <p:transition spd="slow"/>
</p:sldLayout>
</file>

<file path=ppt/slideLayouts/slideLayout29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F088B293-40ED-8E48-93A5-08AEC4D3AB9B}"/>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ACBCA9F1-8F5D-2D4F-99D3-F9B6AE985954}"/>
              </a:ext>
            </a:extLst>
          </p:cNvPr>
          <p:cNvSpPr txBox="1">
            <a:spLocks noGrp="1"/>
          </p:cNvSpPr>
          <p:nvPr>
            <p:ph type="sldNum" sz="quarter" idx="11"/>
          </p:nvPr>
        </p:nvSpPr>
        <p:spPr>
          <a:ln/>
        </p:spPr>
        <p:txBody>
          <a:bodyPr/>
          <a:lstStyle>
            <a:lvl1pPr>
              <a:defRPr/>
            </a:lvl1pPr>
          </a:lstStyle>
          <a:p>
            <a:pPr>
              <a:defRPr/>
            </a:pPr>
            <a:fld id="{0D6E014D-E7B2-0544-8B5C-7FE25C542A42}" type="slidenum">
              <a:rPr/>
              <a:pPr>
                <a:defRPr/>
              </a:pPr>
              <a:t>‹#›</a:t>
            </a:fld>
            <a:endParaRPr/>
          </a:p>
        </p:txBody>
      </p:sp>
    </p:spTree>
    <p:extLst>
      <p:ext uri="{BB962C8B-B14F-4D97-AF65-F5344CB8AC3E}">
        <p14:creationId xmlns:p14="http://schemas.microsoft.com/office/powerpoint/2010/main" val="1026576386"/>
      </p:ext>
    </p:extLst>
  </p:cSld>
  <p:clrMapOvr>
    <a:masterClrMapping/>
  </p:clrMapOvr>
  <p:transition spd="slow"/>
</p:sldLayout>
</file>

<file path=ppt/slideLayouts/slideLayout29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B40439B7-A622-7941-B27C-108C3134CBB5}"/>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0D86B2F0-5D15-B644-AB97-66750AC90C85}"/>
              </a:ext>
            </a:extLst>
          </p:cNvPr>
          <p:cNvSpPr txBox="1">
            <a:spLocks noGrp="1"/>
          </p:cNvSpPr>
          <p:nvPr>
            <p:ph type="sldNum" sz="quarter" idx="11"/>
          </p:nvPr>
        </p:nvSpPr>
        <p:spPr>
          <a:ln/>
        </p:spPr>
        <p:txBody>
          <a:bodyPr/>
          <a:lstStyle>
            <a:lvl1pPr>
              <a:defRPr/>
            </a:lvl1pPr>
          </a:lstStyle>
          <a:p>
            <a:pPr>
              <a:defRPr/>
            </a:pPr>
            <a:fld id="{7355BC76-0AD1-2C48-AC0E-84A11352A873}" type="slidenum">
              <a:rPr/>
              <a:pPr>
                <a:defRPr/>
              </a:pPr>
              <a:t>‹#›</a:t>
            </a:fld>
            <a:endParaRPr/>
          </a:p>
        </p:txBody>
      </p:sp>
    </p:spTree>
    <p:extLst>
      <p:ext uri="{BB962C8B-B14F-4D97-AF65-F5344CB8AC3E}">
        <p14:creationId xmlns:p14="http://schemas.microsoft.com/office/powerpoint/2010/main" val="3219065790"/>
      </p:ext>
    </p:extLst>
  </p:cSld>
  <p:clrMapOvr>
    <a:masterClrMapping/>
  </p:clrMapOvr>
  <p:transition spd="slow"/>
</p:sldLayout>
</file>

<file path=ppt/slideLayouts/slideLayout29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EA2EBC11-DE32-A849-BF98-785B13FE66F0}"/>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EAB3816-9D43-1D44-A143-61EACE8295F8}"/>
              </a:ext>
            </a:extLst>
          </p:cNvPr>
          <p:cNvSpPr txBox="1">
            <a:spLocks noGrp="1"/>
          </p:cNvSpPr>
          <p:nvPr>
            <p:ph type="sldNum" sz="quarter" idx="11"/>
          </p:nvPr>
        </p:nvSpPr>
        <p:spPr>
          <a:ln/>
        </p:spPr>
        <p:txBody>
          <a:bodyPr/>
          <a:lstStyle>
            <a:lvl1pPr>
              <a:defRPr/>
            </a:lvl1pPr>
          </a:lstStyle>
          <a:p>
            <a:pPr>
              <a:defRPr/>
            </a:pPr>
            <a:fld id="{65CE70D0-AB37-1E45-8070-C015EAA934FC}" type="slidenum">
              <a:rPr/>
              <a:pPr>
                <a:defRPr/>
              </a:pPr>
              <a:t>‹#›</a:t>
            </a:fld>
            <a:endParaRPr/>
          </a:p>
        </p:txBody>
      </p:sp>
    </p:spTree>
    <p:extLst>
      <p:ext uri="{BB962C8B-B14F-4D97-AF65-F5344CB8AC3E}">
        <p14:creationId xmlns:p14="http://schemas.microsoft.com/office/powerpoint/2010/main" val="3531699905"/>
      </p:ext>
    </p:extLst>
  </p:cSld>
  <p:clrMapOvr>
    <a:masterClrMapping/>
  </p:clrMapOvr>
  <p:transition spd="slow"/>
</p:sldLayout>
</file>

<file path=ppt/slideLayouts/slideLayout29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3CC1EA72-E141-6E40-AE19-16685C16242E}"/>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94FF2A5-8873-BB47-B06A-0EEAC8268FF8}"/>
              </a:ext>
            </a:extLst>
          </p:cNvPr>
          <p:cNvSpPr txBox="1">
            <a:spLocks noGrp="1"/>
          </p:cNvSpPr>
          <p:nvPr>
            <p:ph type="sldNum" sz="quarter" idx="11"/>
          </p:nvPr>
        </p:nvSpPr>
        <p:spPr>
          <a:ln/>
        </p:spPr>
        <p:txBody>
          <a:bodyPr/>
          <a:lstStyle>
            <a:lvl1pPr>
              <a:defRPr/>
            </a:lvl1pPr>
          </a:lstStyle>
          <a:p>
            <a:pPr>
              <a:defRPr/>
            </a:pPr>
            <a:fld id="{FFE300FE-F92B-FE4E-A79C-86BB99A3F246}" type="slidenum">
              <a:rPr/>
              <a:pPr>
                <a:defRPr/>
              </a:pPr>
              <a:t>‹#›</a:t>
            </a:fld>
            <a:endParaRPr/>
          </a:p>
        </p:txBody>
      </p:sp>
    </p:spTree>
    <p:extLst>
      <p:ext uri="{BB962C8B-B14F-4D97-AF65-F5344CB8AC3E}">
        <p14:creationId xmlns:p14="http://schemas.microsoft.com/office/powerpoint/2010/main" val="1747388633"/>
      </p:ext>
    </p:extLst>
  </p:cSld>
  <p:clrMapOvr>
    <a:masterClrMapping/>
  </p:clrMapOvr>
  <p:transition spd="slow"/>
</p:sldLayout>
</file>

<file path=ppt/slideLayouts/slideLayout29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D94D9BEA-66DE-5D49-98A8-C28BF170D362}"/>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C97A8BF-8263-944F-B53C-88BDEDA4F59E}"/>
              </a:ext>
            </a:extLst>
          </p:cNvPr>
          <p:cNvSpPr txBox="1">
            <a:spLocks noGrp="1"/>
          </p:cNvSpPr>
          <p:nvPr>
            <p:ph type="sldNum" sz="quarter" idx="11"/>
          </p:nvPr>
        </p:nvSpPr>
        <p:spPr>
          <a:ln/>
        </p:spPr>
        <p:txBody>
          <a:bodyPr/>
          <a:lstStyle>
            <a:lvl1pPr>
              <a:defRPr/>
            </a:lvl1pPr>
          </a:lstStyle>
          <a:p>
            <a:pPr>
              <a:defRPr/>
            </a:pPr>
            <a:fld id="{DE21906F-A884-A443-8180-EF8042090CF5}" type="slidenum">
              <a:rPr/>
              <a:pPr>
                <a:defRPr/>
              </a:pPr>
              <a:t>‹#›</a:t>
            </a:fld>
            <a:endParaRPr/>
          </a:p>
        </p:txBody>
      </p:sp>
    </p:spTree>
    <p:extLst>
      <p:ext uri="{BB962C8B-B14F-4D97-AF65-F5344CB8AC3E}">
        <p14:creationId xmlns:p14="http://schemas.microsoft.com/office/powerpoint/2010/main" val="2643033970"/>
      </p:ext>
    </p:extLst>
  </p:cSld>
  <p:clrMapOvr>
    <a:masterClrMapping/>
  </p:clrMapOvr>
  <p:transition spd="slow"/>
</p:sldLayout>
</file>

<file path=ppt/slideLayouts/slideLayout29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DEBC3679-FD56-E34D-9C8A-A3982632BCE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4B54A85C-69C1-F74B-96AE-D947B57E90E5}"/>
              </a:ext>
            </a:extLst>
          </p:cNvPr>
          <p:cNvSpPr txBox="1">
            <a:spLocks noGrp="1"/>
          </p:cNvSpPr>
          <p:nvPr>
            <p:ph type="sldNum" sz="quarter" idx="11"/>
          </p:nvPr>
        </p:nvSpPr>
        <p:spPr>
          <a:ln/>
        </p:spPr>
        <p:txBody>
          <a:bodyPr/>
          <a:lstStyle>
            <a:lvl1pPr>
              <a:defRPr/>
            </a:lvl1pPr>
          </a:lstStyle>
          <a:p>
            <a:pPr>
              <a:defRPr/>
            </a:pPr>
            <a:fld id="{FFA797BA-E84F-F44E-BE70-731DD12A2495}" type="slidenum">
              <a:rPr/>
              <a:pPr>
                <a:defRPr/>
              </a:pPr>
              <a:t>‹#›</a:t>
            </a:fld>
            <a:endParaRPr/>
          </a:p>
        </p:txBody>
      </p:sp>
    </p:spTree>
    <p:extLst>
      <p:ext uri="{BB962C8B-B14F-4D97-AF65-F5344CB8AC3E}">
        <p14:creationId xmlns:p14="http://schemas.microsoft.com/office/powerpoint/2010/main" val="3709461635"/>
      </p:ext>
    </p:extLst>
  </p:cSld>
  <p:clrMapOvr>
    <a:masterClrMapping/>
  </p:clrMapOvr>
  <p:transition spd="slow"/>
</p:sldLayout>
</file>

<file path=ppt/slideLayouts/slideLayout29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6C0BCE7D-D974-4148-A6D2-269F95F2547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C7D3F43-CDA7-2049-BC2E-DDF7869F4792}"/>
              </a:ext>
            </a:extLst>
          </p:cNvPr>
          <p:cNvSpPr txBox="1">
            <a:spLocks noGrp="1"/>
          </p:cNvSpPr>
          <p:nvPr>
            <p:ph type="sldNum" sz="quarter" idx="11"/>
          </p:nvPr>
        </p:nvSpPr>
        <p:spPr>
          <a:ln/>
        </p:spPr>
        <p:txBody>
          <a:bodyPr/>
          <a:lstStyle>
            <a:lvl1pPr>
              <a:defRPr/>
            </a:lvl1pPr>
          </a:lstStyle>
          <a:p>
            <a:pPr>
              <a:defRPr/>
            </a:pPr>
            <a:fld id="{E90C3273-A461-BC45-9BB8-63D115720B2C}" type="slidenum">
              <a:rPr/>
              <a:pPr>
                <a:defRPr/>
              </a:pPr>
              <a:t>‹#›</a:t>
            </a:fld>
            <a:endParaRPr/>
          </a:p>
        </p:txBody>
      </p:sp>
    </p:spTree>
    <p:extLst>
      <p:ext uri="{BB962C8B-B14F-4D97-AF65-F5344CB8AC3E}">
        <p14:creationId xmlns:p14="http://schemas.microsoft.com/office/powerpoint/2010/main" val="341753327"/>
      </p:ext>
    </p:extLst>
  </p:cSld>
  <p:clrMapOvr>
    <a:masterClrMapping/>
  </p:clrMapOvr>
  <p:transition spd="slow"/>
</p:sldLayout>
</file>

<file path=ppt/slideLayouts/slideLayout29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ABC913D0-DCC8-4F49-B4A1-662FBA4DB7C4}"/>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89AEFCDE-AE3F-6842-AE96-9CFCC96E6A2A}"/>
              </a:ext>
            </a:extLst>
          </p:cNvPr>
          <p:cNvSpPr txBox="1">
            <a:spLocks noGrp="1"/>
          </p:cNvSpPr>
          <p:nvPr>
            <p:ph type="sldNum" sz="quarter" idx="11"/>
          </p:nvPr>
        </p:nvSpPr>
        <p:spPr>
          <a:ln/>
        </p:spPr>
        <p:txBody>
          <a:bodyPr/>
          <a:lstStyle>
            <a:lvl1pPr>
              <a:defRPr/>
            </a:lvl1pPr>
          </a:lstStyle>
          <a:p>
            <a:pPr>
              <a:defRPr/>
            </a:pPr>
            <a:fld id="{61D3174A-8466-5E4B-90C0-F7D3F5B3A04F}" type="slidenum">
              <a:rPr/>
              <a:pPr>
                <a:defRPr/>
              </a:pPr>
              <a:t>‹#›</a:t>
            </a:fld>
            <a:endParaRPr/>
          </a:p>
        </p:txBody>
      </p:sp>
    </p:spTree>
    <p:extLst>
      <p:ext uri="{BB962C8B-B14F-4D97-AF65-F5344CB8AC3E}">
        <p14:creationId xmlns:p14="http://schemas.microsoft.com/office/powerpoint/2010/main" val="2628227272"/>
      </p:ext>
    </p:extLst>
  </p:cSld>
  <p:clrMapOvr>
    <a:masterClrMapping/>
  </p:clrMapOvr>
  <p:transition spd="slow"/>
</p:sldLayout>
</file>

<file path=ppt/slideLayouts/slideLayout29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7153D55D-FCCD-3C4F-929F-2BF05F9EE40F}"/>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3E2CB554-8E27-8949-BA5F-3471A0D3293D}"/>
              </a:ext>
            </a:extLst>
          </p:cNvPr>
          <p:cNvSpPr txBox="1">
            <a:spLocks noGrp="1"/>
          </p:cNvSpPr>
          <p:nvPr>
            <p:ph type="sldNum" sz="quarter" idx="11"/>
          </p:nvPr>
        </p:nvSpPr>
        <p:spPr>
          <a:ln/>
        </p:spPr>
        <p:txBody>
          <a:bodyPr/>
          <a:lstStyle>
            <a:lvl1pPr>
              <a:defRPr/>
            </a:lvl1pPr>
          </a:lstStyle>
          <a:p>
            <a:pPr>
              <a:defRPr/>
            </a:pPr>
            <a:fld id="{B947C51B-240F-5B40-A949-9B635461ADC0}" type="slidenum">
              <a:rPr/>
              <a:pPr>
                <a:defRPr/>
              </a:pPr>
              <a:t>‹#›</a:t>
            </a:fld>
            <a:endParaRPr/>
          </a:p>
        </p:txBody>
      </p:sp>
    </p:spTree>
    <p:extLst>
      <p:ext uri="{BB962C8B-B14F-4D97-AF65-F5344CB8AC3E}">
        <p14:creationId xmlns:p14="http://schemas.microsoft.com/office/powerpoint/2010/main" val="1878150608"/>
      </p:ext>
    </p:extLst>
  </p:cSld>
  <p:clrMapOvr>
    <a:masterClrMapping/>
  </p:clrMapOvr>
  <p:transition spd="slow"/>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9A7F934-E71D-1C49-8B5E-7F98726F1FC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374D33E-89DD-854D-89F8-BDE1ADDAD7FD}"/>
              </a:ext>
            </a:extLst>
          </p:cNvPr>
          <p:cNvSpPr txBox="1">
            <a:spLocks noGrp="1"/>
          </p:cNvSpPr>
          <p:nvPr>
            <p:ph type="sldNum" sz="quarter" idx="11"/>
          </p:nvPr>
        </p:nvSpPr>
        <p:spPr>
          <a:ln/>
        </p:spPr>
        <p:txBody>
          <a:bodyPr/>
          <a:lstStyle>
            <a:lvl1pPr>
              <a:defRPr/>
            </a:lvl1pPr>
          </a:lstStyle>
          <a:p>
            <a:pPr>
              <a:defRPr/>
            </a:pPr>
            <a:fld id="{AB09D251-328D-864A-8C16-82F88FD6088A}" type="slidenum">
              <a:rPr/>
              <a:pPr>
                <a:defRPr/>
              </a:pPr>
              <a:t>‹#›</a:t>
            </a:fld>
            <a:endParaRPr/>
          </a:p>
        </p:txBody>
      </p:sp>
    </p:spTree>
    <p:extLst>
      <p:ext uri="{BB962C8B-B14F-4D97-AF65-F5344CB8AC3E}">
        <p14:creationId xmlns:p14="http://schemas.microsoft.com/office/powerpoint/2010/main" val="1305339344"/>
      </p:ext>
    </p:extLst>
  </p:cSld>
  <p:clrMapOvr>
    <a:masterClrMapping/>
  </p:clrMapOvr>
  <p:transition spd="slow"/>
</p:sldLayout>
</file>

<file path=ppt/slideLayouts/slideLayout29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8F7126AF-D629-EA48-9CE4-183687F468A1}"/>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071C3153-1C4D-8844-8472-8021E6155ED8}"/>
              </a:ext>
            </a:extLst>
          </p:cNvPr>
          <p:cNvSpPr txBox="1">
            <a:spLocks noGrp="1"/>
          </p:cNvSpPr>
          <p:nvPr>
            <p:ph type="sldNum" sz="quarter" idx="11"/>
          </p:nvPr>
        </p:nvSpPr>
        <p:spPr>
          <a:ln/>
        </p:spPr>
        <p:txBody>
          <a:bodyPr/>
          <a:lstStyle>
            <a:lvl1pPr>
              <a:defRPr/>
            </a:lvl1pPr>
          </a:lstStyle>
          <a:p>
            <a:pPr>
              <a:defRPr/>
            </a:pPr>
            <a:fld id="{BD625B66-9A36-3F48-A32A-5516D619CFDF}" type="slidenum">
              <a:rPr/>
              <a:pPr>
                <a:defRPr/>
              </a:pPr>
              <a:t>‹#›</a:t>
            </a:fld>
            <a:endParaRPr/>
          </a:p>
        </p:txBody>
      </p:sp>
    </p:spTree>
    <p:extLst>
      <p:ext uri="{BB962C8B-B14F-4D97-AF65-F5344CB8AC3E}">
        <p14:creationId xmlns:p14="http://schemas.microsoft.com/office/powerpoint/2010/main" val="3486873636"/>
      </p:ext>
    </p:extLst>
  </p:cSld>
  <p:clrMapOvr>
    <a:masterClrMapping/>
  </p:clrMapOvr>
  <p:transition spd="slow"/>
</p:sldLayout>
</file>

<file path=ppt/slideLayouts/slideLayout29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86B23B6F-3EEC-A644-A365-2A88A94F9F2A}"/>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DC982B40-C29B-B146-854B-B09BE5F4A6CB}"/>
              </a:ext>
            </a:extLst>
          </p:cNvPr>
          <p:cNvSpPr txBox="1">
            <a:spLocks noGrp="1"/>
          </p:cNvSpPr>
          <p:nvPr>
            <p:ph type="sldNum" sz="quarter" idx="11"/>
          </p:nvPr>
        </p:nvSpPr>
        <p:spPr>
          <a:ln/>
        </p:spPr>
        <p:txBody>
          <a:bodyPr/>
          <a:lstStyle>
            <a:lvl1pPr>
              <a:defRPr/>
            </a:lvl1pPr>
          </a:lstStyle>
          <a:p>
            <a:pPr>
              <a:defRPr/>
            </a:pPr>
            <a:fld id="{D3094779-E9E2-8C4B-8B5B-BBA2330CCC3F}" type="slidenum">
              <a:rPr/>
              <a:pPr>
                <a:defRPr/>
              </a:pPr>
              <a:t>‹#›</a:t>
            </a:fld>
            <a:endParaRPr/>
          </a:p>
        </p:txBody>
      </p:sp>
    </p:spTree>
    <p:extLst>
      <p:ext uri="{BB962C8B-B14F-4D97-AF65-F5344CB8AC3E}">
        <p14:creationId xmlns:p14="http://schemas.microsoft.com/office/powerpoint/2010/main" val="1908801554"/>
      </p:ext>
    </p:extLst>
  </p:cSld>
  <p:clrMapOvr>
    <a:masterClrMapping/>
  </p:clrMapOvr>
  <p:transition spd="slow"/>
</p:sldLayout>
</file>

<file path=ppt/slideLayouts/slideLayout29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A3A99E08-633F-4F45-8D1F-1E7C509D7E9E}"/>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59277B34-F75C-A547-86EB-A6C74562F401}"/>
              </a:ext>
            </a:extLst>
          </p:cNvPr>
          <p:cNvSpPr txBox="1">
            <a:spLocks noGrp="1"/>
          </p:cNvSpPr>
          <p:nvPr>
            <p:ph type="sldNum" sz="quarter" idx="11"/>
          </p:nvPr>
        </p:nvSpPr>
        <p:spPr>
          <a:ln/>
        </p:spPr>
        <p:txBody>
          <a:bodyPr/>
          <a:lstStyle>
            <a:lvl1pPr>
              <a:defRPr/>
            </a:lvl1pPr>
          </a:lstStyle>
          <a:p>
            <a:pPr>
              <a:defRPr/>
            </a:pPr>
            <a:fld id="{E90B902F-4516-AD45-B540-40B963B44CE0}" type="slidenum">
              <a:rPr/>
              <a:pPr>
                <a:defRPr/>
              </a:pPr>
              <a:t>‹#›</a:t>
            </a:fld>
            <a:endParaRPr/>
          </a:p>
        </p:txBody>
      </p:sp>
    </p:spTree>
    <p:extLst>
      <p:ext uri="{BB962C8B-B14F-4D97-AF65-F5344CB8AC3E}">
        <p14:creationId xmlns:p14="http://schemas.microsoft.com/office/powerpoint/2010/main" val="1555296529"/>
      </p:ext>
    </p:extLst>
  </p:cSld>
  <p:clrMapOvr>
    <a:masterClrMapping/>
  </p:clrMapOvr>
  <p:transition spd="slow"/>
</p:sldLayout>
</file>

<file path=ppt/slideLayouts/slideLayout29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FF49D585-F46B-5544-9173-787D4240458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9B482883-EC32-F24C-875E-02505BCDC6CF}"/>
              </a:ext>
            </a:extLst>
          </p:cNvPr>
          <p:cNvSpPr txBox="1">
            <a:spLocks noGrp="1"/>
          </p:cNvSpPr>
          <p:nvPr>
            <p:ph type="sldNum" sz="quarter" idx="11"/>
          </p:nvPr>
        </p:nvSpPr>
        <p:spPr>
          <a:ln/>
        </p:spPr>
        <p:txBody>
          <a:bodyPr/>
          <a:lstStyle>
            <a:lvl1pPr>
              <a:defRPr/>
            </a:lvl1pPr>
          </a:lstStyle>
          <a:p>
            <a:pPr>
              <a:defRPr/>
            </a:pPr>
            <a:fld id="{6D68BFC5-75D2-E74C-93A3-C496CD4F5846}" type="slidenum">
              <a:rPr/>
              <a:pPr>
                <a:defRPr/>
              </a:pPr>
              <a:t>‹#›</a:t>
            </a:fld>
            <a:endParaRPr/>
          </a:p>
        </p:txBody>
      </p:sp>
    </p:spTree>
    <p:extLst>
      <p:ext uri="{BB962C8B-B14F-4D97-AF65-F5344CB8AC3E}">
        <p14:creationId xmlns:p14="http://schemas.microsoft.com/office/powerpoint/2010/main" val="1865059466"/>
      </p:ext>
    </p:extLst>
  </p:cSld>
  <p:clrMapOvr>
    <a:masterClrMapping/>
  </p:clrMapOvr>
  <p:transition spd="slow"/>
</p:sldLayout>
</file>

<file path=ppt/slideLayouts/slideLayout29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80EDE126-9475-F54A-9075-E333DB150D4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9ABA165-536F-144B-B183-40C467C7E75A}"/>
              </a:ext>
            </a:extLst>
          </p:cNvPr>
          <p:cNvSpPr txBox="1">
            <a:spLocks noGrp="1"/>
          </p:cNvSpPr>
          <p:nvPr>
            <p:ph type="sldNum" sz="quarter" idx="11"/>
          </p:nvPr>
        </p:nvSpPr>
        <p:spPr>
          <a:ln/>
        </p:spPr>
        <p:txBody>
          <a:bodyPr/>
          <a:lstStyle>
            <a:lvl1pPr>
              <a:defRPr/>
            </a:lvl1pPr>
          </a:lstStyle>
          <a:p>
            <a:pPr>
              <a:defRPr/>
            </a:pPr>
            <a:fld id="{90C38828-D40D-A348-AA81-1FFD885C5D9F}" type="slidenum">
              <a:rPr/>
              <a:pPr>
                <a:defRPr/>
              </a:pPr>
              <a:t>‹#›</a:t>
            </a:fld>
            <a:endParaRPr/>
          </a:p>
        </p:txBody>
      </p:sp>
    </p:spTree>
    <p:extLst>
      <p:ext uri="{BB962C8B-B14F-4D97-AF65-F5344CB8AC3E}">
        <p14:creationId xmlns:p14="http://schemas.microsoft.com/office/powerpoint/2010/main" val="298352343"/>
      </p:ext>
    </p:extLst>
  </p:cSld>
  <p:clrMapOvr>
    <a:masterClrMapping/>
  </p:clrMapOvr>
  <p:transition spd="slow"/>
</p:sldLayout>
</file>

<file path=ppt/slideLayouts/slideLayout29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89DE9214-A97B-2549-ADB9-128EDF8CA37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BF8A6EB0-6B6F-AE44-BC7E-19D7BDC6718C}"/>
              </a:ext>
            </a:extLst>
          </p:cNvPr>
          <p:cNvSpPr txBox="1">
            <a:spLocks noGrp="1"/>
          </p:cNvSpPr>
          <p:nvPr>
            <p:ph type="sldNum" sz="quarter" idx="11"/>
          </p:nvPr>
        </p:nvSpPr>
        <p:spPr>
          <a:ln/>
        </p:spPr>
        <p:txBody>
          <a:bodyPr/>
          <a:lstStyle>
            <a:lvl1pPr>
              <a:defRPr/>
            </a:lvl1pPr>
          </a:lstStyle>
          <a:p>
            <a:pPr>
              <a:defRPr/>
            </a:pPr>
            <a:fld id="{19E8A59C-FDF5-1740-9667-D5DE80EB76C0}" type="slidenum">
              <a:rPr/>
              <a:pPr>
                <a:defRPr/>
              </a:pPr>
              <a:t>‹#›</a:t>
            </a:fld>
            <a:endParaRPr/>
          </a:p>
        </p:txBody>
      </p:sp>
    </p:spTree>
    <p:extLst>
      <p:ext uri="{BB962C8B-B14F-4D97-AF65-F5344CB8AC3E}">
        <p14:creationId xmlns:p14="http://schemas.microsoft.com/office/powerpoint/2010/main" val="1028488714"/>
      </p:ext>
    </p:extLst>
  </p:cSld>
  <p:clrMapOvr>
    <a:masterClrMapping/>
  </p:clrMapOvr>
  <p:transition spd="slow"/>
</p:sldLayout>
</file>

<file path=ppt/slideLayouts/slideLayout29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8DB42F60-9E50-8A4C-9D28-4CE51401D7A0}"/>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9EE23646-765C-4D4D-A8D3-40A72C648FB6}"/>
              </a:ext>
            </a:extLst>
          </p:cNvPr>
          <p:cNvSpPr txBox="1">
            <a:spLocks noGrp="1"/>
          </p:cNvSpPr>
          <p:nvPr>
            <p:ph type="sldNum" sz="quarter" idx="11"/>
          </p:nvPr>
        </p:nvSpPr>
        <p:spPr>
          <a:ln/>
        </p:spPr>
        <p:txBody>
          <a:bodyPr/>
          <a:lstStyle>
            <a:lvl1pPr>
              <a:defRPr/>
            </a:lvl1pPr>
          </a:lstStyle>
          <a:p>
            <a:pPr>
              <a:defRPr/>
            </a:pPr>
            <a:fld id="{35E90EE9-475A-D745-9154-2B2D71D8C606}" type="slidenum">
              <a:rPr/>
              <a:pPr>
                <a:defRPr/>
              </a:pPr>
              <a:t>‹#›</a:t>
            </a:fld>
            <a:endParaRPr/>
          </a:p>
        </p:txBody>
      </p:sp>
    </p:spTree>
    <p:extLst>
      <p:ext uri="{BB962C8B-B14F-4D97-AF65-F5344CB8AC3E}">
        <p14:creationId xmlns:p14="http://schemas.microsoft.com/office/powerpoint/2010/main" val="3705901580"/>
      </p:ext>
    </p:extLst>
  </p:cSld>
  <p:clrMapOvr>
    <a:masterClrMapping/>
  </p:clrMapOvr>
  <p:transition spd="slow"/>
</p:sldLayout>
</file>

<file path=ppt/slideLayouts/slideLayout29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9C24CB62-8F0C-7941-BB13-7040343E24A7}"/>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B7A4C3DB-72CB-CB4A-BB52-D6C94372CAA7}"/>
              </a:ext>
            </a:extLst>
          </p:cNvPr>
          <p:cNvSpPr txBox="1">
            <a:spLocks noGrp="1"/>
          </p:cNvSpPr>
          <p:nvPr>
            <p:ph type="sldNum" sz="quarter" idx="11"/>
          </p:nvPr>
        </p:nvSpPr>
        <p:spPr>
          <a:ln/>
        </p:spPr>
        <p:txBody>
          <a:bodyPr/>
          <a:lstStyle>
            <a:lvl1pPr>
              <a:defRPr/>
            </a:lvl1pPr>
          </a:lstStyle>
          <a:p>
            <a:pPr>
              <a:defRPr/>
            </a:pPr>
            <a:fld id="{506A7A66-8D68-5C4B-A404-E84803C5D967}" type="slidenum">
              <a:rPr/>
              <a:pPr>
                <a:defRPr/>
              </a:pPr>
              <a:t>‹#›</a:t>
            </a:fld>
            <a:endParaRPr/>
          </a:p>
        </p:txBody>
      </p:sp>
    </p:spTree>
    <p:extLst>
      <p:ext uri="{BB962C8B-B14F-4D97-AF65-F5344CB8AC3E}">
        <p14:creationId xmlns:p14="http://schemas.microsoft.com/office/powerpoint/2010/main" val="717517128"/>
      </p:ext>
    </p:extLst>
  </p:cSld>
  <p:clrMapOvr>
    <a:masterClrMapping/>
  </p:clrMapOvr>
  <p:transition spd="slow"/>
</p:sldLayout>
</file>

<file path=ppt/slideLayouts/slideLayout29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D7F25F4B-CE0B-EC4B-88F5-DE7E3A14E3CD}"/>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98C0803A-9C1A-7F41-BE0E-BBA0A8C80455}"/>
              </a:ext>
            </a:extLst>
          </p:cNvPr>
          <p:cNvSpPr txBox="1">
            <a:spLocks noGrp="1"/>
          </p:cNvSpPr>
          <p:nvPr>
            <p:ph type="sldNum" sz="quarter" idx="11"/>
          </p:nvPr>
        </p:nvSpPr>
        <p:spPr>
          <a:ln/>
        </p:spPr>
        <p:txBody>
          <a:bodyPr/>
          <a:lstStyle>
            <a:lvl1pPr>
              <a:defRPr/>
            </a:lvl1pPr>
          </a:lstStyle>
          <a:p>
            <a:pPr>
              <a:defRPr/>
            </a:pPr>
            <a:fld id="{066ACE56-FF7D-794D-8D4A-DC13E2EAB9C5}" type="slidenum">
              <a:rPr/>
              <a:pPr>
                <a:defRPr/>
              </a:pPr>
              <a:t>‹#›</a:t>
            </a:fld>
            <a:endParaRPr/>
          </a:p>
        </p:txBody>
      </p:sp>
    </p:spTree>
    <p:extLst>
      <p:ext uri="{BB962C8B-B14F-4D97-AF65-F5344CB8AC3E}">
        <p14:creationId xmlns:p14="http://schemas.microsoft.com/office/powerpoint/2010/main" val="119930764"/>
      </p:ext>
    </p:extLst>
  </p:cSld>
  <p:clrMapOvr>
    <a:masterClrMapping/>
  </p:clrMapOvr>
  <p:transition spd="slow"/>
</p:sldLayout>
</file>

<file path=ppt/slideLayouts/slideLayout29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2112FF04-D397-C348-94BE-9FFB94AA557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C374BF20-88C1-5A45-B076-8B9EF0BDAC7C}"/>
              </a:ext>
            </a:extLst>
          </p:cNvPr>
          <p:cNvSpPr txBox="1">
            <a:spLocks noGrp="1"/>
          </p:cNvSpPr>
          <p:nvPr>
            <p:ph type="sldNum" sz="quarter" idx="11"/>
          </p:nvPr>
        </p:nvSpPr>
        <p:spPr>
          <a:ln/>
        </p:spPr>
        <p:txBody>
          <a:bodyPr/>
          <a:lstStyle>
            <a:lvl1pPr>
              <a:defRPr/>
            </a:lvl1pPr>
          </a:lstStyle>
          <a:p>
            <a:pPr>
              <a:defRPr/>
            </a:pPr>
            <a:fld id="{57E248EB-0F51-8F42-946A-F07E3901C5F9}" type="slidenum">
              <a:rPr/>
              <a:pPr>
                <a:defRPr/>
              </a:pPr>
              <a:t>‹#›</a:t>
            </a:fld>
            <a:endParaRPr/>
          </a:p>
        </p:txBody>
      </p:sp>
    </p:spTree>
    <p:extLst>
      <p:ext uri="{BB962C8B-B14F-4D97-AF65-F5344CB8AC3E}">
        <p14:creationId xmlns:p14="http://schemas.microsoft.com/office/powerpoint/2010/main" val="3542656488"/>
      </p:ext>
    </p:extLst>
  </p:cSld>
  <p:clrMapOvr>
    <a:masterClrMapping/>
  </p:clrMapOvr>
  <p:transition spd="slow"/>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2">
            <a:extLst>
              <a:ext uri="{FF2B5EF4-FFF2-40B4-BE49-F238E27FC236}">
                <a16:creationId xmlns:a16="http://schemas.microsoft.com/office/drawing/2014/main" id="{33206A04-29BD-094C-AC1D-311CD221DD8F}"/>
              </a:ext>
            </a:extLst>
          </p:cNvPr>
          <p:cNvSpPr txBox="1">
            <a:spLocks noGrp="1"/>
          </p:cNvSpPr>
          <p:nvPr>
            <p:ph type="sldNum" sz="quarter" idx="10"/>
          </p:nvPr>
        </p:nvSpPr>
        <p:spPr>
          <a:ln/>
        </p:spPr>
        <p:txBody>
          <a:bodyPr/>
          <a:lstStyle>
            <a:lvl1pPr>
              <a:defRPr/>
            </a:lvl1pPr>
          </a:lstStyle>
          <a:p>
            <a:pPr>
              <a:defRPr/>
            </a:pPr>
            <a:fld id="{B471B074-7BEE-9C46-B777-05D69FFC26F8}" type="slidenum">
              <a:rPr/>
              <a:pPr>
                <a:defRPr/>
              </a:pPr>
              <a:t>‹#›</a:t>
            </a:fld>
            <a:endParaRPr/>
          </a:p>
        </p:txBody>
      </p:sp>
    </p:spTree>
    <p:extLst>
      <p:ext uri="{BB962C8B-B14F-4D97-AF65-F5344CB8AC3E}">
        <p14:creationId xmlns:p14="http://schemas.microsoft.com/office/powerpoint/2010/main" val="4210061258"/>
      </p:ext>
    </p:extLst>
  </p:cSld>
  <p:clrMapOvr>
    <a:masterClrMapping/>
  </p:clrMapOvr>
  <p:transition spd="slow"/>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D544A73-6BEF-9441-AFED-8B3B4DDF6F19}"/>
              </a:ext>
            </a:extLst>
          </p:cNvPr>
          <p:cNvSpPr txBox="1">
            <a:spLocks noGrp="1"/>
          </p:cNvSpPr>
          <p:nvPr>
            <p:ph type="dt" sz="half" idx="10"/>
          </p:nvPr>
        </p:nvSpPr>
        <p:spPr>
          <a:ln/>
        </p:spPr>
        <p:txBody>
          <a:bodyPr/>
          <a:lstStyle>
            <a:lvl1pPr>
              <a:defRPr/>
            </a:lvl1pPr>
          </a:lstStyle>
          <a:p>
            <a:pPr>
              <a:defRPr/>
            </a:pPr>
            <a:r>
              <a:t>29 декабря 2016</a:t>
            </a:r>
          </a:p>
        </p:txBody>
      </p:sp>
      <p:sp>
        <p:nvSpPr>
          <p:cNvPr id="3" name="Rectangle 4">
            <a:extLst>
              <a:ext uri="{FF2B5EF4-FFF2-40B4-BE49-F238E27FC236}">
                <a16:creationId xmlns:a16="http://schemas.microsoft.com/office/drawing/2014/main" id="{00170C01-2717-AB46-9FD6-EC79C9B1F37A}"/>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4" name="Rectangle 5">
            <a:extLst>
              <a:ext uri="{FF2B5EF4-FFF2-40B4-BE49-F238E27FC236}">
                <a16:creationId xmlns:a16="http://schemas.microsoft.com/office/drawing/2014/main" id="{BD673913-E78C-4C4C-A614-4CE5C601B700}"/>
              </a:ext>
            </a:extLst>
          </p:cNvPr>
          <p:cNvSpPr txBox="1">
            <a:spLocks noGrp="1"/>
          </p:cNvSpPr>
          <p:nvPr>
            <p:ph type="sldNum" sz="quarter" idx="12"/>
          </p:nvPr>
        </p:nvSpPr>
        <p:spPr>
          <a:ln/>
        </p:spPr>
        <p:txBody>
          <a:bodyPr/>
          <a:lstStyle>
            <a:lvl1pPr>
              <a:defRPr/>
            </a:lvl1pPr>
          </a:lstStyle>
          <a:p>
            <a:pPr>
              <a:defRPr/>
            </a:pPr>
            <a:fld id="{0BEA35E8-1664-8840-B107-B7BA8077A03D}" type="slidenum">
              <a:rPr/>
              <a:pPr>
                <a:defRPr/>
              </a:pPr>
              <a:t>‹#›</a:t>
            </a:fld>
            <a:endParaRPr/>
          </a:p>
        </p:txBody>
      </p:sp>
    </p:spTree>
    <p:extLst>
      <p:ext uri="{BB962C8B-B14F-4D97-AF65-F5344CB8AC3E}">
        <p14:creationId xmlns:p14="http://schemas.microsoft.com/office/powerpoint/2010/main" val="2434583887"/>
      </p:ext>
    </p:extLst>
  </p:cSld>
  <p:clrMapOvr>
    <a:masterClrMapping/>
  </p:clrMapOvr>
  <p:transition spd="slow"/>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A6E9E05-A39C-BC4D-BA7F-9CEF79A74AA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9E77FD0-2F1F-7749-8712-6B8600E78FE4}"/>
              </a:ext>
            </a:extLst>
          </p:cNvPr>
          <p:cNvSpPr txBox="1">
            <a:spLocks noGrp="1"/>
          </p:cNvSpPr>
          <p:nvPr>
            <p:ph type="sldNum" sz="quarter" idx="11"/>
          </p:nvPr>
        </p:nvSpPr>
        <p:spPr>
          <a:ln/>
        </p:spPr>
        <p:txBody>
          <a:bodyPr/>
          <a:lstStyle>
            <a:lvl1pPr>
              <a:defRPr/>
            </a:lvl1pPr>
          </a:lstStyle>
          <a:p>
            <a:pPr>
              <a:defRPr/>
            </a:pPr>
            <a:fld id="{79273CE7-FFC4-404B-8AD9-8F29B62378C4}" type="slidenum">
              <a:rPr/>
              <a:pPr>
                <a:defRPr/>
              </a:pPr>
              <a:t>‹#›</a:t>
            </a:fld>
            <a:endParaRPr/>
          </a:p>
        </p:txBody>
      </p:sp>
    </p:spTree>
    <p:extLst>
      <p:ext uri="{BB962C8B-B14F-4D97-AF65-F5344CB8AC3E}">
        <p14:creationId xmlns:p14="http://schemas.microsoft.com/office/powerpoint/2010/main" val="2423824716"/>
      </p:ext>
    </p:extLst>
  </p:cSld>
  <p:clrMapOvr>
    <a:masterClrMapping/>
  </p:clrMapOvr>
  <p:transition spd="slow"/>
</p:sldLayout>
</file>

<file path=ppt/slideLayouts/slideLayout30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49257415-D67B-734E-AC38-764DF9A7AFA2}"/>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D11BC9C1-565D-4241-9114-80AFC6307BAE}"/>
              </a:ext>
            </a:extLst>
          </p:cNvPr>
          <p:cNvSpPr txBox="1">
            <a:spLocks noGrp="1"/>
          </p:cNvSpPr>
          <p:nvPr>
            <p:ph type="sldNum" sz="quarter" idx="11"/>
          </p:nvPr>
        </p:nvSpPr>
        <p:spPr>
          <a:ln/>
        </p:spPr>
        <p:txBody>
          <a:bodyPr/>
          <a:lstStyle>
            <a:lvl1pPr>
              <a:defRPr/>
            </a:lvl1pPr>
          </a:lstStyle>
          <a:p>
            <a:pPr>
              <a:defRPr/>
            </a:pPr>
            <a:fld id="{DCE1318A-FB3B-A44C-8B9B-5216A5C2255A}" type="slidenum">
              <a:rPr/>
              <a:pPr>
                <a:defRPr/>
              </a:pPr>
              <a:t>‹#›</a:t>
            </a:fld>
            <a:endParaRPr/>
          </a:p>
        </p:txBody>
      </p:sp>
    </p:spTree>
    <p:extLst>
      <p:ext uri="{BB962C8B-B14F-4D97-AF65-F5344CB8AC3E}">
        <p14:creationId xmlns:p14="http://schemas.microsoft.com/office/powerpoint/2010/main" val="2252961695"/>
      </p:ext>
    </p:extLst>
  </p:cSld>
  <p:clrMapOvr>
    <a:masterClrMapping/>
  </p:clrMapOvr>
  <p:transition spd="slow"/>
</p:sldLayout>
</file>

<file path=ppt/slideLayouts/slideLayout30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B8CCE345-E0F5-6B41-B9A0-A86E6C997AC3}"/>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66620D52-3733-B94A-BCD1-1063B06946ED}"/>
              </a:ext>
            </a:extLst>
          </p:cNvPr>
          <p:cNvSpPr txBox="1">
            <a:spLocks noGrp="1"/>
          </p:cNvSpPr>
          <p:nvPr>
            <p:ph type="sldNum" sz="quarter" idx="11"/>
          </p:nvPr>
        </p:nvSpPr>
        <p:spPr>
          <a:ln/>
        </p:spPr>
        <p:txBody>
          <a:bodyPr/>
          <a:lstStyle>
            <a:lvl1pPr>
              <a:defRPr/>
            </a:lvl1pPr>
          </a:lstStyle>
          <a:p>
            <a:pPr>
              <a:defRPr/>
            </a:pPr>
            <a:fld id="{9BAC347A-731A-9546-B808-A5D8A93FF80D}" type="slidenum">
              <a:rPr/>
              <a:pPr>
                <a:defRPr/>
              </a:pPr>
              <a:t>‹#›</a:t>
            </a:fld>
            <a:endParaRPr/>
          </a:p>
        </p:txBody>
      </p:sp>
    </p:spTree>
    <p:extLst>
      <p:ext uri="{BB962C8B-B14F-4D97-AF65-F5344CB8AC3E}">
        <p14:creationId xmlns:p14="http://schemas.microsoft.com/office/powerpoint/2010/main" val="1536077364"/>
      </p:ext>
    </p:extLst>
  </p:cSld>
  <p:clrMapOvr>
    <a:masterClrMapping/>
  </p:clrMapOvr>
  <p:transition spd="slow"/>
</p:sldLayout>
</file>

<file path=ppt/slideLayouts/slideLayout30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711A4646-AA50-C54F-8026-BB3C3436CBDC}"/>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E7502AC8-7AD2-7E45-9228-9A2F050DA3F5}"/>
              </a:ext>
            </a:extLst>
          </p:cNvPr>
          <p:cNvSpPr txBox="1">
            <a:spLocks noGrp="1"/>
          </p:cNvSpPr>
          <p:nvPr>
            <p:ph type="sldNum" sz="quarter" idx="11"/>
          </p:nvPr>
        </p:nvSpPr>
        <p:spPr>
          <a:ln/>
        </p:spPr>
        <p:txBody>
          <a:bodyPr/>
          <a:lstStyle>
            <a:lvl1pPr>
              <a:defRPr/>
            </a:lvl1pPr>
          </a:lstStyle>
          <a:p>
            <a:pPr>
              <a:defRPr/>
            </a:pPr>
            <a:fld id="{8BD5768E-64C5-A746-97BE-FDF4460C6BAD}" type="slidenum">
              <a:rPr/>
              <a:pPr>
                <a:defRPr/>
              </a:pPr>
              <a:t>‹#›</a:t>
            </a:fld>
            <a:endParaRPr/>
          </a:p>
        </p:txBody>
      </p:sp>
    </p:spTree>
    <p:extLst>
      <p:ext uri="{BB962C8B-B14F-4D97-AF65-F5344CB8AC3E}">
        <p14:creationId xmlns:p14="http://schemas.microsoft.com/office/powerpoint/2010/main" val="3886596636"/>
      </p:ext>
    </p:extLst>
  </p:cSld>
  <p:clrMapOvr>
    <a:masterClrMapping/>
  </p:clrMapOvr>
  <p:transition spd="slow"/>
</p:sldLayout>
</file>

<file path=ppt/slideLayouts/slideLayout30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0291FA91-F505-B54A-9DFD-ED9CB525350A}"/>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5F8B3355-82E7-7841-ADDF-F8CF9F63ADAC}"/>
              </a:ext>
            </a:extLst>
          </p:cNvPr>
          <p:cNvSpPr txBox="1">
            <a:spLocks noGrp="1"/>
          </p:cNvSpPr>
          <p:nvPr>
            <p:ph type="sldNum" sz="quarter" idx="11"/>
          </p:nvPr>
        </p:nvSpPr>
        <p:spPr>
          <a:ln/>
        </p:spPr>
        <p:txBody>
          <a:bodyPr/>
          <a:lstStyle>
            <a:lvl1pPr>
              <a:defRPr/>
            </a:lvl1pPr>
          </a:lstStyle>
          <a:p>
            <a:pPr>
              <a:defRPr/>
            </a:pPr>
            <a:fld id="{5687D5AF-7E29-F04F-91BE-2982F0B7A9A5}" type="slidenum">
              <a:rPr/>
              <a:pPr>
                <a:defRPr/>
              </a:pPr>
              <a:t>‹#›</a:t>
            </a:fld>
            <a:endParaRPr/>
          </a:p>
        </p:txBody>
      </p:sp>
    </p:spTree>
    <p:extLst>
      <p:ext uri="{BB962C8B-B14F-4D97-AF65-F5344CB8AC3E}">
        <p14:creationId xmlns:p14="http://schemas.microsoft.com/office/powerpoint/2010/main" val="1098964975"/>
      </p:ext>
    </p:extLst>
  </p:cSld>
  <p:clrMapOvr>
    <a:masterClrMapping/>
  </p:clrMapOvr>
  <p:transition spd="slow"/>
</p:sldLayout>
</file>

<file path=ppt/slideLayouts/slideLayout30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2F782207-39DC-1B45-B9CB-353A49C07A2E}"/>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D99009A2-80C3-054B-BB7B-48E5BF35B71E}"/>
              </a:ext>
            </a:extLst>
          </p:cNvPr>
          <p:cNvSpPr txBox="1">
            <a:spLocks noGrp="1"/>
          </p:cNvSpPr>
          <p:nvPr>
            <p:ph type="sldNum" sz="quarter" idx="11"/>
          </p:nvPr>
        </p:nvSpPr>
        <p:spPr>
          <a:ln/>
        </p:spPr>
        <p:txBody>
          <a:bodyPr/>
          <a:lstStyle>
            <a:lvl1pPr>
              <a:defRPr/>
            </a:lvl1pPr>
          </a:lstStyle>
          <a:p>
            <a:pPr>
              <a:defRPr/>
            </a:pPr>
            <a:fld id="{F162D71C-7DC8-164C-9561-1E34DD5FE907}" type="slidenum">
              <a:rPr/>
              <a:pPr>
                <a:defRPr/>
              </a:pPr>
              <a:t>‹#›</a:t>
            </a:fld>
            <a:endParaRPr/>
          </a:p>
        </p:txBody>
      </p:sp>
    </p:spTree>
    <p:extLst>
      <p:ext uri="{BB962C8B-B14F-4D97-AF65-F5344CB8AC3E}">
        <p14:creationId xmlns:p14="http://schemas.microsoft.com/office/powerpoint/2010/main" val="75601451"/>
      </p:ext>
    </p:extLst>
  </p:cSld>
  <p:clrMapOvr>
    <a:masterClrMapping/>
  </p:clrMapOvr>
  <p:transition spd="slow"/>
</p:sldLayout>
</file>

<file path=ppt/slideLayouts/slideLayout30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9C15327A-2F67-494B-A3AC-F849E760EA3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E0F5A96-1D26-0F4B-ACE4-EC095964CA56}"/>
              </a:ext>
            </a:extLst>
          </p:cNvPr>
          <p:cNvSpPr txBox="1">
            <a:spLocks noGrp="1"/>
          </p:cNvSpPr>
          <p:nvPr>
            <p:ph type="sldNum" sz="quarter" idx="11"/>
          </p:nvPr>
        </p:nvSpPr>
        <p:spPr>
          <a:ln/>
        </p:spPr>
        <p:txBody>
          <a:bodyPr/>
          <a:lstStyle>
            <a:lvl1pPr>
              <a:defRPr/>
            </a:lvl1pPr>
          </a:lstStyle>
          <a:p>
            <a:pPr>
              <a:defRPr/>
            </a:pPr>
            <a:fld id="{0E56E951-348B-5941-9453-8A4721A736B5}" type="slidenum">
              <a:rPr/>
              <a:pPr>
                <a:defRPr/>
              </a:pPr>
              <a:t>‹#›</a:t>
            </a:fld>
            <a:endParaRPr/>
          </a:p>
        </p:txBody>
      </p:sp>
    </p:spTree>
    <p:extLst>
      <p:ext uri="{BB962C8B-B14F-4D97-AF65-F5344CB8AC3E}">
        <p14:creationId xmlns:p14="http://schemas.microsoft.com/office/powerpoint/2010/main" val="3215655931"/>
      </p:ext>
    </p:extLst>
  </p:cSld>
  <p:clrMapOvr>
    <a:masterClrMapping/>
  </p:clrMapOvr>
  <p:transition spd="slow"/>
</p:sldLayout>
</file>

<file path=ppt/slideLayouts/slideLayout30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CF36CC86-F7EF-114A-BEC6-9E9A94272A85}"/>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57DEF7BF-01E9-9648-8F35-B4B512BA273D}"/>
              </a:ext>
            </a:extLst>
          </p:cNvPr>
          <p:cNvSpPr txBox="1">
            <a:spLocks noGrp="1"/>
          </p:cNvSpPr>
          <p:nvPr>
            <p:ph type="sldNum" sz="quarter" idx="11"/>
          </p:nvPr>
        </p:nvSpPr>
        <p:spPr>
          <a:ln/>
        </p:spPr>
        <p:txBody>
          <a:bodyPr/>
          <a:lstStyle>
            <a:lvl1pPr>
              <a:defRPr/>
            </a:lvl1pPr>
          </a:lstStyle>
          <a:p>
            <a:pPr>
              <a:defRPr/>
            </a:pPr>
            <a:fld id="{5B582B97-A4E4-F341-AEFB-05FDDED48D16}" type="slidenum">
              <a:rPr/>
              <a:pPr>
                <a:defRPr/>
              </a:pPr>
              <a:t>‹#›</a:t>
            </a:fld>
            <a:endParaRPr/>
          </a:p>
        </p:txBody>
      </p:sp>
    </p:spTree>
    <p:extLst>
      <p:ext uri="{BB962C8B-B14F-4D97-AF65-F5344CB8AC3E}">
        <p14:creationId xmlns:p14="http://schemas.microsoft.com/office/powerpoint/2010/main" val="2276972750"/>
      </p:ext>
    </p:extLst>
  </p:cSld>
  <p:clrMapOvr>
    <a:masterClrMapping/>
  </p:clrMapOvr>
  <p:transition spd="slow"/>
</p:sldLayout>
</file>

<file path=ppt/slideLayouts/slideLayout30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A175298A-E441-8841-87A0-DB8697CDC64E}"/>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798D3D2-32ED-5D4A-8529-47BAAFBD1185}"/>
              </a:ext>
            </a:extLst>
          </p:cNvPr>
          <p:cNvSpPr txBox="1">
            <a:spLocks noGrp="1"/>
          </p:cNvSpPr>
          <p:nvPr>
            <p:ph type="sldNum" sz="quarter" idx="11"/>
          </p:nvPr>
        </p:nvSpPr>
        <p:spPr>
          <a:ln/>
        </p:spPr>
        <p:txBody>
          <a:bodyPr/>
          <a:lstStyle>
            <a:lvl1pPr>
              <a:defRPr/>
            </a:lvl1pPr>
          </a:lstStyle>
          <a:p>
            <a:pPr>
              <a:defRPr/>
            </a:pPr>
            <a:fld id="{B71C8793-ABC2-8B48-B7A7-9287BC7B02FD}" type="slidenum">
              <a:rPr/>
              <a:pPr>
                <a:defRPr/>
              </a:pPr>
              <a:t>‹#›</a:t>
            </a:fld>
            <a:endParaRPr/>
          </a:p>
        </p:txBody>
      </p:sp>
    </p:spTree>
    <p:extLst>
      <p:ext uri="{BB962C8B-B14F-4D97-AF65-F5344CB8AC3E}">
        <p14:creationId xmlns:p14="http://schemas.microsoft.com/office/powerpoint/2010/main" val="685661613"/>
      </p:ext>
    </p:extLst>
  </p:cSld>
  <p:clrMapOvr>
    <a:masterClrMapping/>
  </p:clrMapOvr>
  <p:transition spd="slow"/>
</p:sldLayout>
</file>

<file path=ppt/slideLayouts/slideLayout30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26F493B0-E0A4-AA49-82DC-B0F7FBEBBB5C}"/>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A7F3EA78-CDE4-0D49-AF06-E66073298FD8}"/>
              </a:ext>
            </a:extLst>
          </p:cNvPr>
          <p:cNvSpPr txBox="1">
            <a:spLocks noGrp="1"/>
          </p:cNvSpPr>
          <p:nvPr>
            <p:ph type="sldNum" sz="quarter" idx="11"/>
          </p:nvPr>
        </p:nvSpPr>
        <p:spPr>
          <a:ln/>
        </p:spPr>
        <p:txBody>
          <a:bodyPr/>
          <a:lstStyle>
            <a:lvl1pPr>
              <a:defRPr/>
            </a:lvl1pPr>
          </a:lstStyle>
          <a:p>
            <a:pPr>
              <a:defRPr/>
            </a:pPr>
            <a:fld id="{F7FB59D5-0FA6-8D42-B6E1-4687E920C036}" type="slidenum">
              <a:rPr/>
              <a:pPr>
                <a:defRPr/>
              </a:pPr>
              <a:t>‹#›</a:t>
            </a:fld>
            <a:endParaRPr/>
          </a:p>
        </p:txBody>
      </p:sp>
    </p:spTree>
    <p:extLst>
      <p:ext uri="{BB962C8B-B14F-4D97-AF65-F5344CB8AC3E}">
        <p14:creationId xmlns:p14="http://schemas.microsoft.com/office/powerpoint/2010/main" val="1364642702"/>
      </p:ext>
    </p:extLst>
  </p:cSld>
  <p:clrMapOvr>
    <a:masterClrMapping/>
  </p:clrMapOvr>
  <p:transition spd="slow"/>
</p:sldLayout>
</file>

<file path=ppt/slideLayouts/slideLayout30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E4D74C80-CA75-CA46-AF9D-549BF484FEB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40F9B02-1DA2-7E4D-B7AF-537FBB7D4E79}"/>
              </a:ext>
            </a:extLst>
          </p:cNvPr>
          <p:cNvSpPr txBox="1">
            <a:spLocks noGrp="1"/>
          </p:cNvSpPr>
          <p:nvPr>
            <p:ph type="sldNum" sz="quarter" idx="11"/>
          </p:nvPr>
        </p:nvSpPr>
        <p:spPr>
          <a:ln/>
        </p:spPr>
        <p:txBody>
          <a:bodyPr/>
          <a:lstStyle>
            <a:lvl1pPr>
              <a:defRPr/>
            </a:lvl1pPr>
          </a:lstStyle>
          <a:p>
            <a:pPr>
              <a:defRPr/>
            </a:pPr>
            <a:fld id="{144CC96D-799F-5B42-AB3E-861614252CC0}" type="slidenum">
              <a:rPr/>
              <a:pPr>
                <a:defRPr/>
              </a:pPr>
              <a:t>‹#›</a:t>
            </a:fld>
            <a:endParaRPr/>
          </a:p>
        </p:txBody>
      </p:sp>
    </p:spTree>
    <p:extLst>
      <p:ext uri="{BB962C8B-B14F-4D97-AF65-F5344CB8AC3E}">
        <p14:creationId xmlns:p14="http://schemas.microsoft.com/office/powerpoint/2010/main" val="2554454654"/>
      </p:ext>
    </p:extLst>
  </p:cSld>
  <p:clrMapOvr>
    <a:masterClrMapping/>
  </p:clrMapOvr>
  <p:transition spd="slow"/>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79B8891-DAD3-4243-8C9C-BBBA50E5B42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5183951-23E2-3345-83EE-2D5CAB808034}"/>
              </a:ext>
            </a:extLst>
          </p:cNvPr>
          <p:cNvSpPr txBox="1">
            <a:spLocks noGrp="1"/>
          </p:cNvSpPr>
          <p:nvPr>
            <p:ph type="sldNum" sz="quarter" idx="11"/>
          </p:nvPr>
        </p:nvSpPr>
        <p:spPr>
          <a:ln/>
        </p:spPr>
        <p:txBody>
          <a:bodyPr/>
          <a:lstStyle>
            <a:lvl1pPr>
              <a:defRPr/>
            </a:lvl1pPr>
          </a:lstStyle>
          <a:p>
            <a:pPr>
              <a:defRPr/>
            </a:pPr>
            <a:fld id="{B9572D6D-FF69-2448-8365-96E47BADAF59}" type="slidenum">
              <a:rPr/>
              <a:pPr>
                <a:defRPr/>
              </a:pPr>
              <a:t>‹#›</a:t>
            </a:fld>
            <a:endParaRPr/>
          </a:p>
        </p:txBody>
      </p:sp>
    </p:spTree>
    <p:extLst>
      <p:ext uri="{BB962C8B-B14F-4D97-AF65-F5344CB8AC3E}">
        <p14:creationId xmlns:p14="http://schemas.microsoft.com/office/powerpoint/2010/main" val="727756992"/>
      </p:ext>
    </p:extLst>
  </p:cSld>
  <p:clrMapOvr>
    <a:masterClrMapping/>
  </p:clrMapOvr>
  <p:transition spd="slow"/>
</p:sldLayout>
</file>

<file path=ppt/slideLayouts/slideLayout30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38D9A081-995B-1646-A150-CED77842A2E8}"/>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90D0839A-BAD4-3341-A325-A710CF86D277}"/>
              </a:ext>
            </a:extLst>
          </p:cNvPr>
          <p:cNvSpPr txBox="1">
            <a:spLocks noGrp="1"/>
          </p:cNvSpPr>
          <p:nvPr>
            <p:ph type="sldNum" sz="quarter" idx="11"/>
          </p:nvPr>
        </p:nvSpPr>
        <p:spPr>
          <a:ln/>
        </p:spPr>
        <p:txBody>
          <a:bodyPr/>
          <a:lstStyle>
            <a:lvl1pPr>
              <a:defRPr/>
            </a:lvl1pPr>
          </a:lstStyle>
          <a:p>
            <a:pPr>
              <a:defRPr/>
            </a:pPr>
            <a:fld id="{09693822-9991-724D-AFE5-5BE49927ACBC}" type="slidenum">
              <a:rPr/>
              <a:pPr>
                <a:defRPr/>
              </a:pPr>
              <a:t>‹#›</a:t>
            </a:fld>
            <a:endParaRPr/>
          </a:p>
        </p:txBody>
      </p:sp>
    </p:spTree>
    <p:extLst>
      <p:ext uri="{BB962C8B-B14F-4D97-AF65-F5344CB8AC3E}">
        <p14:creationId xmlns:p14="http://schemas.microsoft.com/office/powerpoint/2010/main" val="522736124"/>
      </p:ext>
    </p:extLst>
  </p:cSld>
  <p:clrMapOvr>
    <a:masterClrMapping/>
  </p:clrMapOvr>
  <p:transition spd="slow"/>
</p:sldLayout>
</file>

<file path=ppt/slideLayouts/slideLayout30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04534894-A7FB-EE41-A71A-F06C796BC897}"/>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15A6EF83-2F09-9245-B23E-177A89F6B1BC}"/>
              </a:ext>
            </a:extLst>
          </p:cNvPr>
          <p:cNvSpPr txBox="1">
            <a:spLocks noGrp="1"/>
          </p:cNvSpPr>
          <p:nvPr>
            <p:ph type="sldNum" sz="quarter" idx="11"/>
          </p:nvPr>
        </p:nvSpPr>
        <p:spPr>
          <a:ln/>
        </p:spPr>
        <p:txBody>
          <a:bodyPr/>
          <a:lstStyle>
            <a:lvl1pPr>
              <a:defRPr/>
            </a:lvl1pPr>
          </a:lstStyle>
          <a:p>
            <a:pPr>
              <a:defRPr/>
            </a:pPr>
            <a:fld id="{59474E17-C108-BD4E-927B-6AA20A8C5182}" type="slidenum">
              <a:rPr/>
              <a:pPr>
                <a:defRPr/>
              </a:pPr>
              <a:t>‹#›</a:t>
            </a:fld>
            <a:endParaRPr/>
          </a:p>
        </p:txBody>
      </p:sp>
    </p:spTree>
    <p:extLst>
      <p:ext uri="{BB962C8B-B14F-4D97-AF65-F5344CB8AC3E}">
        <p14:creationId xmlns:p14="http://schemas.microsoft.com/office/powerpoint/2010/main" val="2787566654"/>
      </p:ext>
    </p:extLst>
  </p:cSld>
  <p:clrMapOvr>
    <a:masterClrMapping/>
  </p:clrMapOvr>
  <p:transition spd="slow"/>
</p:sldLayout>
</file>

<file path=ppt/slideLayouts/slideLayout30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65C95EF1-3243-A548-B3BF-4FE79E489D69}"/>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9C43C34B-ACE0-3143-A742-581DC7AA71E0}"/>
              </a:ext>
            </a:extLst>
          </p:cNvPr>
          <p:cNvSpPr txBox="1">
            <a:spLocks noGrp="1"/>
          </p:cNvSpPr>
          <p:nvPr>
            <p:ph type="sldNum" sz="quarter" idx="11"/>
          </p:nvPr>
        </p:nvSpPr>
        <p:spPr>
          <a:ln/>
        </p:spPr>
        <p:txBody>
          <a:bodyPr/>
          <a:lstStyle>
            <a:lvl1pPr>
              <a:defRPr/>
            </a:lvl1pPr>
          </a:lstStyle>
          <a:p>
            <a:pPr>
              <a:defRPr/>
            </a:pPr>
            <a:fld id="{9E471582-36FA-F14A-8A08-37657E0955DB}" type="slidenum">
              <a:rPr/>
              <a:pPr>
                <a:defRPr/>
              </a:pPr>
              <a:t>‹#›</a:t>
            </a:fld>
            <a:endParaRPr/>
          </a:p>
        </p:txBody>
      </p:sp>
    </p:spTree>
    <p:extLst>
      <p:ext uri="{BB962C8B-B14F-4D97-AF65-F5344CB8AC3E}">
        <p14:creationId xmlns:p14="http://schemas.microsoft.com/office/powerpoint/2010/main" val="2434372188"/>
      </p:ext>
    </p:extLst>
  </p:cSld>
  <p:clrMapOvr>
    <a:masterClrMapping/>
  </p:clrMapOvr>
  <p:transition spd="slow"/>
</p:sldLayout>
</file>

<file path=ppt/slideLayouts/slideLayout30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EE58E62D-32FD-BF41-8C2A-F59CB5AEEBFA}"/>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5740C31C-F55A-D341-9A1C-5EED4346F235}"/>
              </a:ext>
            </a:extLst>
          </p:cNvPr>
          <p:cNvSpPr txBox="1">
            <a:spLocks noGrp="1"/>
          </p:cNvSpPr>
          <p:nvPr>
            <p:ph type="sldNum" sz="quarter" idx="11"/>
          </p:nvPr>
        </p:nvSpPr>
        <p:spPr>
          <a:ln/>
        </p:spPr>
        <p:txBody>
          <a:bodyPr/>
          <a:lstStyle>
            <a:lvl1pPr>
              <a:defRPr/>
            </a:lvl1pPr>
          </a:lstStyle>
          <a:p>
            <a:pPr>
              <a:defRPr/>
            </a:pPr>
            <a:fld id="{31CA5ED4-8F28-D749-AFF2-A8AFEEA4388A}" type="slidenum">
              <a:rPr/>
              <a:pPr>
                <a:defRPr/>
              </a:pPr>
              <a:t>‹#›</a:t>
            </a:fld>
            <a:endParaRPr/>
          </a:p>
        </p:txBody>
      </p:sp>
    </p:spTree>
    <p:extLst>
      <p:ext uri="{BB962C8B-B14F-4D97-AF65-F5344CB8AC3E}">
        <p14:creationId xmlns:p14="http://schemas.microsoft.com/office/powerpoint/2010/main" val="1232532718"/>
      </p:ext>
    </p:extLst>
  </p:cSld>
  <p:clrMapOvr>
    <a:masterClrMapping/>
  </p:clrMapOvr>
  <p:transition spd="slow"/>
</p:sldLayout>
</file>

<file path=ppt/slideLayouts/slideLayout30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A7729E49-0587-5948-801F-0EB433F85646}"/>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7F69B2B7-0023-574D-93C8-6B7F761E24AC}"/>
              </a:ext>
            </a:extLst>
          </p:cNvPr>
          <p:cNvSpPr txBox="1">
            <a:spLocks noGrp="1"/>
          </p:cNvSpPr>
          <p:nvPr>
            <p:ph type="sldNum" sz="quarter" idx="11"/>
          </p:nvPr>
        </p:nvSpPr>
        <p:spPr>
          <a:ln/>
        </p:spPr>
        <p:txBody>
          <a:bodyPr/>
          <a:lstStyle>
            <a:lvl1pPr>
              <a:defRPr/>
            </a:lvl1pPr>
          </a:lstStyle>
          <a:p>
            <a:pPr>
              <a:defRPr/>
            </a:pPr>
            <a:fld id="{2D3F3FDD-90B3-6545-9676-C13B1DD4B3A7}" type="slidenum">
              <a:rPr/>
              <a:pPr>
                <a:defRPr/>
              </a:pPr>
              <a:t>‹#›</a:t>
            </a:fld>
            <a:endParaRPr/>
          </a:p>
        </p:txBody>
      </p:sp>
    </p:spTree>
    <p:extLst>
      <p:ext uri="{BB962C8B-B14F-4D97-AF65-F5344CB8AC3E}">
        <p14:creationId xmlns:p14="http://schemas.microsoft.com/office/powerpoint/2010/main" val="3885295757"/>
      </p:ext>
    </p:extLst>
  </p:cSld>
  <p:clrMapOvr>
    <a:masterClrMapping/>
  </p:clrMapOvr>
  <p:transition spd="slow"/>
</p:sldLayout>
</file>

<file path=ppt/slideLayouts/slideLayout30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D0818633-58EC-1443-86F9-547C74DC16E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A31E5C31-A33E-F848-AC0B-A250FE3D3DC7}"/>
              </a:ext>
            </a:extLst>
          </p:cNvPr>
          <p:cNvSpPr txBox="1">
            <a:spLocks noGrp="1"/>
          </p:cNvSpPr>
          <p:nvPr>
            <p:ph type="sldNum" sz="quarter" idx="11"/>
          </p:nvPr>
        </p:nvSpPr>
        <p:spPr>
          <a:ln/>
        </p:spPr>
        <p:txBody>
          <a:bodyPr/>
          <a:lstStyle>
            <a:lvl1pPr>
              <a:defRPr/>
            </a:lvl1pPr>
          </a:lstStyle>
          <a:p>
            <a:pPr>
              <a:defRPr/>
            </a:pPr>
            <a:fld id="{F4211F86-FC91-2245-BBB7-B3BB60CCAD50}" type="slidenum">
              <a:rPr/>
              <a:pPr>
                <a:defRPr/>
              </a:pPr>
              <a:t>‹#›</a:t>
            </a:fld>
            <a:endParaRPr/>
          </a:p>
        </p:txBody>
      </p:sp>
    </p:spTree>
    <p:extLst>
      <p:ext uri="{BB962C8B-B14F-4D97-AF65-F5344CB8AC3E}">
        <p14:creationId xmlns:p14="http://schemas.microsoft.com/office/powerpoint/2010/main" val="2838150122"/>
      </p:ext>
    </p:extLst>
  </p:cSld>
  <p:clrMapOvr>
    <a:masterClrMapping/>
  </p:clrMapOvr>
  <p:transition spd="slow"/>
</p:sldLayout>
</file>

<file path=ppt/slideLayouts/slideLayout30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2F5B9528-2B4E-D244-A9DA-0093FF9A4F4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D39E6C4D-8CE0-E447-AF05-A18D66E9453C}"/>
              </a:ext>
            </a:extLst>
          </p:cNvPr>
          <p:cNvSpPr txBox="1">
            <a:spLocks noGrp="1"/>
          </p:cNvSpPr>
          <p:nvPr>
            <p:ph type="sldNum" sz="quarter" idx="11"/>
          </p:nvPr>
        </p:nvSpPr>
        <p:spPr>
          <a:ln/>
        </p:spPr>
        <p:txBody>
          <a:bodyPr/>
          <a:lstStyle>
            <a:lvl1pPr>
              <a:defRPr/>
            </a:lvl1pPr>
          </a:lstStyle>
          <a:p>
            <a:pPr>
              <a:defRPr/>
            </a:pPr>
            <a:fld id="{A68EABD1-2A30-A944-9B4E-AF4934F3F173}" type="slidenum">
              <a:rPr/>
              <a:pPr>
                <a:defRPr/>
              </a:pPr>
              <a:t>‹#›</a:t>
            </a:fld>
            <a:endParaRPr/>
          </a:p>
        </p:txBody>
      </p:sp>
    </p:spTree>
    <p:extLst>
      <p:ext uri="{BB962C8B-B14F-4D97-AF65-F5344CB8AC3E}">
        <p14:creationId xmlns:p14="http://schemas.microsoft.com/office/powerpoint/2010/main" val="2891014257"/>
      </p:ext>
    </p:extLst>
  </p:cSld>
  <p:clrMapOvr>
    <a:masterClrMapping/>
  </p:clrMapOvr>
  <p:transition spd="slow"/>
</p:sldLayout>
</file>

<file path=ppt/slideLayouts/slideLayout30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31F11C50-7C8B-3441-A90A-1FAF1DF4E3D7}"/>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E755833-25A3-0B4A-881C-19B3C458ABC2}"/>
              </a:ext>
            </a:extLst>
          </p:cNvPr>
          <p:cNvSpPr txBox="1">
            <a:spLocks noGrp="1"/>
          </p:cNvSpPr>
          <p:nvPr>
            <p:ph type="sldNum" sz="quarter" idx="11"/>
          </p:nvPr>
        </p:nvSpPr>
        <p:spPr>
          <a:ln/>
        </p:spPr>
        <p:txBody>
          <a:bodyPr/>
          <a:lstStyle>
            <a:lvl1pPr>
              <a:defRPr/>
            </a:lvl1pPr>
          </a:lstStyle>
          <a:p>
            <a:pPr>
              <a:defRPr/>
            </a:pPr>
            <a:fld id="{4221C381-51D7-A34D-B832-95F37D0FA806}" type="slidenum">
              <a:rPr/>
              <a:pPr>
                <a:defRPr/>
              </a:pPr>
              <a:t>‹#›</a:t>
            </a:fld>
            <a:endParaRPr/>
          </a:p>
        </p:txBody>
      </p:sp>
    </p:spTree>
    <p:extLst>
      <p:ext uri="{BB962C8B-B14F-4D97-AF65-F5344CB8AC3E}">
        <p14:creationId xmlns:p14="http://schemas.microsoft.com/office/powerpoint/2010/main" val="2519051072"/>
      </p:ext>
    </p:extLst>
  </p:cSld>
  <p:clrMapOvr>
    <a:masterClrMapping/>
  </p:clrMapOvr>
  <p:transition spd="slow"/>
</p:sldLayout>
</file>

<file path=ppt/slideLayouts/slideLayout30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F1C4EDFC-1C8B-314E-87A2-D83B62A9DB87}"/>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77E984E3-5293-424D-9F5F-E4209DE36090}"/>
              </a:ext>
            </a:extLst>
          </p:cNvPr>
          <p:cNvSpPr txBox="1">
            <a:spLocks noGrp="1"/>
          </p:cNvSpPr>
          <p:nvPr>
            <p:ph type="sldNum" sz="quarter" idx="11"/>
          </p:nvPr>
        </p:nvSpPr>
        <p:spPr>
          <a:ln/>
        </p:spPr>
        <p:txBody>
          <a:bodyPr/>
          <a:lstStyle>
            <a:lvl1pPr>
              <a:defRPr/>
            </a:lvl1pPr>
          </a:lstStyle>
          <a:p>
            <a:pPr>
              <a:defRPr/>
            </a:pPr>
            <a:fld id="{E26E6464-9D79-2847-9D83-9D0829A364E6}" type="slidenum">
              <a:rPr/>
              <a:pPr>
                <a:defRPr/>
              </a:pPr>
              <a:t>‹#›</a:t>
            </a:fld>
            <a:endParaRPr/>
          </a:p>
        </p:txBody>
      </p:sp>
    </p:spTree>
    <p:extLst>
      <p:ext uri="{BB962C8B-B14F-4D97-AF65-F5344CB8AC3E}">
        <p14:creationId xmlns:p14="http://schemas.microsoft.com/office/powerpoint/2010/main" val="3862391200"/>
      </p:ext>
    </p:extLst>
  </p:cSld>
  <p:clrMapOvr>
    <a:masterClrMapping/>
  </p:clrMapOvr>
  <p:transition spd="slow"/>
</p:sldLayout>
</file>

<file path=ppt/slideLayouts/slideLayout30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05EFEFC6-9354-9240-B166-C6549901CF7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4DB1385-46F5-644D-84F4-2025C9DBDC7E}"/>
              </a:ext>
            </a:extLst>
          </p:cNvPr>
          <p:cNvSpPr txBox="1">
            <a:spLocks noGrp="1"/>
          </p:cNvSpPr>
          <p:nvPr>
            <p:ph type="sldNum" sz="quarter" idx="11"/>
          </p:nvPr>
        </p:nvSpPr>
        <p:spPr>
          <a:ln/>
        </p:spPr>
        <p:txBody>
          <a:bodyPr/>
          <a:lstStyle>
            <a:lvl1pPr>
              <a:defRPr/>
            </a:lvl1pPr>
          </a:lstStyle>
          <a:p>
            <a:pPr>
              <a:defRPr/>
            </a:pPr>
            <a:fld id="{FB3EE414-5BCC-434A-A228-E0ED0D6B2FD2}" type="slidenum">
              <a:rPr/>
              <a:pPr>
                <a:defRPr/>
              </a:pPr>
              <a:t>‹#›</a:t>
            </a:fld>
            <a:endParaRPr/>
          </a:p>
        </p:txBody>
      </p:sp>
    </p:spTree>
    <p:extLst>
      <p:ext uri="{BB962C8B-B14F-4D97-AF65-F5344CB8AC3E}">
        <p14:creationId xmlns:p14="http://schemas.microsoft.com/office/powerpoint/2010/main" val="2485705299"/>
      </p:ext>
    </p:extLst>
  </p:cSld>
  <p:clrMapOvr>
    <a:masterClrMapping/>
  </p:clrMapOvr>
  <p:transition spd="slow"/>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D462C0C-C45A-4E49-93B9-F055BFFCF9A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5F7036B-7E46-164F-BABC-B6498B2B9BAD}"/>
              </a:ext>
            </a:extLst>
          </p:cNvPr>
          <p:cNvSpPr txBox="1">
            <a:spLocks noGrp="1"/>
          </p:cNvSpPr>
          <p:nvPr>
            <p:ph type="sldNum" sz="quarter" idx="11"/>
          </p:nvPr>
        </p:nvSpPr>
        <p:spPr>
          <a:ln/>
        </p:spPr>
        <p:txBody>
          <a:bodyPr/>
          <a:lstStyle>
            <a:lvl1pPr>
              <a:defRPr/>
            </a:lvl1pPr>
          </a:lstStyle>
          <a:p>
            <a:pPr>
              <a:defRPr/>
            </a:pPr>
            <a:fld id="{F0D4B5CE-A3B3-FA4A-9856-0AFC9BCC0245}" type="slidenum">
              <a:rPr/>
              <a:pPr>
                <a:defRPr/>
              </a:pPr>
              <a:t>‹#›</a:t>
            </a:fld>
            <a:endParaRPr/>
          </a:p>
        </p:txBody>
      </p:sp>
    </p:spTree>
    <p:extLst>
      <p:ext uri="{BB962C8B-B14F-4D97-AF65-F5344CB8AC3E}">
        <p14:creationId xmlns:p14="http://schemas.microsoft.com/office/powerpoint/2010/main" val="1965382263"/>
      </p:ext>
    </p:extLst>
  </p:cSld>
  <p:clrMapOvr>
    <a:masterClrMapping/>
  </p:clrMapOvr>
  <p:transition spd="slow"/>
</p:sldLayout>
</file>

<file path=ppt/slideLayouts/slideLayout30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3FA0D41C-94CA-A949-BCAE-1DAF8D42CC5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20E1029C-D598-BB4B-8F7A-53CB0A9C1A64}"/>
              </a:ext>
            </a:extLst>
          </p:cNvPr>
          <p:cNvSpPr txBox="1">
            <a:spLocks noGrp="1"/>
          </p:cNvSpPr>
          <p:nvPr>
            <p:ph type="sldNum" sz="quarter" idx="11"/>
          </p:nvPr>
        </p:nvSpPr>
        <p:spPr>
          <a:ln/>
        </p:spPr>
        <p:txBody>
          <a:bodyPr/>
          <a:lstStyle>
            <a:lvl1pPr>
              <a:defRPr/>
            </a:lvl1pPr>
          </a:lstStyle>
          <a:p>
            <a:pPr>
              <a:defRPr/>
            </a:pPr>
            <a:fld id="{570205B4-EF4F-1642-AFD2-500274A9D4EB}" type="slidenum">
              <a:rPr/>
              <a:pPr>
                <a:defRPr/>
              </a:pPr>
              <a:t>‹#›</a:t>
            </a:fld>
            <a:endParaRPr/>
          </a:p>
        </p:txBody>
      </p:sp>
    </p:spTree>
    <p:extLst>
      <p:ext uri="{BB962C8B-B14F-4D97-AF65-F5344CB8AC3E}">
        <p14:creationId xmlns:p14="http://schemas.microsoft.com/office/powerpoint/2010/main" val="329982300"/>
      </p:ext>
    </p:extLst>
  </p:cSld>
  <p:clrMapOvr>
    <a:masterClrMapping/>
  </p:clrMapOvr>
  <p:transition spd="slow"/>
</p:sldLayout>
</file>

<file path=ppt/slideLayouts/slideLayout30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CB7FABD3-4CFC-0A49-B494-88EC78EE8C90}"/>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6D710C0E-E445-694E-98AB-4EFA7E1BC983}"/>
              </a:ext>
            </a:extLst>
          </p:cNvPr>
          <p:cNvSpPr txBox="1">
            <a:spLocks noGrp="1"/>
          </p:cNvSpPr>
          <p:nvPr>
            <p:ph type="sldNum" sz="quarter" idx="11"/>
          </p:nvPr>
        </p:nvSpPr>
        <p:spPr>
          <a:ln/>
        </p:spPr>
        <p:txBody>
          <a:bodyPr/>
          <a:lstStyle>
            <a:lvl1pPr>
              <a:defRPr/>
            </a:lvl1pPr>
          </a:lstStyle>
          <a:p>
            <a:pPr>
              <a:defRPr/>
            </a:pPr>
            <a:fld id="{985DEE1E-C5EB-EF44-A2C8-14835362FA31}" type="slidenum">
              <a:rPr/>
              <a:pPr>
                <a:defRPr/>
              </a:pPr>
              <a:t>‹#›</a:t>
            </a:fld>
            <a:endParaRPr/>
          </a:p>
        </p:txBody>
      </p:sp>
    </p:spTree>
    <p:extLst>
      <p:ext uri="{BB962C8B-B14F-4D97-AF65-F5344CB8AC3E}">
        <p14:creationId xmlns:p14="http://schemas.microsoft.com/office/powerpoint/2010/main" val="3835219904"/>
      </p:ext>
    </p:extLst>
  </p:cSld>
  <p:clrMapOvr>
    <a:masterClrMapping/>
  </p:clrMapOvr>
  <p:transition spd="slow"/>
</p:sldLayout>
</file>

<file path=ppt/slideLayouts/slideLayout30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98A92949-8E62-F44E-B041-9F0F2422F8AF}"/>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318B1968-03A9-A246-9841-035E80FA917B}"/>
              </a:ext>
            </a:extLst>
          </p:cNvPr>
          <p:cNvSpPr txBox="1">
            <a:spLocks noGrp="1"/>
          </p:cNvSpPr>
          <p:nvPr>
            <p:ph type="sldNum" sz="quarter" idx="11"/>
          </p:nvPr>
        </p:nvSpPr>
        <p:spPr>
          <a:ln/>
        </p:spPr>
        <p:txBody>
          <a:bodyPr/>
          <a:lstStyle>
            <a:lvl1pPr>
              <a:defRPr/>
            </a:lvl1pPr>
          </a:lstStyle>
          <a:p>
            <a:pPr>
              <a:defRPr/>
            </a:pPr>
            <a:fld id="{9FD08B7D-219F-2544-A4E1-60567804B31F}" type="slidenum">
              <a:rPr/>
              <a:pPr>
                <a:defRPr/>
              </a:pPr>
              <a:t>‹#›</a:t>
            </a:fld>
            <a:endParaRPr/>
          </a:p>
        </p:txBody>
      </p:sp>
    </p:spTree>
    <p:extLst>
      <p:ext uri="{BB962C8B-B14F-4D97-AF65-F5344CB8AC3E}">
        <p14:creationId xmlns:p14="http://schemas.microsoft.com/office/powerpoint/2010/main" val="3808970148"/>
      </p:ext>
    </p:extLst>
  </p:cSld>
  <p:clrMapOvr>
    <a:masterClrMapping/>
  </p:clrMapOvr>
  <p:transition spd="slow"/>
</p:sldLayout>
</file>

<file path=ppt/slideLayouts/slideLayout30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C15E0105-7EC5-4F4D-BBFE-73835252D900}"/>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D8ED1424-6483-8F40-859F-294C3B83EB05}"/>
              </a:ext>
            </a:extLst>
          </p:cNvPr>
          <p:cNvSpPr txBox="1">
            <a:spLocks noGrp="1"/>
          </p:cNvSpPr>
          <p:nvPr>
            <p:ph type="sldNum" sz="quarter" idx="11"/>
          </p:nvPr>
        </p:nvSpPr>
        <p:spPr>
          <a:ln/>
        </p:spPr>
        <p:txBody>
          <a:bodyPr/>
          <a:lstStyle>
            <a:lvl1pPr>
              <a:defRPr/>
            </a:lvl1pPr>
          </a:lstStyle>
          <a:p>
            <a:pPr>
              <a:defRPr/>
            </a:pPr>
            <a:fld id="{407550FD-5CF2-0E44-B2E0-D59948D6CD56}" type="slidenum">
              <a:rPr/>
              <a:pPr>
                <a:defRPr/>
              </a:pPr>
              <a:t>‹#›</a:t>
            </a:fld>
            <a:endParaRPr/>
          </a:p>
        </p:txBody>
      </p:sp>
    </p:spTree>
    <p:extLst>
      <p:ext uri="{BB962C8B-B14F-4D97-AF65-F5344CB8AC3E}">
        <p14:creationId xmlns:p14="http://schemas.microsoft.com/office/powerpoint/2010/main" val="2336966695"/>
      </p:ext>
    </p:extLst>
  </p:cSld>
  <p:clrMapOvr>
    <a:masterClrMapping/>
  </p:clrMapOvr>
  <p:transition spd="slow"/>
</p:sldLayout>
</file>

<file path=ppt/slideLayouts/slideLayout30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DD8AC1A3-58B6-B24C-9926-D697C3B863D3}"/>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1583F689-B9D8-194E-BC4F-74ECB816F5BB}"/>
              </a:ext>
            </a:extLst>
          </p:cNvPr>
          <p:cNvSpPr txBox="1">
            <a:spLocks noGrp="1"/>
          </p:cNvSpPr>
          <p:nvPr>
            <p:ph type="sldNum" sz="quarter" idx="11"/>
          </p:nvPr>
        </p:nvSpPr>
        <p:spPr>
          <a:ln/>
        </p:spPr>
        <p:txBody>
          <a:bodyPr/>
          <a:lstStyle>
            <a:lvl1pPr>
              <a:defRPr/>
            </a:lvl1pPr>
          </a:lstStyle>
          <a:p>
            <a:pPr>
              <a:defRPr/>
            </a:pPr>
            <a:fld id="{CD302D46-767C-B343-835E-F620061F2B92}" type="slidenum">
              <a:rPr/>
              <a:pPr>
                <a:defRPr/>
              </a:pPr>
              <a:t>‹#›</a:t>
            </a:fld>
            <a:endParaRPr/>
          </a:p>
        </p:txBody>
      </p:sp>
    </p:spTree>
    <p:extLst>
      <p:ext uri="{BB962C8B-B14F-4D97-AF65-F5344CB8AC3E}">
        <p14:creationId xmlns:p14="http://schemas.microsoft.com/office/powerpoint/2010/main" val="1820253129"/>
      </p:ext>
    </p:extLst>
  </p:cSld>
  <p:clrMapOvr>
    <a:masterClrMapping/>
  </p:clrMapOvr>
  <p:transition spd="slow"/>
</p:sldLayout>
</file>

<file path=ppt/slideLayouts/slideLayout30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4364FF44-85DF-7840-BFD9-7A010E0D16C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40939003-DF3D-C440-B4E3-F03EAE3B0AC7}"/>
              </a:ext>
            </a:extLst>
          </p:cNvPr>
          <p:cNvSpPr txBox="1">
            <a:spLocks noGrp="1"/>
          </p:cNvSpPr>
          <p:nvPr>
            <p:ph type="sldNum" sz="quarter" idx="11"/>
          </p:nvPr>
        </p:nvSpPr>
        <p:spPr>
          <a:ln/>
        </p:spPr>
        <p:txBody>
          <a:bodyPr/>
          <a:lstStyle>
            <a:lvl1pPr>
              <a:defRPr/>
            </a:lvl1pPr>
          </a:lstStyle>
          <a:p>
            <a:pPr>
              <a:defRPr/>
            </a:pPr>
            <a:fld id="{D378D308-2CBA-4F4F-8576-6A6C80A74A47}" type="slidenum">
              <a:rPr/>
              <a:pPr>
                <a:defRPr/>
              </a:pPr>
              <a:t>‹#›</a:t>
            </a:fld>
            <a:endParaRPr/>
          </a:p>
        </p:txBody>
      </p:sp>
    </p:spTree>
    <p:extLst>
      <p:ext uri="{BB962C8B-B14F-4D97-AF65-F5344CB8AC3E}">
        <p14:creationId xmlns:p14="http://schemas.microsoft.com/office/powerpoint/2010/main" val="1462335286"/>
      </p:ext>
    </p:extLst>
  </p:cSld>
  <p:clrMapOvr>
    <a:masterClrMapping/>
  </p:clrMapOvr>
  <p:transition spd="slow"/>
</p:sldLayout>
</file>

<file path=ppt/slideLayouts/slideLayout30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80C732C1-3042-E942-BBFF-B183EED07EA9}"/>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4958A6D8-33EF-D342-BDCB-6AB6943F2216}"/>
              </a:ext>
            </a:extLst>
          </p:cNvPr>
          <p:cNvSpPr txBox="1">
            <a:spLocks noGrp="1"/>
          </p:cNvSpPr>
          <p:nvPr>
            <p:ph type="sldNum" sz="quarter" idx="11"/>
          </p:nvPr>
        </p:nvSpPr>
        <p:spPr>
          <a:ln/>
        </p:spPr>
        <p:txBody>
          <a:bodyPr/>
          <a:lstStyle>
            <a:lvl1pPr>
              <a:defRPr/>
            </a:lvl1pPr>
          </a:lstStyle>
          <a:p>
            <a:pPr>
              <a:defRPr/>
            </a:pPr>
            <a:fld id="{4676AD4A-0EC7-BC4C-AF46-173A759970B4}" type="slidenum">
              <a:rPr/>
              <a:pPr>
                <a:defRPr/>
              </a:pPr>
              <a:t>‹#›</a:t>
            </a:fld>
            <a:endParaRPr/>
          </a:p>
        </p:txBody>
      </p:sp>
    </p:spTree>
    <p:extLst>
      <p:ext uri="{BB962C8B-B14F-4D97-AF65-F5344CB8AC3E}">
        <p14:creationId xmlns:p14="http://schemas.microsoft.com/office/powerpoint/2010/main" val="1114044089"/>
      </p:ext>
    </p:extLst>
  </p:cSld>
  <p:clrMapOvr>
    <a:masterClrMapping/>
  </p:clrMapOvr>
  <p:transition spd="slow"/>
</p:sldLayout>
</file>

<file path=ppt/slideLayouts/slideLayout30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9D57CBB3-865E-7848-A988-B0568E749F4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62022AD-DD62-D04E-96D6-A87CDE82F46A}"/>
              </a:ext>
            </a:extLst>
          </p:cNvPr>
          <p:cNvSpPr txBox="1">
            <a:spLocks noGrp="1"/>
          </p:cNvSpPr>
          <p:nvPr>
            <p:ph type="sldNum" sz="quarter" idx="11"/>
          </p:nvPr>
        </p:nvSpPr>
        <p:spPr>
          <a:ln/>
        </p:spPr>
        <p:txBody>
          <a:bodyPr/>
          <a:lstStyle>
            <a:lvl1pPr>
              <a:defRPr/>
            </a:lvl1pPr>
          </a:lstStyle>
          <a:p>
            <a:pPr>
              <a:defRPr/>
            </a:pPr>
            <a:fld id="{8D45FAA5-BBF2-2D4D-8D93-17C3017D8A61}" type="slidenum">
              <a:rPr/>
              <a:pPr>
                <a:defRPr/>
              </a:pPr>
              <a:t>‹#›</a:t>
            </a:fld>
            <a:endParaRPr/>
          </a:p>
        </p:txBody>
      </p:sp>
    </p:spTree>
    <p:extLst>
      <p:ext uri="{BB962C8B-B14F-4D97-AF65-F5344CB8AC3E}">
        <p14:creationId xmlns:p14="http://schemas.microsoft.com/office/powerpoint/2010/main" val="1532411299"/>
      </p:ext>
    </p:extLst>
  </p:cSld>
  <p:clrMapOvr>
    <a:masterClrMapping/>
  </p:clrMapOvr>
  <p:transition spd="slow"/>
</p:sldLayout>
</file>

<file path=ppt/slideLayouts/slideLayout30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BA806281-6607-BC4A-8451-001B9C3913DF}"/>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490F8509-BDD3-C941-A7F9-4ACE4C539E39}"/>
              </a:ext>
            </a:extLst>
          </p:cNvPr>
          <p:cNvSpPr txBox="1">
            <a:spLocks noGrp="1"/>
          </p:cNvSpPr>
          <p:nvPr>
            <p:ph type="sldNum" sz="quarter" idx="11"/>
          </p:nvPr>
        </p:nvSpPr>
        <p:spPr>
          <a:ln/>
        </p:spPr>
        <p:txBody>
          <a:bodyPr/>
          <a:lstStyle>
            <a:lvl1pPr>
              <a:defRPr/>
            </a:lvl1pPr>
          </a:lstStyle>
          <a:p>
            <a:pPr>
              <a:defRPr/>
            </a:pPr>
            <a:fld id="{B472FE68-A18E-1349-9799-A7AC319DD1F5}" type="slidenum">
              <a:rPr/>
              <a:pPr>
                <a:defRPr/>
              </a:pPr>
              <a:t>‹#›</a:t>
            </a:fld>
            <a:endParaRPr/>
          </a:p>
        </p:txBody>
      </p:sp>
    </p:spTree>
    <p:extLst>
      <p:ext uri="{BB962C8B-B14F-4D97-AF65-F5344CB8AC3E}">
        <p14:creationId xmlns:p14="http://schemas.microsoft.com/office/powerpoint/2010/main" val="1487465808"/>
      </p:ext>
    </p:extLst>
  </p:cSld>
  <p:clrMapOvr>
    <a:masterClrMapping/>
  </p:clrMapOvr>
  <p:transition spd="slow"/>
</p:sldLayout>
</file>

<file path=ppt/slideLayouts/slideLayout30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C53FF773-D50E-724A-A5D6-EC586F52B46D}"/>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CB8838B5-AA55-EC44-ACA5-4769918E32BB}"/>
              </a:ext>
            </a:extLst>
          </p:cNvPr>
          <p:cNvSpPr txBox="1">
            <a:spLocks noGrp="1"/>
          </p:cNvSpPr>
          <p:nvPr>
            <p:ph type="sldNum" sz="quarter" idx="11"/>
          </p:nvPr>
        </p:nvSpPr>
        <p:spPr>
          <a:ln/>
        </p:spPr>
        <p:txBody>
          <a:bodyPr/>
          <a:lstStyle>
            <a:lvl1pPr>
              <a:defRPr/>
            </a:lvl1pPr>
          </a:lstStyle>
          <a:p>
            <a:pPr>
              <a:defRPr/>
            </a:pPr>
            <a:fld id="{223D99A7-3FE1-1E43-AEAF-1BACED66D9E6}" type="slidenum">
              <a:rPr/>
              <a:pPr>
                <a:defRPr/>
              </a:pPr>
              <a:t>‹#›</a:t>
            </a:fld>
            <a:endParaRPr/>
          </a:p>
        </p:txBody>
      </p:sp>
    </p:spTree>
    <p:extLst>
      <p:ext uri="{BB962C8B-B14F-4D97-AF65-F5344CB8AC3E}">
        <p14:creationId xmlns:p14="http://schemas.microsoft.com/office/powerpoint/2010/main" val="4242024647"/>
      </p:ext>
    </p:extLst>
  </p:cSld>
  <p:clrMapOvr>
    <a:masterClrMapping/>
  </p:clrMapOvr>
  <p:transition spd="slow"/>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C71472C-BD30-7941-89B9-517D54C0B11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9EF1648-FAF9-E642-80EF-03D0031682D9}"/>
              </a:ext>
            </a:extLst>
          </p:cNvPr>
          <p:cNvSpPr txBox="1">
            <a:spLocks noGrp="1"/>
          </p:cNvSpPr>
          <p:nvPr>
            <p:ph type="sldNum" sz="quarter" idx="11"/>
          </p:nvPr>
        </p:nvSpPr>
        <p:spPr>
          <a:ln/>
        </p:spPr>
        <p:txBody>
          <a:bodyPr/>
          <a:lstStyle>
            <a:lvl1pPr>
              <a:defRPr/>
            </a:lvl1pPr>
          </a:lstStyle>
          <a:p>
            <a:pPr>
              <a:defRPr/>
            </a:pPr>
            <a:fld id="{F842409F-E31C-B346-B52F-BD784B92BFAF}" type="slidenum">
              <a:rPr/>
              <a:pPr>
                <a:defRPr/>
              </a:pPr>
              <a:t>‹#›</a:t>
            </a:fld>
            <a:endParaRPr/>
          </a:p>
        </p:txBody>
      </p:sp>
    </p:spTree>
    <p:extLst>
      <p:ext uri="{BB962C8B-B14F-4D97-AF65-F5344CB8AC3E}">
        <p14:creationId xmlns:p14="http://schemas.microsoft.com/office/powerpoint/2010/main" val="3034335069"/>
      </p:ext>
    </p:extLst>
  </p:cSld>
  <p:clrMapOvr>
    <a:masterClrMapping/>
  </p:clrMapOvr>
  <p:transition spd="slow"/>
</p:sldLayout>
</file>

<file path=ppt/slideLayouts/slideLayout30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3D0B132-9868-364B-AEF2-3F163D54C65C}"/>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DB3F3821-CD55-D14D-9B2B-001E934A44F4}"/>
              </a:ext>
            </a:extLst>
          </p:cNvPr>
          <p:cNvSpPr txBox="1">
            <a:spLocks noGrp="1"/>
          </p:cNvSpPr>
          <p:nvPr>
            <p:ph type="sldNum" sz="quarter" idx="11"/>
          </p:nvPr>
        </p:nvSpPr>
        <p:spPr>
          <a:ln/>
        </p:spPr>
        <p:txBody>
          <a:bodyPr/>
          <a:lstStyle>
            <a:lvl1pPr>
              <a:defRPr/>
            </a:lvl1pPr>
          </a:lstStyle>
          <a:p>
            <a:pPr>
              <a:defRPr/>
            </a:pPr>
            <a:fld id="{C946A801-62A9-A54A-A0A9-5C84AC730C77}" type="slidenum">
              <a:rPr/>
              <a:pPr>
                <a:defRPr/>
              </a:pPr>
              <a:t>‹#›</a:t>
            </a:fld>
            <a:endParaRPr/>
          </a:p>
        </p:txBody>
      </p:sp>
    </p:spTree>
    <p:extLst>
      <p:ext uri="{BB962C8B-B14F-4D97-AF65-F5344CB8AC3E}">
        <p14:creationId xmlns:p14="http://schemas.microsoft.com/office/powerpoint/2010/main" val="3781234136"/>
      </p:ext>
    </p:extLst>
  </p:cSld>
  <p:clrMapOvr>
    <a:masterClrMapping/>
  </p:clrMapOvr>
  <p:transition spd="slow"/>
</p:sldLayout>
</file>

<file path=ppt/slideLayouts/slideLayout30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43196480-0E04-1A40-8A12-4E290BE50D3F}"/>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BD9B3158-6F28-C642-96A8-B8784D2D58E9}"/>
              </a:ext>
            </a:extLst>
          </p:cNvPr>
          <p:cNvSpPr txBox="1">
            <a:spLocks noGrp="1"/>
          </p:cNvSpPr>
          <p:nvPr>
            <p:ph type="sldNum" sz="quarter" idx="11"/>
          </p:nvPr>
        </p:nvSpPr>
        <p:spPr>
          <a:ln/>
        </p:spPr>
        <p:txBody>
          <a:bodyPr/>
          <a:lstStyle>
            <a:lvl1pPr>
              <a:defRPr/>
            </a:lvl1pPr>
          </a:lstStyle>
          <a:p>
            <a:pPr>
              <a:defRPr/>
            </a:pPr>
            <a:fld id="{FD916605-63E2-E442-86D4-47F9FDF0C390}" type="slidenum">
              <a:rPr/>
              <a:pPr>
                <a:defRPr/>
              </a:pPr>
              <a:t>‹#›</a:t>
            </a:fld>
            <a:endParaRPr/>
          </a:p>
        </p:txBody>
      </p:sp>
    </p:spTree>
    <p:extLst>
      <p:ext uri="{BB962C8B-B14F-4D97-AF65-F5344CB8AC3E}">
        <p14:creationId xmlns:p14="http://schemas.microsoft.com/office/powerpoint/2010/main" val="2664306327"/>
      </p:ext>
    </p:extLst>
  </p:cSld>
  <p:clrMapOvr>
    <a:masterClrMapping/>
  </p:clrMapOvr>
  <p:transition spd="slow"/>
</p:sldLayout>
</file>

<file path=ppt/slideLayouts/slideLayout30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764F4EC1-C1BB-534E-98B6-7E8755ECE13C}"/>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3A487B1B-65B4-B648-836E-F6E66E3C5E77}"/>
              </a:ext>
            </a:extLst>
          </p:cNvPr>
          <p:cNvSpPr txBox="1">
            <a:spLocks noGrp="1"/>
          </p:cNvSpPr>
          <p:nvPr>
            <p:ph type="sldNum" sz="quarter" idx="11"/>
          </p:nvPr>
        </p:nvSpPr>
        <p:spPr>
          <a:ln/>
        </p:spPr>
        <p:txBody>
          <a:bodyPr/>
          <a:lstStyle>
            <a:lvl1pPr>
              <a:defRPr/>
            </a:lvl1pPr>
          </a:lstStyle>
          <a:p>
            <a:pPr>
              <a:defRPr/>
            </a:pPr>
            <a:fld id="{7E6ABD32-243F-2C48-B0A6-C0666D57A31B}" type="slidenum">
              <a:rPr/>
              <a:pPr>
                <a:defRPr/>
              </a:pPr>
              <a:t>‹#›</a:t>
            </a:fld>
            <a:endParaRPr/>
          </a:p>
        </p:txBody>
      </p:sp>
    </p:spTree>
    <p:extLst>
      <p:ext uri="{BB962C8B-B14F-4D97-AF65-F5344CB8AC3E}">
        <p14:creationId xmlns:p14="http://schemas.microsoft.com/office/powerpoint/2010/main" val="1105967136"/>
      </p:ext>
    </p:extLst>
  </p:cSld>
  <p:clrMapOvr>
    <a:masterClrMapping/>
  </p:clrMapOvr>
  <p:transition spd="slow"/>
</p:sldLayout>
</file>

<file path=ppt/slideLayouts/slideLayout30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093E88E6-5D3B-8940-AD4C-FF8416F13919}"/>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334F0BBF-1517-7142-B0B9-4CD0E0316647}"/>
              </a:ext>
            </a:extLst>
          </p:cNvPr>
          <p:cNvSpPr txBox="1">
            <a:spLocks noGrp="1"/>
          </p:cNvSpPr>
          <p:nvPr>
            <p:ph type="sldNum" sz="quarter" idx="11"/>
          </p:nvPr>
        </p:nvSpPr>
        <p:spPr>
          <a:ln/>
        </p:spPr>
        <p:txBody>
          <a:bodyPr/>
          <a:lstStyle>
            <a:lvl1pPr>
              <a:defRPr/>
            </a:lvl1pPr>
          </a:lstStyle>
          <a:p>
            <a:pPr>
              <a:defRPr/>
            </a:pPr>
            <a:fld id="{EA7E2672-700C-814C-BCF9-CF6BF1F64BC7}" type="slidenum">
              <a:rPr/>
              <a:pPr>
                <a:defRPr/>
              </a:pPr>
              <a:t>‹#›</a:t>
            </a:fld>
            <a:endParaRPr/>
          </a:p>
        </p:txBody>
      </p:sp>
    </p:spTree>
    <p:extLst>
      <p:ext uri="{BB962C8B-B14F-4D97-AF65-F5344CB8AC3E}">
        <p14:creationId xmlns:p14="http://schemas.microsoft.com/office/powerpoint/2010/main" val="376425103"/>
      </p:ext>
    </p:extLst>
  </p:cSld>
  <p:clrMapOvr>
    <a:masterClrMapping/>
  </p:clrMapOvr>
  <p:transition spd="slow"/>
</p:sldLayout>
</file>

<file path=ppt/slideLayouts/slideLayout30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8D12CA1F-18AA-FC4D-A1CD-6A83C9E247C7}"/>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1D98DE30-3B6A-CA49-B733-4C7ECCFD5408}"/>
              </a:ext>
            </a:extLst>
          </p:cNvPr>
          <p:cNvSpPr txBox="1">
            <a:spLocks noGrp="1"/>
          </p:cNvSpPr>
          <p:nvPr>
            <p:ph type="sldNum" sz="quarter" idx="11"/>
          </p:nvPr>
        </p:nvSpPr>
        <p:spPr>
          <a:ln/>
        </p:spPr>
        <p:txBody>
          <a:bodyPr/>
          <a:lstStyle>
            <a:lvl1pPr>
              <a:defRPr/>
            </a:lvl1pPr>
          </a:lstStyle>
          <a:p>
            <a:pPr>
              <a:defRPr/>
            </a:pPr>
            <a:fld id="{0F9A0C58-3CA6-6A4E-8E8D-10BAA17A3570}" type="slidenum">
              <a:rPr/>
              <a:pPr>
                <a:defRPr/>
              </a:pPr>
              <a:t>‹#›</a:t>
            </a:fld>
            <a:endParaRPr/>
          </a:p>
        </p:txBody>
      </p:sp>
    </p:spTree>
    <p:extLst>
      <p:ext uri="{BB962C8B-B14F-4D97-AF65-F5344CB8AC3E}">
        <p14:creationId xmlns:p14="http://schemas.microsoft.com/office/powerpoint/2010/main" val="1204012239"/>
      </p:ext>
    </p:extLst>
  </p:cSld>
  <p:clrMapOvr>
    <a:masterClrMapping/>
  </p:clrMapOvr>
  <p:transition spd="slow"/>
</p:sldLayout>
</file>

<file path=ppt/slideLayouts/slideLayout30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D89C7DAA-F627-3B46-A5BD-02F457F4A6BB}"/>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B0C2041D-6BBA-1442-8341-A210F30E220A}"/>
              </a:ext>
            </a:extLst>
          </p:cNvPr>
          <p:cNvSpPr txBox="1">
            <a:spLocks noGrp="1"/>
          </p:cNvSpPr>
          <p:nvPr>
            <p:ph type="sldNum" sz="quarter" idx="11"/>
          </p:nvPr>
        </p:nvSpPr>
        <p:spPr>
          <a:ln/>
        </p:spPr>
        <p:txBody>
          <a:bodyPr/>
          <a:lstStyle>
            <a:lvl1pPr>
              <a:defRPr/>
            </a:lvl1pPr>
          </a:lstStyle>
          <a:p>
            <a:pPr>
              <a:defRPr/>
            </a:pPr>
            <a:fld id="{32AA7240-7FA8-4C49-AF23-62C164279A14}" type="slidenum">
              <a:rPr/>
              <a:pPr>
                <a:defRPr/>
              </a:pPr>
              <a:t>‹#›</a:t>
            </a:fld>
            <a:endParaRPr/>
          </a:p>
        </p:txBody>
      </p:sp>
    </p:spTree>
    <p:extLst>
      <p:ext uri="{BB962C8B-B14F-4D97-AF65-F5344CB8AC3E}">
        <p14:creationId xmlns:p14="http://schemas.microsoft.com/office/powerpoint/2010/main" val="4056798562"/>
      </p:ext>
    </p:extLst>
  </p:cSld>
  <p:clrMapOvr>
    <a:masterClrMapping/>
  </p:clrMapOvr>
  <p:transition spd="slow"/>
</p:sldLayout>
</file>

<file path=ppt/slideLayouts/slideLayout30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3E280368-901F-DA40-937D-134026CA2C3D}"/>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D01F2E0B-3485-CC4C-9BEC-796D8E9B3C45}"/>
              </a:ext>
            </a:extLst>
          </p:cNvPr>
          <p:cNvSpPr txBox="1">
            <a:spLocks noGrp="1"/>
          </p:cNvSpPr>
          <p:nvPr>
            <p:ph type="sldNum" sz="quarter" idx="11"/>
          </p:nvPr>
        </p:nvSpPr>
        <p:spPr>
          <a:ln/>
        </p:spPr>
        <p:txBody>
          <a:bodyPr/>
          <a:lstStyle>
            <a:lvl1pPr>
              <a:defRPr/>
            </a:lvl1pPr>
          </a:lstStyle>
          <a:p>
            <a:pPr>
              <a:defRPr/>
            </a:pPr>
            <a:fld id="{5A08D08A-BA1F-1340-B105-647FFCD3E8EA}" type="slidenum">
              <a:rPr/>
              <a:pPr>
                <a:defRPr/>
              </a:pPr>
              <a:t>‹#›</a:t>
            </a:fld>
            <a:endParaRPr/>
          </a:p>
        </p:txBody>
      </p:sp>
    </p:spTree>
    <p:extLst>
      <p:ext uri="{BB962C8B-B14F-4D97-AF65-F5344CB8AC3E}">
        <p14:creationId xmlns:p14="http://schemas.microsoft.com/office/powerpoint/2010/main" val="1816038045"/>
      </p:ext>
    </p:extLst>
  </p:cSld>
  <p:clrMapOvr>
    <a:masterClrMapping/>
  </p:clrMapOvr>
  <p:transition spd="slow"/>
</p:sldLayout>
</file>

<file path=ppt/slideLayouts/slideLayout30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A2243C17-35CA-564F-B4D8-9B3FF18658D5}"/>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4AD27C36-EB6C-034E-AE26-C9FC9D5F365A}"/>
              </a:ext>
            </a:extLst>
          </p:cNvPr>
          <p:cNvSpPr txBox="1">
            <a:spLocks noGrp="1"/>
          </p:cNvSpPr>
          <p:nvPr>
            <p:ph type="sldNum" sz="quarter" idx="11"/>
          </p:nvPr>
        </p:nvSpPr>
        <p:spPr>
          <a:ln/>
        </p:spPr>
        <p:txBody>
          <a:bodyPr/>
          <a:lstStyle>
            <a:lvl1pPr>
              <a:defRPr/>
            </a:lvl1pPr>
          </a:lstStyle>
          <a:p>
            <a:pPr>
              <a:defRPr/>
            </a:pPr>
            <a:fld id="{03F5F7AE-9142-8C48-8E61-5487BA55F2C6}" type="slidenum">
              <a:rPr/>
              <a:pPr>
                <a:defRPr/>
              </a:pPr>
              <a:t>‹#›</a:t>
            </a:fld>
            <a:endParaRPr/>
          </a:p>
        </p:txBody>
      </p:sp>
    </p:spTree>
    <p:extLst>
      <p:ext uri="{BB962C8B-B14F-4D97-AF65-F5344CB8AC3E}">
        <p14:creationId xmlns:p14="http://schemas.microsoft.com/office/powerpoint/2010/main" val="4267181137"/>
      </p:ext>
    </p:extLst>
  </p:cSld>
  <p:clrMapOvr>
    <a:masterClrMapping/>
  </p:clrMapOvr>
  <p:transition spd="slow"/>
</p:sldLayout>
</file>

<file path=ppt/slideLayouts/slideLayout30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A1C8D08B-D629-2B48-B0AC-9552D80152AE}"/>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CAE7AF94-97C5-EF4A-884C-97958C1A0147}"/>
              </a:ext>
            </a:extLst>
          </p:cNvPr>
          <p:cNvSpPr txBox="1">
            <a:spLocks noGrp="1"/>
          </p:cNvSpPr>
          <p:nvPr>
            <p:ph type="sldNum" sz="quarter" idx="11"/>
          </p:nvPr>
        </p:nvSpPr>
        <p:spPr>
          <a:ln/>
        </p:spPr>
        <p:txBody>
          <a:bodyPr/>
          <a:lstStyle>
            <a:lvl1pPr>
              <a:defRPr/>
            </a:lvl1pPr>
          </a:lstStyle>
          <a:p>
            <a:pPr>
              <a:defRPr/>
            </a:pPr>
            <a:fld id="{1217ED98-B138-D441-AE16-5DE853AD2B6B}" type="slidenum">
              <a:rPr/>
              <a:pPr>
                <a:defRPr/>
              </a:pPr>
              <a:t>‹#›</a:t>
            </a:fld>
            <a:endParaRPr/>
          </a:p>
        </p:txBody>
      </p:sp>
    </p:spTree>
    <p:extLst>
      <p:ext uri="{BB962C8B-B14F-4D97-AF65-F5344CB8AC3E}">
        <p14:creationId xmlns:p14="http://schemas.microsoft.com/office/powerpoint/2010/main" val="2408065753"/>
      </p:ext>
    </p:extLst>
  </p:cSld>
  <p:clrMapOvr>
    <a:masterClrMapping/>
  </p:clrMapOvr>
  <p:transition spd="slow"/>
</p:sldLayout>
</file>

<file path=ppt/slideLayouts/slideLayout30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D27E940-7FA9-4440-BF75-94BDA4B603F7}"/>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048EE272-0117-A64A-BC25-5D2788557006}"/>
              </a:ext>
            </a:extLst>
          </p:cNvPr>
          <p:cNvSpPr txBox="1">
            <a:spLocks noGrp="1"/>
          </p:cNvSpPr>
          <p:nvPr>
            <p:ph type="sldNum" sz="quarter" idx="11"/>
          </p:nvPr>
        </p:nvSpPr>
        <p:spPr>
          <a:ln/>
        </p:spPr>
        <p:txBody>
          <a:bodyPr/>
          <a:lstStyle>
            <a:lvl1pPr>
              <a:defRPr/>
            </a:lvl1pPr>
          </a:lstStyle>
          <a:p>
            <a:pPr>
              <a:defRPr/>
            </a:pPr>
            <a:fld id="{0292C760-770F-0A4E-A4EF-ED4A3B090295}" type="slidenum">
              <a:rPr/>
              <a:pPr>
                <a:defRPr/>
              </a:pPr>
              <a:t>‹#›</a:t>
            </a:fld>
            <a:endParaRPr/>
          </a:p>
        </p:txBody>
      </p:sp>
    </p:spTree>
    <p:extLst>
      <p:ext uri="{BB962C8B-B14F-4D97-AF65-F5344CB8AC3E}">
        <p14:creationId xmlns:p14="http://schemas.microsoft.com/office/powerpoint/2010/main" val="870363139"/>
      </p:ext>
    </p:extLst>
  </p:cSld>
  <p:clrMapOvr>
    <a:masterClrMapping/>
  </p:clrMapOvr>
  <p:transition spd="slow"/>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5BC73BF4-52D4-8540-AA72-221E48B1AED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420794A-A785-5347-880A-763EB29614DA}"/>
              </a:ext>
            </a:extLst>
          </p:cNvPr>
          <p:cNvSpPr txBox="1">
            <a:spLocks noGrp="1"/>
          </p:cNvSpPr>
          <p:nvPr>
            <p:ph type="sldNum" sz="quarter" idx="11"/>
          </p:nvPr>
        </p:nvSpPr>
        <p:spPr>
          <a:ln/>
        </p:spPr>
        <p:txBody>
          <a:bodyPr/>
          <a:lstStyle>
            <a:lvl1pPr>
              <a:defRPr/>
            </a:lvl1pPr>
          </a:lstStyle>
          <a:p>
            <a:pPr>
              <a:defRPr/>
            </a:pPr>
            <a:fld id="{D269EBCE-4CD6-EB48-8E1B-A09F042651C7}" type="slidenum">
              <a:rPr/>
              <a:pPr>
                <a:defRPr/>
              </a:pPr>
              <a:t>‹#›</a:t>
            </a:fld>
            <a:endParaRPr/>
          </a:p>
        </p:txBody>
      </p:sp>
    </p:spTree>
    <p:extLst>
      <p:ext uri="{BB962C8B-B14F-4D97-AF65-F5344CB8AC3E}">
        <p14:creationId xmlns:p14="http://schemas.microsoft.com/office/powerpoint/2010/main" val="3651667549"/>
      </p:ext>
    </p:extLst>
  </p:cSld>
  <p:clrMapOvr>
    <a:masterClrMapping/>
  </p:clrMapOvr>
  <p:transition spd="slow"/>
</p:sldLayout>
</file>

<file path=ppt/slideLayouts/slideLayout30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E45A1136-40D7-1B42-B78B-389543C40855}"/>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AB5699CF-BDE7-E446-86EA-ABB75D17D5EA}"/>
              </a:ext>
            </a:extLst>
          </p:cNvPr>
          <p:cNvSpPr txBox="1">
            <a:spLocks noGrp="1"/>
          </p:cNvSpPr>
          <p:nvPr>
            <p:ph type="sldNum" sz="quarter" idx="11"/>
          </p:nvPr>
        </p:nvSpPr>
        <p:spPr>
          <a:ln/>
        </p:spPr>
        <p:txBody>
          <a:bodyPr/>
          <a:lstStyle>
            <a:lvl1pPr>
              <a:defRPr/>
            </a:lvl1pPr>
          </a:lstStyle>
          <a:p>
            <a:pPr>
              <a:defRPr/>
            </a:pPr>
            <a:fld id="{0A562619-625B-8A42-A3A7-6032A928F76C}" type="slidenum">
              <a:rPr/>
              <a:pPr>
                <a:defRPr/>
              </a:pPr>
              <a:t>‹#›</a:t>
            </a:fld>
            <a:endParaRPr/>
          </a:p>
        </p:txBody>
      </p:sp>
    </p:spTree>
    <p:extLst>
      <p:ext uri="{BB962C8B-B14F-4D97-AF65-F5344CB8AC3E}">
        <p14:creationId xmlns:p14="http://schemas.microsoft.com/office/powerpoint/2010/main" val="4050885870"/>
      </p:ext>
    </p:extLst>
  </p:cSld>
  <p:clrMapOvr>
    <a:masterClrMapping/>
  </p:clrMapOvr>
  <p:transition spd="slow"/>
</p:sldLayout>
</file>

<file path=ppt/slideLayouts/slideLayout30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2786ACA-D586-9846-B03E-15C6B65F8A00}"/>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30EED79F-226C-0A4E-B354-4DF4121B7B18}"/>
              </a:ext>
            </a:extLst>
          </p:cNvPr>
          <p:cNvSpPr txBox="1">
            <a:spLocks noGrp="1"/>
          </p:cNvSpPr>
          <p:nvPr>
            <p:ph type="sldNum" sz="quarter" idx="11"/>
          </p:nvPr>
        </p:nvSpPr>
        <p:spPr>
          <a:ln/>
        </p:spPr>
        <p:txBody>
          <a:bodyPr/>
          <a:lstStyle>
            <a:lvl1pPr>
              <a:defRPr/>
            </a:lvl1pPr>
          </a:lstStyle>
          <a:p>
            <a:pPr>
              <a:defRPr/>
            </a:pPr>
            <a:fld id="{7039ADB7-4DDF-FC40-894F-BEAE36835A08}" type="slidenum">
              <a:rPr/>
              <a:pPr>
                <a:defRPr/>
              </a:pPr>
              <a:t>‹#›</a:t>
            </a:fld>
            <a:endParaRPr/>
          </a:p>
        </p:txBody>
      </p:sp>
    </p:spTree>
    <p:extLst>
      <p:ext uri="{BB962C8B-B14F-4D97-AF65-F5344CB8AC3E}">
        <p14:creationId xmlns:p14="http://schemas.microsoft.com/office/powerpoint/2010/main" val="1614180501"/>
      </p:ext>
    </p:extLst>
  </p:cSld>
  <p:clrMapOvr>
    <a:masterClrMapping/>
  </p:clrMapOvr>
  <p:transition spd="slow"/>
</p:sldLayout>
</file>

<file path=ppt/slideLayouts/slideLayout30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3BE260B5-D0C4-DA44-8835-0550B54B298C}"/>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26563092-0B8A-514A-894C-3773DAACBD21}"/>
              </a:ext>
            </a:extLst>
          </p:cNvPr>
          <p:cNvSpPr txBox="1">
            <a:spLocks noGrp="1"/>
          </p:cNvSpPr>
          <p:nvPr>
            <p:ph type="sldNum" sz="quarter" idx="11"/>
          </p:nvPr>
        </p:nvSpPr>
        <p:spPr>
          <a:ln/>
        </p:spPr>
        <p:txBody>
          <a:bodyPr/>
          <a:lstStyle>
            <a:lvl1pPr>
              <a:defRPr/>
            </a:lvl1pPr>
          </a:lstStyle>
          <a:p>
            <a:pPr>
              <a:defRPr/>
            </a:pPr>
            <a:fld id="{4BF16950-F136-6C49-AECA-311714A614DC}" type="slidenum">
              <a:rPr/>
              <a:pPr>
                <a:defRPr/>
              </a:pPr>
              <a:t>‹#›</a:t>
            </a:fld>
            <a:endParaRPr/>
          </a:p>
        </p:txBody>
      </p:sp>
    </p:spTree>
    <p:extLst>
      <p:ext uri="{BB962C8B-B14F-4D97-AF65-F5344CB8AC3E}">
        <p14:creationId xmlns:p14="http://schemas.microsoft.com/office/powerpoint/2010/main" val="3135076709"/>
      </p:ext>
    </p:extLst>
  </p:cSld>
  <p:clrMapOvr>
    <a:masterClrMapping/>
  </p:clrMapOvr>
  <p:transition spd="slow"/>
</p:sldLayout>
</file>

<file path=ppt/slideLayouts/slideLayout30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9DEDF758-8CDA-1E4C-8EBF-6710BDA88BE2}"/>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E3774FCF-C04F-C74B-98EC-7DEB8F4D1815}"/>
              </a:ext>
            </a:extLst>
          </p:cNvPr>
          <p:cNvSpPr txBox="1">
            <a:spLocks noGrp="1"/>
          </p:cNvSpPr>
          <p:nvPr>
            <p:ph type="sldNum" sz="quarter" idx="11"/>
          </p:nvPr>
        </p:nvSpPr>
        <p:spPr>
          <a:ln/>
        </p:spPr>
        <p:txBody>
          <a:bodyPr/>
          <a:lstStyle>
            <a:lvl1pPr>
              <a:defRPr/>
            </a:lvl1pPr>
          </a:lstStyle>
          <a:p>
            <a:pPr>
              <a:defRPr/>
            </a:pPr>
            <a:fld id="{70FBF5B8-BEB9-AC47-BE3C-3982071A2A2B}" type="slidenum">
              <a:rPr/>
              <a:pPr>
                <a:defRPr/>
              </a:pPr>
              <a:t>‹#›</a:t>
            </a:fld>
            <a:endParaRPr/>
          </a:p>
        </p:txBody>
      </p:sp>
    </p:spTree>
    <p:extLst>
      <p:ext uri="{BB962C8B-B14F-4D97-AF65-F5344CB8AC3E}">
        <p14:creationId xmlns:p14="http://schemas.microsoft.com/office/powerpoint/2010/main" val="1932495813"/>
      </p:ext>
    </p:extLst>
  </p:cSld>
  <p:clrMapOvr>
    <a:masterClrMapping/>
  </p:clrMapOvr>
  <p:transition spd="slow"/>
</p:sldLayout>
</file>

<file path=ppt/slideLayouts/slideLayout30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8870D1D5-4E5A-7F45-8601-8B2366E4A5E8}"/>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D2E211AA-1944-674D-BB9A-77F4EB23D1DB}"/>
              </a:ext>
            </a:extLst>
          </p:cNvPr>
          <p:cNvSpPr txBox="1">
            <a:spLocks noGrp="1"/>
          </p:cNvSpPr>
          <p:nvPr>
            <p:ph type="sldNum" sz="quarter" idx="11"/>
          </p:nvPr>
        </p:nvSpPr>
        <p:spPr>
          <a:ln/>
        </p:spPr>
        <p:txBody>
          <a:bodyPr/>
          <a:lstStyle>
            <a:lvl1pPr>
              <a:defRPr/>
            </a:lvl1pPr>
          </a:lstStyle>
          <a:p>
            <a:pPr>
              <a:defRPr/>
            </a:pPr>
            <a:fld id="{D05E96DB-D7AF-8648-92E3-D95668AE084F}" type="slidenum">
              <a:rPr/>
              <a:pPr>
                <a:defRPr/>
              </a:pPr>
              <a:t>‹#›</a:t>
            </a:fld>
            <a:endParaRPr/>
          </a:p>
        </p:txBody>
      </p:sp>
    </p:spTree>
    <p:extLst>
      <p:ext uri="{BB962C8B-B14F-4D97-AF65-F5344CB8AC3E}">
        <p14:creationId xmlns:p14="http://schemas.microsoft.com/office/powerpoint/2010/main" val="248467672"/>
      </p:ext>
    </p:extLst>
  </p:cSld>
  <p:clrMapOvr>
    <a:masterClrMapping/>
  </p:clrMapOvr>
  <p:transition spd="slow"/>
</p:sldLayout>
</file>

<file path=ppt/slideLayouts/slideLayout30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DA3D3059-49FE-BA4A-894B-F1902ACE84B2}"/>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8839862E-73AC-E44C-AF79-DE08411718B4}"/>
              </a:ext>
            </a:extLst>
          </p:cNvPr>
          <p:cNvSpPr txBox="1">
            <a:spLocks noGrp="1"/>
          </p:cNvSpPr>
          <p:nvPr>
            <p:ph type="sldNum" sz="quarter" idx="11"/>
          </p:nvPr>
        </p:nvSpPr>
        <p:spPr>
          <a:ln/>
        </p:spPr>
        <p:txBody>
          <a:bodyPr/>
          <a:lstStyle>
            <a:lvl1pPr>
              <a:defRPr/>
            </a:lvl1pPr>
          </a:lstStyle>
          <a:p>
            <a:pPr>
              <a:defRPr/>
            </a:pPr>
            <a:fld id="{3E44BC21-DA4A-A44C-BC80-9BFF4BF9811E}" type="slidenum">
              <a:rPr/>
              <a:pPr>
                <a:defRPr/>
              </a:pPr>
              <a:t>‹#›</a:t>
            </a:fld>
            <a:endParaRPr/>
          </a:p>
        </p:txBody>
      </p:sp>
    </p:spTree>
    <p:extLst>
      <p:ext uri="{BB962C8B-B14F-4D97-AF65-F5344CB8AC3E}">
        <p14:creationId xmlns:p14="http://schemas.microsoft.com/office/powerpoint/2010/main" val="220931552"/>
      </p:ext>
    </p:extLst>
  </p:cSld>
  <p:clrMapOvr>
    <a:masterClrMapping/>
  </p:clrMapOvr>
  <p:transition spd="slow"/>
</p:sldLayout>
</file>

<file path=ppt/slideLayouts/slideLayout30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9B293FF8-1DC6-DB4F-A26C-60ED75D1E9C2}"/>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1DC1DDB2-B455-C04B-87CF-7AB2D60C1EE0}"/>
              </a:ext>
            </a:extLst>
          </p:cNvPr>
          <p:cNvSpPr txBox="1">
            <a:spLocks noGrp="1"/>
          </p:cNvSpPr>
          <p:nvPr>
            <p:ph type="sldNum" sz="quarter" idx="11"/>
          </p:nvPr>
        </p:nvSpPr>
        <p:spPr>
          <a:ln/>
        </p:spPr>
        <p:txBody>
          <a:bodyPr/>
          <a:lstStyle>
            <a:lvl1pPr>
              <a:defRPr/>
            </a:lvl1pPr>
          </a:lstStyle>
          <a:p>
            <a:pPr>
              <a:defRPr/>
            </a:pPr>
            <a:fld id="{C8FAD4B1-7D81-6146-A317-B536E167FBEA}" type="slidenum">
              <a:rPr/>
              <a:pPr>
                <a:defRPr/>
              </a:pPr>
              <a:t>‹#›</a:t>
            </a:fld>
            <a:endParaRPr/>
          </a:p>
        </p:txBody>
      </p:sp>
    </p:spTree>
    <p:extLst>
      <p:ext uri="{BB962C8B-B14F-4D97-AF65-F5344CB8AC3E}">
        <p14:creationId xmlns:p14="http://schemas.microsoft.com/office/powerpoint/2010/main" val="3021645336"/>
      </p:ext>
    </p:extLst>
  </p:cSld>
  <p:clrMapOvr>
    <a:masterClrMapping/>
  </p:clrMapOvr>
  <p:transition spd="slow"/>
</p:sldLayout>
</file>

<file path=ppt/slideLayouts/slideLayout30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EE938E53-C451-C440-A25D-3C6475D36E22}"/>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AE3C0908-1DE7-6649-B2BE-B540867EA25F}"/>
              </a:ext>
            </a:extLst>
          </p:cNvPr>
          <p:cNvSpPr txBox="1">
            <a:spLocks noGrp="1"/>
          </p:cNvSpPr>
          <p:nvPr>
            <p:ph type="sldNum" sz="quarter" idx="11"/>
          </p:nvPr>
        </p:nvSpPr>
        <p:spPr>
          <a:ln/>
        </p:spPr>
        <p:txBody>
          <a:bodyPr/>
          <a:lstStyle>
            <a:lvl1pPr>
              <a:defRPr/>
            </a:lvl1pPr>
          </a:lstStyle>
          <a:p>
            <a:pPr>
              <a:defRPr/>
            </a:pPr>
            <a:fld id="{1315E9AC-AD75-B249-B4DF-E683AF490E9D}" type="slidenum">
              <a:rPr/>
              <a:pPr>
                <a:defRPr/>
              </a:pPr>
              <a:t>‹#›</a:t>
            </a:fld>
            <a:endParaRPr/>
          </a:p>
        </p:txBody>
      </p:sp>
    </p:spTree>
    <p:extLst>
      <p:ext uri="{BB962C8B-B14F-4D97-AF65-F5344CB8AC3E}">
        <p14:creationId xmlns:p14="http://schemas.microsoft.com/office/powerpoint/2010/main" val="4157828283"/>
      </p:ext>
    </p:extLst>
  </p:cSld>
  <p:clrMapOvr>
    <a:masterClrMapping/>
  </p:clrMapOvr>
  <p:transition spd="slow"/>
</p:sldLayout>
</file>

<file path=ppt/slideLayouts/slideLayout30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8CEA83E5-9284-2147-B48B-23394460054D}"/>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41E5F9E5-0785-0148-99E0-BB02D0A7BE47}"/>
              </a:ext>
            </a:extLst>
          </p:cNvPr>
          <p:cNvSpPr txBox="1">
            <a:spLocks noGrp="1"/>
          </p:cNvSpPr>
          <p:nvPr>
            <p:ph type="sldNum" sz="quarter" idx="11"/>
          </p:nvPr>
        </p:nvSpPr>
        <p:spPr>
          <a:ln/>
        </p:spPr>
        <p:txBody>
          <a:bodyPr/>
          <a:lstStyle>
            <a:lvl1pPr>
              <a:defRPr/>
            </a:lvl1pPr>
          </a:lstStyle>
          <a:p>
            <a:pPr>
              <a:defRPr/>
            </a:pPr>
            <a:fld id="{B6D6B3D0-60F5-E643-AE50-6C2E983D32B2}" type="slidenum">
              <a:rPr/>
              <a:pPr>
                <a:defRPr/>
              </a:pPr>
              <a:t>‹#›</a:t>
            </a:fld>
            <a:endParaRPr/>
          </a:p>
        </p:txBody>
      </p:sp>
    </p:spTree>
    <p:extLst>
      <p:ext uri="{BB962C8B-B14F-4D97-AF65-F5344CB8AC3E}">
        <p14:creationId xmlns:p14="http://schemas.microsoft.com/office/powerpoint/2010/main" val="2788236341"/>
      </p:ext>
    </p:extLst>
  </p:cSld>
  <p:clrMapOvr>
    <a:masterClrMapping/>
  </p:clrMapOvr>
  <p:transition spd="slow"/>
</p:sldLayout>
</file>

<file path=ppt/slideLayouts/slideLayout30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AD83409F-C9BB-7540-A3A4-0D743EA2B929}"/>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35BCAD75-E648-A649-8DA0-516BA8142DE4}"/>
              </a:ext>
            </a:extLst>
          </p:cNvPr>
          <p:cNvSpPr txBox="1">
            <a:spLocks noGrp="1"/>
          </p:cNvSpPr>
          <p:nvPr>
            <p:ph type="sldNum" sz="quarter" idx="11"/>
          </p:nvPr>
        </p:nvSpPr>
        <p:spPr>
          <a:ln/>
        </p:spPr>
        <p:txBody>
          <a:bodyPr/>
          <a:lstStyle>
            <a:lvl1pPr>
              <a:defRPr/>
            </a:lvl1pPr>
          </a:lstStyle>
          <a:p>
            <a:pPr>
              <a:defRPr/>
            </a:pPr>
            <a:fld id="{08125BCB-76F1-C34D-A6E0-FCEA81BD42DD}" type="slidenum">
              <a:rPr/>
              <a:pPr>
                <a:defRPr/>
              </a:pPr>
              <a:t>‹#›</a:t>
            </a:fld>
            <a:endParaRPr/>
          </a:p>
        </p:txBody>
      </p:sp>
    </p:spTree>
    <p:extLst>
      <p:ext uri="{BB962C8B-B14F-4D97-AF65-F5344CB8AC3E}">
        <p14:creationId xmlns:p14="http://schemas.microsoft.com/office/powerpoint/2010/main" val="500171476"/>
      </p:ext>
    </p:extLst>
  </p:cSld>
  <p:clrMapOvr>
    <a:masterClrMapping/>
  </p:clrMapOvr>
  <p:transition spd="slow"/>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5214325-AAEA-2B41-AE2B-B4DDD4E3A1A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59783F6-A111-F542-9F18-DA4A3D003040}"/>
              </a:ext>
            </a:extLst>
          </p:cNvPr>
          <p:cNvSpPr txBox="1">
            <a:spLocks noGrp="1"/>
          </p:cNvSpPr>
          <p:nvPr>
            <p:ph type="sldNum" sz="quarter" idx="11"/>
          </p:nvPr>
        </p:nvSpPr>
        <p:spPr>
          <a:ln/>
        </p:spPr>
        <p:txBody>
          <a:bodyPr/>
          <a:lstStyle>
            <a:lvl1pPr>
              <a:defRPr/>
            </a:lvl1pPr>
          </a:lstStyle>
          <a:p>
            <a:pPr>
              <a:defRPr/>
            </a:pPr>
            <a:fld id="{4510CD10-A8B8-0146-8424-06AE1F7640D3}" type="slidenum">
              <a:rPr/>
              <a:pPr>
                <a:defRPr/>
              </a:pPr>
              <a:t>‹#›</a:t>
            </a:fld>
            <a:endParaRPr/>
          </a:p>
        </p:txBody>
      </p:sp>
    </p:spTree>
    <p:extLst>
      <p:ext uri="{BB962C8B-B14F-4D97-AF65-F5344CB8AC3E}">
        <p14:creationId xmlns:p14="http://schemas.microsoft.com/office/powerpoint/2010/main" val="303321592"/>
      </p:ext>
    </p:extLst>
  </p:cSld>
  <p:clrMapOvr>
    <a:masterClrMapping/>
  </p:clrMapOvr>
  <p:transition spd="slow"/>
</p:sldLayout>
</file>

<file path=ppt/slideLayouts/slideLayout30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8B3E7D3E-B6FD-B64F-80BC-3620D649F83E}"/>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EF996587-0E34-1049-BC76-1150E3521460}"/>
              </a:ext>
            </a:extLst>
          </p:cNvPr>
          <p:cNvSpPr txBox="1">
            <a:spLocks noGrp="1"/>
          </p:cNvSpPr>
          <p:nvPr>
            <p:ph type="sldNum" sz="quarter" idx="11"/>
          </p:nvPr>
        </p:nvSpPr>
        <p:spPr>
          <a:ln/>
        </p:spPr>
        <p:txBody>
          <a:bodyPr/>
          <a:lstStyle>
            <a:lvl1pPr>
              <a:defRPr/>
            </a:lvl1pPr>
          </a:lstStyle>
          <a:p>
            <a:pPr>
              <a:defRPr/>
            </a:pPr>
            <a:fld id="{65685520-A17E-E349-A649-9EC1E743A714}" type="slidenum">
              <a:rPr/>
              <a:pPr>
                <a:defRPr/>
              </a:pPr>
              <a:t>‹#›</a:t>
            </a:fld>
            <a:endParaRPr/>
          </a:p>
        </p:txBody>
      </p:sp>
    </p:spTree>
    <p:extLst>
      <p:ext uri="{BB962C8B-B14F-4D97-AF65-F5344CB8AC3E}">
        <p14:creationId xmlns:p14="http://schemas.microsoft.com/office/powerpoint/2010/main" val="3993190271"/>
      </p:ext>
    </p:extLst>
  </p:cSld>
  <p:clrMapOvr>
    <a:masterClrMapping/>
  </p:clrMapOvr>
  <p:transition spd="slow"/>
</p:sldLayout>
</file>

<file path=ppt/slideLayouts/slideLayout30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EFC6A994-BBC2-594B-A8E0-94A075CA96CC}"/>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B447EF8C-B6DA-D145-B112-4EAF0CF4152E}"/>
              </a:ext>
            </a:extLst>
          </p:cNvPr>
          <p:cNvSpPr txBox="1">
            <a:spLocks noGrp="1"/>
          </p:cNvSpPr>
          <p:nvPr>
            <p:ph type="sldNum" sz="quarter" idx="11"/>
          </p:nvPr>
        </p:nvSpPr>
        <p:spPr>
          <a:ln/>
        </p:spPr>
        <p:txBody>
          <a:bodyPr/>
          <a:lstStyle>
            <a:lvl1pPr>
              <a:defRPr/>
            </a:lvl1pPr>
          </a:lstStyle>
          <a:p>
            <a:pPr>
              <a:defRPr/>
            </a:pPr>
            <a:fld id="{137EFC52-4BF4-5D4E-BC31-25440AF49928}" type="slidenum">
              <a:rPr/>
              <a:pPr>
                <a:defRPr/>
              </a:pPr>
              <a:t>‹#›</a:t>
            </a:fld>
            <a:endParaRPr/>
          </a:p>
        </p:txBody>
      </p:sp>
    </p:spTree>
    <p:extLst>
      <p:ext uri="{BB962C8B-B14F-4D97-AF65-F5344CB8AC3E}">
        <p14:creationId xmlns:p14="http://schemas.microsoft.com/office/powerpoint/2010/main" val="4280780223"/>
      </p:ext>
    </p:extLst>
  </p:cSld>
  <p:clrMapOvr>
    <a:masterClrMapping/>
  </p:clrMapOvr>
  <p:transition spd="slow"/>
</p:sldLayout>
</file>

<file path=ppt/slideLayouts/slideLayout30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DD85715D-067C-0841-993B-0E5C7AC8E3A6}"/>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D52F642B-B47F-D94A-B2E1-7D5C96F93CED}"/>
              </a:ext>
            </a:extLst>
          </p:cNvPr>
          <p:cNvSpPr txBox="1">
            <a:spLocks noGrp="1"/>
          </p:cNvSpPr>
          <p:nvPr>
            <p:ph type="sldNum" sz="quarter" idx="11"/>
          </p:nvPr>
        </p:nvSpPr>
        <p:spPr>
          <a:ln/>
        </p:spPr>
        <p:txBody>
          <a:bodyPr/>
          <a:lstStyle>
            <a:lvl1pPr>
              <a:defRPr/>
            </a:lvl1pPr>
          </a:lstStyle>
          <a:p>
            <a:pPr>
              <a:defRPr/>
            </a:pPr>
            <a:fld id="{2423B723-B4A4-C545-B3A9-31DF104D78A6}" type="slidenum">
              <a:rPr/>
              <a:pPr>
                <a:defRPr/>
              </a:pPr>
              <a:t>‹#›</a:t>
            </a:fld>
            <a:endParaRPr/>
          </a:p>
        </p:txBody>
      </p:sp>
    </p:spTree>
    <p:extLst>
      <p:ext uri="{BB962C8B-B14F-4D97-AF65-F5344CB8AC3E}">
        <p14:creationId xmlns:p14="http://schemas.microsoft.com/office/powerpoint/2010/main" val="2838195687"/>
      </p:ext>
    </p:extLst>
  </p:cSld>
  <p:clrMapOvr>
    <a:masterClrMapping/>
  </p:clrMapOvr>
  <p:transition spd="slow"/>
</p:sldLayout>
</file>

<file path=ppt/slideLayouts/slideLayout30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90849DB0-C9E8-1949-BDDC-33FFAFB493DE}"/>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7DDCA5CC-05B2-5440-B2D3-2D1F590AE8AD}"/>
              </a:ext>
            </a:extLst>
          </p:cNvPr>
          <p:cNvSpPr txBox="1">
            <a:spLocks noGrp="1"/>
          </p:cNvSpPr>
          <p:nvPr>
            <p:ph type="sldNum" sz="quarter" idx="11"/>
          </p:nvPr>
        </p:nvSpPr>
        <p:spPr>
          <a:ln/>
        </p:spPr>
        <p:txBody>
          <a:bodyPr/>
          <a:lstStyle>
            <a:lvl1pPr>
              <a:defRPr/>
            </a:lvl1pPr>
          </a:lstStyle>
          <a:p>
            <a:pPr>
              <a:defRPr/>
            </a:pPr>
            <a:fld id="{899FF1AA-AE60-D744-B674-9330AB51E425}" type="slidenum">
              <a:rPr/>
              <a:pPr>
                <a:defRPr/>
              </a:pPr>
              <a:t>‹#›</a:t>
            </a:fld>
            <a:endParaRPr/>
          </a:p>
        </p:txBody>
      </p:sp>
    </p:spTree>
    <p:extLst>
      <p:ext uri="{BB962C8B-B14F-4D97-AF65-F5344CB8AC3E}">
        <p14:creationId xmlns:p14="http://schemas.microsoft.com/office/powerpoint/2010/main" val="1934697265"/>
      </p:ext>
    </p:extLst>
  </p:cSld>
  <p:clrMapOvr>
    <a:masterClrMapping/>
  </p:clrMapOvr>
  <p:transition spd="slow"/>
</p:sldLayout>
</file>

<file path=ppt/slideLayouts/slideLayout30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11D3E647-D6BC-BB43-976D-7A4F42CEC776}"/>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D9F24CB6-6418-F843-8765-9DA92BA630AF}"/>
              </a:ext>
            </a:extLst>
          </p:cNvPr>
          <p:cNvSpPr txBox="1">
            <a:spLocks noGrp="1"/>
          </p:cNvSpPr>
          <p:nvPr>
            <p:ph type="sldNum" sz="quarter" idx="11"/>
          </p:nvPr>
        </p:nvSpPr>
        <p:spPr>
          <a:ln/>
        </p:spPr>
        <p:txBody>
          <a:bodyPr/>
          <a:lstStyle>
            <a:lvl1pPr>
              <a:defRPr/>
            </a:lvl1pPr>
          </a:lstStyle>
          <a:p>
            <a:pPr>
              <a:defRPr/>
            </a:pPr>
            <a:fld id="{6D2FB34C-59B2-9244-B2C5-62248D6A5D74}" type="slidenum">
              <a:rPr/>
              <a:pPr>
                <a:defRPr/>
              </a:pPr>
              <a:t>‹#›</a:t>
            </a:fld>
            <a:endParaRPr/>
          </a:p>
        </p:txBody>
      </p:sp>
    </p:spTree>
    <p:extLst>
      <p:ext uri="{BB962C8B-B14F-4D97-AF65-F5344CB8AC3E}">
        <p14:creationId xmlns:p14="http://schemas.microsoft.com/office/powerpoint/2010/main" val="2468351449"/>
      </p:ext>
    </p:extLst>
  </p:cSld>
  <p:clrMapOvr>
    <a:masterClrMapping/>
  </p:clrMapOvr>
  <p:transition spd="slow"/>
</p:sldLayout>
</file>

<file path=ppt/slideLayouts/slideLayout30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BFC5AC83-CF38-EF4B-9629-61C018EA3458}"/>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1C856DEA-5463-B74E-8E57-0A71D0534F6F}"/>
              </a:ext>
            </a:extLst>
          </p:cNvPr>
          <p:cNvSpPr txBox="1">
            <a:spLocks noGrp="1"/>
          </p:cNvSpPr>
          <p:nvPr>
            <p:ph type="sldNum" sz="quarter" idx="11"/>
          </p:nvPr>
        </p:nvSpPr>
        <p:spPr>
          <a:ln/>
        </p:spPr>
        <p:txBody>
          <a:bodyPr/>
          <a:lstStyle>
            <a:lvl1pPr>
              <a:defRPr/>
            </a:lvl1pPr>
          </a:lstStyle>
          <a:p>
            <a:pPr>
              <a:defRPr/>
            </a:pPr>
            <a:fld id="{0F8076B2-530C-6243-8A9A-A777557188F8}" type="slidenum">
              <a:rPr/>
              <a:pPr>
                <a:defRPr/>
              </a:pPr>
              <a:t>‹#›</a:t>
            </a:fld>
            <a:endParaRPr/>
          </a:p>
        </p:txBody>
      </p:sp>
    </p:spTree>
    <p:extLst>
      <p:ext uri="{BB962C8B-B14F-4D97-AF65-F5344CB8AC3E}">
        <p14:creationId xmlns:p14="http://schemas.microsoft.com/office/powerpoint/2010/main" val="894772179"/>
      </p:ext>
    </p:extLst>
  </p:cSld>
  <p:clrMapOvr>
    <a:masterClrMapping/>
  </p:clrMapOvr>
  <p:transition spd="slow"/>
</p:sldLayout>
</file>

<file path=ppt/slideLayouts/slideLayout30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C74CAB72-CC3F-E74D-9DFF-DDEE2F1F7F2B}"/>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6D01BBFB-0FA3-0F47-AB96-459AD10CD758}"/>
              </a:ext>
            </a:extLst>
          </p:cNvPr>
          <p:cNvSpPr txBox="1">
            <a:spLocks noGrp="1"/>
          </p:cNvSpPr>
          <p:nvPr>
            <p:ph type="sldNum" sz="quarter" idx="11"/>
          </p:nvPr>
        </p:nvSpPr>
        <p:spPr>
          <a:ln/>
        </p:spPr>
        <p:txBody>
          <a:bodyPr/>
          <a:lstStyle>
            <a:lvl1pPr>
              <a:defRPr/>
            </a:lvl1pPr>
          </a:lstStyle>
          <a:p>
            <a:pPr>
              <a:defRPr/>
            </a:pPr>
            <a:fld id="{DA4D2F94-D77B-CA46-962C-9945B1C63F87}" type="slidenum">
              <a:rPr/>
              <a:pPr>
                <a:defRPr/>
              </a:pPr>
              <a:t>‹#›</a:t>
            </a:fld>
            <a:endParaRPr/>
          </a:p>
        </p:txBody>
      </p:sp>
    </p:spTree>
    <p:extLst>
      <p:ext uri="{BB962C8B-B14F-4D97-AF65-F5344CB8AC3E}">
        <p14:creationId xmlns:p14="http://schemas.microsoft.com/office/powerpoint/2010/main" val="540365439"/>
      </p:ext>
    </p:extLst>
  </p:cSld>
  <p:clrMapOvr>
    <a:masterClrMapping/>
  </p:clrMapOvr>
  <p:transition spd="slow"/>
</p:sldLayout>
</file>

<file path=ppt/slideLayouts/slideLayout30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CFAFA6B6-0F0D-A444-A742-813EDF866B00}"/>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BAC4E8C7-917F-3445-8278-50E6E86AB5DF}"/>
              </a:ext>
            </a:extLst>
          </p:cNvPr>
          <p:cNvSpPr txBox="1">
            <a:spLocks noGrp="1"/>
          </p:cNvSpPr>
          <p:nvPr>
            <p:ph type="sldNum" sz="quarter" idx="11"/>
          </p:nvPr>
        </p:nvSpPr>
        <p:spPr>
          <a:ln/>
        </p:spPr>
        <p:txBody>
          <a:bodyPr/>
          <a:lstStyle>
            <a:lvl1pPr>
              <a:defRPr/>
            </a:lvl1pPr>
          </a:lstStyle>
          <a:p>
            <a:pPr>
              <a:defRPr/>
            </a:pPr>
            <a:fld id="{FA3A847B-D2A1-E142-B729-0145FB8AB068}" type="slidenum">
              <a:rPr/>
              <a:pPr>
                <a:defRPr/>
              </a:pPr>
              <a:t>‹#›</a:t>
            </a:fld>
            <a:endParaRPr/>
          </a:p>
        </p:txBody>
      </p:sp>
    </p:spTree>
    <p:extLst>
      <p:ext uri="{BB962C8B-B14F-4D97-AF65-F5344CB8AC3E}">
        <p14:creationId xmlns:p14="http://schemas.microsoft.com/office/powerpoint/2010/main" val="447639055"/>
      </p:ext>
    </p:extLst>
  </p:cSld>
  <p:clrMapOvr>
    <a:masterClrMapping/>
  </p:clrMapOvr>
  <p:transition spd="slow"/>
</p:sldLayout>
</file>

<file path=ppt/slideLayouts/slideLayout30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1AE8BA82-A389-2448-813C-6879C89BC9EB}"/>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FDEE3514-6D31-0744-B197-B6546966E7C3}"/>
              </a:ext>
            </a:extLst>
          </p:cNvPr>
          <p:cNvSpPr txBox="1">
            <a:spLocks noGrp="1"/>
          </p:cNvSpPr>
          <p:nvPr>
            <p:ph type="sldNum" sz="quarter" idx="11"/>
          </p:nvPr>
        </p:nvSpPr>
        <p:spPr>
          <a:ln/>
        </p:spPr>
        <p:txBody>
          <a:bodyPr/>
          <a:lstStyle>
            <a:lvl1pPr>
              <a:defRPr/>
            </a:lvl1pPr>
          </a:lstStyle>
          <a:p>
            <a:pPr>
              <a:defRPr/>
            </a:pPr>
            <a:fld id="{E9A4BC44-6E5F-644A-8543-AA83815A5BAD}" type="slidenum">
              <a:rPr/>
              <a:pPr>
                <a:defRPr/>
              </a:pPr>
              <a:t>‹#›</a:t>
            </a:fld>
            <a:endParaRPr/>
          </a:p>
        </p:txBody>
      </p:sp>
    </p:spTree>
    <p:extLst>
      <p:ext uri="{BB962C8B-B14F-4D97-AF65-F5344CB8AC3E}">
        <p14:creationId xmlns:p14="http://schemas.microsoft.com/office/powerpoint/2010/main" val="149487126"/>
      </p:ext>
    </p:extLst>
  </p:cSld>
  <p:clrMapOvr>
    <a:masterClrMapping/>
  </p:clrMapOvr>
  <p:transition spd="slow"/>
</p:sldLayout>
</file>

<file path=ppt/slideLayouts/slideLayout30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18FFAE0C-27FB-E242-B44F-F1377A73E392}"/>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F9139B30-D33A-8947-BE6D-151D3F219431}"/>
              </a:ext>
            </a:extLst>
          </p:cNvPr>
          <p:cNvSpPr txBox="1">
            <a:spLocks noGrp="1"/>
          </p:cNvSpPr>
          <p:nvPr>
            <p:ph type="sldNum" sz="quarter" idx="11"/>
          </p:nvPr>
        </p:nvSpPr>
        <p:spPr>
          <a:ln/>
        </p:spPr>
        <p:txBody>
          <a:bodyPr/>
          <a:lstStyle>
            <a:lvl1pPr>
              <a:defRPr/>
            </a:lvl1pPr>
          </a:lstStyle>
          <a:p>
            <a:pPr>
              <a:defRPr/>
            </a:pPr>
            <a:fld id="{AF3ACDB3-8769-F249-88C0-7B888D9A2120}" type="slidenum">
              <a:rPr/>
              <a:pPr>
                <a:defRPr/>
              </a:pPr>
              <a:t>‹#›</a:t>
            </a:fld>
            <a:endParaRPr/>
          </a:p>
        </p:txBody>
      </p:sp>
    </p:spTree>
    <p:extLst>
      <p:ext uri="{BB962C8B-B14F-4D97-AF65-F5344CB8AC3E}">
        <p14:creationId xmlns:p14="http://schemas.microsoft.com/office/powerpoint/2010/main" val="4118267252"/>
      </p:ext>
    </p:extLst>
  </p:cSld>
  <p:clrMapOvr>
    <a:masterClrMapping/>
  </p:clrMapOvr>
  <p:transition spd="slow"/>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B83951F-E41C-844C-A99C-83609B07C31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3B35C25-4BD8-B248-8870-2E928C91E257}"/>
              </a:ext>
            </a:extLst>
          </p:cNvPr>
          <p:cNvSpPr txBox="1">
            <a:spLocks noGrp="1"/>
          </p:cNvSpPr>
          <p:nvPr>
            <p:ph type="sldNum" sz="quarter" idx="11"/>
          </p:nvPr>
        </p:nvSpPr>
        <p:spPr>
          <a:ln/>
        </p:spPr>
        <p:txBody>
          <a:bodyPr/>
          <a:lstStyle>
            <a:lvl1pPr>
              <a:defRPr/>
            </a:lvl1pPr>
          </a:lstStyle>
          <a:p>
            <a:pPr>
              <a:defRPr/>
            </a:pPr>
            <a:fld id="{FDB8548B-3F51-C348-96AC-DE6408F2E7D5}" type="slidenum">
              <a:rPr/>
              <a:pPr>
                <a:defRPr/>
              </a:pPr>
              <a:t>‹#›</a:t>
            </a:fld>
            <a:endParaRPr/>
          </a:p>
        </p:txBody>
      </p:sp>
    </p:spTree>
    <p:extLst>
      <p:ext uri="{BB962C8B-B14F-4D97-AF65-F5344CB8AC3E}">
        <p14:creationId xmlns:p14="http://schemas.microsoft.com/office/powerpoint/2010/main" val="2885305710"/>
      </p:ext>
    </p:extLst>
  </p:cSld>
  <p:clrMapOvr>
    <a:masterClrMapping/>
  </p:clrMapOvr>
  <p:transition spd="slow"/>
</p:sldLayout>
</file>

<file path=ppt/slideLayouts/slideLayout30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8D783D60-2CDD-BF40-A80E-8C3CD5A43894}"/>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9704DFA7-E03E-2143-A15F-F3C09D7B08BC}"/>
              </a:ext>
            </a:extLst>
          </p:cNvPr>
          <p:cNvSpPr txBox="1">
            <a:spLocks noGrp="1"/>
          </p:cNvSpPr>
          <p:nvPr>
            <p:ph type="sldNum" sz="quarter" idx="11"/>
          </p:nvPr>
        </p:nvSpPr>
        <p:spPr>
          <a:ln/>
        </p:spPr>
        <p:txBody>
          <a:bodyPr/>
          <a:lstStyle>
            <a:lvl1pPr>
              <a:defRPr/>
            </a:lvl1pPr>
          </a:lstStyle>
          <a:p>
            <a:pPr>
              <a:defRPr/>
            </a:pPr>
            <a:fld id="{3F6D9548-963E-A04F-9BD5-B1B95A3918A6}" type="slidenum">
              <a:rPr/>
              <a:pPr>
                <a:defRPr/>
              </a:pPr>
              <a:t>‹#›</a:t>
            </a:fld>
            <a:endParaRPr/>
          </a:p>
        </p:txBody>
      </p:sp>
    </p:spTree>
    <p:extLst>
      <p:ext uri="{BB962C8B-B14F-4D97-AF65-F5344CB8AC3E}">
        <p14:creationId xmlns:p14="http://schemas.microsoft.com/office/powerpoint/2010/main" val="4073658492"/>
      </p:ext>
    </p:extLst>
  </p:cSld>
  <p:clrMapOvr>
    <a:masterClrMapping/>
  </p:clrMapOvr>
  <p:transition spd="slow"/>
</p:sldLayout>
</file>

<file path=ppt/slideLayouts/slideLayout30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3BB4491A-2306-FE4D-8C5D-E1407B27B54F}"/>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0975DC3B-FDE5-8C4E-85F7-7D39C5681F6F}"/>
              </a:ext>
            </a:extLst>
          </p:cNvPr>
          <p:cNvSpPr txBox="1">
            <a:spLocks noGrp="1"/>
          </p:cNvSpPr>
          <p:nvPr>
            <p:ph type="sldNum" sz="quarter" idx="11"/>
          </p:nvPr>
        </p:nvSpPr>
        <p:spPr>
          <a:ln/>
        </p:spPr>
        <p:txBody>
          <a:bodyPr/>
          <a:lstStyle>
            <a:lvl1pPr>
              <a:defRPr/>
            </a:lvl1pPr>
          </a:lstStyle>
          <a:p>
            <a:pPr>
              <a:defRPr/>
            </a:pPr>
            <a:fld id="{2BAA4925-17D5-FE4E-AA86-C4F14BE31843}" type="slidenum">
              <a:rPr/>
              <a:pPr>
                <a:defRPr/>
              </a:pPr>
              <a:t>‹#›</a:t>
            </a:fld>
            <a:endParaRPr/>
          </a:p>
        </p:txBody>
      </p:sp>
    </p:spTree>
    <p:extLst>
      <p:ext uri="{BB962C8B-B14F-4D97-AF65-F5344CB8AC3E}">
        <p14:creationId xmlns:p14="http://schemas.microsoft.com/office/powerpoint/2010/main" val="512984149"/>
      </p:ext>
    </p:extLst>
  </p:cSld>
  <p:clrMapOvr>
    <a:masterClrMapping/>
  </p:clrMapOvr>
  <p:transition spd="slow"/>
</p:sldLayout>
</file>

<file path=ppt/slideLayouts/slideLayout30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FF422C1B-8D2E-2E4E-A10D-A42690A6FD07}"/>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D8DF33F1-C5A8-404B-91B6-E959C01E253A}"/>
              </a:ext>
            </a:extLst>
          </p:cNvPr>
          <p:cNvSpPr txBox="1">
            <a:spLocks noGrp="1"/>
          </p:cNvSpPr>
          <p:nvPr>
            <p:ph type="sldNum" sz="quarter" idx="11"/>
          </p:nvPr>
        </p:nvSpPr>
        <p:spPr>
          <a:ln/>
        </p:spPr>
        <p:txBody>
          <a:bodyPr/>
          <a:lstStyle>
            <a:lvl1pPr>
              <a:defRPr/>
            </a:lvl1pPr>
          </a:lstStyle>
          <a:p>
            <a:pPr>
              <a:defRPr/>
            </a:pPr>
            <a:fld id="{9E7D4F2F-1513-0043-9697-7B4CB9A52291}" type="slidenum">
              <a:rPr/>
              <a:pPr>
                <a:defRPr/>
              </a:pPr>
              <a:t>‹#›</a:t>
            </a:fld>
            <a:endParaRPr/>
          </a:p>
        </p:txBody>
      </p:sp>
    </p:spTree>
    <p:extLst>
      <p:ext uri="{BB962C8B-B14F-4D97-AF65-F5344CB8AC3E}">
        <p14:creationId xmlns:p14="http://schemas.microsoft.com/office/powerpoint/2010/main" val="3449120852"/>
      </p:ext>
    </p:extLst>
  </p:cSld>
  <p:clrMapOvr>
    <a:masterClrMapping/>
  </p:clrMapOvr>
  <p:transition spd="slow"/>
</p:sldLayout>
</file>

<file path=ppt/slideLayouts/slideLayout30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CA6C9597-6AF8-CD45-AD1C-EEFEE47F335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DA0859E7-5E3A-9B40-BAD4-32CD8FCCE0C3}"/>
              </a:ext>
            </a:extLst>
          </p:cNvPr>
          <p:cNvSpPr txBox="1">
            <a:spLocks noGrp="1"/>
          </p:cNvSpPr>
          <p:nvPr>
            <p:ph type="sldNum" sz="quarter" idx="11"/>
          </p:nvPr>
        </p:nvSpPr>
        <p:spPr>
          <a:ln/>
        </p:spPr>
        <p:txBody>
          <a:bodyPr/>
          <a:lstStyle>
            <a:lvl1pPr>
              <a:defRPr/>
            </a:lvl1pPr>
          </a:lstStyle>
          <a:p>
            <a:pPr>
              <a:defRPr/>
            </a:pPr>
            <a:fld id="{F3126B2A-92E1-3E41-9B2E-6DBA7B0BAE0A}" type="slidenum">
              <a:rPr/>
              <a:pPr>
                <a:defRPr/>
              </a:pPr>
              <a:t>‹#›</a:t>
            </a:fld>
            <a:endParaRPr/>
          </a:p>
        </p:txBody>
      </p:sp>
    </p:spTree>
    <p:extLst>
      <p:ext uri="{BB962C8B-B14F-4D97-AF65-F5344CB8AC3E}">
        <p14:creationId xmlns:p14="http://schemas.microsoft.com/office/powerpoint/2010/main" val="583354574"/>
      </p:ext>
    </p:extLst>
  </p:cSld>
  <p:clrMapOvr>
    <a:masterClrMapping/>
  </p:clrMapOvr>
  <p:transition spd="slow"/>
</p:sldLayout>
</file>

<file path=ppt/slideLayouts/slideLayout30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9A34B988-BA21-7945-98BF-0E159E41FF10}"/>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9162FBC9-2805-2B40-B61D-6F7BD5208CEA}"/>
              </a:ext>
            </a:extLst>
          </p:cNvPr>
          <p:cNvSpPr txBox="1">
            <a:spLocks noGrp="1"/>
          </p:cNvSpPr>
          <p:nvPr>
            <p:ph type="sldNum" sz="quarter" idx="11"/>
          </p:nvPr>
        </p:nvSpPr>
        <p:spPr>
          <a:ln/>
        </p:spPr>
        <p:txBody>
          <a:bodyPr/>
          <a:lstStyle>
            <a:lvl1pPr>
              <a:defRPr/>
            </a:lvl1pPr>
          </a:lstStyle>
          <a:p>
            <a:pPr>
              <a:defRPr/>
            </a:pPr>
            <a:fld id="{EB4C341E-67A0-F24C-8D8F-58A664FF652D}" type="slidenum">
              <a:rPr/>
              <a:pPr>
                <a:defRPr/>
              </a:pPr>
              <a:t>‹#›</a:t>
            </a:fld>
            <a:endParaRPr/>
          </a:p>
        </p:txBody>
      </p:sp>
    </p:spTree>
    <p:extLst>
      <p:ext uri="{BB962C8B-B14F-4D97-AF65-F5344CB8AC3E}">
        <p14:creationId xmlns:p14="http://schemas.microsoft.com/office/powerpoint/2010/main" val="704041854"/>
      </p:ext>
    </p:extLst>
  </p:cSld>
  <p:clrMapOvr>
    <a:masterClrMapping/>
  </p:clrMapOvr>
  <p:transition spd="slow"/>
</p:sldLayout>
</file>

<file path=ppt/slideLayouts/slideLayout30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D0BF69F3-4A3E-A047-94D0-28C7785CF54B}"/>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8EB9AE01-DBDF-8346-A458-49EAFEA039B9}"/>
              </a:ext>
            </a:extLst>
          </p:cNvPr>
          <p:cNvSpPr txBox="1">
            <a:spLocks noGrp="1"/>
          </p:cNvSpPr>
          <p:nvPr>
            <p:ph type="sldNum" sz="quarter" idx="11"/>
          </p:nvPr>
        </p:nvSpPr>
        <p:spPr>
          <a:ln/>
        </p:spPr>
        <p:txBody>
          <a:bodyPr/>
          <a:lstStyle>
            <a:lvl1pPr>
              <a:defRPr/>
            </a:lvl1pPr>
          </a:lstStyle>
          <a:p>
            <a:pPr>
              <a:defRPr/>
            </a:pPr>
            <a:fld id="{40C3056D-49FC-3B4E-9E0C-A3590BA28718}" type="slidenum">
              <a:rPr/>
              <a:pPr>
                <a:defRPr/>
              </a:pPr>
              <a:t>‹#›</a:t>
            </a:fld>
            <a:endParaRPr/>
          </a:p>
        </p:txBody>
      </p:sp>
    </p:spTree>
    <p:extLst>
      <p:ext uri="{BB962C8B-B14F-4D97-AF65-F5344CB8AC3E}">
        <p14:creationId xmlns:p14="http://schemas.microsoft.com/office/powerpoint/2010/main" val="1810126604"/>
      </p:ext>
    </p:extLst>
  </p:cSld>
  <p:clrMapOvr>
    <a:masterClrMapping/>
  </p:clrMapOvr>
  <p:transition spd="slow"/>
</p:sldLayout>
</file>

<file path=ppt/slideLayouts/slideLayout30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04A5AD0A-ACDE-9F46-9EEA-5063B8C8C8DE}"/>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FE1793D6-542A-0F40-9244-6AC6A4F53B95}"/>
              </a:ext>
            </a:extLst>
          </p:cNvPr>
          <p:cNvSpPr txBox="1">
            <a:spLocks noGrp="1"/>
          </p:cNvSpPr>
          <p:nvPr>
            <p:ph type="sldNum" sz="quarter" idx="11"/>
          </p:nvPr>
        </p:nvSpPr>
        <p:spPr>
          <a:ln/>
        </p:spPr>
        <p:txBody>
          <a:bodyPr/>
          <a:lstStyle>
            <a:lvl1pPr>
              <a:defRPr/>
            </a:lvl1pPr>
          </a:lstStyle>
          <a:p>
            <a:pPr>
              <a:defRPr/>
            </a:pPr>
            <a:fld id="{CB567604-DB70-3846-B6F5-1178FA9E7E8F}" type="slidenum">
              <a:rPr/>
              <a:pPr>
                <a:defRPr/>
              </a:pPr>
              <a:t>‹#›</a:t>
            </a:fld>
            <a:endParaRPr/>
          </a:p>
        </p:txBody>
      </p:sp>
    </p:spTree>
    <p:extLst>
      <p:ext uri="{BB962C8B-B14F-4D97-AF65-F5344CB8AC3E}">
        <p14:creationId xmlns:p14="http://schemas.microsoft.com/office/powerpoint/2010/main" val="3092492290"/>
      </p:ext>
    </p:extLst>
  </p:cSld>
  <p:clrMapOvr>
    <a:masterClrMapping/>
  </p:clrMapOvr>
  <p:transition spd="slow"/>
</p:sldLayout>
</file>

<file path=ppt/slideLayouts/slideLayout30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764B55B9-EA2F-1440-B55B-FD06CC9FB602}"/>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0F1E3970-3AE5-C24F-A947-CECDDA66B839}"/>
              </a:ext>
            </a:extLst>
          </p:cNvPr>
          <p:cNvSpPr txBox="1">
            <a:spLocks noGrp="1"/>
          </p:cNvSpPr>
          <p:nvPr>
            <p:ph type="sldNum" sz="quarter" idx="11"/>
          </p:nvPr>
        </p:nvSpPr>
        <p:spPr>
          <a:ln/>
        </p:spPr>
        <p:txBody>
          <a:bodyPr/>
          <a:lstStyle>
            <a:lvl1pPr>
              <a:defRPr/>
            </a:lvl1pPr>
          </a:lstStyle>
          <a:p>
            <a:pPr>
              <a:defRPr/>
            </a:pPr>
            <a:fld id="{CA53CB26-B045-A949-A73C-72AB4D802A4E}" type="slidenum">
              <a:rPr/>
              <a:pPr>
                <a:defRPr/>
              </a:pPr>
              <a:t>‹#›</a:t>
            </a:fld>
            <a:endParaRPr/>
          </a:p>
        </p:txBody>
      </p:sp>
    </p:spTree>
    <p:extLst>
      <p:ext uri="{BB962C8B-B14F-4D97-AF65-F5344CB8AC3E}">
        <p14:creationId xmlns:p14="http://schemas.microsoft.com/office/powerpoint/2010/main" val="3020236128"/>
      </p:ext>
    </p:extLst>
  </p:cSld>
  <p:clrMapOvr>
    <a:masterClrMapping/>
  </p:clrMapOvr>
  <p:transition spd="slow"/>
</p:sldLayout>
</file>

<file path=ppt/slideLayouts/slideLayout30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B1F4E65B-BDD5-1048-8EBA-9E742E39387D}"/>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D5969EDA-CD06-A44A-9DFE-4421ECD3E192}"/>
              </a:ext>
            </a:extLst>
          </p:cNvPr>
          <p:cNvSpPr txBox="1">
            <a:spLocks noGrp="1"/>
          </p:cNvSpPr>
          <p:nvPr>
            <p:ph type="sldNum" sz="quarter" idx="11"/>
          </p:nvPr>
        </p:nvSpPr>
        <p:spPr>
          <a:ln/>
        </p:spPr>
        <p:txBody>
          <a:bodyPr/>
          <a:lstStyle>
            <a:lvl1pPr>
              <a:defRPr/>
            </a:lvl1pPr>
          </a:lstStyle>
          <a:p>
            <a:pPr>
              <a:defRPr/>
            </a:pPr>
            <a:fld id="{AFCA43D1-5F3F-074D-9E85-F97283B31D48}" type="slidenum">
              <a:rPr/>
              <a:pPr>
                <a:defRPr/>
              </a:pPr>
              <a:t>‹#›</a:t>
            </a:fld>
            <a:endParaRPr/>
          </a:p>
        </p:txBody>
      </p:sp>
    </p:spTree>
    <p:extLst>
      <p:ext uri="{BB962C8B-B14F-4D97-AF65-F5344CB8AC3E}">
        <p14:creationId xmlns:p14="http://schemas.microsoft.com/office/powerpoint/2010/main" val="1120737422"/>
      </p:ext>
    </p:extLst>
  </p:cSld>
  <p:clrMapOvr>
    <a:masterClrMapping/>
  </p:clrMapOvr>
  <p:transition spd="slow"/>
</p:sldLayout>
</file>

<file path=ppt/slideLayouts/slideLayout30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E1983475-9D8F-A543-AC40-75A8D51B19AC}"/>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D65446A8-FFEE-A342-B48C-B6E1F878D90F}"/>
              </a:ext>
            </a:extLst>
          </p:cNvPr>
          <p:cNvSpPr txBox="1">
            <a:spLocks noGrp="1"/>
          </p:cNvSpPr>
          <p:nvPr>
            <p:ph type="sldNum" sz="quarter" idx="11"/>
          </p:nvPr>
        </p:nvSpPr>
        <p:spPr>
          <a:ln/>
        </p:spPr>
        <p:txBody>
          <a:bodyPr/>
          <a:lstStyle>
            <a:lvl1pPr>
              <a:defRPr/>
            </a:lvl1pPr>
          </a:lstStyle>
          <a:p>
            <a:pPr>
              <a:defRPr/>
            </a:pPr>
            <a:fld id="{6956071F-74F7-B24C-9CB9-B2655B514552}" type="slidenum">
              <a:rPr/>
              <a:pPr>
                <a:defRPr/>
              </a:pPr>
              <a:t>‹#›</a:t>
            </a:fld>
            <a:endParaRPr/>
          </a:p>
        </p:txBody>
      </p:sp>
    </p:spTree>
    <p:extLst>
      <p:ext uri="{BB962C8B-B14F-4D97-AF65-F5344CB8AC3E}">
        <p14:creationId xmlns:p14="http://schemas.microsoft.com/office/powerpoint/2010/main" val="3312931033"/>
      </p:ext>
    </p:extLst>
  </p:cSld>
  <p:clrMapOvr>
    <a:masterClrMapping/>
  </p:clrMapOvr>
  <p:transition spd="slow"/>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421DDB8-18DF-964D-A776-68116723E2A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43DF70D-C998-5440-BD89-6BDF244AD8E9}"/>
              </a:ext>
            </a:extLst>
          </p:cNvPr>
          <p:cNvSpPr txBox="1">
            <a:spLocks noGrp="1"/>
          </p:cNvSpPr>
          <p:nvPr>
            <p:ph type="sldNum" sz="quarter" idx="11"/>
          </p:nvPr>
        </p:nvSpPr>
        <p:spPr>
          <a:ln/>
        </p:spPr>
        <p:txBody>
          <a:bodyPr/>
          <a:lstStyle>
            <a:lvl1pPr>
              <a:defRPr/>
            </a:lvl1pPr>
          </a:lstStyle>
          <a:p>
            <a:pPr>
              <a:defRPr/>
            </a:pPr>
            <a:fld id="{D05E5C2A-0794-BB43-8457-1D5C2BE3E7BB}" type="slidenum">
              <a:rPr/>
              <a:pPr>
                <a:defRPr/>
              </a:pPr>
              <a:t>‹#›</a:t>
            </a:fld>
            <a:endParaRPr/>
          </a:p>
        </p:txBody>
      </p:sp>
    </p:spTree>
    <p:extLst>
      <p:ext uri="{BB962C8B-B14F-4D97-AF65-F5344CB8AC3E}">
        <p14:creationId xmlns:p14="http://schemas.microsoft.com/office/powerpoint/2010/main" val="209199006"/>
      </p:ext>
    </p:extLst>
  </p:cSld>
  <p:clrMapOvr>
    <a:masterClrMapping/>
  </p:clrMapOvr>
  <p:transition spd="slow"/>
</p:sldLayout>
</file>

<file path=ppt/slideLayouts/slideLayout30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7C8EECFA-43D0-0E46-BC12-A164D62F111D}"/>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CA7744E8-4D3D-944A-BB9C-F4C407092DD9}"/>
              </a:ext>
            </a:extLst>
          </p:cNvPr>
          <p:cNvSpPr txBox="1">
            <a:spLocks noGrp="1"/>
          </p:cNvSpPr>
          <p:nvPr>
            <p:ph type="sldNum" sz="quarter" idx="11"/>
          </p:nvPr>
        </p:nvSpPr>
        <p:spPr>
          <a:ln/>
        </p:spPr>
        <p:txBody>
          <a:bodyPr/>
          <a:lstStyle>
            <a:lvl1pPr>
              <a:defRPr/>
            </a:lvl1pPr>
          </a:lstStyle>
          <a:p>
            <a:pPr>
              <a:defRPr/>
            </a:pPr>
            <a:fld id="{7AF0F904-E653-EB44-B047-F358D8F6959B}" type="slidenum">
              <a:rPr/>
              <a:pPr>
                <a:defRPr/>
              </a:pPr>
              <a:t>‹#›</a:t>
            </a:fld>
            <a:endParaRPr/>
          </a:p>
        </p:txBody>
      </p:sp>
    </p:spTree>
    <p:extLst>
      <p:ext uri="{BB962C8B-B14F-4D97-AF65-F5344CB8AC3E}">
        <p14:creationId xmlns:p14="http://schemas.microsoft.com/office/powerpoint/2010/main" val="145066545"/>
      </p:ext>
    </p:extLst>
  </p:cSld>
  <p:clrMapOvr>
    <a:masterClrMapping/>
  </p:clrMapOvr>
  <p:transition spd="slow"/>
</p:sldLayout>
</file>

<file path=ppt/slideLayouts/slideLayout30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50963165-0370-DA4A-870C-C19B71588665}"/>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C01CD9B-0A88-D84E-B612-578428547978}"/>
              </a:ext>
            </a:extLst>
          </p:cNvPr>
          <p:cNvSpPr txBox="1">
            <a:spLocks noGrp="1"/>
          </p:cNvSpPr>
          <p:nvPr>
            <p:ph type="sldNum" sz="quarter" idx="11"/>
          </p:nvPr>
        </p:nvSpPr>
        <p:spPr>
          <a:ln/>
        </p:spPr>
        <p:txBody>
          <a:bodyPr/>
          <a:lstStyle>
            <a:lvl1pPr>
              <a:defRPr/>
            </a:lvl1pPr>
          </a:lstStyle>
          <a:p>
            <a:pPr>
              <a:defRPr/>
            </a:pPr>
            <a:fld id="{413093C3-6AAA-0E4E-A9BA-724C8ACC5C63}" type="slidenum">
              <a:rPr/>
              <a:pPr>
                <a:defRPr/>
              </a:pPr>
              <a:t>‹#›</a:t>
            </a:fld>
            <a:endParaRPr/>
          </a:p>
        </p:txBody>
      </p:sp>
    </p:spTree>
    <p:extLst>
      <p:ext uri="{BB962C8B-B14F-4D97-AF65-F5344CB8AC3E}">
        <p14:creationId xmlns:p14="http://schemas.microsoft.com/office/powerpoint/2010/main" val="1738722785"/>
      </p:ext>
    </p:extLst>
  </p:cSld>
  <p:clrMapOvr>
    <a:masterClrMapping/>
  </p:clrMapOvr>
  <p:transition spd="slow"/>
</p:sldLayout>
</file>

<file path=ppt/slideLayouts/slideLayout30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4702639C-8B2A-FC48-999E-1723A776A5F2}"/>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C244A8A-B004-2244-9FE6-1E4109C1DE4E}"/>
              </a:ext>
            </a:extLst>
          </p:cNvPr>
          <p:cNvSpPr txBox="1">
            <a:spLocks noGrp="1"/>
          </p:cNvSpPr>
          <p:nvPr>
            <p:ph type="sldNum" sz="quarter" idx="11"/>
          </p:nvPr>
        </p:nvSpPr>
        <p:spPr>
          <a:ln/>
        </p:spPr>
        <p:txBody>
          <a:bodyPr/>
          <a:lstStyle>
            <a:lvl1pPr>
              <a:defRPr/>
            </a:lvl1pPr>
          </a:lstStyle>
          <a:p>
            <a:pPr>
              <a:defRPr/>
            </a:pPr>
            <a:fld id="{40A02148-9772-B34F-9C0A-18CF8DBD944B}" type="slidenum">
              <a:rPr/>
              <a:pPr>
                <a:defRPr/>
              </a:pPr>
              <a:t>‹#›</a:t>
            </a:fld>
            <a:endParaRPr/>
          </a:p>
        </p:txBody>
      </p:sp>
    </p:spTree>
    <p:extLst>
      <p:ext uri="{BB962C8B-B14F-4D97-AF65-F5344CB8AC3E}">
        <p14:creationId xmlns:p14="http://schemas.microsoft.com/office/powerpoint/2010/main" val="3334540591"/>
      </p:ext>
    </p:extLst>
  </p:cSld>
  <p:clrMapOvr>
    <a:masterClrMapping/>
  </p:clrMapOvr>
  <p:transition spd="slow"/>
</p:sldLayout>
</file>

<file path=ppt/slideLayouts/slideLayout30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081971AF-CF2A-5D45-84D8-923DE7720D12}"/>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F547B4DC-1DA6-E948-9834-73B065025A9D}"/>
              </a:ext>
            </a:extLst>
          </p:cNvPr>
          <p:cNvSpPr txBox="1">
            <a:spLocks noGrp="1"/>
          </p:cNvSpPr>
          <p:nvPr>
            <p:ph type="sldNum" sz="quarter" idx="11"/>
          </p:nvPr>
        </p:nvSpPr>
        <p:spPr>
          <a:ln/>
        </p:spPr>
        <p:txBody>
          <a:bodyPr/>
          <a:lstStyle>
            <a:lvl1pPr>
              <a:defRPr/>
            </a:lvl1pPr>
          </a:lstStyle>
          <a:p>
            <a:pPr>
              <a:defRPr/>
            </a:pPr>
            <a:fld id="{CDC82A9D-97DD-3E4E-82E6-DAB54B5ABFD9}" type="slidenum">
              <a:rPr/>
              <a:pPr>
                <a:defRPr/>
              </a:pPr>
              <a:t>‹#›</a:t>
            </a:fld>
            <a:endParaRPr/>
          </a:p>
        </p:txBody>
      </p:sp>
    </p:spTree>
    <p:extLst>
      <p:ext uri="{BB962C8B-B14F-4D97-AF65-F5344CB8AC3E}">
        <p14:creationId xmlns:p14="http://schemas.microsoft.com/office/powerpoint/2010/main" val="2075883286"/>
      </p:ext>
    </p:extLst>
  </p:cSld>
  <p:clrMapOvr>
    <a:masterClrMapping/>
  </p:clrMapOvr>
  <p:transition spd="slow"/>
</p:sldLayout>
</file>

<file path=ppt/slideLayouts/slideLayout30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7090B872-8480-A949-BEE2-CB14695DED61}"/>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D55C3B2B-D12D-E844-A539-BFAD39B3E61C}"/>
              </a:ext>
            </a:extLst>
          </p:cNvPr>
          <p:cNvSpPr txBox="1">
            <a:spLocks noGrp="1"/>
          </p:cNvSpPr>
          <p:nvPr>
            <p:ph type="sldNum" sz="quarter" idx="11"/>
          </p:nvPr>
        </p:nvSpPr>
        <p:spPr>
          <a:ln/>
        </p:spPr>
        <p:txBody>
          <a:bodyPr/>
          <a:lstStyle>
            <a:lvl1pPr>
              <a:defRPr/>
            </a:lvl1pPr>
          </a:lstStyle>
          <a:p>
            <a:pPr>
              <a:defRPr/>
            </a:pPr>
            <a:fld id="{0286B908-2B2E-B548-8DEE-7BDBBDD3C20F}" type="slidenum">
              <a:rPr/>
              <a:pPr>
                <a:defRPr/>
              </a:pPr>
              <a:t>‹#›</a:t>
            </a:fld>
            <a:endParaRPr/>
          </a:p>
        </p:txBody>
      </p:sp>
    </p:spTree>
    <p:extLst>
      <p:ext uri="{BB962C8B-B14F-4D97-AF65-F5344CB8AC3E}">
        <p14:creationId xmlns:p14="http://schemas.microsoft.com/office/powerpoint/2010/main" val="3963332766"/>
      </p:ext>
    </p:extLst>
  </p:cSld>
  <p:clrMapOvr>
    <a:masterClrMapping/>
  </p:clrMapOvr>
  <p:transition spd="slow"/>
</p:sldLayout>
</file>

<file path=ppt/slideLayouts/slideLayout30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2FBDE03A-F425-5C40-A05B-AF29DB0B6234}"/>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EE5A9FEE-5985-1C48-A46F-0B7ED3041A0B}"/>
              </a:ext>
            </a:extLst>
          </p:cNvPr>
          <p:cNvSpPr txBox="1">
            <a:spLocks noGrp="1"/>
          </p:cNvSpPr>
          <p:nvPr>
            <p:ph type="sldNum" sz="quarter" idx="11"/>
          </p:nvPr>
        </p:nvSpPr>
        <p:spPr>
          <a:ln/>
        </p:spPr>
        <p:txBody>
          <a:bodyPr/>
          <a:lstStyle>
            <a:lvl1pPr>
              <a:defRPr/>
            </a:lvl1pPr>
          </a:lstStyle>
          <a:p>
            <a:pPr>
              <a:defRPr/>
            </a:pPr>
            <a:fld id="{1A57360A-3B53-ED4F-84E0-BEE6934332F8}" type="slidenum">
              <a:rPr/>
              <a:pPr>
                <a:defRPr/>
              </a:pPr>
              <a:t>‹#›</a:t>
            </a:fld>
            <a:endParaRPr/>
          </a:p>
        </p:txBody>
      </p:sp>
    </p:spTree>
    <p:extLst>
      <p:ext uri="{BB962C8B-B14F-4D97-AF65-F5344CB8AC3E}">
        <p14:creationId xmlns:p14="http://schemas.microsoft.com/office/powerpoint/2010/main" val="4187284142"/>
      </p:ext>
    </p:extLst>
  </p:cSld>
  <p:clrMapOvr>
    <a:masterClrMapping/>
  </p:clrMapOvr>
  <p:transition spd="slow"/>
</p:sldLayout>
</file>

<file path=ppt/slideLayouts/slideLayout30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F6ED048F-A855-A144-83EA-DCE41772E6BA}"/>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8C1805EC-B016-254A-B18A-A227715ECAEC}"/>
              </a:ext>
            </a:extLst>
          </p:cNvPr>
          <p:cNvSpPr txBox="1">
            <a:spLocks noGrp="1"/>
          </p:cNvSpPr>
          <p:nvPr>
            <p:ph type="sldNum" sz="quarter" idx="11"/>
          </p:nvPr>
        </p:nvSpPr>
        <p:spPr>
          <a:ln/>
        </p:spPr>
        <p:txBody>
          <a:bodyPr/>
          <a:lstStyle>
            <a:lvl1pPr>
              <a:defRPr/>
            </a:lvl1pPr>
          </a:lstStyle>
          <a:p>
            <a:pPr>
              <a:defRPr/>
            </a:pPr>
            <a:fld id="{889CD7B9-EEBA-B041-902D-A75D1A5E926F}" type="slidenum">
              <a:rPr/>
              <a:pPr>
                <a:defRPr/>
              </a:pPr>
              <a:t>‹#›</a:t>
            </a:fld>
            <a:endParaRPr/>
          </a:p>
        </p:txBody>
      </p:sp>
    </p:spTree>
    <p:extLst>
      <p:ext uri="{BB962C8B-B14F-4D97-AF65-F5344CB8AC3E}">
        <p14:creationId xmlns:p14="http://schemas.microsoft.com/office/powerpoint/2010/main" val="778720884"/>
      </p:ext>
    </p:extLst>
  </p:cSld>
  <p:clrMapOvr>
    <a:masterClrMapping/>
  </p:clrMapOvr>
  <p:transition spd="slow"/>
</p:sldLayout>
</file>

<file path=ppt/slideLayouts/slideLayout30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5E01C571-1174-594D-A348-C2A8DAD6AE40}"/>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3DC08318-F4D6-4C43-8F73-C7E7B97BE3A4}"/>
              </a:ext>
            </a:extLst>
          </p:cNvPr>
          <p:cNvSpPr txBox="1">
            <a:spLocks noGrp="1"/>
          </p:cNvSpPr>
          <p:nvPr>
            <p:ph type="sldNum" sz="quarter" idx="11"/>
          </p:nvPr>
        </p:nvSpPr>
        <p:spPr>
          <a:ln/>
        </p:spPr>
        <p:txBody>
          <a:bodyPr/>
          <a:lstStyle>
            <a:lvl1pPr>
              <a:defRPr/>
            </a:lvl1pPr>
          </a:lstStyle>
          <a:p>
            <a:pPr>
              <a:defRPr/>
            </a:pPr>
            <a:fld id="{7C0C54A6-9A00-5146-8C11-08FCF0F547A4}" type="slidenum">
              <a:rPr/>
              <a:pPr>
                <a:defRPr/>
              </a:pPr>
              <a:t>‹#›</a:t>
            </a:fld>
            <a:endParaRPr/>
          </a:p>
        </p:txBody>
      </p:sp>
    </p:spTree>
    <p:extLst>
      <p:ext uri="{BB962C8B-B14F-4D97-AF65-F5344CB8AC3E}">
        <p14:creationId xmlns:p14="http://schemas.microsoft.com/office/powerpoint/2010/main" val="1471675153"/>
      </p:ext>
    </p:extLst>
  </p:cSld>
  <p:clrMapOvr>
    <a:masterClrMapping/>
  </p:clrMapOvr>
  <p:transition spd="slow"/>
</p:sldLayout>
</file>

<file path=ppt/slideLayouts/slideLayout30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6B8BA86A-9B04-8C4E-8709-B27AE4321575}"/>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1FF63DF0-7647-6346-8AD6-670744F153E4}"/>
              </a:ext>
            </a:extLst>
          </p:cNvPr>
          <p:cNvSpPr txBox="1">
            <a:spLocks noGrp="1"/>
          </p:cNvSpPr>
          <p:nvPr>
            <p:ph type="sldNum" sz="quarter" idx="11"/>
          </p:nvPr>
        </p:nvSpPr>
        <p:spPr>
          <a:ln/>
        </p:spPr>
        <p:txBody>
          <a:bodyPr/>
          <a:lstStyle>
            <a:lvl1pPr>
              <a:defRPr/>
            </a:lvl1pPr>
          </a:lstStyle>
          <a:p>
            <a:pPr>
              <a:defRPr/>
            </a:pPr>
            <a:fld id="{B924576A-3564-BF4F-8CB0-E36C9C58378A}" type="slidenum">
              <a:rPr/>
              <a:pPr>
                <a:defRPr/>
              </a:pPr>
              <a:t>‹#›</a:t>
            </a:fld>
            <a:endParaRPr/>
          </a:p>
        </p:txBody>
      </p:sp>
    </p:spTree>
    <p:extLst>
      <p:ext uri="{BB962C8B-B14F-4D97-AF65-F5344CB8AC3E}">
        <p14:creationId xmlns:p14="http://schemas.microsoft.com/office/powerpoint/2010/main" val="4255997621"/>
      </p:ext>
    </p:extLst>
  </p:cSld>
  <p:clrMapOvr>
    <a:masterClrMapping/>
  </p:clrMapOvr>
  <p:transition spd="slow"/>
</p:sldLayout>
</file>

<file path=ppt/slideLayouts/slideLayout30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D652A2E1-C545-324F-8271-7000A461F0A8}"/>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D976C001-B3A3-D144-87F7-E3BF259F2208}"/>
              </a:ext>
            </a:extLst>
          </p:cNvPr>
          <p:cNvSpPr txBox="1">
            <a:spLocks noGrp="1"/>
          </p:cNvSpPr>
          <p:nvPr>
            <p:ph type="sldNum" sz="quarter" idx="11"/>
          </p:nvPr>
        </p:nvSpPr>
        <p:spPr>
          <a:ln/>
        </p:spPr>
        <p:txBody>
          <a:bodyPr/>
          <a:lstStyle>
            <a:lvl1pPr>
              <a:defRPr/>
            </a:lvl1pPr>
          </a:lstStyle>
          <a:p>
            <a:pPr>
              <a:defRPr/>
            </a:pPr>
            <a:fld id="{75567BD6-93E3-B74D-A87B-AC8C8F13E40E}" type="slidenum">
              <a:rPr/>
              <a:pPr>
                <a:defRPr/>
              </a:pPr>
              <a:t>‹#›</a:t>
            </a:fld>
            <a:endParaRPr/>
          </a:p>
        </p:txBody>
      </p:sp>
    </p:spTree>
    <p:extLst>
      <p:ext uri="{BB962C8B-B14F-4D97-AF65-F5344CB8AC3E}">
        <p14:creationId xmlns:p14="http://schemas.microsoft.com/office/powerpoint/2010/main" val="3833706019"/>
      </p:ext>
    </p:extLst>
  </p:cSld>
  <p:clrMapOvr>
    <a:masterClrMapping/>
  </p:clrMapOvr>
  <p:transition spd="slow"/>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8DA39EA-8F7C-2A4E-A17D-014B2C9A663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93ABF9F-FE5F-EC4F-8B52-3BE39EF5B057}"/>
              </a:ext>
            </a:extLst>
          </p:cNvPr>
          <p:cNvSpPr txBox="1">
            <a:spLocks noGrp="1"/>
          </p:cNvSpPr>
          <p:nvPr>
            <p:ph type="sldNum" sz="quarter" idx="11"/>
          </p:nvPr>
        </p:nvSpPr>
        <p:spPr>
          <a:ln/>
        </p:spPr>
        <p:txBody>
          <a:bodyPr/>
          <a:lstStyle>
            <a:lvl1pPr>
              <a:defRPr/>
            </a:lvl1pPr>
          </a:lstStyle>
          <a:p>
            <a:pPr>
              <a:defRPr/>
            </a:pPr>
            <a:fld id="{B2901350-2B71-5A4A-9EBC-815E4C649012}" type="slidenum">
              <a:rPr/>
              <a:pPr>
                <a:defRPr/>
              </a:pPr>
              <a:t>‹#›</a:t>
            </a:fld>
            <a:endParaRPr/>
          </a:p>
        </p:txBody>
      </p:sp>
    </p:spTree>
    <p:extLst>
      <p:ext uri="{BB962C8B-B14F-4D97-AF65-F5344CB8AC3E}">
        <p14:creationId xmlns:p14="http://schemas.microsoft.com/office/powerpoint/2010/main" val="177895707"/>
      </p:ext>
    </p:extLst>
  </p:cSld>
  <p:clrMapOvr>
    <a:masterClrMapping/>
  </p:clrMapOvr>
  <p:transition spd="slow"/>
</p:sldLayout>
</file>

<file path=ppt/slideLayouts/slideLayout30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B87A4130-198E-8847-AA06-D842D9179176}"/>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B91C031C-3A12-234E-8079-98E77E377635}"/>
              </a:ext>
            </a:extLst>
          </p:cNvPr>
          <p:cNvSpPr txBox="1">
            <a:spLocks noGrp="1"/>
          </p:cNvSpPr>
          <p:nvPr>
            <p:ph type="sldNum" sz="quarter" idx="11"/>
          </p:nvPr>
        </p:nvSpPr>
        <p:spPr>
          <a:ln/>
        </p:spPr>
        <p:txBody>
          <a:bodyPr/>
          <a:lstStyle>
            <a:lvl1pPr>
              <a:defRPr/>
            </a:lvl1pPr>
          </a:lstStyle>
          <a:p>
            <a:pPr>
              <a:defRPr/>
            </a:pPr>
            <a:fld id="{5032FAA2-DA7B-9946-9B61-DFBB93D2D09F}" type="slidenum">
              <a:rPr/>
              <a:pPr>
                <a:defRPr/>
              </a:pPr>
              <a:t>‹#›</a:t>
            </a:fld>
            <a:endParaRPr/>
          </a:p>
        </p:txBody>
      </p:sp>
    </p:spTree>
    <p:extLst>
      <p:ext uri="{BB962C8B-B14F-4D97-AF65-F5344CB8AC3E}">
        <p14:creationId xmlns:p14="http://schemas.microsoft.com/office/powerpoint/2010/main" val="1049868380"/>
      </p:ext>
    </p:extLst>
  </p:cSld>
  <p:clrMapOvr>
    <a:masterClrMapping/>
  </p:clrMapOvr>
  <p:transition spd="slow"/>
</p:sldLayout>
</file>

<file path=ppt/slideLayouts/slideLayout30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A1BFC7C9-9246-0A42-8F9E-1CB19A0EFE46}"/>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C1EC8807-A504-E344-8CDB-86CB3A654C99}"/>
              </a:ext>
            </a:extLst>
          </p:cNvPr>
          <p:cNvSpPr txBox="1">
            <a:spLocks noGrp="1"/>
          </p:cNvSpPr>
          <p:nvPr>
            <p:ph type="sldNum" sz="quarter" idx="11"/>
          </p:nvPr>
        </p:nvSpPr>
        <p:spPr>
          <a:ln/>
        </p:spPr>
        <p:txBody>
          <a:bodyPr/>
          <a:lstStyle>
            <a:lvl1pPr>
              <a:defRPr/>
            </a:lvl1pPr>
          </a:lstStyle>
          <a:p>
            <a:pPr>
              <a:defRPr/>
            </a:pPr>
            <a:fld id="{391B2EB5-BF4A-1C4C-823E-6F954A945E80}" type="slidenum">
              <a:rPr/>
              <a:pPr>
                <a:defRPr/>
              </a:pPr>
              <a:t>‹#›</a:t>
            </a:fld>
            <a:endParaRPr/>
          </a:p>
        </p:txBody>
      </p:sp>
    </p:spTree>
    <p:extLst>
      <p:ext uri="{BB962C8B-B14F-4D97-AF65-F5344CB8AC3E}">
        <p14:creationId xmlns:p14="http://schemas.microsoft.com/office/powerpoint/2010/main" val="3792557708"/>
      </p:ext>
    </p:extLst>
  </p:cSld>
  <p:clrMapOvr>
    <a:masterClrMapping/>
  </p:clrMapOvr>
  <p:transition spd="slow"/>
</p:sldLayout>
</file>

<file path=ppt/slideLayouts/slideLayout30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EF36A40A-3E54-D149-BF4E-ADBD451EF491}"/>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C432BC60-FA73-1E4B-88B5-53C783592B71}"/>
              </a:ext>
            </a:extLst>
          </p:cNvPr>
          <p:cNvSpPr txBox="1">
            <a:spLocks noGrp="1"/>
          </p:cNvSpPr>
          <p:nvPr>
            <p:ph type="sldNum" sz="quarter" idx="11"/>
          </p:nvPr>
        </p:nvSpPr>
        <p:spPr>
          <a:ln/>
        </p:spPr>
        <p:txBody>
          <a:bodyPr/>
          <a:lstStyle>
            <a:lvl1pPr>
              <a:defRPr/>
            </a:lvl1pPr>
          </a:lstStyle>
          <a:p>
            <a:pPr>
              <a:defRPr/>
            </a:pPr>
            <a:fld id="{896AF45A-AB64-1D43-B066-3505E4360363}" type="slidenum">
              <a:rPr/>
              <a:pPr>
                <a:defRPr/>
              </a:pPr>
              <a:t>‹#›</a:t>
            </a:fld>
            <a:endParaRPr/>
          </a:p>
        </p:txBody>
      </p:sp>
    </p:spTree>
    <p:extLst>
      <p:ext uri="{BB962C8B-B14F-4D97-AF65-F5344CB8AC3E}">
        <p14:creationId xmlns:p14="http://schemas.microsoft.com/office/powerpoint/2010/main" val="3533323411"/>
      </p:ext>
    </p:extLst>
  </p:cSld>
  <p:clrMapOvr>
    <a:masterClrMapping/>
  </p:clrMapOvr>
  <p:transition spd="slow"/>
</p:sldLayout>
</file>

<file path=ppt/slideLayouts/slideLayout30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6522AE1B-2D79-5E4E-BB7D-EF0980CCC935}"/>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65A53B96-7E74-734F-BC55-5EE40A8C52EC}"/>
              </a:ext>
            </a:extLst>
          </p:cNvPr>
          <p:cNvSpPr txBox="1">
            <a:spLocks noGrp="1"/>
          </p:cNvSpPr>
          <p:nvPr>
            <p:ph type="sldNum" sz="quarter" idx="11"/>
          </p:nvPr>
        </p:nvSpPr>
        <p:spPr>
          <a:ln/>
        </p:spPr>
        <p:txBody>
          <a:bodyPr/>
          <a:lstStyle>
            <a:lvl1pPr>
              <a:defRPr/>
            </a:lvl1pPr>
          </a:lstStyle>
          <a:p>
            <a:pPr>
              <a:defRPr/>
            </a:pPr>
            <a:fld id="{906A0D92-DFF5-2E45-8670-DC96BFF66C98}" type="slidenum">
              <a:rPr/>
              <a:pPr>
                <a:defRPr/>
              </a:pPr>
              <a:t>‹#›</a:t>
            </a:fld>
            <a:endParaRPr/>
          </a:p>
        </p:txBody>
      </p:sp>
    </p:spTree>
    <p:extLst>
      <p:ext uri="{BB962C8B-B14F-4D97-AF65-F5344CB8AC3E}">
        <p14:creationId xmlns:p14="http://schemas.microsoft.com/office/powerpoint/2010/main" val="3230291476"/>
      </p:ext>
    </p:extLst>
  </p:cSld>
  <p:clrMapOvr>
    <a:masterClrMapping/>
  </p:clrMapOvr>
  <p:transition spd="slow"/>
</p:sldLayout>
</file>

<file path=ppt/slideLayouts/slideLayout30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852D3133-E8C0-2047-BA57-515C9507139D}"/>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502BA366-F666-2A41-9582-5E048C2FE830}"/>
              </a:ext>
            </a:extLst>
          </p:cNvPr>
          <p:cNvSpPr txBox="1">
            <a:spLocks noGrp="1"/>
          </p:cNvSpPr>
          <p:nvPr>
            <p:ph type="sldNum" sz="quarter" idx="11"/>
          </p:nvPr>
        </p:nvSpPr>
        <p:spPr>
          <a:ln/>
        </p:spPr>
        <p:txBody>
          <a:bodyPr/>
          <a:lstStyle>
            <a:lvl1pPr>
              <a:defRPr/>
            </a:lvl1pPr>
          </a:lstStyle>
          <a:p>
            <a:pPr>
              <a:defRPr/>
            </a:pPr>
            <a:fld id="{55CA3E48-44DB-4A47-B7AE-567AF29BF83C}" type="slidenum">
              <a:rPr/>
              <a:pPr>
                <a:defRPr/>
              </a:pPr>
              <a:t>‹#›</a:t>
            </a:fld>
            <a:endParaRPr/>
          </a:p>
        </p:txBody>
      </p:sp>
    </p:spTree>
    <p:extLst>
      <p:ext uri="{BB962C8B-B14F-4D97-AF65-F5344CB8AC3E}">
        <p14:creationId xmlns:p14="http://schemas.microsoft.com/office/powerpoint/2010/main" val="1096370032"/>
      </p:ext>
    </p:extLst>
  </p:cSld>
  <p:clrMapOvr>
    <a:masterClrMapping/>
  </p:clrMapOvr>
  <p:transition spd="slow"/>
</p:sldLayout>
</file>

<file path=ppt/slideLayouts/slideLayout30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B4797053-66CC-CE43-9424-B2C502F51BBE}"/>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BAC7D5D-45B6-494A-B7A2-DFE40D932BD5}"/>
              </a:ext>
            </a:extLst>
          </p:cNvPr>
          <p:cNvSpPr txBox="1">
            <a:spLocks noGrp="1"/>
          </p:cNvSpPr>
          <p:nvPr>
            <p:ph type="sldNum" sz="quarter" idx="11"/>
          </p:nvPr>
        </p:nvSpPr>
        <p:spPr>
          <a:ln/>
        </p:spPr>
        <p:txBody>
          <a:bodyPr/>
          <a:lstStyle>
            <a:lvl1pPr>
              <a:defRPr/>
            </a:lvl1pPr>
          </a:lstStyle>
          <a:p>
            <a:pPr>
              <a:defRPr/>
            </a:pPr>
            <a:fld id="{5986D890-D1C9-864F-BFA0-759EF3D8463D}" type="slidenum">
              <a:rPr/>
              <a:pPr>
                <a:defRPr/>
              </a:pPr>
              <a:t>‹#›</a:t>
            </a:fld>
            <a:endParaRPr/>
          </a:p>
        </p:txBody>
      </p:sp>
    </p:spTree>
    <p:extLst>
      <p:ext uri="{BB962C8B-B14F-4D97-AF65-F5344CB8AC3E}">
        <p14:creationId xmlns:p14="http://schemas.microsoft.com/office/powerpoint/2010/main" val="1454594485"/>
      </p:ext>
    </p:extLst>
  </p:cSld>
  <p:clrMapOvr>
    <a:masterClrMapping/>
  </p:clrMapOvr>
  <p:transition spd="slow"/>
</p:sldLayout>
</file>

<file path=ppt/slideLayouts/slideLayout30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1787CEC6-2D92-574F-9D6C-8D74C0F43C0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CEF052E3-E5FD-2542-96DB-C83C9728852E}"/>
              </a:ext>
            </a:extLst>
          </p:cNvPr>
          <p:cNvSpPr txBox="1">
            <a:spLocks noGrp="1"/>
          </p:cNvSpPr>
          <p:nvPr>
            <p:ph type="sldNum" sz="quarter" idx="11"/>
          </p:nvPr>
        </p:nvSpPr>
        <p:spPr>
          <a:ln/>
        </p:spPr>
        <p:txBody>
          <a:bodyPr/>
          <a:lstStyle>
            <a:lvl1pPr>
              <a:defRPr/>
            </a:lvl1pPr>
          </a:lstStyle>
          <a:p>
            <a:pPr>
              <a:defRPr/>
            </a:pPr>
            <a:fld id="{EF55411B-0F87-F844-A3A9-7B91E1068DF1}" type="slidenum">
              <a:rPr/>
              <a:pPr>
                <a:defRPr/>
              </a:pPr>
              <a:t>‹#›</a:t>
            </a:fld>
            <a:endParaRPr/>
          </a:p>
        </p:txBody>
      </p:sp>
    </p:spTree>
    <p:extLst>
      <p:ext uri="{BB962C8B-B14F-4D97-AF65-F5344CB8AC3E}">
        <p14:creationId xmlns:p14="http://schemas.microsoft.com/office/powerpoint/2010/main" val="3382420643"/>
      </p:ext>
    </p:extLst>
  </p:cSld>
  <p:clrMapOvr>
    <a:masterClrMapping/>
  </p:clrMapOvr>
  <p:transition spd="slow"/>
</p:sldLayout>
</file>

<file path=ppt/slideLayouts/slideLayout30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88C14E95-41C8-CA48-9B30-5EEAD8C9C69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F5C9E8BE-4BF4-2949-A22C-3F72BA2A56E2}"/>
              </a:ext>
            </a:extLst>
          </p:cNvPr>
          <p:cNvSpPr txBox="1">
            <a:spLocks noGrp="1"/>
          </p:cNvSpPr>
          <p:nvPr>
            <p:ph type="sldNum" sz="quarter" idx="11"/>
          </p:nvPr>
        </p:nvSpPr>
        <p:spPr>
          <a:ln/>
        </p:spPr>
        <p:txBody>
          <a:bodyPr/>
          <a:lstStyle>
            <a:lvl1pPr>
              <a:defRPr/>
            </a:lvl1pPr>
          </a:lstStyle>
          <a:p>
            <a:pPr>
              <a:defRPr/>
            </a:pPr>
            <a:fld id="{900FD29A-E155-0D48-A5FA-63E8267C9738}" type="slidenum">
              <a:rPr/>
              <a:pPr>
                <a:defRPr/>
              </a:pPr>
              <a:t>‹#›</a:t>
            </a:fld>
            <a:endParaRPr/>
          </a:p>
        </p:txBody>
      </p:sp>
    </p:spTree>
    <p:extLst>
      <p:ext uri="{BB962C8B-B14F-4D97-AF65-F5344CB8AC3E}">
        <p14:creationId xmlns:p14="http://schemas.microsoft.com/office/powerpoint/2010/main" val="2051796666"/>
      </p:ext>
    </p:extLst>
  </p:cSld>
  <p:clrMapOvr>
    <a:masterClrMapping/>
  </p:clrMapOvr>
  <p:transition spd="slow"/>
</p:sldLayout>
</file>

<file path=ppt/slideLayouts/slideLayout30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9E8525DE-6F31-D147-BDC3-2B20E5B195C3}"/>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86A08311-4386-8242-AFEE-AF1CC33EF0E1}"/>
              </a:ext>
            </a:extLst>
          </p:cNvPr>
          <p:cNvSpPr txBox="1">
            <a:spLocks noGrp="1"/>
          </p:cNvSpPr>
          <p:nvPr>
            <p:ph type="sldNum" sz="quarter" idx="11"/>
          </p:nvPr>
        </p:nvSpPr>
        <p:spPr>
          <a:ln/>
        </p:spPr>
        <p:txBody>
          <a:bodyPr/>
          <a:lstStyle>
            <a:lvl1pPr>
              <a:defRPr/>
            </a:lvl1pPr>
          </a:lstStyle>
          <a:p>
            <a:pPr>
              <a:defRPr/>
            </a:pPr>
            <a:fld id="{38AF3159-68A6-E642-A460-BC8AED3964CB}" type="slidenum">
              <a:rPr/>
              <a:pPr>
                <a:defRPr/>
              </a:pPr>
              <a:t>‹#›</a:t>
            </a:fld>
            <a:endParaRPr/>
          </a:p>
        </p:txBody>
      </p:sp>
    </p:spTree>
    <p:extLst>
      <p:ext uri="{BB962C8B-B14F-4D97-AF65-F5344CB8AC3E}">
        <p14:creationId xmlns:p14="http://schemas.microsoft.com/office/powerpoint/2010/main" val="4003078560"/>
      </p:ext>
    </p:extLst>
  </p:cSld>
  <p:clrMapOvr>
    <a:masterClrMapping/>
  </p:clrMapOvr>
  <p:transition spd="slow"/>
</p:sldLayout>
</file>

<file path=ppt/slideLayouts/slideLayout30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D8B149ED-AA37-3348-AB35-FFDEFE6BDE94}"/>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AD84371E-DD61-FD47-833B-220A5F49DD7E}"/>
              </a:ext>
            </a:extLst>
          </p:cNvPr>
          <p:cNvSpPr txBox="1">
            <a:spLocks noGrp="1"/>
          </p:cNvSpPr>
          <p:nvPr>
            <p:ph type="sldNum" sz="quarter" idx="11"/>
          </p:nvPr>
        </p:nvSpPr>
        <p:spPr>
          <a:ln/>
        </p:spPr>
        <p:txBody>
          <a:bodyPr/>
          <a:lstStyle>
            <a:lvl1pPr>
              <a:defRPr/>
            </a:lvl1pPr>
          </a:lstStyle>
          <a:p>
            <a:pPr>
              <a:defRPr/>
            </a:pPr>
            <a:fld id="{EE7567C4-120A-DA45-86A1-1B92ABE91E5C}" type="slidenum">
              <a:rPr/>
              <a:pPr>
                <a:defRPr/>
              </a:pPr>
              <a:t>‹#›</a:t>
            </a:fld>
            <a:endParaRPr/>
          </a:p>
        </p:txBody>
      </p:sp>
    </p:spTree>
    <p:extLst>
      <p:ext uri="{BB962C8B-B14F-4D97-AF65-F5344CB8AC3E}">
        <p14:creationId xmlns:p14="http://schemas.microsoft.com/office/powerpoint/2010/main" val="2942919085"/>
      </p:ext>
    </p:extLst>
  </p:cSld>
  <p:clrMapOvr>
    <a:masterClrMapping/>
  </p:clrMapOvr>
  <p:transition spd="slow"/>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27E5E77-1D31-5D4E-AAA3-249275B8B72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446CA71-94DC-EF4F-AFA9-1F4B2149DB13}"/>
              </a:ext>
            </a:extLst>
          </p:cNvPr>
          <p:cNvSpPr txBox="1">
            <a:spLocks noGrp="1"/>
          </p:cNvSpPr>
          <p:nvPr>
            <p:ph type="sldNum" sz="quarter" idx="11"/>
          </p:nvPr>
        </p:nvSpPr>
        <p:spPr>
          <a:ln/>
        </p:spPr>
        <p:txBody>
          <a:bodyPr/>
          <a:lstStyle>
            <a:lvl1pPr>
              <a:defRPr/>
            </a:lvl1pPr>
          </a:lstStyle>
          <a:p>
            <a:pPr>
              <a:defRPr/>
            </a:pPr>
            <a:fld id="{BFDA933A-3E6B-0246-8BC1-0E090740EC99}" type="slidenum">
              <a:rPr/>
              <a:pPr>
                <a:defRPr/>
              </a:pPr>
              <a:t>‹#›</a:t>
            </a:fld>
            <a:endParaRPr/>
          </a:p>
        </p:txBody>
      </p:sp>
    </p:spTree>
    <p:extLst>
      <p:ext uri="{BB962C8B-B14F-4D97-AF65-F5344CB8AC3E}">
        <p14:creationId xmlns:p14="http://schemas.microsoft.com/office/powerpoint/2010/main" val="340454372"/>
      </p:ext>
    </p:extLst>
  </p:cSld>
  <p:clrMapOvr>
    <a:masterClrMapping/>
  </p:clrMapOvr>
  <p:transition spd="slow"/>
</p:sldLayout>
</file>

<file path=ppt/slideLayouts/slideLayout30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55E1692C-6FDC-6741-B6BF-368E4CAB9515}"/>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62E45222-E0D5-694A-AD31-CFADC578B32E}"/>
              </a:ext>
            </a:extLst>
          </p:cNvPr>
          <p:cNvSpPr txBox="1">
            <a:spLocks noGrp="1"/>
          </p:cNvSpPr>
          <p:nvPr>
            <p:ph type="sldNum" sz="quarter" idx="11"/>
          </p:nvPr>
        </p:nvSpPr>
        <p:spPr>
          <a:ln/>
        </p:spPr>
        <p:txBody>
          <a:bodyPr/>
          <a:lstStyle>
            <a:lvl1pPr>
              <a:defRPr/>
            </a:lvl1pPr>
          </a:lstStyle>
          <a:p>
            <a:pPr>
              <a:defRPr/>
            </a:pPr>
            <a:fld id="{19C35D47-7287-794D-B2B5-6ED7AE400689}" type="slidenum">
              <a:rPr/>
              <a:pPr>
                <a:defRPr/>
              </a:pPr>
              <a:t>‹#›</a:t>
            </a:fld>
            <a:endParaRPr/>
          </a:p>
        </p:txBody>
      </p:sp>
    </p:spTree>
    <p:extLst>
      <p:ext uri="{BB962C8B-B14F-4D97-AF65-F5344CB8AC3E}">
        <p14:creationId xmlns:p14="http://schemas.microsoft.com/office/powerpoint/2010/main" val="1958557782"/>
      </p:ext>
    </p:extLst>
  </p:cSld>
  <p:clrMapOvr>
    <a:masterClrMapping/>
  </p:clrMapOvr>
  <p:transition spd="slow"/>
</p:sldLayout>
</file>

<file path=ppt/slideLayouts/slideLayout30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FC730222-2161-7B4F-893E-8DE64B6F6359}"/>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A7D966D4-E0AD-454F-9F82-18A2FAC67D1E}"/>
              </a:ext>
            </a:extLst>
          </p:cNvPr>
          <p:cNvSpPr txBox="1">
            <a:spLocks noGrp="1"/>
          </p:cNvSpPr>
          <p:nvPr>
            <p:ph type="sldNum" sz="quarter" idx="11"/>
          </p:nvPr>
        </p:nvSpPr>
        <p:spPr>
          <a:ln/>
        </p:spPr>
        <p:txBody>
          <a:bodyPr/>
          <a:lstStyle>
            <a:lvl1pPr>
              <a:defRPr/>
            </a:lvl1pPr>
          </a:lstStyle>
          <a:p>
            <a:pPr>
              <a:defRPr/>
            </a:pPr>
            <a:fld id="{E1A7B000-1656-5A42-A0FB-B7D80B257BC9}" type="slidenum">
              <a:rPr/>
              <a:pPr>
                <a:defRPr/>
              </a:pPr>
              <a:t>‹#›</a:t>
            </a:fld>
            <a:endParaRPr/>
          </a:p>
        </p:txBody>
      </p:sp>
    </p:spTree>
    <p:extLst>
      <p:ext uri="{BB962C8B-B14F-4D97-AF65-F5344CB8AC3E}">
        <p14:creationId xmlns:p14="http://schemas.microsoft.com/office/powerpoint/2010/main" val="421380343"/>
      </p:ext>
    </p:extLst>
  </p:cSld>
  <p:clrMapOvr>
    <a:masterClrMapping/>
  </p:clrMapOvr>
  <p:transition spd="slow"/>
</p:sldLayout>
</file>

<file path=ppt/slideLayouts/slideLayout30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A7A3362B-78CA-074E-ACB4-17FBD863AAD1}"/>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73574BD9-2347-CD4E-81C4-F57F76FDF4FD}"/>
              </a:ext>
            </a:extLst>
          </p:cNvPr>
          <p:cNvSpPr txBox="1">
            <a:spLocks noGrp="1"/>
          </p:cNvSpPr>
          <p:nvPr>
            <p:ph type="sldNum" sz="quarter" idx="11"/>
          </p:nvPr>
        </p:nvSpPr>
        <p:spPr>
          <a:ln/>
        </p:spPr>
        <p:txBody>
          <a:bodyPr/>
          <a:lstStyle>
            <a:lvl1pPr>
              <a:defRPr/>
            </a:lvl1pPr>
          </a:lstStyle>
          <a:p>
            <a:pPr>
              <a:defRPr/>
            </a:pPr>
            <a:fld id="{F0FB82A5-109D-2545-90A0-2CC152B7E3B5}" type="slidenum">
              <a:rPr/>
              <a:pPr>
                <a:defRPr/>
              </a:pPr>
              <a:t>‹#›</a:t>
            </a:fld>
            <a:endParaRPr/>
          </a:p>
        </p:txBody>
      </p:sp>
    </p:spTree>
    <p:extLst>
      <p:ext uri="{BB962C8B-B14F-4D97-AF65-F5344CB8AC3E}">
        <p14:creationId xmlns:p14="http://schemas.microsoft.com/office/powerpoint/2010/main" val="2108639666"/>
      </p:ext>
    </p:extLst>
  </p:cSld>
  <p:clrMapOvr>
    <a:masterClrMapping/>
  </p:clrMapOvr>
  <p:transition spd="slow"/>
</p:sldLayout>
</file>

<file path=ppt/slideLayouts/slideLayout30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24725D99-9F4A-0944-AA57-F3C25983F04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AE60B841-EBDC-A542-9466-EE4D7E9CAA94}"/>
              </a:ext>
            </a:extLst>
          </p:cNvPr>
          <p:cNvSpPr txBox="1">
            <a:spLocks noGrp="1"/>
          </p:cNvSpPr>
          <p:nvPr>
            <p:ph type="sldNum" sz="quarter" idx="11"/>
          </p:nvPr>
        </p:nvSpPr>
        <p:spPr>
          <a:ln/>
        </p:spPr>
        <p:txBody>
          <a:bodyPr/>
          <a:lstStyle>
            <a:lvl1pPr>
              <a:defRPr/>
            </a:lvl1pPr>
          </a:lstStyle>
          <a:p>
            <a:pPr>
              <a:defRPr/>
            </a:pPr>
            <a:fld id="{A6677821-38BC-8443-81EA-4942173EB0D2}" type="slidenum">
              <a:rPr/>
              <a:pPr>
                <a:defRPr/>
              </a:pPr>
              <a:t>‹#›</a:t>
            </a:fld>
            <a:endParaRPr/>
          </a:p>
        </p:txBody>
      </p:sp>
    </p:spTree>
    <p:extLst>
      <p:ext uri="{BB962C8B-B14F-4D97-AF65-F5344CB8AC3E}">
        <p14:creationId xmlns:p14="http://schemas.microsoft.com/office/powerpoint/2010/main" val="4077225549"/>
      </p:ext>
    </p:extLst>
  </p:cSld>
  <p:clrMapOvr>
    <a:masterClrMapping/>
  </p:clrMapOvr>
  <p:transition spd="slow"/>
</p:sldLayout>
</file>

<file path=ppt/slideLayouts/slideLayout30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88CA35F3-27CF-0641-8974-F0021CFDECBD}"/>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1F3279CB-1C53-FE44-9F6A-AEDB33C01C57}"/>
              </a:ext>
            </a:extLst>
          </p:cNvPr>
          <p:cNvSpPr txBox="1">
            <a:spLocks noGrp="1"/>
          </p:cNvSpPr>
          <p:nvPr>
            <p:ph type="sldNum" sz="quarter" idx="11"/>
          </p:nvPr>
        </p:nvSpPr>
        <p:spPr>
          <a:ln/>
        </p:spPr>
        <p:txBody>
          <a:bodyPr/>
          <a:lstStyle>
            <a:lvl1pPr>
              <a:defRPr/>
            </a:lvl1pPr>
          </a:lstStyle>
          <a:p>
            <a:pPr>
              <a:defRPr/>
            </a:pPr>
            <a:fld id="{F3D0BD4A-3788-344C-A0D8-E8E72C37E6C5}" type="slidenum">
              <a:rPr/>
              <a:pPr>
                <a:defRPr/>
              </a:pPr>
              <a:t>‹#›</a:t>
            </a:fld>
            <a:endParaRPr/>
          </a:p>
        </p:txBody>
      </p:sp>
    </p:spTree>
    <p:extLst>
      <p:ext uri="{BB962C8B-B14F-4D97-AF65-F5344CB8AC3E}">
        <p14:creationId xmlns:p14="http://schemas.microsoft.com/office/powerpoint/2010/main" val="77921371"/>
      </p:ext>
    </p:extLst>
  </p:cSld>
  <p:clrMapOvr>
    <a:masterClrMapping/>
  </p:clrMapOvr>
  <p:transition spd="slow"/>
</p:sldLayout>
</file>

<file path=ppt/slideLayouts/slideLayout30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0BA7B262-E8DA-574D-8A64-2AB0A0B2163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67F3EC89-E710-1541-A514-F35CB1AFA4B0}"/>
              </a:ext>
            </a:extLst>
          </p:cNvPr>
          <p:cNvSpPr txBox="1">
            <a:spLocks noGrp="1"/>
          </p:cNvSpPr>
          <p:nvPr>
            <p:ph type="sldNum" sz="quarter" idx="11"/>
          </p:nvPr>
        </p:nvSpPr>
        <p:spPr>
          <a:ln/>
        </p:spPr>
        <p:txBody>
          <a:bodyPr/>
          <a:lstStyle>
            <a:lvl1pPr>
              <a:defRPr/>
            </a:lvl1pPr>
          </a:lstStyle>
          <a:p>
            <a:pPr>
              <a:defRPr/>
            </a:pPr>
            <a:fld id="{6A526098-A6DE-B048-A66A-9E41F54E4FC1}" type="slidenum">
              <a:rPr/>
              <a:pPr>
                <a:defRPr/>
              </a:pPr>
              <a:t>‹#›</a:t>
            </a:fld>
            <a:endParaRPr/>
          </a:p>
        </p:txBody>
      </p:sp>
    </p:spTree>
    <p:extLst>
      <p:ext uri="{BB962C8B-B14F-4D97-AF65-F5344CB8AC3E}">
        <p14:creationId xmlns:p14="http://schemas.microsoft.com/office/powerpoint/2010/main" val="4191313237"/>
      </p:ext>
    </p:extLst>
  </p:cSld>
  <p:clrMapOvr>
    <a:masterClrMapping/>
  </p:clrMapOvr>
  <p:transition spd="slow"/>
</p:sldLayout>
</file>

<file path=ppt/slideLayouts/slideLayout30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9486D02F-0FA7-014C-B105-AA6ED6EEB32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47B0B74-F639-764B-8CDF-E02D08EBAB4E}"/>
              </a:ext>
            </a:extLst>
          </p:cNvPr>
          <p:cNvSpPr txBox="1">
            <a:spLocks noGrp="1"/>
          </p:cNvSpPr>
          <p:nvPr>
            <p:ph type="sldNum" sz="quarter" idx="11"/>
          </p:nvPr>
        </p:nvSpPr>
        <p:spPr>
          <a:ln/>
        </p:spPr>
        <p:txBody>
          <a:bodyPr/>
          <a:lstStyle>
            <a:lvl1pPr>
              <a:defRPr/>
            </a:lvl1pPr>
          </a:lstStyle>
          <a:p>
            <a:pPr>
              <a:defRPr/>
            </a:pPr>
            <a:fld id="{D8D2DC1B-D60A-844F-B2A9-0D45ED09D297}" type="slidenum">
              <a:rPr/>
              <a:pPr>
                <a:defRPr/>
              </a:pPr>
              <a:t>‹#›</a:t>
            </a:fld>
            <a:endParaRPr/>
          </a:p>
        </p:txBody>
      </p:sp>
    </p:spTree>
    <p:extLst>
      <p:ext uri="{BB962C8B-B14F-4D97-AF65-F5344CB8AC3E}">
        <p14:creationId xmlns:p14="http://schemas.microsoft.com/office/powerpoint/2010/main" val="365704389"/>
      </p:ext>
    </p:extLst>
  </p:cSld>
  <p:clrMapOvr>
    <a:masterClrMapping/>
  </p:clrMapOvr>
  <p:transition spd="slow"/>
</p:sldLayout>
</file>

<file path=ppt/slideLayouts/slideLayout30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2B589593-7990-BF40-9557-8926900568DA}"/>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E35EA5A-9374-6F4F-86E3-6B67C81003DF}"/>
              </a:ext>
            </a:extLst>
          </p:cNvPr>
          <p:cNvSpPr txBox="1">
            <a:spLocks noGrp="1"/>
          </p:cNvSpPr>
          <p:nvPr>
            <p:ph type="sldNum" sz="quarter" idx="11"/>
          </p:nvPr>
        </p:nvSpPr>
        <p:spPr>
          <a:ln/>
        </p:spPr>
        <p:txBody>
          <a:bodyPr/>
          <a:lstStyle>
            <a:lvl1pPr>
              <a:defRPr/>
            </a:lvl1pPr>
          </a:lstStyle>
          <a:p>
            <a:pPr>
              <a:defRPr/>
            </a:pPr>
            <a:fld id="{3EE79680-A3AA-B245-8242-052EF3930B6E}" type="slidenum">
              <a:rPr/>
              <a:pPr>
                <a:defRPr/>
              </a:pPr>
              <a:t>‹#›</a:t>
            </a:fld>
            <a:endParaRPr/>
          </a:p>
        </p:txBody>
      </p:sp>
    </p:spTree>
    <p:extLst>
      <p:ext uri="{BB962C8B-B14F-4D97-AF65-F5344CB8AC3E}">
        <p14:creationId xmlns:p14="http://schemas.microsoft.com/office/powerpoint/2010/main" val="362542378"/>
      </p:ext>
    </p:extLst>
  </p:cSld>
  <p:clrMapOvr>
    <a:masterClrMapping/>
  </p:clrMapOvr>
  <p:transition spd="slow"/>
</p:sldLayout>
</file>

<file path=ppt/slideLayouts/slideLayout30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A39909B5-82FB-8441-9BC0-39F2E31CDA9F}"/>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67ADF83F-7C49-144B-9BA6-BF8C5DDEC731}"/>
              </a:ext>
            </a:extLst>
          </p:cNvPr>
          <p:cNvSpPr txBox="1">
            <a:spLocks noGrp="1"/>
          </p:cNvSpPr>
          <p:nvPr>
            <p:ph type="sldNum" sz="quarter" idx="11"/>
          </p:nvPr>
        </p:nvSpPr>
        <p:spPr>
          <a:ln/>
        </p:spPr>
        <p:txBody>
          <a:bodyPr/>
          <a:lstStyle>
            <a:lvl1pPr>
              <a:defRPr/>
            </a:lvl1pPr>
          </a:lstStyle>
          <a:p>
            <a:pPr>
              <a:defRPr/>
            </a:pPr>
            <a:fld id="{9DB2F6E6-E581-0244-8CD9-C5BFA2733FF1}" type="slidenum">
              <a:rPr/>
              <a:pPr>
                <a:defRPr/>
              </a:pPr>
              <a:t>‹#›</a:t>
            </a:fld>
            <a:endParaRPr/>
          </a:p>
        </p:txBody>
      </p:sp>
    </p:spTree>
    <p:extLst>
      <p:ext uri="{BB962C8B-B14F-4D97-AF65-F5344CB8AC3E}">
        <p14:creationId xmlns:p14="http://schemas.microsoft.com/office/powerpoint/2010/main" val="1856451102"/>
      </p:ext>
    </p:extLst>
  </p:cSld>
  <p:clrMapOvr>
    <a:masterClrMapping/>
  </p:clrMapOvr>
  <p:transition spd="slow"/>
</p:sldLayout>
</file>

<file path=ppt/slideLayouts/slideLayout30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CF2A82A4-0194-DC40-B05D-0BEDE814BE4B}"/>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82335ED9-DEC9-BC4E-BE33-57B4CCD355C3}"/>
              </a:ext>
            </a:extLst>
          </p:cNvPr>
          <p:cNvSpPr txBox="1">
            <a:spLocks noGrp="1"/>
          </p:cNvSpPr>
          <p:nvPr>
            <p:ph type="sldNum" sz="quarter" idx="11"/>
          </p:nvPr>
        </p:nvSpPr>
        <p:spPr>
          <a:ln/>
        </p:spPr>
        <p:txBody>
          <a:bodyPr/>
          <a:lstStyle>
            <a:lvl1pPr>
              <a:defRPr/>
            </a:lvl1pPr>
          </a:lstStyle>
          <a:p>
            <a:pPr>
              <a:defRPr/>
            </a:pPr>
            <a:fld id="{6F3ACB37-B957-9A4B-8505-1C51C1BD5576}" type="slidenum">
              <a:rPr/>
              <a:pPr>
                <a:defRPr/>
              </a:pPr>
              <a:t>‹#›</a:t>
            </a:fld>
            <a:endParaRPr/>
          </a:p>
        </p:txBody>
      </p:sp>
    </p:spTree>
    <p:extLst>
      <p:ext uri="{BB962C8B-B14F-4D97-AF65-F5344CB8AC3E}">
        <p14:creationId xmlns:p14="http://schemas.microsoft.com/office/powerpoint/2010/main" val="3138488037"/>
      </p:ext>
    </p:extLst>
  </p:cSld>
  <p:clrMapOvr>
    <a:masterClrMapping/>
  </p:clrMapOvr>
  <p:transition spd="slow"/>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68B7840-686E-9D4E-BA89-0B7E5C896E19}"/>
              </a:ext>
            </a:extLst>
          </p:cNvPr>
          <p:cNvSpPr txBox="1">
            <a:spLocks noGrp="1"/>
          </p:cNvSpPr>
          <p:nvPr>
            <p:ph type="dt" sz="half" idx="10"/>
          </p:nvPr>
        </p:nvSpPr>
        <p:spPr>
          <a:ln/>
        </p:spPr>
        <p:txBody>
          <a:bodyPr/>
          <a:lstStyle>
            <a:lvl1pPr>
              <a:defRPr/>
            </a:lvl1pPr>
          </a:lstStyle>
          <a:p>
            <a:pPr>
              <a:defRPr/>
            </a:pPr>
            <a:r>
              <a:t>29 декабря 2016</a:t>
            </a:r>
          </a:p>
        </p:txBody>
      </p:sp>
      <p:sp>
        <p:nvSpPr>
          <p:cNvPr id="6" name="Rectangle 4">
            <a:extLst>
              <a:ext uri="{FF2B5EF4-FFF2-40B4-BE49-F238E27FC236}">
                <a16:creationId xmlns:a16="http://schemas.microsoft.com/office/drawing/2014/main" id="{DAA270C9-F328-7747-9B31-99127869425D}"/>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7" name="Rectangle 5">
            <a:extLst>
              <a:ext uri="{FF2B5EF4-FFF2-40B4-BE49-F238E27FC236}">
                <a16:creationId xmlns:a16="http://schemas.microsoft.com/office/drawing/2014/main" id="{54394365-57AA-EF44-A208-6A6C60C2D349}"/>
              </a:ext>
            </a:extLst>
          </p:cNvPr>
          <p:cNvSpPr txBox="1">
            <a:spLocks noGrp="1"/>
          </p:cNvSpPr>
          <p:nvPr>
            <p:ph type="sldNum" sz="quarter" idx="12"/>
          </p:nvPr>
        </p:nvSpPr>
        <p:spPr>
          <a:ln/>
        </p:spPr>
        <p:txBody>
          <a:bodyPr/>
          <a:lstStyle>
            <a:lvl1pPr>
              <a:defRPr/>
            </a:lvl1pPr>
          </a:lstStyle>
          <a:p>
            <a:pPr>
              <a:defRPr/>
            </a:pPr>
            <a:fld id="{1921955F-1B85-DB40-A048-7F215B1BF56C}" type="slidenum">
              <a:rPr/>
              <a:pPr>
                <a:defRPr/>
              </a:pPr>
              <a:t>‹#›</a:t>
            </a:fld>
            <a:endParaRPr/>
          </a:p>
        </p:txBody>
      </p:sp>
    </p:spTree>
    <p:extLst>
      <p:ext uri="{BB962C8B-B14F-4D97-AF65-F5344CB8AC3E}">
        <p14:creationId xmlns:p14="http://schemas.microsoft.com/office/powerpoint/2010/main" val="3318306393"/>
      </p:ext>
    </p:extLst>
  </p:cSld>
  <p:clrMapOvr>
    <a:masterClrMapping/>
  </p:clrMapOvr>
  <p:transition spd="slow"/>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4DB6D60-CEF9-3748-BB26-643CF3EDE7C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F2992B6-3F6E-6243-BBD0-8FE5CA55CC20}"/>
              </a:ext>
            </a:extLst>
          </p:cNvPr>
          <p:cNvSpPr txBox="1">
            <a:spLocks noGrp="1"/>
          </p:cNvSpPr>
          <p:nvPr>
            <p:ph type="sldNum" sz="quarter" idx="11"/>
          </p:nvPr>
        </p:nvSpPr>
        <p:spPr>
          <a:ln/>
        </p:spPr>
        <p:txBody>
          <a:bodyPr/>
          <a:lstStyle>
            <a:lvl1pPr>
              <a:defRPr/>
            </a:lvl1pPr>
          </a:lstStyle>
          <a:p>
            <a:pPr>
              <a:defRPr/>
            </a:pPr>
            <a:fld id="{90BDA386-CF76-A44A-A6E0-F310DA0505F3}" type="slidenum">
              <a:rPr/>
              <a:pPr>
                <a:defRPr/>
              </a:pPr>
              <a:t>‹#›</a:t>
            </a:fld>
            <a:endParaRPr/>
          </a:p>
        </p:txBody>
      </p:sp>
    </p:spTree>
    <p:extLst>
      <p:ext uri="{BB962C8B-B14F-4D97-AF65-F5344CB8AC3E}">
        <p14:creationId xmlns:p14="http://schemas.microsoft.com/office/powerpoint/2010/main" val="1638768264"/>
      </p:ext>
    </p:extLst>
  </p:cSld>
  <p:clrMapOvr>
    <a:masterClrMapping/>
  </p:clrMapOvr>
  <p:transition spd="slow"/>
</p:sldLayout>
</file>

<file path=ppt/slideLayouts/slideLayout3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6CB41DD1-6B50-854D-8B45-C9A8C2C59B9B}"/>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4BA66EAD-D972-C64C-8D66-6759074964B1}"/>
              </a:ext>
            </a:extLst>
          </p:cNvPr>
          <p:cNvSpPr txBox="1">
            <a:spLocks noGrp="1"/>
          </p:cNvSpPr>
          <p:nvPr>
            <p:ph type="sldNum" sz="quarter" idx="11"/>
          </p:nvPr>
        </p:nvSpPr>
        <p:spPr>
          <a:ln/>
        </p:spPr>
        <p:txBody>
          <a:bodyPr/>
          <a:lstStyle>
            <a:lvl1pPr>
              <a:defRPr/>
            </a:lvl1pPr>
          </a:lstStyle>
          <a:p>
            <a:pPr>
              <a:defRPr/>
            </a:pPr>
            <a:fld id="{91E51933-7178-264F-B0D6-ACD16BE5FE88}" type="slidenum">
              <a:rPr/>
              <a:pPr>
                <a:defRPr/>
              </a:pPr>
              <a:t>‹#›</a:t>
            </a:fld>
            <a:endParaRPr/>
          </a:p>
        </p:txBody>
      </p:sp>
    </p:spTree>
    <p:extLst>
      <p:ext uri="{BB962C8B-B14F-4D97-AF65-F5344CB8AC3E}">
        <p14:creationId xmlns:p14="http://schemas.microsoft.com/office/powerpoint/2010/main" val="3574961464"/>
      </p:ext>
    </p:extLst>
  </p:cSld>
  <p:clrMapOvr>
    <a:masterClrMapping/>
  </p:clrMapOvr>
  <p:transition spd="slow"/>
</p:sldLayout>
</file>

<file path=ppt/slideLayouts/slideLayout3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B506C85F-648B-A84B-B16A-CA946D1233E8}"/>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D90EDB13-1AAB-5E4F-ABD7-BEDE2366CDB5}"/>
              </a:ext>
            </a:extLst>
          </p:cNvPr>
          <p:cNvSpPr txBox="1">
            <a:spLocks noGrp="1"/>
          </p:cNvSpPr>
          <p:nvPr>
            <p:ph type="sldNum" sz="quarter" idx="11"/>
          </p:nvPr>
        </p:nvSpPr>
        <p:spPr>
          <a:ln/>
        </p:spPr>
        <p:txBody>
          <a:bodyPr/>
          <a:lstStyle>
            <a:lvl1pPr>
              <a:defRPr/>
            </a:lvl1pPr>
          </a:lstStyle>
          <a:p>
            <a:pPr>
              <a:defRPr/>
            </a:pPr>
            <a:fld id="{431AD679-881D-7543-8179-9279594B78A8}" type="slidenum">
              <a:rPr/>
              <a:pPr>
                <a:defRPr/>
              </a:pPr>
              <a:t>‹#›</a:t>
            </a:fld>
            <a:endParaRPr/>
          </a:p>
        </p:txBody>
      </p:sp>
    </p:spTree>
    <p:extLst>
      <p:ext uri="{BB962C8B-B14F-4D97-AF65-F5344CB8AC3E}">
        <p14:creationId xmlns:p14="http://schemas.microsoft.com/office/powerpoint/2010/main" val="2692954481"/>
      </p:ext>
    </p:extLst>
  </p:cSld>
  <p:clrMapOvr>
    <a:masterClrMapping/>
  </p:clrMapOvr>
  <p:transition spd="slow"/>
</p:sldLayout>
</file>

<file path=ppt/slideLayouts/slideLayout3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77BF7BF6-0712-2646-9E97-3802C30C2A23}"/>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57DAB3D5-2CAC-B740-B8FC-85CB60433B9B}"/>
              </a:ext>
            </a:extLst>
          </p:cNvPr>
          <p:cNvSpPr txBox="1">
            <a:spLocks noGrp="1"/>
          </p:cNvSpPr>
          <p:nvPr>
            <p:ph type="sldNum" sz="quarter" idx="11"/>
          </p:nvPr>
        </p:nvSpPr>
        <p:spPr>
          <a:ln/>
        </p:spPr>
        <p:txBody>
          <a:bodyPr/>
          <a:lstStyle>
            <a:lvl1pPr>
              <a:defRPr/>
            </a:lvl1pPr>
          </a:lstStyle>
          <a:p>
            <a:pPr>
              <a:defRPr/>
            </a:pPr>
            <a:fld id="{9088AD98-A083-484A-862B-3D40D47F8731}" type="slidenum">
              <a:rPr/>
              <a:pPr>
                <a:defRPr/>
              </a:pPr>
              <a:t>‹#›</a:t>
            </a:fld>
            <a:endParaRPr/>
          </a:p>
        </p:txBody>
      </p:sp>
    </p:spTree>
    <p:extLst>
      <p:ext uri="{BB962C8B-B14F-4D97-AF65-F5344CB8AC3E}">
        <p14:creationId xmlns:p14="http://schemas.microsoft.com/office/powerpoint/2010/main" val="1916373048"/>
      </p:ext>
    </p:extLst>
  </p:cSld>
  <p:clrMapOvr>
    <a:masterClrMapping/>
  </p:clrMapOvr>
  <p:transition spd="slow"/>
</p:sldLayout>
</file>

<file path=ppt/slideLayouts/slideLayout3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3614DDC6-0E42-6A48-A2F2-FAD1D335342F}"/>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5A2B4EA8-3F79-0549-962B-2E03DEF92F39}"/>
              </a:ext>
            </a:extLst>
          </p:cNvPr>
          <p:cNvSpPr txBox="1">
            <a:spLocks noGrp="1"/>
          </p:cNvSpPr>
          <p:nvPr>
            <p:ph type="sldNum" sz="quarter" idx="11"/>
          </p:nvPr>
        </p:nvSpPr>
        <p:spPr>
          <a:ln/>
        </p:spPr>
        <p:txBody>
          <a:bodyPr/>
          <a:lstStyle>
            <a:lvl1pPr>
              <a:defRPr/>
            </a:lvl1pPr>
          </a:lstStyle>
          <a:p>
            <a:pPr>
              <a:defRPr/>
            </a:pPr>
            <a:fld id="{D5FFB583-A239-7242-844B-9EE491F2673A}" type="slidenum">
              <a:rPr/>
              <a:pPr>
                <a:defRPr/>
              </a:pPr>
              <a:t>‹#›</a:t>
            </a:fld>
            <a:endParaRPr/>
          </a:p>
        </p:txBody>
      </p:sp>
    </p:spTree>
    <p:extLst>
      <p:ext uri="{BB962C8B-B14F-4D97-AF65-F5344CB8AC3E}">
        <p14:creationId xmlns:p14="http://schemas.microsoft.com/office/powerpoint/2010/main" val="342518744"/>
      </p:ext>
    </p:extLst>
  </p:cSld>
  <p:clrMapOvr>
    <a:masterClrMapping/>
  </p:clrMapOvr>
  <p:transition spd="slow"/>
</p:sldLayout>
</file>

<file path=ppt/slideLayouts/slideLayout3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4610FB1D-D247-8748-90CB-8A87A6BBC940}"/>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658EF5BE-50D2-D54E-8F16-FA191D1ACF7B}"/>
              </a:ext>
            </a:extLst>
          </p:cNvPr>
          <p:cNvSpPr txBox="1">
            <a:spLocks noGrp="1"/>
          </p:cNvSpPr>
          <p:nvPr>
            <p:ph type="sldNum" sz="quarter" idx="11"/>
          </p:nvPr>
        </p:nvSpPr>
        <p:spPr>
          <a:ln/>
        </p:spPr>
        <p:txBody>
          <a:bodyPr/>
          <a:lstStyle>
            <a:lvl1pPr>
              <a:defRPr/>
            </a:lvl1pPr>
          </a:lstStyle>
          <a:p>
            <a:pPr>
              <a:defRPr/>
            </a:pPr>
            <a:fld id="{14B5C1A8-A033-1F40-8050-EFE98687A5AF}" type="slidenum">
              <a:rPr/>
              <a:pPr>
                <a:defRPr/>
              </a:pPr>
              <a:t>‹#›</a:t>
            </a:fld>
            <a:endParaRPr/>
          </a:p>
        </p:txBody>
      </p:sp>
    </p:spTree>
    <p:extLst>
      <p:ext uri="{BB962C8B-B14F-4D97-AF65-F5344CB8AC3E}">
        <p14:creationId xmlns:p14="http://schemas.microsoft.com/office/powerpoint/2010/main" val="2545338557"/>
      </p:ext>
    </p:extLst>
  </p:cSld>
  <p:clrMapOvr>
    <a:masterClrMapping/>
  </p:clrMapOvr>
  <p:transition spd="slow"/>
</p:sldLayout>
</file>

<file path=ppt/slideLayouts/slideLayout3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723B61F0-F320-BA43-B47F-D27767D3FE4B}"/>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9234A834-74D4-5845-9B96-9CD492FB6158}"/>
              </a:ext>
            </a:extLst>
          </p:cNvPr>
          <p:cNvSpPr txBox="1">
            <a:spLocks noGrp="1"/>
          </p:cNvSpPr>
          <p:nvPr>
            <p:ph type="sldNum" sz="quarter" idx="11"/>
          </p:nvPr>
        </p:nvSpPr>
        <p:spPr>
          <a:ln/>
        </p:spPr>
        <p:txBody>
          <a:bodyPr/>
          <a:lstStyle>
            <a:lvl1pPr>
              <a:defRPr/>
            </a:lvl1pPr>
          </a:lstStyle>
          <a:p>
            <a:pPr>
              <a:defRPr/>
            </a:pPr>
            <a:fld id="{CE107FF8-FA60-324D-9310-C0FBDA36BFA2}" type="slidenum">
              <a:rPr/>
              <a:pPr>
                <a:defRPr/>
              </a:pPr>
              <a:t>‹#›</a:t>
            </a:fld>
            <a:endParaRPr/>
          </a:p>
        </p:txBody>
      </p:sp>
    </p:spTree>
    <p:extLst>
      <p:ext uri="{BB962C8B-B14F-4D97-AF65-F5344CB8AC3E}">
        <p14:creationId xmlns:p14="http://schemas.microsoft.com/office/powerpoint/2010/main" val="2381086019"/>
      </p:ext>
    </p:extLst>
  </p:cSld>
  <p:clrMapOvr>
    <a:masterClrMapping/>
  </p:clrMapOvr>
  <p:transition spd="slow"/>
</p:sldLayout>
</file>

<file path=ppt/slideLayouts/slideLayout3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F5220CDE-5F0C-A94A-8EE0-09173A5584AB}"/>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CA807A39-BE40-3C4F-9B21-3B458537906B}"/>
              </a:ext>
            </a:extLst>
          </p:cNvPr>
          <p:cNvSpPr txBox="1">
            <a:spLocks noGrp="1"/>
          </p:cNvSpPr>
          <p:nvPr>
            <p:ph type="sldNum" sz="quarter" idx="11"/>
          </p:nvPr>
        </p:nvSpPr>
        <p:spPr>
          <a:ln/>
        </p:spPr>
        <p:txBody>
          <a:bodyPr/>
          <a:lstStyle>
            <a:lvl1pPr>
              <a:defRPr/>
            </a:lvl1pPr>
          </a:lstStyle>
          <a:p>
            <a:pPr>
              <a:defRPr/>
            </a:pPr>
            <a:fld id="{D76F967C-2014-DD42-B1A5-809803D4E248}" type="slidenum">
              <a:rPr/>
              <a:pPr>
                <a:defRPr/>
              </a:pPr>
              <a:t>‹#›</a:t>
            </a:fld>
            <a:endParaRPr/>
          </a:p>
        </p:txBody>
      </p:sp>
    </p:spTree>
    <p:extLst>
      <p:ext uri="{BB962C8B-B14F-4D97-AF65-F5344CB8AC3E}">
        <p14:creationId xmlns:p14="http://schemas.microsoft.com/office/powerpoint/2010/main" val="305207042"/>
      </p:ext>
    </p:extLst>
  </p:cSld>
  <p:clrMapOvr>
    <a:masterClrMapping/>
  </p:clrMapOvr>
  <p:transition spd="slow"/>
</p:sldLayout>
</file>

<file path=ppt/slideLayouts/slideLayout3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60FD6E06-EACF-1240-8B10-A19ABA3A9C4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2C603F7D-8B7C-0645-BF50-E1F0E67F0C4F}"/>
              </a:ext>
            </a:extLst>
          </p:cNvPr>
          <p:cNvSpPr txBox="1">
            <a:spLocks noGrp="1"/>
          </p:cNvSpPr>
          <p:nvPr>
            <p:ph type="sldNum" sz="quarter" idx="11"/>
          </p:nvPr>
        </p:nvSpPr>
        <p:spPr>
          <a:ln/>
        </p:spPr>
        <p:txBody>
          <a:bodyPr/>
          <a:lstStyle>
            <a:lvl1pPr>
              <a:defRPr/>
            </a:lvl1pPr>
          </a:lstStyle>
          <a:p>
            <a:pPr>
              <a:defRPr/>
            </a:pPr>
            <a:fld id="{4FD3A9AE-234B-B04C-BB40-D9657E9B34ED}" type="slidenum">
              <a:rPr/>
              <a:pPr>
                <a:defRPr/>
              </a:pPr>
              <a:t>‹#›</a:t>
            </a:fld>
            <a:endParaRPr/>
          </a:p>
        </p:txBody>
      </p:sp>
    </p:spTree>
    <p:extLst>
      <p:ext uri="{BB962C8B-B14F-4D97-AF65-F5344CB8AC3E}">
        <p14:creationId xmlns:p14="http://schemas.microsoft.com/office/powerpoint/2010/main" val="1265279106"/>
      </p:ext>
    </p:extLst>
  </p:cSld>
  <p:clrMapOvr>
    <a:masterClrMapping/>
  </p:clrMapOvr>
  <p:transition spd="slow"/>
</p:sldLayout>
</file>

<file path=ppt/slideLayouts/slideLayout3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B9FEFC4D-EB46-3346-86BC-E7882373880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D82848EF-3566-0045-860E-352C1933B1E0}"/>
              </a:ext>
            </a:extLst>
          </p:cNvPr>
          <p:cNvSpPr txBox="1">
            <a:spLocks noGrp="1"/>
          </p:cNvSpPr>
          <p:nvPr>
            <p:ph type="sldNum" sz="quarter" idx="11"/>
          </p:nvPr>
        </p:nvSpPr>
        <p:spPr>
          <a:ln/>
        </p:spPr>
        <p:txBody>
          <a:bodyPr/>
          <a:lstStyle>
            <a:lvl1pPr>
              <a:defRPr/>
            </a:lvl1pPr>
          </a:lstStyle>
          <a:p>
            <a:pPr>
              <a:defRPr/>
            </a:pPr>
            <a:fld id="{68802B53-45B4-3740-ACF6-19DB1FBB3449}" type="slidenum">
              <a:rPr/>
              <a:pPr>
                <a:defRPr/>
              </a:pPr>
              <a:t>‹#›</a:t>
            </a:fld>
            <a:endParaRPr/>
          </a:p>
        </p:txBody>
      </p:sp>
    </p:spTree>
    <p:extLst>
      <p:ext uri="{BB962C8B-B14F-4D97-AF65-F5344CB8AC3E}">
        <p14:creationId xmlns:p14="http://schemas.microsoft.com/office/powerpoint/2010/main" val="3470435401"/>
      </p:ext>
    </p:extLst>
  </p:cSld>
  <p:clrMapOvr>
    <a:masterClrMapping/>
  </p:clrMapOvr>
  <p:transition spd="slow"/>
</p:sldLayout>
</file>

<file path=ppt/slideLayouts/slideLayout3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7FA468FF-05AE-6748-8CAF-28BA70EE3C57}"/>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3B213860-6578-1D41-996F-E271B0DD84AC}"/>
              </a:ext>
            </a:extLst>
          </p:cNvPr>
          <p:cNvSpPr txBox="1">
            <a:spLocks noGrp="1"/>
          </p:cNvSpPr>
          <p:nvPr>
            <p:ph type="sldNum" sz="quarter" idx="11"/>
          </p:nvPr>
        </p:nvSpPr>
        <p:spPr>
          <a:ln/>
        </p:spPr>
        <p:txBody>
          <a:bodyPr/>
          <a:lstStyle>
            <a:lvl1pPr>
              <a:defRPr/>
            </a:lvl1pPr>
          </a:lstStyle>
          <a:p>
            <a:pPr>
              <a:defRPr/>
            </a:pPr>
            <a:fld id="{ECB27C90-8546-DC42-9967-0A6105AA689C}" type="slidenum">
              <a:rPr/>
              <a:pPr>
                <a:defRPr/>
              </a:pPr>
              <a:t>‹#›</a:t>
            </a:fld>
            <a:endParaRPr/>
          </a:p>
        </p:txBody>
      </p:sp>
    </p:spTree>
    <p:extLst>
      <p:ext uri="{BB962C8B-B14F-4D97-AF65-F5344CB8AC3E}">
        <p14:creationId xmlns:p14="http://schemas.microsoft.com/office/powerpoint/2010/main" val="546939970"/>
      </p:ext>
    </p:extLst>
  </p:cSld>
  <p:clrMapOvr>
    <a:masterClrMapping/>
  </p:clrMapOvr>
  <p:transition spd="slow"/>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1A95FA8-6720-EC4C-AFD2-49B15A31309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6A7E8D8-C79C-EF4D-AB95-50EB72D7DDDD}"/>
              </a:ext>
            </a:extLst>
          </p:cNvPr>
          <p:cNvSpPr txBox="1">
            <a:spLocks noGrp="1"/>
          </p:cNvSpPr>
          <p:nvPr>
            <p:ph type="sldNum" sz="quarter" idx="11"/>
          </p:nvPr>
        </p:nvSpPr>
        <p:spPr>
          <a:ln/>
        </p:spPr>
        <p:txBody>
          <a:bodyPr/>
          <a:lstStyle>
            <a:lvl1pPr>
              <a:defRPr/>
            </a:lvl1pPr>
          </a:lstStyle>
          <a:p>
            <a:pPr>
              <a:defRPr/>
            </a:pPr>
            <a:fld id="{238CD703-9A6E-FC48-BB22-B252EA1C6683}" type="slidenum">
              <a:rPr/>
              <a:pPr>
                <a:defRPr/>
              </a:pPr>
              <a:t>‹#›</a:t>
            </a:fld>
            <a:endParaRPr/>
          </a:p>
        </p:txBody>
      </p:sp>
    </p:spTree>
    <p:extLst>
      <p:ext uri="{BB962C8B-B14F-4D97-AF65-F5344CB8AC3E}">
        <p14:creationId xmlns:p14="http://schemas.microsoft.com/office/powerpoint/2010/main" val="3046136448"/>
      </p:ext>
    </p:extLst>
  </p:cSld>
  <p:clrMapOvr>
    <a:masterClrMapping/>
  </p:clrMapOvr>
  <p:transition spd="slow"/>
</p:sldLayout>
</file>

<file path=ppt/slideLayouts/slideLayout3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D41F96C9-4AD7-DF4F-9C6A-4320F2CD2C8A}"/>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732CE911-2FB6-DB48-87B4-DF6B77FC8473}"/>
              </a:ext>
            </a:extLst>
          </p:cNvPr>
          <p:cNvSpPr txBox="1">
            <a:spLocks noGrp="1"/>
          </p:cNvSpPr>
          <p:nvPr>
            <p:ph type="sldNum" sz="quarter" idx="11"/>
          </p:nvPr>
        </p:nvSpPr>
        <p:spPr>
          <a:ln/>
        </p:spPr>
        <p:txBody>
          <a:bodyPr/>
          <a:lstStyle>
            <a:lvl1pPr>
              <a:defRPr/>
            </a:lvl1pPr>
          </a:lstStyle>
          <a:p>
            <a:pPr>
              <a:defRPr/>
            </a:pPr>
            <a:fld id="{53CFCE56-B291-5145-9CC3-01425F0F6A74}" type="slidenum">
              <a:rPr/>
              <a:pPr>
                <a:defRPr/>
              </a:pPr>
              <a:t>‹#›</a:t>
            </a:fld>
            <a:endParaRPr/>
          </a:p>
        </p:txBody>
      </p:sp>
    </p:spTree>
    <p:extLst>
      <p:ext uri="{BB962C8B-B14F-4D97-AF65-F5344CB8AC3E}">
        <p14:creationId xmlns:p14="http://schemas.microsoft.com/office/powerpoint/2010/main" val="3401070443"/>
      </p:ext>
    </p:extLst>
  </p:cSld>
  <p:clrMapOvr>
    <a:masterClrMapping/>
  </p:clrMapOvr>
  <p:transition spd="slow"/>
</p:sldLayout>
</file>

<file path=ppt/slideLayouts/slideLayout3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3B7B8725-FA26-9F4A-8DE2-7961A0365B96}"/>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2390A0CA-FD66-C148-B1FB-B7E2C47C869F}"/>
              </a:ext>
            </a:extLst>
          </p:cNvPr>
          <p:cNvSpPr txBox="1">
            <a:spLocks noGrp="1"/>
          </p:cNvSpPr>
          <p:nvPr>
            <p:ph type="sldNum" sz="quarter" idx="11"/>
          </p:nvPr>
        </p:nvSpPr>
        <p:spPr>
          <a:ln/>
        </p:spPr>
        <p:txBody>
          <a:bodyPr/>
          <a:lstStyle>
            <a:lvl1pPr>
              <a:defRPr/>
            </a:lvl1pPr>
          </a:lstStyle>
          <a:p>
            <a:pPr>
              <a:defRPr/>
            </a:pPr>
            <a:fld id="{97F65B80-49F2-1A4C-819F-7F17C223C022}" type="slidenum">
              <a:rPr/>
              <a:pPr>
                <a:defRPr/>
              </a:pPr>
              <a:t>‹#›</a:t>
            </a:fld>
            <a:endParaRPr/>
          </a:p>
        </p:txBody>
      </p:sp>
    </p:spTree>
    <p:extLst>
      <p:ext uri="{BB962C8B-B14F-4D97-AF65-F5344CB8AC3E}">
        <p14:creationId xmlns:p14="http://schemas.microsoft.com/office/powerpoint/2010/main" val="3079720062"/>
      </p:ext>
    </p:extLst>
  </p:cSld>
  <p:clrMapOvr>
    <a:masterClrMapping/>
  </p:clrMapOvr>
  <p:transition spd="slow"/>
</p:sldLayout>
</file>

<file path=ppt/slideLayouts/slideLayout3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F66D368E-3276-8C4E-8BE5-C26FA5CAD320}"/>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C8D46DC7-0A24-8B4C-9CFC-85D5C73DC8E9}"/>
              </a:ext>
            </a:extLst>
          </p:cNvPr>
          <p:cNvSpPr txBox="1">
            <a:spLocks noGrp="1"/>
          </p:cNvSpPr>
          <p:nvPr>
            <p:ph type="sldNum" sz="quarter" idx="11"/>
          </p:nvPr>
        </p:nvSpPr>
        <p:spPr>
          <a:ln/>
        </p:spPr>
        <p:txBody>
          <a:bodyPr/>
          <a:lstStyle>
            <a:lvl1pPr>
              <a:defRPr/>
            </a:lvl1pPr>
          </a:lstStyle>
          <a:p>
            <a:pPr>
              <a:defRPr/>
            </a:pPr>
            <a:fld id="{A65BF84C-B013-6743-8E97-370BEA4BB9F9}" type="slidenum">
              <a:rPr/>
              <a:pPr>
                <a:defRPr/>
              </a:pPr>
              <a:t>‹#›</a:t>
            </a:fld>
            <a:endParaRPr/>
          </a:p>
        </p:txBody>
      </p:sp>
    </p:spTree>
    <p:extLst>
      <p:ext uri="{BB962C8B-B14F-4D97-AF65-F5344CB8AC3E}">
        <p14:creationId xmlns:p14="http://schemas.microsoft.com/office/powerpoint/2010/main" val="3937491948"/>
      </p:ext>
    </p:extLst>
  </p:cSld>
  <p:clrMapOvr>
    <a:masterClrMapping/>
  </p:clrMapOvr>
  <p:transition spd="slow"/>
</p:sldLayout>
</file>

<file path=ppt/slideLayouts/slideLayout3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A82DDA20-FDCF-4D45-BAEB-FF373232CF3F}"/>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A9F482BB-C4F9-3244-871A-636A97FBE8B6}"/>
              </a:ext>
            </a:extLst>
          </p:cNvPr>
          <p:cNvSpPr txBox="1">
            <a:spLocks noGrp="1"/>
          </p:cNvSpPr>
          <p:nvPr>
            <p:ph type="sldNum" sz="quarter" idx="11"/>
          </p:nvPr>
        </p:nvSpPr>
        <p:spPr>
          <a:ln/>
        </p:spPr>
        <p:txBody>
          <a:bodyPr/>
          <a:lstStyle>
            <a:lvl1pPr>
              <a:defRPr/>
            </a:lvl1pPr>
          </a:lstStyle>
          <a:p>
            <a:pPr>
              <a:defRPr/>
            </a:pPr>
            <a:fld id="{24A90F4A-4184-EB45-8A70-8486191BAF79}" type="slidenum">
              <a:rPr/>
              <a:pPr>
                <a:defRPr/>
              </a:pPr>
              <a:t>‹#›</a:t>
            </a:fld>
            <a:endParaRPr/>
          </a:p>
        </p:txBody>
      </p:sp>
    </p:spTree>
    <p:extLst>
      <p:ext uri="{BB962C8B-B14F-4D97-AF65-F5344CB8AC3E}">
        <p14:creationId xmlns:p14="http://schemas.microsoft.com/office/powerpoint/2010/main" val="2496628878"/>
      </p:ext>
    </p:extLst>
  </p:cSld>
  <p:clrMapOvr>
    <a:masterClrMapping/>
  </p:clrMapOvr>
  <p:transition spd="slow"/>
</p:sldLayout>
</file>

<file path=ppt/slideLayouts/slideLayout3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B66F317D-7E58-5F47-B711-E96771019484}"/>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FFBFCBE0-31ED-154F-8EE7-A6738D45D875}"/>
              </a:ext>
            </a:extLst>
          </p:cNvPr>
          <p:cNvSpPr txBox="1">
            <a:spLocks noGrp="1"/>
          </p:cNvSpPr>
          <p:nvPr>
            <p:ph type="sldNum" sz="quarter" idx="11"/>
          </p:nvPr>
        </p:nvSpPr>
        <p:spPr>
          <a:ln/>
        </p:spPr>
        <p:txBody>
          <a:bodyPr/>
          <a:lstStyle>
            <a:lvl1pPr>
              <a:defRPr/>
            </a:lvl1pPr>
          </a:lstStyle>
          <a:p>
            <a:pPr>
              <a:defRPr/>
            </a:pPr>
            <a:fld id="{4967B4A2-4477-B044-A62E-D68D5C64F85D}" type="slidenum">
              <a:rPr/>
              <a:pPr>
                <a:defRPr/>
              </a:pPr>
              <a:t>‹#›</a:t>
            </a:fld>
            <a:endParaRPr/>
          </a:p>
        </p:txBody>
      </p:sp>
    </p:spTree>
    <p:extLst>
      <p:ext uri="{BB962C8B-B14F-4D97-AF65-F5344CB8AC3E}">
        <p14:creationId xmlns:p14="http://schemas.microsoft.com/office/powerpoint/2010/main" val="3696259717"/>
      </p:ext>
    </p:extLst>
  </p:cSld>
  <p:clrMapOvr>
    <a:masterClrMapping/>
  </p:clrMapOvr>
  <p:transition spd="slow"/>
</p:sldLayout>
</file>

<file path=ppt/slideLayouts/slideLayout3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AD6BA192-10B5-A243-8387-0305CF237D0B}"/>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12040D6-58F7-7642-A420-DC2E3B4A738E}"/>
              </a:ext>
            </a:extLst>
          </p:cNvPr>
          <p:cNvSpPr txBox="1">
            <a:spLocks noGrp="1"/>
          </p:cNvSpPr>
          <p:nvPr>
            <p:ph type="sldNum" sz="quarter" idx="11"/>
          </p:nvPr>
        </p:nvSpPr>
        <p:spPr>
          <a:ln/>
        </p:spPr>
        <p:txBody>
          <a:bodyPr/>
          <a:lstStyle>
            <a:lvl1pPr>
              <a:defRPr/>
            </a:lvl1pPr>
          </a:lstStyle>
          <a:p>
            <a:pPr>
              <a:defRPr/>
            </a:pPr>
            <a:fld id="{85A756BF-3F0E-FE49-8E18-99AD03554D37}" type="slidenum">
              <a:rPr/>
              <a:pPr>
                <a:defRPr/>
              </a:pPr>
              <a:t>‹#›</a:t>
            </a:fld>
            <a:endParaRPr/>
          </a:p>
        </p:txBody>
      </p:sp>
    </p:spTree>
    <p:extLst>
      <p:ext uri="{BB962C8B-B14F-4D97-AF65-F5344CB8AC3E}">
        <p14:creationId xmlns:p14="http://schemas.microsoft.com/office/powerpoint/2010/main" val="383800326"/>
      </p:ext>
    </p:extLst>
  </p:cSld>
  <p:clrMapOvr>
    <a:masterClrMapping/>
  </p:clrMapOvr>
  <p:transition spd="slow"/>
</p:sldLayout>
</file>

<file path=ppt/slideLayouts/slideLayout3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2284931E-4D2D-3D40-BDA8-C0278A254454}"/>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A62F6776-B4AA-4F45-8DBB-C240C0104FD3}"/>
              </a:ext>
            </a:extLst>
          </p:cNvPr>
          <p:cNvSpPr txBox="1">
            <a:spLocks noGrp="1"/>
          </p:cNvSpPr>
          <p:nvPr>
            <p:ph type="sldNum" sz="quarter" idx="11"/>
          </p:nvPr>
        </p:nvSpPr>
        <p:spPr>
          <a:ln/>
        </p:spPr>
        <p:txBody>
          <a:bodyPr/>
          <a:lstStyle>
            <a:lvl1pPr>
              <a:defRPr/>
            </a:lvl1pPr>
          </a:lstStyle>
          <a:p>
            <a:pPr>
              <a:defRPr/>
            </a:pPr>
            <a:fld id="{15628E28-1D3C-624B-8A7B-FDF35863DEB3}" type="slidenum">
              <a:rPr/>
              <a:pPr>
                <a:defRPr/>
              </a:pPr>
              <a:t>‹#›</a:t>
            </a:fld>
            <a:endParaRPr/>
          </a:p>
        </p:txBody>
      </p:sp>
    </p:spTree>
    <p:extLst>
      <p:ext uri="{BB962C8B-B14F-4D97-AF65-F5344CB8AC3E}">
        <p14:creationId xmlns:p14="http://schemas.microsoft.com/office/powerpoint/2010/main" val="1733416715"/>
      </p:ext>
    </p:extLst>
  </p:cSld>
  <p:clrMapOvr>
    <a:masterClrMapping/>
  </p:clrMapOvr>
  <p:transition spd="slow"/>
</p:sldLayout>
</file>

<file path=ppt/slideLayouts/slideLayout3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8559F884-3590-7340-9146-70E92465D6C6}"/>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3A44EEBC-7A4D-6942-8710-9767C8F6E4BE}"/>
              </a:ext>
            </a:extLst>
          </p:cNvPr>
          <p:cNvSpPr txBox="1">
            <a:spLocks noGrp="1"/>
          </p:cNvSpPr>
          <p:nvPr>
            <p:ph type="sldNum" sz="quarter" idx="11"/>
          </p:nvPr>
        </p:nvSpPr>
        <p:spPr>
          <a:ln/>
        </p:spPr>
        <p:txBody>
          <a:bodyPr/>
          <a:lstStyle>
            <a:lvl1pPr>
              <a:defRPr/>
            </a:lvl1pPr>
          </a:lstStyle>
          <a:p>
            <a:pPr>
              <a:defRPr/>
            </a:pPr>
            <a:fld id="{29BBC25E-0E4B-2C4F-B218-8B3F1C6925F5}" type="slidenum">
              <a:rPr/>
              <a:pPr>
                <a:defRPr/>
              </a:pPr>
              <a:t>‹#›</a:t>
            </a:fld>
            <a:endParaRPr/>
          </a:p>
        </p:txBody>
      </p:sp>
    </p:spTree>
    <p:extLst>
      <p:ext uri="{BB962C8B-B14F-4D97-AF65-F5344CB8AC3E}">
        <p14:creationId xmlns:p14="http://schemas.microsoft.com/office/powerpoint/2010/main" val="4023192074"/>
      </p:ext>
    </p:extLst>
  </p:cSld>
  <p:clrMapOvr>
    <a:masterClrMapping/>
  </p:clrMapOvr>
  <p:transition spd="slow"/>
</p:sldLayout>
</file>

<file path=ppt/slideLayouts/slideLayout3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A76150D1-7552-1F40-9EA0-5B505F61558C}"/>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02473E3-9769-BE4A-84EE-3D0E062C9C72}"/>
              </a:ext>
            </a:extLst>
          </p:cNvPr>
          <p:cNvSpPr txBox="1">
            <a:spLocks noGrp="1"/>
          </p:cNvSpPr>
          <p:nvPr>
            <p:ph type="sldNum" sz="quarter" idx="11"/>
          </p:nvPr>
        </p:nvSpPr>
        <p:spPr>
          <a:ln/>
        </p:spPr>
        <p:txBody>
          <a:bodyPr/>
          <a:lstStyle>
            <a:lvl1pPr>
              <a:defRPr/>
            </a:lvl1pPr>
          </a:lstStyle>
          <a:p>
            <a:pPr>
              <a:defRPr/>
            </a:pPr>
            <a:fld id="{A600B6BC-3DA4-3C4D-84DB-BA678376A662}" type="slidenum">
              <a:rPr/>
              <a:pPr>
                <a:defRPr/>
              </a:pPr>
              <a:t>‹#›</a:t>
            </a:fld>
            <a:endParaRPr/>
          </a:p>
        </p:txBody>
      </p:sp>
    </p:spTree>
    <p:extLst>
      <p:ext uri="{BB962C8B-B14F-4D97-AF65-F5344CB8AC3E}">
        <p14:creationId xmlns:p14="http://schemas.microsoft.com/office/powerpoint/2010/main" val="3600611670"/>
      </p:ext>
    </p:extLst>
  </p:cSld>
  <p:clrMapOvr>
    <a:masterClrMapping/>
  </p:clrMapOvr>
  <p:transition spd="slow"/>
</p:sldLayout>
</file>

<file path=ppt/slideLayouts/slideLayout3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EFC7AFE1-F6DA-F142-B057-DC5037D23A6B}"/>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B6E9150-A5A8-C342-8AD4-1F3119AE12C4}"/>
              </a:ext>
            </a:extLst>
          </p:cNvPr>
          <p:cNvSpPr txBox="1">
            <a:spLocks noGrp="1"/>
          </p:cNvSpPr>
          <p:nvPr>
            <p:ph type="sldNum" sz="quarter" idx="11"/>
          </p:nvPr>
        </p:nvSpPr>
        <p:spPr>
          <a:ln/>
        </p:spPr>
        <p:txBody>
          <a:bodyPr/>
          <a:lstStyle>
            <a:lvl1pPr>
              <a:defRPr/>
            </a:lvl1pPr>
          </a:lstStyle>
          <a:p>
            <a:pPr>
              <a:defRPr/>
            </a:pPr>
            <a:fld id="{5A3846C1-5147-7C43-A886-E22C621FB224}" type="slidenum">
              <a:rPr/>
              <a:pPr>
                <a:defRPr/>
              </a:pPr>
              <a:t>‹#›</a:t>
            </a:fld>
            <a:endParaRPr/>
          </a:p>
        </p:txBody>
      </p:sp>
    </p:spTree>
    <p:extLst>
      <p:ext uri="{BB962C8B-B14F-4D97-AF65-F5344CB8AC3E}">
        <p14:creationId xmlns:p14="http://schemas.microsoft.com/office/powerpoint/2010/main" val="929453752"/>
      </p:ext>
    </p:extLst>
  </p:cSld>
  <p:clrMapOvr>
    <a:masterClrMapping/>
  </p:clrMapOvr>
  <p:transition spd="slow"/>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8E09504-C5F2-AC49-B42C-19220B95C54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7702638-D9AB-224C-8341-F66C46175445}"/>
              </a:ext>
            </a:extLst>
          </p:cNvPr>
          <p:cNvSpPr txBox="1">
            <a:spLocks noGrp="1"/>
          </p:cNvSpPr>
          <p:nvPr>
            <p:ph type="sldNum" sz="quarter" idx="11"/>
          </p:nvPr>
        </p:nvSpPr>
        <p:spPr>
          <a:ln/>
        </p:spPr>
        <p:txBody>
          <a:bodyPr/>
          <a:lstStyle>
            <a:lvl1pPr>
              <a:defRPr/>
            </a:lvl1pPr>
          </a:lstStyle>
          <a:p>
            <a:pPr>
              <a:defRPr/>
            </a:pPr>
            <a:fld id="{C1D2028F-9918-2D4B-9252-5996E4C8AD07}" type="slidenum">
              <a:rPr/>
              <a:pPr>
                <a:defRPr/>
              </a:pPr>
              <a:t>‹#›</a:t>
            </a:fld>
            <a:endParaRPr/>
          </a:p>
        </p:txBody>
      </p:sp>
    </p:spTree>
    <p:extLst>
      <p:ext uri="{BB962C8B-B14F-4D97-AF65-F5344CB8AC3E}">
        <p14:creationId xmlns:p14="http://schemas.microsoft.com/office/powerpoint/2010/main" val="721575482"/>
      </p:ext>
    </p:extLst>
  </p:cSld>
  <p:clrMapOvr>
    <a:masterClrMapping/>
  </p:clrMapOvr>
  <p:transition spd="slow"/>
</p:sldLayout>
</file>

<file path=ppt/slideLayouts/slideLayout3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7B06F28F-A47C-0D4C-9193-65A4808CF85B}"/>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0805DAE4-36B2-6F49-A00C-DCCB2A796F87}"/>
              </a:ext>
            </a:extLst>
          </p:cNvPr>
          <p:cNvSpPr txBox="1">
            <a:spLocks noGrp="1"/>
          </p:cNvSpPr>
          <p:nvPr>
            <p:ph type="sldNum" sz="quarter" idx="11"/>
          </p:nvPr>
        </p:nvSpPr>
        <p:spPr>
          <a:ln/>
        </p:spPr>
        <p:txBody>
          <a:bodyPr/>
          <a:lstStyle>
            <a:lvl1pPr>
              <a:defRPr/>
            </a:lvl1pPr>
          </a:lstStyle>
          <a:p>
            <a:pPr>
              <a:defRPr/>
            </a:pPr>
            <a:fld id="{BD6E7F91-2E01-F745-B381-B88A2200C911}" type="slidenum">
              <a:rPr/>
              <a:pPr>
                <a:defRPr/>
              </a:pPr>
              <a:t>‹#›</a:t>
            </a:fld>
            <a:endParaRPr/>
          </a:p>
        </p:txBody>
      </p:sp>
    </p:spTree>
    <p:extLst>
      <p:ext uri="{BB962C8B-B14F-4D97-AF65-F5344CB8AC3E}">
        <p14:creationId xmlns:p14="http://schemas.microsoft.com/office/powerpoint/2010/main" val="3879866474"/>
      </p:ext>
    </p:extLst>
  </p:cSld>
  <p:clrMapOvr>
    <a:masterClrMapping/>
  </p:clrMapOvr>
  <p:transition spd="slow"/>
</p:sldLayout>
</file>

<file path=ppt/slideLayouts/slideLayout3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35D60ACA-0D81-754D-9FD3-235E751FE7A1}"/>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404FAA55-956A-1C48-866B-4519D461A04D}"/>
              </a:ext>
            </a:extLst>
          </p:cNvPr>
          <p:cNvSpPr txBox="1">
            <a:spLocks noGrp="1"/>
          </p:cNvSpPr>
          <p:nvPr>
            <p:ph type="sldNum" sz="quarter" idx="11"/>
          </p:nvPr>
        </p:nvSpPr>
        <p:spPr>
          <a:ln/>
        </p:spPr>
        <p:txBody>
          <a:bodyPr/>
          <a:lstStyle>
            <a:lvl1pPr>
              <a:defRPr/>
            </a:lvl1pPr>
          </a:lstStyle>
          <a:p>
            <a:pPr>
              <a:defRPr/>
            </a:pPr>
            <a:fld id="{E64EEA38-8CB3-DD44-B360-A19A685EE91F}" type="slidenum">
              <a:rPr/>
              <a:pPr>
                <a:defRPr/>
              </a:pPr>
              <a:t>‹#›</a:t>
            </a:fld>
            <a:endParaRPr/>
          </a:p>
        </p:txBody>
      </p:sp>
    </p:spTree>
    <p:extLst>
      <p:ext uri="{BB962C8B-B14F-4D97-AF65-F5344CB8AC3E}">
        <p14:creationId xmlns:p14="http://schemas.microsoft.com/office/powerpoint/2010/main" val="400324913"/>
      </p:ext>
    </p:extLst>
  </p:cSld>
  <p:clrMapOvr>
    <a:masterClrMapping/>
  </p:clrMapOvr>
  <p:transition spd="slow"/>
</p:sldLayout>
</file>

<file path=ppt/slideLayouts/slideLayout3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BDC8F508-428D-5E46-AB2D-D1929C0CFED4}"/>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AF71898A-104D-4341-B943-52244EDF205B}"/>
              </a:ext>
            </a:extLst>
          </p:cNvPr>
          <p:cNvSpPr txBox="1">
            <a:spLocks noGrp="1"/>
          </p:cNvSpPr>
          <p:nvPr>
            <p:ph type="sldNum" sz="quarter" idx="11"/>
          </p:nvPr>
        </p:nvSpPr>
        <p:spPr>
          <a:ln/>
        </p:spPr>
        <p:txBody>
          <a:bodyPr/>
          <a:lstStyle>
            <a:lvl1pPr>
              <a:defRPr/>
            </a:lvl1pPr>
          </a:lstStyle>
          <a:p>
            <a:pPr>
              <a:defRPr/>
            </a:pPr>
            <a:fld id="{A413CFF8-08DA-6E40-980C-7462CFAF29DF}" type="slidenum">
              <a:rPr/>
              <a:pPr>
                <a:defRPr/>
              </a:pPr>
              <a:t>‹#›</a:t>
            </a:fld>
            <a:endParaRPr/>
          </a:p>
        </p:txBody>
      </p:sp>
    </p:spTree>
    <p:extLst>
      <p:ext uri="{BB962C8B-B14F-4D97-AF65-F5344CB8AC3E}">
        <p14:creationId xmlns:p14="http://schemas.microsoft.com/office/powerpoint/2010/main" val="4127881518"/>
      </p:ext>
    </p:extLst>
  </p:cSld>
  <p:clrMapOvr>
    <a:masterClrMapping/>
  </p:clrMapOvr>
  <p:transition spd="slow"/>
</p:sldLayout>
</file>

<file path=ppt/slideLayouts/slideLayout3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76B8E47D-DEBA-6847-BE9D-B89581F3CD76}"/>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10627E80-0FB3-764F-9420-5D0CBF1B4977}"/>
              </a:ext>
            </a:extLst>
          </p:cNvPr>
          <p:cNvSpPr txBox="1">
            <a:spLocks noGrp="1"/>
          </p:cNvSpPr>
          <p:nvPr>
            <p:ph type="sldNum" sz="quarter" idx="11"/>
          </p:nvPr>
        </p:nvSpPr>
        <p:spPr>
          <a:ln/>
        </p:spPr>
        <p:txBody>
          <a:bodyPr/>
          <a:lstStyle>
            <a:lvl1pPr>
              <a:defRPr/>
            </a:lvl1pPr>
          </a:lstStyle>
          <a:p>
            <a:pPr>
              <a:defRPr/>
            </a:pPr>
            <a:fld id="{2583FD71-A0C9-A445-BAF6-98D0F5CFB40D}" type="slidenum">
              <a:rPr/>
              <a:pPr>
                <a:defRPr/>
              </a:pPr>
              <a:t>‹#›</a:t>
            </a:fld>
            <a:endParaRPr/>
          </a:p>
        </p:txBody>
      </p:sp>
    </p:spTree>
    <p:extLst>
      <p:ext uri="{BB962C8B-B14F-4D97-AF65-F5344CB8AC3E}">
        <p14:creationId xmlns:p14="http://schemas.microsoft.com/office/powerpoint/2010/main" val="1206437708"/>
      </p:ext>
    </p:extLst>
  </p:cSld>
  <p:clrMapOvr>
    <a:masterClrMapping/>
  </p:clrMapOvr>
  <p:transition spd="slow"/>
</p:sldLayout>
</file>

<file path=ppt/slideLayouts/slideLayout3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1ED97163-8C87-7F45-9B7C-FC365C819526}"/>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EABEAEE2-C8E5-DC41-83F5-B953F18184DD}"/>
              </a:ext>
            </a:extLst>
          </p:cNvPr>
          <p:cNvSpPr txBox="1">
            <a:spLocks noGrp="1"/>
          </p:cNvSpPr>
          <p:nvPr>
            <p:ph type="sldNum" sz="quarter" idx="11"/>
          </p:nvPr>
        </p:nvSpPr>
        <p:spPr>
          <a:ln/>
        </p:spPr>
        <p:txBody>
          <a:bodyPr/>
          <a:lstStyle>
            <a:lvl1pPr>
              <a:defRPr/>
            </a:lvl1pPr>
          </a:lstStyle>
          <a:p>
            <a:pPr>
              <a:defRPr/>
            </a:pPr>
            <a:fld id="{6C90DFF9-F23E-0B41-84ED-1528ECC0287C}" type="slidenum">
              <a:rPr/>
              <a:pPr>
                <a:defRPr/>
              </a:pPr>
              <a:t>‹#›</a:t>
            </a:fld>
            <a:endParaRPr/>
          </a:p>
        </p:txBody>
      </p:sp>
    </p:spTree>
    <p:extLst>
      <p:ext uri="{BB962C8B-B14F-4D97-AF65-F5344CB8AC3E}">
        <p14:creationId xmlns:p14="http://schemas.microsoft.com/office/powerpoint/2010/main" val="372018957"/>
      </p:ext>
    </p:extLst>
  </p:cSld>
  <p:clrMapOvr>
    <a:masterClrMapping/>
  </p:clrMapOvr>
  <p:transition spd="slow"/>
</p:sldLayout>
</file>

<file path=ppt/slideLayouts/slideLayout3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D1648A07-A9E9-8849-9F18-825904B082D7}"/>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1B8A238B-FF5D-574C-BE69-B903C25FE493}"/>
              </a:ext>
            </a:extLst>
          </p:cNvPr>
          <p:cNvSpPr txBox="1">
            <a:spLocks noGrp="1"/>
          </p:cNvSpPr>
          <p:nvPr>
            <p:ph type="sldNum" sz="quarter" idx="11"/>
          </p:nvPr>
        </p:nvSpPr>
        <p:spPr>
          <a:ln/>
        </p:spPr>
        <p:txBody>
          <a:bodyPr/>
          <a:lstStyle>
            <a:lvl1pPr>
              <a:defRPr/>
            </a:lvl1pPr>
          </a:lstStyle>
          <a:p>
            <a:pPr>
              <a:defRPr/>
            </a:pPr>
            <a:fld id="{626849C6-1412-A849-9EEB-EDB1E2EA58D5}" type="slidenum">
              <a:rPr/>
              <a:pPr>
                <a:defRPr/>
              </a:pPr>
              <a:t>‹#›</a:t>
            </a:fld>
            <a:endParaRPr/>
          </a:p>
        </p:txBody>
      </p:sp>
    </p:spTree>
    <p:extLst>
      <p:ext uri="{BB962C8B-B14F-4D97-AF65-F5344CB8AC3E}">
        <p14:creationId xmlns:p14="http://schemas.microsoft.com/office/powerpoint/2010/main" val="2508952329"/>
      </p:ext>
    </p:extLst>
  </p:cSld>
  <p:clrMapOvr>
    <a:masterClrMapping/>
  </p:clrMapOvr>
  <p:transition spd="slow"/>
</p:sldLayout>
</file>

<file path=ppt/slideLayouts/slideLayout3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8D042805-F32D-FA41-BD1D-5387BB49CB5A}"/>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5FCD687B-8FD5-5140-8367-8CA6644D4486}"/>
              </a:ext>
            </a:extLst>
          </p:cNvPr>
          <p:cNvSpPr txBox="1">
            <a:spLocks noGrp="1"/>
          </p:cNvSpPr>
          <p:nvPr>
            <p:ph type="sldNum" sz="quarter" idx="11"/>
          </p:nvPr>
        </p:nvSpPr>
        <p:spPr>
          <a:ln/>
        </p:spPr>
        <p:txBody>
          <a:bodyPr/>
          <a:lstStyle>
            <a:lvl1pPr>
              <a:defRPr/>
            </a:lvl1pPr>
          </a:lstStyle>
          <a:p>
            <a:pPr>
              <a:defRPr/>
            </a:pPr>
            <a:fld id="{41000E02-EEA5-DC44-8730-27D3DD2E59EF}" type="slidenum">
              <a:rPr/>
              <a:pPr>
                <a:defRPr/>
              </a:pPr>
              <a:t>‹#›</a:t>
            </a:fld>
            <a:endParaRPr/>
          </a:p>
        </p:txBody>
      </p:sp>
    </p:spTree>
    <p:extLst>
      <p:ext uri="{BB962C8B-B14F-4D97-AF65-F5344CB8AC3E}">
        <p14:creationId xmlns:p14="http://schemas.microsoft.com/office/powerpoint/2010/main" val="1639709532"/>
      </p:ext>
    </p:extLst>
  </p:cSld>
  <p:clrMapOvr>
    <a:masterClrMapping/>
  </p:clrMapOvr>
  <p:transition spd="slow"/>
</p:sldLayout>
</file>

<file path=ppt/slideLayouts/slideLayout3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27FA3CCE-D164-B94E-AF3E-B398A970974D}"/>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4033D015-7532-D649-8E6D-E5C1AD4E8CA1}"/>
              </a:ext>
            </a:extLst>
          </p:cNvPr>
          <p:cNvSpPr txBox="1">
            <a:spLocks noGrp="1"/>
          </p:cNvSpPr>
          <p:nvPr>
            <p:ph type="sldNum" sz="quarter" idx="11"/>
          </p:nvPr>
        </p:nvSpPr>
        <p:spPr>
          <a:ln/>
        </p:spPr>
        <p:txBody>
          <a:bodyPr/>
          <a:lstStyle>
            <a:lvl1pPr>
              <a:defRPr/>
            </a:lvl1pPr>
          </a:lstStyle>
          <a:p>
            <a:pPr>
              <a:defRPr/>
            </a:pPr>
            <a:fld id="{0E67B9DF-FD9B-8441-9D6A-125D105DF20E}" type="slidenum">
              <a:rPr/>
              <a:pPr>
                <a:defRPr/>
              </a:pPr>
              <a:t>‹#›</a:t>
            </a:fld>
            <a:endParaRPr/>
          </a:p>
        </p:txBody>
      </p:sp>
    </p:spTree>
    <p:extLst>
      <p:ext uri="{BB962C8B-B14F-4D97-AF65-F5344CB8AC3E}">
        <p14:creationId xmlns:p14="http://schemas.microsoft.com/office/powerpoint/2010/main" val="2442639531"/>
      </p:ext>
    </p:extLst>
  </p:cSld>
  <p:clrMapOvr>
    <a:masterClrMapping/>
  </p:clrMapOvr>
  <p:transition spd="slow"/>
</p:sldLayout>
</file>

<file path=ppt/slideLayouts/slideLayout3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ACA49B5E-7606-9544-B78F-49D3DCC514BB}"/>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EF9A102C-7575-9C44-90E1-454CABA8D3E0}"/>
              </a:ext>
            </a:extLst>
          </p:cNvPr>
          <p:cNvSpPr txBox="1">
            <a:spLocks noGrp="1"/>
          </p:cNvSpPr>
          <p:nvPr>
            <p:ph type="sldNum" sz="quarter" idx="11"/>
          </p:nvPr>
        </p:nvSpPr>
        <p:spPr>
          <a:ln/>
        </p:spPr>
        <p:txBody>
          <a:bodyPr/>
          <a:lstStyle>
            <a:lvl1pPr>
              <a:defRPr/>
            </a:lvl1pPr>
          </a:lstStyle>
          <a:p>
            <a:pPr>
              <a:defRPr/>
            </a:pPr>
            <a:fld id="{97B49A9B-A1B3-154B-951B-3F83046C46F7}" type="slidenum">
              <a:rPr/>
              <a:pPr>
                <a:defRPr/>
              </a:pPr>
              <a:t>‹#›</a:t>
            </a:fld>
            <a:endParaRPr/>
          </a:p>
        </p:txBody>
      </p:sp>
    </p:spTree>
    <p:extLst>
      <p:ext uri="{BB962C8B-B14F-4D97-AF65-F5344CB8AC3E}">
        <p14:creationId xmlns:p14="http://schemas.microsoft.com/office/powerpoint/2010/main" val="2610126248"/>
      </p:ext>
    </p:extLst>
  </p:cSld>
  <p:clrMapOvr>
    <a:masterClrMapping/>
  </p:clrMapOvr>
  <p:transition spd="slow"/>
</p:sldLayout>
</file>

<file path=ppt/slideLayouts/slideLayout3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60ED8A63-0360-E44E-8AF0-837DB5687009}"/>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589FD073-E119-BC48-BDF6-FFF487F71877}"/>
              </a:ext>
            </a:extLst>
          </p:cNvPr>
          <p:cNvSpPr txBox="1">
            <a:spLocks noGrp="1"/>
          </p:cNvSpPr>
          <p:nvPr>
            <p:ph type="sldNum" sz="quarter" idx="11"/>
          </p:nvPr>
        </p:nvSpPr>
        <p:spPr>
          <a:ln/>
        </p:spPr>
        <p:txBody>
          <a:bodyPr/>
          <a:lstStyle>
            <a:lvl1pPr>
              <a:defRPr/>
            </a:lvl1pPr>
          </a:lstStyle>
          <a:p>
            <a:pPr>
              <a:defRPr/>
            </a:pPr>
            <a:fld id="{1CA36914-FCFA-EB45-94A0-AFCABB2693F0}" type="slidenum">
              <a:rPr/>
              <a:pPr>
                <a:defRPr/>
              </a:pPr>
              <a:t>‹#›</a:t>
            </a:fld>
            <a:endParaRPr/>
          </a:p>
        </p:txBody>
      </p:sp>
    </p:spTree>
    <p:extLst>
      <p:ext uri="{BB962C8B-B14F-4D97-AF65-F5344CB8AC3E}">
        <p14:creationId xmlns:p14="http://schemas.microsoft.com/office/powerpoint/2010/main" val="1561879630"/>
      </p:ext>
    </p:extLst>
  </p:cSld>
  <p:clrMapOvr>
    <a:masterClrMapping/>
  </p:clrMapOvr>
  <p:transition spd="slow"/>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A07D2B3-F755-ED4A-9E33-25223221D36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22FFE2C-543A-0548-90E7-46602A71E8A3}"/>
              </a:ext>
            </a:extLst>
          </p:cNvPr>
          <p:cNvSpPr txBox="1">
            <a:spLocks noGrp="1"/>
          </p:cNvSpPr>
          <p:nvPr>
            <p:ph type="sldNum" sz="quarter" idx="11"/>
          </p:nvPr>
        </p:nvSpPr>
        <p:spPr>
          <a:ln/>
        </p:spPr>
        <p:txBody>
          <a:bodyPr/>
          <a:lstStyle>
            <a:lvl1pPr>
              <a:defRPr/>
            </a:lvl1pPr>
          </a:lstStyle>
          <a:p>
            <a:pPr>
              <a:defRPr/>
            </a:pPr>
            <a:fld id="{84ACB60A-3BB2-1C46-9FF6-EF95A0438225}" type="slidenum">
              <a:rPr/>
              <a:pPr>
                <a:defRPr/>
              </a:pPr>
              <a:t>‹#›</a:t>
            </a:fld>
            <a:endParaRPr/>
          </a:p>
        </p:txBody>
      </p:sp>
    </p:spTree>
    <p:extLst>
      <p:ext uri="{BB962C8B-B14F-4D97-AF65-F5344CB8AC3E}">
        <p14:creationId xmlns:p14="http://schemas.microsoft.com/office/powerpoint/2010/main" val="2253889480"/>
      </p:ext>
    </p:extLst>
  </p:cSld>
  <p:clrMapOvr>
    <a:masterClrMapping/>
  </p:clrMapOvr>
  <p:transition spd="slow"/>
</p:sldLayout>
</file>

<file path=ppt/slideLayouts/slideLayout3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9C2016AE-45C2-FE46-B273-2AFE95DB8DC7}"/>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4653AC94-E2E6-834F-884C-15DE44CA5AFA}"/>
              </a:ext>
            </a:extLst>
          </p:cNvPr>
          <p:cNvSpPr txBox="1">
            <a:spLocks noGrp="1"/>
          </p:cNvSpPr>
          <p:nvPr>
            <p:ph type="sldNum" sz="quarter" idx="11"/>
          </p:nvPr>
        </p:nvSpPr>
        <p:spPr>
          <a:ln/>
        </p:spPr>
        <p:txBody>
          <a:bodyPr/>
          <a:lstStyle>
            <a:lvl1pPr>
              <a:defRPr/>
            </a:lvl1pPr>
          </a:lstStyle>
          <a:p>
            <a:pPr>
              <a:defRPr/>
            </a:pPr>
            <a:fld id="{7E1A688A-2D9A-9946-A87E-23E54D49E1DE}" type="slidenum">
              <a:rPr/>
              <a:pPr>
                <a:defRPr/>
              </a:pPr>
              <a:t>‹#›</a:t>
            </a:fld>
            <a:endParaRPr/>
          </a:p>
        </p:txBody>
      </p:sp>
    </p:spTree>
    <p:extLst>
      <p:ext uri="{BB962C8B-B14F-4D97-AF65-F5344CB8AC3E}">
        <p14:creationId xmlns:p14="http://schemas.microsoft.com/office/powerpoint/2010/main" val="2410289407"/>
      </p:ext>
    </p:extLst>
  </p:cSld>
  <p:clrMapOvr>
    <a:masterClrMapping/>
  </p:clrMapOvr>
  <p:transition spd="slow"/>
</p:sldLayout>
</file>

<file path=ppt/slideLayouts/slideLayout3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D1BF1ECB-0A60-C348-9783-0D36982E463F}"/>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108438EA-76D8-4542-8367-267A03BF5F68}"/>
              </a:ext>
            </a:extLst>
          </p:cNvPr>
          <p:cNvSpPr txBox="1">
            <a:spLocks noGrp="1"/>
          </p:cNvSpPr>
          <p:nvPr>
            <p:ph type="sldNum" sz="quarter" idx="11"/>
          </p:nvPr>
        </p:nvSpPr>
        <p:spPr>
          <a:ln/>
        </p:spPr>
        <p:txBody>
          <a:bodyPr/>
          <a:lstStyle>
            <a:lvl1pPr>
              <a:defRPr/>
            </a:lvl1pPr>
          </a:lstStyle>
          <a:p>
            <a:pPr>
              <a:defRPr/>
            </a:pPr>
            <a:fld id="{D860DDCD-2C58-FC43-B560-E1CBDEC6D2E1}" type="slidenum">
              <a:rPr/>
              <a:pPr>
                <a:defRPr/>
              </a:pPr>
              <a:t>‹#›</a:t>
            </a:fld>
            <a:endParaRPr/>
          </a:p>
        </p:txBody>
      </p:sp>
    </p:spTree>
    <p:extLst>
      <p:ext uri="{BB962C8B-B14F-4D97-AF65-F5344CB8AC3E}">
        <p14:creationId xmlns:p14="http://schemas.microsoft.com/office/powerpoint/2010/main" val="2153672566"/>
      </p:ext>
    </p:extLst>
  </p:cSld>
  <p:clrMapOvr>
    <a:masterClrMapping/>
  </p:clrMapOvr>
  <p:transition spd="slow"/>
</p:sldLayout>
</file>

<file path=ppt/slideLayouts/slideLayout3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10E54CC5-477F-7441-AC7C-89A0C8AD3B96}"/>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C796EFCD-AF9D-9E49-BEDD-7CE5EF167D7A}"/>
              </a:ext>
            </a:extLst>
          </p:cNvPr>
          <p:cNvSpPr txBox="1">
            <a:spLocks noGrp="1"/>
          </p:cNvSpPr>
          <p:nvPr>
            <p:ph type="sldNum" sz="quarter" idx="11"/>
          </p:nvPr>
        </p:nvSpPr>
        <p:spPr>
          <a:ln/>
        </p:spPr>
        <p:txBody>
          <a:bodyPr/>
          <a:lstStyle>
            <a:lvl1pPr>
              <a:defRPr/>
            </a:lvl1pPr>
          </a:lstStyle>
          <a:p>
            <a:pPr>
              <a:defRPr/>
            </a:pPr>
            <a:fld id="{E4B6B9D7-402C-5349-83C9-96F84AE30F4B}" type="slidenum">
              <a:rPr/>
              <a:pPr>
                <a:defRPr/>
              </a:pPr>
              <a:t>‹#›</a:t>
            </a:fld>
            <a:endParaRPr/>
          </a:p>
        </p:txBody>
      </p:sp>
    </p:spTree>
    <p:extLst>
      <p:ext uri="{BB962C8B-B14F-4D97-AF65-F5344CB8AC3E}">
        <p14:creationId xmlns:p14="http://schemas.microsoft.com/office/powerpoint/2010/main" val="2409900158"/>
      </p:ext>
    </p:extLst>
  </p:cSld>
  <p:clrMapOvr>
    <a:masterClrMapping/>
  </p:clrMapOvr>
  <p:transition spd="slow"/>
</p:sldLayout>
</file>

<file path=ppt/slideLayouts/slideLayout3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E924682F-EF91-564E-878A-AE01D8C27B36}"/>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4FBCE98F-39BB-634D-BDEC-22008CB90478}"/>
              </a:ext>
            </a:extLst>
          </p:cNvPr>
          <p:cNvSpPr txBox="1">
            <a:spLocks noGrp="1"/>
          </p:cNvSpPr>
          <p:nvPr>
            <p:ph type="sldNum" sz="quarter" idx="11"/>
          </p:nvPr>
        </p:nvSpPr>
        <p:spPr>
          <a:ln/>
        </p:spPr>
        <p:txBody>
          <a:bodyPr/>
          <a:lstStyle>
            <a:lvl1pPr>
              <a:defRPr/>
            </a:lvl1pPr>
          </a:lstStyle>
          <a:p>
            <a:pPr>
              <a:defRPr/>
            </a:pPr>
            <a:fld id="{4FD45EEF-0C0D-F442-97CB-851E163ED088}" type="slidenum">
              <a:rPr/>
              <a:pPr>
                <a:defRPr/>
              </a:pPr>
              <a:t>‹#›</a:t>
            </a:fld>
            <a:endParaRPr/>
          </a:p>
        </p:txBody>
      </p:sp>
    </p:spTree>
    <p:extLst>
      <p:ext uri="{BB962C8B-B14F-4D97-AF65-F5344CB8AC3E}">
        <p14:creationId xmlns:p14="http://schemas.microsoft.com/office/powerpoint/2010/main" val="873859078"/>
      </p:ext>
    </p:extLst>
  </p:cSld>
  <p:clrMapOvr>
    <a:masterClrMapping/>
  </p:clrMapOvr>
  <p:transition spd="slow"/>
</p:sldLayout>
</file>

<file path=ppt/slideLayouts/slideLayout3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074C71C1-AB7B-6848-AE4F-A02247C7E780}"/>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40D2737B-657E-6B47-B20E-EAAD81CB9F9B}"/>
              </a:ext>
            </a:extLst>
          </p:cNvPr>
          <p:cNvSpPr txBox="1">
            <a:spLocks noGrp="1"/>
          </p:cNvSpPr>
          <p:nvPr>
            <p:ph type="sldNum" sz="quarter" idx="11"/>
          </p:nvPr>
        </p:nvSpPr>
        <p:spPr>
          <a:ln/>
        </p:spPr>
        <p:txBody>
          <a:bodyPr/>
          <a:lstStyle>
            <a:lvl1pPr>
              <a:defRPr/>
            </a:lvl1pPr>
          </a:lstStyle>
          <a:p>
            <a:pPr>
              <a:defRPr/>
            </a:pPr>
            <a:fld id="{D5950810-29B1-A44B-A0BC-C8859BCFAC67}" type="slidenum">
              <a:rPr/>
              <a:pPr>
                <a:defRPr/>
              </a:pPr>
              <a:t>‹#›</a:t>
            </a:fld>
            <a:endParaRPr/>
          </a:p>
        </p:txBody>
      </p:sp>
    </p:spTree>
    <p:extLst>
      <p:ext uri="{BB962C8B-B14F-4D97-AF65-F5344CB8AC3E}">
        <p14:creationId xmlns:p14="http://schemas.microsoft.com/office/powerpoint/2010/main" val="2014964104"/>
      </p:ext>
    </p:extLst>
  </p:cSld>
  <p:clrMapOvr>
    <a:masterClrMapping/>
  </p:clrMapOvr>
  <p:transition spd="slow"/>
</p:sldLayout>
</file>

<file path=ppt/slideLayouts/slideLayout3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9C2FDB27-490C-4148-9C79-0CB89AF3146A}"/>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6FE4B637-4F45-C142-BD44-66CE70D72805}"/>
              </a:ext>
            </a:extLst>
          </p:cNvPr>
          <p:cNvSpPr txBox="1">
            <a:spLocks noGrp="1"/>
          </p:cNvSpPr>
          <p:nvPr>
            <p:ph type="sldNum" sz="quarter" idx="11"/>
          </p:nvPr>
        </p:nvSpPr>
        <p:spPr>
          <a:ln/>
        </p:spPr>
        <p:txBody>
          <a:bodyPr/>
          <a:lstStyle>
            <a:lvl1pPr>
              <a:defRPr/>
            </a:lvl1pPr>
          </a:lstStyle>
          <a:p>
            <a:pPr>
              <a:defRPr/>
            </a:pPr>
            <a:fld id="{32FC0F99-8EA0-3C47-AA78-6580C3645ADE}" type="slidenum">
              <a:rPr/>
              <a:pPr>
                <a:defRPr/>
              </a:pPr>
              <a:t>‹#›</a:t>
            </a:fld>
            <a:endParaRPr/>
          </a:p>
        </p:txBody>
      </p:sp>
    </p:spTree>
    <p:extLst>
      <p:ext uri="{BB962C8B-B14F-4D97-AF65-F5344CB8AC3E}">
        <p14:creationId xmlns:p14="http://schemas.microsoft.com/office/powerpoint/2010/main" val="21240990"/>
      </p:ext>
    </p:extLst>
  </p:cSld>
  <p:clrMapOvr>
    <a:masterClrMapping/>
  </p:clrMapOvr>
  <p:transition spd="slow"/>
</p:sldLayout>
</file>

<file path=ppt/slideLayouts/slideLayout3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74F5C460-D65F-5F4C-9FAC-BC3C1A523E2A}"/>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7EA8813C-0BAF-7E40-BA85-A183C048EDCE}"/>
              </a:ext>
            </a:extLst>
          </p:cNvPr>
          <p:cNvSpPr txBox="1">
            <a:spLocks noGrp="1"/>
          </p:cNvSpPr>
          <p:nvPr>
            <p:ph type="sldNum" sz="quarter" idx="11"/>
          </p:nvPr>
        </p:nvSpPr>
        <p:spPr>
          <a:ln/>
        </p:spPr>
        <p:txBody>
          <a:bodyPr/>
          <a:lstStyle>
            <a:lvl1pPr>
              <a:defRPr/>
            </a:lvl1pPr>
          </a:lstStyle>
          <a:p>
            <a:pPr>
              <a:defRPr/>
            </a:pPr>
            <a:fld id="{0CA2DC04-D722-564A-8327-9C807D668816}" type="slidenum">
              <a:rPr/>
              <a:pPr>
                <a:defRPr/>
              </a:pPr>
              <a:t>‹#›</a:t>
            </a:fld>
            <a:endParaRPr/>
          </a:p>
        </p:txBody>
      </p:sp>
    </p:spTree>
    <p:extLst>
      <p:ext uri="{BB962C8B-B14F-4D97-AF65-F5344CB8AC3E}">
        <p14:creationId xmlns:p14="http://schemas.microsoft.com/office/powerpoint/2010/main" val="1518230755"/>
      </p:ext>
    </p:extLst>
  </p:cSld>
  <p:clrMapOvr>
    <a:masterClrMapping/>
  </p:clrMapOvr>
  <p:transition spd="slow"/>
</p:sldLayout>
</file>

<file path=ppt/slideLayouts/slideLayout3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0624613B-083A-6246-95F6-A03CC25639C1}"/>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CBD749D4-58B6-D140-B3EF-200AB61C274C}"/>
              </a:ext>
            </a:extLst>
          </p:cNvPr>
          <p:cNvSpPr txBox="1">
            <a:spLocks noGrp="1"/>
          </p:cNvSpPr>
          <p:nvPr>
            <p:ph type="sldNum" sz="quarter" idx="11"/>
          </p:nvPr>
        </p:nvSpPr>
        <p:spPr>
          <a:ln/>
        </p:spPr>
        <p:txBody>
          <a:bodyPr/>
          <a:lstStyle>
            <a:lvl1pPr>
              <a:defRPr/>
            </a:lvl1pPr>
          </a:lstStyle>
          <a:p>
            <a:pPr>
              <a:defRPr/>
            </a:pPr>
            <a:fld id="{AA202DE1-9BDE-7A41-885C-AD9FD87DA973}" type="slidenum">
              <a:rPr/>
              <a:pPr>
                <a:defRPr/>
              </a:pPr>
              <a:t>‹#›</a:t>
            </a:fld>
            <a:endParaRPr/>
          </a:p>
        </p:txBody>
      </p:sp>
    </p:spTree>
    <p:extLst>
      <p:ext uri="{BB962C8B-B14F-4D97-AF65-F5344CB8AC3E}">
        <p14:creationId xmlns:p14="http://schemas.microsoft.com/office/powerpoint/2010/main" val="240203646"/>
      </p:ext>
    </p:extLst>
  </p:cSld>
  <p:clrMapOvr>
    <a:masterClrMapping/>
  </p:clrMapOvr>
  <p:transition spd="slow"/>
</p:sldLayout>
</file>

<file path=ppt/slideLayouts/slideLayout3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CD499B57-DCD5-5B4B-8652-C883B37FA5E8}"/>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7E3062F5-85DD-CF40-9774-1426BEC3BABA}"/>
              </a:ext>
            </a:extLst>
          </p:cNvPr>
          <p:cNvSpPr txBox="1">
            <a:spLocks noGrp="1"/>
          </p:cNvSpPr>
          <p:nvPr>
            <p:ph type="sldNum" sz="quarter" idx="11"/>
          </p:nvPr>
        </p:nvSpPr>
        <p:spPr>
          <a:ln/>
        </p:spPr>
        <p:txBody>
          <a:bodyPr/>
          <a:lstStyle>
            <a:lvl1pPr>
              <a:defRPr/>
            </a:lvl1pPr>
          </a:lstStyle>
          <a:p>
            <a:pPr>
              <a:defRPr/>
            </a:pPr>
            <a:fld id="{A67BE385-9135-084E-B44C-816748847E1E}" type="slidenum">
              <a:rPr/>
              <a:pPr>
                <a:defRPr/>
              </a:pPr>
              <a:t>‹#›</a:t>
            </a:fld>
            <a:endParaRPr/>
          </a:p>
        </p:txBody>
      </p:sp>
    </p:spTree>
    <p:extLst>
      <p:ext uri="{BB962C8B-B14F-4D97-AF65-F5344CB8AC3E}">
        <p14:creationId xmlns:p14="http://schemas.microsoft.com/office/powerpoint/2010/main" val="977368508"/>
      </p:ext>
    </p:extLst>
  </p:cSld>
  <p:clrMapOvr>
    <a:masterClrMapping/>
  </p:clrMapOvr>
  <p:transition spd="slow"/>
</p:sldLayout>
</file>

<file path=ppt/slideLayouts/slideLayout3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C3A7699D-CD76-B043-8A0B-5ED42BF051E8}"/>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BB7294E7-E06C-4548-9832-3B50CA440164}"/>
              </a:ext>
            </a:extLst>
          </p:cNvPr>
          <p:cNvSpPr txBox="1">
            <a:spLocks noGrp="1"/>
          </p:cNvSpPr>
          <p:nvPr>
            <p:ph type="sldNum" sz="quarter" idx="11"/>
          </p:nvPr>
        </p:nvSpPr>
        <p:spPr>
          <a:ln/>
        </p:spPr>
        <p:txBody>
          <a:bodyPr/>
          <a:lstStyle>
            <a:lvl1pPr>
              <a:defRPr/>
            </a:lvl1pPr>
          </a:lstStyle>
          <a:p>
            <a:pPr>
              <a:defRPr/>
            </a:pPr>
            <a:fld id="{A98BF59A-9C9F-DB49-8E1D-4758826B16B1}" type="slidenum">
              <a:rPr/>
              <a:pPr>
                <a:defRPr/>
              </a:pPr>
              <a:t>‹#›</a:t>
            </a:fld>
            <a:endParaRPr/>
          </a:p>
        </p:txBody>
      </p:sp>
    </p:spTree>
    <p:extLst>
      <p:ext uri="{BB962C8B-B14F-4D97-AF65-F5344CB8AC3E}">
        <p14:creationId xmlns:p14="http://schemas.microsoft.com/office/powerpoint/2010/main" val="4020188320"/>
      </p:ext>
    </p:extLst>
  </p:cSld>
  <p:clrMapOvr>
    <a:masterClrMapping/>
  </p:clrMapOvr>
  <p:transition spd="slow"/>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7FD2D08-F96E-084B-B2DA-68AC4EB75AE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ADDE15D4-3C3F-6540-95E8-6E696D07E4D1}"/>
              </a:ext>
            </a:extLst>
          </p:cNvPr>
          <p:cNvSpPr txBox="1">
            <a:spLocks noGrp="1"/>
          </p:cNvSpPr>
          <p:nvPr>
            <p:ph type="sldNum" sz="quarter" idx="11"/>
          </p:nvPr>
        </p:nvSpPr>
        <p:spPr>
          <a:ln/>
        </p:spPr>
        <p:txBody>
          <a:bodyPr/>
          <a:lstStyle>
            <a:lvl1pPr>
              <a:defRPr/>
            </a:lvl1pPr>
          </a:lstStyle>
          <a:p>
            <a:pPr>
              <a:defRPr/>
            </a:pPr>
            <a:fld id="{77D735A5-F6B3-1E47-8B06-EAED1A5A2481}" type="slidenum">
              <a:rPr/>
              <a:pPr>
                <a:defRPr/>
              </a:pPr>
              <a:t>‹#›</a:t>
            </a:fld>
            <a:endParaRPr/>
          </a:p>
        </p:txBody>
      </p:sp>
    </p:spTree>
    <p:extLst>
      <p:ext uri="{BB962C8B-B14F-4D97-AF65-F5344CB8AC3E}">
        <p14:creationId xmlns:p14="http://schemas.microsoft.com/office/powerpoint/2010/main" val="1515995277"/>
      </p:ext>
    </p:extLst>
  </p:cSld>
  <p:clrMapOvr>
    <a:masterClrMapping/>
  </p:clrMapOvr>
  <p:transition spd="slow"/>
</p:sldLayout>
</file>

<file path=ppt/slideLayouts/slideLayout3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A5B88CA9-4A24-DA4F-86C8-2DCA54BF8790}"/>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028177A3-E8D5-3A48-AD89-596DC631F934}"/>
              </a:ext>
            </a:extLst>
          </p:cNvPr>
          <p:cNvSpPr txBox="1">
            <a:spLocks noGrp="1"/>
          </p:cNvSpPr>
          <p:nvPr>
            <p:ph type="sldNum" sz="quarter" idx="11"/>
          </p:nvPr>
        </p:nvSpPr>
        <p:spPr>
          <a:ln/>
        </p:spPr>
        <p:txBody>
          <a:bodyPr/>
          <a:lstStyle>
            <a:lvl1pPr>
              <a:defRPr/>
            </a:lvl1pPr>
          </a:lstStyle>
          <a:p>
            <a:pPr>
              <a:defRPr/>
            </a:pPr>
            <a:fld id="{CAF8A881-0AB7-9F4E-939A-E2BCEE9A2AD0}" type="slidenum">
              <a:rPr/>
              <a:pPr>
                <a:defRPr/>
              </a:pPr>
              <a:t>‹#›</a:t>
            </a:fld>
            <a:endParaRPr/>
          </a:p>
        </p:txBody>
      </p:sp>
    </p:spTree>
    <p:extLst>
      <p:ext uri="{BB962C8B-B14F-4D97-AF65-F5344CB8AC3E}">
        <p14:creationId xmlns:p14="http://schemas.microsoft.com/office/powerpoint/2010/main" val="3727044856"/>
      </p:ext>
    </p:extLst>
  </p:cSld>
  <p:clrMapOvr>
    <a:masterClrMapping/>
  </p:clrMapOvr>
  <p:transition spd="slow"/>
</p:sldLayout>
</file>

<file path=ppt/slideLayouts/slideLayout3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A66EEBBE-4B27-AD44-AC67-39893AED6993}"/>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69ABEC61-A7CF-1542-A765-0E449CA6F0B2}"/>
              </a:ext>
            </a:extLst>
          </p:cNvPr>
          <p:cNvSpPr txBox="1">
            <a:spLocks noGrp="1"/>
          </p:cNvSpPr>
          <p:nvPr>
            <p:ph type="sldNum" sz="quarter" idx="11"/>
          </p:nvPr>
        </p:nvSpPr>
        <p:spPr>
          <a:ln/>
        </p:spPr>
        <p:txBody>
          <a:bodyPr/>
          <a:lstStyle>
            <a:lvl1pPr>
              <a:defRPr/>
            </a:lvl1pPr>
          </a:lstStyle>
          <a:p>
            <a:pPr>
              <a:defRPr/>
            </a:pPr>
            <a:fld id="{67ABE3E8-0749-424D-A878-7C395F463908}" type="slidenum">
              <a:rPr/>
              <a:pPr>
                <a:defRPr/>
              </a:pPr>
              <a:t>‹#›</a:t>
            </a:fld>
            <a:endParaRPr/>
          </a:p>
        </p:txBody>
      </p:sp>
    </p:spTree>
    <p:extLst>
      <p:ext uri="{BB962C8B-B14F-4D97-AF65-F5344CB8AC3E}">
        <p14:creationId xmlns:p14="http://schemas.microsoft.com/office/powerpoint/2010/main" val="3621225449"/>
      </p:ext>
    </p:extLst>
  </p:cSld>
  <p:clrMapOvr>
    <a:masterClrMapping/>
  </p:clrMapOvr>
  <p:transition spd="slow"/>
</p:sldLayout>
</file>

<file path=ppt/slideLayouts/slideLayout3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492F12C3-8356-BA49-8351-56CB96CCB1D2}"/>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65877ACD-91A3-8B40-9FC0-8449BE640711}"/>
              </a:ext>
            </a:extLst>
          </p:cNvPr>
          <p:cNvSpPr txBox="1">
            <a:spLocks noGrp="1"/>
          </p:cNvSpPr>
          <p:nvPr>
            <p:ph type="sldNum" sz="quarter" idx="11"/>
          </p:nvPr>
        </p:nvSpPr>
        <p:spPr>
          <a:ln/>
        </p:spPr>
        <p:txBody>
          <a:bodyPr/>
          <a:lstStyle>
            <a:lvl1pPr>
              <a:defRPr/>
            </a:lvl1pPr>
          </a:lstStyle>
          <a:p>
            <a:pPr>
              <a:defRPr/>
            </a:pPr>
            <a:fld id="{CEDC8DA5-7EF2-4F42-ADF3-4C4CC16F77AA}" type="slidenum">
              <a:rPr/>
              <a:pPr>
                <a:defRPr/>
              </a:pPr>
              <a:t>‹#›</a:t>
            </a:fld>
            <a:endParaRPr/>
          </a:p>
        </p:txBody>
      </p:sp>
    </p:spTree>
    <p:extLst>
      <p:ext uri="{BB962C8B-B14F-4D97-AF65-F5344CB8AC3E}">
        <p14:creationId xmlns:p14="http://schemas.microsoft.com/office/powerpoint/2010/main" val="506209106"/>
      </p:ext>
    </p:extLst>
  </p:cSld>
  <p:clrMapOvr>
    <a:masterClrMapping/>
  </p:clrMapOvr>
  <p:transition spd="slow"/>
</p:sldLayout>
</file>

<file path=ppt/slideLayouts/slideLayout3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469D9AC3-532B-6845-9202-8CC98F2BDA59}"/>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227FF757-1A35-C341-B1EE-3B8AC0640C33}"/>
              </a:ext>
            </a:extLst>
          </p:cNvPr>
          <p:cNvSpPr txBox="1">
            <a:spLocks noGrp="1"/>
          </p:cNvSpPr>
          <p:nvPr>
            <p:ph type="sldNum" sz="quarter" idx="11"/>
          </p:nvPr>
        </p:nvSpPr>
        <p:spPr>
          <a:ln/>
        </p:spPr>
        <p:txBody>
          <a:bodyPr/>
          <a:lstStyle>
            <a:lvl1pPr>
              <a:defRPr/>
            </a:lvl1pPr>
          </a:lstStyle>
          <a:p>
            <a:pPr>
              <a:defRPr/>
            </a:pPr>
            <a:fld id="{2989B85E-6F26-DD46-ACBE-FDF5D353F6B1}" type="slidenum">
              <a:rPr/>
              <a:pPr>
                <a:defRPr/>
              </a:pPr>
              <a:t>‹#›</a:t>
            </a:fld>
            <a:endParaRPr/>
          </a:p>
        </p:txBody>
      </p:sp>
    </p:spTree>
    <p:extLst>
      <p:ext uri="{BB962C8B-B14F-4D97-AF65-F5344CB8AC3E}">
        <p14:creationId xmlns:p14="http://schemas.microsoft.com/office/powerpoint/2010/main" val="704553523"/>
      </p:ext>
    </p:extLst>
  </p:cSld>
  <p:clrMapOvr>
    <a:masterClrMapping/>
  </p:clrMapOvr>
  <p:transition spd="slow"/>
</p:sldLayout>
</file>

<file path=ppt/slideLayouts/slideLayout3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75E6CA13-7715-E943-972B-7864DBC148D9}"/>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3EB40EB0-041F-6949-B017-CDD06741F281}"/>
              </a:ext>
            </a:extLst>
          </p:cNvPr>
          <p:cNvSpPr txBox="1">
            <a:spLocks noGrp="1"/>
          </p:cNvSpPr>
          <p:nvPr>
            <p:ph type="sldNum" sz="quarter" idx="11"/>
          </p:nvPr>
        </p:nvSpPr>
        <p:spPr>
          <a:ln/>
        </p:spPr>
        <p:txBody>
          <a:bodyPr/>
          <a:lstStyle>
            <a:lvl1pPr>
              <a:defRPr/>
            </a:lvl1pPr>
          </a:lstStyle>
          <a:p>
            <a:pPr>
              <a:defRPr/>
            </a:pPr>
            <a:fld id="{B2BA5436-73ED-094B-BBD9-DF379D3E1F37}" type="slidenum">
              <a:rPr/>
              <a:pPr>
                <a:defRPr/>
              </a:pPr>
              <a:t>‹#›</a:t>
            </a:fld>
            <a:endParaRPr/>
          </a:p>
        </p:txBody>
      </p:sp>
    </p:spTree>
    <p:extLst>
      <p:ext uri="{BB962C8B-B14F-4D97-AF65-F5344CB8AC3E}">
        <p14:creationId xmlns:p14="http://schemas.microsoft.com/office/powerpoint/2010/main" val="2187154383"/>
      </p:ext>
    </p:extLst>
  </p:cSld>
  <p:clrMapOvr>
    <a:masterClrMapping/>
  </p:clrMapOvr>
  <p:transition spd="slow"/>
</p:sldLayout>
</file>

<file path=ppt/slideLayouts/slideLayout3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75194347-4286-CC45-B6F2-C514C8CD48F6}"/>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0FAC53CE-87E0-FB49-AE8F-6730B7375B88}"/>
              </a:ext>
            </a:extLst>
          </p:cNvPr>
          <p:cNvSpPr txBox="1">
            <a:spLocks noGrp="1"/>
          </p:cNvSpPr>
          <p:nvPr>
            <p:ph type="sldNum" sz="quarter" idx="11"/>
          </p:nvPr>
        </p:nvSpPr>
        <p:spPr>
          <a:ln/>
        </p:spPr>
        <p:txBody>
          <a:bodyPr/>
          <a:lstStyle>
            <a:lvl1pPr>
              <a:defRPr/>
            </a:lvl1pPr>
          </a:lstStyle>
          <a:p>
            <a:pPr>
              <a:defRPr/>
            </a:pPr>
            <a:fld id="{847CA300-42A7-E44E-8682-6AFABFE9F34A}" type="slidenum">
              <a:rPr/>
              <a:pPr>
                <a:defRPr/>
              </a:pPr>
              <a:t>‹#›</a:t>
            </a:fld>
            <a:endParaRPr/>
          </a:p>
        </p:txBody>
      </p:sp>
    </p:spTree>
    <p:extLst>
      <p:ext uri="{BB962C8B-B14F-4D97-AF65-F5344CB8AC3E}">
        <p14:creationId xmlns:p14="http://schemas.microsoft.com/office/powerpoint/2010/main" val="3225644956"/>
      </p:ext>
    </p:extLst>
  </p:cSld>
  <p:clrMapOvr>
    <a:masterClrMapping/>
  </p:clrMapOvr>
  <p:transition spd="slow"/>
</p:sldLayout>
</file>

<file path=ppt/slideLayouts/slideLayout3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967AD6D0-6A32-BC41-ADAB-63F975C3BA9D}"/>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F3F55167-C702-5E4C-8746-EC4AE997F0FC}"/>
              </a:ext>
            </a:extLst>
          </p:cNvPr>
          <p:cNvSpPr txBox="1">
            <a:spLocks noGrp="1"/>
          </p:cNvSpPr>
          <p:nvPr>
            <p:ph type="sldNum" sz="quarter" idx="11"/>
          </p:nvPr>
        </p:nvSpPr>
        <p:spPr>
          <a:ln/>
        </p:spPr>
        <p:txBody>
          <a:bodyPr/>
          <a:lstStyle>
            <a:lvl1pPr>
              <a:defRPr/>
            </a:lvl1pPr>
          </a:lstStyle>
          <a:p>
            <a:pPr>
              <a:defRPr/>
            </a:pPr>
            <a:fld id="{24EC4E7E-59E8-5146-8909-FE9D2B072704}" type="slidenum">
              <a:rPr/>
              <a:pPr>
                <a:defRPr/>
              </a:pPr>
              <a:t>‹#›</a:t>
            </a:fld>
            <a:endParaRPr/>
          </a:p>
        </p:txBody>
      </p:sp>
    </p:spTree>
    <p:extLst>
      <p:ext uri="{BB962C8B-B14F-4D97-AF65-F5344CB8AC3E}">
        <p14:creationId xmlns:p14="http://schemas.microsoft.com/office/powerpoint/2010/main" val="4015220715"/>
      </p:ext>
    </p:extLst>
  </p:cSld>
  <p:clrMapOvr>
    <a:masterClrMapping/>
  </p:clrMapOvr>
  <p:transition spd="slow"/>
</p:sldLayout>
</file>

<file path=ppt/slideLayouts/slideLayout3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241912E2-AFC3-9548-95E3-2ADCB15D8568}"/>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34CDA541-E7D0-EF47-A4E3-01501245215A}"/>
              </a:ext>
            </a:extLst>
          </p:cNvPr>
          <p:cNvSpPr txBox="1">
            <a:spLocks noGrp="1"/>
          </p:cNvSpPr>
          <p:nvPr>
            <p:ph type="sldNum" sz="quarter" idx="11"/>
          </p:nvPr>
        </p:nvSpPr>
        <p:spPr>
          <a:ln/>
        </p:spPr>
        <p:txBody>
          <a:bodyPr/>
          <a:lstStyle>
            <a:lvl1pPr>
              <a:defRPr/>
            </a:lvl1pPr>
          </a:lstStyle>
          <a:p>
            <a:pPr>
              <a:defRPr/>
            </a:pPr>
            <a:fld id="{A50861EF-C867-4A40-85A6-2F6E164852FA}" type="slidenum">
              <a:rPr/>
              <a:pPr>
                <a:defRPr/>
              </a:pPr>
              <a:t>‹#›</a:t>
            </a:fld>
            <a:endParaRPr/>
          </a:p>
        </p:txBody>
      </p:sp>
    </p:spTree>
    <p:extLst>
      <p:ext uri="{BB962C8B-B14F-4D97-AF65-F5344CB8AC3E}">
        <p14:creationId xmlns:p14="http://schemas.microsoft.com/office/powerpoint/2010/main" val="3162215860"/>
      </p:ext>
    </p:extLst>
  </p:cSld>
  <p:clrMapOvr>
    <a:masterClrMapping/>
  </p:clrMapOvr>
  <p:transition spd="slow"/>
</p:sldLayout>
</file>

<file path=ppt/slideLayouts/slideLayout3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DC7D75CE-0B7E-C64D-9404-D846D1D7E2FD}"/>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DF841C24-DE0E-624E-8538-7665EC7017E2}"/>
              </a:ext>
            </a:extLst>
          </p:cNvPr>
          <p:cNvSpPr txBox="1">
            <a:spLocks noGrp="1"/>
          </p:cNvSpPr>
          <p:nvPr>
            <p:ph type="sldNum" sz="quarter" idx="11"/>
          </p:nvPr>
        </p:nvSpPr>
        <p:spPr>
          <a:ln/>
        </p:spPr>
        <p:txBody>
          <a:bodyPr/>
          <a:lstStyle>
            <a:lvl1pPr>
              <a:defRPr/>
            </a:lvl1pPr>
          </a:lstStyle>
          <a:p>
            <a:pPr>
              <a:defRPr/>
            </a:pPr>
            <a:fld id="{75FACB96-CB4B-CF48-9AFB-497485B23DDC}" type="slidenum">
              <a:rPr/>
              <a:pPr>
                <a:defRPr/>
              </a:pPr>
              <a:t>‹#›</a:t>
            </a:fld>
            <a:endParaRPr/>
          </a:p>
        </p:txBody>
      </p:sp>
    </p:spTree>
    <p:extLst>
      <p:ext uri="{BB962C8B-B14F-4D97-AF65-F5344CB8AC3E}">
        <p14:creationId xmlns:p14="http://schemas.microsoft.com/office/powerpoint/2010/main" val="1772954064"/>
      </p:ext>
    </p:extLst>
  </p:cSld>
  <p:clrMapOvr>
    <a:masterClrMapping/>
  </p:clrMapOvr>
  <p:transition spd="slow"/>
</p:sldLayout>
</file>

<file path=ppt/slideLayouts/slideLayout3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A0E0179-9B0F-784C-BE1C-3653CBB8BA34}"/>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19771E6D-646B-9542-AD01-A0DD08193C52}"/>
              </a:ext>
            </a:extLst>
          </p:cNvPr>
          <p:cNvSpPr txBox="1">
            <a:spLocks noGrp="1"/>
          </p:cNvSpPr>
          <p:nvPr>
            <p:ph type="sldNum" sz="quarter" idx="11"/>
          </p:nvPr>
        </p:nvSpPr>
        <p:spPr>
          <a:ln/>
        </p:spPr>
        <p:txBody>
          <a:bodyPr/>
          <a:lstStyle>
            <a:lvl1pPr>
              <a:defRPr/>
            </a:lvl1pPr>
          </a:lstStyle>
          <a:p>
            <a:pPr>
              <a:defRPr/>
            </a:pPr>
            <a:fld id="{671332DE-3AD8-0449-9167-6A23320C1135}" type="slidenum">
              <a:rPr/>
              <a:pPr>
                <a:defRPr/>
              </a:pPr>
              <a:t>‹#›</a:t>
            </a:fld>
            <a:endParaRPr/>
          </a:p>
        </p:txBody>
      </p:sp>
    </p:spTree>
    <p:extLst>
      <p:ext uri="{BB962C8B-B14F-4D97-AF65-F5344CB8AC3E}">
        <p14:creationId xmlns:p14="http://schemas.microsoft.com/office/powerpoint/2010/main" val="3128148042"/>
      </p:ext>
    </p:extLst>
  </p:cSld>
  <p:clrMapOvr>
    <a:masterClrMapping/>
  </p:clrMapOvr>
  <p:transition spd="slow"/>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C19D84B-1E01-9B46-9B10-5B19C008425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F98F5F0-A07F-C448-9E16-530E02007C2B}"/>
              </a:ext>
            </a:extLst>
          </p:cNvPr>
          <p:cNvSpPr txBox="1">
            <a:spLocks noGrp="1"/>
          </p:cNvSpPr>
          <p:nvPr>
            <p:ph type="sldNum" sz="quarter" idx="11"/>
          </p:nvPr>
        </p:nvSpPr>
        <p:spPr>
          <a:ln/>
        </p:spPr>
        <p:txBody>
          <a:bodyPr/>
          <a:lstStyle>
            <a:lvl1pPr>
              <a:defRPr/>
            </a:lvl1pPr>
          </a:lstStyle>
          <a:p>
            <a:pPr>
              <a:defRPr/>
            </a:pPr>
            <a:fld id="{E7BED9C0-34B3-1C41-BC3D-27AD72FE9B49}" type="slidenum">
              <a:rPr/>
              <a:pPr>
                <a:defRPr/>
              </a:pPr>
              <a:t>‹#›</a:t>
            </a:fld>
            <a:endParaRPr/>
          </a:p>
        </p:txBody>
      </p:sp>
    </p:spTree>
    <p:extLst>
      <p:ext uri="{BB962C8B-B14F-4D97-AF65-F5344CB8AC3E}">
        <p14:creationId xmlns:p14="http://schemas.microsoft.com/office/powerpoint/2010/main" val="4253229237"/>
      </p:ext>
    </p:extLst>
  </p:cSld>
  <p:clrMapOvr>
    <a:masterClrMapping/>
  </p:clrMapOvr>
  <p:transition spd="slow"/>
</p:sldLayout>
</file>

<file path=ppt/slideLayouts/slideLayout3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00E82F82-2163-6547-829B-0D41D3083C43}"/>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368F8BFD-DB3A-EC4D-B033-6451F62997A2}"/>
              </a:ext>
            </a:extLst>
          </p:cNvPr>
          <p:cNvSpPr txBox="1">
            <a:spLocks noGrp="1"/>
          </p:cNvSpPr>
          <p:nvPr>
            <p:ph type="sldNum" sz="quarter" idx="11"/>
          </p:nvPr>
        </p:nvSpPr>
        <p:spPr>
          <a:ln/>
        </p:spPr>
        <p:txBody>
          <a:bodyPr/>
          <a:lstStyle>
            <a:lvl1pPr>
              <a:defRPr/>
            </a:lvl1pPr>
          </a:lstStyle>
          <a:p>
            <a:pPr>
              <a:defRPr/>
            </a:pPr>
            <a:fld id="{8C1FF5AB-E764-F644-A7D7-F35E2020BFA3}" type="slidenum">
              <a:rPr/>
              <a:pPr>
                <a:defRPr/>
              </a:pPr>
              <a:t>‹#›</a:t>
            </a:fld>
            <a:endParaRPr/>
          </a:p>
        </p:txBody>
      </p:sp>
    </p:spTree>
    <p:extLst>
      <p:ext uri="{BB962C8B-B14F-4D97-AF65-F5344CB8AC3E}">
        <p14:creationId xmlns:p14="http://schemas.microsoft.com/office/powerpoint/2010/main" val="924975443"/>
      </p:ext>
    </p:extLst>
  </p:cSld>
  <p:clrMapOvr>
    <a:masterClrMapping/>
  </p:clrMapOvr>
  <p:transition spd="slow"/>
</p:sldLayout>
</file>

<file path=ppt/slideLayouts/slideLayout3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3DB7E9D9-FA7E-A043-A4EB-8AF5ADC3BBEB}"/>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8D9EA8EF-F10E-564A-875F-E3B6226360A8}"/>
              </a:ext>
            </a:extLst>
          </p:cNvPr>
          <p:cNvSpPr txBox="1">
            <a:spLocks noGrp="1"/>
          </p:cNvSpPr>
          <p:nvPr>
            <p:ph type="sldNum" sz="quarter" idx="11"/>
          </p:nvPr>
        </p:nvSpPr>
        <p:spPr>
          <a:ln/>
        </p:spPr>
        <p:txBody>
          <a:bodyPr/>
          <a:lstStyle>
            <a:lvl1pPr>
              <a:defRPr/>
            </a:lvl1pPr>
          </a:lstStyle>
          <a:p>
            <a:pPr>
              <a:defRPr/>
            </a:pPr>
            <a:fld id="{653E7251-0191-6B41-A31A-7490DF117919}" type="slidenum">
              <a:rPr/>
              <a:pPr>
                <a:defRPr/>
              </a:pPr>
              <a:t>‹#›</a:t>
            </a:fld>
            <a:endParaRPr/>
          </a:p>
        </p:txBody>
      </p:sp>
    </p:spTree>
    <p:extLst>
      <p:ext uri="{BB962C8B-B14F-4D97-AF65-F5344CB8AC3E}">
        <p14:creationId xmlns:p14="http://schemas.microsoft.com/office/powerpoint/2010/main" val="2372135064"/>
      </p:ext>
    </p:extLst>
  </p:cSld>
  <p:clrMapOvr>
    <a:masterClrMapping/>
  </p:clrMapOvr>
  <p:transition spd="slow"/>
</p:sldLayout>
</file>

<file path=ppt/slideLayouts/slideLayout3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CD421AD1-CF10-D144-93C3-FF3965DDA3D3}"/>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7FFAAF68-8565-5144-9620-3D5F14169036}"/>
              </a:ext>
            </a:extLst>
          </p:cNvPr>
          <p:cNvSpPr txBox="1">
            <a:spLocks noGrp="1"/>
          </p:cNvSpPr>
          <p:nvPr>
            <p:ph type="sldNum" sz="quarter" idx="11"/>
          </p:nvPr>
        </p:nvSpPr>
        <p:spPr>
          <a:ln/>
        </p:spPr>
        <p:txBody>
          <a:bodyPr/>
          <a:lstStyle>
            <a:lvl1pPr>
              <a:defRPr/>
            </a:lvl1pPr>
          </a:lstStyle>
          <a:p>
            <a:pPr>
              <a:defRPr/>
            </a:pPr>
            <a:fld id="{2EDD3123-82A5-F941-AEEC-7735E9780BC7}" type="slidenum">
              <a:rPr/>
              <a:pPr>
                <a:defRPr/>
              </a:pPr>
              <a:t>‹#›</a:t>
            </a:fld>
            <a:endParaRPr/>
          </a:p>
        </p:txBody>
      </p:sp>
    </p:spTree>
    <p:extLst>
      <p:ext uri="{BB962C8B-B14F-4D97-AF65-F5344CB8AC3E}">
        <p14:creationId xmlns:p14="http://schemas.microsoft.com/office/powerpoint/2010/main" val="364207744"/>
      </p:ext>
    </p:extLst>
  </p:cSld>
  <p:clrMapOvr>
    <a:masterClrMapping/>
  </p:clrMapOvr>
  <p:transition spd="slow"/>
</p:sldLayout>
</file>

<file path=ppt/slideLayouts/slideLayout3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6041BC2B-D8FE-C248-AAF4-2AB1D8BDF27C}"/>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DBD1A818-1053-F04E-98BA-6771A4D01378}"/>
              </a:ext>
            </a:extLst>
          </p:cNvPr>
          <p:cNvSpPr txBox="1">
            <a:spLocks noGrp="1"/>
          </p:cNvSpPr>
          <p:nvPr>
            <p:ph type="sldNum" sz="quarter" idx="11"/>
          </p:nvPr>
        </p:nvSpPr>
        <p:spPr>
          <a:ln/>
        </p:spPr>
        <p:txBody>
          <a:bodyPr/>
          <a:lstStyle>
            <a:lvl1pPr>
              <a:defRPr/>
            </a:lvl1pPr>
          </a:lstStyle>
          <a:p>
            <a:pPr>
              <a:defRPr/>
            </a:pPr>
            <a:fld id="{E689A7A2-45E3-6D4D-957A-4BF51925A0C9}" type="slidenum">
              <a:rPr/>
              <a:pPr>
                <a:defRPr/>
              </a:pPr>
              <a:t>‹#›</a:t>
            </a:fld>
            <a:endParaRPr/>
          </a:p>
        </p:txBody>
      </p:sp>
    </p:spTree>
    <p:extLst>
      <p:ext uri="{BB962C8B-B14F-4D97-AF65-F5344CB8AC3E}">
        <p14:creationId xmlns:p14="http://schemas.microsoft.com/office/powerpoint/2010/main" val="4053845597"/>
      </p:ext>
    </p:extLst>
  </p:cSld>
  <p:clrMapOvr>
    <a:masterClrMapping/>
  </p:clrMapOvr>
  <p:transition spd="slow"/>
</p:sldLayout>
</file>

<file path=ppt/slideLayouts/slideLayout3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1778CA09-5F5B-4649-873D-6C10F438A743}"/>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0A19D745-84E3-EE48-A783-11CE4F98109D}"/>
              </a:ext>
            </a:extLst>
          </p:cNvPr>
          <p:cNvSpPr txBox="1">
            <a:spLocks noGrp="1"/>
          </p:cNvSpPr>
          <p:nvPr>
            <p:ph type="sldNum" sz="quarter" idx="11"/>
          </p:nvPr>
        </p:nvSpPr>
        <p:spPr>
          <a:ln/>
        </p:spPr>
        <p:txBody>
          <a:bodyPr/>
          <a:lstStyle>
            <a:lvl1pPr>
              <a:defRPr/>
            </a:lvl1pPr>
          </a:lstStyle>
          <a:p>
            <a:pPr>
              <a:defRPr/>
            </a:pPr>
            <a:fld id="{EDFA9D9C-83E2-C549-9EC9-57C0C0B4D30C}" type="slidenum">
              <a:rPr/>
              <a:pPr>
                <a:defRPr/>
              </a:pPr>
              <a:t>‹#›</a:t>
            </a:fld>
            <a:endParaRPr/>
          </a:p>
        </p:txBody>
      </p:sp>
    </p:spTree>
    <p:extLst>
      <p:ext uri="{BB962C8B-B14F-4D97-AF65-F5344CB8AC3E}">
        <p14:creationId xmlns:p14="http://schemas.microsoft.com/office/powerpoint/2010/main" val="1078267843"/>
      </p:ext>
    </p:extLst>
  </p:cSld>
  <p:clrMapOvr>
    <a:masterClrMapping/>
  </p:clrMapOvr>
  <p:transition spd="slow"/>
</p:sldLayout>
</file>

<file path=ppt/slideLayouts/slideLayout3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862911EC-E0CA-8244-9082-E089CCE87935}"/>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3D760D62-4BA8-074A-BD3E-E5C48CB6F2A8}"/>
              </a:ext>
            </a:extLst>
          </p:cNvPr>
          <p:cNvSpPr txBox="1">
            <a:spLocks noGrp="1"/>
          </p:cNvSpPr>
          <p:nvPr>
            <p:ph type="sldNum" sz="quarter" idx="11"/>
          </p:nvPr>
        </p:nvSpPr>
        <p:spPr>
          <a:ln/>
        </p:spPr>
        <p:txBody>
          <a:bodyPr/>
          <a:lstStyle>
            <a:lvl1pPr>
              <a:defRPr/>
            </a:lvl1pPr>
          </a:lstStyle>
          <a:p>
            <a:pPr>
              <a:defRPr/>
            </a:pPr>
            <a:fld id="{59AE961E-B374-734D-B794-3634A17FDB77}" type="slidenum">
              <a:rPr/>
              <a:pPr>
                <a:defRPr/>
              </a:pPr>
              <a:t>‹#›</a:t>
            </a:fld>
            <a:endParaRPr/>
          </a:p>
        </p:txBody>
      </p:sp>
    </p:spTree>
    <p:extLst>
      <p:ext uri="{BB962C8B-B14F-4D97-AF65-F5344CB8AC3E}">
        <p14:creationId xmlns:p14="http://schemas.microsoft.com/office/powerpoint/2010/main" val="1310171937"/>
      </p:ext>
    </p:extLst>
  </p:cSld>
  <p:clrMapOvr>
    <a:masterClrMapping/>
  </p:clrMapOvr>
  <p:transition spd="slow"/>
</p:sldLayout>
</file>

<file path=ppt/slideLayouts/slideLayout3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AD2BA351-B627-E34E-9C8B-BBFBE35485FB}"/>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0D8323AE-FE04-2F48-BFFF-9EF4F2110608}"/>
              </a:ext>
            </a:extLst>
          </p:cNvPr>
          <p:cNvSpPr txBox="1">
            <a:spLocks noGrp="1"/>
          </p:cNvSpPr>
          <p:nvPr>
            <p:ph type="sldNum" sz="quarter" idx="11"/>
          </p:nvPr>
        </p:nvSpPr>
        <p:spPr>
          <a:ln/>
        </p:spPr>
        <p:txBody>
          <a:bodyPr/>
          <a:lstStyle>
            <a:lvl1pPr>
              <a:defRPr/>
            </a:lvl1pPr>
          </a:lstStyle>
          <a:p>
            <a:pPr>
              <a:defRPr/>
            </a:pPr>
            <a:fld id="{99F35389-A025-2644-89C8-E6BB679B6D79}" type="slidenum">
              <a:rPr/>
              <a:pPr>
                <a:defRPr/>
              </a:pPr>
              <a:t>‹#›</a:t>
            </a:fld>
            <a:endParaRPr/>
          </a:p>
        </p:txBody>
      </p:sp>
    </p:spTree>
    <p:extLst>
      <p:ext uri="{BB962C8B-B14F-4D97-AF65-F5344CB8AC3E}">
        <p14:creationId xmlns:p14="http://schemas.microsoft.com/office/powerpoint/2010/main" val="280183885"/>
      </p:ext>
    </p:extLst>
  </p:cSld>
  <p:clrMapOvr>
    <a:masterClrMapping/>
  </p:clrMapOvr>
  <p:transition spd="slow"/>
</p:sldLayout>
</file>

<file path=ppt/slideLayouts/slideLayout3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C70DED7B-A1C1-9A4F-8C6B-74A8759B1BE3}"/>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6EC22F36-696E-394D-B8E5-096BDF7E01D9}"/>
              </a:ext>
            </a:extLst>
          </p:cNvPr>
          <p:cNvSpPr txBox="1">
            <a:spLocks noGrp="1"/>
          </p:cNvSpPr>
          <p:nvPr>
            <p:ph type="sldNum" sz="quarter" idx="11"/>
          </p:nvPr>
        </p:nvSpPr>
        <p:spPr>
          <a:ln/>
        </p:spPr>
        <p:txBody>
          <a:bodyPr/>
          <a:lstStyle>
            <a:lvl1pPr>
              <a:defRPr/>
            </a:lvl1pPr>
          </a:lstStyle>
          <a:p>
            <a:pPr>
              <a:defRPr/>
            </a:pPr>
            <a:fld id="{F7AA33E4-DA33-BB4A-91FA-5061DE1DB145}" type="slidenum">
              <a:rPr/>
              <a:pPr>
                <a:defRPr/>
              </a:pPr>
              <a:t>‹#›</a:t>
            </a:fld>
            <a:endParaRPr/>
          </a:p>
        </p:txBody>
      </p:sp>
    </p:spTree>
    <p:extLst>
      <p:ext uri="{BB962C8B-B14F-4D97-AF65-F5344CB8AC3E}">
        <p14:creationId xmlns:p14="http://schemas.microsoft.com/office/powerpoint/2010/main" val="1615027015"/>
      </p:ext>
    </p:extLst>
  </p:cSld>
  <p:clrMapOvr>
    <a:masterClrMapping/>
  </p:clrMapOvr>
  <p:transition spd="slow"/>
</p:sldLayout>
</file>

<file path=ppt/slideLayouts/slideLayout3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03A6A55B-7E72-5244-9896-25ECDB5161B8}"/>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F5788441-FAAF-1F47-9551-26ACE9E1A337}"/>
              </a:ext>
            </a:extLst>
          </p:cNvPr>
          <p:cNvSpPr txBox="1">
            <a:spLocks noGrp="1"/>
          </p:cNvSpPr>
          <p:nvPr>
            <p:ph type="sldNum" sz="quarter" idx="11"/>
          </p:nvPr>
        </p:nvSpPr>
        <p:spPr>
          <a:ln/>
        </p:spPr>
        <p:txBody>
          <a:bodyPr/>
          <a:lstStyle>
            <a:lvl1pPr>
              <a:defRPr/>
            </a:lvl1pPr>
          </a:lstStyle>
          <a:p>
            <a:pPr>
              <a:defRPr/>
            </a:pPr>
            <a:fld id="{22542708-9679-5C4A-8103-2136A3E27C7B}" type="slidenum">
              <a:rPr/>
              <a:pPr>
                <a:defRPr/>
              </a:pPr>
              <a:t>‹#›</a:t>
            </a:fld>
            <a:endParaRPr/>
          </a:p>
        </p:txBody>
      </p:sp>
    </p:spTree>
    <p:extLst>
      <p:ext uri="{BB962C8B-B14F-4D97-AF65-F5344CB8AC3E}">
        <p14:creationId xmlns:p14="http://schemas.microsoft.com/office/powerpoint/2010/main" val="1984389175"/>
      </p:ext>
    </p:extLst>
  </p:cSld>
  <p:clrMapOvr>
    <a:masterClrMapping/>
  </p:clrMapOvr>
  <p:transition spd="slow"/>
</p:sldLayout>
</file>

<file path=ppt/slideLayouts/slideLayout3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7E4423D4-AB25-DA4F-8756-D4894433F9B2}"/>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A4F762DD-2F89-204C-A511-BECFC8FC140D}"/>
              </a:ext>
            </a:extLst>
          </p:cNvPr>
          <p:cNvSpPr txBox="1">
            <a:spLocks noGrp="1"/>
          </p:cNvSpPr>
          <p:nvPr>
            <p:ph type="sldNum" sz="quarter" idx="11"/>
          </p:nvPr>
        </p:nvSpPr>
        <p:spPr>
          <a:ln/>
        </p:spPr>
        <p:txBody>
          <a:bodyPr/>
          <a:lstStyle>
            <a:lvl1pPr>
              <a:defRPr/>
            </a:lvl1pPr>
          </a:lstStyle>
          <a:p>
            <a:pPr>
              <a:defRPr/>
            </a:pPr>
            <a:fld id="{C716A240-1CF7-A54D-A22C-C262DAD89596}" type="slidenum">
              <a:rPr/>
              <a:pPr>
                <a:defRPr/>
              </a:pPr>
              <a:t>‹#›</a:t>
            </a:fld>
            <a:endParaRPr/>
          </a:p>
        </p:txBody>
      </p:sp>
    </p:spTree>
    <p:extLst>
      <p:ext uri="{BB962C8B-B14F-4D97-AF65-F5344CB8AC3E}">
        <p14:creationId xmlns:p14="http://schemas.microsoft.com/office/powerpoint/2010/main" val="1852624053"/>
      </p:ext>
    </p:extLst>
  </p:cSld>
  <p:clrMapOvr>
    <a:masterClrMapping/>
  </p:clrMapOvr>
  <p:transition spd="slow"/>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D7FF972-3602-0947-86CF-BE8A789F6B0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BA321F7-A93E-BD4E-82E1-F863A8B2338E}"/>
              </a:ext>
            </a:extLst>
          </p:cNvPr>
          <p:cNvSpPr txBox="1">
            <a:spLocks noGrp="1"/>
          </p:cNvSpPr>
          <p:nvPr>
            <p:ph type="sldNum" sz="quarter" idx="11"/>
          </p:nvPr>
        </p:nvSpPr>
        <p:spPr>
          <a:ln/>
        </p:spPr>
        <p:txBody>
          <a:bodyPr/>
          <a:lstStyle>
            <a:lvl1pPr>
              <a:defRPr/>
            </a:lvl1pPr>
          </a:lstStyle>
          <a:p>
            <a:pPr>
              <a:defRPr/>
            </a:pPr>
            <a:fld id="{2377E946-C830-E64F-9384-83188514D59A}" type="slidenum">
              <a:rPr/>
              <a:pPr>
                <a:defRPr/>
              </a:pPr>
              <a:t>‹#›</a:t>
            </a:fld>
            <a:endParaRPr/>
          </a:p>
        </p:txBody>
      </p:sp>
    </p:spTree>
    <p:extLst>
      <p:ext uri="{BB962C8B-B14F-4D97-AF65-F5344CB8AC3E}">
        <p14:creationId xmlns:p14="http://schemas.microsoft.com/office/powerpoint/2010/main" val="1059382104"/>
      </p:ext>
    </p:extLst>
  </p:cSld>
  <p:clrMapOvr>
    <a:masterClrMapping/>
  </p:clrMapOvr>
  <p:transition spd="slow"/>
</p:sldLayout>
</file>

<file path=ppt/slideLayouts/slideLayout3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6E465BFE-EB45-6A4B-A744-BA5C5F84956F}"/>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BD6F5810-1C4F-5F49-A42F-6B3BBD146953}"/>
              </a:ext>
            </a:extLst>
          </p:cNvPr>
          <p:cNvSpPr txBox="1">
            <a:spLocks noGrp="1"/>
          </p:cNvSpPr>
          <p:nvPr>
            <p:ph type="sldNum" sz="quarter" idx="11"/>
          </p:nvPr>
        </p:nvSpPr>
        <p:spPr>
          <a:ln/>
        </p:spPr>
        <p:txBody>
          <a:bodyPr/>
          <a:lstStyle>
            <a:lvl1pPr>
              <a:defRPr/>
            </a:lvl1pPr>
          </a:lstStyle>
          <a:p>
            <a:pPr>
              <a:defRPr/>
            </a:pPr>
            <a:fld id="{49CFFDEF-8A4C-9D40-AADE-FE8273848A72}" type="slidenum">
              <a:rPr/>
              <a:pPr>
                <a:defRPr/>
              </a:pPr>
              <a:t>‹#›</a:t>
            </a:fld>
            <a:endParaRPr/>
          </a:p>
        </p:txBody>
      </p:sp>
    </p:spTree>
    <p:extLst>
      <p:ext uri="{BB962C8B-B14F-4D97-AF65-F5344CB8AC3E}">
        <p14:creationId xmlns:p14="http://schemas.microsoft.com/office/powerpoint/2010/main" val="4080040639"/>
      </p:ext>
    </p:extLst>
  </p:cSld>
  <p:clrMapOvr>
    <a:masterClrMapping/>
  </p:clrMapOvr>
  <p:transition spd="slow"/>
</p:sldLayout>
</file>

<file path=ppt/slideLayouts/slideLayout3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21DEF04F-3707-D448-9E06-A0B136354F2E}"/>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E6A09DBB-EAAE-5C4C-A4A0-09EC3D135FC0}"/>
              </a:ext>
            </a:extLst>
          </p:cNvPr>
          <p:cNvSpPr txBox="1">
            <a:spLocks noGrp="1"/>
          </p:cNvSpPr>
          <p:nvPr>
            <p:ph type="sldNum" sz="quarter" idx="11"/>
          </p:nvPr>
        </p:nvSpPr>
        <p:spPr>
          <a:ln/>
        </p:spPr>
        <p:txBody>
          <a:bodyPr/>
          <a:lstStyle>
            <a:lvl1pPr>
              <a:defRPr/>
            </a:lvl1pPr>
          </a:lstStyle>
          <a:p>
            <a:pPr>
              <a:defRPr/>
            </a:pPr>
            <a:fld id="{A499CD93-AB0E-1F47-8E81-DCD7C2F65CAF}" type="slidenum">
              <a:rPr/>
              <a:pPr>
                <a:defRPr/>
              </a:pPr>
              <a:t>‹#›</a:t>
            </a:fld>
            <a:endParaRPr/>
          </a:p>
        </p:txBody>
      </p:sp>
    </p:spTree>
    <p:extLst>
      <p:ext uri="{BB962C8B-B14F-4D97-AF65-F5344CB8AC3E}">
        <p14:creationId xmlns:p14="http://schemas.microsoft.com/office/powerpoint/2010/main" val="8549726"/>
      </p:ext>
    </p:extLst>
  </p:cSld>
  <p:clrMapOvr>
    <a:masterClrMapping/>
  </p:clrMapOvr>
  <p:transition spd="slow"/>
</p:sldLayout>
</file>

<file path=ppt/slideLayouts/slideLayout3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E68DCC66-D4CB-A641-9FDF-0E2B4FA263B9}"/>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071A34A9-5160-F948-8BF9-DEC1C100D9A3}"/>
              </a:ext>
            </a:extLst>
          </p:cNvPr>
          <p:cNvSpPr txBox="1">
            <a:spLocks noGrp="1"/>
          </p:cNvSpPr>
          <p:nvPr>
            <p:ph type="sldNum" sz="quarter" idx="11"/>
          </p:nvPr>
        </p:nvSpPr>
        <p:spPr>
          <a:ln/>
        </p:spPr>
        <p:txBody>
          <a:bodyPr/>
          <a:lstStyle>
            <a:lvl1pPr>
              <a:defRPr/>
            </a:lvl1pPr>
          </a:lstStyle>
          <a:p>
            <a:pPr>
              <a:defRPr/>
            </a:pPr>
            <a:fld id="{D6D53B41-B100-0A4A-91EB-7AB462948436}" type="slidenum">
              <a:rPr/>
              <a:pPr>
                <a:defRPr/>
              </a:pPr>
              <a:t>‹#›</a:t>
            </a:fld>
            <a:endParaRPr/>
          </a:p>
        </p:txBody>
      </p:sp>
    </p:spTree>
    <p:extLst>
      <p:ext uri="{BB962C8B-B14F-4D97-AF65-F5344CB8AC3E}">
        <p14:creationId xmlns:p14="http://schemas.microsoft.com/office/powerpoint/2010/main" val="1892802216"/>
      </p:ext>
    </p:extLst>
  </p:cSld>
  <p:clrMapOvr>
    <a:masterClrMapping/>
  </p:clrMapOvr>
  <p:transition spd="slow"/>
</p:sldLayout>
</file>

<file path=ppt/slideLayouts/slideLayout3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CB6F7A2C-C73E-1146-BDAF-33F1C2E88484}"/>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C47D2D90-548C-DD46-8385-A76E6EA2F38C}"/>
              </a:ext>
            </a:extLst>
          </p:cNvPr>
          <p:cNvSpPr txBox="1">
            <a:spLocks noGrp="1"/>
          </p:cNvSpPr>
          <p:nvPr>
            <p:ph type="sldNum" sz="quarter" idx="11"/>
          </p:nvPr>
        </p:nvSpPr>
        <p:spPr>
          <a:ln/>
        </p:spPr>
        <p:txBody>
          <a:bodyPr/>
          <a:lstStyle>
            <a:lvl1pPr>
              <a:defRPr/>
            </a:lvl1pPr>
          </a:lstStyle>
          <a:p>
            <a:pPr>
              <a:defRPr/>
            </a:pPr>
            <a:fld id="{3D603F19-0060-C049-8A2D-70E870FE4FDA}" type="slidenum">
              <a:rPr/>
              <a:pPr>
                <a:defRPr/>
              </a:pPr>
              <a:t>‹#›</a:t>
            </a:fld>
            <a:endParaRPr/>
          </a:p>
        </p:txBody>
      </p:sp>
    </p:spTree>
    <p:extLst>
      <p:ext uri="{BB962C8B-B14F-4D97-AF65-F5344CB8AC3E}">
        <p14:creationId xmlns:p14="http://schemas.microsoft.com/office/powerpoint/2010/main" val="2353979494"/>
      </p:ext>
    </p:extLst>
  </p:cSld>
  <p:clrMapOvr>
    <a:masterClrMapping/>
  </p:clrMapOvr>
  <p:transition spd="slow"/>
</p:sldLayout>
</file>

<file path=ppt/slideLayouts/slideLayout3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D92B03B4-2006-7E48-9731-1A8F30E3DD06}"/>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5719A082-F4AE-754C-99C1-973289F72403}"/>
              </a:ext>
            </a:extLst>
          </p:cNvPr>
          <p:cNvSpPr txBox="1">
            <a:spLocks noGrp="1"/>
          </p:cNvSpPr>
          <p:nvPr>
            <p:ph type="sldNum" sz="quarter" idx="11"/>
          </p:nvPr>
        </p:nvSpPr>
        <p:spPr>
          <a:ln/>
        </p:spPr>
        <p:txBody>
          <a:bodyPr/>
          <a:lstStyle>
            <a:lvl1pPr>
              <a:defRPr/>
            </a:lvl1pPr>
          </a:lstStyle>
          <a:p>
            <a:pPr>
              <a:defRPr/>
            </a:pPr>
            <a:fld id="{8FBE0A20-263F-8246-AF6A-4D3BD84A79BF}" type="slidenum">
              <a:rPr/>
              <a:pPr>
                <a:defRPr/>
              </a:pPr>
              <a:t>‹#›</a:t>
            </a:fld>
            <a:endParaRPr/>
          </a:p>
        </p:txBody>
      </p:sp>
    </p:spTree>
    <p:extLst>
      <p:ext uri="{BB962C8B-B14F-4D97-AF65-F5344CB8AC3E}">
        <p14:creationId xmlns:p14="http://schemas.microsoft.com/office/powerpoint/2010/main" val="2531280105"/>
      </p:ext>
    </p:extLst>
  </p:cSld>
  <p:clrMapOvr>
    <a:masterClrMapping/>
  </p:clrMapOvr>
  <p:transition spd="slow"/>
</p:sldLayout>
</file>

<file path=ppt/slideLayouts/slideLayout3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BEC05D69-6157-4648-8E6C-280D9E710123}"/>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F44E7C3B-E410-5F45-A789-25B8413E841F}"/>
              </a:ext>
            </a:extLst>
          </p:cNvPr>
          <p:cNvSpPr txBox="1">
            <a:spLocks noGrp="1"/>
          </p:cNvSpPr>
          <p:nvPr>
            <p:ph type="sldNum" sz="quarter" idx="11"/>
          </p:nvPr>
        </p:nvSpPr>
        <p:spPr>
          <a:ln/>
        </p:spPr>
        <p:txBody>
          <a:bodyPr/>
          <a:lstStyle>
            <a:lvl1pPr>
              <a:defRPr/>
            </a:lvl1pPr>
          </a:lstStyle>
          <a:p>
            <a:pPr>
              <a:defRPr/>
            </a:pPr>
            <a:fld id="{22A5C879-68FB-A04C-AEA6-4AB062A63363}" type="slidenum">
              <a:rPr/>
              <a:pPr>
                <a:defRPr/>
              </a:pPr>
              <a:t>‹#›</a:t>
            </a:fld>
            <a:endParaRPr/>
          </a:p>
        </p:txBody>
      </p:sp>
    </p:spTree>
    <p:extLst>
      <p:ext uri="{BB962C8B-B14F-4D97-AF65-F5344CB8AC3E}">
        <p14:creationId xmlns:p14="http://schemas.microsoft.com/office/powerpoint/2010/main" val="2692185268"/>
      </p:ext>
    </p:extLst>
  </p:cSld>
  <p:clrMapOvr>
    <a:masterClrMapping/>
  </p:clrMapOvr>
  <p:transition spd="slow"/>
</p:sldLayout>
</file>

<file path=ppt/slideLayouts/slideLayout3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1BF3A633-4199-4E47-9ABE-A72F132876B4}"/>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A21E0710-792C-7249-B581-BC61C944AA83}"/>
              </a:ext>
            </a:extLst>
          </p:cNvPr>
          <p:cNvSpPr txBox="1">
            <a:spLocks noGrp="1"/>
          </p:cNvSpPr>
          <p:nvPr>
            <p:ph type="sldNum" sz="quarter" idx="11"/>
          </p:nvPr>
        </p:nvSpPr>
        <p:spPr>
          <a:ln/>
        </p:spPr>
        <p:txBody>
          <a:bodyPr/>
          <a:lstStyle>
            <a:lvl1pPr>
              <a:defRPr/>
            </a:lvl1pPr>
          </a:lstStyle>
          <a:p>
            <a:pPr>
              <a:defRPr/>
            </a:pPr>
            <a:fld id="{0AB587FE-943C-7D43-80AB-E56C62DFB917}" type="slidenum">
              <a:rPr/>
              <a:pPr>
                <a:defRPr/>
              </a:pPr>
              <a:t>‹#›</a:t>
            </a:fld>
            <a:endParaRPr/>
          </a:p>
        </p:txBody>
      </p:sp>
    </p:spTree>
    <p:extLst>
      <p:ext uri="{BB962C8B-B14F-4D97-AF65-F5344CB8AC3E}">
        <p14:creationId xmlns:p14="http://schemas.microsoft.com/office/powerpoint/2010/main" val="434778313"/>
      </p:ext>
    </p:extLst>
  </p:cSld>
  <p:clrMapOvr>
    <a:masterClrMapping/>
  </p:clrMapOvr>
  <p:transition spd="slow"/>
</p:sldLayout>
</file>

<file path=ppt/slideLayouts/slideLayout3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A6658B8A-A637-2549-BA8D-C90F643A0E5B}"/>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7C411273-D861-2342-9E71-F669FA3CEF1A}"/>
              </a:ext>
            </a:extLst>
          </p:cNvPr>
          <p:cNvSpPr txBox="1">
            <a:spLocks noGrp="1"/>
          </p:cNvSpPr>
          <p:nvPr>
            <p:ph type="sldNum" sz="quarter" idx="11"/>
          </p:nvPr>
        </p:nvSpPr>
        <p:spPr>
          <a:ln/>
        </p:spPr>
        <p:txBody>
          <a:bodyPr/>
          <a:lstStyle>
            <a:lvl1pPr>
              <a:defRPr/>
            </a:lvl1pPr>
          </a:lstStyle>
          <a:p>
            <a:pPr>
              <a:defRPr/>
            </a:pPr>
            <a:fld id="{6454753E-D097-ED49-AEEB-64BF675DA558}" type="slidenum">
              <a:rPr/>
              <a:pPr>
                <a:defRPr/>
              </a:pPr>
              <a:t>‹#›</a:t>
            </a:fld>
            <a:endParaRPr/>
          </a:p>
        </p:txBody>
      </p:sp>
    </p:spTree>
    <p:extLst>
      <p:ext uri="{BB962C8B-B14F-4D97-AF65-F5344CB8AC3E}">
        <p14:creationId xmlns:p14="http://schemas.microsoft.com/office/powerpoint/2010/main" val="4236654905"/>
      </p:ext>
    </p:extLst>
  </p:cSld>
  <p:clrMapOvr>
    <a:masterClrMapping/>
  </p:clrMapOvr>
  <p:transition spd="slow"/>
</p:sldLayout>
</file>

<file path=ppt/slideLayouts/slideLayout3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52F3E22E-F056-DB41-9DEE-88F8BEA9FC11}"/>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975F655F-6B3C-3347-8705-93837DCFCD30}"/>
              </a:ext>
            </a:extLst>
          </p:cNvPr>
          <p:cNvSpPr txBox="1">
            <a:spLocks noGrp="1"/>
          </p:cNvSpPr>
          <p:nvPr>
            <p:ph type="sldNum" sz="quarter" idx="11"/>
          </p:nvPr>
        </p:nvSpPr>
        <p:spPr>
          <a:ln/>
        </p:spPr>
        <p:txBody>
          <a:bodyPr/>
          <a:lstStyle>
            <a:lvl1pPr>
              <a:defRPr/>
            </a:lvl1pPr>
          </a:lstStyle>
          <a:p>
            <a:pPr>
              <a:defRPr/>
            </a:pPr>
            <a:fld id="{60BEAE63-75BA-C148-965C-EFDA463D9FDA}" type="slidenum">
              <a:rPr/>
              <a:pPr>
                <a:defRPr/>
              </a:pPr>
              <a:t>‹#›</a:t>
            </a:fld>
            <a:endParaRPr/>
          </a:p>
        </p:txBody>
      </p:sp>
    </p:spTree>
    <p:extLst>
      <p:ext uri="{BB962C8B-B14F-4D97-AF65-F5344CB8AC3E}">
        <p14:creationId xmlns:p14="http://schemas.microsoft.com/office/powerpoint/2010/main" val="1545974032"/>
      </p:ext>
    </p:extLst>
  </p:cSld>
  <p:clrMapOvr>
    <a:masterClrMapping/>
  </p:clrMapOvr>
  <p:transition spd="slow"/>
</p:sldLayout>
</file>

<file path=ppt/slideLayouts/slideLayout3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1533C5F9-ECA1-CF48-AE5E-DBCBE4943CD7}"/>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1081DED1-3499-6541-872F-528BA6B99ABC}"/>
              </a:ext>
            </a:extLst>
          </p:cNvPr>
          <p:cNvSpPr txBox="1">
            <a:spLocks noGrp="1"/>
          </p:cNvSpPr>
          <p:nvPr>
            <p:ph type="sldNum" sz="quarter" idx="11"/>
          </p:nvPr>
        </p:nvSpPr>
        <p:spPr>
          <a:ln/>
        </p:spPr>
        <p:txBody>
          <a:bodyPr/>
          <a:lstStyle>
            <a:lvl1pPr>
              <a:defRPr/>
            </a:lvl1pPr>
          </a:lstStyle>
          <a:p>
            <a:pPr>
              <a:defRPr/>
            </a:pPr>
            <a:fld id="{5A33C5E0-A9F9-084F-BDC2-28E385DAC564}" type="slidenum">
              <a:rPr/>
              <a:pPr>
                <a:defRPr/>
              </a:pPr>
              <a:t>‹#›</a:t>
            </a:fld>
            <a:endParaRPr/>
          </a:p>
        </p:txBody>
      </p:sp>
    </p:spTree>
    <p:extLst>
      <p:ext uri="{BB962C8B-B14F-4D97-AF65-F5344CB8AC3E}">
        <p14:creationId xmlns:p14="http://schemas.microsoft.com/office/powerpoint/2010/main" val="2118963295"/>
      </p:ext>
    </p:extLst>
  </p:cSld>
  <p:clrMapOvr>
    <a:masterClrMapping/>
  </p:clrMapOvr>
  <p:transition spd="slow"/>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C47E412-1845-A54A-8BAE-7EB1C119D60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E04CFAA-615A-D648-A054-BF5F18E8B5BA}"/>
              </a:ext>
            </a:extLst>
          </p:cNvPr>
          <p:cNvSpPr txBox="1">
            <a:spLocks noGrp="1"/>
          </p:cNvSpPr>
          <p:nvPr>
            <p:ph type="sldNum" sz="quarter" idx="11"/>
          </p:nvPr>
        </p:nvSpPr>
        <p:spPr>
          <a:ln/>
        </p:spPr>
        <p:txBody>
          <a:bodyPr/>
          <a:lstStyle>
            <a:lvl1pPr>
              <a:defRPr/>
            </a:lvl1pPr>
          </a:lstStyle>
          <a:p>
            <a:pPr>
              <a:defRPr/>
            </a:pPr>
            <a:fld id="{1A291886-463B-2C49-AE15-AA35CF16A7F8}" type="slidenum">
              <a:rPr/>
              <a:pPr>
                <a:defRPr/>
              </a:pPr>
              <a:t>‹#›</a:t>
            </a:fld>
            <a:endParaRPr/>
          </a:p>
        </p:txBody>
      </p:sp>
    </p:spTree>
    <p:extLst>
      <p:ext uri="{BB962C8B-B14F-4D97-AF65-F5344CB8AC3E}">
        <p14:creationId xmlns:p14="http://schemas.microsoft.com/office/powerpoint/2010/main" val="3816013716"/>
      </p:ext>
    </p:extLst>
  </p:cSld>
  <p:clrMapOvr>
    <a:masterClrMapping/>
  </p:clrMapOvr>
  <p:transition spd="slow"/>
</p:sldLayout>
</file>

<file path=ppt/slideLayouts/slideLayout3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D83456A-ABD9-444E-B5EA-949C1524E0C6}"/>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0AE6519D-CFCB-B24C-8D0C-EBC9DD5FCDF8}"/>
              </a:ext>
            </a:extLst>
          </p:cNvPr>
          <p:cNvSpPr txBox="1">
            <a:spLocks noGrp="1"/>
          </p:cNvSpPr>
          <p:nvPr>
            <p:ph type="sldNum" sz="quarter" idx="11"/>
          </p:nvPr>
        </p:nvSpPr>
        <p:spPr>
          <a:ln/>
        </p:spPr>
        <p:txBody>
          <a:bodyPr/>
          <a:lstStyle>
            <a:lvl1pPr>
              <a:defRPr/>
            </a:lvl1pPr>
          </a:lstStyle>
          <a:p>
            <a:pPr>
              <a:defRPr/>
            </a:pPr>
            <a:fld id="{A2EDAEF5-C745-BB43-9D50-23A139E9CA2F}" type="slidenum">
              <a:rPr/>
              <a:pPr>
                <a:defRPr/>
              </a:pPr>
              <a:t>‹#›</a:t>
            </a:fld>
            <a:endParaRPr/>
          </a:p>
        </p:txBody>
      </p:sp>
    </p:spTree>
    <p:extLst>
      <p:ext uri="{BB962C8B-B14F-4D97-AF65-F5344CB8AC3E}">
        <p14:creationId xmlns:p14="http://schemas.microsoft.com/office/powerpoint/2010/main" val="1337131521"/>
      </p:ext>
    </p:extLst>
  </p:cSld>
  <p:clrMapOvr>
    <a:masterClrMapping/>
  </p:clrMapOvr>
  <p:transition spd="slow"/>
</p:sldLayout>
</file>

<file path=ppt/slideLayouts/slideLayout3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B9907D25-0C42-0F44-A19F-D42200DAB2AB}"/>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7411A84E-6E6B-3243-B34D-972235ECF1B3}"/>
              </a:ext>
            </a:extLst>
          </p:cNvPr>
          <p:cNvSpPr txBox="1">
            <a:spLocks noGrp="1"/>
          </p:cNvSpPr>
          <p:nvPr>
            <p:ph type="sldNum" sz="quarter" idx="11"/>
          </p:nvPr>
        </p:nvSpPr>
        <p:spPr>
          <a:ln/>
        </p:spPr>
        <p:txBody>
          <a:bodyPr/>
          <a:lstStyle>
            <a:lvl1pPr>
              <a:defRPr/>
            </a:lvl1pPr>
          </a:lstStyle>
          <a:p>
            <a:pPr>
              <a:defRPr/>
            </a:pPr>
            <a:fld id="{91B074DE-A7D5-3849-9041-BC0DD3BA9ADE}" type="slidenum">
              <a:rPr/>
              <a:pPr>
                <a:defRPr/>
              </a:pPr>
              <a:t>‹#›</a:t>
            </a:fld>
            <a:endParaRPr/>
          </a:p>
        </p:txBody>
      </p:sp>
    </p:spTree>
    <p:extLst>
      <p:ext uri="{BB962C8B-B14F-4D97-AF65-F5344CB8AC3E}">
        <p14:creationId xmlns:p14="http://schemas.microsoft.com/office/powerpoint/2010/main" val="1784888100"/>
      </p:ext>
    </p:extLst>
  </p:cSld>
  <p:clrMapOvr>
    <a:masterClrMapping/>
  </p:clrMapOvr>
  <p:transition spd="slow"/>
</p:sldLayout>
</file>

<file path=ppt/slideLayouts/slideLayout3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6">
            <a:extLst>
              <a:ext uri="{FF2B5EF4-FFF2-40B4-BE49-F238E27FC236}">
                <a16:creationId xmlns:a16="http://schemas.microsoft.com/office/drawing/2014/main" id="{174745E4-6B39-A34D-9A6E-87D820C39302}"/>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87011230-AF9C-A840-A843-85471055D591}"/>
              </a:ext>
            </a:extLst>
          </p:cNvPr>
          <p:cNvSpPr txBox="1">
            <a:spLocks noGrp="1"/>
          </p:cNvSpPr>
          <p:nvPr>
            <p:ph type="sldNum" sz="quarter" idx="11"/>
          </p:nvPr>
        </p:nvSpPr>
        <p:spPr>
          <a:ln/>
        </p:spPr>
        <p:txBody>
          <a:bodyPr/>
          <a:lstStyle>
            <a:lvl1pPr>
              <a:defRPr/>
            </a:lvl1pPr>
          </a:lstStyle>
          <a:p>
            <a:pPr>
              <a:defRPr/>
            </a:pPr>
            <a:fld id="{C55F2204-65DB-F64E-B4FF-E5936D0BE8B9}" type="slidenum">
              <a:rPr/>
              <a:pPr>
                <a:defRPr/>
              </a:pPr>
              <a:t>‹#›</a:t>
            </a:fld>
            <a:endParaRPr/>
          </a:p>
        </p:txBody>
      </p:sp>
    </p:spTree>
    <p:extLst>
      <p:ext uri="{BB962C8B-B14F-4D97-AF65-F5344CB8AC3E}">
        <p14:creationId xmlns:p14="http://schemas.microsoft.com/office/powerpoint/2010/main" val="1959535132"/>
      </p:ext>
    </p:extLst>
  </p:cSld>
  <p:clrMapOvr>
    <a:masterClrMapping/>
  </p:clrMapOvr>
  <p:transition spd="slow"/>
</p:sldLayout>
</file>

<file path=ppt/slideLayouts/slideLayout3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73CCD80C-45D5-914D-A596-835FD9B6B8E3}"/>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FC527E7F-6428-FB44-A92A-C1AF53FA3131}"/>
              </a:ext>
            </a:extLst>
          </p:cNvPr>
          <p:cNvSpPr txBox="1">
            <a:spLocks noGrp="1"/>
          </p:cNvSpPr>
          <p:nvPr>
            <p:ph type="sldNum" sz="quarter" idx="11"/>
          </p:nvPr>
        </p:nvSpPr>
        <p:spPr>
          <a:ln/>
        </p:spPr>
        <p:txBody>
          <a:bodyPr/>
          <a:lstStyle>
            <a:lvl1pPr>
              <a:defRPr/>
            </a:lvl1pPr>
          </a:lstStyle>
          <a:p>
            <a:pPr>
              <a:defRPr/>
            </a:pPr>
            <a:fld id="{560CED58-6498-F44B-B49B-078F48F1CEE8}" type="slidenum">
              <a:rPr/>
              <a:pPr>
                <a:defRPr/>
              </a:pPr>
              <a:t>‹#›</a:t>
            </a:fld>
            <a:endParaRPr/>
          </a:p>
        </p:txBody>
      </p:sp>
    </p:spTree>
    <p:extLst>
      <p:ext uri="{BB962C8B-B14F-4D97-AF65-F5344CB8AC3E}">
        <p14:creationId xmlns:p14="http://schemas.microsoft.com/office/powerpoint/2010/main" val="2410029697"/>
      </p:ext>
    </p:extLst>
  </p:cSld>
  <p:clrMapOvr>
    <a:masterClrMapping/>
  </p:clrMapOvr>
  <p:transition spd="slow"/>
</p:sldLayout>
</file>

<file path=ppt/slideLayouts/slideLayout3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6">
            <a:extLst>
              <a:ext uri="{FF2B5EF4-FFF2-40B4-BE49-F238E27FC236}">
                <a16:creationId xmlns:a16="http://schemas.microsoft.com/office/drawing/2014/main" id="{B8ED783E-2721-D744-8CD1-67B9F643FA9E}"/>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DF945EC1-F301-D543-9BFD-B05E856DB38F}"/>
              </a:ext>
            </a:extLst>
          </p:cNvPr>
          <p:cNvSpPr txBox="1">
            <a:spLocks noGrp="1"/>
          </p:cNvSpPr>
          <p:nvPr>
            <p:ph type="sldNum" sz="quarter" idx="11"/>
          </p:nvPr>
        </p:nvSpPr>
        <p:spPr>
          <a:ln/>
        </p:spPr>
        <p:txBody>
          <a:bodyPr/>
          <a:lstStyle>
            <a:lvl1pPr>
              <a:defRPr/>
            </a:lvl1pPr>
          </a:lstStyle>
          <a:p>
            <a:pPr>
              <a:defRPr/>
            </a:pPr>
            <a:fld id="{269984FD-C44A-7449-80E7-7D6A18B43E1E}" type="slidenum">
              <a:rPr/>
              <a:pPr>
                <a:defRPr/>
              </a:pPr>
              <a:t>‹#›</a:t>
            </a:fld>
            <a:endParaRPr/>
          </a:p>
        </p:txBody>
      </p:sp>
    </p:spTree>
    <p:extLst>
      <p:ext uri="{BB962C8B-B14F-4D97-AF65-F5344CB8AC3E}">
        <p14:creationId xmlns:p14="http://schemas.microsoft.com/office/powerpoint/2010/main" val="763723438"/>
      </p:ext>
    </p:extLst>
  </p:cSld>
  <p:clrMapOvr>
    <a:masterClrMapping/>
  </p:clrMapOvr>
  <p:transition spd="slow"/>
</p:sldLayout>
</file>

<file path=ppt/slideLayouts/slideLayout3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6">
            <a:extLst>
              <a:ext uri="{FF2B5EF4-FFF2-40B4-BE49-F238E27FC236}">
                <a16:creationId xmlns:a16="http://schemas.microsoft.com/office/drawing/2014/main" id="{9DDD4AE2-9EDF-D64A-B1DB-018CD4065C12}"/>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DEE6EBC5-E4FD-F245-ACF7-CED74A442C09}"/>
              </a:ext>
            </a:extLst>
          </p:cNvPr>
          <p:cNvSpPr txBox="1">
            <a:spLocks noGrp="1"/>
          </p:cNvSpPr>
          <p:nvPr>
            <p:ph type="sldNum" sz="quarter" idx="11"/>
          </p:nvPr>
        </p:nvSpPr>
        <p:spPr>
          <a:ln/>
        </p:spPr>
        <p:txBody>
          <a:bodyPr/>
          <a:lstStyle>
            <a:lvl1pPr>
              <a:defRPr/>
            </a:lvl1pPr>
          </a:lstStyle>
          <a:p>
            <a:pPr>
              <a:defRPr/>
            </a:pPr>
            <a:fld id="{1D4089DB-80BC-4544-8C0B-5B93EEF6488B}" type="slidenum">
              <a:rPr/>
              <a:pPr>
                <a:defRPr/>
              </a:pPr>
              <a:t>‹#›</a:t>
            </a:fld>
            <a:endParaRPr/>
          </a:p>
        </p:txBody>
      </p:sp>
    </p:spTree>
    <p:extLst>
      <p:ext uri="{BB962C8B-B14F-4D97-AF65-F5344CB8AC3E}">
        <p14:creationId xmlns:p14="http://schemas.microsoft.com/office/powerpoint/2010/main" val="3240583393"/>
      </p:ext>
    </p:extLst>
  </p:cSld>
  <p:clrMapOvr>
    <a:masterClrMapping/>
  </p:clrMapOvr>
  <p:transition spd="slow"/>
</p:sldLayout>
</file>

<file path=ppt/slideLayouts/slideLayout3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6">
            <a:extLst>
              <a:ext uri="{FF2B5EF4-FFF2-40B4-BE49-F238E27FC236}">
                <a16:creationId xmlns:a16="http://schemas.microsoft.com/office/drawing/2014/main" id="{1E479D70-97FD-8341-864D-AE38C3AC63E5}"/>
              </a:ext>
            </a:extLst>
          </p:cNvPr>
          <p:cNvSpPr txBox="1">
            <a:spLocks noGrp="1"/>
          </p:cNvSpPr>
          <p:nvPr>
            <p:ph type="dt" sz="half" idx="10"/>
          </p:nvPr>
        </p:nvSpPr>
        <p:spPr>
          <a:ln/>
        </p:spPr>
        <p:txBody>
          <a:bodyPr/>
          <a:lstStyle>
            <a:lvl1pPr>
              <a:defRPr/>
            </a:lvl1pPr>
          </a:lstStyle>
          <a:p>
            <a:pPr>
              <a:defRPr/>
            </a:pPr>
            <a:r>
              <a:t>March 2015</a:t>
            </a:r>
          </a:p>
        </p:txBody>
      </p:sp>
      <p:sp>
        <p:nvSpPr>
          <p:cNvPr id="8" name="Rectangle 8">
            <a:extLst>
              <a:ext uri="{FF2B5EF4-FFF2-40B4-BE49-F238E27FC236}">
                <a16:creationId xmlns:a16="http://schemas.microsoft.com/office/drawing/2014/main" id="{A344E04A-0E86-6340-B576-83D09525A599}"/>
              </a:ext>
            </a:extLst>
          </p:cNvPr>
          <p:cNvSpPr txBox="1">
            <a:spLocks noGrp="1"/>
          </p:cNvSpPr>
          <p:nvPr>
            <p:ph type="sldNum" sz="quarter" idx="11"/>
          </p:nvPr>
        </p:nvSpPr>
        <p:spPr>
          <a:ln/>
        </p:spPr>
        <p:txBody>
          <a:bodyPr/>
          <a:lstStyle>
            <a:lvl1pPr>
              <a:defRPr/>
            </a:lvl1pPr>
          </a:lstStyle>
          <a:p>
            <a:pPr>
              <a:defRPr/>
            </a:pPr>
            <a:fld id="{60E00B4F-CBF4-B04A-8824-772DBCB32A1E}" type="slidenum">
              <a:rPr/>
              <a:pPr>
                <a:defRPr/>
              </a:pPr>
              <a:t>‹#›</a:t>
            </a:fld>
            <a:endParaRPr/>
          </a:p>
        </p:txBody>
      </p:sp>
    </p:spTree>
    <p:extLst>
      <p:ext uri="{BB962C8B-B14F-4D97-AF65-F5344CB8AC3E}">
        <p14:creationId xmlns:p14="http://schemas.microsoft.com/office/powerpoint/2010/main" val="2812713545"/>
      </p:ext>
    </p:extLst>
  </p:cSld>
  <p:clrMapOvr>
    <a:masterClrMapping/>
  </p:clrMapOvr>
  <p:transition spd="slow"/>
</p:sldLayout>
</file>

<file path=ppt/slideLayouts/slideLayout3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6">
            <a:extLst>
              <a:ext uri="{FF2B5EF4-FFF2-40B4-BE49-F238E27FC236}">
                <a16:creationId xmlns:a16="http://schemas.microsoft.com/office/drawing/2014/main" id="{84438E32-1313-064B-AE03-9EC1B73BA1D5}"/>
              </a:ext>
            </a:extLst>
          </p:cNvPr>
          <p:cNvSpPr txBox="1">
            <a:spLocks noGrp="1"/>
          </p:cNvSpPr>
          <p:nvPr>
            <p:ph type="dt" sz="half" idx="10"/>
          </p:nvPr>
        </p:nvSpPr>
        <p:spPr>
          <a:ln/>
        </p:spPr>
        <p:txBody>
          <a:bodyPr/>
          <a:lstStyle>
            <a:lvl1pPr>
              <a:defRPr/>
            </a:lvl1pPr>
          </a:lstStyle>
          <a:p>
            <a:pPr>
              <a:defRPr/>
            </a:pPr>
            <a:r>
              <a:t>March 2015</a:t>
            </a:r>
          </a:p>
        </p:txBody>
      </p:sp>
      <p:sp>
        <p:nvSpPr>
          <p:cNvPr id="4" name="Rectangle 8">
            <a:extLst>
              <a:ext uri="{FF2B5EF4-FFF2-40B4-BE49-F238E27FC236}">
                <a16:creationId xmlns:a16="http://schemas.microsoft.com/office/drawing/2014/main" id="{79C98BC8-0E9A-774E-897E-1849F511AB2D}"/>
              </a:ext>
            </a:extLst>
          </p:cNvPr>
          <p:cNvSpPr txBox="1">
            <a:spLocks noGrp="1"/>
          </p:cNvSpPr>
          <p:nvPr>
            <p:ph type="sldNum" sz="quarter" idx="11"/>
          </p:nvPr>
        </p:nvSpPr>
        <p:spPr>
          <a:ln/>
        </p:spPr>
        <p:txBody>
          <a:bodyPr/>
          <a:lstStyle>
            <a:lvl1pPr>
              <a:defRPr/>
            </a:lvl1pPr>
          </a:lstStyle>
          <a:p>
            <a:pPr>
              <a:defRPr/>
            </a:pPr>
            <a:fld id="{25DFAADF-5C9B-4449-A1C6-C9CC53FAF6DA}" type="slidenum">
              <a:rPr/>
              <a:pPr>
                <a:defRPr/>
              </a:pPr>
              <a:t>‹#›</a:t>
            </a:fld>
            <a:endParaRPr/>
          </a:p>
        </p:txBody>
      </p:sp>
    </p:spTree>
    <p:extLst>
      <p:ext uri="{BB962C8B-B14F-4D97-AF65-F5344CB8AC3E}">
        <p14:creationId xmlns:p14="http://schemas.microsoft.com/office/powerpoint/2010/main" val="2004886474"/>
      </p:ext>
    </p:extLst>
  </p:cSld>
  <p:clrMapOvr>
    <a:masterClrMapping/>
  </p:clrMapOvr>
  <p:transition spd="slow"/>
</p:sldLayout>
</file>

<file path=ppt/slideLayouts/slideLayout3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76C3971E-8871-B646-ABDC-8E764C315A66}"/>
              </a:ext>
            </a:extLst>
          </p:cNvPr>
          <p:cNvSpPr txBox="1">
            <a:spLocks noGrp="1"/>
          </p:cNvSpPr>
          <p:nvPr>
            <p:ph type="dt" sz="half" idx="10"/>
          </p:nvPr>
        </p:nvSpPr>
        <p:spPr>
          <a:ln/>
        </p:spPr>
        <p:txBody>
          <a:bodyPr/>
          <a:lstStyle>
            <a:lvl1pPr>
              <a:defRPr/>
            </a:lvl1pPr>
          </a:lstStyle>
          <a:p>
            <a:pPr>
              <a:defRPr/>
            </a:pPr>
            <a:r>
              <a:t>March 2015</a:t>
            </a:r>
          </a:p>
        </p:txBody>
      </p:sp>
      <p:sp>
        <p:nvSpPr>
          <p:cNvPr id="3" name="Rectangle 8">
            <a:extLst>
              <a:ext uri="{FF2B5EF4-FFF2-40B4-BE49-F238E27FC236}">
                <a16:creationId xmlns:a16="http://schemas.microsoft.com/office/drawing/2014/main" id="{ACF3A2D1-DBE2-3D48-AC84-B89AEA333F75}"/>
              </a:ext>
            </a:extLst>
          </p:cNvPr>
          <p:cNvSpPr txBox="1">
            <a:spLocks noGrp="1"/>
          </p:cNvSpPr>
          <p:nvPr>
            <p:ph type="sldNum" sz="quarter" idx="11"/>
          </p:nvPr>
        </p:nvSpPr>
        <p:spPr>
          <a:ln/>
        </p:spPr>
        <p:txBody>
          <a:bodyPr/>
          <a:lstStyle>
            <a:lvl1pPr>
              <a:defRPr/>
            </a:lvl1pPr>
          </a:lstStyle>
          <a:p>
            <a:pPr>
              <a:defRPr/>
            </a:pPr>
            <a:fld id="{C7549B70-CF56-2A4C-8EAF-8D6E1D56F444}" type="slidenum">
              <a:rPr/>
              <a:pPr>
                <a:defRPr/>
              </a:pPr>
              <a:t>‹#›</a:t>
            </a:fld>
            <a:endParaRPr/>
          </a:p>
        </p:txBody>
      </p:sp>
    </p:spTree>
    <p:extLst>
      <p:ext uri="{BB962C8B-B14F-4D97-AF65-F5344CB8AC3E}">
        <p14:creationId xmlns:p14="http://schemas.microsoft.com/office/powerpoint/2010/main" val="2576587465"/>
      </p:ext>
    </p:extLst>
  </p:cSld>
  <p:clrMapOvr>
    <a:masterClrMapping/>
  </p:clrMapOvr>
  <p:transition spd="slow"/>
</p:sldLayout>
</file>

<file path=ppt/slideLayouts/slideLayout3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A443F246-4611-9942-8C94-F99B8376C070}"/>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2F601C6A-6D17-0641-B6DC-D3386E677E5F}"/>
              </a:ext>
            </a:extLst>
          </p:cNvPr>
          <p:cNvSpPr txBox="1">
            <a:spLocks noGrp="1"/>
          </p:cNvSpPr>
          <p:nvPr>
            <p:ph type="sldNum" sz="quarter" idx="11"/>
          </p:nvPr>
        </p:nvSpPr>
        <p:spPr>
          <a:ln/>
        </p:spPr>
        <p:txBody>
          <a:bodyPr/>
          <a:lstStyle>
            <a:lvl1pPr>
              <a:defRPr/>
            </a:lvl1pPr>
          </a:lstStyle>
          <a:p>
            <a:pPr>
              <a:defRPr/>
            </a:pPr>
            <a:fld id="{DCC8693D-2866-0949-806A-8597948AE173}" type="slidenum">
              <a:rPr/>
              <a:pPr>
                <a:defRPr/>
              </a:pPr>
              <a:t>‹#›</a:t>
            </a:fld>
            <a:endParaRPr/>
          </a:p>
        </p:txBody>
      </p:sp>
    </p:spTree>
    <p:extLst>
      <p:ext uri="{BB962C8B-B14F-4D97-AF65-F5344CB8AC3E}">
        <p14:creationId xmlns:p14="http://schemas.microsoft.com/office/powerpoint/2010/main" val="3295173042"/>
      </p:ext>
    </p:extLst>
  </p:cSld>
  <p:clrMapOvr>
    <a:masterClrMapping/>
  </p:clrMapOvr>
  <p:transition spd="slow"/>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A280905-E0A0-FB44-B4E1-8D3DA9AA7FA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D742A88-F835-6546-A7E5-8D5B32800C24}"/>
              </a:ext>
            </a:extLst>
          </p:cNvPr>
          <p:cNvSpPr txBox="1">
            <a:spLocks noGrp="1"/>
          </p:cNvSpPr>
          <p:nvPr>
            <p:ph type="sldNum" sz="quarter" idx="11"/>
          </p:nvPr>
        </p:nvSpPr>
        <p:spPr>
          <a:ln/>
        </p:spPr>
        <p:txBody>
          <a:bodyPr/>
          <a:lstStyle>
            <a:lvl1pPr>
              <a:defRPr/>
            </a:lvl1pPr>
          </a:lstStyle>
          <a:p>
            <a:pPr>
              <a:defRPr/>
            </a:pPr>
            <a:fld id="{2C98C055-E479-EF41-92C5-5D3B96BAE6D9}" type="slidenum">
              <a:rPr/>
              <a:pPr>
                <a:defRPr/>
              </a:pPr>
              <a:t>‹#›</a:t>
            </a:fld>
            <a:endParaRPr/>
          </a:p>
        </p:txBody>
      </p:sp>
    </p:spTree>
    <p:extLst>
      <p:ext uri="{BB962C8B-B14F-4D97-AF65-F5344CB8AC3E}">
        <p14:creationId xmlns:p14="http://schemas.microsoft.com/office/powerpoint/2010/main" val="3378279333"/>
      </p:ext>
    </p:extLst>
  </p:cSld>
  <p:clrMapOvr>
    <a:masterClrMapping/>
  </p:clrMapOvr>
  <p:transition spd="slow"/>
</p:sldLayout>
</file>

<file path=ppt/slideLayouts/slideLayout3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6">
            <a:extLst>
              <a:ext uri="{FF2B5EF4-FFF2-40B4-BE49-F238E27FC236}">
                <a16:creationId xmlns:a16="http://schemas.microsoft.com/office/drawing/2014/main" id="{C616C3EA-390F-F04E-A5CB-56444AF9DA2E}"/>
              </a:ext>
            </a:extLst>
          </p:cNvPr>
          <p:cNvSpPr txBox="1">
            <a:spLocks noGrp="1"/>
          </p:cNvSpPr>
          <p:nvPr>
            <p:ph type="dt" sz="half" idx="10"/>
          </p:nvPr>
        </p:nvSpPr>
        <p:spPr>
          <a:ln/>
        </p:spPr>
        <p:txBody>
          <a:bodyPr/>
          <a:lstStyle>
            <a:lvl1pPr>
              <a:defRPr/>
            </a:lvl1pPr>
          </a:lstStyle>
          <a:p>
            <a:pPr>
              <a:defRPr/>
            </a:pPr>
            <a:r>
              <a:t>March 2015</a:t>
            </a:r>
          </a:p>
        </p:txBody>
      </p:sp>
      <p:sp>
        <p:nvSpPr>
          <p:cNvPr id="6" name="Rectangle 8">
            <a:extLst>
              <a:ext uri="{FF2B5EF4-FFF2-40B4-BE49-F238E27FC236}">
                <a16:creationId xmlns:a16="http://schemas.microsoft.com/office/drawing/2014/main" id="{485CE215-0198-2347-AD74-B0B4CDFCE1EF}"/>
              </a:ext>
            </a:extLst>
          </p:cNvPr>
          <p:cNvSpPr txBox="1">
            <a:spLocks noGrp="1"/>
          </p:cNvSpPr>
          <p:nvPr>
            <p:ph type="sldNum" sz="quarter" idx="11"/>
          </p:nvPr>
        </p:nvSpPr>
        <p:spPr>
          <a:ln/>
        </p:spPr>
        <p:txBody>
          <a:bodyPr/>
          <a:lstStyle>
            <a:lvl1pPr>
              <a:defRPr/>
            </a:lvl1pPr>
          </a:lstStyle>
          <a:p>
            <a:pPr>
              <a:defRPr/>
            </a:pPr>
            <a:fld id="{278071BD-E8CA-2B40-9F0D-41D4EEBA4C02}" type="slidenum">
              <a:rPr/>
              <a:pPr>
                <a:defRPr/>
              </a:pPr>
              <a:t>‹#›</a:t>
            </a:fld>
            <a:endParaRPr/>
          </a:p>
        </p:txBody>
      </p:sp>
    </p:spTree>
    <p:extLst>
      <p:ext uri="{BB962C8B-B14F-4D97-AF65-F5344CB8AC3E}">
        <p14:creationId xmlns:p14="http://schemas.microsoft.com/office/powerpoint/2010/main" val="2617218550"/>
      </p:ext>
    </p:extLst>
  </p:cSld>
  <p:clrMapOvr>
    <a:masterClrMapping/>
  </p:clrMapOvr>
  <p:transition spd="slow"/>
</p:sldLayout>
</file>

<file path=ppt/slideLayouts/slideLayout3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C1C9C687-6F4B-6346-BEA3-CA7D6FCC028D}"/>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0A71D8E8-A2CB-4744-BB88-00BD35775A6A}"/>
              </a:ext>
            </a:extLst>
          </p:cNvPr>
          <p:cNvSpPr txBox="1">
            <a:spLocks noGrp="1"/>
          </p:cNvSpPr>
          <p:nvPr>
            <p:ph type="sldNum" sz="quarter" idx="11"/>
          </p:nvPr>
        </p:nvSpPr>
        <p:spPr>
          <a:ln/>
        </p:spPr>
        <p:txBody>
          <a:bodyPr/>
          <a:lstStyle>
            <a:lvl1pPr>
              <a:defRPr/>
            </a:lvl1pPr>
          </a:lstStyle>
          <a:p>
            <a:pPr>
              <a:defRPr/>
            </a:pPr>
            <a:fld id="{CA121F07-776B-FC43-93F5-3390C4EEC762}" type="slidenum">
              <a:rPr/>
              <a:pPr>
                <a:defRPr/>
              </a:pPr>
              <a:t>‹#›</a:t>
            </a:fld>
            <a:endParaRPr/>
          </a:p>
        </p:txBody>
      </p:sp>
    </p:spTree>
    <p:extLst>
      <p:ext uri="{BB962C8B-B14F-4D97-AF65-F5344CB8AC3E}">
        <p14:creationId xmlns:p14="http://schemas.microsoft.com/office/powerpoint/2010/main" val="2529461297"/>
      </p:ext>
    </p:extLst>
  </p:cSld>
  <p:clrMapOvr>
    <a:masterClrMapping/>
  </p:clrMapOvr>
  <p:transition spd="slow"/>
</p:sldLayout>
</file>

<file path=ppt/slideLayouts/slideLayout3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6">
            <a:extLst>
              <a:ext uri="{FF2B5EF4-FFF2-40B4-BE49-F238E27FC236}">
                <a16:creationId xmlns:a16="http://schemas.microsoft.com/office/drawing/2014/main" id="{6EBC2FDF-A17E-274E-9007-9FC555741FBA}"/>
              </a:ext>
            </a:extLst>
          </p:cNvPr>
          <p:cNvSpPr txBox="1">
            <a:spLocks noGrp="1"/>
          </p:cNvSpPr>
          <p:nvPr>
            <p:ph type="dt" sz="half" idx="10"/>
          </p:nvPr>
        </p:nvSpPr>
        <p:spPr>
          <a:ln/>
        </p:spPr>
        <p:txBody>
          <a:bodyPr/>
          <a:lstStyle>
            <a:lvl1pPr>
              <a:defRPr/>
            </a:lvl1pPr>
          </a:lstStyle>
          <a:p>
            <a:pPr>
              <a:defRPr/>
            </a:pPr>
            <a:r>
              <a:t>March 2015</a:t>
            </a:r>
          </a:p>
        </p:txBody>
      </p:sp>
      <p:sp>
        <p:nvSpPr>
          <p:cNvPr id="5" name="Rectangle 8">
            <a:extLst>
              <a:ext uri="{FF2B5EF4-FFF2-40B4-BE49-F238E27FC236}">
                <a16:creationId xmlns:a16="http://schemas.microsoft.com/office/drawing/2014/main" id="{F1D6370C-01D3-F947-AF9D-1775ADEF438E}"/>
              </a:ext>
            </a:extLst>
          </p:cNvPr>
          <p:cNvSpPr txBox="1">
            <a:spLocks noGrp="1"/>
          </p:cNvSpPr>
          <p:nvPr>
            <p:ph type="sldNum" sz="quarter" idx="11"/>
          </p:nvPr>
        </p:nvSpPr>
        <p:spPr>
          <a:ln/>
        </p:spPr>
        <p:txBody>
          <a:bodyPr/>
          <a:lstStyle>
            <a:lvl1pPr>
              <a:defRPr/>
            </a:lvl1pPr>
          </a:lstStyle>
          <a:p>
            <a:pPr>
              <a:defRPr/>
            </a:pPr>
            <a:fld id="{BD378EB4-7730-5248-A17D-2232C3657CE8}" type="slidenum">
              <a:rPr/>
              <a:pPr>
                <a:defRPr/>
              </a:pPr>
              <a:t>‹#›</a:t>
            </a:fld>
            <a:endParaRPr/>
          </a:p>
        </p:txBody>
      </p:sp>
    </p:spTree>
    <p:extLst>
      <p:ext uri="{BB962C8B-B14F-4D97-AF65-F5344CB8AC3E}">
        <p14:creationId xmlns:p14="http://schemas.microsoft.com/office/powerpoint/2010/main" val="1752476419"/>
      </p:ext>
    </p:extLst>
  </p:cSld>
  <p:clrMapOvr>
    <a:masterClrMapping/>
  </p:clrMapOvr>
  <p:transition spd="slow"/>
</p:sldLayout>
</file>

<file path=ppt/slideLayouts/slideLayout3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944DB68D-DAB8-FE42-9EAF-8B617F534A11}"/>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6050369B-A806-9343-BC89-90E47223ADB7}"/>
              </a:ext>
            </a:extLst>
          </p:cNvPr>
          <p:cNvSpPr txBox="1">
            <a:spLocks noGrp="1"/>
          </p:cNvSpPr>
          <p:nvPr>
            <p:ph type="sldNum" sz="quarter" idx="11"/>
          </p:nvPr>
        </p:nvSpPr>
        <p:spPr>
          <a:ln/>
        </p:spPr>
        <p:txBody>
          <a:bodyPr/>
          <a:lstStyle>
            <a:lvl1pPr>
              <a:defRPr/>
            </a:lvl1pPr>
          </a:lstStyle>
          <a:p>
            <a:pPr>
              <a:defRPr/>
            </a:pPr>
            <a:fld id="{1C86C6CC-FD04-6247-A825-18C5A51FF054}" type="slidenum">
              <a:rPr/>
              <a:pPr>
                <a:defRPr/>
              </a:pPr>
              <a:t>‹#›</a:t>
            </a:fld>
            <a:endParaRPr/>
          </a:p>
        </p:txBody>
      </p:sp>
    </p:spTree>
    <p:extLst>
      <p:ext uri="{BB962C8B-B14F-4D97-AF65-F5344CB8AC3E}">
        <p14:creationId xmlns:p14="http://schemas.microsoft.com/office/powerpoint/2010/main" val="3736546065"/>
      </p:ext>
    </p:extLst>
  </p:cSld>
  <p:clrMapOvr>
    <a:masterClrMapping/>
  </p:clrMapOvr>
  <p:transition spd="slow"/>
</p:sldLayout>
</file>

<file path=ppt/slideLayouts/slideLayout3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4437D012-49AB-9F4B-B069-8BA4770E68E9}"/>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0ECCE88C-A1F8-2A47-B5B1-70C850E7B9A8}"/>
              </a:ext>
            </a:extLst>
          </p:cNvPr>
          <p:cNvSpPr txBox="1">
            <a:spLocks noGrp="1"/>
          </p:cNvSpPr>
          <p:nvPr>
            <p:ph type="sldNum" sz="quarter" idx="11"/>
          </p:nvPr>
        </p:nvSpPr>
        <p:spPr>
          <a:ln/>
        </p:spPr>
        <p:txBody>
          <a:bodyPr/>
          <a:lstStyle>
            <a:lvl1pPr>
              <a:defRPr/>
            </a:lvl1pPr>
          </a:lstStyle>
          <a:p>
            <a:pPr>
              <a:defRPr/>
            </a:pPr>
            <a:fld id="{AD8F7F20-15CD-324B-B0ED-C027419DDA8B}" type="slidenum">
              <a:rPr/>
              <a:pPr>
                <a:defRPr/>
              </a:pPr>
              <a:t>‹#›</a:t>
            </a:fld>
            <a:endParaRPr/>
          </a:p>
        </p:txBody>
      </p:sp>
    </p:spTree>
    <p:extLst>
      <p:ext uri="{BB962C8B-B14F-4D97-AF65-F5344CB8AC3E}">
        <p14:creationId xmlns:p14="http://schemas.microsoft.com/office/powerpoint/2010/main" val="2720423385"/>
      </p:ext>
    </p:extLst>
  </p:cSld>
  <p:clrMapOvr>
    <a:masterClrMapping/>
  </p:clrMapOvr>
  <p:transition spd="slow"/>
</p:sldLayout>
</file>

<file path=ppt/slideLayouts/slideLayout3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lstStyle>
            <a:lvl1pPr>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a:lvl1pPr>
          </a:lstStyle>
          <a:p>
            <a:pPr lvl="0"/>
            <a:r>
              <a:rPr lang="en-US"/>
              <a:t>Click to edit Master text styles</a:t>
            </a:r>
          </a:p>
        </p:txBody>
      </p:sp>
      <p:sp>
        <p:nvSpPr>
          <p:cNvPr id="4" name="Rectangle 5">
            <a:extLst>
              <a:ext uri="{FF2B5EF4-FFF2-40B4-BE49-F238E27FC236}">
                <a16:creationId xmlns:a16="http://schemas.microsoft.com/office/drawing/2014/main" id="{3B3A3C0E-C55F-064A-9C3E-33D2BB62DFCF}"/>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D2A4354E-D7F5-3E45-A194-C427EF66653E}"/>
              </a:ext>
            </a:extLst>
          </p:cNvPr>
          <p:cNvSpPr txBox="1">
            <a:spLocks noGrp="1"/>
          </p:cNvSpPr>
          <p:nvPr>
            <p:ph type="sldNum" sz="quarter" idx="11"/>
          </p:nvPr>
        </p:nvSpPr>
        <p:spPr>
          <a:ln/>
        </p:spPr>
        <p:txBody>
          <a:bodyPr/>
          <a:lstStyle>
            <a:lvl1pPr>
              <a:defRPr/>
            </a:lvl1pPr>
          </a:lstStyle>
          <a:p>
            <a:pPr>
              <a:defRPr/>
            </a:pPr>
            <a:fld id="{EF93A0F1-71B9-244F-AC9E-C532C7C1321A}" type="slidenum">
              <a:rPr/>
              <a:pPr>
                <a:defRPr/>
              </a:pPr>
              <a:t>‹#›</a:t>
            </a:fld>
            <a:endParaRPr/>
          </a:p>
        </p:txBody>
      </p:sp>
    </p:spTree>
    <p:extLst>
      <p:ext uri="{BB962C8B-B14F-4D97-AF65-F5344CB8AC3E}">
        <p14:creationId xmlns:p14="http://schemas.microsoft.com/office/powerpoint/2010/main" val="3927200021"/>
      </p:ext>
    </p:extLst>
  </p:cSld>
  <p:clrMapOvr>
    <a:masterClrMapping/>
  </p:clrMapOvr>
  <p:transition spd="slow"/>
</p:sldLayout>
</file>

<file path=ppt/slideLayouts/slideLayout3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822329" y="1846265"/>
            <a:ext cx="3694111"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68834" y="1846265"/>
            <a:ext cx="3695703" cy="40211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B912F728-8E11-F444-959C-8D261D7238F1}"/>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19A790B4-4122-0648-AB28-6EB87D761A53}"/>
              </a:ext>
            </a:extLst>
          </p:cNvPr>
          <p:cNvSpPr txBox="1">
            <a:spLocks noGrp="1"/>
          </p:cNvSpPr>
          <p:nvPr>
            <p:ph type="sldNum" sz="quarter" idx="11"/>
          </p:nvPr>
        </p:nvSpPr>
        <p:spPr>
          <a:ln/>
        </p:spPr>
        <p:txBody>
          <a:bodyPr/>
          <a:lstStyle>
            <a:lvl1pPr>
              <a:defRPr/>
            </a:lvl1pPr>
          </a:lstStyle>
          <a:p>
            <a:pPr>
              <a:defRPr/>
            </a:pPr>
            <a:fld id="{D2AD9651-D7D1-2846-B197-7F411874CF0B}" type="slidenum">
              <a:rPr/>
              <a:pPr>
                <a:defRPr/>
              </a:pPr>
              <a:t>‹#›</a:t>
            </a:fld>
            <a:endParaRPr/>
          </a:p>
        </p:txBody>
      </p:sp>
    </p:spTree>
    <p:extLst>
      <p:ext uri="{BB962C8B-B14F-4D97-AF65-F5344CB8AC3E}">
        <p14:creationId xmlns:p14="http://schemas.microsoft.com/office/powerpoint/2010/main" val="1846072763"/>
      </p:ext>
    </p:extLst>
  </p:cSld>
  <p:clrMapOvr>
    <a:masterClrMapping/>
  </p:clrMapOvr>
  <p:transition spd="slow"/>
</p:sldLayout>
</file>

<file path=ppt/slideLayouts/slideLayout3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EDEADCC0-7DED-2B46-8006-66BE89802177}"/>
              </a:ext>
            </a:extLst>
          </p:cNvPr>
          <p:cNvSpPr txBox="1">
            <a:spLocks noGrp="1"/>
          </p:cNvSpPr>
          <p:nvPr>
            <p:ph type="dt" sz="half" idx="10"/>
          </p:nvPr>
        </p:nvSpPr>
        <p:spPr>
          <a:ln/>
        </p:spPr>
        <p:txBody>
          <a:bodyPr/>
          <a:lstStyle>
            <a:lvl1pPr>
              <a:defRPr/>
            </a:lvl1pPr>
          </a:lstStyle>
          <a:p>
            <a:pPr>
              <a:defRPr/>
            </a:pPr>
            <a:r>
              <a:t>March 2015</a:t>
            </a:r>
          </a:p>
        </p:txBody>
      </p:sp>
      <p:sp>
        <p:nvSpPr>
          <p:cNvPr id="8" name="Rectangle 7">
            <a:extLst>
              <a:ext uri="{FF2B5EF4-FFF2-40B4-BE49-F238E27FC236}">
                <a16:creationId xmlns:a16="http://schemas.microsoft.com/office/drawing/2014/main" id="{A12C61F0-8F6B-8744-8755-004A0A2D8A9F}"/>
              </a:ext>
            </a:extLst>
          </p:cNvPr>
          <p:cNvSpPr txBox="1">
            <a:spLocks noGrp="1"/>
          </p:cNvSpPr>
          <p:nvPr>
            <p:ph type="sldNum" sz="quarter" idx="11"/>
          </p:nvPr>
        </p:nvSpPr>
        <p:spPr>
          <a:ln/>
        </p:spPr>
        <p:txBody>
          <a:bodyPr/>
          <a:lstStyle>
            <a:lvl1pPr>
              <a:defRPr/>
            </a:lvl1pPr>
          </a:lstStyle>
          <a:p>
            <a:pPr>
              <a:defRPr/>
            </a:pPr>
            <a:fld id="{83D30A90-C98A-6C4F-AA1C-951DDBFF334A}" type="slidenum">
              <a:rPr/>
              <a:pPr>
                <a:defRPr/>
              </a:pPr>
              <a:t>‹#›</a:t>
            </a:fld>
            <a:endParaRPr/>
          </a:p>
        </p:txBody>
      </p:sp>
    </p:spTree>
    <p:extLst>
      <p:ext uri="{BB962C8B-B14F-4D97-AF65-F5344CB8AC3E}">
        <p14:creationId xmlns:p14="http://schemas.microsoft.com/office/powerpoint/2010/main" val="1653072081"/>
      </p:ext>
    </p:extLst>
  </p:cSld>
  <p:clrMapOvr>
    <a:masterClrMapping/>
  </p:clrMapOvr>
  <p:transition spd="slow"/>
</p:sldLayout>
</file>

<file path=ppt/slideLayouts/slideLayout3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AF946A25-4AAB-3948-B234-72CA7E5E6C89}"/>
              </a:ext>
            </a:extLst>
          </p:cNvPr>
          <p:cNvSpPr txBox="1">
            <a:spLocks noGrp="1"/>
          </p:cNvSpPr>
          <p:nvPr>
            <p:ph type="dt" sz="half" idx="10"/>
          </p:nvPr>
        </p:nvSpPr>
        <p:spPr>
          <a:ln/>
        </p:spPr>
        <p:txBody>
          <a:bodyPr/>
          <a:lstStyle>
            <a:lvl1pPr>
              <a:defRPr/>
            </a:lvl1pPr>
          </a:lstStyle>
          <a:p>
            <a:pPr>
              <a:defRPr/>
            </a:pPr>
            <a:r>
              <a:t>March 2015</a:t>
            </a:r>
          </a:p>
        </p:txBody>
      </p:sp>
      <p:sp>
        <p:nvSpPr>
          <p:cNvPr id="4" name="Rectangle 7">
            <a:extLst>
              <a:ext uri="{FF2B5EF4-FFF2-40B4-BE49-F238E27FC236}">
                <a16:creationId xmlns:a16="http://schemas.microsoft.com/office/drawing/2014/main" id="{B0EF46FA-5780-0B42-8A7A-00E49BAB2B2A}"/>
              </a:ext>
            </a:extLst>
          </p:cNvPr>
          <p:cNvSpPr txBox="1">
            <a:spLocks noGrp="1"/>
          </p:cNvSpPr>
          <p:nvPr>
            <p:ph type="sldNum" sz="quarter" idx="11"/>
          </p:nvPr>
        </p:nvSpPr>
        <p:spPr>
          <a:ln/>
        </p:spPr>
        <p:txBody>
          <a:bodyPr/>
          <a:lstStyle>
            <a:lvl1pPr>
              <a:defRPr/>
            </a:lvl1pPr>
          </a:lstStyle>
          <a:p>
            <a:pPr>
              <a:defRPr/>
            </a:pPr>
            <a:fld id="{6C327EEC-AF92-A144-BADE-9818BA94D5F0}" type="slidenum">
              <a:rPr/>
              <a:pPr>
                <a:defRPr/>
              </a:pPr>
              <a:t>‹#›</a:t>
            </a:fld>
            <a:endParaRPr/>
          </a:p>
        </p:txBody>
      </p:sp>
    </p:spTree>
    <p:extLst>
      <p:ext uri="{BB962C8B-B14F-4D97-AF65-F5344CB8AC3E}">
        <p14:creationId xmlns:p14="http://schemas.microsoft.com/office/powerpoint/2010/main" val="1784303773"/>
      </p:ext>
    </p:extLst>
  </p:cSld>
  <p:clrMapOvr>
    <a:masterClrMapping/>
  </p:clrMapOvr>
  <p:transition spd="slow"/>
</p:sldLayout>
</file>

<file path=ppt/slideLayouts/slideLayout3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CD66E66D-B820-9148-86DA-6CE842AC173F}"/>
              </a:ext>
            </a:extLst>
          </p:cNvPr>
          <p:cNvSpPr txBox="1">
            <a:spLocks noGrp="1"/>
          </p:cNvSpPr>
          <p:nvPr>
            <p:ph type="dt" sz="half" idx="10"/>
          </p:nvPr>
        </p:nvSpPr>
        <p:spPr>
          <a:ln/>
        </p:spPr>
        <p:txBody>
          <a:bodyPr/>
          <a:lstStyle>
            <a:lvl1pPr>
              <a:defRPr/>
            </a:lvl1pPr>
          </a:lstStyle>
          <a:p>
            <a:pPr>
              <a:defRPr/>
            </a:pPr>
            <a:r>
              <a:t>March 2015</a:t>
            </a:r>
          </a:p>
        </p:txBody>
      </p:sp>
      <p:sp>
        <p:nvSpPr>
          <p:cNvPr id="3" name="Rectangle 7">
            <a:extLst>
              <a:ext uri="{FF2B5EF4-FFF2-40B4-BE49-F238E27FC236}">
                <a16:creationId xmlns:a16="http://schemas.microsoft.com/office/drawing/2014/main" id="{D57C85D8-3F2F-3F49-AA7E-E9DFBF02941E}"/>
              </a:ext>
            </a:extLst>
          </p:cNvPr>
          <p:cNvSpPr txBox="1">
            <a:spLocks noGrp="1"/>
          </p:cNvSpPr>
          <p:nvPr>
            <p:ph type="sldNum" sz="quarter" idx="11"/>
          </p:nvPr>
        </p:nvSpPr>
        <p:spPr>
          <a:ln/>
        </p:spPr>
        <p:txBody>
          <a:bodyPr/>
          <a:lstStyle>
            <a:lvl1pPr>
              <a:defRPr/>
            </a:lvl1pPr>
          </a:lstStyle>
          <a:p>
            <a:pPr>
              <a:defRPr/>
            </a:pPr>
            <a:fld id="{488964FD-480E-A444-9A6C-ADF4A25ED3F7}" type="slidenum">
              <a:rPr/>
              <a:pPr>
                <a:defRPr/>
              </a:pPr>
              <a:t>‹#›</a:t>
            </a:fld>
            <a:endParaRPr/>
          </a:p>
        </p:txBody>
      </p:sp>
    </p:spTree>
    <p:extLst>
      <p:ext uri="{BB962C8B-B14F-4D97-AF65-F5344CB8AC3E}">
        <p14:creationId xmlns:p14="http://schemas.microsoft.com/office/powerpoint/2010/main" val="3767740206"/>
      </p:ext>
    </p:extLst>
  </p:cSld>
  <p:clrMapOvr>
    <a:masterClrMapping/>
  </p:clrMapOvr>
  <p:transition spd="slow"/>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D3CB9E2-953D-5941-8037-CD218AC0A4A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6060743-9426-3D41-90EC-38E880CFD7DA}"/>
              </a:ext>
            </a:extLst>
          </p:cNvPr>
          <p:cNvSpPr txBox="1">
            <a:spLocks noGrp="1"/>
          </p:cNvSpPr>
          <p:nvPr>
            <p:ph type="sldNum" sz="quarter" idx="11"/>
          </p:nvPr>
        </p:nvSpPr>
        <p:spPr>
          <a:ln/>
        </p:spPr>
        <p:txBody>
          <a:bodyPr/>
          <a:lstStyle>
            <a:lvl1pPr>
              <a:defRPr/>
            </a:lvl1pPr>
          </a:lstStyle>
          <a:p>
            <a:pPr>
              <a:defRPr/>
            </a:pPr>
            <a:fld id="{5FCED6FB-4E85-F543-8938-9FEC8A2E0045}" type="slidenum">
              <a:rPr/>
              <a:pPr>
                <a:defRPr/>
              </a:pPr>
              <a:t>‹#›</a:t>
            </a:fld>
            <a:endParaRPr/>
          </a:p>
        </p:txBody>
      </p:sp>
    </p:spTree>
    <p:extLst>
      <p:ext uri="{BB962C8B-B14F-4D97-AF65-F5344CB8AC3E}">
        <p14:creationId xmlns:p14="http://schemas.microsoft.com/office/powerpoint/2010/main" val="1953266382"/>
      </p:ext>
    </p:extLst>
  </p:cSld>
  <p:clrMapOvr>
    <a:masterClrMapping/>
  </p:clrMapOvr>
  <p:transition spd="slow"/>
</p:sldLayout>
</file>

<file path=ppt/slideLayouts/slideLayout3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lstStyle>
            <a:lvl1pPr>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sz="2800"/>
            </a:lvl2pPr>
            <a:lvl3pPr>
              <a:defRPr lang="en-US" sz="2400"/>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78011EC1-06A9-C244-8D03-E32013F46070}"/>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661D4972-6F13-7C4B-A599-D8B22B62D453}"/>
              </a:ext>
            </a:extLst>
          </p:cNvPr>
          <p:cNvSpPr txBox="1">
            <a:spLocks noGrp="1"/>
          </p:cNvSpPr>
          <p:nvPr>
            <p:ph type="sldNum" sz="quarter" idx="11"/>
          </p:nvPr>
        </p:nvSpPr>
        <p:spPr>
          <a:ln/>
        </p:spPr>
        <p:txBody>
          <a:bodyPr/>
          <a:lstStyle>
            <a:lvl1pPr>
              <a:defRPr/>
            </a:lvl1pPr>
          </a:lstStyle>
          <a:p>
            <a:pPr>
              <a:defRPr/>
            </a:pPr>
            <a:fld id="{2C694667-AFD9-BB4A-A8D1-7D2DB5462E8A}" type="slidenum">
              <a:rPr/>
              <a:pPr>
                <a:defRPr/>
              </a:pPr>
              <a:t>‹#›</a:t>
            </a:fld>
            <a:endParaRPr/>
          </a:p>
        </p:txBody>
      </p:sp>
    </p:spTree>
    <p:extLst>
      <p:ext uri="{BB962C8B-B14F-4D97-AF65-F5344CB8AC3E}">
        <p14:creationId xmlns:p14="http://schemas.microsoft.com/office/powerpoint/2010/main" val="2281229157"/>
      </p:ext>
    </p:extLst>
  </p:cSld>
  <p:clrMapOvr>
    <a:masterClrMapping/>
  </p:clrMapOvr>
  <p:transition spd="slow"/>
</p:sldLayout>
</file>

<file path=ppt/slideLayouts/slideLayout3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lstStyle>
            <a:lvl1pPr>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DAF624CF-C0D1-4D47-B371-DFC2369D03FA}"/>
              </a:ext>
            </a:extLst>
          </p:cNvPr>
          <p:cNvSpPr txBox="1">
            <a:spLocks noGrp="1"/>
          </p:cNvSpPr>
          <p:nvPr>
            <p:ph type="dt" sz="half" idx="10"/>
          </p:nvPr>
        </p:nvSpPr>
        <p:spPr>
          <a:ln/>
        </p:spPr>
        <p:txBody>
          <a:bodyPr/>
          <a:lstStyle>
            <a:lvl1pPr>
              <a:defRPr/>
            </a:lvl1pPr>
          </a:lstStyle>
          <a:p>
            <a:pPr>
              <a:defRPr/>
            </a:pPr>
            <a:r>
              <a:t>March 2015</a:t>
            </a:r>
          </a:p>
        </p:txBody>
      </p:sp>
      <p:sp>
        <p:nvSpPr>
          <p:cNvPr id="6" name="Rectangle 7">
            <a:extLst>
              <a:ext uri="{FF2B5EF4-FFF2-40B4-BE49-F238E27FC236}">
                <a16:creationId xmlns:a16="http://schemas.microsoft.com/office/drawing/2014/main" id="{F30B871E-2D7C-6943-BAB7-E3976A1CF3F0}"/>
              </a:ext>
            </a:extLst>
          </p:cNvPr>
          <p:cNvSpPr txBox="1">
            <a:spLocks noGrp="1"/>
          </p:cNvSpPr>
          <p:nvPr>
            <p:ph type="sldNum" sz="quarter" idx="11"/>
          </p:nvPr>
        </p:nvSpPr>
        <p:spPr>
          <a:ln/>
        </p:spPr>
        <p:txBody>
          <a:bodyPr/>
          <a:lstStyle>
            <a:lvl1pPr>
              <a:defRPr/>
            </a:lvl1pPr>
          </a:lstStyle>
          <a:p>
            <a:pPr>
              <a:defRPr/>
            </a:pPr>
            <a:fld id="{F0AAFCA3-15CB-6145-B460-E3CA0D935DDD}" type="slidenum">
              <a:rPr/>
              <a:pPr>
                <a:defRPr/>
              </a:pPr>
              <a:t>‹#›</a:t>
            </a:fld>
            <a:endParaRPr/>
          </a:p>
        </p:txBody>
      </p:sp>
    </p:spTree>
    <p:extLst>
      <p:ext uri="{BB962C8B-B14F-4D97-AF65-F5344CB8AC3E}">
        <p14:creationId xmlns:p14="http://schemas.microsoft.com/office/powerpoint/2010/main" val="532996794"/>
      </p:ext>
    </p:extLst>
  </p:cSld>
  <p:clrMapOvr>
    <a:masterClrMapping/>
  </p:clrMapOvr>
  <p:transition spd="slow"/>
</p:sldLayout>
</file>

<file path=ppt/slideLayouts/slideLayout3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AB4B537F-9C6E-564D-B895-4E0D889E87CF}"/>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D307A917-C432-EE46-9DAC-7767778AB7F5}"/>
              </a:ext>
            </a:extLst>
          </p:cNvPr>
          <p:cNvSpPr txBox="1">
            <a:spLocks noGrp="1"/>
          </p:cNvSpPr>
          <p:nvPr>
            <p:ph type="sldNum" sz="quarter" idx="11"/>
          </p:nvPr>
        </p:nvSpPr>
        <p:spPr>
          <a:ln/>
        </p:spPr>
        <p:txBody>
          <a:bodyPr/>
          <a:lstStyle>
            <a:lvl1pPr>
              <a:defRPr/>
            </a:lvl1pPr>
          </a:lstStyle>
          <a:p>
            <a:pPr>
              <a:defRPr/>
            </a:pPr>
            <a:fld id="{3E8C3A74-0A01-1A4E-AC7E-EFD21116A314}" type="slidenum">
              <a:rPr/>
              <a:pPr>
                <a:defRPr/>
              </a:pPr>
              <a:t>‹#›</a:t>
            </a:fld>
            <a:endParaRPr/>
          </a:p>
        </p:txBody>
      </p:sp>
    </p:spTree>
    <p:extLst>
      <p:ext uri="{BB962C8B-B14F-4D97-AF65-F5344CB8AC3E}">
        <p14:creationId xmlns:p14="http://schemas.microsoft.com/office/powerpoint/2010/main" val="2951074196"/>
      </p:ext>
    </p:extLst>
  </p:cSld>
  <p:clrMapOvr>
    <a:masterClrMapping/>
  </p:clrMapOvr>
  <p:transition spd="slow"/>
</p:sldLayout>
</file>

<file path=ppt/slideLayouts/slideLayout3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480179" y="287341"/>
            <a:ext cx="1884358"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822329" y="287341"/>
            <a:ext cx="5505446"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E9AAF449-5605-5A4D-BF64-E47C0B20703A}"/>
              </a:ext>
            </a:extLst>
          </p:cNvPr>
          <p:cNvSpPr txBox="1">
            <a:spLocks noGrp="1"/>
          </p:cNvSpPr>
          <p:nvPr>
            <p:ph type="dt" sz="half" idx="10"/>
          </p:nvPr>
        </p:nvSpPr>
        <p:spPr>
          <a:ln/>
        </p:spPr>
        <p:txBody>
          <a:bodyPr/>
          <a:lstStyle>
            <a:lvl1pPr>
              <a:defRPr/>
            </a:lvl1pPr>
          </a:lstStyle>
          <a:p>
            <a:pPr>
              <a:defRPr/>
            </a:pPr>
            <a:r>
              <a:t>March 2015</a:t>
            </a:r>
          </a:p>
        </p:txBody>
      </p:sp>
      <p:sp>
        <p:nvSpPr>
          <p:cNvPr id="5" name="Rectangle 7">
            <a:extLst>
              <a:ext uri="{FF2B5EF4-FFF2-40B4-BE49-F238E27FC236}">
                <a16:creationId xmlns:a16="http://schemas.microsoft.com/office/drawing/2014/main" id="{5C3BAA8E-11DF-FB4C-8367-32839F5CDB2B}"/>
              </a:ext>
            </a:extLst>
          </p:cNvPr>
          <p:cNvSpPr txBox="1">
            <a:spLocks noGrp="1"/>
          </p:cNvSpPr>
          <p:nvPr>
            <p:ph type="sldNum" sz="quarter" idx="11"/>
          </p:nvPr>
        </p:nvSpPr>
        <p:spPr>
          <a:ln/>
        </p:spPr>
        <p:txBody>
          <a:bodyPr/>
          <a:lstStyle>
            <a:lvl1pPr>
              <a:defRPr/>
            </a:lvl1pPr>
          </a:lstStyle>
          <a:p>
            <a:pPr>
              <a:defRPr/>
            </a:pPr>
            <a:fld id="{D0170E54-F80B-4F49-9FDA-C59103A2360D}" type="slidenum">
              <a:rPr/>
              <a:pPr>
                <a:defRPr/>
              </a:pPr>
              <a:t>‹#›</a:t>
            </a:fld>
            <a:endParaRPr/>
          </a:p>
        </p:txBody>
      </p:sp>
    </p:spTree>
    <p:extLst>
      <p:ext uri="{BB962C8B-B14F-4D97-AF65-F5344CB8AC3E}">
        <p14:creationId xmlns:p14="http://schemas.microsoft.com/office/powerpoint/2010/main" val="584681242"/>
      </p:ext>
    </p:extLst>
  </p:cSld>
  <p:clrMapOvr>
    <a:masterClrMapping/>
  </p:clrMapOvr>
  <p:transition spd="slow"/>
</p:sldLayout>
</file>

<file path=ppt/slideLayouts/slideLayout3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A5CD3F2-42B0-DF48-8AA5-6C27538213C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99F34DD-7A98-484F-A0F6-14C809131DCE}"/>
              </a:ext>
            </a:extLst>
          </p:cNvPr>
          <p:cNvSpPr txBox="1">
            <a:spLocks noGrp="1"/>
          </p:cNvSpPr>
          <p:nvPr>
            <p:ph type="sldNum" sz="quarter" idx="11"/>
          </p:nvPr>
        </p:nvSpPr>
        <p:spPr>
          <a:ln/>
        </p:spPr>
        <p:txBody>
          <a:bodyPr/>
          <a:lstStyle>
            <a:lvl1pPr>
              <a:defRPr/>
            </a:lvl1pPr>
          </a:lstStyle>
          <a:p>
            <a:pPr>
              <a:defRPr/>
            </a:pPr>
            <a:fld id="{16DD47CB-77FA-BD4D-996F-9E61EDE25B75}" type="slidenum">
              <a:rPr/>
              <a:pPr>
                <a:defRPr/>
              </a:pPr>
              <a:t>‹#›</a:t>
            </a:fld>
            <a:endParaRPr/>
          </a:p>
        </p:txBody>
      </p:sp>
    </p:spTree>
    <p:extLst>
      <p:ext uri="{BB962C8B-B14F-4D97-AF65-F5344CB8AC3E}">
        <p14:creationId xmlns:p14="http://schemas.microsoft.com/office/powerpoint/2010/main" val="2402577787"/>
      </p:ext>
    </p:extLst>
  </p:cSld>
  <p:clrMapOvr>
    <a:masterClrMapping/>
  </p:clrMapOvr>
  <p:transition spd="slow"/>
</p:sldLayout>
</file>

<file path=ppt/slideLayouts/slideLayout3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1EA3B2A-D8C4-CB4E-A53B-E2FD55F771B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4BB4E3F-4198-774B-BFAF-1C18B676AA23}"/>
              </a:ext>
            </a:extLst>
          </p:cNvPr>
          <p:cNvSpPr txBox="1">
            <a:spLocks noGrp="1"/>
          </p:cNvSpPr>
          <p:nvPr>
            <p:ph type="sldNum" sz="quarter" idx="11"/>
          </p:nvPr>
        </p:nvSpPr>
        <p:spPr>
          <a:ln/>
        </p:spPr>
        <p:txBody>
          <a:bodyPr/>
          <a:lstStyle>
            <a:lvl1pPr>
              <a:defRPr/>
            </a:lvl1pPr>
          </a:lstStyle>
          <a:p>
            <a:pPr>
              <a:defRPr/>
            </a:pPr>
            <a:fld id="{F5DC4008-73D1-4B4D-8F60-09ADA6A224E4}" type="slidenum">
              <a:rPr/>
              <a:pPr>
                <a:defRPr/>
              </a:pPr>
              <a:t>‹#›</a:t>
            </a:fld>
            <a:endParaRPr/>
          </a:p>
        </p:txBody>
      </p:sp>
    </p:spTree>
    <p:extLst>
      <p:ext uri="{BB962C8B-B14F-4D97-AF65-F5344CB8AC3E}">
        <p14:creationId xmlns:p14="http://schemas.microsoft.com/office/powerpoint/2010/main" val="327291193"/>
      </p:ext>
    </p:extLst>
  </p:cSld>
  <p:clrMapOvr>
    <a:masterClrMapping/>
  </p:clrMapOvr>
  <p:transition spd="slow"/>
</p:sldLayout>
</file>

<file path=ppt/slideLayouts/slideLayout3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AB1182B4-C742-DD49-9540-78281BF20E4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F39DBB6-2740-924A-B14F-E6C283388522}"/>
              </a:ext>
            </a:extLst>
          </p:cNvPr>
          <p:cNvSpPr txBox="1">
            <a:spLocks noGrp="1"/>
          </p:cNvSpPr>
          <p:nvPr>
            <p:ph type="sldNum" sz="quarter" idx="11"/>
          </p:nvPr>
        </p:nvSpPr>
        <p:spPr>
          <a:ln/>
        </p:spPr>
        <p:txBody>
          <a:bodyPr/>
          <a:lstStyle>
            <a:lvl1pPr>
              <a:defRPr/>
            </a:lvl1pPr>
          </a:lstStyle>
          <a:p>
            <a:pPr>
              <a:defRPr/>
            </a:pPr>
            <a:fld id="{CA53E8F9-D903-044D-857D-69AA7977F6E3}" type="slidenum">
              <a:rPr/>
              <a:pPr>
                <a:defRPr/>
              </a:pPr>
              <a:t>‹#›</a:t>
            </a:fld>
            <a:endParaRPr/>
          </a:p>
        </p:txBody>
      </p:sp>
    </p:spTree>
    <p:extLst>
      <p:ext uri="{BB962C8B-B14F-4D97-AF65-F5344CB8AC3E}">
        <p14:creationId xmlns:p14="http://schemas.microsoft.com/office/powerpoint/2010/main" val="2433367702"/>
      </p:ext>
    </p:extLst>
  </p:cSld>
  <p:clrMapOvr>
    <a:masterClrMapping/>
  </p:clrMapOvr>
  <p:transition spd="slow"/>
</p:sldLayout>
</file>

<file path=ppt/slideLayouts/slideLayout3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210A479-3A14-E84E-A0EB-0CF0AE6F3B0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0C52A6C-5FAA-EE44-B7F2-0FBB0D177B29}"/>
              </a:ext>
            </a:extLst>
          </p:cNvPr>
          <p:cNvSpPr txBox="1">
            <a:spLocks noGrp="1"/>
          </p:cNvSpPr>
          <p:nvPr>
            <p:ph type="sldNum" sz="quarter" idx="11"/>
          </p:nvPr>
        </p:nvSpPr>
        <p:spPr>
          <a:ln/>
        </p:spPr>
        <p:txBody>
          <a:bodyPr/>
          <a:lstStyle>
            <a:lvl1pPr>
              <a:defRPr/>
            </a:lvl1pPr>
          </a:lstStyle>
          <a:p>
            <a:pPr>
              <a:defRPr/>
            </a:pPr>
            <a:fld id="{937EE90F-2E3E-F64D-B8C1-41F39CCC3965}" type="slidenum">
              <a:rPr/>
              <a:pPr>
                <a:defRPr/>
              </a:pPr>
              <a:t>‹#›</a:t>
            </a:fld>
            <a:endParaRPr/>
          </a:p>
        </p:txBody>
      </p:sp>
    </p:spTree>
    <p:extLst>
      <p:ext uri="{BB962C8B-B14F-4D97-AF65-F5344CB8AC3E}">
        <p14:creationId xmlns:p14="http://schemas.microsoft.com/office/powerpoint/2010/main" val="566390445"/>
      </p:ext>
    </p:extLst>
  </p:cSld>
  <p:clrMapOvr>
    <a:masterClrMapping/>
  </p:clrMapOvr>
  <p:transition spd="slow"/>
</p:sldLayout>
</file>

<file path=ppt/slideLayouts/slideLayout3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048C1FA-62EC-DE46-9C35-F6417D42582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CB78235-55ED-F244-93D8-98DE57D4A429}"/>
              </a:ext>
            </a:extLst>
          </p:cNvPr>
          <p:cNvSpPr txBox="1">
            <a:spLocks noGrp="1"/>
          </p:cNvSpPr>
          <p:nvPr>
            <p:ph type="sldNum" sz="quarter" idx="11"/>
          </p:nvPr>
        </p:nvSpPr>
        <p:spPr>
          <a:ln/>
        </p:spPr>
        <p:txBody>
          <a:bodyPr/>
          <a:lstStyle>
            <a:lvl1pPr>
              <a:defRPr/>
            </a:lvl1pPr>
          </a:lstStyle>
          <a:p>
            <a:pPr>
              <a:defRPr/>
            </a:pPr>
            <a:fld id="{DC1F2BA8-6E8C-5D4D-A783-F40FC3F24061}" type="slidenum">
              <a:rPr/>
              <a:pPr>
                <a:defRPr/>
              </a:pPr>
              <a:t>‹#›</a:t>
            </a:fld>
            <a:endParaRPr/>
          </a:p>
        </p:txBody>
      </p:sp>
    </p:spTree>
    <p:extLst>
      <p:ext uri="{BB962C8B-B14F-4D97-AF65-F5344CB8AC3E}">
        <p14:creationId xmlns:p14="http://schemas.microsoft.com/office/powerpoint/2010/main" val="4139150272"/>
      </p:ext>
    </p:extLst>
  </p:cSld>
  <p:clrMapOvr>
    <a:masterClrMapping/>
  </p:clrMapOvr>
  <p:transition spd="slow"/>
</p:sldLayout>
</file>

<file path=ppt/slideLayouts/slideLayout3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7C71C13-6F5E-A646-B57D-0F42DA1343F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3EE7BD3B-8658-A64D-8A1E-21FF7C1A8F1E}"/>
              </a:ext>
            </a:extLst>
          </p:cNvPr>
          <p:cNvSpPr txBox="1">
            <a:spLocks noGrp="1"/>
          </p:cNvSpPr>
          <p:nvPr>
            <p:ph type="sldNum" sz="quarter" idx="11"/>
          </p:nvPr>
        </p:nvSpPr>
        <p:spPr>
          <a:ln/>
        </p:spPr>
        <p:txBody>
          <a:bodyPr/>
          <a:lstStyle>
            <a:lvl1pPr>
              <a:defRPr/>
            </a:lvl1pPr>
          </a:lstStyle>
          <a:p>
            <a:pPr>
              <a:defRPr/>
            </a:pPr>
            <a:fld id="{A5B99637-46B8-5242-A4ED-6D0FBFE8699F}" type="slidenum">
              <a:rPr/>
              <a:pPr>
                <a:defRPr/>
              </a:pPr>
              <a:t>‹#›</a:t>
            </a:fld>
            <a:endParaRPr/>
          </a:p>
        </p:txBody>
      </p:sp>
    </p:spTree>
    <p:extLst>
      <p:ext uri="{BB962C8B-B14F-4D97-AF65-F5344CB8AC3E}">
        <p14:creationId xmlns:p14="http://schemas.microsoft.com/office/powerpoint/2010/main" val="3932902837"/>
      </p:ext>
    </p:extLst>
  </p:cSld>
  <p:clrMapOvr>
    <a:masterClrMapping/>
  </p:clrMapOvr>
  <p:transition spd="slow"/>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14E7968-2C4F-5849-879E-CAAA06212B6F}"/>
              </a:ext>
            </a:extLst>
          </p:cNvPr>
          <p:cNvSpPr txBox="1">
            <a:spLocks noGrp="1"/>
          </p:cNvSpPr>
          <p:nvPr>
            <p:ph type="dt" sz="half" idx="10"/>
          </p:nvPr>
        </p:nvSpPr>
        <p:spPr>
          <a:ln/>
        </p:spPr>
        <p:txBody>
          <a:bodyPr/>
          <a:lstStyle>
            <a:lvl1pPr>
              <a:defRPr/>
            </a:lvl1pPr>
          </a:lstStyle>
          <a:p>
            <a:pPr>
              <a:defRPr/>
            </a:pPr>
            <a:r>
              <a:t>29 декабря 2016</a:t>
            </a:r>
          </a:p>
        </p:txBody>
      </p:sp>
      <p:sp>
        <p:nvSpPr>
          <p:cNvPr id="6" name="Rectangle 4">
            <a:extLst>
              <a:ext uri="{FF2B5EF4-FFF2-40B4-BE49-F238E27FC236}">
                <a16:creationId xmlns:a16="http://schemas.microsoft.com/office/drawing/2014/main" id="{48E90D04-B019-BB40-A6CC-5E95326E938E}"/>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7" name="Rectangle 5">
            <a:extLst>
              <a:ext uri="{FF2B5EF4-FFF2-40B4-BE49-F238E27FC236}">
                <a16:creationId xmlns:a16="http://schemas.microsoft.com/office/drawing/2014/main" id="{EC4942E2-66DB-774F-9600-2EB05D7C1F61}"/>
              </a:ext>
            </a:extLst>
          </p:cNvPr>
          <p:cNvSpPr txBox="1">
            <a:spLocks noGrp="1"/>
          </p:cNvSpPr>
          <p:nvPr>
            <p:ph type="sldNum" sz="quarter" idx="12"/>
          </p:nvPr>
        </p:nvSpPr>
        <p:spPr>
          <a:ln/>
        </p:spPr>
        <p:txBody>
          <a:bodyPr/>
          <a:lstStyle>
            <a:lvl1pPr>
              <a:defRPr/>
            </a:lvl1pPr>
          </a:lstStyle>
          <a:p>
            <a:pPr>
              <a:defRPr/>
            </a:pPr>
            <a:fld id="{59DC0DBD-7B4A-5841-BCF6-58D0290F0B4B}" type="slidenum">
              <a:rPr/>
              <a:pPr>
                <a:defRPr/>
              </a:pPr>
              <a:t>‹#›</a:t>
            </a:fld>
            <a:endParaRPr/>
          </a:p>
        </p:txBody>
      </p:sp>
    </p:spTree>
    <p:extLst>
      <p:ext uri="{BB962C8B-B14F-4D97-AF65-F5344CB8AC3E}">
        <p14:creationId xmlns:p14="http://schemas.microsoft.com/office/powerpoint/2010/main" val="2748474154"/>
      </p:ext>
    </p:extLst>
  </p:cSld>
  <p:clrMapOvr>
    <a:masterClrMapping/>
  </p:clrMapOvr>
  <p:transition spd="slow"/>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7063BDB-560A-3148-A7A5-6B0A93D9ECC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A46D881-8323-B341-9F0B-51F47DD1E1A2}"/>
              </a:ext>
            </a:extLst>
          </p:cNvPr>
          <p:cNvSpPr txBox="1">
            <a:spLocks noGrp="1"/>
          </p:cNvSpPr>
          <p:nvPr>
            <p:ph type="sldNum" sz="quarter" idx="11"/>
          </p:nvPr>
        </p:nvSpPr>
        <p:spPr>
          <a:ln/>
        </p:spPr>
        <p:txBody>
          <a:bodyPr/>
          <a:lstStyle>
            <a:lvl1pPr>
              <a:defRPr/>
            </a:lvl1pPr>
          </a:lstStyle>
          <a:p>
            <a:pPr>
              <a:defRPr/>
            </a:pPr>
            <a:fld id="{1141B8AB-A568-DF43-805E-DFFD560A5D39}" type="slidenum">
              <a:rPr/>
              <a:pPr>
                <a:defRPr/>
              </a:pPr>
              <a:t>‹#›</a:t>
            </a:fld>
            <a:endParaRPr/>
          </a:p>
        </p:txBody>
      </p:sp>
    </p:spTree>
    <p:extLst>
      <p:ext uri="{BB962C8B-B14F-4D97-AF65-F5344CB8AC3E}">
        <p14:creationId xmlns:p14="http://schemas.microsoft.com/office/powerpoint/2010/main" val="1400380729"/>
      </p:ext>
    </p:extLst>
  </p:cSld>
  <p:clrMapOvr>
    <a:masterClrMapping/>
  </p:clrMapOvr>
  <p:transition spd="slow"/>
</p:sldLayout>
</file>

<file path=ppt/slideLayouts/slideLayout3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2A2BE1B-6B09-6B44-9452-37943D1A03D6}"/>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3BD818F-0907-3046-8D7C-AC4C70CCA92D}"/>
              </a:ext>
            </a:extLst>
          </p:cNvPr>
          <p:cNvSpPr txBox="1">
            <a:spLocks noGrp="1"/>
          </p:cNvSpPr>
          <p:nvPr>
            <p:ph type="sldNum" sz="quarter" idx="11"/>
          </p:nvPr>
        </p:nvSpPr>
        <p:spPr>
          <a:ln/>
        </p:spPr>
        <p:txBody>
          <a:bodyPr/>
          <a:lstStyle>
            <a:lvl1pPr>
              <a:defRPr/>
            </a:lvl1pPr>
          </a:lstStyle>
          <a:p>
            <a:pPr>
              <a:defRPr/>
            </a:pPr>
            <a:fld id="{45283AD3-BC78-4248-B994-83B15CD629B3}" type="slidenum">
              <a:rPr/>
              <a:pPr>
                <a:defRPr/>
              </a:pPr>
              <a:t>‹#›</a:t>
            </a:fld>
            <a:endParaRPr/>
          </a:p>
        </p:txBody>
      </p:sp>
    </p:spTree>
    <p:extLst>
      <p:ext uri="{BB962C8B-B14F-4D97-AF65-F5344CB8AC3E}">
        <p14:creationId xmlns:p14="http://schemas.microsoft.com/office/powerpoint/2010/main" val="578658327"/>
      </p:ext>
    </p:extLst>
  </p:cSld>
  <p:clrMapOvr>
    <a:masterClrMapping/>
  </p:clrMapOvr>
  <p:transition spd="slow"/>
</p:sldLayout>
</file>

<file path=ppt/slideLayouts/slideLayout3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DD97556-17D1-7F42-B6B5-AEBD626E970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37B8332-52D7-DF47-8782-BA36D6E903BC}"/>
              </a:ext>
            </a:extLst>
          </p:cNvPr>
          <p:cNvSpPr txBox="1">
            <a:spLocks noGrp="1"/>
          </p:cNvSpPr>
          <p:nvPr>
            <p:ph type="sldNum" sz="quarter" idx="11"/>
          </p:nvPr>
        </p:nvSpPr>
        <p:spPr>
          <a:ln/>
        </p:spPr>
        <p:txBody>
          <a:bodyPr/>
          <a:lstStyle>
            <a:lvl1pPr>
              <a:defRPr/>
            </a:lvl1pPr>
          </a:lstStyle>
          <a:p>
            <a:pPr>
              <a:defRPr/>
            </a:pPr>
            <a:fld id="{FCD54FFC-CB7D-F34F-A2E3-3E2394186364}" type="slidenum">
              <a:rPr/>
              <a:pPr>
                <a:defRPr/>
              </a:pPr>
              <a:t>‹#›</a:t>
            </a:fld>
            <a:endParaRPr/>
          </a:p>
        </p:txBody>
      </p:sp>
    </p:spTree>
    <p:extLst>
      <p:ext uri="{BB962C8B-B14F-4D97-AF65-F5344CB8AC3E}">
        <p14:creationId xmlns:p14="http://schemas.microsoft.com/office/powerpoint/2010/main" val="297480047"/>
      </p:ext>
    </p:extLst>
  </p:cSld>
  <p:clrMapOvr>
    <a:masterClrMapping/>
  </p:clrMapOvr>
  <p:transition spd="slow"/>
</p:sldLayout>
</file>

<file path=ppt/slideLayouts/slideLayout3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BC55744-B929-4845-974F-F971834A3CF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7FEB4A4-1CC3-E44A-8FE5-D2E890525C7E}"/>
              </a:ext>
            </a:extLst>
          </p:cNvPr>
          <p:cNvSpPr txBox="1">
            <a:spLocks noGrp="1"/>
          </p:cNvSpPr>
          <p:nvPr>
            <p:ph type="sldNum" sz="quarter" idx="11"/>
          </p:nvPr>
        </p:nvSpPr>
        <p:spPr>
          <a:ln/>
        </p:spPr>
        <p:txBody>
          <a:bodyPr/>
          <a:lstStyle>
            <a:lvl1pPr>
              <a:defRPr/>
            </a:lvl1pPr>
          </a:lstStyle>
          <a:p>
            <a:pPr>
              <a:defRPr/>
            </a:pPr>
            <a:fld id="{807F9A2C-6A5A-5F41-8396-23D8D7B6F63A}" type="slidenum">
              <a:rPr/>
              <a:pPr>
                <a:defRPr/>
              </a:pPr>
              <a:t>‹#›</a:t>
            </a:fld>
            <a:endParaRPr/>
          </a:p>
        </p:txBody>
      </p:sp>
    </p:spTree>
    <p:extLst>
      <p:ext uri="{BB962C8B-B14F-4D97-AF65-F5344CB8AC3E}">
        <p14:creationId xmlns:p14="http://schemas.microsoft.com/office/powerpoint/2010/main" val="1803870785"/>
      </p:ext>
    </p:extLst>
  </p:cSld>
  <p:clrMapOvr>
    <a:masterClrMapping/>
  </p:clrMapOvr>
  <p:transition spd="slow"/>
</p:sldLayout>
</file>

<file path=ppt/slideLayouts/slideLayout3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9200763-A382-4645-8F1E-4B006562CC4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4240451-5120-5047-B2EE-48D23E9741E9}"/>
              </a:ext>
            </a:extLst>
          </p:cNvPr>
          <p:cNvSpPr txBox="1">
            <a:spLocks noGrp="1"/>
          </p:cNvSpPr>
          <p:nvPr>
            <p:ph type="sldNum" sz="quarter" idx="11"/>
          </p:nvPr>
        </p:nvSpPr>
        <p:spPr>
          <a:ln/>
        </p:spPr>
        <p:txBody>
          <a:bodyPr/>
          <a:lstStyle>
            <a:lvl1pPr>
              <a:defRPr/>
            </a:lvl1pPr>
          </a:lstStyle>
          <a:p>
            <a:pPr>
              <a:defRPr/>
            </a:pPr>
            <a:fld id="{3FF2AC13-3F5C-A745-BE27-332ADC088E74}" type="slidenum">
              <a:rPr/>
              <a:pPr>
                <a:defRPr/>
              </a:pPr>
              <a:t>‹#›</a:t>
            </a:fld>
            <a:endParaRPr/>
          </a:p>
        </p:txBody>
      </p:sp>
    </p:spTree>
    <p:extLst>
      <p:ext uri="{BB962C8B-B14F-4D97-AF65-F5344CB8AC3E}">
        <p14:creationId xmlns:p14="http://schemas.microsoft.com/office/powerpoint/2010/main" val="528964675"/>
      </p:ext>
    </p:extLst>
  </p:cSld>
  <p:clrMapOvr>
    <a:masterClrMapping/>
  </p:clrMapOvr>
  <p:transition spd="slow"/>
</p:sldLayout>
</file>

<file path=ppt/slideLayouts/slideLayout3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7A95E82-D752-8C48-B397-40687F8901B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F6465CD-C5E1-AB4F-B578-C18DF09B6148}"/>
              </a:ext>
            </a:extLst>
          </p:cNvPr>
          <p:cNvSpPr txBox="1">
            <a:spLocks noGrp="1"/>
          </p:cNvSpPr>
          <p:nvPr>
            <p:ph type="sldNum" sz="quarter" idx="11"/>
          </p:nvPr>
        </p:nvSpPr>
        <p:spPr>
          <a:ln/>
        </p:spPr>
        <p:txBody>
          <a:bodyPr/>
          <a:lstStyle>
            <a:lvl1pPr>
              <a:defRPr/>
            </a:lvl1pPr>
          </a:lstStyle>
          <a:p>
            <a:pPr>
              <a:defRPr/>
            </a:pPr>
            <a:fld id="{C9D15F4A-7153-D547-95DC-905C2D7F184C}" type="slidenum">
              <a:rPr/>
              <a:pPr>
                <a:defRPr/>
              </a:pPr>
              <a:t>‹#›</a:t>
            </a:fld>
            <a:endParaRPr/>
          </a:p>
        </p:txBody>
      </p:sp>
    </p:spTree>
    <p:extLst>
      <p:ext uri="{BB962C8B-B14F-4D97-AF65-F5344CB8AC3E}">
        <p14:creationId xmlns:p14="http://schemas.microsoft.com/office/powerpoint/2010/main" val="3283834267"/>
      </p:ext>
    </p:extLst>
  </p:cSld>
  <p:clrMapOvr>
    <a:masterClrMapping/>
  </p:clrMapOvr>
  <p:transition spd="slow"/>
</p:sldLayout>
</file>

<file path=ppt/slideLayouts/slideLayout3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F6FDE40-F7AC-9040-8D38-23CB328CB7C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823E43F-76FF-B444-8838-FC459CF0E4DC}"/>
              </a:ext>
            </a:extLst>
          </p:cNvPr>
          <p:cNvSpPr txBox="1">
            <a:spLocks noGrp="1"/>
          </p:cNvSpPr>
          <p:nvPr>
            <p:ph type="sldNum" sz="quarter" idx="11"/>
          </p:nvPr>
        </p:nvSpPr>
        <p:spPr>
          <a:ln/>
        </p:spPr>
        <p:txBody>
          <a:bodyPr/>
          <a:lstStyle>
            <a:lvl1pPr>
              <a:defRPr/>
            </a:lvl1pPr>
          </a:lstStyle>
          <a:p>
            <a:pPr>
              <a:defRPr/>
            </a:pPr>
            <a:fld id="{F3447E09-162F-3041-82CC-11534C21AE46}" type="slidenum">
              <a:rPr/>
              <a:pPr>
                <a:defRPr/>
              </a:pPr>
              <a:t>‹#›</a:t>
            </a:fld>
            <a:endParaRPr/>
          </a:p>
        </p:txBody>
      </p:sp>
    </p:spTree>
    <p:extLst>
      <p:ext uri="{BB962C8B-B14F-4D97-AF65-F5344CB8AC3E}">
        <p14:creationId xmlns:p14="http://schemas.microsoft.com/office/powerpoint/2010/main" val="4190583300"/>
      </p:ext>
    </p:extLst>
  </p:cSld>
  <p:clrMapOvr>
    <a:masterClrMapping/>
  </p:clrMapOvr>
  <p:transition spd="slow"/>
</p:sldLayout>
</file>

<file path=ppt/slideLayouts/slideLayout3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38496FF-019D-1E42-8D5E-A0BD4FE95EC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7D692DC-1CDD-6043-BF71-7197FDEEA3CA}"/>
              </a:ext>
            </a:extLst>
          </p:cNvPr>
          <p:cNvSpPr txBox="1">
            <a:spLocks noGrp="1"/>
          </p:cNvSpPr>
          <p:nvPr>
            <p:ph type="sldNum" sz="quarter" idx="11"/>
          </p:nvPr>
        </p:nvSpPr>
        <p:spPr>
          <a:ln/>
        </p:spPr>
        <p:txBody>
          <a:bodyPr/>
          <a:lstStyle>
            <a:lvl1pPr>
              <a:defRPr/>
            </a:lvl1pPr>
          </a:lstStyle>
          <a:p>
            <a:pPr>
              <a:defRPr/>
            </a:pPr>
            <a:fld id="{26552BDD-2035-5C47-8BF6-C4C0CEA0AA7C}" type="slidenum">
              <a:rPr/>
              <a:pPr>
                <a:defRPr/>
              </a:pPr>
              <a:t>‹#›</a:t>
            </a:fld>
            <a:endParaRPr/>
          </a:p>
        </p:txBody>
      </p:sp>
    </p:spTree>
    <p:extLst>
      <p:ext uri="{BB962C8B-B14F-4D97-AF65-F5344CB8AC3E}">
        <p14:creationId xmlns:p14="http://schemas.microsoft.com/office/powerpoint/2010/main" val="963679757"/>
      </p:ext>
    </p:extLst>
  </p:cSld>
  <p:clrMapOvr>
    <a:masterClrMapping/>
  </p:clrMapOvr>
  <p:transition spd="slow"/>
</p:sldLayout>
</file>

<file path=ppt/slideLayouts/slideLayout3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654C7B0-A3FC-B742-A468-9FDC8EF5D52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4B5BF45-4DD4-3648-9B03-96283C126E11}"/>
              </a:ext>
            </a:extLst>
          </p:cNvPr>
          <p:cNvSpPr txBox="1">
            <a:spLocks noGrp="1"/>
          </p:cNvSpPr>
          <p:nvPr>
            <p:ph type="sldNum" sz="quarter" idx="11"/>
          </p:nvPr>
        </p:nvSpPr>
        <p:spPr>
          <a:ln/>
        </p:spPr>
        <p:txBody>
          <a:bodyPr/>
          <a:lstStyle>
            <a:lvl1pPr>
              <a:defRPr/>
            </a:lvl1pPr>
          </a:lstStyle>
          <a:p>
            <a:pPr>
              <a:defRPr/>
            </a:pPr>
            <a:fld id="{9D431341-F555-514A-BBC9-386F40DD666B}" type="slidenum">
              <a:rPr/>
              <a:pPr>
                <a:defRPr/>
              </a:pPr>
              <a:t>‹#›</a:t>
            </a:fld>
            <a:endParaRPr/>
          </a:p>
        </p:txBody>
      </p:sp>
    </p:spTree>
    <p:extLst>
      <p:ext uri="{BB962C8B-B14F-4D97-AF65-F5344CB8AC3E}">
        <p14:creationId xmlns:p14="http://schemas.microsoft.com/office/powerpoint/2010/main" val="2556536648"/>
      </p:ext>
    </p:extLst>
  </p:cSld>
  <p:clrMapOvr>
    <a:masterClrMapping/>
  </p:clrMapOvr>
  <p:transition spd="slow"/>
</p:sldLayout>
</file>

<file path=ppt/slideLayouts/slideLayout3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BC5EE02-658E-0342-B733-069E89CD3E6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7354D1F-945F-B04C-B6FC-04271B14F819}"/>
              </a:ext>
            </a:extLst>
          </p:cNvPr>
          <p:cNvSpPr txBox="1">
            <a:spLocks noGrp="1"/>
          </p:cNvSpPr>
          <p:nvPr>
            <p:ph type="sldNum" sz="quarter" idx="11"/>
          </p:nvPr>
        </p:nvSpPr>
        <p:spPr>
          <a:ln/>
        </p:spPr>
        <p:txBody>
          <a:bodyPr/>
          <a:lstStyle>
            <a:lvl1pPr>
              <a:defRPr/>
            </a:lvl1pPr>
          </a:lstStyle>
          <a:p>
            <a:pPr>
              <a:defRPr/>
            </a:pPr>
            <a:fld id="{FC7617A5-0F79-F54D-931F-5F0306AFCC99}" type="slidenum">
              <a:rPr/>
              <a:pPr>
                <a:defRPr/>
              </a:pPr>
              <a:t>‹#›</a:t>
            </a:fld>
            <a:endParaRPr/>
          </a:p>
        </p:txBody>
      </p:sp>
    </p:spTree>
    <p:extLst>
      <p:ext uri="{BB962C8B-B14F-4D97-AF65-F5344CB8AC3E}">
        <p14:creationId xmlns:p14="http://schemas.microsoft.com/office/powerpoint/2010/main" val="636358152"/>
      </p:ext>
    </p:extLst>
  </p:cSld>
  <p:clrMapOvr>
    <a:masterClrMapping/>
  </p:clrMapOvr>
  <p:transition spd="slow"/>
</p:sldLayout>
</file>

<file path=ppt/slideLayouts/slideLayout3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C901966-7984-FA42-8B36-394DDBB0BEE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6622E48-9D14-C647-BCDB-033F3B074461}"/>
              </a:ext>
            </a:extLst>
          </p:cNvPr>
          <p:cNvSpPr txBox="1">
            <a:spLocks noGrp="1"/>
          </p:cNvSpPr>
          <p:nvPr>
            <p:ph type="sldNum" sz="quarter" idx="11"/>
          </p:nvPr>
        </p:nvSpPr>
        <p:spPr>
          <a:ln/>
        </p:spPr>
        <p:txBody>
          <a:bodyPr/>
          <a:lstStyle>
            <a:lvl1pPr>
              <a:defRPr/>
            </a:lvl1pPr>
          </a:lstStyle>
          <a:p>
            <a:pPr>
              <a:defRPr/>
            </a:pPr>
            <a:fld id="{63288FEC-62A0-7F4E-BD3D-412609A84810}" type="slidenum">
              <a:rPr/>
              <a:pPr>
                <a:defRPr/>
              </a:pPr>
              <a:t>‹#›</a:t>
            </a:fld>
            <a:endParaRPr/>
          </a:p>
        </p:txBody>
      </p:sp>
    </p:spTree>
    <p:extLst>
      <p:ext uri="{BB962C8B-B14F-4D97-AF65-F5344CB8AC3E}">
        <p14:creationId xmlns:p14="http://schemas.microsoft.com/office/powerpoint/2010/main" val="4087422238"/>
      </p:ext>
    </p:extLst>
  </p:cSld>
  <p:clrMapOvr>
    <a:masterClrMapping/>
  </p:clrMapOvr>
  <p:transition spd="slow"/>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88186983-5E20-804C-ABC6-BF604AA16C6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17B1AA3-0400-BA40-9577-7B8CA30BDEC1}"/>
              </a:ext>
            </a:extLst>
          </p:cNvPr>
          <p:cNvSpPr txBox="1">
            <a:spLocks noGrp="1"/>
          </p:cNvSpPr>
          <p:nvPr>
            <p:ph type="sldNum" sz="quarter" idx="11"/>
          </p:nvPr>
        </p:nvSpPr>
        <p:spPr>
          <a:ln/>
        </p:spPr>
        <p:txBody>
          <a:bodyPr/>
          <a:lstStyle>
            <a:lvl1pPr>
              <a:defRPr/>
            </a:lvl1pPr>
          </a:lstStyle>
          <a:p>
            <a:pPr>
              <a:defRPr/>
            </a:pPr>
            <a:fld id="{459785C4-8016-574D-B3F6-BFB7AA9F9B77}" type="slidenum">
              <a:rPr/>
              <a:pPr>
                <a:defRPr/>
              </a:pPr>
              <a:t>‹#›</a:t>
            </a:fld>
            <a:endParaRPr/>
          </a:p>
        </p:txBody>
      </p:sp>
    </p:spTree>
    <p:extLst>
      <p:ext uri="{BB962C8B-B14F-4D97-AF65-F5344CB8AC3E}">
        <p14:creationId xmlns:p14="http://schemas.microsoft.com/office/powerpoint/2010/main" val="2952261651"/>
      </p:ext>
    </p:extLst>
  </p:cSld>
  <p:clrMapOvr>
    <a:masterClrMapping/>
  </p:clrMapOvr>
  <p:transition spd="slow"/>
</p:sldLayout>
</file>

<file path=ppt/slideLayouts/slideLayout3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C33E9BA-72DE-B440-9C30-A714237C089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8978C4F-F251-2546-8767-7812F7778AE7}"/>
              </a:ext>
            </a:extLst>
          </p:cNvPr>
          <p:cNvSpPr txBox="1">
            <a:spLocks noGrp="1"/>
          </p:cNvSpPr>
          <p:nvPr>
            <p:ph type="sldNum" sz="quarter" idx="11"/>
          </p:nvPr>
        </p:nvSpPr>
        <p:spPr>
          <a:ln/>
        </p:spPr>
        <p:txBody>
          <a:bodyPr/>
          <a:lstStyle>
            <a:lvl1pPr>
              <a:defRPr/>
            </a:lvl1pPr>
          </a:lstStyle>
          <a:p>
            <a:pPr>
              <a:defRPr/>
            </a:pPr>
            <a:fld id="{784FD439-26B0-1A4A-B7C4-74C945D3E40E}" type="slidenum">
              <a:rPr/>
              <a:pPr>
                <a:defRPr/>
              </a:pPr>
              <a:t>‹#›</a:t>
            </a:fld>
            <a:endParaRPr/>
          </a:p>
        </p:txBody>
      </p:sp>
    </p:spTree>
    <p:extLst>
      <p:ext uri="{BB962C8B-B14F-4D97-AF65-F5344CB8AC3E}">
        <p14:creationId xmlns:p14="http://schemas.microsoft.com/office/powerpoint/2010/main" val="3342794208"/>
      </p:ext>
    </p:extLst>
  </p:cSld>
  <p:clrMapOvr>
    <a:masterClrMapping/>
  </p:clrMapOvr>
  <p:transition spd="slow"/>
</p:sldLayout>
</file>

<file path=ppt/slideLayouts/slideLayout3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07A77BA-EFB8-484B-99A3-CEA08A3B3C2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63D288AE-C8B1-8A49-8F44-B89A7054D8E2}"/>
              </a:ext>
            </a:extLst>
          </p:cNvPr>
          <p:cNvSpPr txBox="1">
            <a:spLocks noGrp="1"/>
          </p:cNvSpPr>
          <p:nvPr>
            <p:ph type="sldNum" sz="quarter" idx="11"/>
          </p:nvPr>
        </p:nvSpPr>
        <p:spPr>
          <a:ln/>
        </p:spPr>
        <p:txBody>
          <a:bodyPr/>
          <a:lstStyle>
            <a:lvl1pPr>
              <a:defRPr/>
            </a:lvl1pPr>
          </a:lstStyle>
          <a:p>
            <a:pPr>
              <a:defRPr/>
            </a:pPr>
            <a:fld id="{D0152ADD-136D-D54B-A338-B7BBD576461A}" type="slidenum">
              <a:rPr/>
              <a:pPr>
                <a:defRPr/>
              </a:pPr>
              <a:t>‹#›</a:t>
            </a:fld>
            <a:endParaRPr/>
          </a:p>
        </p:txBody>
      </p:sp>
    </p:spTree>
    <p:extLst>
      <p:ext uri="{BB962C8B-B14F-4D97-AF65-F5344CB8AC3E}">
        <p14:creationId xmlns:p14="http://schemas.microsoft.com/office/powerpoint/2010/main" val="3713156623"/>
      </p:ext>
    </p:extLst>
  </p:cSld>
  <p:clrMapOvr>
    <a:masterClrMapping/>
  </p:clrMapOvr>
  <p:transition spd="slow"/>
</p:sldLayout>
</file>

<file path=ppt/slideLayouts/slideLayout3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792D8F3-13E9-ED46-B87D-393B4A174B5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D7F969F-4D57-1C42-9AA0-BED481AA22AF}"/>
              </a:ext>
            </a:extLst>
          </p:cNvPr>
          <p:cNvSpPr txBox="1">
            <a:spLocks noGrp="1"/>
          </p:cNvSpPr>
          <p:nvPr>
            <p:ph type="sldNum" sz="quarter" idx="11"/>
          </p:nvPr>
        </p:nvSpPr>
        <p:spPr>
          <a:ln/>
        </p:spPr>
        <p:txBody>
          <a:bodyPr/>
          <a:lstStyle>
            <a:lvl1pPr>
              <a:defRPr/>
            </a:lvl1pPr>
          </a:lstStyle>
          <a:p>
            <a:pPr>
              <a:defRPr/>
            </a:pPr>
            <a:fld id="{137554D5-3C7D-0F46-BCC1-762CC7918C0D}" type="slidenum">
              <a:rPr/>
              <a:pPr>
                <a:defRPr/>
              </a:pPr>
              <a:t>‹#›</a:t>
            </a:fld>
            <a:endParaRPr/>
          </a:p>
        </p:txBody>
      </p:sp>
    </p:spTree>
    <p:extLst>
      <p:ext uri="{BB962C8B-B14F-4D97-AF65-F5344CB8AC3E}">
        <p14:creationId xmlns:p14="http://schemas.microsoft.com/office/powerpoint/2010/main" val="2895496976"/>
      </p:ext>
    </p:extLst>
  </p:cSld>
  <p:clrMapOvr>
    <a:masterClrMapping/>
  </p:clrMapOvr>
  <p:transition spd="slow"/>
</p:sldLayout>
</file>

<file path=ppt/slideLayouts/slideLayout3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0FAFEB7-8D11-A846-99B3-EA019B385FB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34E184B-AEBF-6148-A201-1BECE3A96E11}"/>
              </a:ext>
            </a:extLst>
          </p:cNvPr>
          <p:cNvSpPr txBox="1">
            <a:spLocks noGrp="1"/>
          </p:cNvSpPr>
          <p:nvPr>
            <p:ph type="sldNum" sz="quarter" idx="11"/>
          </p:nvPr>
        </p:nvSpPr>
        <p:spPr>
          <a:ln/>
        </p:spPr>
        <p:txBody>
          <a:bodyPr/>
          <a:lstStyle>
            <a:lvl1pPr>
              <a:defRPr/>
            </a:lvl1pPr>
          </a:lstStyle>
          <a:p>
            <a:pPr>
              <a:defRPr/>
            </a:pPr>
            <a:fld id="{861209FA-5608-E344-844A-3872239057F2}" type="slidenum">
              <a:rPr/>
              <a:pPr>
                <a:defRPr/>
              </a:pPr>
              <a:t>‹#›</a:t>
            </a:fld>
            <a:endParaRPr/>
          </a:p>
        </p:txBody>
      </p:sp>
    </p:spTree>
    <p:extLst>
      <p:ext uri="{BB962C8B-B14F-4D97-AF65-F5344CB8AC3E}">
        <p14:creationId xmlns:p14="http://schemas.microsoft.com/office/powerpoint/2010/main" val="777685506"/>
      </p:ext>
    </p:extLst>
  </p:cSld>
  <p:clrMapOvr>
    <a:masterClrMapping/>
  </p:clrMapOvr>
  <p:transition spd="slow"/>
</p:sldLayout>
</file>

<file path=ppt/slideLayouts/slideLayout3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9761F2F-1072-554C-A9EA-C25214D16C7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69314B4-5EFA-CD4E-9CAB-D4BBB1FE33E5}"/>
              </a:ext>
            </a:extLst>
          </p:cNvPr>
          <p:cNvSpPr txBox="1">
            <a:spLocks noGrp="1"/>
          </p:cNvSpPr>
          <p:nvPr>
            <p:ph type="sldNum" sz="quarter" idx="11"/>
          </p:nvPr>
        </p:nvSpPr>
        <p:spPr>
          <a:ln/>
        </p:spPr>
        <p:txBody>
          <a:bodyPr/>
          <a:lstStyle>
            <a:lvl1pPr>
              <a:defRPr/>
            </a:lvl1pPr>
          </a:lstStyle>
          <a:p>
            <a:pPr>
              <a:defRPr/>
            </a:pPr>
            <a:fld id="{2C5CC774-A3C3-EB46-8514-4E11E3BD0218}" type="slidenum">
              <a:rPr/>
              <a:pPr>
                <a:defRPr/>
              </a:pPr>
              <a:t>‹#›</a:t>
            </a:fld>
            <a:endParaRPr/>
          </a:p>
        </p:txBody>
      </p:sp>
    </p:spTree>
    <p:extLst>
      <p:ext uri="{BB962C8B-B14F-4D97-AF65-F5344CB8AC3E}">
        <p14:creationId xmlns:p14="http://schemas.microsoft.com/office/powerpoint/2010/main" val="3048165835"/>
      </p:ext>
    </p:extLst>
  </p:cSld>
  <p:clrMapOvr>
    <a:masterClrMapping/>
  </p:clrMapOvr>
  <p:transition spd="slow"/>
</p:sldLayout>
</file>

<file path=ppt/slideLayouts/slideLayout3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A921C88-31B2-E642-B623-B9C422BEB93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B6FCA46-F077-8A4D-9F8E-5925CDDC341C}"/>
              </a:ext>
            </a:extLst>
          </p:cNvPr>
          <p:cNvSpPr txBox="1">
            <a:spLocks noGrp="1"/>
          </p:cNvSpPr>
          <p:nvPr>
            <p:ph type="sldNum" sz="quarter" idx="11"/>
          </p:nvPr>
        </p:nvSpPr>
        <p:spPr>
          <a:ln/>
        </p:spPr>
        <p:txBody>
          <a:bodyPr/>
          <a:lstStyle>
            <a:lvl1pPr>
              <a:defRPr/>
            </a:lvl1pPr>
          </a:lstStyle>
          <a:p>
            <a:pPr>
              <a:defRPr/>
            </a:pPr>
            <a:fld id="{C095AFD6-BCB3-0D48-A011-EE1D77C8152D}" type="slidenum">
              <a:rPr/>
              <a:pPr>
                <a:defRPr/>
              </a:pPr>
              <a:t>‹#›</a:t>
            </a:fld>
            <a:endParaRPr/>
          </a:p>
        </p:txBody>
      </p:sp>
    </p:spTree>
    <p:extLst>
      <p:ext uri="{BB962C8B-B14F-4D97-AF65-F5344CB8AC3E}">
        <p14:creationId xmlns:p14="http://schemas.microsoft.com/office/powerpoint/2010/main" val="1564735326"/>
      </p:ext>
    </p:extLst>
  </p:cSld>
  <p:clrMapOvr>
    <a:masterClrMapping/>
  </p:clrMapOvr>
  <p:transition spd="slow"/>
</p:sldLayout>
</file>

<file path=ppt/slideLayouts/slideLayout32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2C10391-7DB8-4143-9FB7-11DAA0286B9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68C226D-3FFE-A443-B286-FED260DEDA4B}"/>
              </a:ext>
            </a:extLst>
          </p:cNvPr>
          <p:cNvSpPr txBox="1">
            <a:spLocks noGrp="1"/>
          </p:cNvSpPr>
          <p:nvPr>
            <p:ph type="sldNum" sz="quarter" idx="11"/>
          </p:nvPr>
        </p:nvSpPr>
        <p:spPr>
          <a:ln/>
        </p:spPr>
        <p:txBody>
          <a:bodyPr/>
          <a:lstStyle>
            <a:lvl1pPr>
              <a:defRPr/>
            </a:lvl1pPr>
          </a:lstStyle>
          <a:p>
            <a:pPr>
              <a:defRPr/>
            </a:pPr>
            <a:fld id="{F54DEDBD-F514-3141-93E0-2653B91E6E3E}" type="slidenum">
              <a:rPr/>
              <a:pPr>
                <a:defRPr/>
              </a:pPr>
              <a:t>‹#›</a:t>
            </a:fld>
            <a:endParaRPr/>
          </a:p>
        </p:txBody>
      </p:sp>
    </p:spTree>
    <p:extLst>
      <p:ext uri="{BB962C8B-B14F-4D97-AF65-F5344CB8AC3E}">
        <p14:creationId xmlns:p14="http://schemas.microsoft.com/office/powerpoint/2010/main" val="4025425847"/>
      </p:ext>
    </p:extLst>
  </p:cSld>
  <p:clrMapOvr>
    <a:masterClrMapping/>
  </p:clrMapOvr>
  <p:transition spd="slow"/>
</p:sldLayout>
</file>

<file path=ppt/slideLayouts/slideLayout3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1A5DBC0-C61B-014B-89A1-6874460B711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1112259-8EEE-5341-83E6-9CCA9956952E}"/>
              </a:ext>
            </a:extLst>
          </p:cNvPr>
          <p:cNvSpPr txBox="1">
            <a:spLocks noGrp="1"/>
          </p:cNvSpPr>
          <p:nvPr>
            <p:ph type="sldNum" sz="quarter" idx="11"/>
          </p:nvPr>
        </p:nvSpPr>
        <p:spPr>
          <a:ln/>
        </p:spPr>
        <p:txBody>
          <a:bodyPr/>
          <a:lstStyle>
            <a:lvl1pPr>
              <a:defRPr/>
            </a:lvl1pPr>
          </a:lstStyle>
          <a:p>
            <a:pPr>
              <a:defRPr/>
            </a:pPr>
            <a:fld id="{B40DBC62-1C70-754A-8E98-55522ED4F84A}" type="slidenum">
              <a:rPr/>
              <a:pPr>
                <a:defRPr/>
              </a:pPr>
              <a:t>‹#›</a:t>
            </a:fld>
            <a:endParaRPr/>
          </a:p>
        </p:txBody>
      </p:sp>
    </p:spTree>
    <p:extLst>
      <p:ext uri="{BB962C8B-B14F-4D97-AF65-F5344CB8AC3E}">
        <p14:creationId xmlns:p14="http://schemas.microsoft.com/office/powerpoint/2010/main" val="3960402790"/>
      </p:ext>
    </p:extLst>
  </p:cSld>
  <p:clrMapOvr>
    <a:masterClrMapping/>
  </p:clrMapOvr>
  <p:transition spd="slow"/>
</p:sldLayout>
</file>

<file path=ppt/slideLayouts/slideLayout3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3C6FFB6-C6B5-C04E-8D9A-EACAC4A6636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5A2B5C2-37F6-154C-9A62-6CC5C93F7B94}"/>
              </a:ext>
            </a:extLst>
          </p:cNvPr>
          <p:cNvSpPr txBox="1">
            <a:spLocks noGrp="1"/>
          </p:cNvSpPr>
          <p:nvPr>
            <p:ph type="sldNum" sz="quarter" idx="11"/>
          </p:nvPr>
        </p:nvSpPr>
        <p:spPr>
          <a:ln/>
        </p:spPr>
        <p:txBody>
          <a:bodyPr/>
          <a:lstStyle>
            <a:lvl1pPr>
              <a:defRPr/>
            </a:lvl1pPr>
          </a:lstStyle>
          <a:p>
            <a:pPr>
              <a:defRPr/>
            </a:pPr>
            <a:fld id="{98CA8A19-1724-934A-B8E8-45277D166E10}" type="slidenum">
              <a:rPr/>
              <a:pPr>
                <a:defRPr/>
              </a:pPr>
              <a:t>‹#›</a:t>
            </a:fld>
            <a:endParaRPr/>
          </a:p>
        </p:txBody>
      </p:sp>
    </p:spTree>
    <p:extLst>
      <p:ext uri="{BB962C8B-B14F-4D97-AF65-F5344CB8AC3E}">
        <p14:creationId xmlns:p14="http://schemas.microsoft.com/office/powerpoint/2010/main" val="290819831"/>
      </p:ext>
    </p:extLst>
  </p:cSld>
  <p:clrMapOvr>
    <a:masterClrMapping/>
  </p:clrMapOvr>
  <p:transition spd="slow"/>
</p:sldLayout>
</file>

<file path=ppt/slideLayouts/slideLayout3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0569421-C9A9-6748-A4BC-A832AA6D28C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EEC1410-F2ED-584B-B3FB-811F25275524}"/>
              </a:ext>
            </a:extLst>
          </p:cNvPr>
          <p:cNvSpPr txBox="1">
            <a:spLocks noGrp="1"/>
          </p:cNvSpPr>
          <p:nvPr>
            <p:ph type="sldNum" sz="quarter" idx="11"/>
          </p:nvPr>
        </p:nvSpPr>
        <p:spPr>
          <a:ln/>
        </p:spPr>
        <p:txBody>
          <a:bodyPr/>
          <a:lstStyle>
            <a:lvl1pPr>
              <a:defRPr/>
            </a:lvl1pPr>
          </a:lstStyle>
          <a:p>
            <a:pPr>
              <a:defRPr/>
            </a:pPr>
            <a:fld id="{F85A78C8-489C-884C-9485-E965605C2A4E}" type="slidenum">
              <a:rPr/>
              <a:pPr>
                <a:defRPr/>
              </a:pPr>
              <a:t>‹#›</a:t>
            </a:fld>
            <a:endParaRPr/>
          </a:p>
        </p:txBody>
      </p:sp>
    </p:spTree>
    <p:extLst>
      <p:ext uri="{BB962C8B-B14F-4D97-AF65-F5344CB8AC3E}">
        <p14:creationId xmlns:p14="http://schemas.microsoft.com/office/powerpoint/2010/main" val="2512260727"/>
      </p:ext>
    </p:extLst>
  </p:cSld>
  <p:clrMapOvr>
    <a:masterClrMapping/>
  </p:clrMapOvr>
  <p:transition spd="slow"/>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86F358C-A636-5749-9EF7-8F2A41FAA0C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1271D2F-C769-814B-84B3-A7E25A8FE8F4}"/>
              </a:ext>
            </a:extLst>
          </p:cNvPr>
          <p:cNvSpPr txBox="1">
            <a:spLocks noGrp="1"/>
          </p:cNvSpPr>
          <p:nvPr>
            <p:ph type="sldNum" sz="quarter" idx="11"/>
          </p:nvPr>
        </p:nvSpPr>
        <p:spPr>
          <a:ln/>
        </p:spPr>
        <p:txBody>
          <a:bodyPr/>
          <a:lstStyle>
            <a:lvl1pPr>
              <a:defRPr/>
            </a:lvl1pPr>
          </a:lstStyle>
          <a:p>
            <a:pPr>
              <a:defRPr/>
            </a:pPr>
            <a:fld id="{4CB5B1E5-5D2E-8D4E-BC04-790A64E5D649}" type="slidenum">
              <a:rPr/>
              <a:pPr>
                <a:defRPr/>
              </a:pPr>
              <a:t>‹#›</a:t>
            </a:fld>
            <a:endParaRPr/>
          </a:p>
        </p:txBody>
      </p:sp>
    </p:spTree>
    <p:extLst>
      <p:ext uri="{BB962C8B-B14F-4D97-AF65-F5344CB8AC3E}">
        <p14:creationId xmlns:p14="http://schemas.microsoft.com/office/powerpoint/2010/main" val="3866004545"/>
      </p:ext>
    </p:extLst>
  </p:cSld>
  <p:clrMapOvr>
    <a:masterClrMapping/>
  </p:clrMapOvr>
  <p:transition spd="slow"/>
</p:sldLayout>
</file>

<file path=ppt/slideLayouts/slideLayout3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D277C85-C301-E644-AF90-CEF6F8E240AC}"/>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DB2FF84-813F-B04B-81BC-0ACCA3CEE2AE}"/>
              </a:ext>
            </a:extLst>
          </p:cNvPr>
          <p:cNvSpPr txBox="1">
            <a:spLocks noGrp="1"/>
          </p:cNvSpPr>
          <p:nvPr>
            <p:ph type="sldNum" sz="quarter" idx="11"/>
          </p:nvPr>
        </p:nvSpPr>
        <p:spPr>
          <a:ln/>
        </p:spPr>
        <p:txBody>
          <a:bodyPr/>
          <a:lstStyle>
            <a:lvl1pPr>
              <a:defRPr/>
            </a:lvl1pPr>
          </a:lstStyle>
          <a:p>
            <a:pPr>
              <a:defRPr/>
            </a:pPr>
            <a:fld id="{D41729CB-DC7C-A64E-92B1-0E92EBE7B43F}" type="slidenum">
              <a:rPr/>
              <a:pPr>
                <a:defRPr/>
              </a:pPr>
              <a:t>‹#›</a:t>
            </a:fld>
            <a:endParaRPr/>
          </a:p>
        </p:txBody>
      </p:sp>
    </p:spTree>
    <p:extLst>
      <p:ext uri="{BB962C8B-B14F-4D97-AF65-F5344CB8AC3E}">
        <p14:creationId xmlns:p14="http://schemas.microsoft.com/office/powerpoint/2010/main" val="4132036505"/>
      </p:ext>
    </p:extLst>
  </p:cSld>
  <p:clrMapOvr>
    <a:masterClrMapping/>
  </p:clrMapOvr>
  <p:transition spd="slow"/>
</p:sldLayout>
</file>

<file path=ppt/slideLayouts/slideLayout3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7352E95-BEB1-5B4D-99F5-65F6284ACC4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C5621C3-FF10-DD41-9E97-74750EC00167}"/>
              </a:ext>
            </a:extLst>
          </p:cNvPr>
          <p:cNvSpPr txBox="1">
            <a:spLocks noGrp="1"/>
          </p:cNvSpPr>
          <p:nvPr>
            <p:ph type="sldNum" sz="quarter" idx="11"/>
          </p:nvPr>
        </p:nvSpPr>
        <p:spPr>
          <a:ln/>
        </p:spPr>
        <p:txBody>
          <a:bodyPr/>
          <a:lstStyle>
            <a:lvl1pPr>
              <a:defRPr/>
            </a:lvl1pPr>
          </a:lstStyle>
          <a:p>
            <a:pPr>
              <a:defRPr/>
            </a:pPr>
            <a:fld id="{1D6D24D5-AD07-AD4C-A8BD-3B71E640C6AE}" type="slidenum">
              <a:rPr/>
              <a:pPr>
                <a:defRPr/>
              </a:pPr>
              <a:t>‹#›</a:t>
            </a:fld>
            <a:endParaRPr/>
          </a:p>
        </p:txBody>
      </p:sp>
    </p:spTree>
    <p:extLst>
      <p:ext uri="{BB962C8B-B14F-4D97-AF65-F5344CB8AC3E}">
        <p14:creationId xmlns:p14="http://schemas.microsoft.com/office/powerpoint/2010/main" val="711518042"/>
      </p:ext>
    </p:extLst>
  </p:cSld>
  <p:clrMapOvr>
    <a:masterClrMapping/>
  </p:clrMapOvr>
  <p:transition spd="slow"/>
</p:sldLayout>
</file>

<file path=ppt/slideLayouts/slideLayout3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F09ED9D-A7C7-D34E-AABA-6488D42D430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BFB3749-AB8E-3A4E-8661-B96396B8546E}"/>
              </a:ext>
            </a:extLst>
          </p:cNvPr>
          <p:cNvSpPr txBox="1">
            <a:spLocks noGrp="1"/>
          </p:cNvSpPr>
          <p:nvPr>
            <p:ph type="sldNum" sz="quarter" idx="11"/>
          </p:nvPr>
        </p:nvSpPr>
        <p:spPr>
          <a:ln/>
        </p:spPr>
        <p:txBody>
          <a:bodyPr/>
          <a:lstStyle>
            <a:lvl1pPr>
              <a:defRPr/>
            </a:lvl1pPr>
          </a:lstStyle>
          <a:p>
            <a:pPr>
              <a:defRPr/>
            </a:pPr>
            <a:fld id="{7A2970D1-2B39-1040-8F93-F5EA816E9240}" type="slidenum">
              <a:rPr/>
              <a:pPr>
                <a:defRPr/>
              </a:pPr>
              <a:t>‹#›</a:t>
            </a:fld>
            <a:endParaRPr/>
          </a:p>
        </p:txBody>
      </p:sp>
    </p:spTree>
    <p:extLst>
      <p:ext uri="{BB962C8B-B14F-4D97-AF65-F5344CB8AC3E}">
        <p14:creationId xmlns:p14="http://schemas.microsoft.com/office/powerpoint/2010/main" val="2548602408"/>
      </p:ext>
    </p:extLst>
  </p:cSld>
  <p:clrMapOvr>
    <a:masterClrMapping/>
  </p:clrMapOvr>
  <p:transition spd="slow"/>
</p:sldLayout>
</file>

<file path=ppt/slideLayouts/slideLayout3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2B17F79-4ED8-0647-ADF8-1AD71BBB237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736F5FB-F414-B84B-A0AE-3BAB7C287950}"/>
              </a:ext>
            </a:extLst>
          </p:cNvPr>
          <p:cNvSpPr txBox="1">
            <a:spLocks noGrp="1"/>
          </p:cNvSpPr>
          <p:nvPr>
            <p:ph type="sldNum" sz="quarter" idx="11"/>
          </p:nvPr>
        </p:nvSpPr>
        <p:spPr>
          <a:ln/>
        </p:spPr>
        <p:txBody>
          <a:bodyPr/>
          <a:lstStyle>
            <a:lvl1pPr>
              <a:defRPr/>
            </a:lvl1pPr>
          </a:lstStyle>
          <a:p>
            <a:pPr>
              <a:defRPr/>
            </a:pPr>
            <a:fld id="{C1138C46-557D-0F4C-909E-BFC394A517AF}" type="slidenum">
              <a:rPr/>
              <a:pPr>
                <a:defRPr/>
              </a:pPr>
              <a:t>‹#›</a:t>
            </a:fld>
            <a:endParaRPr/>
          </a:p>
        </p:txBody>
      </p:sp>
    </p:spTree>
    <p:extLst>
      <p:ext uri="{BB962C8B-B14F-4D97-AF65-F5344CB8AC3E}">
        <p14:creationId xmlns:p14="http://schemas.microsoft.com/office/powerpoint/2010/main" val="3097587246"/>
      </p:ext>
    </p:extLst>
  </p:cSld>
  <p:clrMapOvr>
    <a:masterClrMapping/>
  </p:clrMapOvr>
  <p:transition spd="slow"/>
</p:sldLayout>
</file>

<file path=ppt/slideLayouts/slideLayout3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15ACB91-0613-914B-ABB9-9C97B5C7E3A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7D292C2-A409-A64D-B2B3-26FD1697E2E8}"/>
              </a:ext>
            </a:extLst>
          </p:cNvPr>
          <p:cNvSpPr txBox="1">
            <a:spLocks noGrp="1"/>
          </p:cNvSpPr>
          <p:nvPr>
            <p:ph type="sldNum" sz="quarter" idx="11"/>
          </p:nvPr>
        </p:nvSpPr>
        <p:spPr>
          <a:ln/>
        </p:spPr>
        <p:txBody>
          <a:bodyPr/>
          <a:lstStyle>
            <a:lvl1pPr>
              <a:defRPr/>
            </a:lvl1pPr>
          </a:lstStyle>
          <a:p>
            <a:pPr>
              <a:defRPr/>
            </a:pPr>
            <a:fld id="{5821440E-557B-754B-A7B6-8B1A06526DFC}" type="slidenum">
              <a:rPr/>
              <a:pPr>
                <a:defRPr/>
              </a:pPr>
              <a:t>‹#›</a:t>
            </a:fld>
            <a:endParaRPr/>
          </a:p>
        </p:txBody>
      </p:sp>
    </p:spTree>
    <p:extLst>
      <p:ext uri="{BB962C8B-B14F-4D97-AF65-F5344CB8AC3E}">
        <p14:creationId xmlns:p14="http://schemas.microsoft.com/office/powerpoint/2010/main" val="978039599"/>
      </p:ext>
    </p:extLst>
  </p:cSld>
  <p:clrMapOvr>
    <a:masterClrMapping/>
  </p:clrMapOvr>
  <p:transition spd="slow"/>
</p:sldLayout>
</file>

<file path=ppt/slideLayouts/slideLayout3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711911E-0009-0048-A5AB-5D0DACF07DC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818EF8E-34E2-CF4F-9C1D-93915509E896}"/>
              </a:ext>
            </a:extLst>
          </p:cNvPr>
          <p:cNvSpPr txBox="1">
            <a:spLocks noGrp="1"/>
          </p:cNvSpPr>
          <p:nvPr>
            <p:ph type="sldNum" sz="quarter" idx="11"/>
          </p:nvPr>
        </p:nvSpPr>
        <p:spPr>
          <a:ln/>
        </p:spPr>
        <p:txBody>
          <a:bodyPr/>
          <a:lstStyle>
            <a:lvl1pPr>
              <a:defRPr/>
            </a:lvl1pPr>
          </a:lstStyle>
          <a:p>
            <a:pPr>
              <a:defRPr/>
            </a:pPr>
            <a:fld id="{0B61FD51-DC98-FD47-9E4B-F14148661F3D}" type="slidenum">
              <a:rPr/>
              <a:pPr>
                <a:defRPr/>
              </a:pPr>
              <a:t>‹#›</a:t>
            </a:fld>
            <a:endParaRPr/>
          </a:p>
        </p:txBody>
      </p:sp>
    </p:spTree>
    <p:extLst>
      <p:ext uri="{BB962C8B-B14F-4D97-AF65-F5344CB8AC3E}">
        <p14:creationId xmlns:p14="http://schemas.microsoft.com/office/powerpoint/2010/main" val="3450668545"/>
      </p:ext>
    </p:extLst>
  </p:cSld>
  <p:clrMapOvr>
    <a:masterClrMapping/>
  </p:clrMapOvr>
  <p:transition spd="slow"/>
</p:sldLayout>
</file>

<file path=ppt/slideLayouts/slideLayout3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4E280C2-6BAD-524C-A367-77117B9EA62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F051EEC-7838-FA4C-A090-A9C2484F57F0}"/>
              </a:ext>
            </a:extLst>
          </p:cNvPr>
          <p:cNvSpPr txBox="1">
            <a:spLocks noGrp="1"/>
          </p:cNvSpPr>
          <p:nvPr>
            <p:ph type="sldNum" sz="quarter" idx="11"/>
          </p:nvPr>
        </p:nvSpPr>
        <p:spPr>
          <a:ln/>
        </p:spPr>
        <p:txBody>
          <a:bodyPr/>
          <a:lstStyle>
            <a:lvl1pPr>
              <a:defRPr/>
            </a:lvl1pPr>
          </a:lstStyle>
          <a:p>
            <a:pPr>
              <a:defRPr/>
            </a:pPr>
            <a:fld id="{9CFF4E97-EE5D-B448-A864-59362130E19C}" type="slidenum">
              <a:rPr/>
              <a:pPr>
                <a:defRPr/>
              </a:pPr>
              <a:t>‹#›</a:t>
            </a:fld>
            <a:endParaRPr/>
          </a:p>
        </p:txBody>
      </p:sp>
    </p:spTree>
    <p:extLst>
      <p:ext uri="{BB962C8B-B14F-4D97-AF65-F5344CB8AC3E}">
        <p14:creationId xmlns:p14="http://schemas.microsoft.com/office/powerpoint/2010/main" val="1684170522"/>
      </p:ext>
    </p:extLst>
  </p:cSld>
  <p:clrMapOvr>
    <a:masterClrMapping/>
  </p:clrMapOvr>
  <p:transition spd="slow"/>
</p:sldLayout>
</file>

<file path=ppt/slideLayouts/slideLayout3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DEDE902-CC54-8D41-B765-B41FDFB0AA2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50EF41C-5075-4548-88F0-DEDADF367AE8}"/>
              </a:ext>
            </a:extLst>
          </p:cNvPr>
          <p:cNvSpPr txBox="1">
            <a:spLocks noGrp="1"/>
          </p:cNvSpPr>
          <p:nvPr>
            <p:ph type="sldNum" sz="quarter" idx="11"/>
          </p:nvPr>
        </p:nvSpPr>
        <p:spPr>
          <a:ln/>
        </p:spPr>
        <p:txBody>
          <a:bodyPr/>
          <a:lstStyle>
            <a:lvl1pPr>
              <a:defRPr/>
            </a:lvl1pPr>
          </a:lstStyle>
          <a:p>
            <a:pPr>
              <a:defRPr/>
            </a:pPr>
            <a:fld id="{43BA5DD3-81F5-EE4C-8C75-94D69DB01F6E}" type="slidenum">
              <a:rPr/>
              <a:pPr>
                <a:defRPr/>
              </a:pPr>
              <a:t>‹#›</a:t>
            </a:fld>
            <a:endParaRPr/>
          </a:p>
        </p:txBody>
      </p:sp>
    </p:spTree>
    <p:extLst>
      <p:ext uri="{BB962C8B-B14F-4D97-AF65-F5344CB8AC3E}">
        <p14:creationId xmlns:p14="http://schemas.microsoft.com/office/powerpoint/2010/main" val="1242536927"/>
      </p:ext>
    </p:extLst>
  </p:cSld>
  <p:clrMapOvr>
    <a:masterClrMapping/>
  </p:clrMapOvr>
  <p:transition spd="slow"/>
</p:sldLayout>
</file>

<file path=ppt/slideLayouts/slideLayout3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661642C-55B5-D349-A5EC-80B1120C287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B64A48E-677C-EC45-B339-8084DE30E109}"/>
              </a:ext>
            </a:extLst>
          </p:cNvPr>
          <p:cNvSpPr txBox="1">
            <a:spLocks noGrp="1"/>
          </p:cNvSpPr>
          <p:nvPr>
            <p:ph type="sldNum" sz="quarter" idx="11"/>
          </p:nvPr>
        </p:nvSpPr>
        <p:spPr>
          <a:ln/>
        </p:spPr>
        <p:txBody>
          <a:bodyPr/>
          <a:lstStyle>
            <a:lvl1pPr>
              <a:defRPr/>
            </a:lvl1pPr>
          </a:lstStyle>
          <a:p>
            <a:pPr>
              <a:defRPr/>
            </a:pPr>
            <a:fld id="{2955E5AC-70CD-1C45-90DA-D804644EB7DE}" type="slidenum">
              <a:rPr/>
              <a:pPr>
                <a:defRPr/>
              </a:pPr>
              <a:t>‹#›</a:t>
            </a:fld>
            <a:endParaRPr/>
          </a:p>
        </p:txBody>
      </p:sp>
    </p:spTree>
    <p:extLst>
      <p:ext uri="{BB962C8B-B14F-4D97-AF65-F5344CB8AC3E}">
        <p14:creationId xmlns:p14="http://schemas.microsoft.com/office/powerpoint/2010/main" val="2411013579"/>
      </p:ext>
    </p:extLst>
  </p:cSld>
  <p:clrMapOvr>
    <a:masterClrMapping/>
  </p:clrMapOvr>
  <p:transition spd="slow"/>
</p:sldLayout>
</file>

<file path=ppt/slideLayouts/slideLayout3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FE9C647-5AFF-524F-A503-EADA33C26C7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20155EB-799A-3A46-A7E3-F950BB71398A}"/>
              </a:ext>
            </a:extLst>
          </p:cNvPr>
          <p:cNvSpPr txBox="1">
            <a:spLocks noGrp="1"/>
          </p:cNvSpPr>
          <p:nvPr>
            <p:ph type="sldNum" sz="quarter" idx="11"/>
          </p:nvPr>
        </p:nvSpPr>
        <p:spPr>
          <a:ln/>
        </p:spPr>
        <p:txBody>
          <a:bodyPr/>
          <a:lstStyle>
            <a:lvl1pPr>
              <a:defRPr/>
            </a:lvl1pPr>
          </a:lstStyle>
          <a:p>
            <a:pPr>
              <a:defRPr/>
            </a:pPr>
            <a:fld id="{B01E9703-B56C-094E-86AD-4DE683F36DDC}" type="slidenum">
              <a:rPr/>
              <a:pPr>
                <a:defRPr/>
              </a:pPr>
              <a:t>‹#›</a:t>
            </a:fld>
            <a:endParaRPr/>
          </a:p>
        </p:txBody>
      </p:sp>
    </p:spTree>
    <p:extLst>
      <p:ext uri="{BB962C8B-B14F-4D97-AF65-F5344CB8AC3E}">
        <p14:creationId xmlns:p14="http://schemas.microsoft.com/office/powerpoint/2010/main" val="1124572523"/>
      </p:ext>
    </p:extLst>
  </p:cSld>
  <p:clrMapOvr>
    <a:masterClrMapping/>
  </p:clrMapOvr>
  <p:transition spd="slow"/>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5513700-0CB6-A14F-8EFF-691F860B8FA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E18ABD7-1491-4047-B146-A1F73AE5942E}"/>
              </a:ext>
            </a:extLst>
          </p:cNvPr>
          <p:cNvSpPr txBox="1">
            <a:spLocks noGrp="1"/>
          </p:cNvSpPr>
          <p:nvPr>
            <p:ph type="sldNum" sz="quarter" idx="11"/>
          </p:nvPr>
        </p:nvSpPr>
        <p:spPr>
          <a:ln/>
        </p:spPr>
        <p:txBody>
          <a:bodyPr/>
          <a:lstStyle>
            <a:lvl1pPr>
              <a:defRPr/>
            </a:lvl1pPr>
          </a:lstStyle>
          <a:p>
            <a:pPr>
              <a:defRPr/>
            </a:pPr>
            <a:fld id="{1F0BFEA2-FAEC-EB4D-96D5-1C7F44216D05}" type="slidenum">
              <a:rPr/>
              <a:pPr>
                <a:defRPr/>
              </a:pPr>
              <a:t>‹#›</a:t>
            </a:fld>
            <a:endParaRPr/>
          </a:p>
        </p:txBody>
      </p:sp>
    </p:spTree>
    <p:extLst>
      <p:ext uri="{BB962C8B-B14F-4D97-AF65-F5344CB8AC3E}">
        <p14:creationId xmlns:p14="http://schemas.microsoft.com/office/powerpoint/2010/main" val="1749435405"/>
      </p:ext>
    </p:extLst>
  </p:cSld>
  <p:clrMapOvr>
    <a:masterClrMapping/>
  </p:clrMapOvr>
  <p:transition spd="slow"/>
</p:sldLayout>
</file>

<file path=ppt/slideLayouts/slideLayout3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C600148-D012-DE44-88CD-7054021C02F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A1732AC-9532-3248-9857-9E9BD4BCDAEA}"/>
              </a:ext>
            </a:extLst>
          </p:cNvPr>
          <p:cNvSpPr txBox="1">
            <a:spLocks noGrp="1"/>
          </p:cNvSpPr>
          <p:nvPr>
            <p:ph type="sldNum" sz="quarter" idx="11"/>
          </p:nvPr>
        </p:nvSpPr>
        <p:spPr>
          <a:ln/>
        </p:spPr>
        <p:txBody>
          <a:bodyPr/>
          <a:lstStyle>
            <a:lvl1pPr>
              <a:defRPr/>
            </a:lvl1pPr>
          </a:lstStyle>
          <a:p>
            <a:pPr>
              <a:defRPr/>
            </a:pPr>
            <a:fld id="{FCBFC4B0-F2AF-E146-83B6-9983D552EA75}" type="slidenum">
              <a:rPr/>
              <a:pPr>
                <a:defRPr/>
              </a:pPr>
              <a:t>‹#›</a:t>
            </a:fld>
            <a:endParaRPr/>
          </a:p>
        </p:txBody>
      </p:sp>
    </p:spTree>
    <p:extLst>
      <p:ext uri="{BB962C8B-B14F-4D97-AF65-F5344CB8AC3E}">
        <p14:creationId xmlns:p14="http://schemas.microsoft.com/office/powerpoint/2010/main" val="175014188"/>
      </p:ext>
    </p:extLst>
  </p:cSld>
  <p:clrMapOvr>
    <a:masterClrMapping/>
  </p:clrMapOvr>
  <p:transition spd="slow"/>
</p:sldLayout>
</file>

<file path=ppt/slideLayouts/slideLayout3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2C9B550-43A0-4E40-8007-40C2FF05382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2350517-E13E-134E-B44B-EFC3716E667E}"/>
              </a:ext>
            </a:extLst>
          </p:cNvPr>
          <p:cNvSpPr txBox="1">
            <a:spLocks noGrp="1"/>
          </p:cNvSpPr>
          <p:nvPr>
            <p:ph type="sldNum" sz="quarter" idx="11"/>
          </p:nvPr>
        </p:nvSpPr>
        <p:spPr>
          <a:ln/>
        </p:spPr>
        <p:txBody>
          <a:bodyPr/>
          <a:lstStyle>
            <a:lvl1pPr>
              <a:defRPr/>
            </a:lvl1pPr>
          </a:lstStyle>
          <a:p>
            <a:pPr>
              <a:defRPr/>
            </a:pPr>
            <a:fld id="{8B8CCE94-32E2-4F49-968A-92501DCE9C1F}" type="slidenum">
              <a:rPr/>
              <a:pPr>
                <a:defRPr/>
              </a:pPr>
              <a:t>‹#›</a:t>
            </a:fld>
            <a:endParaRPr/>
          </a:p>
        </p:txBody>
      </p:sp>
    </p:spTree>
    <p:extLst>
      <p:ext uri="{BB962C8B-B14F-4D97-AF65-F5344CB8AC3E}">
        <p14:creationId xmlns:p14="http://schemas.microsoft.com/office/powerpoint/2010/main" val="1764581310"/>
      </p:ext>
    </p:extLst>
  </p:cSld>
  <p:clrMapOvr>
    <a:masterClrMapping/>
  </p:clrMapOvr>
  <p:transition spd="slow"/>
</p:sldLayout>
</file>

<file path=ppt/slideLayouts/slideLayout3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4EA1936-BEB9-EE42-AF5A-72DF7C01BF85}"/>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2B2722B-2907-1747-904D-E8B2919C05D3}"/>
              </a:ext>
            </a:extLst>
          </p:cNvPr>
          <p:cNvSpPr txBox="1">
            <a:spLocks noGrp="1"/>
          </p:cNvSpPr>
          <p:nvPr>
            <p:ph type="sldNum" sz="quarter" idx="11"/>
          </p:nvPr>
        </p:nvSpPr>
        <p:spPr>
          <a:ln/>
        </p:spPr>
        <p:txBody>
          <a:bodyPr/>
          <a:lstStyle>
            <a:lvl1pPr>
              <a:defRPr/>
            </a:lvl1pPr>
          </a:lstStyle>
          <a:p>
            <a:pPr>
              <a:defRPr/>
            </a:pPr>
            <a:fld id="{97A8B185-87A1-DD40-A5B4-DD3E4CD11ECC}" type="slidenum">
              <a:rPr/>
              <a:pPr>
                <a:defRPr/>
              </a:pPr>
              <a:t>‹#›</a:t>
            </a:fld>
            <a:endParaRPr/>
          </a:p>
        </p:txBody>
      </p:sp>
    </p:spTree>
    <p:extLst>
      <p:ext uri="{BB962C8B-B14F-4D97-AF65-F5344CB8AC3E}">
        <p14:creationId xmlns:p14="http://schemas.microsoft.com/office/powerpoint/2010/main" val="2998895058"/>
      </p:ext>
    </p:extLst>
  </p:cSld>
  <p:clrMapOvr>
    <a:masterClrMapping/>
  </p:clrMapOvr>
  <p:transition spd="slow"/>
</p:sldLayout>
</file>

<file path=ppt/slideLayouts/slideLayout3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CCC6E19-BB1D-3448-8F9F-A66C1B310B8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56426EA-DDA0-B349-8BB0-5BD97AA9A33C}"/>
              </a:ext>
            </a:extLst>
          </p:cNvPr>
          <p:cNvSpPr txBox="1">
            <a:spLocks noGrp="1"/>
          </p:cNvSpPr>
          <p:nvPr>
            <p:ph type="sldNum" sz="quarter" idx="11"/>
          </p:nvPr>
        </p:nvSpPr>
        <p:spPr>
          <a:ln/>
        </p:spPr>
        <p:txBody>
          <a:bodyPr/>
          <a:lstStyle>
            <a:lvl1pPr>
              <a:defRPr/>
            </a:lvl1pPr>
          </a:lstStyle>
          <a:p>
            <a:pPr>
              <a:defRPr/>
            </a:pPr>
            <a:fld id="{D939AF22-3EA5-FB46-9AAB-67A98DB07B83}" type="slidenum">
              <a:rPr/>
              <a:pPr>
                <a:defRPr/>
              </a:pPr>
              <a:t>‹#›</a:t>
            </a:fld>
            <a:endParaRPr/>
          </a:p>
        </p:txBody>
      </p:sp>
    </p:spTree>
    <p:extLst>
      <p:ext uri="{BB962C8B-B14F-4D97-AF65-F5344CB8AC3E}">
        <p14:creationId xmlns:p14="http://schemas.microsoft.com/office/powerpoint/2010/main" val="1445024209"/>
      </p:ext>
    </p:extLst>
  </p:cSld>
  <p:clrMapOvr>
    <a:masterClrMapping/>
  </p:clrMapOvr>
  <p:transition spd="slow"/>
</p:sldLayout>
</file>

<file path=ppt/slideLayouts/slideLayout3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8460011-5192-ED4C-A58A-04D7E962B83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76D24EA-AF35-EC4D-938F-0B1CBB0FFF22}"/>
              </a:ext>
            </a:extLst>
          </p:cNvPr>
          <p:cNvSpPr txBox="1">
            <a:spLocks noGrp="1"/>
          </p:cNvSpPr>
          <p:nvPr>
            <p:ph type="sldNum" sz="quarter" idx="11"/>
          </p:nvPr>
        </p:nvSpPr>
        <p:spPr>
          <a:ln/>
        </p:spPr>
        <p:txBody>
          <a:bodyPr/>
          <a:lstStyle>
            <a:lvl1pPr>
              <a:defRPr/>
            </a:lvl1pPr>
          </a:lstStyle>
          <a:p>
            <a:pPr>
              <a:defRPr/>
            </a:pPr>
            <a:fld id="{49CB5515-00EF-CA41-8DC8-6A9B1DECDD55}" type="slidenum">
              <a:rPr/>
              <a:pPr>
                <a:defRPr/>
              </a:pPr>
              <a:t>‹#›</a:t>
            </a:fld>
            <a:endParaRPr/>
          </a:p>
        </p:txBody>
      </p:sp>
    </p:spTree>
    <p:extLst>
      <p:ext uri="{BB962C8B-B14F-4D97-AF65-F5344CB8AC3E}">
        <p14:creationId xmlns:p14="http://schemas.microsoft.com/office/powerpoint/2010/main" val="951278002"/>
      </p:ext>
    </p:extLst>
  </p:cSld>
  <p:clrMapOvr>
    <a:masterClrMapping/>
  </p:clrMapOvr>
  <p:transition spd="slow"/>
</p:sldLayout>
</file>

<file path=ppt/slideLayouts/slideLayout3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BA22BE2-03A4-7E4B-9E8A-E9AA70BEE55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69BB3A3-F0BF-6C4D-805C-9A4CD7C8C722}"/>
              </a:ext>
            </a:extLst>
          </p:cNvPr>
          <p:cNvSpPr txBox="1">
            <a:spLocks noGrp="1"/>
          </p:cNvSpPr>
          <p:nvPr>
            <p:ph type="sldNum" sz="quarter" idx="11"/>
          </p:nvPr>
        </p:nvSpPr>
        <p:spPr>
          <a:ln/>
        </p:spPr>
        <p:txBody>
          <a:bodyPr/>
          <a:lstStyle>
            <a:lvl1pPr>
              <a:defRPr/>
            </a:lvl1pPr>
          </a:lstStyle>
          <a:p>
            <a:pPr>
              <a:defRPr/>
            </a:pPr>
            <a:fld id="{FAAEEFF9-7F9B-4747-98E6-91C133FAE3F5}" type="slidenum">
              <a:rPr/>
              <a:pPr>
                <a:defRPr/>
              </a:pPr>
              <a:t>‹#›</a:t>
            </a:fld>
            <a:endParaRPr/>
          </a:p>
        </p:txBody>
      </p:sp>
    </p:spTree>
    <p:extLst>
      <p:ext uri="{BB962C8B-B14F-4D97-AF65-F5344CB8AC3E}">
        <p14:creationId xmlns:p14="http://schemas.microsoft.com/office/powerpoint/2010/main" val="2886508690"/>
      </p:ext>
    </p:extLst>
  </p:cSld>
  <p:clrMapOvr>
    <a:masterClrMapping/>
  </p:clrMapOvr>
  <p:transition spd="slow"/>
</p:sldLayout>
</file>

<file path=ppt/slideLayouts/slideLayout3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9ABA81D-B9CB-3746-B8AB-B478403994F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C9BA117-208B-454A-A2BF-E6EB6A10A4A1}"/>
              </a:ext>
            </a:extLst>
          </p:cNvPr>
          <p:cNvSpPr txBox="1">
            <a:spLocks noGrp="1"/>
          </p:cNvSpPr>
          <p:nvPr>
            <p:ph type="sldNum" sz="quarter" idx="11"/>
          </p:nvPr>
        </p:nvSpPr>
        <p:spPr>
          <a:ln/>
        </p:spPr>
        <p:txBody>
          <a:bodyPr/>
          <a:lstStyle>
            <a:lvl1pPr>
              <a:defRPr/>
            </a:lvl1pPr>
          </a:lstStyle>
          <a:p>
            <a:pPr>
              <a:defRPr/>
            </a:pPr>
            <a:fld id="{4C46D7A4-C70D-2E40-A784-922E2F53BF6B}" type="slidenum">
              <a:rPr/>
              <a:pPr>
                <a:defRPr/>
              </a:pPr>
              <a:t>‹#›</a:t>
            </a:fld>
            <a:endParaRPr/>
          </a:p>
        </p:txBody>
      </p:sp>
    </p:spTree>
    <p:extLst>
      <p:ext uri="{BB962C8B-B14F-4D97-AF65-F5344CB8AC3E}">
        <p14:creationId xmlns:p14="http://schemas.microsoft.com/office/powerpoint/2010/main" val="4280641798"/>
      </p:ext>
    </p:extLst>
  </p:cSld>
  <p:clrMapOvr>
    <a:masterClrMapping/>
  </p:clrMapOvr>
  <p:transition spd="slow"/>
</p:sldLayout>
</file>

<file path=ppt/slideLayouts/slideLayout3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AB7767F-31BA-6A4C-B74D-3BA41BCBC17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870CEBA-95F6-1742-85C6-EAA9FEC8F936}"/>
              </a:ext>
            </a:extLst>
          </p:cNvPr>
          <p:cNvSpPr txBox="1">
            <a:spLocks noGrp="1"/>
          </p:cNvSpPr>
          <p:nvPr>
            <p:ph type="sldNum" sz="quarter" idx="11"/>
          </p:nvPr>
        </p:nvSpPr>
        <p:spPr>
          <a:ln/>
        </p:spPr>
        <p:txBody>
          <a:bodyPr/>
          <a:lstStyle>
            <a:lvl1pPr>
              <a:defRPr/>
            </a:lvl1pPr>
          </a:lstStyle>
          <a:p>
            <a:pPr>
              <a:defRPr/>
            </a:pPr>
            <a:fld id="{74539917-CB6F-704A-A48C-ADEAC47A184C}" type="slidenum">
              <a:rPr/>
              <a:pPr>
                <a:defRPr/>
              </a:pPr>
              <a:t>‹#›</a:t>
            </a:fld>
            <a:endParaRPr/>
          </a:p>
        </p:txBody>
      </p:sp>
    </p:spTree>
    <p:extLst>
      <p:ext uri="{BB962C8B-B14F-4D97-AF65-F5344CB8AC3E}">
        <p14:creationId xmlns:p14="http://schemas.microsoft.com/office/powerpoint/2010/main" val="3180602077"/>
      </p:ext>
    </p:extLst>
  </p:cSld>
  <p:clrMapOvr>
    <a:masterClrMapping/>
  </p:clrMapOvr>
  <p:transition spd="slow"/>
</p:sldLayout>
</file>

<file path=ppt/slideLayouts/slideLayout32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68BC2CF-5255-0049-A4FE-F9ECDB8C002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F7EFFC8-590E-AE4B-9187-09CF22905BEF}"/>
              </a:ext>
            </a:extLst>
          </p:cNvPr>
          <p:cNvSpPr txBox="1">
            <a:spLocks noGrp="1"/>
          </p:cNvSpPr>
          <p:nvPr>
            <p:ph type="sldNum" sz="quarter" idx="11"/>
          </p:nvPr>
        </p:nvSpPr>
        <p:spPr>
          <a:ln/>
        </p:spPr>
        <p:txBody>
          <a:bodyPr/>
          <a:lstStyle>
            <a:lvl1pPr>
              <a:defRPr/>
            </a:lvl1pPr>
          </a:lstStyle>
          <a:p>
            <a:pPr>
              <a:defRPr/>
            </a:pPr>
            <a:fld id="{72531283-01E2-C445-9D33-AB361CA9E409}" type="slidenum">
              <a:rPr/>
              <a:pPr>
                <a:defRPr/>
              </a:pPr>
              <a:t>‹#›</a:t>
            </a:fld>
            <a:endParaRPr/>
          </a:p>
        </p:txBody>
      </p:sp>
    </p:spTree>
    <p:extLst>
      <p:ext uri="{BB962C8B-B14F-4D97-AF65-F5344CB8AC3E}">
        <p14:creationId xmlns:p14="http://schemas.microsoft.com/office/powerpoint/2010/main" val="3406538227"/>
      </p:ext>
    </p:extLst>
  </p:cSld>
  <p:clrMapOvr>
    <a:masterClrMapping/>
  </p:clrMapOvr>
  <p:transition spd="slow"/>
</p:sldLayout>
</file>

<file path=ppt/slideLayouts/slideLayout3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BFB3294-CBB9-3E4B-87F9-DC765BBE9BB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CA68A47-11E5-B441-907D-AABBB8406241}"/>
              </a:ext>
            </a:extLst>
          </p:cNvPr>
          <p:cNvSpPr txBox="1">
            <a:spLocks noGrp="1"/>
          </p:cNvSpPr>
          <p:nvPr>
            <p:ph type="sldNum" sz="quarter" idx="11"/>
          </p:nvPr>
        </p:nvSpPr>
        <p:spPr>
          <a:ln/>
        </p:spPr>
        <p:txBody>
          <a:bodyPr/>
          <a:lstStyle>
            <a:lvl1pPr>
              <a:defRPr/>
            </a:lvl1pPr>
          </a:lstStyle>
          <a:p>
            <a:pPr>
              <a:defRPr/>
            </a:pPr>
            <a:fld id="{3693FE83-A887-744C-85D9-8080AEF691B7}" type="slidenum">
              <a:rPr/>
              <a:pPr>
                <a:defRPr/>
              </a:pPr>
              <a:t>‹#›</a:t>
            </a:fld>
            <a:endParaRPr/>
          </a:p>
        </p:txBody>
      </p:sp>
    </p:spTree>
    <p:extLst>
      <p:ext uri="{BB962C8B-B14F-4D97-AF65-F5344CB8AC3E}">
        <p14:creationId xmlns:p14="http://schemas.microsoft.com/office/powerpoint/2010/main" val="4126429797"/>
      </p:ext>
    </p:extLst>
  </p:cSld>
  <p:clrMapOvr>
    <a:masterClrMapping/>
  </p:clrMapOvr>
  <p:transition spd="slow"/>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C4B0B92-496F-B648-8501-AA268F66A32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7357E38-EAE8-944D-AA12-C44D404921BB}"/>
              </a:ext>
            </a:extLst>
          </p:cNvPr>
          <p:cNvSpPr txBox="1">
            <a:spLocks noGrp="1"/>
          </p:cNvSpPr>
          <p:nvPr>
            <p:ph type="sldNum" sz="quarter" idx="11"/>
          </p:nvPr>
        </p:nvSpPr>
        <p:spPr>
          <a:ln/>
        </p:spPr>
        <p:txBody>
          <a:bodyPr/>
          <a:lstStyle>
            <a:lvl1pPr>
              <a:defRPr/>
            </a:lvl1pPr>
          </a:lstStyle>
          <a:p>
            <a:pPr>
              <a:defRPr/>
            </a:pPr>
            <a:fld id="{ADA45F4E-4518-404A-A27B-01D6DDCF8445}" type="slidenum">
              <a:rPr/>
              <a:pPr>
                <a:defRPr/>
              </a:pPr>
              <a:t>‹#›</a:t>
            </a:fld>
            <a:endParaRPr/>
          </a:p>
        </p:txBody>
      </p:sp>
    </p:spTree>
    <p:extLst>
      <p:ext uri="{BB962C8B-B14F-4D97-AF65-F5344CB8AC3E}">
        <p14:creationId xmlns:p14="http://schemas.microsoft.com/office/powerpoint/2010/main" val="1158178524"/>
      </p:ext>
    </p:extLst>
  </p:cSld>
  <p:clrMapOvr>
    <a:masterClrMapping/>
  </p:clrMapOvr>
  <p:transition spd="slow"/>
</p:sldLayout>
</file>

<file path=ppt/slideLayouts/slideLayout3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9603D50-195D-4243-9DFC-477FD94B46C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641A771-8416-604B-9993-9F975DE69CA1}"/>
              </a:ext>
            </a:extLst>
          </p:cNvPr>
          <p:cNvSpPr txBox="1">
            <a:spLocks noGrp="1"/>
          </p:cNvSpPr>
          <p:nvPr>
            <p:ph type="sldNum" sz="quarter" idx="11"/>
          </p:nvPr>
        </p:nvSpPr>
        <p:spPr>
          <a:ln/>
        </p:spPr>
        <p:txBody>
          <a:bodyPr/>
          <a:lstStyle>
            <a:lvl1pPr>
              <a:defRPr/>
            </a:lvl1pPr>
          </a:lstStyle>
          <a:p>
            <a:pPr>
              <a:defRPr/>
            </a:pPr>
            <a:fld id="{623FB006-B7B7-9B40-998D-6EEFAB33B49E}" type="slidenum">
              <a:rPr/>
              <a:pPr>
                <a:defRPr/>
              </a:pPr>
              <a:t>‹#›</a:t>
            </a:fld>
            <a:endParaRPr/>
          </a:p>
        </p:txBody>
      </p:sp>
    </p:spTree>
    <p:extLst>
      <p:ext uri="{BB962C8B-B14F-4D97-AF65-F5344CB8AC3E}">
        <p14:creationId xmlns:p14="http://schemas.microsoft.com/office/powerpoint/2010/main" val="2026225119"/>
      </p:ext>
    </p:extLst>
  </p:cSld>
  <p:clrMapOvr>
    <a:masterClrMapping/>
  </p:clrMapOvr>
  <p:transition spd="slow"/>
</p:sldLayout>
</file>

<file path=ppt/slideLayouts/slideLayout3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8CF2286-57A0-EF46-90E6-434FC3995F0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1AB39F9-C62C-C746-A473-33CB8834CACF}"/>
              </a:ext>
            </a:extLst>
          </p:cNvPr>
          <p:cNvSpPr txBox="1">
            <a:spLocks noGrp="1"/>
          </p:cNvSpPr>
          <p:nvPr>
            <p:ph type="sldNum" sz="quarter" idx="11"/>
          </p:nvPr>
        </p:nvSpPr>
        <p:spPr>
          <a:ln/>
        </p:spPr>
        <p:txBody>
          <a:bodyPr/>
          <a:lstStyle>
            <a:lvl1pPr>
              <a:defRPr/>
            </a:lvl1pPr>
          </a:lstStyle>
          <a:p>
            <a:pPr>
              <a:defRPr/>
            </a:pPr>
            <a:fld id="{1915BBF3-FA16-C24F-91AE-6C54A3CC535F}" type="slidenum">
              <a:rPr/>
              <a:pPr>
                <a:defRPr/>
              </a:pPr>
              <a:t>‹#›</a:t>
            </a:fld>
            <a:endParaRPr/>
          </a:p>
        </p:txBody>
      </p:sp>
    </p:spTree>
    <p:extLst>
      <p:ext uri="{BB962C8B-B14F-4D97-AF65-F5344CB8AC3E}">
        <p14:creationId xmlns:p14="http://schemas.microsoft.com/office/powerpoint/2010/main" val="4235398218"/>
      </p:ext>
    </p:extLst>
  </p:cSld>
  <p:clrMapOvr>
    <a:masterClrMapping/>
  </p:clrMapOvr>
  <p:transition spd="slow"/>
</p:sldLayout>
</file>

<file path=ppt/slideLayouts/slideLayout3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D65A85D-AA8D-CD44-A7BE-D2798E216C1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CB18B1C-38D4-C043-AE35-BC185E734CB8}"/>
              </a:ext>
            </a:extLst>
          </p:cNvPr>
          <p:cNvSpPr txBox="1">
            <a:spLocks noGrp="1"/>
          </p:cNvSpPr>
          <p:nvPr>
            <p:ph type="sldNum" sz="quarter" idx="11"/>
          </p:nvPr>
        </p:nvSpPr>
        <p:spPr>
          <a:ln/>
        </p:spPr>
        <p:txBody>
          <a:bodyPr/>
          <a:lstStyle>
            <a:lvl1pPr>
              <a:defRPr/>
            </a:lvl1pPr>
          </a:lstStyle>
          <a:p>
            <a:pPr>
              <a:defRPr/>
            </a:pPr>
            <a:fld id="{A22CE7E4-DE1F-A440-896B-4135717016F1}" type="slidenum">
              <a:rPr/>
              <a:pPr>
                <a:defRPr/>
              </a:pPr>
              <a:t>‹#›</a:t>
            </a:fld>
            <a:endParaRPr/>
          </a:p>
        </p:txBody>
      </p:sp>
    </p:spTree>
    <p:extLst>
      <p:ext uri="{BB962C8B-B14F-4D97-AF65-F5344CB8AC3E}">
        <p14:creationId xmlns:p14="http://schemas.microsoft.com/office/powerpoint/2010/main" val="1763675394"/>
      </p:ext>
    </p:extLst>
  </p:cSld>
  <p:clrMapOvr>
    <a:masterClrMapping/>
  </p:clrMapOvr>
  <p:transition spd="slow"/>
</p:sldLayout>
</file>

<file path=ppt/slideLayouts/slideLayout3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970F993-1D8C-1848-B60A-FC8A5E45A01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BC17FBA-9B09-3A42-8A9D-619AB6CC1BE1}"/>
              </a:ext>
            </a:extLst>
          </p:cNvPr>
          <p:cNvSpPr txBox="1">
            <a:spLocks noGrp="1"/>
          </p:cNvSpPr>
          <p:nvPr>
            <p:ph type="sldNum" sz="quarter" idx="11"/>
          </p:nvPr>
        </p:nvSpPr>
        <p:spPr>
          <a:ln/>
        </p:spPr>
        <p:txBody>
          <a:bodyPr/>
          <a:lstStyle>
            <a:lvl1pPr>
              <a:defRPr/>
            </a:lvl1pPr>
          </a:lstStyle>
          <a:p>
            <a:pPr>
              <a:defRPr/>
            </a:pPr>
            <a:fld id="{EAD3EEE6-F5EA-1742-9FD1-5DA7D0DE840C}" type="slidenum">
              <a:rPr/>
              <a:pPr>
                <a:defRPr/>
              </a:pPr>
              <a:t>‹#›</a:t>
            </a:fld>
            <a:endParaRPr/>
          </a:p>
        </p:txBody>
      </p:sp>
    </p:spTree>
    <p:extLst>
      <p:ext uri="{BB962C8B-B14F-4D97-AF65-F5344CB8AC3E}">
        <p14:creationId xmlns:p14="http://schemas.microsoft.com/office/powerpoint/2010/main" val="97978995"/>
      </p:ext>
    </p:extLst>
  </p:cSld>
  <p:clrMapOvr>
    <a:masterClrMapping/>
  </p:clrMapOvr>
  <p:transition spd="slow"/>
</p:sldLayout>
</file>

<file path=ppt/slideLayouts/slideLayout3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E5ECECF-6920-CA4B-BC72-F108A796D77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DE587D8-933B-7544-A933-9813050795CE}"/>
              </a:ext>
            </a:extLst>
          </p:cNvPr>
          <p:cNvSpPr txBox="1">
            <a:spLocks noGrp="1"/>
          </p:cNvSpPr>
          <p:nvPr>
            <p:ph type="sldNum" sz="quarter" idx="11"/>
          </p:nvPr>
        </p:nvSpPr>
        <p:spPr>
          <a:ln/>
        </p:spPr>
        <p:txBody>
          <a:bodyPr/>
          <a:lstStyle>
            <a:lvl1pPr>
              <a:defRPr/>
            </a:lvl1pPr>
          </a:lstStyle>
          <a:p>
            <a:pPr>
              <a:defRPr/>
            </a:pPr>
            <a:fld id="{A23E6243-00F7-BB4E-AD3C-7DEDA5F7C649}" type="slidenum">
              <a:rPr/>
              <a:pPr>
                <a:defRPr/>
              </a:pPr>
              <a:t>‹#›</a:t>
            </a:fld>
            <a:endParaRPr/>
          </a:p>
        </p:txBody>
      </p:sp>
    </p:spTree>
    <p:extLst>
      <p:ext uri="{BB962C8B-B14F-4D97-AF65-F5344CB8AC3E}">
        <p14:creationId xmlns:p14="http://schemas.microsoft.com/office/powerpoint/2010/main" val="54182595"/>
      </p:ext>
    </p:extLst>
  </p:cSld>
  <p:clrMapOvr>
    <a:masterClrMapping/>
  </p:clrMapOvr>
  <p:transition spd="slow"/>
</p:sldLayout>
</file>

<file path=ppt/slideLayouts/slideLayout3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509D408-735A-D345-96B9-B1B83D4CF90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A9C5272-561F-BC49-9B12-56232CB8D3B7}"/>
              </a:ext>
            </a:extLst>
          </p:cNvPr>
          <p:cNvSpPr txBox="1">
            <a:spLocks noGrp="1"/>
          </p:cNvSpPr>
          <p:nvPr>
            <p:ph type="sldNum" sz="quarter" idx="11"/>
          </p:nvPr>
        </p:nvSpPr>
        <p:spPr>
          <a:ln/>
        </p:spPr>
        <p:txBody>
          <a:bodyPr/>
          <a:lstStyle>
            <a:lvl1pPr>
              <a:defRPr/>
            </a:lvl1pPr>
          </a:lstStyle>
          <a:p>
            <a:pPr>
              <a:defRPr/>
            </a:pPr>
            <a:fld id="{582556FD-2F89-3A46-95C1-36B9906A8242}" type="slidenum">
              <a:rPr/>
              <a:pPr>
                <a:defRPr/>
              </a:pPr>
              <a:t>‹#›</a:t>
            </a:fld>
            <a:endParaRPr/>
          </a:p>
        </p:txBody>
      </p:sp>
    </p:spTree>
    <p:extLst>
      <p:ext uri="{BB962C8B-B14F-4D97-AF65-F5344CB8AC3E}">
        <p14:creationId xmlns:p14="http://schemas.microsoft.com/office/powerpoint/2010/main" val="4094637532"/>
      </p:ext>
    </p:extLst>
  </p:cSld>
  <p:clrMapOvr>
    <a:masterClrMapping/>
  </p:clrMapOvr>
  <p:transition spd="slow"/>
</p:sldLayout>
</file>

<file path=ppt/slideLayouts/slideLayout3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ECD49B0-DCEE-FD4A-8245-8C8BBE2726C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EBF9727-9C76-4946-905F-98C00FA80222}"/>
              </a:ext>
            </a:extLst>
          </p:cNvPr>
          <p:cNvSpPr txBox="1">
            <a:spLocks noGrp="1"/>
          </p:cNvSpPr>
          <p:nvPr>
            <p:ph type="sldNum" sz="quarter" idx="11"/>
          </p:nvPr>
        </p:nvSpPr>
        <p:spPr>
          <a:ln/>
        </p:spPr>
        <p:txBody>
          <a:bodyPr/>
          <a:lstStyle>
            <a:lvl1pPr>
              <a:defRPr/>
            </a:lvl1pPr>
          </a:lstStyle>
          <a:p>
            <a:pPr>
              <a:defRPr/>
            </a:pPr>
            <a:fld id="{C9A5B13A-25D8-164D-B481-D351B4BA2BC1}" type="slidenum">
              <a:rPr/>
              <a:pPr>
                <a:defRPr/>
              </a:pPr>
              <a:t>‹#›</a:t>
            </a:fld>
            <a:endParaRPr/>
          </a:p>
        </p:txBody>
      </p:sp>
    </p:spTree>
    <p:extLst>
      <p:ext uri="{BB962C8B-B14F-4D97-AF65-F5344CB8AC3E}">
        <p14:creationId xmlns:p14="http://schemas.microsoft.com/office/powerpoint/2010/main" val="1298986063"/>
      </p:ext>
    </p:extLst>
  </p:cSld>
  <p:clrMapOvr>
    <a:masterClrMapping/>
  </p:clrMapOvr>
  <p:transition spd="slow"/>
</p:sldLayout>
</file>

<file path=ppt/slideLayouts/slideLayout3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9E9573C-E299-3843-B9EA-761ED93CD8E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79E7449-22CB-A54A-ADED-0642745B9D4A}"/>
              </a:ext>
            </a:extLst>
          </p:cNvPr>
          <p:cNvSpPr txBox="1">
            <a:spLocks noGrp="1"/>
          </p:cNvSpPr>
          <p:nvPr>
            <p:ph type="sldNum" sz="quarter" idx="11"/>
          </p:nvPr>
        </p:nvSpPr>
        <p:spPr>
          <a:ln/>
        </p:spPr>
        <p:txBody>
          <a:bodyPr/>
          <a:lstStyle>
            <a:lvl1pPr>
              <a:defRPr/>
            </a:lvl1pPr>
          </a:lstStyle>
          <a:p>
            <a:pPr>
              <a:defRPr/>
            </a:pPr>
            <a:fld id="{E3D55A58-2192-F54B-9E61-D2242559CF83}" type="slidenum">
              <a:rPr/>
              <a:pPr>
                <a:defRPr/>
              </a:pPr>
              <a:t>‹#›</a:t>
            </a:fld>
            <a:endParaRPr/>
          </a:p>
        </p:txBody>
      </p:sp>
    </p:spTree>
    <p:extLst>
      <p:ext uri="{BB962C8B-B14F-4D97-AF65-F5344CB8AC3E}">
        <p14:creationId xmlns:p14="http://schemas.microsoft.com/office/powerpoint/2010/main" val="2360091500"/>
      </p:ext>
    </p:extLst>
  </p:cSld>
  <p:clrMapOvr>
    <a:masterClrMapping/>
  </p:clrMapOvr>
  <p:transition spd="slow"/>
</p:sldLayout>
</file>

<file path=ppt/slideLayouts/slideLayout3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E7D085C-4FA4-434E-931E-B82E91AB073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CDFE014-E559-2B4A-998B-A943A6A26824}"/>
              </a:ext>
            </a:extLst>
          </p:cNvPr>
          <p:cNvSpPr txBox="1">
            <a:spLocks noGrp="1"/>
          </p:cNvSpPr>
          <p:nvPr>
            <p:ph type="sldNum" sz="quarter" idx="11"/>
          </p:nvPr>
        </p:nvSpPr>
        <p:spPr>
          <a:ln/>
        </p:spPr>
        <p:txBody>
          <a:bodyPr/>
          <a:lstStyle>
            <a:lvl1pPr>
              <a:defRPr/>
            </a:lvl1pPr>
          </a:lstStyle>
          <a:p>
            <a:pPr>
              <a:defRPr/>
            </a:pPr>
            <a:fld id="{EB5C7407-EDC3-5B4B-BB24-C7FE7FCAFA49}" type="slidenum">
              <a:rPr/>
              <a:pPr>
                <a:defRPr/>
              </a:pPr>
              <a:t>‹#›</a:t>
            </a:fld>
            <a:endParaRPr/>
          </a:p>
        </p:txBody>
      </p:sp>
    </p:spTree>
    <p:extLst>
      <p:ext uri="{BB962C8B-B14F-4D97-AF65-F5344CB8AC3E}">
        <p14:creationId xmlns:p14="http://schemas.microsoft.com/office/powerpoint/2010/main" val="2069721981"/>
      </p:ext>
    </p:extLst>
  </p:cSld>
  <p:clrMapOvr>
    <a:masterClrMapping/>
  </p:clrMapOvr>
  <p:transition spd="slow"/>
</p:sldLayout>
</file>

<file path=ppt/slideLayouts/slideLayout3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127B70E-6B3D-8F4E-A430-6162FE8D1FB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AAD2562-1C2F-CB4B-8DC8-897D9B95D998}"/>
              </a:ext>
            </a:extLst>
          </p:cNvPr>
          <p:cNvSpPr txBox="1">
            <a:spLocks noGrp="1"/>
          </p:cNvSpPr>
          <p:nvPr>
            <p:ph type="sldNum" sz="quarter" idx="11"/>
          </p:nvPr>
        </p:nvSpPr>
        <p:spPr>
          <a:ln/>
        </p:spPr>
        <p:txBody>
          <a:bodyPr/>
          <a:lstStyle>
            <a:lvl1pPr>
              <a:defRPr/>
            </a:lvl1pPr>
          </a:lstStyle>
          <a:p>
            <a:pPr>
              <a:defRPr/>
            </a:pPr>
            <a:fld id="{DF44064E-6CBB-9D4D-8410-82A5CB7C2EE8}" type="slidenum">
              <a:rPr/>
              <a:pPr>
                <a:defRPr/>
              </a:pPr>
              <a:t>‹#›</a:t>
            </a:fld>
            <a:endParaRPr/>
          </a:p>
        </p:txBody>
      </p:sp>
    </p:spTree>
    <p:extLst>
      <p:ext uri="{BB962C8B-B14F-4D97-AF65-F5344CB8AC3E}">
        <p14:creationId xmlns:p14="http://schemas.microsoft.com/office/powerpoint/2010/main" val="363386646"/>
      </p:ext>
    </p:extLst>
  </p:cSld>
  <p:clrMapOvr>
    <a:masterClrMapping/>
  </p:clrMapOvr>
  <p:transition spd="slow"/>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999871D-3D03-C540-B914-919C61C2B7E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F6DD4E3-167F-F54D-8CEC-8FBA02626A71}"/>
              </a:ext>
            </a:extLst>
          </p:cNvPr>
          <p:cNvSpPr txBox="1">
            <a:spLocks noGrp="1"/>
          </p:cNvSpPr>
          <p:nvPr>
            <p:ph type="sldNum" sz="quarter" idx="11"/>
          </p:nvPr>
        </p:nvSpPr>
        <p:spPr>
          <a:ln/>
        </p:spPr>
        <p:txBody>
          <a:bodyPr/>
          <a:lstStyle>
            <a:lvl1pPr>
              <a:defRPr/>
            </a:lvl1pPr>
          </a:lstStyle>
          <a:p>
            <a:pPr>
              <a:defRPr/>
            </a:pPr>
            <a:fld id="{54081A45-1171-8A48-B794-6870867F7959}" type="slidenum">
              <a:rPr/>
              <a:pPr>
                <a:defRPr/>
              </a:pPr>
              <a:t>‹#›</a:t>
            </a:fld>
            <a:endParaRPr/>
          </a:p>
        </p:txBody>
      </p:sp>
    </p:spTree>
    <p:extLst>
      <p:ext uri="{BB962C8B-B14F-4D97-AF65-F5344CB8AC3E}">
        <p14:creationId xmlns:p14="http://schemas.microsoft.com/office/powerpoint/2010/main" val="1254325335"/>
      </p:ext>
    </p:extLst>
  </p:cSld>
  <p:clrMapOvr>
    <a:masterClrMapping/>
  </p:clrMapOvr>
  <p:transition spd="slow"/>
</p:sldLayout>
</file>

<file path=ppt/slideLayouts/slideLayout3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01D3673-19D3-4F41-A93B-3F17F97BFD7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1C20F7E-33E1-4649-B1AC-0F861443A8F4}"/>
              </a:ext>
            </a:extLst>
          </p:cNvPr>
          <p:cNvSpPr txBox="1">
            <a:spLocks noGrp="1"/>
          </p:cNvSpPr>
          <p:nvPr>
            <p:ph type="sldNum" sz="quarter" idx="11"/>
          </p:nvPr>
        </p:nvSpPr>
        <p:spPr>
          <a:ln/>
        </p:spPr>
        <p:txBody>
          <a:bodyPr/>
          <a:lstStyle>
            <a:lvl1pPr>
              <a:defRPr/>
            </a:lvl1pPr>
          </a:lstStyle>
          <a:p>
            <a:pPr>
              <a:defRPr/>
            </a:pPr>
            <a:fld id="{C53E12E7-D7D0-A94F-98C5-BB35D075F8FE}" type="slidenum">
              <a:rPr/>
              <a:pPr>
                <a:defRPr/>
              </a:pPr>
              <a:t>‹#›</a:t>
            </a:fld>
            <a:endParaRPr/>
          </a:p>
        </p:txBody>
      </p:sp>
    </p:spTree>
    <p:extLst>
      <p:ext uri="{BB962C8B-B14F-4D97-AF65-F5344CB8AC3E}">
        <p14:creationId xmlns:p14="http://schemas.microsoft.com/office/powerpoint/2010/main" val="2681138059"/>
      </p:ext>
    </p:extLst>
  </p:cSld>
  <p:clrMapOvr>
    <a:masterClrMapping/>
  </p:clrMapOvr>
  <p:transition spd="slow"/>
</p:sldLayout>
</file>

<file path=ppt/slideLayouts/slideLayout3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0E817E6-CDBA-A347-BCEF-11CEE1FD151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4AA0F06-A16D-504D-9E3E-105643CC2ABA}"/>
              </a:ext>
            </a:extLst>
          </p:cNvPr>
          <p:cNvSpPr txBox="1">
            <a:spLocks noGrp="1"/>
          </p:cNvSpPr>
          <p:nvPr>
            <p:ph type="sldNum" sz="quarter" idx="11"/>
          </p:nvPr>
        </p:nvSpPr>
        <p:spPr>
          <a:ln/>
        </p:spPr>
        <p:txBody>
          <a:bodyPr/>
          <a:lstStyle>
            <a:lvl1pPr>
              <a:defRPr/>
            </a:lvl1pPr>
          </a:lstStyle>
          <a:p>
            <a:pPr>
              <a:defRPr/>
            </a:pPr>
            <a:fld id="{28E57D92-71BE-A34C-8B42-D54203161C77}" type="slidenum">
              <a:rPr/>
              <a:pPr>
                <a:defRPr/>
              </a:pPr>
              <a:t>‹#›</a:t>
            </a:fld>
            <a:endParaRPr/>
          </a:p>
        </p:txBody>
      </p:sp>
    </p:spTree>
    <p:extLst>
      <p:ext uri="{BB962C8B-B14F-4D97-AF65-F5344CB8AC3E}">
        <p14:creationId xmlns:p14="http://schemas.microsoft.com/office/powerpoint/2010/main" val="4133275876"/>
      </p:ext>
    </p:extLst>
  </p:cSld>
  <p:clrMapOvr>
    <a:masterClrMapping/>
  </p:clrMapOvr>
  <p:transition spd="slow"/>
</p:sldLayout>
</file>

<file path=ppt/slideLayouts/slideLayout3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380745F-7556-8847-B927-8E71390DAD5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5582407-8A66-5F42-87D1-475D99D9F7D3}"/>
              </a:ext>
            </a:extLst>
          </p:cNvPr>
          <p:cNvSpPr txBox="1">
            <a:spLocks noGrp="1"/>
          </p:cNvSpPr>
          <p:nvPr>
            <p:ph type="sldNum" sz="quarter" idx="11"/>
          </p:nvPr>
        </p:nvSpPr>
        <p:spPr>
          <a:ln/>
        </p:spPr>
        <p:txBody>
          <a:bodyPr/>
          <a:lstStyle>
            <a:lvl1pPr>
              <a:defRPr/>
            </a:lvl1pPr>
          </a:lstStyle>
          <a:p>
            <a:pPr>
              <a:defRPr/>
            </a:pPr>
            <a:fld id="{5DA5EB54-2F8F-9C42-814E-3FE80FC5DA8F}" type="slidenum">
              <a:rPr/>
              <a:pPr>
                <a:defRPr/>
              </a:pPr>
              <a:t>‹#›</a:t>
            </a:fld>
            <a:endParaRPr/>
          </a:p>
        </p:txBody>
      </p:sp>
    </p:spTree>
    <p:extLst>
      <p:ext uri="{BB962C8B-B14F-4D97-AF65-F5344CB8AC3E}">
        <p14:creationId xmlns:p14="http://schemas.microsoft.com/office/powerpoint/2010/main" val="386172972"/>
      </p:ext>
    </p:extLst>
  </p:cSld>
  <p:clrMapOvr>
    <a:masterClrMapping/>
  </p:clrMapOvr>
  <p:transition spd="slow"/>
</p:sldLayout>
</file>

<file path=ppt/slideLayouts/slideLayout3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C54737E-E54E-5147-AF44-56D62D955A8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50D325F-C517-244D-BA15-CA436502A341}"/>
              </a:ext>
            </a:extLst>
          </p:cNvPr>
          <p:cNvSpPr txBox="1">
            <a:spLocks noGrp="1"/>
          </p:cNvSpPr>
          <p:nvPr>
            <p:ph type="sldNum" sz="quarter" idx="11"/>
          </p:nvPr>
        </p:nvSpPr>
        <p:spPr>
          <a:ln/>
        </p:spPr>
        <p:txBody>
          <a:bodyPr/>
          <a:lstStyle>
            <a:lvl1pPr>
              <a:defRPr/>
            </a:lvl1pPr>
          </a:lstStyle>
          <a:p>
            <a:pPr>
              <a:defRPr/>
            </a:pPr>
            <a:fld id="{67C78E72-9BF3-7D42-AF39-EE3AB4CBD33F}" type="slidenum">
              <a:rPr/>
              <a:pPr>
                <a:defRPr/>
              </a:pPr>
              <a:t>‹#›</a:t>
            </a:fld>
            <a:endParaRPr/>
          </a:p>
        </p:txBody>
      </p:sp>
    </p:spTree>
    <p:extLst>
      <p:ext uri="{BB962C8B-B14F-4D97-AF65-F5344CB8AC3E}">
        <p14:creationId xmlns:p14="http://schemas.microsoft.com/office/powerpoint/2010/main" val="2185812436"/>
      </p:ext>
    </p:extLst>
  </p:cSld>
  <p:clrMapOvr>
    <a:masterClrMapping/>
  </p:clrMapOvr>
  <p:transition spd="slow"/>
</p:sldLayout>
</file>

<file path=ppt/slideLayouts/slideLayout3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50531953-05DA-1049-923F-B240F721155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47F400C-A277-AD44-A156-F43B2791C5A7}"/>
              </a:ext>
            </a:extLst>
          </p:cNvPr>
          <p:cNvSpPr txBox="1">
            <a:spLocks noGrp="1"/>
          </p:cNvSpPr>
          <p:nvPr>
            <p:ph type="sldNum" sz="quarter" idx="11"/>
          </p:nvPr>
        </p:nvSpPr>
        <p:spPr>
          <a:ln/>
        </p:spPr>
        <p:txBody>
          <a:bodyPr/>
          <a:lstStyle>
            <a:lvl1pPr>
              <a:defRPr/>
            </a:lvl1pPr>
          </a:lstStyle>
          <a:p>
            <a:pPr>
              <a:defRPr/>
            </a:pPr>
            <a:fld id="{E07D7330-DC26-0342-A7E2-32F8D69AD7FB}" type="slidenum">
              <a:rPr/>
              <a:pPr>
                <a:defRPr/>
              </a:pPr>
              <a:t>‹#›</a:t>
            </a:fld>
            <a:endParaRPr/>
          </a:p>
        </p:txBody>
      </p:sp>
    </p:spTree>
    <p:extLst>
      <p:ext uri="{BB962C8B-B14F-4D97-AF65-F5344CB8AC3E}">
        <p14:creationId xmlns:p14="http://schemas.microsoft.com/office/powerpoint/2010/main" val="176896151"/>
      </p:ext>
    </p:extLst>
  </p:cSld>
  <p:clrMapOvr>
    <a:masterClrMapping/>
  </p:clrMapOvr>
  <p:transition spd="slow"/>
</p:sldLayout>
</file>

<file path=ppt/slideLayouts/slideLayout3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7418069-6D77-7F45-A9B3-42981B07793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B2609C2-2399-D946-B4F1-A0E70ED582B5}"/>
              </a:ext>
            </a:extLst>
          </p:cNvPr>
          <p:cNvSpPr txBox="1">
            <a:spLocks noGrp="1"/>
          </p:cNvSpPr>
          <p:nvPr>
            <p:ph type="sldNum" sz="quarter" idx="11"/>
          </p:nvPr>
        </p:nvSpPr>
        <p:spPr>
          <a:ln/>
        </p:spPr>
        <p:txBody>
          <a:bodyPr/>
          <a:lstStyle>
            <a:lvl1pPr>
              <a:defRPr/>
            </a:lvl1pPr>
          </a:lstStyle>
          <a:p>
            <a:pPr>
              <a:defRPr/>
            </a:pPr>
            <a:fld id="{E38D8F2E-2637-554B-8C3C-99C84AAE77E0}" type="slidenum">
              <a:rPr/>
              <a:pPr>
                <a:defRPr/>
              </a:pPr>
              <a:t>‹#›</a:t>
            </a:fld>
            <a:endParaRPr/>
          </a:p>
        </p:txBody>
      </p:sp>
    </p:spTree>
    <p:extLst>
      <p:ext uri="{BB962C8B-B14F-4D97-AF65-F5344CB8AC3E}">
        <p14:creationId xmlns:p14="http://schemas.microsoft.com/office/powerpoint/2010/main" val="1114901427"/>
      </p:ext>
    </p:extLst>
  </p:cSld>
  <p:clrMapOvr>
    <a:masterClrMapping/>
  </p:clrMapOvr>
  <p:transition spd="slow"/>
</p:sldLayout>
</file>

<file path=ppt/slideLayouts/slideLayout3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CA6D0D5-39D7-DB47-A267-68A4A0F6502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604A260-FD31-7247-AD66-C9C6131C0EC9}"/>
              </a:ext>
            </a:extLst>
          </p:cNvPr>
          <p:cNvSpPr txBox="1">
            <a:spLocks noGrp="1"/>
          </p:cNvSpPr>
          <p:nvPr>
            <p:ph type="sldNum" sz="quarter" idx="11"/>
          </p:nvPr>
        </p:nvSpPr>
        <p:spPr>
          <a:ln/>
        </p:spPr>
        <p:txBody>
          <a:bodyPr/>
          <a:lstStyle>
            <a:lvl1pPr>
              <a:defRPr/>
            </a:lvl1pPr>
          </a:lstStyle>
          <a:p>
            <a:pPr>
              <a:defRPr/>
            </a:pPr>
            <a:fld id="{930EBCFF-F43A-6E4F-B7E6-7DB755C6F2C2}" type="slidenum">
              <a:rPr/>
              <a:pPr>
                <a:defRPr/>
              </a:pPr>
              <a:t>‹#›</a:t>
            </a:fld>
            <a:endParaRPr/>
          </a:p>
        </p:txBody>
      </p:sp>
    </p:spTree>
    <p:extLst>
      <p:ext uri="{BB962C8B-B14F-4D97-AF65-F5344CB8AC3E}">
        <p14:creationId xmlns:p14="http://schemas.microsoft.com/office/powerpoint/2010/main" val="1541841785"/>
      </p:ext>
    </p:extLst>
  </p:cSld>
  <p:clrMapOvr>
    <a:masterClrMapping/>
  </p:clrMapOvr>
  <p:transition spd="slow"/>
</p:sldLayout>
</file>

<file path=ppt/slideLayouts/slideLayout3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053CE0B-48ED-B540-9029-6DB8D66CFE5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D37C57C-393E-DC47-8646-EA284761FC4B}"/>
              </a:ext>
            </a:extLst>
          </p:cNvPr>
          <p:cNvSpPr txBox="1">
            <a:spLocks noGrp="1"/>
          </p:cNvSpPr>
          <p:nvPr>
            <p:ph type="sldNum" sz="quarter" idx="11"/>
          </p:nvPr>
        </p:nvSpPr>
        <p:spPr>
          <a:ln/>
        </p:spPr>
        <p:txBody>
          <a:bodyPr/>
          <a:lstStyle>
            <a:lvl1pPr>
              <a:defRPr/>
            </a:lvl1pPr>
          </a:lstStyle>
          <a:p>
            <a:pPr>
              <a:defRPr/>
            </a:pPr>
            <a:fld id="{EE514632-A407-2C46-B049-EF63ACAD6758}" type="slidenum">
              <a:rPr/>
              <a:pPr>
                <a:defRPr/>
              </a:pPr>
              <a:t>‹#›</a:t>
            </a:fld>
            <a:endParaRPr/>
          </a:p>
        </p:txBody>
      </p:sp>
    </p:spTree>
    <p:extLst>
      <p:ext uri="{BB962C8B-B14F-4D97-AF65-F5344CB8AC3E}">
        <p14:creationId xmlns:p14="http://schemas.microsoft.com/office/powerpoint/2010/main" val="2604918236"/>
      </p:ext>
    </p:extLst>
  </p:cSld>
  <p:clrMapOvr>
    <a:masterClrMapping/>
  </p:clrMapOvr>
  <p:transition spd="slow"/>
</p:sldLayout>
</file>

<file path=ppt/slideLayouts/slideLayout3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BF72F29-6ED3-2740-B685-4B5BA328A79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EF14DB3-2829-B449-8E69-DBFA75BBBFF0}"/>
              </a:ext>
            </a:extLst>
          </p:cNvPr>
          <p:cNvSpPr txBox="1">
            <a:spLocks noGrp="1"/>
          </p:cNvSpPr>
          <p:nvPr>
            <p:ph type="sldNum" sz="quarter" idx="11"/>
          </p:nvPr>
        </p:nvSpPr>
        <p:spPr>
          <a:ln/>
        </p:spPr>
        <p:txBody>
          <a:bodyPr/>
          <a:lstStyle>
            <a:lvl1pPr>
              <a:defRPr/>
            </a:lvl1pPr>
          </a:lstStyle>
          <a:p>
            <a:pPr>
              <a:defRPr/>
            </a:pPr>
            <a:fld id="{DEC73558-F1D0-344E-A81A-AC019E1A9CB7}" type="slidenum">
              <a:rPr/>
              <a:pPr>
                <a:defRPr/>
              </a:pPr>
              <a:t>‹#›</a:t>
            </a:fld>
            <a:endParaRPr/>
          </a:p>
        </p:txBody>
      </p:sp>
    </p:spTree>
    <p:extLst>
      <p:ext uri="{BB962C8B-B14F-4D97-AF65-F5344CB8AC3E}">
        <p14:creationId xmlns:p14="http://schemas.microsoft.com/office/powerpoint/2010/main" val="3260034311"/>
      </p:ext>
    </p:extLst>
  </p:cSld>
  <p:clrMapOvr>
    <a:masterClrMapping/>
  </p:clrMapOvr>
  <p:transition spd="slow"/>
</p:sldLayout>
</file>

<file path=ppt/slideLayouts/slideLayout3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86A9A4E-A06F-D441-8418-DD6E06D8FB4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E8E3626-1ACD-874C-A208-DB608B07CF7F}"/>
              </a:ext>
            </a:extLst>
          </p:cNvPr>
          <p:cNvSpPr txBox="1">
            <a:spLocks noGrp="1"/>
          </p:cNvSpPr>
          <p:nvPr>
            <p:ph type="sldNum" sz="quarter" idx="11"/>
          </p:nvPr>
        </p:nvSpPr>
        <p:spPr>
          <a:ln/>
        </p:spPr>
        <p:txBody>
          <a:bodyPr/>
          <a:lstStyle>
            <a:lvl1pPr>
              <a:defRPr/>
            </a:lvl1pPr>
          </a:lstStyle>
          <a:p>
            <a:pPr>
              <a:defRPr/>
            </a:pPr>
            <a:fld id="{00155EBA-606D-2D41-A7D4-42D02CAD9E06}" type="slidenum">
              <a:rPr/>
              <a:pPr>
                <a:defRPr/>
              </a:pPr>
              <a:t>‹#›</a:t>
            </a:fld>
            <a:endParaRPr/>
          </a:p>
        </p:txBody>
      </p:sp>
    </p:spTree>
    <p:extLst>
      <p:ext uri="{BB962C8B-B14F-4D97-AF65-F5344CB8AC3E}">
        <p14:creationId xmlns:p14="http://schemas.microsoft.com/office/powerpoint/2010/main" val="3316131907"/>
      </p:ext>
    </p:extLst>
  </p:cSld>
  <p:clrMapOvr>
    <a:masterClrMapping/>
  </p:clrMapOvr>
  <p:transition spd="slow"/>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E4B1A05-D082-7C40-94E5-631888BA251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634CE48-7492-924C-9C94-E3966F42E2B2}"/>
              </a:ext>
            </a:extLst>
          </p:cNvPr>
          <p:cNvSpPr txBox="1">
            <a:spLocks noGrp="1"/>
          </p:cNvSpPr>
          <p:nvPr>
            <p:ph type="sldNum" sz="quarter" idx="11"/>
          </p:nvPr>
        </p:nvSpPr>
        <p:spPr>
          <a:ln/>
        </p:spPr>
        <p:txBody>
          <a:bodyPr/>
          <a:lstStyle>
            <a:lvl1pPr>
              <a:defRPr/>
            </a:lvl1pPr>
          </a:lstStyle>
          <a:p>
            <a:pPr>
              <a:defRPr/>
            </a:pPr>
            <a:fld id="{AFBE007D-A0AC-644A-AE08-BF11A08A53A5}" type="slidenum">
              <a:rPr/>
              <a:pPr>
                <a:defRPr/>
              </a:pPr>
              <a:t>‹#›</a:t>
            </a:fld>
            <a:endParaRPr/>
          </a:p>
        </p:txBody>
      </p:sp>
    </p:spTree>
    <p:extLst>
      <p:ext uri="{BB962C8B-B14F-4D97-AF65-F5344CB8AC3E}">
        <p14:creationId xmlns:p14="http://schemas.microsoft.com/office/powerpoint/2010/main" val="1019480658"/>
      </p:ext>
    </p:extLst>
  </p:cSld>
  <p:clrMapOvr>
    <a:masterClrMapping/>
  </p:clrMapOvr>
  <p:transition spd="slow"/>
</p:sldLayout>
</file>

<file path=ppt/slideLayouts/slideLayout3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B0547EA-5D72-AB45-8D42-34023586F76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8EDA396-8997-7649-8FB2-B39633ECDBFD}"/>
              </a:ext>
            </a:extLst>
          </p:cNvPr>
          <p:cNvSpPr txBox="1">
            <a:spLocks noGrp="1"/>
          </p:cNvSpPr>
          <p:nvPr>
            <p:ph type="sldNum" sz="quarter" idx="11"/>
          </p:nvPr>
        </p:nvSpPr>
        <p:spPr>
          <a:ln/>
        </p:spPr>
        <p:txBody>
          <a:bodyPr/>
          <a:lstStyle>
            <a:lvl1pPr>
              <a:defRPr/>
            </a:lvl1pPr>
          </a:lstStyle>
          <a:p>
            <a:pPr>
              <a:defRPr/>
            </a:pPr>
            <a:fld id="{916DA7E0-C812-EF4A-9202-D60E1D95581A}" type="slidenum">
              <a:rPr/>
              <a:pPr>
                <a:defRPr/>
              </a:pPr>
              <a:t>‹#›</a:t>
            </a:fld>
            <a:endParaRPr/>
          </a:p>
        </p:txBody>
      </p:sp>
    </p:spTree>
    <p:extLst>
      <p:ext uri="{BB962C8B-B14F-4D97-AF65-F5344CB8AC3E}">
        <p14:creationId xmlns:p14="http://schemas.microsoft.com/office/powerpoint/2010/main" val="793119850"/>
      </p:ext>
    </p:extLst>
  </p:cSld>
  <p:clrMapOvr>
    <a:masterClrMapping/>
  </p:clrMapOvr>
  <p:transition spd="slow"/>
</p:sldLayout>
</file>

<file path=ppt/slideLayouts/slideLayout3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765B726-BB9A-754E-B3C1-53CC8742E38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8C63CCA-9D79-B841-90F0-BB4E0FA76E17}"/>
              </a:ext>
            </a:extLst>
          </p:cNvPr>
          <p:cNvSpPr txBox="1">
            <a:spLocks noGrp="1"/>
          </p:cNvSpPr>
          <p:nvPr>
            <p:ph type="sldNum" sz="quarter" idx="11"/>
          </p:nvPr>
        </p:nvSpPr>
        <p:spPr>
          <a:ln/>
        </p:spPr>
        <p:txBody>
          <a:bodyPr/>
          <a:lstStyle>
            <a:lvl1pPr>
              <a:defRPr/>
            </a:lvl1pPr>
          </a:lstStyle>
          <a:p>
            <a:pPr>
              <a:defRPr/>
            </a:pPr>
            <a:fld id="{423C0638-9FBD-894C-98BD-557F156E438A}" type="slidenum">
              <a:rPr/>
              <a:pPr>
                <a:defRPr/>
              </a:pPr>
              <a:t>‹#›</a:t>
            </a:fld>
            <a:endParaRPr/>
          </a:p>
        </p:txBody>
      </p:sp>
    </p:spTree>
    <p:extLst>
      <p:ext uri="{BB962C8B-B14F-4D97-AF65-F5344CB8AC3E}">
        <p14:creationId xmlns:p14="http://schemas.microsoft.com/office/powerpoint/2010/main" val="1412888917"/>
      </p:ext>
    </p:extLst>
  </p:cSld>
  <p:clrMapOvr>
    <a:masterClrMapping/>
  </p:clrMapOvr>
  <p:transition spd="slow"/>
</p:sldLayout>
</file>

<file path=ppt/slideLayouts/slideLayout3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80C1711-49F4-9642-A0BA-C8A9D5A7BCA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9A66E4B-6A09-4548-86A7-35BE68D24187}"/>
              </a:ext>
            </a:extLst>
          </p:cNvPr>
          <p:cNvSpPr txBox="1">
            <a:spLocks noGrp="1"/>
          </p:cNvSpPr>
          <p:nvPr>
            <p:ph type="sldNum" sz="quarter" idx="11"/>
          </p:nvPr>
        </p:nvSpPr>
        <p:spPr>
          <a:ln/>
        </p:spPr>
        <p:txBody>
          <a:bodyPr/>
          <a:lstStyle>
            <a:lvl1pPr>
              <a:defRPr/>
            </a:lvl1pPr>
          </a:lstStyle>
          <a:p>
            <a:pPr>
              <a:defRPr/>
            </a:pPr>
            <a:fld id="{6F7A92F3-3D28-E34A-8EE2-24AB5C2DD7C9}" type="slidenum">
              <a:rPr/>
              <a:pPr>
                <a:defRPr/>
              </a:pPr>
              <a:t>‹#›</a:t>
            </a:fld>
            <a:endParaRPr/>
          </a:p>
        </p:txBody>
      </p:sp>
    </p:spTree>
    <p:extLst>
      <p:ext uri="{BB962C8B-B14F-4D97-AF65-F5344CB8AC3E}">
        <p14:creationId xmlns:p14="http://schemas.microsoft.com/office/powerpoint/2010/main" val="3850126348"/>
      </p:ext>
    </p:extLst>
  </p:cSld>
  <p:clrMapOvr>
    <a:masterClrMapping/>
  </p:clrMapOvr>
  <p:transition spd="slow"/>
</p:sldLayout>
</file>

<file path=ppt/slideLayouts/slideLayout3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F848CF7-D3D5-5844-A8FD-44DE7DB29B1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4EE536E-CB29-954F-A573-CF1049D0598B}"/>
              </a:ext>
            </a:extLst>
          </p:cNvPr>
          <p:cNvSpPr txBox="1">
            <a:spLocks noGrp="1"/>
          </p:cNvSpPr>
          <p:nvPr>
            <p:ph type="sldNum" sz="quarter" idx="11"/>
          </p:nvPr>
        </p:nvSpPr>
        <p:spPr>
          <a:ln/>
        </p:spPr>
        <p:txBody>
          <a:bodyPr/>
          <a:lstStyle>
            <a:lvl1pPr>
              <a:defRPr/>
            </a:lvl1pPr>
          </a:lstStyle>
          <a:p>
            <a:pPr>
              <a:defRPr/>
            </a:pPr>
            <a:fld id="{00349BE1-81D8-914B-86F5-D027E558D3A3}" type="slidenum">
              <a:rPr/>
              <a:pPr>
                <a:defRPr/>
              </a:pPr>
              <a:t>‹#›</a:t>
            </a:fld>
            <a:endParaRPr/>
          </a:p>
        </p:txBody>
      </p:sp>
    </p:spTree>
    <p:extLst>
      <p:ext uri="{BB962C8B-B14F-4D97-AF65-F5344CB8AC3E}">
        <p14:creationId xmlns:p14="http://schemas.microsoft.com/office/powerpoint/2010/main" val="696534505"/>
      </p:ext>
    </p:extLst>
  </p:cSld>
  <p:clrMapOvr>
    <a:masterClrMapping/>
  </p:clrMapOvr>
  <p:transition spd="slow"/>
</p:sldLayout>
</file>

<file path=ppt/slideLayouts/slideLayout3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CA779FE-F1C7-344C-A895-F561DE51574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E1BB1715-EB9C-044C-AB15-FC94F03AE8FC}"/>
              </a:ext>
            </a:extLst>
          </p:cNvPr>
          <p:cNvSpPr txBox="1">
            <a:spLocks noGrp="1"/>
          </p:cNvSpPr>
          <p:nvPr>
            <p:ph type="sldNum" sz="quarter" idx="11"/>
          </p:nvPr>
        </p:nvSpPr>
        <p:spPr>
          <a:ln/>
        </p:spPr>
        <p:txBody>
          <a:bodyPr/>
          <a:lstStyle>
            <a:lvl1pPr>
              <a:defRPr/>
            </a:lvl1pPr>
          </a:lstStyle>
          <a:p>
            <a:pPr>
              <a:defRPr/>
            </a:pPr>
            <a:fld id="{2F328F3F-7C31-0D41-A504-07648AA48949}" type="slidenum">
              <a:rPr/>
              <a:pPr>
                <a:defRPr/>
              </a:pPr>
              <a:t>‹#›</a:t>
            </a:fld>
            <a:endParaRPr/>
          </a:p>
        </p:txBody>
      </p:sp>
    </p:spTree>
    <p:extLst>
      <p:ext uri="{BB962C8B-B14F-4D97-AF65-F5344CB8AC3E}">
        <p14:creationId xmlns:p14="http://schemas.microsoft.com/office/powerpoint/2010/main" val="1336787231"/>
      </p:ext>
    </p:extLst>
  </p:cSld>
  <p:clrMapOvr>
    <a:masterClrMapping/>
  </p:clrMapOvr>
  <p:transition spd="slow"/>
</p:sldLayout>
</file>

<file path=ppt/slideLayouts/slideLayout3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A5B7D29-9028-CD41-A32F-B12511CD634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66BD6E3-0651-014D-86EF-993F0B4BE076}"/>
              </a:ext>
            </a:extLst>
          </p:cNvPr>
          <p:cNvSpPr txBox="1">
            <a:spLocks noGrp="1"/>
          </p:cNvSpPr>
          <p:nvPr>
            <p:ph type="sldNum" sz="quarter" idx="11"/>
          </p:nvPr>
        </p:nvSpPr>
        <p:spPr>
          <a:ln/>
        </p:spPr>
        <p:txBody>
          <a:bodyPr/>
          <a:lstStyle>
            <a:lvl1pPr>
              <a:defRPr/>
            </a:lvl1pPr>
          </a:lstStyle>
          <a:p>
            <a:pPr>
              <a:defRPr/>
            </a:pPr>
            <a:fld id="{B1F1A902-CE69-4E40-A45C-8404E99E19B2}" type="slidenum">
              <a:rPr/>
              <a:pPr>
                <a:defRPr/>
              </a:pPr>
              <a:t>‹#›</a:t>
            </a:fld>
            <a:endParaRPr/>
          </a:p>
        </p:txBody>
      </p:sp>
    </p:spTree>
    <p:extLst>
      <p:ext uri="{BB962C8B-B14F-4D97-AF65-F5344CB8AC3E}">
        <p14:creationId xmlns:p14="http://schemas.microsoft.com/office/powerpoint/2010/main" val="2003159589"/>
      </p:ext>
    </p:extLst>
  </p:cSld>
  <p:clrMapOvr>
    <a:masterClrMapping/>
  </p:clrMapOvr>
  <p:transition spd="slow"/>
</p:sldLayout>
</file>

<file path=ppt/slideLayouts/slideLayout3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DE6072E-5AFF-884E-8FC1-D1A2A895E2A3}"/>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5537C0A-A944-2145-A981-287A2128313A}"/>
              </a:ext>
            </a:extLst>
          </p:cNvPr>
          <p:cNvSpPr txBox="1">
            <a:spLocks noGrp="1"/>
          </p:cNvSpPr>
          <p:nvPr>
            <p:ph type="sldNum" sz="quarter" idx="11"/>
          </p:nvPr>
        </p:nvSpPr>
        <p:spPr>
          <a:ln/>
        </p:spPr>
        <p:txBody>
          <a:bodyPr/>
          <a:lstStyle>
            <a:lvl1pPr>
              <a:defRPr/>
            </a:lvl1pPr>
          </a:lstStyle>
          <a:p>
            <a:pPr>
              <a:defRPr/>
            </a:pPr>
            <a:fld id="{A29AF341-0604-1445-9CF8-6D1D191BF028}" type="slidenum">
              <a:rPr/>
              <a:pPr>
                <a:defRPr/>
              </a:pPr>
              <a:t>‹#›</a:t>
            </a:fld>
            <a:endParaRPr/>
          </a:p>
        </p:txBody>
      </p:sp>
    </p:spTree>
    <p:extLst>
      <p:ext uri="{BB962C8B-B14F-4D97-AF65-F5344CB8AC3E}">
        <p14:creationId xmlns:p14="http://schemas.microsoft.com/office/powerpoint/2010/main" val="2362897149"/>
      </p:ext>
    </p:extLst>
  </p:cSld>
  <p:clrMapOvr>
    <a:masterClrMapping/>
  </p:clrMapOvr>
  <p:transition spd="slow"/>
</p:sldLayout>
</file>

<file path=ppt/slideLayouts/slideLayout3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7A26625-3AF8-B14C-A915-0D8324A205A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9E29365-6A85-4340-9E14-B2C7B62DA5CF}"/>
              </a:ext>
            </a:extLst>
          </p:cNvPr>
          <p:cNvSpPr txBox="1">
            <a:spLocks noGrp="1"/>
          </p:cNvSpPr>
          <p:nvPr>
            <p:ph type="sldNum" sz="quarter" idx="11"/>
          </p:nvPr>
        </p:nvSpPr>
        <p:spPr>
          <a:ln/>
        </p:spPr>
        <p:txBody>
          <a:bodyPr/>
          <a:lstStyle>
            <a:lvl1pPr>
              <a:defRPr/>
            </a:lvl1pPr>
          </a:lstStyle>
          <a:p>
            <a:pPr>
              <a:defRPr/>
            </a:pPr>
            <a:fld id="{462F63F5-F3BB-BD4B-BA2D-B3C1F693FF5C}" type="slidenum">
              <a:rPr/>
              <a:pPr>
                <a:defRPr/>
              </a:pPr>
              <a:t>‹#›</a:t>
            </a:fld>
            <a:endParaRPr/>
          </a:p>
        </p:txBody>
      </p:sp>
    </p:spTree>
    <p:extLst>
      <p:ext uri="{BB962C8B-B14F-4D97-AF65-F5344CB8AC3E}">
        <p14:creationId xmlns:p14="http://schemas.microsoft.com/office/powerpoint/2010/main" val="529872838"/>
      </p:ext>
    </p:extLst>
  </p:cSld>
  <p:clrMapOvr>
    <a:masterClrMapping/>
  </p:clrMapOvr>
  <p:transition spd="slow"/>
</p:sldLayout>
</file>

<file path=ppt/slideLayouts/slideLayout3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334B0B4-23B5-C248-9F6A-68956AD0065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3E8E245-FA78-7B43-9A86-E49A3D2AFA7F}"/>
              </a:ext>
            </a:extLst>
          </p:cNvPr>
          <p:cNvSpPr txBox="1">
            <a:spLocks noGrp="1"/>
          </p:cNvSpPr>
          <p:nvPr>
            <p:ph type="sldNum" sz="quarter" idx="11"/>
          </p:nvPr>
        </p:nvSpPr>
        <p:spPr>
          <a:ln/>
        </p:spPr>
        <p:txBody>
          <a:bodyPr/>
          <a:lstStyle>
            <a:lvl1pPr>
              <a:defRPr/>
            </a:lvl1pPr>
          </a:lstStyle>
          <a:p>
            <a:pPr>
              <a:defRPr/>
            </a:pPr>
            <a:fld id="{887FC31C-4440-244F-97D0-630C1F3829B1}" type="slidenum">
              <a:rPr/>
              <a:pPr>
                <a:defRPr/>
              </a:pPr>
              <a:t>‹#›</a:t>
            </a:fld>
            <a:endParaRPr/>
          </a:p>
        </p:txBody>
      </p:sp>
    </p:spTree>
    <p:extLst>
      <p:ext uri="{BB962C8B-B14F-4D97-AF65-F5344CB8AC3E}">
        <p14:creationId xmlns:p14="http://schemas.microsoft.com/office/powerpoint/2010/main" val="937750534"/>
      </p:ext>
    </p:extLst>
  </p:cSld>
  <p:clrMapOvr>
    <a:masterClrMapping/>
  </p:clrMapOvr>
  <p:transition spd="slow"/>
</p:sldLayout>
</file>

<file path=ppt/slideLayouts/slideLayout3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4767AD3-569F-164A-86FC-E2F8A3412F4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676622F-C985-4A44-8DA6-A3C3EC6B6F46}"/>
              </a:ext>
            </a:extLst>
          </p:cNvPr>
          <p:cNvSpPr txBox="1">
            <a:spLocks noGrp="1"/>
          </p:cNvSpPr>
          <p:nvPr>
            <p:ph type="sldNum" sz="quarter" idx="11"/>
          </p:nvPr>
        </p:nvSpPr>
        <p:spPr>
          <a:ln/>
        </p:spPr>
        <p:txBody>
          <a:bodyPr/>
          <a:lstStyle>
            <a:lvl1pPr>
              <a:defRPr/>
            </a:lvl1pPr>
          </a:lstStyle>
          <a:p>
            <a:pPr>
              <a:defRPr/>
            </a:pPr>
            <a:fld id="{EC98A11E-A95E-3343-95E3-166862A94405}" type="slidenum">
              <a:rPr/>
              <a:pPr>
                <a:defRPr/>
              </a:pPr>
              <a:t>‹#›</a:t>
            </a:fld>
            <a:endParaRPr/>
          </a:p>
        </p:txBody>
      </p:sp>
    </p:spTree>
    <p:extLst>
      <p:ext uri="{BB962C8B-B14F-4D97-AF65-F5344CB8AC3E}">
        <p14:creationId xmlns:p14="http://schemas.microsoft.com/office/powerpoint/2010/main" val="4282152957"/>
      </p:ext>
    </p:extLst>
  </p:cSld>
  <p:clrMapOvr>
    <a:masterClrMapping/>
  </p:clrMapOvr>
  <p:transition spd="slow"/>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02FBA85-4C3A-9C45-BCAA-07C16315966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6DF2F844-AF5E-AA4F-98D7-5BAEE3EB1567}"/>
              </a:ext>
            </a:extLst>
          </p:cNvPr>
          <p:cNvSpPr txBox="1">
            <a:spLocks noGrp="1"/>
          </p:cNvSpPr>
          <p:nvPr>
            <p:ph type="sldNum" sz="quarter" idx="11"/>
          </p:nvPr>
        </p:nvSpPr>
        <p:spPr>
          <a:ln/>
        </p:spPr>
        <p:txBody>
          <a:bodyPr/>
          <a:lstStyle>
            <a:lvl1pPr>
              <a:defRPr/>
            </a:lvl1pPr>
          </a:lstStyle>
          <a:p>
            <a:pPr>
              <a:defRPr/>
            </a:pPr>
            <a:fld id="{F5EAF3B9-1B55-2C41-A0FF-032811E67682}" type="slidenum">
              <a:rPr/>
              <a:pPr>
                <a:defRPr/>
              </a:pPr>
              <a:t>‹#›</a:t>
            </a:fld>
            <a:endParaRPr/>
          </a:p>
        </p:txBody>
      </p:sp>
    </p:spTree>
    <p:extLst>
      <p:ext uri="{BB962C8B-B14F-4D97-AF65-F5344CB8AC3E}">
        <p14:creationId xmlns:p14="http://schemas.microsoft.com/office/powerpoint/2010/main" val="2068041694"/>
      </p:ext>
    </p:extLst>
  </p:cSld>
  <p:clrMapOvr>
    <a:masterClrMapping/>
  </p:clrMapOvr>
  <p:transition spd="slow"/>
</p:sldLayout>
</file>

<file path=ppt/slideLayouts/slideLayout3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C679DA1-BBAE-3845-9E0A-2B5DA35DA5E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C1ED9C6-9AA9-0F43-8103-C88C9DFDE999}"/>
              </a:ext>
            </a:extLst>
          </p:cNvPr>
          <p:cNvSpPr txBox="1">
            <a:spLocks noGrp="1"/>
          </p:cNvSpPr>
          <p:nvPr>
            <p:ph type="sldNum" sz="quarter" idx="11"/>
          </p:nvPr>
        </p:nvSpPr>
        <p:spPr>
          <a:ln/>
        </p:spPr>
        <p:txBody>
          <a:bodyPr/>
          <a:lstStyle>
            <a:lvl1pPr>
              <a:defRPr/>
            </a:lvl1pPr>
          </a:lstStyle>
          <a:p>
            <a:pPr>
              <a:defRPr/>
            </a:pPr>
            <a:fld id="{270D9DDB-551C-BE49-AA1A-CF1CFD9EEA58}" type="slidenum">
              <a:rPr/>
              <a:pPr>
                <a:defRPr/>
              </a:pPr>
              <a:t>‹#›</a:t>
            </a:fld>
            <a:endParaRPr/>
          </a:p>
        </p:txBody>
      </p:sp>
    </p:spTree>
    <p:extLst>
      <p:ext uri="{BB962C8B-B14F-4D97-AF65-F5344CB8AC3E}">
        <p14:creationId xmlns:p14="http://schemas.microsoft.com/office/powerpoint/2010/main" val="2259370499"/>
      </p:ext>
    </p:extLst>
  </p:cSld>
  <p:clrMapOvr>
    <a:masterClrMapping/>
  </p:clrMapOvr>
  <p:transition spd="slow"/>
</p:sldLayout>
</file>

<file path=ppt/slideLayouts/slideLayout3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E9C676E-2407-904F-87FD-6CD8E2288A9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E266282-E90B-5B49-88EB-23EAC1B9B51F}"/>
              </a:ext>
            </a:extLst>
          </p:cNvPr>
          <p:cNvSpPr txBox="1">
            <a:spLocks noGrp="1"/>
          </p:cNvSpPr>
          <p:nvPr>
            <p:ph type="sldNum" sz="quarter" idx="11"/>
          </p:nvPr>
        </p:nvSpPr>
        <p:spPr>
          <a:ln/>
        </p:spPr>
        <p:txBody>
          <a:bodyPr/>
          <a:lstStyle>
            <a:lvl1pPr>
              <a:defRPr/>
            </a:lvl1pPr>
          </a:lstStyle>
          <a:p>
            <a:pPr>
              <a:defRPr/>
            </a:pPr>
            <a:fld id="{20A2E759-88E8-3841-B3EC-C98DF9A09C64}" type="slidenum">
              <a:rPr/>
              <a:pPr>
                <a:defRPr/>
              </a:pPr>
              <a:t>‹#›</a:t>
            </a:fld>
            <a:endParaRPr/>
          </a:p>
        </p:txBody>
      </p:sp>
    </p:spTree>
    <p:extLst>
      <p:ext uri="{BB962C8B-B14F-4D97-AF65-F5344CB8AC3E}">
        <p14:creationId xmlns:p14="http://schemas.microsoft.com/office/powerpoint/2010/main" val="417823136"/>
      </p:ext>
    </p:extLst>
  </p:cSld>
  <p:clrMapOvr>
    <a:masterClrMapping/>
  </p:clrMapOvr>
  <p:transition spd="slow"/>
</p:sldLayout>
</file>

<file path=ppt/slideLayouts/slideLayout3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DCC3082-51BD-6141-8923-0ACAE4A9EE0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C3BACFF-71D9-3F45-B4BF-480A2C585990}"/>
              </a:ext>
            </a:extLst>
          </p:cNvPr>
          <p:cNvSpPr txBox="1">
            <a:spLocks noGrp="1"/>
          </p:cNvSpPr>
          <p:nvPr>
            <p:ph type="sldNum" sz="quarter" idx="11"/>
          </p:nvPr>
        </p:nvSpPr>
        <p:spPr>
          <a:ln/>
        </p:spPr>
        <p:txBody>
          <a:bodyPr/>
          <a:lstStyle>
            <a:lvl1pPr>
              <a:defRPr/>
            </a:lvl1pPr>
          </a:lstStyle>
          <a:p>
            <a:pPr>
              <a:defRPr/>
            </a:pPr>
            <a:fld id="{673FB873-FD9C-4149-8FA1-E26E1F1A0711}" type="slidenum">
              <a:rPr/>
              <a:pPr>
                <a:defRPr/>
              </a:pPr>
              <a:t>‹#›</a:t>
            </a:fld>
            <a:endParaRPr/>
          </a:p>
        </p:txBody>
      </p:sp>
    </p:spTree>
    <p:extLst>
      <p:ext uri="{BB962C8B-B14F-4D97-AF65-F5344CB8AC3E}">
        <p14:creationId xmlns:p14="http://schemas.microsoft.com/office/powerpoint/2010/main" val="3874200007"/>
      </p:ext>
    </p:extLst>
  </p:cSld>
  <p:clrMapOvr>
    <a:masterClrMapping/>
  </p:clrMapOvr>
  <p:transition spd="slow"/>
</p:sldLayout>
</file>

<file path=ppt/slideLayouts/slideLayout3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9022F8D-35CE-4941-95A2-C0009B2B1B5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69FFD75-B5D2-254B-91E2-7D16338D8911}"/>
              </a:ext>
            </a:extLst>
          </p:cNvPr>
          <p:cNvSpPr txBox="1">
            <a:spLocks noGrp="1"/>
          </p:cNvSpPr>
          <p:nvPr>
            <p:ph type="sldNum" sz="quarter" idx="11"/>
          </p:nvPr>
        </p:nvSpPr>
        <p:spPr>
          <a:ln/>
        </p:spPr>
        <p:txBody>
          <a:bodyPr/>
          <a:lstStyle>
            <a:lvl1pPr>
              <a:defRPr/>
            </a:lvl1pPr>
          </a:lstStyle>
          <a:p>
            <a:pPr>
              <a:defRPr/>
            </a:pPr>
            <a:fld id="{BB96546E-C7CF-B548-A39F-EB858418B819}" type="slidenum">
              <a:rPr/>
              <a:pPr>
                <a:defRPr/>
              </a:pPr>
              <a:t>‹#›</a:t>
            </a:fld>
            <a:endParaRPr/>
          </a:p>
        </p:txBody>
      </p:sp>
    </p:spTree>
    <p:extLst>
      <p:ext uri="{BB962C8B-B14F-4D97-AF65-F5344CB8AC3E}">
        <p14:creationId xmlns:p14="http://schemas.microsoft.com/office/powerpoint/2010/main" val="572023329"/>
      </p:ext>
    </p:extLst>
  </p:cSld>
  <p:clrMapOvr>
    <a:masterClrMapping/>
  </p:clrMapOvr>
  <p:transition spd="slow"/>
</p:sldLayout>
</file>

<file path=ppt/slideLayouts/slideLayout3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F92918E-120D-E346-8FA7-D5DD3F50142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8B65F84-81DC-BF45-B995-74E138B2882A}"/>
              </a:ext>
            </a:extLst>
          </p:cNvPr>
          <p:cNvSpPr txBox="1">
            <a:spLocks noGrp="1"/>
          </p:cNvSpPr>
          <p:nvPr>
            <p:ph type="sldNum" sz="quarter" idx="11"/>
          </p:nvPr>
        </p:nvSpPr>
        <p:spPr>
          <a:ln/>
        </p:spPr>
        <p:txBody>
          <a:bodyPr/>
          <a:lstStyle>
            <a:lvl1pPr>
              <a:defRPr/>
            </a:lvl1pPr>
          </a:lstStyle>
          <a:p>
            <a:pPr>
              <a:defRPr/>
            </a:pPr>
            <a:fld id="{73D3E438-CF4F-CF47-A3D8-0163FE27BD7D}" type="slidenum">
              <a:rPr/>
              <a:pPr>
                <a:defRPr/>
              </a:pPr>
              <a:t>‹#›</a:t>
            </a:fld>
            <a:endParaRPr/>
          </a:p>
        </p:txBody>
      </p:sp>
    </p:spTree>
    <p:extLst>
      <p:ext uri="{BB962C8B-B14F-4D97-AF65-F5344CB8AC3E}">
        <p14:creationId xmlns:p14="http://schemas.microsoft.com/office/powerpoint/2010/main" val="491361589"/>
      </p:ext>
    </p:extLst>
  </p:cSld>
  <p:clrMapOvr>
    <a:masterClrMapping/>
  </p:clrMapOvr>
  <p:transition spd="slow"/>
</p:sldLayout>
</file>

<file path=ppt/slideLayouts/slideLayout3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E4B362D-B208-4B4B-9679-1693AD6938A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D437E69-350B-6348-B422-4674225CD84E}"/>
              </a:ext>
            </a:extLst>
          </p:cNvPr>
          <p:cNvSpPr txBox="1">
            <a:spLocks noGrp="1"/>
          </p:cNvSpPr>
          <p:nvPr>
            <p:ph type="sldNum" sz="quarter" idx="11"/>
          </p:nvPr>
        </p:nvSpPr>
        <p:spPr>
          <a:ln/>
        </p:spPr>
        <p:txBody>
          <a:bodyPr/>
          <a:lstStyle>
            <a:lvl1pPr>
              <a:defRPr/>
            </a:lvl1pPr>
          </a:lstStyle>
          <a:p>
            <a:pPr>
              <a:defRPr/>
            </a:pPr>
            <a:fld id="{EEB8B2AD-5A8B-644C-AA6F-56AD02FCC0B5}" type="slidenum">
              <a:rPr/>
              <a:pPr>
                <a:defRPr/>
              </a:pPr>
              <a:t>‹#›</a:t>
            </a:fld>
            <a:endParaRPr/>
          </a:p>
        </p:txBody>
      </p:sp>
    </p:spTree>
    <p:extLst>
      <p:ext uri="{BB962C8B-B14F-4D97-AF65-F5344CB8AC3E}">
        <p14:creationId xmlns:p14="http://schemas.microsoft.com/office/powerpoint/2010/main" val="899287979"/>
      </p:ext>
    </p:extLst>
  </p:cSld>
  <p:clrMapOvr>
    <a:masterClrMapping/>
  </p:clrMapOvr>
  <p:transition spd="slow"/>
</p:sldLayout>
</file>

<file path=ppt/slideLayouts/slideLayout3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34EA973-36AA-8844-95DC-D355EBACDCC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76AE92C-5AAC-D84A-828D-472F96888D9A}"/>
              </a:ext>
            </a:extLst>
          </p:cNvPr>
          <p:cNvSpPr txBox="1">
            <a:spLocks noGrp="1"/>
          </p:cNvSpPr>
          <p:nvPr>
            <p:ph type="sldNum" sz="quarter" idx="11"/>
          </p:nvPr>
        </p:nvSpPr>
        <p:spPr>
          <a:ln/>
        </p:spPr>
        <p:txBody>
          <a:bodyPr/>
          <a:lstStyle>
            <a:lvl1pPr>
              <a:defRPr/>
            </a:lvl1pPr>
          </a:lstStyle>
          <a:p>
            <a:pPr>
              <a:defRPr/>
            </a:pPr>
            <a:fld id="{215B4D79-1D25-594C-BAE0-C91209323A76}" type="slidenum">
              <a:rPr/>
              <a:pPr>
                <a:defRPr/>
              </a:pPr>
              <a:t>‹#›</a:t>
            </a:fld>
            <a:endParaRPr/>
          </a:p>
        </p:txBody>
      </p:sp>
    </p:spTree>
    <p:extLst>
      <p:ext uri="{BB962C8B-B14F-4D97-AF65-F5344CB8AC3E}">
        <p14:creationId xmlns:p14="http://schemas.microsoft.com/office/powerpoint/2010/main" val="2279885907"/>
      </p:ext>
    </p:extLst>
  </p:cSld>
  <p:clrMapOvr>
    <a:masterClrMapping/>
  </p:clrMapOvr>
  <p:transition spd="slow"/>
</p:sldLayout>
</file>

<file path=ppt/slideLayouts/slideLayout3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A33D834-D42E-8C42-86BF-02FCD0ACBE1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00A7BC4-10AC-2649-84B8-4649C66F2EEA}"/>
              </a:ext>
            </a:extLst>
          </p:cNvPr>
          <p:cNvSpPr txBox="1">
            <a:spLocks noGrp="1"/>
          </p:cNvSpPr>
          <p:nvPr>
            <p:ph type="sldNum" sz="quarter" idx="11"/>
          </p:nvPr>
        </p:nvSpPr>
        <p:spPr>
          <a:ln/>
        </p:spPr>
        <p:txBody>
          <a:bodyPr/>
          <a:lstStyle>
            <a:lvl1pPr>
              <a:defRPr/>
            </a:lvl1pPr>
          </a:lstStyle>
          <a:p>
            <a:pPr>
              <a:defRPr/>
            </a:pPr>
            <a:fld id="{D073196F-3CA9-9D41-9DA3-66EF74ABA85C}" type="slidenum">
              <a:rPr/>
              <a:pPr>
                <a:defRPr/>
              </a:pPr>
              <a:t>‹#›</a:t>
            </a:fld>
            <a:endParaRPr/>
          </a:p>
        </p:txBody>
      </p:sp>
    </p:spTree>
    <p:extLst>
      <p:ext uri="{BB962C8B-B14F-4D97-AF65-F5344CB8AC3E}">
        <p14:creationId xmlns:p14="http://schemas.microsoft.com/office/powerpoint/2010/main" val="169792171"/>
      </p:ext>
    </p:extLst>
  </p:cSld>
  <p:clrMapOvr>
    <a:masterClrMapping/>
  </p:clrMapOvr>
  <p:transition spd="slow"/>
</p:sldLayout>
</file>

<file path=ppt/slideLayouts/slideLayout3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EFC195D-86BC-424D-BE20-3B334263980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0FF1D14-B00C-504C-8687-7EE4305E6D47}"/>
              </a:ext>
            </a:extLst>
          </p:cNvPr>
          <p:cNvSpPr txBox="1">
            <a:spLocks noGrp="1"/>
          </p:cNvSpPr>
          <p:nvPr>
            <p:ph type="sldNum" sz="quarter" idx="11"/>
          </p:nvPr>
        </p:nvSpPr>
        <p:spPr>
          <a:ln/>
        </p:spPr>
        <p:txBody>
          <a:bodyPr/>
          <a:lstStyle>
            <a:lvl1pPr>
              <a:defRPr/>
            </a:lvl1pPr>
          </a:lstStyle>
          <a:p>
            <a:pPr>
              <a:defRPr/>
            </a:pPr>
            <a:fld id="{9AE64B2D-E10B-0448-A78E-3D668D42514F}" type="slidenum">
              <a:rPr/>
              <a:pPr>
                <a:defRPr/>
              </a:pPr>
              <a:t>‹#›</a:t>
            </a:fld>
            <a:endParaRPr/>
          </a:p>
        </p:txBody>
      </p:sp>
    </p:spTree>
    <p:extLst>
      <p:ext uri="{BB962C8B-B14F-4D97-AF65-F5344CB8AC3E}">
        <p14:creationId xmlns:p14="http://schemas.microsoft.com/office/powerpoint/2010/main" val="2875546963"/>
      </p:ext>
    </p:extLst>
  </p:cSld>
  <p:clrMapOvr>
    <a:masterClrMapping/>
  </p:clrMapOvr>
  <p:transition spd="slow"/>
</p:sldLayout>
</file>

<file path=ppt/slideLayouts/slideLayout3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02FA937-D7AB-DC4B-A10E-A041A9A4D27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88D0CAC-1903-A04A-8058-13351D7B094E}"/>
              </a:ext>
            </a:extLst>
          </p:cNvPr>
          <p:cNvSpPr txBox="1">
            <a:spLocks noGrp="1"/>
          </p:cNvSpPr>
          <p:nvPr>
            <p:ph type="sldNum" sz="quarter" idx="11"/>
          </p:nvPr>
        </p:nvSpPr>
        <p:spPr>
          <a:ln/>
        </p:spPr>
        <p:txBody>
          <a:bodyPr/>
          <a:lstStyle>
            <a:lvl1pPr>
              <a:defRPr/>
            </a:lvl1pPr>
          </a:lstStyle>
          <a:p>
            <a:pPr>
              <a:defRPr/>
            </a:pPr>
            <a:fld id="{54E8B0CB-FCC2-F646-A0A8-9D05DE015908}" type="slidenum">
              <a:rPr/>
              <a:pPr>
                <a:defRPr/>
              </a:pPr>
              <a:t>‹#›</a:t>
            </a:fld>
            <a:endParaRPr/>
          </a:p>
        </p:txBody>
      </p:sp>
    </p:spTree>
    <p:extLst>
      <p:ext uri="{BB962C8B-B14F-4D97-AF65-F5344CB8AC3E}">
        <p14:creationId xmlns:p14="http://schemas.microsoft.com/office/powerpoint/2010/main" val="514341176"/>
      </p:ext>
    </p:extLst>
  </p:cSld>
  <p:clrMapOvr>
    <a:masterClrMapping/>
  </p:clrMapOvr>
  <p:transition spd="slow"/>
</p:sldLayout>
</file>

<file path=ppt/slideLayouts/slideLayout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A1F1A6B-66E6-084E-AB9D-D99E2DCFBA8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9877E89-3A58-1843-9DAE-BF1589BD4A64}"/>
              </a:ext>
            </a:extLst>
          </p:cNvPr>
          <p:cNvSpPr txBox="1">
            <a:spLocks noGrp="1"/>
          </p:cNvSpPr>
          <p:nvPr>
            <p:ph type="sldNum" sz="quarter" idx="11"/>
          </p:nvPr>
        </p:nvSpPr>
        <p:spPr>
          <a:ln/>
        </p:spPr>
        <p:txBody>
          <a:bodyPr/>
          <a:lstStyle>
            <a:lvl1pPr>
              <a:defRPr/>
            </a:lvl1pPr>
          </a:lstStyle>
          <a:p>
            <a:pPr>
              <a:defRPr/>
            </a:pPr>
            <a:fld id="{30546D22-AF5C-5340-A507-0D0CF884FA27}" type="slidenum">
              <a:rPr/>
              <a:pPr>
                <a:defRPr/>
              </a:pPr>
              <a:t>‹#›</a:t>
            </a:fld>
            <a:endParaRPr/>
          </a:p>
        </p:txBody>
      </p:sp>
    </p:spTree>
    <p:extLst>
      <p:ext uri="{BB962C8B-B14F-4D97-AF65-F5344CB8AC3E}">
        <p14:creationId xmlns:p14="http://schemas.microsoft.com/office/powerpoint/2010/main" val="1336979996"/>
      </p:ext>
    </p:extLst>
  </p:cSld>
  <p:clrMapOvr>
    <a:masterClrMapping/>
  </p:clrMapOvr>
  <p:transition spd="slow"/>
</p:sldLayout>
</file>

<file path=ppt/slideLayouts/slideLayout3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93DFA21-E91B-F741-A262-D2C65D66929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2010B6D-E4C8-3A43-B9C1-F5196F8463A6}"/>
              </a:ext>
            </a:extLst>
          </p:cNvPr>
          <p:cNvSpPr txBox="1">
            <a:spLocks noGrp="1"/>
          </p:cNvSpPr>
          <p:nvPr>
            <p:ph type="sldNum" sz="quarter" idx="11"/>
          </p:nvPr>
        </p:nvSpPr>
        <p:spPr>
          <a:ln/>
        </p:spPr>
        <p:txBody>
          <a:bodyPr/>
          <a:lstStyle>
            <a:lvl1pPr>
              <a:defRPr/>
            </a:lvl1pPr>
          </a:lstStyle>
          <a:p>
            <a:pPr>
              <a:defRPr/>
            </a:pPr>
            <a:fld id="{EE7EE9EF-0604-DA40-A997-D92EE91FF2C4}" type="slidenum">
              <a:rPr/>
              <a:pPr>
                <a:defRPr/>
              </a:pPr>
              <a:t>‹#›</a:t>
            </a:fld>
            <a:endParaRPr/>
          </a:p>
        </p:txBody>
      </p:sp>
    </p:spTree>
    <p:extLst>
      <p:ext uri="{BB962C8B-B14F-4D97-AF65-F5344CB8AC3E}">
        <p14:creationId xmlns:p14="http://schemas.microsoft.com/office/powerpoint/2010/main" val="3919577167"/>
      </p:ext>
    </p:extLst>
  </p:cSld>
  <p:clrMapOvr>
    <a:masterClrMapping/>
  </p:clrMapOvr>
  <p:transition spd="slow"/>
</p:sldLayout>
</file>

<file path=ppt/slideLayouts/slideLayout3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B26E8E3-16B7-DA40-B3A5-07B941C7A5E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8F56DD3-3F4A-C24A-AE0B-EE286B908BFA}"/>
              </a:ext>
            </a:extLst>
          </p:cNvPr>
          <p:cNvSpPr txBox="1">
            <a:spLocks noGrp="1"/>
          </p:cNvSpPr>
          <p:nvPr>
            <p:ph type="sldNum" sz="quarter" idx="11"/>
          </p:nvPr>
        </p:nvSpPr>
        <p:spPr>
          <a:ln/>
        </p:spPr>
        <p:txBody>
          <a:bodyPr/>
          <a:lstStyle>
            <a:lvl1pPr>
              <a:defRPr/>
            </a:lvl1pPr>
          </a:lstStyle>
          <a:p>
            <a:pPr>
              <a:defRPr/>
            </a:pPr>
            <a:fld id="{80C60E9C-BD05-E84D-9DB7-D49A5795761D}" type="slidenum">
              <a:rPr/>
              <a:pPr>
                <a:defRPr/>
              </a:pPr>
              <a:t>‹#›</a:t>
            </a:fld>
            <a:endParaRPr/>
          </a:p>
        </p:txBody>
      </p:sp>
    </p:spTree>
    <p:extLst>
      <p:ext uri="{BB962C8B-B14F-4D97-AF65-F5344CB8AC3E}">
        <p14:creationId xmlns:p14="http://schemas.microsoft.com/office/powerpoint/2010/main" val="470424938"/>
      </p:ext>
    </p:extLst>
  </p:cSld>
  <p:clrMapOvr>
    <a:masterClrMapping/>
  </p:clrMapOvr>
  <p:transition spd="slow"/>
</p:sldLayout>
</file>

<file path=ppt/slideLayouts/slideLayout3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641D3BF8-D51C-844F-9251-FFA78D42F4C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9078127-FB33-5A49-B831-CEAC39AE1A84}"/>
              </a:ext>
            </a:extLst>
          </p:cNvPr>
          <p:cNvSpPr txBox="1">
            <a:spLocks noGrp="1"/>
          </p:cNvSpPr>
          <p:nvPr>
            <p:ph type="sldNum" sz="quarter" idx="11"/>
          </p:nvPr>
        </p:nvSpPr>
        <p:spPr>
          <a:ln/>
        </p:spPr>
        <p:txBody>
          <a:bodyPr/>
          <a:lstStyle>
            <a:lvl1pPr>
              <a:defRPr/>
            </a:lvl1pPr>
          </a:lstStyle>
          <a:p>
            <a:pPr>
              <a:defRPr/>
            </a:pPr>
            <a:fld id="{FE7FF0F4-8E00-E542-8350-5FB64DA7E450}" type="slidenum">
              <a:rPr/>
              <a:pPr>
                <a:defRPr/>
              </a:pPr>
              <a:t>‹#›</a:t>
            </a:fld>
            <a:endParaRPr/>
          </a:p>
        </p:txBody>
      </p:sp>
    </p:spTree>
    <p:extLst>
      <p:ext uri="{BB962C8B-B14F-4D97-AF65-F5344CB8AC3E}">
        <p14:creationId xmlns:p14="http://schemas.microsoft.com/office/powerpoint/2010/main" val="2842479567"/>
      </p:ext>
    </p:extLst>
  </p:cSld>
  <p:clrMapOvr>
    <a:masterClrMapping/>
  </p:clrMapOvr>
  <p:transition spd="slow"/>
</p:sldLayout>
</file>

<file path=ppt/slideLayouts/slideLayout3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DFB3ED6-61BB-3F4F-A916-D8892AB2646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1F4548B-2409-B842-BA65-4C1F9B0BDB9A}"/>
              </a:ext>
            </a:extLst>
          </p:cNvPr>
          <p:cNvSpPr txBox="1">
            <a:spLocks noGrp="1"/>
          </p:cNvSpPr>
          <p:nvPr>
            <p:ph type="sldNum" sz="quarter" idx="11"/>
          </p:nvPr>
        </p:nvSpPr>
        <p:spPr>
          <a:ln/>
        </p:spPr>
        <p:txBody>
          <a:bodyPr/>
          <a:lstStyle>
            <a:lvl1pPr>
              <a:defRPr/>
            </a:lvl1pPr>
          </a:lstStyle>
          <a:p>
            <a:pPr>
              <a:defRPr/>
            </a:pPr>
            <a:fld id="{A7FA7FBE-74B2-D644-928B-C23A07BEE593}" type="slidenum">
              <a:rPr/>
              <a:pPr>
                <a:defRPr/>
              </a:pPr>
              <a:t>‹#›</a:t>
            </a:fld>
            <a:endParaRPr/>
          </a:p>
        </p:txBody>
      </p:sp>
    </p:spTree>
    <p:extLst>
      <p:ext uri="{BB962C8B-B14F-4D97-AF65-F5344CB8AC3E}">
        <p14:creationId xmlns:p14="http://schemas.microsoft.com/office/powerpoint/2010/main" val="3960223913"/>
      </p:ext>
    </p:extLst>
  </p:cSld>
  <p:clrMapOvr>
    <a:masterClrMapping/>
  </p:clrMapOvr>
  <p:transition spd="slow"/>
</p:sldLayout>
</file>

<file path=ppt/slideLayouts/slideLayout3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8E4414D-1D16-1141-AEB4-C2C1B0034BA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1F64AE9-8B68-2C46-B4C2-607F8398969D}"/>
              </a:ext>
            </a:extLst>
          </p:cNvPr>
          <p:cNvSpPr txBox="1">
            <a:spLocks noGrp="1"/>
          </p:cNvSpPr>
          <p:nvPr>
            <p:ph type="sldNum" sz="quarter" idx="11"/>
          </p:nvPr>
        </p:nvSpPr>
        <p:spPr>
          <a:ln/>
        </p:spPr>
        <p:txBody>
          <a:bodyPr/>
          <a:lstStyle>
            <a:lvl1pPr>
              <a:defRPr/>
            </a:lvl1pPr>
          </a:lstStyle>
          <a:p>
            <a:pPr>
              <a:defRPr/>
            </a:pPr>
            <a:fld id="{2360286F-5EC3-4442-B6F9-814D168C3EE8}" type="slidenum">
              <a:rPr/>
              <a:pPr>
                <a:defRPr/>
              </a:pPr>
              <a:t>‹#›</a:t>
            </a:fld>
            <a:endParaRPr/>
          </a:p>
        </p:txBody>
      </p:sp>
    </p:spTree>
    <p:extLst>
      <p:ext uri="{BB962C8B-B14F-4D97-AF65-F5344CB8AC3E}">
        <p14:creationId xmlns:p14="http://schemas.microsoft.com/office/powerpoint/2010/main" val="210119059"/>
      </p:ext>
    </p:extLst>
  </p:cSld>
  <p:clrMapOvr>
    <a:masterClrMapping/>
  </p:clrMapOvr>
  <p:transition spd="slow"/>
</p:sldLayout>
</file>

<file path=ppt/slideLayouts/slideLayout3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4312C36-6146-CF4E-B5A6-42005DAA96E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C17BB38-BCCC-454F-93B0-59DB29312746}"/>
              </a:ext>
            </a:extLst>
          </p:cNvPr>
          <p:cNvSpPr txBox="1">
            <a:spLocks noGrp="1"/>
          </p:cNvSpPr>
          <p:nvPr>
            <p:ph type="sldNum" sz="quarter" idx="11"/>
          </p:nvPr>
        </p:nvSpPr>
        <p:spPr>
          <a:ln/>
        </p:spPr>
        <p:txBody>
          <a:bodyPr/>
          <a:lstStyle>
            <a:lvl1pPr>
              <a:defRPr/>
            </a:lvl1pPr>
          </a:lstStyle>
          <a:p>
            <a:pPr>
              <a:defRPr/>
            </a:pPr>
            <a:fld id="{BE939386-B9E5-684C-94C5-379BA6F61323}" type="slidenum">
              <a:rPr/>
              <a:pPr>
                <a:defRPr/>
              </a:pPr>
              <a:t>‹#›</a:t>
            </a:fld>
            <a:endParaRPr/>
          </a:p>
        </p:txBody>
      </p:sp>
    </p:spTree>
    <p:extLst>
      <p:ext uri="{BB962C8B-B14F-4D97-AF65-F5344CB8AC3E}">
        <p14:creationId xmlns:p14="http://schemas.microsoft.com/office/powerpoint/2010/main" val="819430584"/>
      </p:ext>
    </p:extLst>
  </p:cSld>
  <p:clrMapOvr>
    <a:masterClrMapping/>
  </p:clrMapOvr>
  <p:transition spd="slow"/>
</p:sldLayout>
</file>

<file path=ppt/slideLayouts/slideLayout3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F9A254E-2D8D-3B45-AB28-5BFC9E2AEE7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AECE7D0-9436-0748-8F38-E16D138C60A1}"/>
              </a:ext>
            </a:extLst>
          </p:cNvPr>
          <p:cNvSpPr txBox="1">
            <a:spLocks noGrp="1"/>
          </p:cNvSpPr>
          <p:nvPr>
            <p:ph type="sldNum" sz="quarter" idx="11"/>
          </p:nvPr>
        </p:nvSpPr>
        <p:spPr>
          <a:ln/>
        </p:spPr>
        <p:txBody>
          <a:bodyPr/>
          <a:lstStyle>
            <a:lvl1pPr>
              <a:defRPr/>
            </a:lvl1pPr>
          </a:lstStyle>
          <a:p>
            <a:pPr>
              <a:defRPr/>
            </a:pPr>
            <a:fld id="{4E0EEDC9-7EC0-8F41-969E-F27D9A2D8220}" type="slidenum">
              <a:rPr/>
              <a:pPr>
                <a:defRPr/>
              </a:pPr>
              <a:t>‹#›</a:t>
            </a:fld>
            <a:endParaRPr/>
          </a:p>
        </p:txBody>
      </p:sp>
    </p:spTree>
    <p:extLst>
      <p:ext uri="{BB962C8B-B14F-4D97-AF65-F5344CB8AC3E}">
        <p14:creationId xmlns:p14="http://schemas.microsoft.com/office/powerpoint/2010/main" val="515734725"/>
      </p:ext>
    </p:extLst>
  </p:cSld>
  <p:clrMapOvr>
    <a:masterClrMapping/>
  </p:clrMapOvr>
  <p:transition spd="slow"/>
</p:sldLayout>
</file>

<file path=ppt/slideLayouts/slideLayout3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F0E8AA3-8A41-C64B-84B3-2AC54BC432C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E50DB8E-6D8B-FB4D-A3AF-56FA19F7709A}"/>
              </a:ext>
            </a:extLst>
          </p:cNvPr>
          <p:cNvSpPr txBox="1">
            <a:spLocks noGrp="1"/>
          </p:cNvSpPr>
          <p:nvPr>
            <p:ph type="sldNum" sz="quarter" idx="11"/>
          </p:nvPr>
        </p:nvSpPr>
        <p:spPr>
          <a:ln/>
        </p:spPr>
        <p:txBody>
          <a:bodyPr/>
          <a:lstStyle>
            <a:lvl1pPr>
              <a:defRPr/>
            </a:lvl1pPr>
          </a:lstStyle>
          <a:p>
            <a:pPr>
              <a:defRPr/>
            </a:pPr>
            <a:fld id="{2CF417E5-BF11-4946-82E7-F59E37C89206}" type="slidenum">
              <a:rPr/>
              <a:pPr>
                <a:defRPr/>
              </a:pPr>
              <a:t>‹#›</a:t>
            </a:fld>
            <a:endParaRPr/>
          </a:p>
        </p:txBody>
      </p:sp>
    </p:spTree>
    <p:extLst>
      <p:ext uri="{BB962C8B-B14F-4D97-AF65-F5344CB8AC3E}">
        <p14:creationId xmlns:p14="http://schemas.microsoft.com/office/powerpoint/2010/main" val="4253675417"/>
      </p:ext>
    </p:extLst>
  </p:cSld>
  <p:clrMapOvr>
    <a:masterClrMapping/>
  </p:clrMapOvr>
  <p:transition spd="slow"/>
</p:sldLayout>
</file>

<file path=ppt/slideLayouts/slideLayout3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00BCC42-9A21-F649-B1FE-A77AEDD7DC7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474830E-44D9-9C4D-B511-ADF21BB1EC8B}"/>
              </a:ext>
            </a:extLst>
          </p:cNvPr>
          <p:cNvSpPr txBox="1">
            <a:spLocks noGrp="1"/>
          </p:cNvSpPr>
          <p:nvPr>
            <p:ph type="sldNum" sz="quarter" idx="11"/>
          </p:nvPr>
        </p:nvSpPr>
        <p:spPr>
          <a:ln/>
        </p:spPr>
        <p:txBody>
          <a:bodyPr/>
          <a:lstStyle>
            <a:lvl1pPr>
              <a:defRPr/>
            </a:lvl1pPr>
          </a:lstStyle>
          <a:p>
            <a:pPr>
              <a:defRPr/>
            </a:pPr>
            <a:fld id="{441C0404-6299-CA4D-9AB4-EADFB1FF839B}" type="slidenum">
              <a:rPr/>
              <a:pPr>
                <a:defRPr/>
              </a:pPr>
              <a:t>‹#›</a:t>
            </a:fld>
            <a:endParaRPr/>
          </a:p>
        </p:txBody>
      </p:sp>
    </p:spTree>
    <p:extLst>
      <p:ext uri="{BB962C8B-B14F-4D97-AF65-F5344CB8AC3E}">
        <p14:creationId xmlns:p14="http://schemas.microsoft.com/office/powerpoint/2010/main" val="2425298697"/>
      </p:ext>
    </p:extLst>
  </p:cSld>
  <p:clrMapOvr>
    <a:masterClrMapping/>
  </p:clrMapOvr>
  <p:transition spd="slow"/>
</p:sldLayout>
</file>

<file path=ppt/slideLayouts/slideLayout3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310ED19-C2D3-3F4F-BD46-F3C03AA099B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D65ED67-94D0-534F-BF03-ED8600FF04BD}"/>
              </a:ext>
            </a:extLst>
          </p:cNvPr>
          <p:cNvSpPr txBox="1">
            <a:spLocks noGrp="1"/>
          </p:cNvSpPr>
          <p:nvPr>
            <p:ph type="sldNum" sz="quarter" idx="11"/>
          </p:nvPr>
        </p:nvSpPr>
        <p:spPr>
          <a:ln/>
        </p:spPr>
        <p:txBody>
          <a:bodyPr/>
          <a:lstStyle>
            <a:lvl1pPr>
              <a:defRPr/>
            </a:lvl1pPr>
          </a:lstStyle>
          <a:p>
            <a:pPr>
              <a:defRPr/>
            </a:pPr>
            <a:fld id="{1A313CD0-5CB7-8445-8746-940651EC0356}" type="slidenum">
              <a:rPr/>
              <a:pPr>
                <a:defRPr/>
              </a:pPr>
              <a:t>‹#›</a:t>
            </a:fld>
            <a:endParaRPr/>
          </a:p>
        </p:txBody>
      </p:sp>
    </p:spTree>
    <p:extLst>
      <p:ext uri="{BB962C8B-B14F-4D97-AF65-F5344CB8AC3E}">
        <p14:creationId xmlns:p14="http://schemas.microsoft.com/office/powerpoint/2010/main" val="3309173111"/>
      </p:ext>
    </p:extLst>
  </p:cSld>
  <p:clrMapOvr>
    <a:masterClrMapping/>
  </p:clrMapOvr>
  <p:transition spd="slow"/>
</p:sldLayout>
</file>

<file path=ppt/slideLayouts/slideLayout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1F14F48-C6B8-8640-9C78-2D01855F414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37B121A-57C3-DE49-B828-FEF6DF7AE555}"/>
              </a:ext>
            </a:extLst>
          </p:cNvPr>
          <p:cNvSpPr txBox="1">
            <a:spLocks noGrp="1"/>
          </p:cNvSpPr>
          <p:nvPr>
            <p:ph type="sldNum" sz="quarter" idx="11"/>
          </p:nvPr>
        </p:nvSpPr>
        <p:spPr>
          <a:ln/>
        </p:spPr>
        <p:txBody>
          <a:bodyPr/>
          <a:lstStyle>
            <a:lvl1pPr>
              <a:defRPr/>
            </a:lvl1pPr>
          </a:lstStyle>
          <a:p>
            <a:pPr>
              <a:defRPr/>
            </a:pPr>
            <a:fld id="{B4E4E1C5-1547-2F4D-A815-BC8F61484164}" type="slidenum">
              <a:rPr/>
              <a:pPr>
                <a:defRPr/>
              </a:pPr>
              <a:t>‹#›</a:t>
            </a:fld>
            <a:endParaRPr/>
          </a:p>
        </p:txBody>
      </p:sp>
    </p:spTree>
    <p:extLst>
      <p:ext uri="{BB962C8B-B14F-4D97-AF65-F5344CB8AC3E}">
        <p14:creationId xmlns:p14="http://schemas.microsoft.com/office/powerpoint/2010/main" val="705706848"/>
      </p:ext>
    </p:extLst>
  </p:cSld>
  <p:clrMapOvr>
    <a:masterClrMapping/>
  </p:clrMapOvr>
  <p:transition spd="slow"/>
</p:sldLayout>
</file>

<file path=ppt/slideLayouts/slideLayout3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2258CCC-1C5E-0A41-B0B9-E4587B19661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E9912B2-8AC8-5C42-85A1-7C1DE2F51EAF}"/>
              </a:ext>
            </a:extLst>
          </p:cNvPr>
          <p:cNvSpPr txBox="1">
            <a:spLocks noGrp="1"/>
          </p:cNvSpPr>
          <p:nvPr>
            <p:ph type="sldNum" sz="quarter" idx="11"/>
          </p:nvPr>
        </p:nvSpPr>
        <p:spPr>
          <a:ln/>
        </p:spPr>
        <p:txBody>
          <a:bodyPr/>
          <a:lstStyle>
            <a:lvl1pPr>
              <a:defRPr/>
            </a:lvl1pPr>
          </a:lstStyle>
          <a:p>
            <a:pPr>
              <a:defRPr/>
            </a:pPr>
            <a:fld id="{C72BB35C-445C-2F4B-B5B4-070F9A78E0FF}" type="slidenum">
              <a:rPr/>
              <a:pPr>
                <a:defRPr/>
              </a:pPr>
              <a:t>‹#›</a:t>
            </a:fld>
            <a:endParaRPr/>
          </a:p>
        </p:txBody>
      </p:sp>
    </p:spTree>
    <p:extLst>
      <p:ext uri="{BB962C8B-B14F-4D97-AF65-F5344CB8AC3E}">
        <p14:creationId xmlns:p14="http://schemas.microsoft.com/office/powerpoint/2010/main" val="3952417323"/>
      </p:ext>
    </p:extLst>
  </p:cSld>
  <p:clrMapOvr>
    <a:masterClrMapping/>
  </p:clrMapOvr>
  <p:transition spd="slow"/>
</p:sldLayout>
</file>

<file path=ppt/slideLayouts/slideLayout3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63FBFE3-C880-D049-B4A9-B5F34E1DF71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DFE67A8-5EB7-254B-9706-F403EAFD3AF2}"/>
              </a:ext>
            </a:extLst>
          </p:cNvPr>
          <p:cNvSpPr txBox="1">
            <a:spLocks noGrp="1"/>
          </p:cNvSpPr>
          <p:nvPr>
            <p:ph type="sldNum" sz="quarter" idx="11"/>
          </p:nvPr>
        </p:nvSpPr>
        <p:spPr>
          <a:ln/>
        </p:spPr>
        <p:txBody>
          <a:bodyPr/>
          <a:lstStyle>
            <a:lvl1pPr>
              <a:defRPr/>
            </a:lvl1pPr>
          </a:lstStyle>
          <a:p>
            <a:pPr>
              <a:defRPr/>
            </a:pPr>
            <a:fld id="{A3D44948-CCBA-7343-ACB7-96ED40AD52D2}" type="slidenum">
              <a:rPr/>
              <a:pPr>
                <a:defRPr/>
              </a:pPr>
              <a:t>‹#›</a:t>
            </a:fld>
            <a:endParaRPr/>
          </a:p>
        </p:txBody>
      </p:sp>
    </p:spTree>
    <p:extLst>
      <p:ext uri="{BB962C8B-B14F-4D97-AF65-F5344CB8AC3E}">
        <p14:creationId xmlns:p14="http://schemas.microsoft.com/office/powerpoint/2010/main" val="3216990687"/>
      </p:ext>
    </p:extLst>
  </p:cSld>
  <p:clrMapOvr>
    <a:masterClrMapping/>
  </p:clrMapOvr>
  <p:transition spd="slow"/>
</p:sldLayout>
</file>

<file path=ppt/slideLayouts/slideLayout3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A20ED84-19C0-F947-85E7-E6FE67E84C4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BC80BA3-EE36-E14B-ACC2-9295283CE33F}"/>
              </a:ext>
            </a:extLst>
          </p:cNvPr>
          <p:cNvSpPr txBox="1">
            <a:spLocks noGrp="1"/>
          </p:cNvSpPr>
          <p:nvPr>
            <p:ph type="sldNum" sz="quarter" idx="11"/>
          </p:nvPr>
        </p:nvSpPr>
        <p:spPr>
          <a:ln/>
        </p:spPr>
        <p:txBody>
          <a:bodyPr/>
          <a:lstStyle>
            <a:lvl1pPr>
              <a:defRPr/>
            </a:lvl1pPr>
          </a:lstStyle>
          <a:p>
            <a:pPr>
              <a:defRPr/>
            </a:pPr>
            <a:fld id="{5ED7E12F-E027-F84D-BA78-E3CD52FA8399}" type="slidenum">
              <a:rPr/>
              <a:pPr>
                <a:defRPr/>
              </a:pPr>
              <a:t>‹#›</a:t>
            </a:fld>
            <a:endParaRPr/>
          </a:p>
        </p:txBody>
      </p:sp>
    </p:spTree>
    <p:extLst>
      <p:ext uri="{BB962C8B-B14F-4D97-AF65-F5344CB8AC3E}">
        <p14:creationId xmlns:p14="http://schemas.microsoft.com/office/powerpoint/2010/main" val="2180673022"/>
      </p:ext>
    </p:extLst>
  </p:cSld>
  <p:clrMapOvr>
    <a:masterClrMapping/>
  </p:clrMapOvr>
  <p:transition spd="slow"/>
</p:sldLayout>
</file>

<file path=ppt/slideLayouts/slideLayout32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7053D56-13F7-2948-BE56-6650E29B648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8D8EFB2-2577-8C41-B2C8-B7F237EC01FC}"/>
              </a:ext>
            </a:extLst>
          </p:cNvPr>
          <p:cNvSpPr txBox="1">
            <a:spLocks noGrp="1"/>
          </p:cNvSpPr>
          <p:nvPr>
            <p:ph type="sldNum" sz="quarter" idx="11"/>
          </p:nvPr>
        </p:nvSpPr>
        <p:spPr>
          <a:ln/>
        </p:spPr>
        <p:txBody>
          <a:bodyPr/>
          <a:lstStyle>
            <a:lvl1pPr>
              <a:defRPr/>
            </a:lvl1pPr>
          </a:lstStyle>
          <a:p>
            <a:pPr>
              <a:defRPr/>
            </a:pPr>
            <a:fld id="{0AC61996-A491-A749-A76D-5FFB331413F8}" type="slidenum">
              <a:rPr/>
              <a:pPr>
                <a:defRPr/>
              </a:pPr>
              <a:t>‹#›</a:t>
            </a:fld>
            <a:endParaRPr/>
          </a:p>
        </p:txBody>
      </p:sp>
    </p:spTree>
    <p:extLst>
      <p:ext uri="{BB962C8B-B14F-4D97-AF65-F5344CB8AC3E}">
        <p14:creationId xmlns:p14="http://schemas.microsoft.com/office/powerpoint/2010/main" val="4044767672"/>
      </p:ext>
    </p:extLst>
  </p:cSld>
  <p:clrMapOvr>
    <a:masterClrMapping/>
  </p:clrMapOvr>
  <p:transition spd="slow"/>
</p:sldLayout>
</file>

<file path=ppt/slideLayouts/slideLayout3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71727EC-F0F2-B842-98C7-CF7B046F378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53FC27B-8A53-0E40-92C7-B93E11C2CDA3}"/>
              </a:ext>
            </a:extLst>
          </p:cNvPr>
          <p:cNvSpPr txBox="1">
            <a:spLocks noGrp="1"/>
          </p:cNvSpPr>
          <p:nvPr>
            <p:ph type="sldNum" sz="quarter" idx="11"/>
          </p:nvPr>
        </p:nvSpPr>
        <p:spPr>
          <a:ln/>
        </p:spPr>
        <p:txBody>
          <a:bodyPr/>
          <a:lstStyle>
            <a:lvl1pPr>
              <a:defRPr/>
            </a:lvl1pPr>
          </a:lstStyle>
          <a:p>
            <a:pPr>
              <a:defRPr/>
            </a:pPr>
            <a:fld id="{87370278-5670-934F-8A38-1AE70B097207}" type="slidenum">
              <a:rPr/>
              <a:pPr>
                <a:defRPr/>
              </a:pPr>
              <a:t>‹#›</a:t>
            </a:fld>
            <a:endParaRPr/>
          </a:p>
        </p:txBody>
      </p:sp>
    </p:spTree>
    <p:extLst>
      <p:ext uri="{BB962C8B-B14F-4D97-AF65-F5344CB8AC3E}">
        <p14:creationId xmlns:p14="http://schemas.microsoft.com/office/powerpoint/2010/main" val="3652689593"/>
      </p:ext>
    </p:extLst>
  </p:cSld>
  <p:clrMapOvr>
    <a:masterClrMapping/>
  </p:clrMapOvr>
  <p:transition spd="slow"/>
</p:sldLayout>
</file>

<file path=ppt/slideLayouts/slideLayout3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1BE095A-AAF3-F24B-BD1D-665C75A3661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9CA667A-3261-1344-9D5F-25023C5ACE0D}"/>
              </a:ext>
            </a:extLst>
          </p:cNvPr>
          <p:cNvSpPr txBox="1">
            <a:spLocks noGrp="1"/>
          </p:cNvSpPr>
          <p:nvPr>
            <p:ph type="sldNum" sz="quarter" idx="11"/>
          </p:nvPr>
        </p:nvSpPr>
        <p:spPr>
          <a:ln/>
        </p:spPr>
        <p:txBody>
          <a:bodyPr/>
          <a:lstStyle>
            <a:lvl1pPr>
              <a:defRPr/>
            </a:lvl1pPr>
          </a:lstStyle>
          <a:p>
            <a:pPr>
              <a:defRPr/>
            </a:pPr>
            <a:fld id="{BCE54DC4-1F93-C645-872A-28D9752C6A26}" type="slidenum">
              <a:rPr/>
              <a:pPr>
                <a:defRPr/>
              </a:pPr>
              <a:t>‹#›</a:t>
            </a:fld>
            <a:endParaRPr/>
          </a:p>
        </p:txBody>
      </p:sp>
    </p:spTree>
    <p:extLst>
      <p:ext uri="{BB962C8B-B14F-4D97-AF65-F5344CB8AC3E}">
        <p14:creationId xmlns:p14="http://schemas.microsoft.com/office/powerpoint/2010/main" val="622177216"/>
      </p:ext>
    </p:extLst>
  </p:cSld>
  <p:clrMapOvr>
    <a:masterClrMapping/>
  </p:clrMapOvr>
  <p:transition spd="slow"/>
</p:sldLayout>
</file>

<file path=ppt/slideLayouts/slideLayout3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6810207-EBE2-3842-BE23-1599CEE6732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F0BA0DE-3EB8-1D40-9A8A-300DFE1D216A}"/>
              </a:ext>
            </a:extLst>
          </p:cNvPr>
          <p:cNvSpPr txBox="1">
            <a:spLocks noGrp="1"/>
          </p:cNvSpPr>
          <p:nvPr>
            <p:ph type="sldNum" sz="quarter" idx="11"/>
          </p:nvPr>
        </p:nvSpPr>
        <p:spPr>
          <a:ln/>
        </p:spPr>
        <p:txBody>
          <a:bodyPr/>
          <a:lstStyle>
            <a:lvl1pPr>
              <a:defRPr/>
            </a:lvl1pPr>
          </a:lstStyle>
          <a:p>
            <a:pPr>
              <a:defRPr/>
            </a:pPr>
            <a:fld id="{283079CF-1F35-9548-B7A9-2FCF6C744F93}" type="slidenum">
              <a:rPr/>
              <a:pPr>
                <a:defRPr/>
              </a:pPr>
              <a:t>‹#›</a:t>
            </a:fld>
            <a:endParaRPr/>
          </a:p>
        </p:txBody>
      </p:sp>
    </p:spTree>
    <p:extLst>
      <p:ext uri="{BB962C8B-B14F-4D97-AF65-F5344CB8AC3E}">
        <p14:creationId xmlns:p14="http://schemas.microsoft.com/office/powerpoint/2010/main" val="1351863884"/>
      </p:ext>
    </p:extLst>
  </p:cSld>
  <p:clrMapOvr>
    <a:masterClrMapping/>
  </p:clrMapOvr>
  <p:transition spd="slow"/>
</p:sldLayout>
</file>

<file path=ppt/slideLayouts/slideLayout3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093B4BD-43BE-B245-9353-88C35993F18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0CCE34F-44EA-154F-B1BB-16F071F14974}"/>
              </a:ext>
            </a:extLst>
          </p:cNvPr>
          <p:cNvSpPr txBox="1">
            <a:spLocks noGrp="1"/>
          </p:cNvSpPr>
          <p:nvPr>
            <p:ph type="sldNum" sz="quarter" idx="11"/>
          </p:nvPr>
        </p:nvSpPr>
        <p:spPr>
          <a:ln/>
        </p:spPr>
        <p:txBody>
          <a:bodyPr/>
          <a:lstStyle>
            <a:lvl1pPr>
              <a:defRPr/>
            </a:lvl1pPr>
          </a:lstStyle>
          <a:p>
            <a:pPr>
              <a:defRPr/>
            </a:pPr>
            <a:fld id="{4C0C7FFB-4A96-834B-86FF-F62CFC00BA34}" type="slidenum">
              <a:rPr/>
              <a:pPr>
                <a:defRPr/>
              </a:pPr>
              <a:t>‹#›</a:t>
            </a:fld>
            <a:endParaRPr/>
          </a:p>
        </p:txBody>
      </p:sp>
    </p:spTree>
    <p:extLst>
      <p:ext uri="{BB962C8B-B14F-4D97-AF65-F5344CB8AC3E}">
        <p14:creationId xmlns:p14="http://schemas.microsoft.com/office/powerpoint/2010/main" val="1322795374"/>
      </p:ext>
    </p:extLst>
  </p:cSld>
  <p:clrMapOvr>
    <a:masterClrMapping/>
  </p:clrMapOvr>
  <p:transition spd="slow"/>
</p:sldLayout>
</file>

<file path=ppt/slideLayouts/slideLayout3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12529C4-C7FE-A341-A20F-C54D06BCE4D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7073B27-2815-C440-9995-D57C926C7914}"/>
              </a:ext>
            </a:extLst>
          </p:cNvPr>
          <p:cNvSpPr txBox="1">
            <a:spLocks noGrp="1"/>
          </p:cNvSpPr>
          <p:nvPr>
            <p:ph type="sldNum" sz="quarter" idx="11"/>
          </p:nvPr>
        </p:nvSpPr>
        <p:spPr>
          <a:ln/>
        </p:spPr>
        <p:txBody>
          <a:bodyPr/>
          <a:lstStyle>
            <a:lvl1pPr>
              <a:defRPr/>
            </a:lvl1pPr>
          </a:lstStyle>
          <a:p>
            <a:pPr>
              <a:defRPr/>
            </a:pPr>
            <a:fld id="{D9F836BF-4326-2C44-A0BF-28180F44255E}" type="slidenum">
              <a:rPr/>
              <a:pPr>
                <a:defRPr/>
              </a:pPr>
              <a:t>‹#›</a:t>
            </a:fld>
            <a:endParaRPr/>
          </a:p>
        </p:txBody>
      </p:sp>
    </p:spTree>
    <p:extLst>
      <p:ext uri="{BB962C8B-B14F-4D97-AF65-F5344CB8AC3E}">
        <p14:creationId xmlns:p14="http://schemas.microsoft.com/office/powerpoint/2010/main" val="2233929946"/>
      </p:ext>
    </p:extLst>
  </p:cSld>
  <p:clrMapOvr>
    <a:masterClrMapping/>
  </p:clrMapOvr>
  <p:transition spd="slow"/>
</p:sldLayout>
</file>

<file path=ppt/slideLayouts/slideLayout3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3882B67-1997-0E48-AD2E-057F20C3F6F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E1833AE-9C99-0245-B170-05422AACF497}"/>
              </a:ext>
            </a:extLst>
          </p:cNvPr>
          <p:cNvSpPr txBox="1">
            <a:spLocks noGrp="1"/>
          </p:cNvSpPr>
          <p:nvPr>
            <p:ph type="sldNum" sz="quarter" idx="11"/>
          </p:nvPr>
        </p:nvSpPr>
        <p:spPr>
          <a:ln/>
        </p:spPr>
        <p:txBody>
          <a:bodyPr/>
          <a:lstStyle>
            <a:lvl1pPr>
              <a:defRPr/>
            </a:lvl1pPr>
          </a:lstStyle>
          <a:p>
            <a:pPr>
              <a:defRPr/>
            </a:pPr>
            <a:fld id="{C15DB08C-7CCB-2C43-90C5-67262672E9D9}" type="slidenum">
              <a:rPr/>
              <a:pPr>
                <a:defRPr/>
              </a:pPr>
              <a:t>‹#›</a:t>
            </a:fld>
            <a:endParaRPr/>
          </a:p>
        </p:txBody>
      </p:sp>
    </p:spTree>
    <p:extLst>
      <p:ext uri="{BB962C8B-B14F-4D97-AF65-F5344CB8AC3E}">
        <p14:creationId xmlns:p14="http://schemas.microsoft.com/office/powerpoint/2010/main" val="2313102455"/>
      </p:ext>
    </p:extLst>
  </p:cSld>
  <p:clrMapOvr>
    <a:masterClrMapping/>
  </p:clrMapOvr>
  <p:transition spd="slow"/>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F2FCD54-2FA8-154A-BC46-C67CD3B4AB96}"/>
              </a:ext>
            </a:extLst>
          </p:cNvPr>
          <p:cNvSpPr txBox="1">
            <a:spLocks noGrp="1"/>
          </p:cNvSpPr>
          <p:nvPr>
            <p:ph type="dt" sz="half" idx="10"/>
          </p:nvPr>
        </p:nvSpPr>
        <p:spPr>
          <a:ln/>
        </p:spPr>
        <p:txBody>
          <a:bodyPr/>
          <a:lstStyle>
            <a:lvl1pPr>
              <a:defRPr/>
            </a:lvl1pPr>
          </a:lstStyle>
          <a:p>
            <a:pPr>
              <a:defRPr/>
            </a:pPr>
            <a:r>
              <a:t>29 декабря 2016</a:t>
            </a:r>
          </a:p>
        </p:txBody>
      </p:sp>
      <p:sp>
        <p:nvSpPr>
          <p:cNvPr id="5" name="Rectangle 4">
            <a:extLst>
              <a:ext uri="{FF2B5EF4-FFF2-40B4-BE49-F238E27FC236}">
                <a16:creationId xmlns:a16="http://schemas.microsoft.com/office/drawing/2014/main" id="{48717C06-C0FA-D64B-9249-F234E0746E40}"/>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6" name="Rectangle 5">
            <a:extLst>
              <a:ext uri="{FF2B5EF4-FFF2-40B4-BE49-F238E27FC236}">
                <a16:creationId xmlns:a16="http://schemas.microsoft.com/office/drawing/2014/main" id="{BEB1E37C-1938-D94B-9A2F-32C91E3EFE1B}"/>
              </a:ext>
            </a:extLst>
          </p:cNvPr>
          <p:cNvSpPr txBox="1">
            <a:spLocks noGrp="1"/>
          </p:cNvSpPr>
          <p:nvPr>
            <p:ph type="sldNum" sz="quarter" idx="12"/>
          </p:nvPr>
        </p:nvSpPr>
        <p:spPr>
          <a:ln/>
        </p:spPr>
        <p:txBody>
          <a:bodyPr/>
          <a:lstStyle>
            <a:lvl1pPr>
              <a:defRPr/>
            </a:lvl1pPr>
          </a:lstStyle>
          <a:p>
            <a:pPr>
              <a:defRPr/>
            </a:pPr>
            <a:fld id="{3519A742-5D92-B24C-876B-7E23881B9374}" type="slidenum">
              <a:rPr/>
              <a:pPr>
                <a:defRPr/>
              </a:pPr>
              <a:t>‹#›</a:t>
            </a:fld>
            <a:endParaRPr/>
          </a:p>
        </p:txBody>
      </p:sp>
    </p:spTree>
    <p:extLst>
      <p:ext uri="{BB962C8B-B14F-4D97-AF65-F5344CB8AC3E}">
        <p14:creationId xmlns:p14="http://schemas.microsoft.com/office/powerpoint/2010/main" val="2333658187"/>
      </p:ext>
    </p:extLst>
  </p:cSld>
  <p:clrMapOvr>
    <a:masterClrMapping/>
  </p:clrMapOvr>
  <p:transition spd="slow"/>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2785F5D-C6BC-D344-8AEB-8ACF3892DF7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7D47943-05DE-3840-A5DF-F0DDC5ED1A20}"/>
              </a:ext>
            </a:extLst>
          </p:cNvPr>
          <p:cNvSpPr txBox="1">
            <a:spLocks noGrp="1"/>
          </p:cNvSpPr>
          <p:nvPr>
            <p:ph type="sldNum" sz="quarter" idx="11"/>
          </p:nvPr>
        </p:nvSpPr>
        <p:spPr>
          <a:ln/>
        </p:spPr>
        <p:txBody>
          <a:bodyPr/>
          <a:lstStyle>
            <a:lvl1pPr>
              <a:defRPr/>
            </a:lvl1pPr>
          </a:lstStyle>
          <a:p>
            <a:pPr>
              <a:defRPr/>
            </a:pPr>
            <a:fld id="{659DEA46-D78F-B74E-AA0E-8E4F79C26CCE}" type="slidenum">
              <a:rPr/>
              <a:pPr>
                <a:defRPr/>
              </a:pPr>
              <a:t>‹#›</a:t>
            </a:fld>
            <a:endParaRPr/>
          </a:p>
        </p:txBody>
      </p:sp>
    </p:spTree>
    <p:extLst>
      <p:ext uri="{BB962C8B-B14F-4D97-AF65-F5344CB8AC3E}">
        <p14:creationId xmlns:p14="http://schemas.microsoft.com/office/powerpoint/2010/main" val="310708598"/>
      </p:ext>
    </p:extLst>
  </p:cSld>
  <p:clrMapOvr>
    <a:masterClrMapping/>
  </p:clrMapOvr>
  <p:transition spd="slow"/>
</p:sldLayout>
</file>

<file path=ppt/slideLayouts/slideLayout3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BCDB921-2EAF-F74C-B3E4-A669D3BCF79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41574FB-5962-064E-9022-EE410CD834E8}"/>
              </a:ext>
            </a:extLst>
          </p:cNvPr>
          <p:cNvSpPr txBox="1">
            <a:spLocks noGrp="1"/>
          </p:cNvSpPr>
          <p:nvPr>
            <p:ph type="sldNum" sz="quarter" idx="11"/>
          </p:nvPr>
        </p:nvSpPr>
        <p:spPr>
          <a:ln/>
        </p:spPr>
        <p:txBody>
          <a:bodyPr/>
          <a:lstStyle>
            <a:lvl1pPr>
              <a:defRPr/>
            </a:lvl1pPr>
          </a:lstStyle>
          <a:p>
            <a:pPr>
              <a:defRPr/>
            </a:pPr>
            <a:fld id="{C782FCD4-244D-F24A-A484-74A657A51E88}" type="slidenum">
              <a:rPr/>
              <a:pPr>
                <a:defRPr/>
              </a:pPr>
              <a:t>‹#›</a:t>
            </a:fld>
            <a:endParaRPr/>
          </a:p>
        </p:txBody>
      </p:sp>
    </p:spTree>
    <p:extLst>
      <p:ext uri="{BB962C8B-B14F-4D97-AF65-F5344CB8AC3E}">
        <p14:creationId xmlns:p14="http://schemas.microsoft.com/office/powerpoint/2010/main" val="1492347903"/>
      </p:ext>
    </p:extLst>
  </p:cSld>
  <p:clrMapOvr>
    <a:masterClrMapping/>
  </p:clrMapOvr>
  <p:transition spd="slow"/>
</p:sldLayout>
</file>

<file path=ppt/slideLayouts/slideLayout3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032C090-50B7-E549-93F9-E8D0D348B63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DF6932A-8B6A-D948-BEC9-41B55F7481DE}"/>
              </a:ext>
            </a:extLst>
          </p:cNvPr>
          <p:cNvSpPr txBox="1">
            <a:spLocks noGrp="1"/>
          </p:cNvSpPr>
          <p:nvPr>
            <p:ph type="sldNum" sz="quarter" idx="11"/>
          </p:nvPr>
        </p:nvSpPr>
        <p:spPr>
          <a:ln/>
        </p:spPr>
        <p:txBody>
          <a:bodyPr/>
          <a:lstStyle>
            <a:lvl1pPr>
              <a:defRPr/>
            </a:lvl1pPr>
          </a:lstStyle>
          <a:p>
            <a:pPr>
              <a:defRPr/>
            </a:pPr>
            <a:fld id="{9A57C4A3-7EE8-9F47-B229-E24CB54E066F}" type="slidenum">
              <a:rPr/>
              <a:pPr>
                <a:defRPr/>
              </a:pPr>
              <a:t>‹#›</a:t>
            </a:fld>
            <a:endParaRPr/>
          </a:p>
        </p:txBody>
      </p:sp>
    </p:spTree>
    <p:extLst>
      <p:ext uri="{BB962C8B-B14F-4D97-AF65-F5344CB8AC3E}">
        <p14:creationId xmlns:p14="http://schemas.microsoft.com/office/powerpoint/2010/main" val="2892286739"/>
      </p:ext>
    </p:extLst>
  </p:cSld>
  <p:clrMapOvr>
    <a:masterClrMapping/>
  </p:clrMapOvr>
  <p:transition spd="slow"/>
</p:sldLayout>
</file>

<file path=ppt/slideLayouts/slideLayout3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0722877-331C-934C-BE96-C449A54A261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5071A6B-03DB-4D4A-AB53-5B7AC7EF16ED}"/>
              </a:ext>
            </a:extLst>
          </p:cNvPr>
          <p:cNvSpPr txBox="1">
            <a:spLocks noGrp="1"/>
          </p:cNvSpPr>
          <p:nvPr>
            <p:ph type="sldNum" sz="quarter" idx="11"/>
          </p:nvPr>
        </p:nvSpPr>
        <p:spPr>
          <a:ln/>
        </p:spPr>
        <p:txBody>
          <a:bodyPr/>
          <a:lstStyle>
            <a:lvl1pPr>
              <a:defRPr/>
            </a:lvl1pPr>
          </a:lstStyle>
          <a:p>
            <a:pPr>
              <a:defRPr/>
            </a:pPr>
            <a:fld id="{C2784470-E50B-7F42-91F7-0691C31FEB07}" type="slidenum">
              <a:rPr/>
              <a:pPr>
                <a:defRPr/>
              </a:pPr>
              <a:t>‹#›</a:t>
            </a:fld>
            <a:endParaRPr/>
          </a:p>
        </p:txBody>
      </p:sp>
    </p:spTree>
    <p:extLst>
      <p:ext uri="{BB962C8B-B14F-4D97-AF65-F5344CB8AC3E}">
        <p14:creationId xmlns:p14="http://schemas.microsoft.com/office/powerpoint/2010/main" val="433153287"/>
      </p:ext>
    </p:extLst>
  </p:cSld>
  <p:clrMapOvr>
    <a:masterClrMapping/>
  </p:clrMapOvr>
  <p:transition spd="slow"/>
</p:sldLayout>
</file>

<file path=ppt/slideLayouts/slideLayout3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2FE282E-CC93-7E4E-B26C-F31393834E8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30FC65B-C90D-3B48-B48E-A771C22C5F0D}"/>
              </a:ext>
            </a:extLst>
          </p:cNvPr>
          <p:cNvSpPr txBox="1">
            <a:spLocks noGrp="1"/>
          </p:cNvSpPr>
          <p:nvPr>
            <p:ph type="sldNum" sz="quarter" idx="11"/>
          </p:nvPr>
        </p:nvSpPr>
        <p:spPr>
          <a:ln/>
        </p:spPr>
        <p:txBody>
          <a:bodyPr/>
          <a:lstStyle>
            <a:lvl1pPr>
              <a:defRPr/>
            </a:lvl1pPr>
          </a:lstStyle>
          <a:p>
            <a:pPr>
              <a:defRPr/>
            </a:pPr>
            <a:fld id="{4E5542F4-00EC-DF48-811E-1837090F7713}" type="slidenum">
              <a:rPr/>
              <a:pPr>
                <a:defRPr/>
              </a:pPr>
              <a:t>‹#›</a:t>
            </a:fld>
            <a:endParaRPr/>
          </a:p>
        </p:txBody>
      </p:sp>
    </p:spTree>
    <p:extLst>
      <p:ext uri="{BB962C8B-B14F-4D97-AF65-F5344CB8AC3E}">
        <p14:creationId xmlns:p14="http://schemas.microsoft.com/office/powerpoint/2010/main" val="550088121"/>
      </p:ext>
    </p:extLst>
  </p:cSld>
  <p:clrMapOvr>
    <a:masterClrMapping/>
  </p:clrMapOvr>
  <p:transition spd="slow"/>
</p:sldLayout>
</file>

<file path=ppt/slideLayouts/slideLayout3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553BBB0A-2C48-5441-BBDA-7C913FF9DF9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2034450-A87E-F846-8A79-B03279271D74}"/>
              </a:ext>
            </a:extLst>
          </p:cNvPr>
          <p:cNvSpPr txBox="1">
            <a:spLocks noGrp="1"/>
          </p:cNvSpPr>
          <p:nvPr>
            <p:ph type="sldNum" sz="quarter" idx="11"/>
          </p:nvPr>
        </p:nvSpPr>
        <p:spPr>
          <a:ln/>
        </p:spPr>
        <p:txBody>
          <a:bodyPr/>
          <a:lstStyle>
            <a:lvl1pPr>
              <a:defRPr/>
            </a:lvl1pPr>
          </a:lstStyle>
          <a:p>
            <a:pPr>
              <a:defRPr/>
            </a:pPr>
            <a:fld id="{AF77540D-8E66-0040-BBBB-B10EB49C3D5D}" type="slidenum">
              <a:rPr/>
              <a:pPr>
                <a:defRPr/>
              </a:pPr>
              <a:t>‹#›</a:t>
            </a:fld>
            <a:endParaRPr/>
          </a:p>
        </p:txBody>
      </p:sp>
    </p:spTree>
    <p:extLst>
      <p:ext uri="{BB962C8B-B14F-4D97-AF65-F5344CB8AC3E}">
        <p14:creationId xmlns:p14="http://schemas.microsoft.com/office/powerpoint/2010/main" val="1313366868"/>
      </p:ext>
    </p:extLst>
  </p:cSld>
  <p:clrMapOvr>
    <a:masterClrMapping/>
  </p:clrMapOvr>
  <p:transition spd="slow"/>
</p:sldLayout>
</file>

<file path=ppt/slideLayouts/slideLayout3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357033F-8A86-5C44-9198-232616C2FE8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B5C9E74-3603-CC4D-8AC7-BB244EDBD24B}"/>
              </a:ext>
            </a:extLst>
          </p:cNvPr>
          <p:cNvSpPr txBox="1">
            <a:spLocks noGrp="1"/>
          </p:cNvSpPr>
          <p:nvPr>
            <p:ph type="sldNum" sz="quarter" idx="11"/>
          </p:nvPr>
        </p:nvSpPr>
        <p:spPr>
          <a:ln/>
        </p:spPr>
        <p:txBody>
          <a:bodyPr/>
          <a:lstStyle>
            <a:lvl1pPr>
              <a:defRPr/>
            </a:lvl1pPr>
          </a:lstStyle>
          <a:p>
            <a:pPr>
              <a:defRPr/>
            </a:pPr>
            <a:fld id="{72429F46-4FEE-FC48-8126-059E108C1E7E}" type="slidenum">
              <a:rPr/>
              <a:pPr>
                <a:defRPr/>
              </a:pPr>
              <a:t>‹#›</a:t>
            </a:fld>
            <a:endParaRPr/>
          </a:p>
        </p:txBody>
      </p:sp>
    </p:spTree>
    <p:extLst>
      <p:ext uri="{BB962C8B-B14F-4D97-AF65-F5344CB8AC3E}">
        <p14:creationId xmlns:p14="http://schemas.microsoft.com/office/powerpoint/2010/main" val="3669581702"/>
      </p:ext>
    </p:extLst>
  </p:cSld>
  <p:clrMapOvr>
    <a:masterClrMapping/>
  </p:clrMapOvr>
  <p:transition spd="slow"/>
</p:sldLayout>
</file>

<file path=ppt/slideLayouts/slideLayout3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AE2239C-3EE1-B84F-A941-4DFC4C474E8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167B64A-0AFC-9C4F-A1A6-E46643E9C28A}"/>
              </a:ext>
            </a:extLst>
          </p:cNvPr>
          <p:cNvSpPr txBox="1">
            <a:spLocks noGrp="1"/>
          </p:cNvSpPr>
          <p:nvPr>
            <p:ph type="sldNum" sz="quarter" idx="11"/>
          </p:nvPr>
        </p:nvSpPr>
        <p:spPr>
          <a:ln/>
        </p:spPr>
        <p:txBody>
          <a:bodyPr/>
          <a:lstStyle>
            <a:lvl1pPr>
              <a:defRPr/>
            </a:lvl1pPr>
          </a:lstStyle>
          <a:p>
            <a:pPr>
              <a:defRPr/>
            </a:pPr>
            <a:fld id="{1F90D9B5-02B7-5341-84F6-C007B09F65C2}" type="slidenum">
              <a:rPr/>
              <a:pPr>
                <a:defRPr/>
              </a:pPr>
              <a:t>‹#›</a:t>
            </a:fld>
            <a:endParaRPr/>
          </a:p>
        </p:txBody>
      </p:sp>
    </p:spTree>
    <p:extLst>
      <p:ext uri="{BB962C8B-B14F-4D97-AF65-F5344CB8AC3E}">
        <p14:creationId xmlns:p14="http://schemas.microsoft.com/office/powerpoint/2010/main" val="3984697981"/>
      </p:ext>
    </p:extLst>
  </p:cSld>
  <p:clrMapOvr>
    <a:masterClrMapping/>
  </p:clrMapOvr>
  <p:transition spd="slow"/>
</p:sldLayout>
</file>

<file path=ppt/slideLayouts/slideLayout3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949C7BD-9A97-AA4F-BAB1-1126367AA9F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40FD099-CDA8-4744-B178-DC5C85055301}"/>
              </a:ext>
            </a:extLst>
          </p:cNvPr>
          <p:cNvSpPr txBox="1">
            <a:spLocks noGrp="1"/>
          </p:cNvSpPr>
          <p:nvPr>
            <p:ph type="sldNum" sz="quarter" idx="11"/>
          </p:nvPr>
        </p:nvSpPr>
        <p:spPr>
          <a:ln/>
        </p:spPr>
        <p:txBody>
          <a:bodyPr/>
          <a:lstStyle>
            <a:lvl1pPr>
              <a:defRPr/>
            </a:lvl1pPr>
          </a:lstStyle>
          <a:p>
            <a:pPr>
              <a:defRPr/>
            </a:pPr>
            <a:fld id="{29C0C6B5-FB85-D747-AC9D-5C541C6FC2C7}" type="slidenum">
              <a:rPr/>
              <a:pPr>
                <a:defRPr/>
              </a:pPr>
              <a:t>‹#›</a:t>
            </a:fld>
            <a:endParaRPr/>
          </a:p>
        </p:txBody>
      </p:sp>
    </p:spTree>
    <p:extLst>
      <p:ext uri="{BB962C8B-B14F-4D97-AF65-F5344CB8AC3E}">
        <p14:creationId xmlns:p14="http://schemas.microsoft.com/office/powerpoint/2010/main" val="2293266280"/>
      </p:ext>
    </p:extLst>
  </p:cSld>
  <p:clrMapOvr>
    <a:masterClrMapping/>
  </p:clrMapOvr>
  <p:transition spd="slow"/>
</p:sldLayout>
</file>

<file path=ppt/slideLayouts/slideLayout3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767A7ED-9F71-0B44-A51A-9D2A167818A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DD107DC-BD60-C841-A81F-C1675251B94F}"/>
              </a:ext>
            </a:extLst>
          </p:cNvPr>
          <p:cNvSpPr txBox="1">
            <a:spLocks noGrp="1"/>
          </p:cNvSpPr>
          <p:nvPr>
            <p:ph type="sldNum" sz="quarter" idx="11"/>
          </p:nvPr>
        </p:nvSpPr>
        <p:spPr>
          <a:ln/>
        </p:spPr>
        <p:txBody>
          <a:bodyPr/>
          <a:lstStyle>
            <a:lvl1pPr>
              <a:defRPr/>
            </a:lvl1pPr>
          </a:lstStyle>
          <a:p>
            <a:pPr>
              <a:defRPr/>
            </a:pPr>
            <a:fld id="{8C0DBAB9-6E2C-A14F-B013-2276988B9593}" type="slidenum">
              <a:rPr/>
              <a:pPr>
                <a:defRPr/>
              </a:pPr>
              <a:t>‹#›</a:t>
            </a:fld>
            <a:endParaRPr/>
          </a:p>
        </p:txBody>
      </p:sp>
    </p:spTree>
    <p:extLst>
      <p:ext uri="{BB962C8B-B14F-4D97-AF65-F5344CB8AC3E}">
        <p14:creationId xmlns:p14="http://schemas.microsoft.com/office/powerpoint/2010/main" val="510521346"/>
      </p:ext>
    </p:extLst>
  </p:cSld>
  <p:clrMapOvr>
    <a:masterClrMapping/>
  </p:clrMapOvr>
  <p:transition spd="slow"/>
</p:sldLayout>
</file>

<file path=ppt/slideLayouts/slideLayout3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5AB115F4-CDEA-1949-B119-C23A65C0809B}"/>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6308B57-5A1C-5345-A5FB-4B8F2323C7F6}"/>
              </a:ext>
            </a:extLst>
          </p:cNvPr>
          <p:cNvSpPr txBox="1">
            <a:spLocks noGrp="1"/>
          </p:cNvSpPr>
          <p:nvPr>
            <p:ph type="sldNum" sz="quarter" idx="11"/>
          </p:nvPr>
        </p:nvSpPr>
        <p:spPr>
          <a:ln/>
        </p:spPr>
        <p:txBody>
          <a:bodyPr/>
          <a:lstStyle>
            <a:lvl1pPr>
              <a:defRPr/>
            </a:lvl1pPr>
          </a:lstStyle>
          <a:p>
            <a:pPr>
              <a:defRPr/>
            </a:pPr>
            <a:fld id="{B550BBD3-C6E4-BF49-B3D8-50C47650F371}" type="slidenum">
              <a:rPr/>
              <a:pPr>
                <a:defRPr/>
              </a:pPr>
              <a:t>‹#›</a:t>
            </a:fld>
            <a:endParaRPr/>
          </a:p>
        </p:txBody>
      </p:sp>
    </p:spTree>
    <p:extLst>
      <p:ext uri="{BB962C8B-B14F-4D97-AF65-F5344CB8AC3E}">
        <p14:creationId xmlns:p14="http://schemas.microsoft.com/office/powerpoint/2010/main" val="2702978269"/>
      </p:ext>
    </p:extLst>
  </p:cSld>
  <p:clrMapOvr>
    <a:masterClrMapping/>
  </p:clrMapOvr>
  <p:transition spd="slow"/>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51B7E81-349B-E24B-B3D1-F13C3765FEE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483884A-9DAD-7248-A418-5922C91FEDBF}"/>
              </a:ext>
            </a:extLst>
          </p:cNvPr>
          <p:cNvSpPr txBox="1">
            <a:spLocks noGrp="1"/>
          </p:cNvSpPr>
          <p:nvPr>
            <p:ph type="sldNum" sz="quarter" idx="11"/>
          </p:nvPr>
        </p:nvSpPr>
        <p:spPr>
          <a:ln/>
        </p:spPr>
        <p:txBody>
          <a:bodyPr/>
          <a:lstStyle>
            <a:lvl1pPr>
              <a:defRPr/>
            </a:lvl1pPr>
          </a:lstStyle>
          <a:p>
            <a:pPr>
              <a:defRPr/>
            </a:pPr>
            <a:fld id="{3D5C9D8D-EC4C-8A41-9030-CAC8AB159B88}" type="slidenum">
              <a:rPr/>
              <a:pPr>
                <a:defRPr/>
              </a:pPr>
              <a:t>‹#›</a:t>
            </a:fld>
            <a:endParaRPr/>
          </a:p>
        </p:txBody>
      </p:sp>
    </p:spTree>
    <p:extLst>
      <p:ext uri="{BB962C8B-B14F-4D97-AF65-F5344CB8AC3E}">
        <p14:creationId xmlns:p14="http://schemas.microsoft.com/office/powerpoint/2010/main" val="2704400894"/>
      </p:ext>
    </p:extLst>
  </p:cSld>
  <p:clrMapOvr>
    <a:masterClrMapping/>
  </p:clrMapOvr>
  <p:transition spd="slow"/>
</p:sldLayout>
</file>

<file path=ppt/slideLayouts/slideLayout3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1D974C5-9A96-2440-A8DC-84D15EE0D8B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4EF2500-6FFE-D345-A7A0-5817EBB934B6}"/>
              </a:ext>
            </a:extLst>
          </p:cNvPr>
          <p:cNvSpPr txBox="1">
            <a:spLocks noGrp="1"/>
          </p:cNvSpPr>
          <p:nvPr>
            <p:ph type="sldNum" sz="quarter" idx="11"/>
          </p:nvPr>
        </p:nvSpPr>
        <p:spPr>
          <a:ln/>
        </p:spPr>
        <p:txBody>
          <a:bodyPr/>
          <a:lstStyle>
            <a:lvl1pPr>
              <a:defRPr/>
            </a:lvl1pPr>
          </a:lstStyle>
          <a:p>
            <a:pPr>
              <a:defRPr/>
            </a:pPr>
            <a:fld id="{A8FF9551-A1E3-D249-A6CD-99008466DBC5}" type="slidenum">
              <a:rPr/>
              <a:pPr>
                <a:defRPr/>
              </a:pPr>
              <a:t>‹#›</a:t>
            </a:fld>
            <a:endParaRPr/>
          </a:p>
        </p:txBody>
      </p:sp>
    </p:spTree>
    <p:extLst>
      <p:ext uri="{BB962C8B-B14F-4D97-AF65-F5344CB8AC3E}">
        <p14:creationId xmlns:p14="http://schemas.microsoft.com/office/powerpoint/2010/main" val="2648669035"/>
      </p:ext>
    </p:extLst>
  </p:cSld>
  <p:clrMapOvr>
    <a:masterClrMapping/>
  </p:clrMapOvr>
  <p:transition spd="slow"/>
</p:sldLayout>
</file>

<file path=ppt/slideLayouts/slideLayout3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6EA10D2-B8DB-4947-A590-FE48C9B89F3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2CA639D-B93C-7F4B-913C-6F30D9066DBD}"/>
              </a:ext>
            </a:extLst>
          </p:cNvPr>
          <p:cNvSpPr txBox="1">
            <a:spLocks noGrp="1"/>
          </p:cNvSpPr>
          <p:nvPr>
            <p:ph type="sldNum" sz="quarter" idx="11"/>
          </p:nvPr>
        </p:nvSpPr>
        <p:spPr>
          <a:ln/>
        </p:spPr>
        <p:txBody>
          <a:bodyPr/>
          <a:lstStyle>
            <a:lvl1pPr>
              <a:defRPr/>
            </a:lvl1pPr>
          </a:lstStyle>
          <a:p>
            <a:pPr>
              <a:defRPr/>
            </a:pPr>
            <a:fld id="{552F4A76-085A-9A4E-B742-A52E1F94E11E}" type="slidenum">
              <a:rPr/>
              <a:pPr>
                <a:defRPr/>
              </a:pPr>
              <a:t>‹#›</a:t>
            </a:fld>
            <a:endParaRPr/>
          </a:p>
        </p:txBody>
      </p:sp>
    </p:spTree>
    <p:extLst>
      <p:ext uri="{BB962C8B-B14F-4D97-AF65-F5344CB8AC3E}">
        <p14:creationId xmlns:p14="http://schemas.microsoft.com/office/powerpoint/2010/main" val="635596981"/>
      </p:ext>
    </p:extLst>
  </p:cSld>
  <p:clrMapOvr>
    <a:masterClrMapping/>
  </p:clrMapOvr>
  <p:transition spd="slow"/>
</p:sldLayout>
</file>

<file path=ppt/slideLayouts/slideLayout3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8958AF3-25C1-1F49-9955-E82832B906F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AE879A5-BA4E-E74E-B734-035B04DDCCE9}"/>
              </a:ext>
            </a:extLst>
          </p:cNvPr>
          <p:cNvSpPr txBox="1">
            <a:spLocks noGrp="1"/>
          </p:cNvSpPr>
          <p:nvPr>
            <p:ph type="sldNum" sz="quarter" idx="11"/>
          </p:nvPr>
        </p:nvSpPr>
        <p:spPr>
          <a:ln/>
        </p:spPr>
        <p:txBody>
          <a:bodyPr/>
          <a:lstStyle>
            <a:lvl1pPr>
              <a:defRPr/>
            </a:lvl1pPr>
          </a:lstStyle>
          <a:p>
            <a:pPr>
              <a:defRPr/>
            </a:pPr>
            <a:fld id="{318B0D9A-23BE-AA4D-9F5B-B57B44495553}" type="slidenum">
              <a:rPr/>
              <a:pPr>
                <a:defRPr/>
              </a:pPr>
              <a:t>‹#›</a:t>
            </a:fld>
            <a:endParaRPr/>
          </a:p>
        </p:txBody>
      </p:sp>
    </p:spTree>
    <p:extLst>
      <p:ext uri="{BB962C8B-B14F-4D97-AF65-F5344CB8AC3E}">
        <p14:creationId xmlns:p14="http://schemas.microsoft.com/office/powerpoint/2010/main" val="1564910093"/>
      </p:ext>
    </p:extLst>
  </p:cSld>
  <p:clrMapOvr>
    <a:masterClrMapping/>
  </p:clrMapOvr>
  <p:transition spd="slow"/>
</p:sldLayout>
</file>

<file path=ppt/slideLayouts/slideLayout3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FC8B7EC-CAEE-D74D-84C8-55D9BA1436B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F402AB9-4E44-7241-9B6A-BF23D4F928B3}"/>
              </a:ext>
            </a:extLst>
          </p:cNvPr>
          <p:cNvSpPr txBox="1">
            <a:spLocks noGrp="1"/>
          </p:cNvSpPr>
          <p:nvPr>
            <p:ph type="sldNum" sz="quarter" idx="11"/>
          </p:nvPr>
        </p:nvSpPr>
        <p:spPr>
          <a:ln/>
        </p:spPr>
        <p:txBody>
          <a:bodyPr/>
          <a:lstStyle>
            <a:lvl1pPr>
              <a:defRPr/>
            </a:lvl1pPr>
          </a:lstStyle>
          <a:p>
            <a:pPr>
              <a:defRPr/>
            </a:pPr>
            <a:fld id="{73683F7B-A0C0-714A-B76D-551F49F48D87}" type="slidenum">
              <a:rPr/>
              <a:pPr>
                <a:defRPr/>
              </a:pPr>
              <a:t>‹#›</a:t>
            </a:fld>
            <a:endParaRPr/>
          </a:p>
        </p:txBody>
      </p:sp>
    </p:spTree>
    <p:extLst>
      <p:ext uri="{BB962C8B-B14F-4D97-AF65-F5344CB8AC3E}">
        <p14:creationId xmlns:p14="http://schemas.microsoft.com/office/powerpoint/2010/main" val="338424749"/>
      </p:ext>
    </p:extLst>
  </p:cSld>
  <p:clrMapOvr>
    <a:masterClrMapping/>
  </p:clrMapOvr>
  <p:transition spd="slow"/>
</p:sldLayout>
</file>

<file path=ppt/slideLayouts/slideLayout3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AFCDF48-7AF1-8B4F-9864-33A6CC7369C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40C91E1-102E-2F4E-A8BA-F3EFE8C45B8F}"/>
              </a:ext>
            </a:extLst>
          </p:cNvPr>
          <p:cNvSpPr txBox="1">
            <a:spLocks noGrp="1"/>
          </p:cNvSpPr>
          <p:nvPr>
            <p:ph type="sldNum" sz="quarter" idx="11"/>
          </p:nvPr>
        </p:nvSpPr>
        <p:spPr>
          <a:ln/>
        </p:spPr>
        <p:txBody>
          <a:bodyPr/>
          <a:lstStyle>
            <a:lvl1pPr>
              <a:defRPr/>
            </a:lvl1pPr>
          </a:lstStyle>
          <a:p>
            <a:pPr>
              <a:defRPr/>
            </a:pPr>
            <a:fld id="{65788D65-7070-6047-80EF-06B71F8E3700}" type="slidenum">
              <a:rPr/>
              <a:pPr>
                <a:defRPr/>
              </a:pPr>
              <a:t>‹#›</a:t>
            </a:fld>
            <a:endParaRPr/>
          </a:p>
        </p:txBody>
      </p:sp>
    </p:spTree>
    <p:extLst>
      <p:ext uri="{BB962C8B-B14F-4D97-AF65-F5344CB8AC3E}">
        <p14:creationId xmlns:p14="http://schemas.microsoft.com/office/powerpoint/2010/main" val="2488346069"/>
      </p:ext>
    </p:extLst>
  </p:cSld>
  <p:clrMapOvr>
    <a:masterClrMapping/>
  </p:clrMapOvr>
  <p:transition spd="slow"/>
</p:sldLayout>
</file>

<file path=ppt/slideLayouts/slideLayout3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47E335C-B035-E947-8481-9967628F99F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10422BA-317A-4C46-8732-0AF9EA0E7078}"/>
              </a:ext>
            </a:extLst>
          </p:cNvPr>
          <p:cNvSpPr txBox="1">
            <a:spLocks noGrp="1"/>
          </p:cNvSpPr>
          <p:nvPr>
            <p:ph type="sldNum" sz="quarter" idx="11"/>
          </p:nvPr>
        </p:nvSpPr>
        <p:spPr>
          <a:ln/>
        </p:spPr>
        <p:txBody>
          <a:bodyPr/>
          <a:lstStyle>
            <a:lvl1pPr>
              <a:defRPr/>
            </a:lvl1pPr>
          </a:lstStyle>
          <a:p>
            <a:pPr>
              <a:defRPr/>
            </a:pPr>
            <a:fld id="{F1E01275-D943-344A-90F2-6DF7B5149CC2}" type="slidenum">
              <a:rPr/>
              <a:pPr>
                <a:defRPr/>
              </a:pPr>
              <a:t>‹#›</a:t>
            </a:fld>
            <a:endParaRPr/>
          </a:p>
        </p:txBody>
      </p:sp>
    </p:spTree>
    <p:extLst>
      <p:ext uri="{BB962C8B-B14F-4D97-AF65-F5344CB8AC3E}">
        <p14:creationId xmlns:p14="http://schemas.microsoft.com/office/powerpoint/2010/main" val="3132857437"/>
      </p:ext>
    </p:extLst>
  </p:cSld>
  <p:clrMapOvr>
    <a:masterClrMapping/>
  </p:clrMapOvr>
  <p:transition spd="slow"/>
</p:sldLayout>
</file>

<file path=ppt/slideLayouts/slideLayout3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D07F9F6-9530-2046-878E-2973E71D038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C990248-107B-C941-BB6B-5777FF11D513}"/>
              </a:ext>
            </a:extLst>
          </p:cNvPr>
          <p:cNvSpPr txBox="1">
            <a:spLocks noGrp="1"/>
          </p:cNvSpPr>
          <p:nvPr>
            <p:ph type="sldNum" sz="quarter" idx="11"/>
          </p:nvPr>
        </p:nvSpPr>
        <p:spPr>
          <a:ln/>
        </p:spPr>
        <p:txBody>
          <a:bodyPr/>
          <a:lstStyle>
            <a:lvl1pPr>
              <a:defRPr/>
            </a:lvl1pPr>
          </a:lstStyle>
          <a:p>
            <a:pPr>
              <a:defRPr/>
            </a:pPr>
            <a:fld id="{48482AF0-72DF-CF42-94C1-8AB23510A840}" type="slidenum">
              <a:rPr/>
              <a:pPr>
                <a:defRPr/>
              </a:pPr>
              <a:t>‹#›</a:t>
            </a:fld>
            <a:endParaRPr/>
          </a:p>
        </p:txBody>
      </p:sp>
    </p:spTree>
    <p:extLst>
      <p:ext uri="{BB962C8B-B14F-4D97-AF65-F5344CB8AC3E}">
        <p14:creationId xmlns:p14="http://schemas.microsoft.com/office/powerpoint/2010/main" val="2834454438"/>
      </p:ext>
    </p:extLst>
  </p:cSld>
  <p:clrMapOvr>
    <a:masterClrMapping/>
  </p:clrMapOvr>
  <p:transition spd="slow"/>
</p:sldLayout>
</file>

<file path=ppt/slideLayouts/slideLayout3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8D00881-B9B2-CC4C-9665-86016E65C5A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26D4B68-9D57-0349-87E6-44B1FEEA1DF9}"/>
              </a:ext>
            </a:extLst>
          </p:cNvPr>
          <p:cNvSpPr txBox="1">
            <a:spLocks noGrp="1"/>
          </p:cNvSpPr>
          <p:nvPr>
            <p:ph type="sldNum" sz="quarter" idx="11"/>
          </p:nvPr>
        </p:nvSpPr>
        <p:spPr>
          <a:ln/>
        </p:spPr>
        <p:txBody>
          <a:bodyPr/>
          <a:lstStyle>
            <a:lvl1pPr>
              <a:defRPr/>
            </a:lvl1pPr>
          </a:lstStyle>
          <a:p>
            <a:pPr>
              <a:defRPr/>
            </a:pPr>
            <a:fld id="{C4FAA492-B2F7-744F-B5A9-A2237C704A83}" type="slidenum">
              <a:rPr/>
              <a:pPr>
                <a:defRPr/>
              </a:pPr>
              <a:t>‹#›</a:t>
            </a:fld>
            <a:endParaRPr/>
          </a:p>
        </p:txBody>
      </p:sp>
    </p:spTree>
    <p:extLst>
      <p:ext uri="{BB962C8B-B14F-4D97-AF65-F5344CB8AC3E}">
        <p14:creationId xmlns:p14="http://schemas.microsoft.com/office/powerpoint/2010/main" val="1645215321"/>
      </p:ext>
    </p:extLst>
  </p:cSld>
  <p:clrMapOvr>
    <a:masterClrMapping/>
  </p:clrMapOvr>
  <p:transition spd="slow"/>
</p:sldLayout>
</file>

<file path=ppt/slideLayouts/slideLayout3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D700A20-66A1-7845-97D8-E7A789FBC9D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50AE988-51CE-9B41-A9C6-C84BE45E55B7}"/>
              </a:ext>
            </a:extLst>
          </p:cNvPr>
          <p:cNvSpPr txBox="1">
            <a:spLocks noGrp="1"/>
          </p:cNvSpPr>
          <p:nvPr>
            <p:ph type="sldNum" sz="quarter" idx="11"/>
          </p:nvPr>
        </p:nvSpPr>
        <p:spPr>
          <a:ln/>
        </p:spPr>
        <p:txBody>
          <a:bodyPr/>
          <a:lstStyle>
            <a:lvl1pPr>
              <a:defRPr/>
            </a:lvl1pPr>
          </a:lstStyle>
          <a:p>
            <a:pPr>
              <a:defRPr/>
            </a:pPr>
            <a:fld id="{8A7D1061-36FF-3B42-9791-39C34BDF0F4B}" type="slidenum">
              <a:rPr/>
              <a:pPr>
                <a:defRPr/>
              </a:pPr>
              <a:t>‹#›</a:t>
            </a:fld>
            <a:endParaRPr/>
          </a:p>
        </p:txBody>
      </p:sp>
    </p:spTree>
    <p:extLst>
      <p:ext uri="{BB962C8B-B14F-4D97-AF65-F5344CB8AC3E}">
        <p14:creationId xmlns:p14="http://schemas.microsoft.com/office/powerpoint/2010/main" val="4047677775"/>
      </p:ext>
    </p:extLst>
  </p:cSld>
  <p:clrMapOvr>
    <a:masterClrMapping/>
  </p:clrMapOvr>
  <p:transition spd="slow"/>
</p:sldLayout>
</file>

<file path=ppt/slideLayouts/slideLayout3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7030CFB-CEBD-C14A-80F3-127DE3BE8D9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741A9D6C-D798-5748-86A7-78A94D8876A2}"/>
              </a:ext>
            </a:extLst>
          </p:cNvPr>
          <p:cNvSpPr txBox="1">
            <a:spLocks noGrp="1"/>
          </p:cNvSpPr>
          <p:nvPr>
            <p:ph type="sldNum" sz="quarter" idx="11"/>
          </p:nvPr>
        </p:nvSpPr>
        <p:spPr>
          <a:ln/>
        </p:spPr>
        <p:txBody>
          <a:bodyPr/>
          <a:lstStyle>
            <a:lvl1pPr>
              <a:defRPr/>
            </a:lvl1pPr>
          </a:lstStyle>
          <a:p>
            <a:pPr>
              <a:defRPr/>
            </a:pPr>
            <a:fld id="{98100209-4796-1D44-994B-203AB5B4D49E}" type="slidenum">
              <a:rPr/>
              <a:pPr>
                <a:defRPr/>
              </a:pPr>
              <a:t>‹#›</a:t>
            </a:fld>
            <a:endParaRPr/>
          </a:p>
        </p:txBody>
      </p:sp>
    </p:spTree>
    <p:extLst>
      <p:ext uri="{BB962C8B-B14F-4D97-AF65-F5344CB8AC3E}">
        <p14:creationId xmlns:p14="http://schemas.microsoft.com/office/powerpoint/2010/main" val="2174826247"/>
      </p:ext>
    </p:extLst>
  </p:cSld>
  <p:clrMapOvr>
    <a:masterClrMapping/>
  </p:clrMapOvr>
  <p:transition spd="slow"/>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3943991834"/>
      </p:ext>
    </p:extLst>
  </p:cSld>
  <p:clrMapOvr>
    <a:masterClrMapping/>
  </p:clrMapOvr>
  <p:transition spd="slow"/>
</p:sldLayout>
</file>

<file path=ppt/slideLayouts/slideLayout3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1727D7D-2294-D34D-AA37-D5876C2425C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98EFAED-CA10-EE45-80A4-1AE98C636494}"/>
              </a:ext>
            </a:extLst>
          </p:cNvPr>
          <p:cNvSpPr txBox="1">
            <a:spLocks noGrp="1"/>
          </p:cNvSpPr>
          <p:nvPr>
            <p:ph type="sldNum" sz="quarter" idx="11"/>
          </p:nvPr>
        </p:nvSpPr>
        <p:spPr>
          <a:ln/>
        </p:spPr>
        <p:txBody>
          <a:bodyPr/>
          <a:lstStyle>
            <a:lvl1pPr>
              <a:defRPr/>
            </a:lvl1pPr>
          </a:lstStyle>
          <a:p>
            <a:pPr>
              <a:defRPr/>
            </a:pPr>
            <a:fld id="{62B72BF9-8542-4047-8B40-A6BF7A5014B2}" type="slidenum">
              <a:rPr/>
              <a:pPr>
                <a:defRPr/>
              </a:pPr>
              <a:t>‹#›</a:t>
            </a:fld>
            <a:endParaRPr/>
          </a:p>
        </p:txBody>
      </p:sp>
    </p:spTree>
    <p:extLst>
      <p:ext uri="{BB962C8B-B14F-4D97-AF65-F5344CB8AC3E}">
        <p14:creationId xmlns:p14="http://schemas.microsoft.com/office/powerpoint/2010/main" val="2200085212"/>
      </p:ext>
    </p:extLst>
  </p:cSld>
  <p:clrMapOvr>
    <a:masterClrMapping/>
  </p:clrMapOvr>
  <p:transition spd="slow"/>
</p:sldLayout>
</file>

<file path=ppt/slideLayouts/slideLayout3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3416918-A487-1A42-B7DC-A2FF858363F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43B73843-F13C-584B-B037-383DDA62F546}"/>
              </a:ext>
            </a:extLst>
          </p:cNvPr>
          <p:cNvSpPr txBox="1">
            <a:spLocks noGrp="1"/>
          </p:cNvSpPr>
          <p:nvPr>
            <p:ph type="sldNum" sz="quarter" idx="11"/>
          </p:nvPr>
        </p:nvSpPr>
        <p:spPr>
          <a:ln/>
        </p:spPr>
        <p:txBody>
          <a:bodyPr/>
          <a:lstStyle>
            <a:lvl1pPr>
              <a:defRPr/>
            </a:lvl1pPr>
          </a:lstStyle>
          <a:p>
            <a:pPr>
              <a:defRPr/>
            </a:pPr>
            <a:fld id="{8E029CF4-F42A-D444-A703-E0F409A8E750}" type="slidenum">
              <a:rPr/>
              <a:pPr>
                <a:defRPr/>
              </a:pPr>
              <a:t>‹#›</a:t>
            </a:fld>
            <a:endParaRPr/>
          </a:p>
        </p:txBody>
      </p:sp>
    </p:spTree>
    <p:extLst>
      <p:ext uri="{BB962C8B-B14F-4D97-AF65-F5344CB8AC3E}">
        <p14:creationId xmlns:p14="http://schemas.microsoft.com/office/powerpoint/2010/main" val="2055148728"/>
      </p:ext>
    </p:extLst>
  </p:cSld>
  <p:clrMapOvr>
    <a:masterClrMapping/>
  </p:clrMapOvr>
  <p:transition spd="slow"/>
</p:sldLayout>
</file>

<file path=ppt/slideLayouts/slideLayout3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65EB0E0-69BC-2E44-90EF-44BC2D66A06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C2A30DF-BD66-004E-A507-14C65CD0DAEA}"/>
              </a:ext>
            </a:extLst>
          </p:cNvPr>
          <p:cNvSpPr txBox="1">
            <a:spLocks noGrp="1"/>
          </p:cNvSpPr>
          <p:nvPr>
            <p:ph type="sldNum" sz="quarter" idx="11"/>
          </p:nvPr>
        </p:nvSpPr>
        <p:spPr>
          <a:ln/>
        </p:spPr>
        <p:txBody>
          <a:bodyPr/>
          <a:lstStyle>
            <a:lvl1pPr>
              <a:defRPr/>
            </a:lvl1pPr>
          </a:lstStyle>
          <a:p>
            <a:pPr>
              <a:defRPr/>
            </a:pPr>
            <a:fld id="{317D46B4-F2F0-F841-8B10-5F0D54C95701}" type="slidenum">
              <a:rPr/>
              <a:pPr>
                <a:defRPr/>
              </a:pPr>
              <a:t>‹#›</a:t>
            </a:fld>
            <a:endParaRPr/>
          </a:p>
        </p:txBody>
      </p:sp>
    </p:spTree>
    <p:extLst>
      <p:ext uri="{BB962C8B-B14F-4D97-AF65-F5344CB8AC3E}">
        <p14:creationId xmlns:p14="http://schemas.microsoft.com/office/powerpoint/2010/main" val="1029053677"/>
      </p:ext>
    </p:extLst>
  </p:cSld>
  <p:clrMapOvr>
    <a:masterClrMapping/>
  </p:clrMapOvr>
  <p:transition spd="slow"/>
</p:sldLayout>
</file>

<file path=ppt/slideLayouts/slideLayout3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CC2DB6D-4DF1-3449-A623-36DDF1C70ED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021FB0A-DBFA-A24F-B614-8F7C1A9BE6F9}"/>
              </a:ext>
            </a:extLst>
          </p:cNvPr>
          <p:cNvSpPr txBox="1">
            <a:spLocks noGrp="1"/>
          </p:cNvSpPr>
          <p:nvPr>
            <p:ph type="sldNum" sz="quarter" idx="11"/>
          </p:nvPr>
        </p:nvSpPr>
        <p:spPr>
          <a:ln/>
        </p:spPr>
        <p:txBody>
          <a:bodyPr/>
          <a:lstStyle>
            <a:lvl1pPr>
              <a:defRPr/>
            </a:lvl1pPr>
          </a:lstStyle>
          <a:p>
            <a:pPr>
              <a:defRPr/>
            </a:pPr>
            <a:fld id="{795DB1DC-61C2-B546-B666-1D5D9BBB7450}" type="slidenum">
              <a:rPr/>
              <a:pPr>
                <a:defRPr/>
              </a:pPr>
              <a:t>‹#›</a:t>
            </a:fld>
            <a:endParaRPr/>
          </a:p>
        </p:txBody>
      </p:sp>
    </p:spTree>
    <p:extLst>
      <p:ext uri="{BB962C8B-B14F-4D97-AF65-F5344CB8AC3E}">
        <p14:creationId xmlns:p14="http://schemas.microsoft.com/office/powerpoint/2010/main" val="683694141"/>
      </p:ext>
    </p:extLst>
  </p:cSld>
  <p:clrMapOvr>
    <a:masterClrMapping/>
  </p:clrMapOvr>
  <p:transition spd="slow"/>
</p:sldLayout>
</file>

<file path=ppt/slideLayouts/slideLayout3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7AF7333-87AA-ED45-A915-DFAB5E993E7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81BB8D5-EA0B-E946-8911-E18E3B463BE9}"/>
              </a:ext>
            </a:extLst>
          </p:cNvPr>
          <p:cNvSpPr txBox="1">
            <a:spLocks noGrp="1"/>
          </p:cNvSpPr>
          <p:nvPr>
            <p:ph type="sldNum" sz="quarter" idx="11"/>
          </p:nvPr>
        </p:nvSpPr>
        <p:spPr>
          <a:ln/>
        </p:spPr>
        <p:txBody>
          <a:bodyPr/>
          <a:lstStyle>
            <a:lvl1pPr>
              <a:defRPr/>
            </a:lvl1pPr>
          </a:lstStyle>
          <a:p>
            <a:pPr>
              <a:defRPr/>
            </a:pPr>
            <a:fld id="{ABFFBC09-2918-994D-9F95-0E149DA2D643}" type="slidenum">
              <a:rPr/>
              <a:pPr>
                <a:defRPr/>
              </a:pPr>
              <a:t>‹#›</a:t>
            </a:fld>
            <a:endParaRPr/>
          </a:p>
        </p:txBody>
      </p:sp>
    </p:spTree>
    <p:extLst>
      <p:ext uri="{BB962C8B-B14F-4D97-AF65-F5344CB8AC3E}">
        <p14:creationId xmlns:p14="http://schemas.microsoft.com/office/powerpoint/2010/main" val="2242153033"/>
      </p:ext>
    </p:extLst>
  </p:cSld>
  <p:clrMapOvr>
    <a:masterClrMapping/>
  </p:clrMapOvr>
  <p:transition spd="slow"/>
</p:sldLayout>
</file>

<file path=ppt/slideLayouts/slideLayout3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12666B2-CA52-1A43-9FFB-7A5FD7B89EA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1F8B069-B147-F84D-B137-F862ED17B998}"/>
              </a:ext>
            </a:extLst>
          </p:cNvPr>
          <p:cNvSpPr txBox="1">
            <a:spLocks noGrp="1"/>
          </p:cNvSpPr>
          <p:nvPr>
            <p:ph type="sldNum" sz="quarter" idx="11"/>
          </p:nvPr>
        </p:nvSpPr>
        <p:spPr>
          <a:ln/>
        </p:spPr>
        <p:txBody>
          <a:bodyPr/>
          <a:lstStyle>
            <a:lvl1pPr>
              <a:defRPr/>
            </a:lvl1pPr>
          </a:lstStyle>
          <a:p>
            <a:pPr>
              <a:defRPr/>
            </a:pPr>
            <a:fld id="{DAE4CFC6-1EA4-B442-B5FA-F6079DDC3BDA}" type="slidenum">
              <a:rPr/>
              <a:pPr>
                <a:defRPr/>
              </a:pPr>
              <a:t>‹#›</a:t>
            </a:fld>
            <a:endParaRPr/>
          </a:p>
        </p:txBody>
      </p:sp>
    </p:spTree>
    <p:extLst>
      <p:ext uri="{BB962C8B-B14F-4D97-AF65-F5344CB8AC3E}">
        <p14:creationId xmlns:p14="http://schemas.microsoft.com/office/powerpoint/2010/main" val="129386957"/>
      </p:ext>
    </p:extLst>
  </p:cSld>
  <p:clrMapOvr>
    <a:masterClrMapping/>
  </p:clrMapOvr>
  <p:transition spd="slow"/>
</p:sldLayout>
</file>

<file path=ppt/slideLayouts/slideLayout3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56FAC63-1BD5-6748-80A2-BF0AD0F9B5C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B82934A-F736-ED41-8855-3682EB47D89E}"/>
              </a:ext>
            </a:extLst>
          </p:cNvPr>
          <p:cNvSpPr txBox="1">
            <a:spLocks noGrp="1"/>
          </p:cNvSpPr>
          <p:nvPr>
            <p:ph type="sldNum" sz="quarter" idx="11"/>
          </p:nvPr>
        </p:nvSpPr>
        <p:spPr>
          <a:ln/>
        </p:spPr>
        <p:txBody>
          <a:bodyPr/>
          <a:lstStyle>
            <a:lvl1pPr>
              <a:defRPr/>
            </a:lvl1pPr>
          </a:lstStyle>
          <a:p>
            <a:pPr>
              <a:defRPr/>
            </a:pPr>
            <a:fld id="{35596C1B-F64F-2740-98AA-918DC0B34B03}" type="slidenum">
              <a:rPr/>
              <a:pPr>
                <a:defRPr/>
              </a:pPr>
              <a:t>‹#›</a:t>
            </a:fld>
            <a:endParaRPr/>
          </a:p>
        </p:txBody>
      </p:sp>
    </p:spTree>
    <p:extLst>
      <p:ext uri="{BB962C8B-B14F-4D97-AF65-F5344CB8AC3E}">
        <p14:creationId xmlns:p14="http://schemas.microsoft.com/office/powerpoint/2010/main" val="1584220251"/>
      </p:ext>
    </p:extLst>
  </p:cSld>
  <p:clrMapOvr>
    <a:masterClrMapping/>
  </p:clrMapOvr>
  <p:transition spd="slow"/>
</p:sldLayout>
</file>

<file path=ppt/slideLayouts/slideLayout3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C0A6F10-20F7-A846-98C9-8543D8B00EF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FFDF183-1997-B946-810C-64546DC4D047}"/>
              </a:ext>
            </a:extLst>
          </p:cNvPr>
          <p:cNvSpPr txBox="1">
            <a:spLocks noGrp="1"/>
          </p:cNvSpPr>
          <p:nvPr>
            <p:ph type="sldNum" sz="quarter" idx="11"/>
          </p:nvPr>
        </p:nvSpPr>
        <p:spPr>
          <a:ln/>
        </p:spPr>
        <p:txBody>
          <a:bodyPr/>
          <a:lstStyle>
            <a:lvl1pPr>
              <a:defRPr/>
            </a:lvl1pPr>
          </a:lstStyle>
          <a:p>
            <a:pPr>
              <a:defRPr/>
            </a:pPr>
            <a:fld id="{F51BC62C-71FB-4043-BEC9-4EF381105A04}" type="slidenum">
              <a:rPr/>
              <a:pPr>
                <a:defRPr/>
              </a:pPr>
              <a:t>‹#›</a:t>
            </a:fld>
            <a:endParaRPr/>
          </a:p>
        </p:txBody>
      </p:sp>
    </p:spTree>
    <p:extLst>
      <p:ext uri="{BB962C8B-B14F-4D97-AF65-F5344CB8AC3E}">
        <p14:creationId xmlns:p14="http://schemas.microsoft.com/office/powerpoint/2010/main" val="3347202430"/>
      </p:ext>
    </p:extLst>
  </p:cSld>
  <p:clrMapOvr>
    <a:masterClrMapping/>
  </p:clrMapOvr>
  <p:transition spd="slow"/>
</p:sldLayout>
</file>

<file path=ppt/slideLayouts/slideLayout3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2417F64-E14E-504D-9686-2D5DD129692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B03FE82-9F5F-694F-A34E-0ECFDC20344C}"/>
              </a:ext>
            </a:extLst>
          </p:cNvPr>
          <p:cNvSpPr txBox="1">
            <a:spLocks noGrp="1"/>
          </p:cNvSpPr>
          <p:nvPr>
            <p:ph type="sldNum" sz="quarter" idx="11"/>
          </p:nvPr>
        </p:nvSpPr>
        <p:spPr>
          <a:ln/>
        </p:spPr>
        <p:txBody>
          <a:bodyPr/>
          <a:lstStyle>
            <a:lvl1pPr>
              <a:defRPr/>
            </a:lvl1pPr>
          </a:lstStyle>
          <a:p>
            <a:pPr>
              <a:defRPr/>
            </a:pPr>
            <a:fld id="{75B30BD0-D202-1845-BBB2-F9976B104B22}" type="slidenum">
              <a:rPr/>
              <a:pPr>
                <a:defRPr/>
              </a:pPr>
              <a:t>‹#›</a:t>
            </a:fld>
            <a:endParaRPr/>
          </a:p>
        </p:txBody>
      </p:sp>
    </p:spTree>
    <p:extLst>
      <p:ext uri="{BB962C8B-B14F-4D97-AF65-F5344CB8AC3E}">
        <p14:creationId xmlns:p14="http://schemas.microsoft.com/office/powerpoint/2010/main" val="707028117"/>
      </p:ext>
    </p:extLst>
  </p:cSld>
  <p:clrMapOvr>
    <a:masterClrMapping/>
  </p:clrMapOvr>
  <p:transition spd="slow"/>
</p:sldLayout>
</file>

<file path=ppt/slideLayouts/slideLayout3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BBF0B6C0-6DC5-AA47-B0F5-085AE602380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41455C2-75FA-054E-A6DA-91BE52F8B7A6}"/>
              </a:ext>
            </a:extLst>
          </p:cNvPr>
          <p:cNvSpPr txBox="1">
            <a:spLocks noGrp="1"/>
          </p:cNvSpPr>
          <p:nvPr>
            <p:ph type="sldNum" sz="quarter" idx="11"/>
          </p:nvPr>
        </p:nvSpPr>
        <p:spPr>
          <a:ln/>
        </p:spPr>
        <p:txBody>
          <a:bodyPr/>
          <a:lstStyle>
            <a:lvl1pPr>
              <a:defRPr/>
            </a:lvl1pPr>
          </a:lstStyle>
          <a:p>
            <a:pPr>
              <a:defRPr/>
            </a:pPr>
            <a:fld id="{CB3DE3C2-5110-3B41-80D2-2AB0CF39D876}" type="slidenum">
              <a:rPr/>
              <a:pPr>
                <a:defRPr/>
              </a:pPr>
              <a:t>‹#›</a:t>
            </a:fld>
            <a:endParaRPr/>
          </a:p>
        </p:txBody>
      </p:sp>
    </p:spTree>
    <p:extLst>
      <p:ext uri="{BB962C8B-B14F-4D97-AF65-F5344CB8AC3E}">
        <p14:creationId xmlns:p14="http://schemas.microsoft.com/office/powerpoint/2010/main" val="780305059"/>
      </p:ext>
    </p:extLst>
  </p:cSld>
  <p:clrMapOvr>
    <a:masterClrMapping/>
  </p:clrMapOvr>
  <p:transition spd="slow"/>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159603004"/>
      </p:ext>
    </p:extLst>
  </p:cSld>
  <p:clrMapOvr>
    <a:masterClrMapping/>
  </p:clrMapOvr>
  <p:transition spd="slow"/>
</p:sldLayout>
</file>

<file path=ppt/slideLayouts/slideLayout3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B578C35-9D4C-AD4B-A538-4D9F55A1298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FF74177-5257-3D48-957E-89DC25BBBA6A}"/>
              </a:ext>
            </a:extLst>
          </p:cNvPr>
          <p:cNvSpPr txBox="1">
            <a:spLocks noGrp="1"/>
          </p:cNvSpPr>
          <p:nvPr>
            <p:ph type="sldNum" sz="quarter" idx="11"/>
          </p:nvPr>
        </p:nvSpPr>
        <p:spPr>
          <a:ln/>
        </p:spPr>
        <p:txBody>
          <a:bodyPr/>
          <a:lstStyle>
            <a:lvl1pPr>
              <a:defRPr/>
            </a:lvl1pPr>
          </a:lstStyle>
          <a:p>
            <a:pPr>
              <a:defRPr/>
            </a:pPr>
            <a:fld id="{2922CEB4-9D09-8647-8CB6-1FD341B48EBB}" type="slidenum">
              <a:rPr/>
              <a:pPr>
                <a:defRPr/>
              </a:pPr>
              <a:t>‹#›</a:t>
            </a:fld>
            <a:endParaRPr/>
          </a:p>
        </p:txBody>
      </p:sp>
    </p:spTree>
    <p:extLst>
      <p:ext uri="{BB962C8B-B14F-4D97-AF65-F5344CB8AC3E}">
        <p14:creationId xmlns:p14="http://schemas.microsoft.com/office/powerpoint/2010/main" val="284977337"/>
      </p:ext>
    </p:extLst>
  </p:cSld>
  <p:clrMapOvr>
    <a:masterClrMapping/>
  </p:clrMapOvr>
  <p:transition spd="slow"/>
</p:sldLayout>
</file>

<file path=ppt/slideLayouts/slideLayout3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9BDEEE3-F41D-9841-8584-C2694AB6A70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A08DD8A-5215-FA42-BF2C-2E71A3D0F04B}"/>
              </a:ext>
            </a:extLst>
          </p:cNvPr>
          <p:cNvSpPr txBox="1">
            <a:spLocks noGrp="1"/>
          </p:cNvSpPr>
          <p:nvPr>
            <p:ph type="sldNum" sz="quarter" idx="11"/>
          </p:nvPr>
        </p:nvSpPr>
        <p:spPr>
          <a:ln/>
        </p:spPr>
        <p:txBody>
          <a:bodyPr/>
          <a:lstStyle>
            <a:lvl1pPr>
              <a:defRPr/>
            </a:lvl1pPr>
          </a:lstStyle>
          <a:p>
            <a:pPr>
              <a:defRPr/>
            </a:pPr>
            <a:fld id="{0C1DC922-6A8B-7C42-9A4C-AFEE65C7C265}" type="slidenum">
              <a:rPr/>
              <a:pPr>
                <a:defRPr/>
              </a:pPr>
              <a:t>‹#›</a:t>
            </a:fld>
            <a:endParaRPr/>
          </a:p>
        </p:txBody>
      </p:sp>
    </p:spTree>
    <p:extLst>
      <p:ext uri="{BB962C8B-B14F-4D97-AF65-F5344CB8AC3E}">
        <p14:creationId xmlns:p14="http://schemas.microsoft.com/office/powerpoint/2010/main" val="2340535091"/>
      </p:ext>
    </p:extLst>
  </p:cSld>
  <p:clrMapOvr>
    <a:masterClrMapping/>
  </p:clrMapOvr>
  <p:transition spd="slow"/>
</p:sldLayout>
</file>

<file path=ppt/slideLayouts/slideLayout3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56394E6-FDA4-4442-AAEF-D4F3F524EAD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64C476C8-CFDB-904D-BFCC-7554CDA36291}"/>
              </a:ext>
            </a:extLst>
          </p:cNvPr>
          <p:cNvSpPr txBox="1">
            <a:spLocks noGrp="1"/>
          </p:cNvSpPr>
          <p:nvPr>
            <p:ph type="sldNum" sz="quarter" idx="11"/>
          </p:nvPr>
        </p:nvSpPr>
        <p:spPr>
          <a:ln/>
        </p:spPr>
        <p:txBody>
          <a:bodyPr/>
          <a:lstStyle>
            <a:lvl1pPr>
              <a:defRPr/>
            </a:lvl1pPr>
          </a:lstStyle>
          <a:p>
            <a:pPr>
              <a:defRPr/>
            </a:pPr>
            <a:fld id="{5E6FB3EE-A6E0-1344-83BD-F128F4CB4998}" type="slidenum">
              <a:rPr/>
              <a:pPr>
                <a:defRPr/>
              </a:pPr>
              <a:t>‹#›</a:t>
            </a:fld>
            <a:endParaRPr/>
          </a:p>
        </p:txBody>
      </p:sp>
    </p:spTree>
    <p:extLst>
      <p:ext uri="{BB962C8B-B14F-4D97-AF65-F5344CB8AC3E}">
        <p14:creationId xmlns:p14="http://schemas.microsoft.com/office/powerpoint/2010/main" val="4058345715"/>
      </p:ext>
    </p:extLst>
  </p:cSld>
  <p:clrMapOvr>
    <a:masterClrMapping/>
  </p:clrMapOvr>
  <p:transition spd="slow"/>
</p:sldLayout>
</file>

<file path=ppt/slideLayouts/slideLayout3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2AF0EC3-B55F-6245-B952-2D662337124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EB60AFF-8AEF-5045-90EB-73B9BDD8EB2D}"/>
              </a:ext>
            </a:extLst>
          </p:cNvPr>
          <p:cNvSpPr txBox="1">
            <a:spLocks noGrp="1"/>
          </p:cNvSpPr>
          <p:nvPr>
            <p:ph type="sldNum" sz="quarter" idx="11"/>
          </p:nvPr>
        </p:nvSpPr>
        <p:spPr>
          <a:ln/>
        </p:spPr>
        <p:txBody>
          <a:bodyPr/>
          <a:lstStyle>
            <a:lvl1pPr>
              <a:defRPr/>
            </a:lvl1pPr>
          </a:lstStyle>
          <a:p>
            <a:pPr>
              <a:defRPr/>
            </a:pPr>
            <a:fld id="{74B49E24-CEA1-E74A-9B98-3E81640CCF91}" type="slidenum">
              <a:rPr/>
              <a:pPr>
                <a:defRPr/>
              </a:pPr>
              <a:t>‹#›</a:t>
            </a:fld>
            <a:endParaRPr/>
          </a:p>
        </p:txBody>
      </p:sp>
    </p:spTree>
    <p:extLst>
      <p:ext uri="{BB962C8B-B14F-4D97-AF65-F5344CB8AC3E}">
        <p14:creationId xmlns:p14="http://schemas.microsoft.com/office/powerpoint/2010/main" val="3431837801"/>
      </p:ext>
    </p:extLst>
  </p:cSld>
  <p:clrMapOvr>
    <a:masterClrMapping/>
  </p:clrMapOvr>
  <p:transition spd="slow"/>
</p:sldLayout>
</file>

<file path=ppt/slideLayouts/slideLayout3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EF76865-3F7C-DF4D-B8FF-07F89BB2555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E0C7BAB-0C21-7943-B668-2692659639F1}"/>
              </a:ext>
            </a:extLst>
          </p:cNvPr>
          <p:cNvSpPr txBox="1">
            <a:spLocks noGrp="1"/>
          </p:cNvSpPr>
          <p:nvPr>
            <p:ph type="sldNum" sz="quarter" idx="11"/>
          </p:nvPr>
        </p:nvSpPr>
        <p:spPr>
          <a:ln/>
        </p:spPr>
        <p:txBody>
          <a:bodyPr/>
          <a:lstStyle>
            <a:lvl1pPr>
              <a:defRPr/>
            </a:lvl1pPr>
          </a:lstStyle>
          <a:p>
            <a:pPr>
              <a:defRPr/>
            </a:pPr>
            <a:fld id="{53AA701D-D266-124A-A24F-2019F4101615}" type="slidenum">
              <a:rPr/>
              <a:pPr>
                <a:defRPr/>
              </a:pPr>
              <a:t>‹#›</a:t>
            </a:fld>
            <a:endParaRPr/>
          </a:p>
        </p:txBody>
      </p:sp>
    </p:spTree>
    <p:extLst>
      <p:ext uri="{BB962C8B-B14F-4D97-AF65-F5344CB8AC3E}">
        <p14:creationId xmlns:p14="http://schemas.microsoft.com/office/powerpoint/2010/main" val="3389278249"/>
      </p:ext>
    </p:extLst>
  </p:cSld>
  <p:clrMapOvr>
    <a:masterClrMapping/>
  </p:clrMapOvr>
  <p:transition spd="slow"/>
</p:sldLayout>
</file>

<file path=ppt/slideLayouts/slideLayout3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52DB148-DF77-0244-ADAC-5EBDF3C65BB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00F20C8-43D0-2746-A5F0-7FD2E6864570}"/>
              </a:ext>
            </a:extLst>
          </p:cNvPr>
          <p:cNvSpPr txBox="1">
            <a:spLocks noGrp="1"/>
          </p:cNvSpPr>
          <p:nvPr>
            <p:ph type="sldNum" sz="quarter" idx="11"/>
          </p:nvPr>
        </p:nvSpPr>
        <p:spPr>
          <a:ln/>
        </p:spPr>
        <p:txBody>
          <a:bodyPr/>
          <a:lstStyle>
            <a:lvl1pPr>
              <a:defRPr/>
            </a:lvl1pPr>
          </a:lstStyle>
          <a:p>
            <a:pPr>
              <a:defRPr/>
            </a:pPr>
            <a:fld id="{18A7FA4E-9500-5447-8F88-1AB0B86DD94A}" type="slidenum">
              <a:rPr/>
              <a:pPr>
                <a:defRPr/>
              </a:pPr>
              <a:t>‹#›</a:t>
            </a:fld>
            <a:endParaRPr/>
          </a:p>
        </p:txBody>
      </p:sp>
    </p:spTree>
    <p:extLst>
      <p:ext uri="{BB962C8B-B14F-4D97-AF65-F5344CB8AC3E}">
        <p14:creationId xmlns:p14="http://schemas.microsoft.com/office/powerpoint/2010/main" val="116852453"/>
      </p:ext>
    </p:extLst>
  </p:cSld>
  <p:clrMapOvr>
    <a:masterClrMapping/>
  </p:clrMapOvr>
  <p:transition spd="slow"/>
</p:sldLayout>
</file>

<file path=ppt/slideLayouts/slideLayout3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4DC8A4D-09D5-2B43-8F43-969B2E88E92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DA37E2C-6B8F-FE4D-B672-DFCDE45F3EA5}"/>
              </a:ext>
            </a:extLst>
          </p:cNvPr>
          <p:cNvSpPr txBox="1">
            <a:spLocks noGrp="1"/>
          </p:cNvSpPr>
          <p:nvPr>
            <p:ph type="sldNum" sz="quarter" idx="11"/>
          </p:nvPr>
        </p:nvSpPr>
        <p:spPr>
          <a:ln/>
        </p:spPr>
        <p:txBody>
          <a:bodyPr/>
          <a:lstStyle>
            <a:lvl1pPr>
              <a:defRPr/>
            </a:lvl1pPr>
          </a:lstStyle>
          <a:p>
            <a:pPr>
              <a:defRPr/>
            </a:pPr>
            <a:fld id="{FC3DEC42-8661-6944-9621-D3B317A32B15}" type="slidenum">
              <a:rPr/>
              <a:pPr>
                <a:defRPr/>
              </a:pPr>
              <a:t>‹#›</a:t>
            </a:fld>
            <a:endParaRPr/>
          </a:p>
        </p:txBody>
      </p:sp>
    </p:spTree>
    <p:extLst>
      <p:ext uri="{BB962C8B-B14F-4D97-AF65-F5344CB8AC3E}">
        <p14:creationId xmlns:p14="http://schemas.microsoft.com/office/powerpoint/2010/main" val="3011159077"/>
      </p:ext>
    </p:extLst>
  </p:cSld>
  <p:clrMapOvr>
    <a:masterClrMapping/>
  </p:clrMapOvr>
  <p:transition spd="slow"/>
</p:sldLayout>
</file>

<file path=ppt/slideLayouts/slideLayout33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2C49F7D-E618-9D40-9DFA-D103B6973FC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8145CA6-CB31-6D4D-AE88-9AF87D0FE33A}"/>
              </a:ext>
            </a:extLst>
          </p:cNvPr>
          <p:cNvSpPr txBox="1">
            <a:spLocks noGrp="1"/>
          </p:cNvSpPr>
          <p:nvPr>
            <p:ph type="sldNum" sz="quarter" idx="11"/>
          </p:nvPr>
        </p:nvSpPr>
        <p:spPr>
          <a:ln/>
        </p:spPr>
        <p:txBody>
          <a:bodyPr/>
          <a:lstStyle>
            <a:lvl1pPr>
              <a:defRPr/>
            </a:lvl1pPr>
          </a:lstStyle>
          <a:p>
            <a:pPr>
              <a:defRPr/>
            </a:pPr>
            <a:fld id="{B1CA6E8A-A72F-4842-9A1B-5CADB0137610}" type="slidenum">
              <a:rPr/>
              <a:pPr>
                <a:defRPr/>
              </a:pPr>
              <a:t>‹#›</a:t>
            </a:fld>
            <a:endParaRPr/>
          </a:p>
        </p:txBody>
      </p:sp>
    </p:spTree>
    <p:extLst>
      <p:ext uri="{BB962C8B-B14F-4D97-AF65-F5344CB8AC3E}">
        <p14:creationId xmlns:p14="http://schemas.microsoft.com/office/powerpoint/2010/main" val="2200631263"/>
      </p:ext>
    </p:extLst>
  </p:cSld>
  <p:clrMapOvr>
    <a:masterClrMapping/>
  </p:clrMapOvr>
  <p:transition spd="slow"/>
</p:sldLayout>
</file>

<file path=ppt/slideLayouts/slideLayout3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2494250-4B2F-944C-A0A9-07D06402051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A0126AA-E934-A341-8A9B-C0E59689B961}"/>
              </a:ext>
            </a:extLst>
          </p:cNvPr>
          <p:cNvSpPr txBox="1">
            <a:spLocks noGrp="1"/>
          </p:cNvSpPr>
          <p:nvPr>
            <p:ph type="sldNum" sz="quarter" idx="11"/>
          </p:nvPr>
        </p:nvSpPr>
        <p:spPr>
          <a:ln/>
        </p:spPr>
        <p:txBody>
          <a:bodyPr/>
          <a:lstStyle>
            <a:lvl1pPr>
              <a:defRPr/>
            </a:lvl1pPr>
          </a:lstStyle>
          <a:p>
            <a:pPr>
              <a:defRPr/>
            </a:pPr>
            <a:fld id="{56574375-34E1-7449-8D4C-866BF8CB5F2D}" type="slidenum">
              <a:rPr/>
              <a:pPr>
                <a:defRPr/>
              </a:pPr>
              <a:t>‹#›</a:t>
            </a:fld>
            <a:endParaRPr/>
          </a:p>
        </p:txBody>
      </p:sp>
    </p:spTree>
    <p:extLst>
      <p:ext uri="{BB962C8B-B14F-4D97-AF65-F5344CB8AC3E}">
        <p14:creationId xmlns:p14="http://schemas.microsoft.com/office/powerpoint/2010/main" val="2879696399"/>
      </p:ext>
    </p:extLst>
  </p:cSld>
  <p:clrMapOvr>
    <a:masterClrMapping/>
  </p:clrMapOvr>
  <p:transition spd="slow"/>
</p:sldLayout>
</file>

<file path=ppt/slideLayouts/slideLayout33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272740D-50F2-714E-86DB-FB969D710C4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3B89E87-C48F-024F-ACEB-CFE8F0C8DE0B}"/>
              </a:ext>
            </a:extLst>
          </p:cNvPr>
          <p:cNvSpPr txBox="1">
            <a:spLocks noGrp="1"/>
          </p:cNvSpPr>
          <p:nvPr>
            <p:ph type="sldNum" sz="quarter" idx="11"/>
          </p:nvPr>
        </p:nvSpPr>
        <p:spPr>
          <a:ln/>
        </p:spPr>
        <p:txBody>
          <a:bodyPr/>
          <a:lstStyle>
            <a:lvl1pPr>
              <a:defRPr/>
            </a:lvl1pPr>
          </a:lstStyle>
          <a:p>
            <a:pPr>
              <a:defRPr/>
            </a:pPr>
            <a:fld id="{FC6A4F44-FF55-AE46-98B0-3B89A0D99703}" type="slidenum">
              <a:rPr/>
              <a:pPr>
                <a:defRPr/>
              </a:pPr>
              <a:t>‹#›</a:t>
            </a:fld>
            <a:endParaRPr/>
          </a:p>
        </p:txBody>
      </p:sp>
    </p:spTree>
    <p:extLst>
      <p:ext uri="{BB962C8B-B14F-4D97-AF65-F5344CB8AC3E}">
        <p14:creationId xmlns:p14="http://schemas.microsoft.com/office/powerpoint/2010/main" val="1108043798"/>
      </p:ext>
    </p:extLst>
  </p:cSld>
  <p:clrMapOvr>
    <a:masterClrMapping/>
  </p:clrMapOvr>
  <p:transition spd="slow"/>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239380870"/>
      </p:ext>
    </p:extLst>
  </p:cSld>
  <p:clrMapOvr>
    <a:masterClrMapping/>
  </p:clrMapOvr>
  <p:transition spd="slow"/>
</p:sldLayout>
</file>

<file path=ppt/slideLayouts/slideLayout33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D442C0B8-ED52-0A4E-A44A-03546AD0344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1614147-0F5B-334E-B487-EF7467A98B32}"/>
              </a:ext>
            </a:extLst>
          </p:cNvPr>
          <p:cNvSpPr txBox="1">
            <a:spLocks noGrp="1"/>
          </p:cNvSpPr>
          <p:nvPr>
            <p:ph type="sldNum" sz="quarter" idx="11"/>
          </p:nvPr>
        </p:nvSpPr>
        <p:spPr>
          <a:ln/>
        </p:spPr>
        <p:txBody>
          <a:bodyPr/>
          <a:lstStyle>
            <a:lvl1pPr>
              <a:defRPr/>
            </a:lvl1pPr>
          </a:lstStyle>
          <a:p>
            <a:pPr>
              <a:defRPr/>
            </a:pPr>
            <a:fld id="{AF1EC455-AD11-2840-985E-4546E3E3DB6F}" type="slidenum">
              <a:rPr/>
              <a:pPr>
                <a:defRPr/>
              </a:pPr>
              <a:t>‹#›</a:t>
            </a:fld>
            <a:endParaRPr/>
          </a:p>
        </p:txBody>
      </p:sp>
    </p:spTree>
    <p:extLst>
      <p:ext uri="{BB962C8B-B14F-4D97-AF65-F5344CB8AC3E}">
        <p14:creationId xmlns:p14="http://schemas.microsoft.com/office/powerpoint/2010/main" val="342570450"/>
      </p:ext>
    </p:extLst>
  </p:cSld>
  <p:clrMapOvr>
    <a:masterClrMapping/>
  </p:clrMapOvr>
  <p:transition spd="slow"/>
</p:sldLayout>
</file>

<file path=ppt/slideLayouts/slideLayout33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1F61D47-D21A-5B4E-89B6-0AA087DDBDD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4AC4326-7CBF-E24A-8BD6-3DA70C6CE373}"/>
              </a:ext>
            </a:extLst>
          </p:cNvPr>
          <p:cNvSpPr txBox="1">
            <a:spLocks noGrp="1"/>
          </p:cNvSpPr>
          <p:nvPr>
            <p:ph type="sldNum" sz="quarter" idx="11"/>
          </p:nvPr>
        </p:nvSpPr>
        <p:spPr>
          <a:ln/>
        </p:spPr>
        <p:txBody>
          <a:bodyPr/>
          <a:lstStyle>
            <a:lvl1pPr>
              <a:defRPr/>
            </a:lvl1pPr>
          </a:lstStyle>
          <a:p>
            <a:pPr>
              <a:defRPr/>
            </a:pPr>
            <a:fld id="{3706F27E-F72C-A041-8C96-43FAAE8F1408}" type="slidenum">
              <a:rPr/>
              <a:pPr>
                <a:defRPr/>
              </a:pPr>
              <a:t>‹#›</a:t>
            </a:fld>
            <a:endParaRPr/>
          </a:p>
        </p:txBody>
      </p:sp>
    </p:spTree>
    <p:extLst>
      <p:ext uri="{BB962C8B-B14F-4D97-AF65-F5344CB8AC3E}">
        <p14:creationId xmlns:p14="http://schemas.microsoft.com/office/powerpoint/2010/main" val="228879150"/>
      </p:ext>
    </p:extLst>
  </p:cSld>
  <p:clrMapOvr>
    <a:masterClrMapping/>
  </p:clrMapOvr>
  <p:transition spd="slow"/>
</p:sldLayout>
</file>

<file path=ppt/slideLayouts/slideLayout33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6A1A80F-AE14-9B46-9A50-A271A32CE1A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7F5B18F-D4D1-DD41-AEF5-0368931A2F41}"/>
              </a:ext>
            </a:extLst>
          </p:cNvPr>
          <p:cNvSpPr txBox="1">
            <a:spLocks noGrp="1"/>
          </p:cNvSpPr>
          <p:nvPr>
            <p:ph type="sldNum" sz="quarter" idx="11"/>
          </p:nvPr>
        </p:nvSpPr>
        <p:spPr>
          <a:ln/>
        </p:spPr>
        <p:txBody>
          <a:bodyPr/>
          <a:lstStyle>
            <a:lvl1pPr>
              <a:defRPr/>
            </a:lvl1pPr>
          </a:lstStyle>
          <a:p>
            <a:pPr>
              <a:defRPr/>
            </a:pPr>
            <a:fld id="{EC83A61F-C084-504A-ADE7-97D3E7EED336}" type="slidenum">
              <a:rPr/>
              <a:pPr>
                <a:defRPr/>
              </a:pPr>
              <a:t>‹#›</a:t>
            </a:fld>
            <a:endParaRPr/>
          </a:p>
        </p:txBody>
      </p:sp>
    </p:spTree>
    <p:extLst>
      <p:ext uri="{BB962C8B-B14F-4D97-AF65-F5344CB8AC3E}">
        <p14:creationId xmlns:p14="http://schemas.microsoft.com/office/powerpoint/2010/main" val="1086719072"/>
      </p:ext>
    </p:extLst>
  </p:cSld>
  <p:clrMapOvr>
    <a:masterClrMapping/>
  </p:clrMapOvr>
  <p:transition spd="slow"/>
</p:sldLayout>
</file>

<file path=ppt/slideLayouts/slideLayout33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232792A-9CEB-E348-9B73-DE9B3E96C62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58BE985-AF1F-F949-BE05-2AE893F26A90}"/>
              </a:ext>
            </a:extLst>
          </p:cNvPr>
          <p:cNvSpPr txBox="1">
            <a:spLocks noGrp="1"/>
          </p:cNvSpPr>
          <p:nvPr>
            <p:ph type="sldNum" sz="quarter" idx="11"/>
          </p:nvPr>
        </p:nvSpPr>
        <p:spPr>
          <a:ln/>
        </p:spPr>
        <p:txBody>
          <a:bodyPr/>
          <a:lstStyle>
            <a:lvl1pPr>
              <a:defRPr/>
            </a:lvl1pPr>
          </a:lstStyle>
          <a:p>
            <a:pPr>
              <a:defRPr/>
            </a:pPr>
            <a:fld id="{B4160542-56D3-F147-9B91-2F25C64F20F5}" type="slidenum">
              <a:rPr/>
              <a:pPr>
                <a:defRPr/>
              </a:pPr>
              <a:t>‹#›</a:t>
            </a:fld>
            <a:endParaRPr/>
          </a:p>
        </p:txBody>
      </p:sp>
    </p:spTree>
    <p:extLst>
      <p:ext uri="{BB962C8B-B14F-4D97-AF65-F5344CB8AC3E}">
        <p14:creationId xmlns:p14="http://schemas.microsoft.com/office/powerpoint/2010/main" val="3533444707"/>
      </p:ext>
    </p:extLst>
  </p:cSld>
  <p:clrMapOvr>
    <a:masterClrMapping/>
  </p:clrMapOvr>
  <p:transition spd="slow"/>
</p:sldLayout>
</file>

<file path=ppt/slideLayouts/slideLayout33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945E962-683C-EE4B-AEE7-CE741FE6A2F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1B9DA0C-0F13-EC4A-A7AF-FE967384A81C}"/>
              </a:ext>
            </a:extLst>
          </p:cNvPr>
          <p:cNvSpPr txBox="1">
            <a:spLocks noGrp="1"/>
          </p:cNvSpPr>
          <p:nvPr>
            <p:ph type="sldNum" sz="quarter" idx="11"/>
          </p:nvPr>
        </p:nvSpPr>
        <p:spPr>
          <a:ln/>
        </p:spPr>
        <p:txBody>
          <a:bodyPr/>
          <a:lstStyle>
            <a:lvl1pPr>
              <a:defRPr/>
            </a:lvl1pPr>
          </a:lstStyle>
          <a:p>
            <a:pPr>
              <a:defRPr/>
            </a:pPr>
            <a:fld id="{CAC853C6-8FAB-EB4C-B6ED-E83DDED79889}" type="slidenum">
              <a:rPr/>
              <a:pPr>
                <a:defRPr/>
              </a:pPr>
              <a:t>‹#›</a:t>
            </a:fld>
            <a:endParaRPr/>
          </a:p>
        </p:txBody>
      </p:sp>
    </p:spTree>
    <p:extLst>
      <p:ext uri="{BB962C8B-B14F-4D97-AF65-F5344CB8AC3E}">
        <p14:creationId xmlns:p14="http://schemas.microsoft.com/office/powerpoint/2010/main" val="4002363494"/>
      </p:ext>
    </p:extLst>
  </p:cSld>
  <p:clrMapOvr>
    <a:masterClrMapping/>
  </p:clrMapOvr>
  <p:transition spd="slow"/>
</p:sldLayout>
</file>

<file path=ppt/slideLayouts/slideLayout33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930179D-0784-594A-8F5D-94C1CDD9AE2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0DB9221-7104-4146-B66D-38B64CCB6287}"/>
              </a:ext>
            </a:extLst>
          </p:cNvPr>
          <p:cNvSpPr txBox="1">
            <a:spLocks noGrp="1"/>
          </p:cNvSpPr>
          <p:nvPr>
            <p:ph type="sldNum" sz="quarter" idx="11"/>
          </p:nvPr>
        </p:nvSpPr>
        <p:spPr>
          <a:ln/>
        </p:spPr>
        <p:txBody>
          <a:bodyPr/>
          <a:lstStyle>
            <a:lvl1pPr>
              <a:defRPr/>
            </a:lvl1pPr>
          </a:lstStyle>
          <a:p>
            <a:pPr>
              <a:defRPr/>
            </a:pPr>
            <a:fld id="{33B5E6A4-BF2C-AA4E-914A-C2EAF5D9F6D4}" type="slidenum">
              <a:rPr/>
              <a:pPr>
                <a:defRPr/>
              </a:pPr>
              <a:t>‹#›</a:t>
            </a:fld>
            <a:endParaRPr/>
          </a:p>
        </p:txBody>
      </p:sp>
    </p:spTree>
    <p:extLst>
      <p:ext uri="{BB962C8B-B14F-4D97-AF65-F5344CB8AC3E}">
        <p14:creationId xmlns:p14="http://schemas.microsoft.com/office/powerpoint/2010/main" val="1427630572"/>
      </p:ext>
    </p:extLst>
  </p:cSld>
  <p:clrMapOvr>
    <a:masterClrMapping/>
  </p:clrMapOvr>
  <p:transition spd="slow"/>
</p:sldLayout>
</file>

<file path=ppt/slideLayouts/slideLayout33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1C3045F-8B58-BC47-B645-BC59329F5D4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4A647C3-8BC2-7449-95B2-C2C9EA632ADA}"/>
              </a:ext>
            </a:extLst>
          </p:cNvPr>
          <p:cNvSpPr txBox="1">
            <a:spLocks noGrp="1"/>
          </p:cNvSpPr>
          <p:nvPr>
            <p:ph type="sldNum" sz="quarter" idx="11"/>
          </p:nvPr>
        </p:nvSpPr>
        <p:spPr>
          <a:ln/>
        </p:spPr>
        <p:txBody>
          <a:bodyPr/>
          <a:lstStyle>
            <a:lvl1pPr>
              <a:defRPr/>
            </a:lvl1pPr>
          </a:lstStyle>
          <a:p>
            <a:pPr>
              <a:defRPr/>
            </a:pPr>
            <a:fld id="{8B28B46F-E0D3-6440-95D2-FBDC30AC574D}" type="slidenum">
              <a:rPr/>
              <a:pPr>
                <a:defRPr/>
              </a:pPr>
              <a:t>‹#›</a:t>
            </a:fld>
            <a:endParaRPr/>
          </a:p>
        </p:txBody>
      </p:sp>
    </p:spTree>
    <p:extLst>
      <p:ext uri="{BB962C8B-B14F-4D97-AF65-F5344CB8AC3E}">
        <p14:creationId xmlns:p14="http://schemas.microsoft.com/office/powerpoint/2010/main" val="501177409"/>
      </p:ext>
    </p:extLst>
  </p:cSld>
  <p:clrMapOvr>
    <a:masterClrMapping/>
  </p:clrMapOvr>
  <p:transition spd="slow"/>
</p:sldLayout>
</file>

<file path=ppt/slideLayouts/slideLayout33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C40C99F-6A8A-F54C-9924-793B673157D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24AE486-EE04-C645-899C-F06BB7CD5018}"/>
              </a:ext>
            </a:extLst>
          </p:cNvPr>
          <p:cNvSpPr txBox="1">
            <a:spLocks noGrp="1"/>
          </p:cNvSpPr>
          <p:nvPr>
            <p:ph type="sldNum" sz="quarter" idx="11"/>
          </p:nvPr>
        </p:nvSpPr>
        <p:spPr>
          <a:ln/>
        </p:spPr>
        <p:txBody>
          <a:bodyPr/>
          <a:lstStyle>
            <a:lvl1pPr>
              <a:defRPr/>
            </a:lvl1pPr>
          </a:lstStyle>
          <a:p>
            <a:pPr>
              <a:defRPr/>
            </a:pPr>
            <a:fld id="{BA84E59D-CAD9-3440-B020-F56A306E7C73}" type="slidenum">
              <a:rPr/>
              <a:pPr>
                <a:defRPr/>
              </a:pPr>
              <a:t>‹#›</a:t>
            </a:fld>
            <a:endParaRPr/>
          </a:p>
        </p:txBody>
      </p:sp>
    </p:spTree>
    <p:extLst>
      <p:ext uri="{BB962C8B-B14F-4D97-AF65-F5344CB8AC3E}">
        <p14:creationId xmlns:p14="http://schemas.microsoft.com/office/powerpoint/2010/main" val="1764453602"/>
      </p:ext>
    </p:extLst>
  </p:cSld>
  <p:clrMapOvr>
    <a:masterClrMapping/>
  </p:clrMapOvr>
  <p:transition spd="slow"/>
</p:sldLayout>
</file>

<file path=ppt/slideLayouts/slideLayout33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6EF52750-ADC5-3043-8D89-B034B4F454B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7C68BAF-F900-6042-B927-18BBD534A1C1}"/>
              </a:ext>
            </a:extLst>
          </p:cNvPr>
          <p:cNvSpPr txBox="1">
            <a:spLocks noGrp="1"/>
          </p:cNvSpPr>
          <p:nvPr>
            <p:ph type="sldNum" sz="quarter" idx="11"/>
          </p:nvPr>
        </p:nvSpPr>
        <p:spPr>
          <a:ln/>
        </p:spPr>
        <p:txBody>
          <a:bodyPr/>
          <a:lstStyle>
            <a:lvl1pPr>
              <a:defRPr/>
            </a:lvl1pPr>
          </a:lstStyle>
          <a:p>
            <a:pPr>
              <a:defRPr/>
            </a:pPr>
            <a:fld id="{CF95087D-290A-3D40-B09F-07983FDBFCBF}" type="slidenum">
              <a:rPr/>
              <a:pPr>
                <a:defRPr/>
              </a:pPr>
              <a:t>‹#›</a:t>
            </a:fld>
            <a:endParaRPr/>
          </a:p>
        </p:txBody>
      </p:sp>
    </p:spTree>
    <p:extLst>
      <p:ext uri="{BB962C8B-B14F-4D97-AF65-F5344CB8AC3E}">
        <p14:creationId xmlns:p14="http://schemas.microsoft.com/office/powerpoint/2010/main" val="1144125249"/>
      </p:ext>
    </p:extLst>
  </p:cSld>
  <p:clrMapOvr>
    <a:masterClrMapping/>
  </p:clrMapOvr>
  <p:transition spd="slow"/>
</p:sldLayout>
</file>

<file path=ppt/slideLayouts/slideLayout3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FDB3BE0-55D2-7945-879B-C7BF88CC53F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C784C69-99B8-B148-AF18-F070D325A723}"/>
              </a:ext>
            </a:extLst>
          </p:cNvPr>
          <p:cNvSpPr txBox="1">
            <a:spLocks noGrp="1"/>
          </p:cNvSpPr>
          <p:nvPr>
            <p:ph type="sldNum" sz="quarter" idx="11"/>
          </p:nvPr>
        </p:nvSpPr>
        <p:spPr>
          <a:ln/>
        </p:spPr>
        <p:txBody>
          <a:bodyPr/>
          <a:lstStyle>
            <a:lvl1pPr>
              <a:defRPr/>
            </a:lvl1pPr>
          </a:lstStyle>
          <a:p>
            <a:pPr>
              <a:defRPr/>
            </a:pPr>
            <a:fld id="{0D94CBB7-5B1C-4A4D-8CD4-A457B8919459}" type="slidenum">
              <a:rPr/>
              <a:pPr>
                <a:defRPr/>
              </a:pPr>
              <a:t>‹#›</a:t>
            </a:fld>
            <a:endParaRPr/>
          </a:p>
        </p:txBody>
      </p:sp>
    </p:spTree>
    <p:extLst>
      <p:ext uri="{BB962C8B-B14F-4D97-AF65-F5344CB8AC3E}">
        <p14:creationId xmlns:p14="http://schemas.microsoft.com/office/powerpoint/2010/main" val="3193592919"/>
      </p:ext>
    </p:extLst>
  </p:cSld>
  <p:clrMapOvr>
    <a:masterClrMapping/>
  </p:clrMapOvr>
  <p:transition spd="slow"/>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09298464"/>
      </p:ext>
    </p:extLst>
  </p:cSld>
  <p:clrMapOvr>
    <a:masterClrMapping/>
  </p:clrMapOvr>
  <p:transition spd="slow"/>
</p:sldLayout>
</file>

<file path=ppt/slideLayouts/slideLayout3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51C80E2-18F0-2448-865E-3590C9892CC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88C4498-E2A4-0C47-8A67-EB90811F46F8}"/>
              </a:ext>
            </a:extLst>
          </p:cNvPr>
          <p:cNvSpPr txBox="1">
            <a:spLocks noGrp="1"/>
          </p:cNvSpPr>
          <p:nvPr>
            <p:ph type="sldNum" sz="quarter" idx="11"/>
          </p:nvPr>
        </p:nvSpPr>
        <p:spPr>
          <a:ln/>
        </p:spPr>
        <p:txBody>
          <a:bodyPr/>
          <a:lstStyle>
            <a:lvl1pPr>
              <a:defRPr/>
            </a:lvl1pPr>
          </a:lstStyle>
          <a:p>
            <a:pPr>
              <a:defRPr/>
            </a:pPr>
            <a:fld id="{538A2B3D-AC36-DE4C-BB50-0971090DDB8D}" type="slidenum">
              <a:rPr/>
              <a:pPr>
                <a:defRPr/>
              </a:pPr>
              <a:t>‹#›</a:t>
            </a:fld>
            <a:endParaRPr/>
          </a:p>
        </p:txBody>
      </p:sp>
    </p:spTree>
    <p:extLst>
      <p:ext uri="{BB962C8B-B14F-4D97-AF65-F5344CB8AC3E}">
        <p14:creationId xmlns:p14="http://schemas.microsoft.com/office/powerpoint/2010/main" val="1412004089"/>
      </p:ext>
    </p:extLst>
  </p:cSld>
  <p:clrMapOvr>
    <a:masterClrMapping/>
  </p:clrMapOvr>
  <p:transition spd="slow"/>
</p:sldLayout>
</file>

<file path=ppt/slideLayouts/slideLayout3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D65B10D-1638-6647-B922-AE542DE72A4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EFC3DF1-0668-CF46-AAE5-A7C7E133C242}"/>
              </a:ext>
            </a:extLst>
          </p:cNvPr>
          <p:cNvSpPr txBox="1">
            <a:spLocks noGrp="1"/>
          </p:cNvSpPr>
          <p:nvPr>
            <p:ph type="sldNum" sz="quarter" idx="11"/>
          </p:nvPr>
        </p:nvSpPr>
        <p:spPr>
          <a:ln/>
        </p:spPr>
        <p:txBody>
          <a:bodyPr/>
          <a:lstStyle>
            <a:lvl1pPr>
              <a:defRPr/>
            </a:lvl1pPr>
          </a:lstStyle>
          <a:p>
            <a:pPr>
              <a:defRPr/>
            </a:pPr>
            <a:fld id="{DA6404BC-C154-FB4D-8456-DA6E834184F6}" type="slidenum">
              <a:rPr/>
              <a:pPr>
                <a:defRPr/>
              </a:pPr>
              <a:t>‹#›</a:t>
            </a:fld>
            <a:endParaRPr/>
          </a:p>
        </p:txBody>
      </p:sp>
    </p:spTree>
    <p:extLst>
      <p:ext uri="{BB962C8B-B14F-4D97-AF65-F5344CB8AC3E}">
        <p14:creationId xmlns:p14="http://schemas.microsoft.com/office/powerpoint/2010/main" val="2836060357"/>
      </p:ext>
    </p:extLst>
  </p:cSld>
  <p:clrMapOvr>
    <a:masterClrMapping/>
  </p:clrMapOvr>
  <p:transition spd="slow"/>
</p:sldLayout>
</file>

<file path=ppt/slideLayouts/slideLayout3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C7413F4-7356-C04D-AC6C-C8625FA91E8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BDF3485-624B-0D44-BBB7-024979E95866}"/>
              </a:ext>
            </a:extLst>
          </p:cNvPr>
          <p:cNvSpPr txBox="1">
            <a:spLocks noGrp="1"/>
          </p:cNvSpPr>
          <p:nvPr>
            <p:ph type="sldNum" sz="quarter" idx="11"/>
          </p:nvPr>
        </p:nvSpPr>
        <p:spPr>
          <a:ln/>
        </p:spPr>
        <p:txBody>
          <a:bodyPr/>
          <a:lstStyle>
            <a:lvl1pPr>
              <a:defRPr/>
            </a:lvl1pPr>
          </a:lstStyle>
          <a:p>
            <a:pPr>
              <a:defRPr/>
            </a:pPr>
            <a:fld id="{0150D8EC-C5D4-9648-92DC-89266FCB247A}" type="slidenum">
              <a:rPr/>
              <a:pPr>
                <a:defRPr/>
              </a:pPr>
              <a:t>‹#›</a:t>
            </a:fld>
            <a:endParaRPr/>
          </a:p>
        </p:txBody>
      </p:sp>
    </p:spTree>
    <p:extLst>
      <p:ext uri="{BB962C8B-B14F-4D97-AF65-F5344CB8AC3E}">
        <p14:creationId xmlns:p14="http://schemas.microsoft.com/office/powerpoint/2010/main" val="1090093013"/>
      </p:ext>
    </p:extLst>
  </p:cSld>
  <p:clrMapOvr>
    <a:masterClrMapping/>
  </p:clrMapOvr>
  <p:transition spd="slow"/>
</p:sldLayout>
</file>

<file path=ppt/slideLayouts/slideLayout3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45AC3F4-5565-9A43-B112-E14EF1CA81B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85226D6-3947-CD4A-9469-6E6D2A3AA8C0}"/>
              </a:ext>
            </a:extLst>
          </p:cNvPr>
          <p:cNvSpPr txBox="1">
            <a:spLocks noGrp="1"/>
          </p:cNvSpPr>
          <p:nvPr>
            <p:ph type="sldNum" sz="quarter" idx="11"/>
          </p:nvPr>
        </p:nvSpPr>
        <p:spPr>
          <a:ln/>
        </p:spPr>
        <p:txBody>
          <a:bodyPr/>
          <a:lstStyle>
            <a:lvl1pPr>
              <a:defRPr/>
            </a:lvl1pPr>
          </a:lstStyle>
          <a:p>
            <a:pPr>
              <a:defRPr/>
            </a:pPr>
            <a:fld id="{542904F1-70A5-1944-ACAD-6E5839B42E94}" type="slidenum">
              <a:rPr/>
              <a:pPr>
                <a:defRPr/>
              </a:pPr>
              <a:t>‹#›</a:t>
            </a:fld>
            <a:endParaRPr/>
          </a:p>
        </p:txBody>
      </p:sp>
    </p:spTree>
    <p:extLst>
      <p:ext uri="{BB962C8B-B14F-4D97-AF65-F5344CB8AC3E}">
        <p14:creationId xmlns:p14="http://schemas.microsoft.com/office/powerpoint/2010/main" val="2568608957"/>
      </p:ext>
    </p:extLst>
  </p:cSld>
  <p:clrMapOvr>
    <a:masterClrMapping/>
  </p:clrMapOvr>
  <p:transition spd="slow"/>
</p:sldLayout>
</file>

<file path=ppt/slideLayouts/slideLayout3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AA98393-F145-6A4A-84A4-F550B03567C6}"/>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2E40C0FF-7F50-FC4D-8BD3-343AD77C3C92}"/>
              </a:ext>
            </a:extLst>
          </p:cNvPr>
          <p:cNvSpPr txBox="1">
            <a:spLocks noGrp="1"/>
          </p:cNvSpPr>
          <p:nvPr>
            <p:ph type="sldNum" sz="quarter" idx="11"/>
          </p:nvPr>
        </p:nvSpPr>
        <p:spPr>
          <a:ln/>
        </p:spPr>
        <p:txBody>
          <a:bodyPr/>
          <a:lstStyle>
            <a:lvl1pPr>
              <a:defRPr/>
            </a:lvl1pPr>
          </a:lstStyle>
          <a:p>
            <a:pPr>
              <a:defRPr/>
            </a:pPr>
            <a:fld id="{BD6CEB05-221B-C245-AD0A-AC822FB514B6}" type="slidenum">
              <a:rPr/>
              <a:pPr>
                <a:defRPr/>
              </a:pPr>
              <a:t>‹#›</a:t>
            </a:fld>
            <a:endParaRPr/>
          </a:p>
        </p:txBody>
      </p:sp>
    </p:spTree>
    <p:extLst>
      <p:ext uri="{BB962C8B-B14F-4D97-AF65-F5344CB8AC3E}">
        <p14:creationId xmlns:p14="http://schemas.microsoft.com/office/powerpoint/2010/main" val="2607921870"/>
      </p:ext>
    </p:extLst>
  </p:cSld>
  <p:clrMapOvr>
    <a:masterClrMapping/>
  </p:clrMapOvr>
  <p:transition spd="slow"/>
</p:sldLayout>
</file>

<file path=ppt/slideLayouts/slideLayout3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B76C34A-2EDF-FF4B-912D-FD881F3C270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8DB42ED-8A29-354F-9393-D7DF912AB1AD}"/>
              </a:ext>
            </a:extLst>
          </p:cNvPr>
          <p:cNvSpPr txBox="1">
            <a:spLocks noGrp="1"/>
          </p:cNvSpPr>
          <p:nvPr>
            <p:ph type="sldNum" sz="quarter" idx="11"/>
          </p:nvPr>
        </p:nvSpPr>
        <p:spPr>
          <a:ln/>
        </p:spPr>
        <p:txBody>
          <a:bodyPr/>
          <a:lstStyle>
            <a:lvl1pPr>
              <a:defRPr/>
            </a:lvl1pPr>
          </a:lstStyle>
          <a:p>
            <a:pPr>
              <a:defRPr/>
            </a:pPr>
            <a:fld id="{A725B2D6-9B2A-1A45-838C-874197E7D806}" type="slidenum">
              <a:rPr/>
              <a:pPr>
                <a:defRPr/>
              </a:pPr>
              <a:t>‹#›</a:t>
            </a:fld>
            <a:endParaRPr/>
          </a:p>
        </p:txBody>
      </p:sp>
    </p:spTree>
    <p:extLst>
      <p:ext uri="{BB962C8B-B14F-4D97-AF65-F5344CB8AC3E}">
        <p14:creationId xmlns:p14="http://schemas.microsoft.com/office/powerpoint/2010/main" val="1760230754"/>
      </p:ext>
    </p:extLst>
  </p:cSld>
  <p:clrMapOvr>
    <a:masterClrMapping/>
  </p:clrMapOvr>
  <p:transition spd="slow"/>
</p:sldLayout>
</file>

<file path=ppt/slideLayouts/slideLayout3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C6594F7-8681-BE42-A437-27EDE55A6F2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13AC060-8F17-B14C-9FCB-8B4FD03B3815}"/>
              </a:ext>
            </a:extLst>
          </p:cNvPr>
          <p:cNvSpPr txBox="1">
            <a:spLocks noGrp="1"/>
          </p:cNvSpPr>
          <p:nvPr>
            <p:ph type="sldNum" sz="quarter" idx="11"/>
          </p:nvPr>
        </p:nvSpPr>
        <p:spPr>
          <a:ln/>
        </p:spPr>
        <p:txBody>
          <a:bodyPr/>
          <a:lstStyle>
            <a:lvl1pPr>
              <a:defRPr/>
            </a:lvl1pPr>
          </a:lstStyle>
          <a:p>
            <a:pPr>
              <a:defRPr/>
            </a:pPr>
            <a:fld id="{02E5CA4D-5870-FF4F-BC9B-8D80B9938ABB}" type="slidenum">
              <a:rPr/>
              <a:pPr>
                <a:defRPr/>
              </a:pPr>
              <a:t>‹#›</a:t>
            </a:fld>
            <a:endParaRPr/>
          </a:p>
        </p:txBody>
      </p:sp>
    </p:spTree>
    <p:extLst>
      <p:ext uri="{BB962C8B-B14F-4D97-AF65-F5344CB8AC3E}">
        <p14:creationId xmlns:p14="http://schemas.microsoft.com/office/powerpoint/2010/main" val="2950491680"/>
      </p:ext>
    </p:extLst>
  </p:cSld>
  <p:clrMapOvr>
    <a:masterClrMapping/>
  </p:clrMapOvr>
  <p:transition spd="slow"/>
</p:sldLayout>
</file>

<file path=ppt/slideLayouts/slideLayout3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F019EDC-1000-864D-81AB-CABB8307C77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260B065-0CB5-4242-876E-96D52B57ECF0}"/>
              </a:ext>
            </a:extLst>
          </p:cNvPr>
          <p:cNvSpPr txBox="1">
            <a:spLocks noGrp="1"/>
          </p:cNvSpPr>
          <p:nvPr>
            <p:ph type="sldNum" sz="quarter" idx="11"/>
          </p:nvPr>
        </p:nvSpPr>
        <p:spPr>
          <a:ln/>
        </p:spPr>
        <p:txBody>
          <a:bodyPr/>
          <a:lstStyle>
            <a:lvl1pPr>
              <a:defRPr/>
            </a:lvl1pPr>
          </a:lstStyle>
          <a:p>
            <a:pPr>
              <a:defRPr/>
            </a:pPr>
            <a:fld id="{6D8104BB-AEF8-8A41-8138-ABA5169C1814}" type="slidenum">
              <a:rPr/>
              <a:pPr>
                <a:defRPr/>
              </a:pPr>
              <a:t>‹#›</a:t>
            </a:fld>
            <a:endParaRPr/>
          </a:p>
        </p:txBody>
      </p:sp>
    </p:spTree>
    <p:extLst>
      <p:ext uri="{BB962C8B-B14F-4D97-AF65-F5344CB8AC3E}">
        <p14:creationId xmlns:p14="http://schemas.microsoft.com/office/powerpoint/2010/main" val="2170848146"/>
      </p:ext>
    </p:extLst>
  </p:cSld>
  <p:clrMapOvr>
    <a:masterClrMapping/>
  </p:clrMapOvr>
  <p:transition spd="slow"/>
</p:sldLayout>
</file>

<file path=ppt/slideLayouts/slideLayout3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FBFA980-D29A-604D-B6F1-BEAE8F84140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60798FE-EE52-9C4B-8AEA-100719E53BBE}"/>
              </a:ext>
            </a:extLst>
          </p:cNvPr>
          <p:cNvSpPr txBox="1">
            <a:spLocks noGrp="1"/>
          </p:cNvSpPr>
          <p:nvPr>
            <p:ph type="sldNum" sz="quarter" idx="11"/>
          </p:nvPr>
        </p:nvSpPr>
        <p:spPr>
          <a:ln/>
        </p:spPr>
        <p:txBody>
          <a:bodyPr/>
          <a:lstStyle>
            <a:lvl1pPr>
              <a:defRPr/>
            </a:lvl1pPr>
          </a:lstStyle>
          <a:p>
            <a:pPr>
              <a:defRPr/>
            </a:pPr>
            <a:fld id="{D158FF57-254B-FB4D-A7B0-35F4696684B4}" type="slidenum">
              <a:rPr/>
              <a:pPr>
                <a:defRPr/>
              </a:pPr>
              <a:t>‹#›</a:t>
            </a:fld>
            <a:endParaRPr/>
          </a:p>
        </p:txBody>
      </p:sp>
    </p:spTree>
    <p:extLst>
      <p:ext uri="{BB962C8B-B14F-4D97-AF65-F5344CB8AC3E}">
        <p14:creationId xmlns:p14="http://schemas.microsoft.com/office/powerpoint/2010/main" val="3799245874"/>
      </p:ext>
    </p:extLst>
  </p:cSld>
  <p:clrMapOvr>
    <a:masterClrMapping/>
  </p:clrMapOvr>
  <p:transition spd="slow"/>
</p:sldLayout>
</file>

<file path=ppt/slideLayouts/slideLayout3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33D6307-17BA-B74B-8E2A-2475CF5A39F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F980755-6BE2-7E42-837F-4B393EFD85AC}"/>
              </a:ext>
            </a:extLst>
          </p:cNvPr>
          <p:cNvSpPr txBox="1">
            <a:spLocks noGrp="1"/>
          </p:cNvSpPr>
          <p:nvPr>
            <p:ph type="sldNum" sz="quarter" idx="11"/>
          </p:nvPr>
        </p:nvSpPr>
        <p:spPr>
          <a:ln/>
        </p:spPr>
        <p:txBody>
          <a:bodyPr/>
          <a:lstStyle>
            <a:lvl1pPr>
              <a:defRPr/>
            </a:lvl1pPr>
          </a:lstStyle>
          <a:p>
            <a:pPr>
              <a:defRPr/>
            </a:pPr>
            <a:fld id="{A695457F-D9ED-B944-9E81-ED0FB2DDA3DC}" type="slidenum">
              <a:rPr/>
              <a:pPr>
                <a:defRPr/>
              </a:pPr>
              <a:t>‹#›</a:t>
            </a:fld>
            <a:endParaRPr/>
          </a:p>
        </p:txBody>
      </p:sp>
    </p:spTree>
    <p:extLst>
      <p:ext uri="{BB962C8B-B14F-4D97-AF65-F5344CB8AC3E}">
        <p14:creationId xmlns:p14="http://schemas.microsoft.com/office/powerpoint/2010/main" val="2779936173"/>
      </p:ext>
    </p:extLst>
  </p:cSld>
  <p:clrMapOvr>
    <a:masterClrMapping/>
  </p:clrMapOvr>
  <p:transition spd="slow"/>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120731192"/>
      </p:ext>
    </p:extLst>
  </p:cSld>
  <p:clrMapOvr>
    <a:masterClrMapping/>
  </p:clrMapOvr>
  <p:transition spd="slow"/>
</p:sldLayout>
</file>

<file path=ppt/slideLayouts/slideLayout3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AA77AC7-D748-B142-9A32-258ABA0268E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2089A11-A66E-F341-BCC1-3CD54E46AD1C}"/>
              </a:ext>
            </a:extLst>
          </p:cNvPr>
          <p:cNvSpPr txBox="1">
            <a:spLocks noGrp="1"/>
          </p:cNvSpPr>
          <p:nvPr>
            <p:ph type="sldNum" sz="quarter" idx="11"/>
          </p:nvPr>
        </p:nvSpPr>
        <p:spPr>
          <a:ln/>
        </p:spPr>
        <p:txBody>
          <a:bodyPr/>
          <a:lstStyle>
            <a:lvl1pPr>
              <a:defRPr/>
            </a:lvl1pPr>
          </a:lstStyle>
          <a:p>
            <a:pPr>
              <a:defRPr/>
            </a:pPr>
            <a:fld id="{31B3BF56-FA04-EB41-92C1-198A6CAF01D2}" type="slidenum">
              <a:rPr/>
              <a:pPr>
                <a:defRPr/>
              </a:pPr>
              <a:t>‹#›</a:t>
            </a:fld>
            <a:endParaRPr/>
          </a:p>
        </p:txBody>
      </p:sp>
    </p:spTree>
    <p:extLst>
      <p:ext uri="{BB962C8B-B14F-4D97-AF65-F5344CB8AC3E}">
        <p14:creationId xmlns:p14="http://schemas.microsoft.com/office/powerpoint/2010/main" val="3074140697"/>
      </p:ext>
    </p:extLst>
  </p:cSld>
  <p:clrMapOvr>
    <a:masterClrMapping/>
  </p:clrMapOvr>
  <p:transition spd="slow"/>
</p:sldLayout>
</file>

<file path=ppt/slideLayouts/slideLayout3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C8ECA9B-3724-DD49-A947-307A095966F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6A8C1FF-79F3-C347-A1DB-F6AE1F900AE9}"/>
              </a:ext>
            </a:extLst>
          </p:cNvPr>
          <p:cNvSpPr txBox="1">
            <a:spLocks noGrp="1"/>
          </p:cNvSpPr>
          <p:nvPr>
            <p:ph type="sldNum" sz="quarter" idx="11"/>
          </p:nvPr>
        </p:nvSpPr>
        <p:spPr>
          <a:ln/>
        </p:spPr>
        <p:txBody>
          <a:bodyPr/>
          <a:lstStyle>
            <a:lvl1pPr>
              <a:defRPr/>
            </a:lvl1pPr>
          </a:lstStyle>
          <a:p>
            <a:pPr>
              <a:defRPr/>
            </a:pPr>
            <a:fld id="{323C2A61-D715-0049-B878-711368337D96}" type="slidenum">
              <a:rPr/>
              <a:pPr>
                <a:defRPr/>
              </a:pPr>
              <a:t>‹#›</a:t>
            </a:fld>
            <a:endParaRPr/>
          </a:p>
        </p:txBody>
      </p:sp>
    </p:spTree>
    <p:extLst>
      <p:ext uri="{BB962C8B-B14F-4D97-AF65-F5344CB8AC3E}">
        <p14:creationId xmlns:p14="http://schemas.microsoft.com/office/powerpoint/2010/main" val="3642090339"/>
      </p:ext>
    </p:extLst>
  </p:cSld>
  <p:clrMapOvr>
    <a:masterClrMapping/>
  </p:clrMapOvr>
  <p:transition spd="slow"/>
</p:sldLayout>
</file>

<file path=ppt/slideLayouts/slideLayout3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87DACBD-4C7B-5648-9F36-82B79F4DD7D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70F7595-FEB8-E44E-83F1-4178CF26A299}"/>
              </a:ext>
            </a:extLst>
          </p:cNvPr>
          <p:cNvSpPr txBox="1">
            <a:spLocks noGrp="1"/>
          </p:cNvSpPr>
          <p:nvPr>
            <p:ph type="sldNum" sz="quarter" idx="11"/>
          </p:nvPr>
        </p:nvSpPr>
        <p:spPr>
          <a:ln/>
        </p:spPr>
        <p:txBody>
          <a:bodyPr/>
          <a:lstStyle>
            <a:lvl1pPr>
              <a:defRPr/>
            </a:lvl1pPr>
          </a:lstStyle>
          <a:p>
            <a:pPr>
              <a:defRPr/>
            </a:pPr>
            <a:fld id="{D62BBB4F-7991-9141-B56E-F7DBBF474883}" type="slidenum">
              <a:rPr/>
              <a:pPr>
                <a:defRPr/>
              </a:pPr>
              <a:t>‹#›</a:t>
            </a:fld>
            <a:endParaRPr/>
          </a:p>
        </p:txBody>
      </p:sp>
    </p:spTree>
    <p:extLst>
      <p:ext uri="{BB962C8B-B14F-4D97-AF65-F5344CB8AC3E}">
        <p14:creationId xmlns:p14="http://schemas.microsoft.com/office/powerpoint/2010/main" val="2430259042"/>
      </p:ext>
    </p:extLst>
  </p:cSld>
  <p:clrMapOvr>
    <a:masterClrMapping/>
  </p:clrMapOvr>
  <p:transition spd="slow"/>
</p:sldLayout>
</file>

<file path=ppt/slideLayouts/slideLayout3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57B2A5F0-5AC6-3B42-9D8F-02AEAF5BC2C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EB9517E-FCDD-984D-9B4E-502E49977DD4}"/>
              </a:ext>
            </a:extLst>
          </p:cNvPr>
          <p:cNvSpPr txBox="1">
            <a:spLocks noGrp="1"/>
          </p:cNvSpPr>
          <p:nvPr>
            <p:ph type="sldNum" sz="quarter" idx="11"/>
          </p:nvPr>
        </p:nvSpPr>
        <p:spPr>
          <a:ln/>
        </p:spPr>
        <p:txBody>
          <a:bodyPr/>
          <a:lstStyle>
            <a:lvl1pPr>
              <a:defRPr/>
            </a:lvl1pPr>
          </a:lstStyle>
          <a:p>
            <a:pPr>
              <a:defRPr/>
            </a:pPr>
            <a:fld id="{22A743E6-F10A-5946-B857-BEF35F08C2CE}" type="slidenum">
              <a:rPr/>
              <a:pPr>
                <a:defRPr/>
              </a:pPr>
              <a:t>‹#›</a:t>
            </a:fld>
            <a:endParaRPr/>
          </a:p>
        </p:txBody>
      </p:sp>
    </p:spTree>
    <p:extLst>
      <p:ext uri="{BB962C8B-B14F-4D97-AF65-F5344CB8AC3E}">
        <p14:creationId xmlns:p14="http://schemas.microsoft.com/office/powerpoint/2010/main" val="85366885"/>
      </p:ext>
    </p:extLst>
  </p:cSld>
  <p:clrMapOvr>
    <a:masterClrMapping/>
  </p:clrMapOvr>
  <p:transition spd="slow"/>
</p:sldLayout>
</file>

<file path=ppt/slideLayouts/slideLayout3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62D66FB-9714-3244-857D-2EF13CC5239D}"/>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27CDF94-0281-5E41-BC55-DEF9D7ACCCD2}"/>
              </a:ext>
            </a:extLst>
          </p:cNvPr>
          <p:cNvSpPr txBox="1">
            <a:spLocks noGrp="1"/>
          </p:cNvSpPr>
          <p:nvPr>
            <p:ph type="sldNum" sz="quarter" idx="11"/>
          </p:nvPr>
        </p:nvSpPr>
        <p:spPr>
          <a:ln/>
        </p:spPr>
        <p:txBody>
          <a:bodyPr/>
          <a:lstStyle>
            <a:lvl1pPr>
              <a:defRPr/>
            </a:lvl1pPr>
          </a:lstStyle>
          <a:p>
            <a:pPr>
              <a:defRPr/>
            </a:pPr>
            <a:fld id="{62D9988C-AAF4-3F4A-A330-BB03CEFA0FCA}" type="slidenum">
              <a:rPr/>
              <a:pPr>
                <a:defRPr/>
              </a:pPr>
              <a:t>‹#›</a:t>
            </a:fld>
            <a:endParaRPr/>
          </a:p>
        </p:txBody>
      </p:sp>
    </p:spTree>
    <p:extLst>
      <p:ext uri="{BB962C8B-B14F-4D97-AF65-F5344CB8AC3E}">
        <p14:creationId xmlns:p14="http://schemas.microsoft.com/office/powerpoint/2010/main" val="598430154"/>
      </p:ext>
    </p:extLst>
  </p:cSld>
  <p:clrMapOvr>
    <a:masterClrMapping/>
  </p:clrMapOvr>
  <p:transition spd="slow"/>
</p:sldLayout>
</file>

<file path=ppt/slideLayouts/slideLayout3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F3650B3-F9B5-AB4A-BABA-D01E220FAF13}"/>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47A27470-A630-AA4E-8DCE-ACBB3B64A3E0}"/>
              </a:ext>
            </a:extLst>
          </p:cNvPr>
          <p:cNvSpPr txBox="1">
            <a:spLocks noGrp="1"/>
          </p:cNvSpPr>
          <p:nvPr>
            <p:ph type="sldNum" sz="quarter" idx="11"/>
          </p:nvPr>
        </p:nvSpPr>
        <p:spPr>
          <a:ln/>
        </p:spPr>
        <p:txBody>
          <a:bodyPr/>
          <a:lstStyle>
            <a:lvl1pPr>
              <a:defRPr/>
            </a:lvl1pPr>
          </a:lstStyle>
          <a:p>
            <a:pPr>
              <a:defRPr/>
            </a:pPr>
            <a:fld id="{35BE4542-AD55-6A45-95E7-DB115662B098}" type="slidenum">
              <a:rPr/>
              <a:pPr>
                <a:defRPr/>
              </a:pPr>
              <a:t>‹#›</a:t>
            </a:fld>
            <a:endParaRPr/>
          </a:p>
        </p:txBody>
      </p:sp>
    </p:spTree>
    <p:extLst>
      <p:ext uri="{BB962C8B-B14F-4D97-AF65-F5344CB8AC3E}">
        <p14:creationId xmlns:p14="http://schemas.microsoft.com/office/powerpoint/2010/main" val="3351911879"/>
      </p:ext>
    </p:extLst>
  </p:cSld>
  <p:clrMapOvr>
    <a:masterClrMapping/>
  </p:clrMapOvr>
  <p:transition spd="slow"/>
</p:sldLayout>
</file>

<file path=ppt/slideLayouts/slideLayout3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FC8E37D-67E3-5A4F-96B2-F792D314A42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7EF1656-50F7-4A44-8D4B-01826DED7AFB}"/>
              </a:ext>
            </a:extLst>
          </p:cNvPr>
          <p:cNvSpPr txBox="1">
            <a:spLocks noGrp="1"/>
          </p:cNvSpPr>
          <p:nvPr>
            <p:ph type="sldNum" sz="quarter" idx="11"/>
          </p:nvPr>
        </p:nvSpPr>
        <p:spPr>
          <a:ln/>
        </p:spPr>
        <p:txBody>
          <a:bodyPr/>
          <a:lstStyle>
            <a:lvl1pPr>
              <a:defRPr/>
            </a:lvl1pPr>
          </a:lstStyle>
          <a:p>
            <a:pPr>
              <a:defRPr/>
            </a:pPr>
            <a:fld id="{D651FBD3-0D45-C540-871E-A5C0772739E4}" type="slidenum">
              <a:rPr/>
              <a:pPr>
                <a:defRPr/>
              </a:pPr>
              <a:t>‹#›</a:t>
            </a:fld>
            <a:endParaRPr/>
          </a:p>
        </p:txBody>
      </p:sp>
    </p:spTree>
    <p:extLst>
      <p:ext uri="{BB962C8B-B14F-4D97-AF65-F5344CB8AC3E}">
        <p14:creationId xmlns:p14="http://schemas.microsoft.com/office/powerpoint/2010/main" val="2179505930"/>
      </p:ext>
    </p:extLst>
  </p:cSld>
  <p:clrMapOvr>
    <a:masterClrMapping/>
  </p:clrMapOvr>
  <p:transition spd="slow"/>
</p:sldLayout>
</file>

<file path=ppt/slideLayouts/slideLayout3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5B2175E-BBB1-0F47-B40A-03A1267B41E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9753B25-BD26-0F46-A100-7022C6384CFE}"/>
              </a:ext>
            </a:extLst>
          </p:cNvPr>
          <p:cNvSpPr txBox="1">
            <a:spLocks noGrp="1"/>
          </p:cNvSpPr>
          <p:nvPr>
            <p:ph type="sldNum" sz="quarter" idx="11"/>
          </p:nvPr>
        </p:nvSpPr>
        <p:spPr>
          <a:ln/>
        </p:spPr>
        <p:txBody>
          <a:bodyPr/>
          <a:lstStyle>
            <a:lvl1pPr>
              <a:defRPr/>
            </a:lvl1pPr>
          </a:lstStyle>
          <a:p>
            <a:pPr>
              <a:defRPr/>
            </a:pPr>
            <a:fld id="{05466DE3-A140-4D4F-8BB9-45E9F5704470}" type="slidenum">
              <a:rPr/>
              <a:pPr>
                <a:defRPr/>
              </a:pPr>
              <a:t>‹#›</a:t>
            </a:fld>
            <a:endParaRPr/>
          </a:p>
        </p:txBody>
      </p:sp>
    </p:spTree>
    <p:extLst>
      <p:ext uri="{BB962C8B-B14F-4D97-AF65-F5344CB8AC3E}">
        <p14:creationId xmlns:p14="http://schemas.microsoft.com/office/powerpoint/2010/main" val="1846376745"/>
      </p:ext>
    </p:extLst>
  </p:cSld>
  <p:clrMapOvr>
    <a:masterClrMapping/>
  </p:clrMapOvr>
  <p:transition spd="slow"/>
</p:sldLayout>
</file>

<file path=ppt/slideLayouts/slideLayout3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A258F9B-3447-664D-9C66-82C1B1FCA58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5EEC9FB-C773-AE47-9039-BFD84CBB55E4}"/>
              </a:ext>
            </a:extLst>
          </p:cNvPr>
          <p:cNvSpPr txBox="1">
            <a:spLocks noGrp="1"/>
          </p:cNvSpPr>
          <p:nvPr>
            <p:ph type="sldNum" sz="quarter" idx="11"/>
          </p:nvPr>
        </p:nvSpPr>
        <p:spPr>
          <a:ln/>
        </p:spPr>
        <p:txBody>
          <a:bodyPr/>
          <a:lstStyle>
            <a:lvl1pPr>
              <a:defRPr/>
            </a:lvl1pPr>
          </a:lstStyle>
          <a:p>
            <a:pPr>
              <a:defRPr/>
            </a:pPr>
            <a:fld id="{27AEE27B-E62B-1C4D-B87D-0C60D20EE641}" type="slidenum">
              <a:rPr/>
              <a:pPr>
                <a:defRPr/>
              </a:pPr>
              <a:t>‹#›</a:t>
            </a:fld>
            <a:endParaRPr/>
          </a:p>
        </p:txBody>
      </p:sp>
    </p:spTree>
    <p:extLst>
      <p:ext uri="{BB962C8B-B14F-4D97-AF65-F5344CB8AC3E}">
        <p14:creationId xmlns:p14="http://schemas.microsoft.com/office/powerpoint/2010/main" val="251337335"/>
      </p:ext>
    </p:extLst>
  </p:cSld>
  <p:clrMapOvr>
    <a:masterClrMapping/>
  </p:clrMapOvr>
  <p:transition spd="slow"/>
</p:sldLayout>
</file>

<file path=ppt/slideLayouts/slideLayout3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6531F80-1F30-8645-B56E-860CFC7C91A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ED67974-550D-7C42-A9A8-44CD7DBB5068}"/>
              </a:ext>
            </a:extLst>
          </p:cNvPr>
          <p:cNvSpPr txBox="1">
            <a:spLocks noGrp="1"/>
          </p:cNvSpPr>
          <p:nvPr>
            <p:ph type="sldNum" sz="quarter" idx="11"/>
          </p:nvPr>
        </p:nvSpPr>
        <p:spPr>
          <a:ln/>
        </p:spPr>
        <p:txBody>
          <a:bodyPr/>
          <a:lstStyle>
            <a:lvl1pPr>
              <a:defRPr/>
            </a:lvl1pPr>
          </a:lstStyle>
          <a:p>
            <a:pPr>
              <a:defRPr/>
            </a:pPr>
            <a:fld id="{7FDBA879-D904-0F41-8584-65FB9A2C5BB7}" type="slidenum">
              <a:rPr/>
              <a:pPr>
                <a:defRPr/>
              </a:pPr>
              <a:t>‹#›</a:t>
            </a:fld>
            <a:endParaRPr/>
          </a:p>
        </p:txBody>
      </p:sp>
    </p:spTree>
    <p:extLst>
      <p:ext uri="{BB962C8B-B14F-4D97-AF65-F5344CB8AC3E}">
        <p14:creationId xmlns:p14="http://schemas.microsoft.com/office/powerpoint/2010/main" val="4011004467"/>
      </p:ext>
    </p:extLst>
  </p:cSld>
  <p:clrMapOvr>
    <a:masterClrMapping/>
  </p:clrMapOvr>
  <p:transition spd="slow"/>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2689877936"/>
      </p:ext>
    </p:extLst>
  </p:cSld>
  <p:clrMapOvr>
    <a:masterClrMapping/>
  </p:clrMapOvr>
  <p:transition spd="slow"/>
</p:sldLayout>
</file>

<file path=ppt/slideLayouts/slideLayout3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177D779-3DAC-D142-8967-3A758FFEFAF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70D6F28-A551-BD46-8FCA-9B06B655F01A}"/>
              </a:ext>
            </a:extLst>
          </p:cNvPr>
          <p:cNvSpPr txBox="1">
            <a:spLocks noGrp="1"/>
          </p:cNvSpPr>
          <p:nvPr>
            <p:ph type="sldNum" sz="quarter" idx="11"/>
          </p:nvPr>
        </p:nvSpPr>
        <p:spPr>
          <a:ln/>
        </p:spPr>
        <p:txBody>
          <a:bodyPr/>
          <a:lstStyle>
            <a:lvl1pPr>
              <a:defRPr/>
            </a:lvl1pPr>
          </a:lstStyle>
          <a:p>
            <a:pPr>
              <a:defRPr/>
            </a:pPr>
            <a:fld id="{B9778A15-6BD8-1E48-8F68-DD7D2AFB09FC}" type="slidenum">
              <a:rPr/>
              <a:pPr>
                <a:defRPr/>
              </a:pPr>
              <a:t>‹#›</a:t>
            </a:fld>
            <a:endParaRPr/>
          </a:p>
        </p:txBody>
      </p:sp>
    </p:spTree>
    <p:extLst>
      <p:ext uri="{BB962C8B-B14F-4D97-AF65-F5344CB8AC3E}">
        <p14:creationId xmlns:p14="http://schemas.microsoft.com/office/powerpoint/2010/main" val="488121320"/>
      </p:ext>
    </p:extLst>
  </p:cSld>
  <p:clrMapOvr>
    <a:masterClrMapping/>
  </p:clrMapOvr>
  <p:transition spd="slow"/>
</p:sldLayout>
</file>

<file path=ppt/slideLayouts/slideLayout3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8B02BC6-76CF-CF44-926D-0F749DA4E36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3978961-4ED5-7841-A7BB-B43D660CBD3F}"/>
              </a:ext>
            </a:extLst>
          </p:cNvPr>
          <p:cNvSpPr txBox="1">
            <a:spLocks noGrp="1"/>
          </p:cNvSpPr>
          <p:nvPr>
            <p:ph type="sldNum" sz="quarter" idx="11"/>
          </p:nvPr>
        </p:nvSpPr>
        <p:spPr>
          <a:ln/>
        </p:spPr>
        <p:txBody>
          <a:bodyPr/>
          <a:lstStyle>
            <a:lvl1pPr>
              <a:defRPr/>
            </a:lvl1pPr>
          </a:lstStyle>
          <a:p>
            <a:pPr>
              <a:defRPr/>
            </a:pPr>
            <a:fld id="{203BFE47-C492-E74F-8BBD-C1E51FEED951}" type="slidenum">
              <a:rPr/>
              <a:pPr>
                <a:defRPr/>
              </a:pPr>
              <a:t>‹#›</a:t>
            </a:fld>
            <a:endParaRPr/>
          </a:p>
        </p:txBody>
      </p:sp>
    </p:spTree>
    <p:extLst>
      <p:ext uri="{BB962C8B-B14F-4D97-AF65-F5344CB8AC3E}">
        <p14:creationId xmlns:p14="http://schemas.microsoft.com/office/powerpoint/2010/main" val="1732355479"/>
      </p:ext>
    </p:extLst>
  </p:cSld>
  <p:clrMapOvr>
    <a:masterClrMapping/>
  </p:clrMapOvr>
  <p:transition spd="slow"/>
</p:sldLayout>
</file>

<file path=ppt/slideLayouts/slideLayout3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BA65537-6629-7141-9CCE-DAD78B98194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1394115-E516-9447-80F7-1103CBF393F6}"/>
              </a:ext>
            </a:extLst>
          </p:cNvPr>
          <p:cNvSpPr txBox="1">
            <a:spLocks noGrp="1"/>
          </p:cNvSpPr>
          <p:nvPr>
            <p:ph type="sldNum" sz="quarter" idx="11"/>
          </p:nvPr>
        </p:nvSpPr>
        <p:spPr>
          <a:ln/>
        </p:spPr>
        <p:txBody>
          <a:bodyPr/>
          <a:lstStyle>
            <a:lvl1pPr>
              <a:defRPr/>
            </a:lvl1pPr>
          </a:lstStyle>
          <a:p>
            <a:pPr>
              <a:defRPr/>
            </a:pPr>
            <a:fld id="{15C5B67B-9A62-E940-813A-7F9C69873EB7}" type="slidenum">
              <a:rPr/>
              <a:pPr>
                <a:defRPr/>
              </a:pPr>
              <a:t>‹#›</a:t>
            </a:fld>
            <a:endParaRPr/>
          </a:p>
        </p:txBody>
      </p:sp>
    </p:spTree>
    <p:extLst>
      <p:ext uri="{BB962C8B-B14F-4D97-AF65-F5344CB8AC3E}">
        <p14:creationId xmlns:p14="http://schemas.microsoft.com/office/powerpoint/2010/main" val="3353681350"/>
      </p:ext>
    </p:extLst>
  </p:cSld>
  <p:clrMapOvr>
    <a:masterClrMapping/>
  </p:clrMapOvr>
  <p:transition spd="slow"/>
</p:sldLayout>
</file>

<file path=ppt/slideLayouts/slideLayout3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21AD657-CF4C-AA47-91C3-F654EDFDF22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41B983C-5EAB-614F-A9F8-9756CE4B141A}"/>
              </a:ext>
            </a:extLst>
          </p:cNvPr>
          <p:cNvSpPr txBox="1">
            <a:spLocks noGrp="1"/>
          </p:cNvSpPr>
          <p:nvPr>
            <p:ph type="sldNum" sz="quarter" idx="11"/>
          </p:nvPr>
        </p:nvSpPr>
        <p:spPr>
          <a:ln/>
        </p:spPr>
        <p:txBody>
          <a:bodyPr/>
          <a:lstStyle>
            <a:lvl1pPr>
              <a:defRPr/>
            </a:lvl1pPr>
          </a:lstStyle>
          <a:p>
            <a:pPr>
              <a:defRPr/>
            </a:pPr>
            <a:fld id="{635016F4-402F-BB4A-A168-1D0E88E46AE8}" type="slidenum">
              <a:rPr/>
              <a:pPr>
                <a:defRPr/>
              </a:pPr>
              <a:t>‹#›</a:t>
            </a:fld>
            <a:endParaRPr/>
          </a:p>
        </p:txBody>
      </p:sp>
    </p:spTree>
    <p:extLst>
      <p:ext uri="{BB962C8B-B14F-4D97-AF65-F5344CB8AC3E}">
        <p14:creationId xmlns:p14="http://schemas.microsoft.com/office/powerpoint/2010/main" val="394295649"/>
      </p:ext>
    </p:extLst>
  </p:cSld>
  <p:clrMapOvr>
    <a:masterClrMapping/>
  </p:clrMapOvr>
  <p:transition spd="slow"/>
</p:sldLayout>
</file>

<file path=ppt/slideLayouts/slideLayout3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12CDDD6-C8FD-D748-816C-6C86CA3AC6C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E27F938-8416-8345-B5A3-3B1347E25E82}"/>
              </a:ext>
            </a:extLst>
          </p:cNvPr>
          <p:cNvSpPr txBox="1">
            <a:spLocks noGrp="1"/>
          </p:cNvSpPr>
          <p:nvPr>
            <p:ph type="sldNum" sz="quarter" idx="11"/>
          </p:nvPr>
        </p:nvSpPr>
        <p:spPr>
          <a:ln/>
        </p:spPr>
        <p:txBody>
          <a:bodyPr/>
          <a:lstStyle>
            <a:lvl1pPr>
              <a:defRPr/>
            </a:lvl1pPr>
          </a:lstStyle>
          <a:p>
            <a:pPr>
              <a:defRPr/>
            </a:pPr>
            <a:fld id="{94C551D3-2280-1241-A673-3E35D6F3EFED}" type="slidenum">
              <a:rPr/>
              <a:pPr>
                <a:defRPr/>
              </a:pPr>
              <a:t>‹#›</a:t>
            </a:fld>
            <a:endParaRPr/>
          </a:p>
        </p:txBody>
      </p:sp>
    </p:spTree>
    <p:extLst>
      <p:ext uri="{BB962C8B-B14F-4D97-AF65-F5344CB8AC3E}">
        <p14:creationId xmlns:p14="http://schemas.microsoft.com/office/powerpoint/2010/main" val="2675336492"/>
      </p:ext>
    </p:extLst>
  </p:cSld>
  <p:clrMapOvr>
    <a:masterClrMapping/>
  </p:clrMapOvr>
  <p:transition spd="slow"/>
</p:sldLayout>
</file>

<file path=ppt/slideLayouts/slideLayout3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F791554-69D3-0644-B181-43496C1FA8B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160996C-99DA-9643-8CB8-352601833997}"/>
              </a:ext>
            </a:extLst>
          </p:cNvPr>
          <p:cNvSpPr txBox="1">
            <a:spLocks noGrp="1"/>
          </p:cNvSpPr>
          <p:nvPr>
            <p:ph type="sldNum" sz="quarter" idx="11"/>
          </p:nvPr>
        </p:nvSpPr>
        <p:spPr>
          <a:ln/>
        </p:spPr>
        <p:txBody>
          <a:bodyPr/>
          <a:lstStyle>
            <a:lvl1pPr>
              <a:defRPr/>
            </a:lvl1pPr>
          </a:lstStyle>
          <a:p>
            <a:pPr>
              <a:defRPr/>
            </a:pPr>
            <a:fld id="{23B8AFA5-03FB-EF4C-9CF9-54702A2E4382}" type="slidenum">
              <a:rPr/>
              <a:pPr>
                <a:defRPr/>
              </a:pPr>
              <a:t>‹#›</a:t>
            </a:fld>
            <a:endParaRPr/>
          </a:p>
        </p:txBody>
      </p:sp>
    </p:spTree>
    <p:extLst>
      <p:ext uri="{BB962C8B-B14F-4D97-AF65-F5344CB8AC3E}">
        <p14:creationId xmlns:p14="http://schemas.microsoft.com/office/powerpoint/2010/main" val="4140347348"/>
      </p:ext>
    </p:extLst>
  </p:cSld>
  <p:clrMapOvr>
    <a:masterClrMapping/>
  </p:clrMapOvr>
  <p:transition spd="slow"/>
</p:sldLayout>
</file>

<file path=ppt/slideLayouts/slideLayout3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FD672F9-355F-C14D-BCF7-FA70A0B81F6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8DFF922-4487-2A4B-88B9-A4FF47D40991}"/>
              </a:ext>
            </a:extLst>
          </p:cNvPr>
          <p:cNvSpPr txBox="1">
            <a:spLocks noGrp="1"/>
          </p:cNvSpPr>
          <p:nvPr>
            <p:ph type="sldNum" sz="quarter" idx="11"/>
          </p:nvPr>
        </p:nvSpPr>
        <p:spPr>
          <a:ln/>
        </p:spPr>
        <p:txBody>
          <a:bodyPr/>
          <a:lstStyle>
            <a:lvl1pPr>
              <a:defRPr/>
            </a:lvl1pPr>
          </a:lstStyle>
          <a:p>
            <a:pPr>
              <a:defRPr/>
            </a:pPr>
            <a:fld id="{8C32636E-0195-7845-9AB6-18D396F28FED}" type="slidenum">
              <a:rPr/>
              <a:pPr>
                <a:defRPr/>
              </a:pPr>
              <a:t>‹#›</a:t>
            </a:fld>
            <a:endParaRPr/>
          </a:p>
        </p:txBody>
      </p:sp>
    </p:spTree>
    <p:extLst>
      <p:ext uri="{BB962C8B-B14F-4D97-AF65-F5344CB8AC3E}">
        <p14:creationId xmlns:p14="http://schemas.microsoft.com/office/powerpoint/2010/main" val="3954483794"/>
      </p:ext>
    </p:extLst>
  </p:cSld>
  <p:clrMapOvr>
    <a:masterClrMapping/>
  </p:clrMapOvr>
  <p:transition spd="slow"/>
</p:sldLayout>
</file>

<file path=ppt/slideLayouts/slideLayout3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7E3FE2F-04C7-7249-8906-07B1B6D5B63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1F8F210-8DB4-AA48-BCB7-70662DFD8FB2}"/>
              </a:ext>
            </a:extLst>
          </p:cNvPr>
          <p:cNvSpPr txBox="1">
            <a:spLocks noGrp="1"/>
          </p:cNvSpPr>
          <p:nvPr>
            <p:ph type="sldNum" sz="quarter" idx="11"/>
          </p:nvPr>
        </p:nvSpPr>
        <p:spPr>
          <a:ln/>
        </p:spPr>
        <p:txBody>
          <a:bodyPr/>
          <a:lstStyle>
            <a:lvl1pPr>
              <a:defRPr/>
            </a:lvl1pPr>
          </a:lstStyle>
          <a:p>
            <a:pPr>
              <a:defRPr/>
            </a:pPr>
            <a:fld id="{EC051EB2-5631-E141-931E-31C0BB9803C6}" type="slidenum">
              <a:rPr/>
              <a:pPr>
                <a:defRPr/>
              </a:pPr>
              <a:t>‹#›</a:t>
            </a:fld>
            <a:endParaRPr/>
          </a:p>
        </p:txBody>
      </p:sp>
    </p:spTree>
    <p:extLst>
      <p:ext uri="{BB962C8B-B14F-4D97-AF65-F5344CB8AC3E}">
        <p14:creationId xmlns:p14="http://schemas.microsoft.com/office/powerpoint/2010/main" val="1729140009"/>
      </p:ext>
    </p:extLst>
  </p:cSld>
  <p:clrMapOvr>
    <a:masterClrMapping/>
  </p:clrMapOvr>
  <p:transition spd="slow"/>
</p:sldLayout>
</file>

<file path=ppt/slideLayouts/slideLayout3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1CD14A1-D3DC-D04D-9821-295FFA12AD8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0F72CD5-E96B-2E4E-82EC-157A02FB4A72}"/>
              </a:ext>
            </a:extLst>
          </p:cNvPr>
          <p:cNvSpPr txBox="1">
            <a:spLocks noGrp="1"/>
          </p:cNvSpPr>
          <p:nvPr>
            <p:ph type="sldNum" sz="quarter" idx="11"/>
          </p:nvPr>
        </p:nvSpPr>
        <p:spPr>
          <a:ln/>
        </p:spPr>
        <p:txBody>
          <a:bodyPr/>
          <a:lstStyle>
            <a:lvl1pPr>
              <a:defRPr/>
            </a:lvl1pPr>
          </a:lstStyle>
          <a:p>
            <a:pPr>
              <a:defRPr/>
            </a:pPr>
            <a:fld id="{BCEB093B-AB75-4344-B9FD-652CAFF0E9A3}" type="slidenum">
              <a:rPr/>
              <a:pPr>
                <a:defRPr/>
              </a:pPr>
              <a:t>‹#›</a:t>
            </a:fld>
            <a:endParaRPr/>
          </a:p>
        </p:txBody>
      </p:sp>
    </p:spTree>
    <p:extLst>
      <p:ext uri="{BB962C8B-B14F-4D97-AF65-F5344CB8AC3E}">
        <p14:creationId xmlns:p14="http://schemas.microsoft.com/office/powerpoint/2010/main" val="1422056025"/>
      </p:ext>
    </p:extLst>
  </p:cSld>
  <p:clrMapOvr>
    <a:masterClrMapping/>
  </p:clrMapOvr>
  <p:transition spd="slow"/>
</p:sldLayout>
</file>

<file path=ppt/slideLayouts/slideLayout3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4880946-3256-8A45-B76B-276B5FCBA4E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1C0DB2E-7841-9B48-843A-A4CA3C1B7E12}"/>
              </a:ext>
            </a:extLst>
          </p:cNvPr>
          <p:cNvSpPr txBox="1">
            <a:spLocks noGrp="1"/>
          </p:cNvSpPr>
          <p:nvPr>
            <p:ph type="sldNum" sz="quarter" idx="11"/>
          </p:nvPr>
        </p:nvSpPr>
        <p:spPr>
          <a:ln/>
        </p:spPr>
        <p:txBody>
          <a:bodyPr/>
          <a:lstStyle>
            <a:lvl1pPr>
              <a:defRPr/>
            </a:lvl1pPr>
          </a:lstStyle>
          <a:p>
            <a:pPr>
              <a:defRPr/>
            </a:pPr>
            <a:fld id="{83678F4F-CF96-C84B-AE46-56FE0E3E3803}" type="slidenum">
              <a:rPr/>
              <a:pPr>
                <a:defRPr/>
              </a:pPr>
              <a:t>‹#›</a:t>
            </a:fld>
            <a:endParaRPr/>
          </a:p>
        </p:txBody>
      </p:sp>
    </p:spTree>
    <p:extLst>
      <p:ext uri="{BB962C8B-B14F-4D97-AF65-F5344CB8AC3E}">
        <p14:creationId xmlns:p14="http://schemas.microsoft.com/office/powerpoint/2010/main" val="1019815144"/>
      </p:ext>
    </p:extLst>
  </p:cSld>
  <p:clrMapOvr>
    <a:masterClrMapping/>
  </p:clrMapOvr>
  <p:transition spd="slow"/>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5473996"/>
      </p:ext>
    </p:extLst>
  </p:cSld>
  <p:clrMapOvr>
    <a:masterClrMapping/>
  </p:clrMapOvr>
  <p:transition spd="slow"/>
</p:sldLayout>
</file>

<file path=ppt/slideLayouts/slideLayout3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935BC44-5CCC-6246-B7EC-B42AC187C10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8E04177-7CFC-9F40-B442-3700B2465044}"/>
              </a:ext>
            </a:extLst>
          </p:cNvPr>
          <p:cNvSpPr txBox="1">
            <a:spLocks noGrp="1"/>
          </p:cNvSpPr>
          <p:nvPr>
            <p:ph type="sldNum" sz="quarter" idx="11"/>
          </p:nvPr>
        </p:nvSpPr>
        <p:spPr>
          <a:ln/>
        </p:spPr>
        <p:txBody>
          <a:bodyPr/>
          <a:lstStyle>
            <a:lvl1pPr>
              <a:defRPr/>
            </a:lvl1pPr>
          </a:lstStyle>
          <a:p>
            <a:pPr>
              <a:defRPr/>
            </a:pPr>
            <a:fld id="{525DC10E-A704-A94A-963E-ECE9AE7E6EC0}" type="slidenum">
              <a:rPr/>
              <a:pPr>
                <a:defRPr/>
              </a:pPr>
              <a:t>‹#›</a:t>
            </a:fld>
            <a:endParaRPr/>
          </a:p>
        </p:txBody>
      </p:sp>
    </p:spTree>
    <p:extLst>
      <p:ext uri="{BB962C8B-B14F-4D97-AF65-F5344CB8AC3E}">
        <p14:creationId xmlns:p14="http://schemas.microsoft.com/office/powerpoint/2010/main" val="1903614430"/>
      </p:ext>
    </p:extLst>
  </p:cSld>
  <p:clrMapOvr>
    <a:masterClrMapping/>
  </p:clrMapOvr>
  <p:transition spd="slow"/>
</p:sldLayout>
</file>

<file path=ppt/slideLayouts/slideLayout33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89782CDB-E5B7-0548-92A6-798CA9FA7F2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6F73A83-7064-4448-A99E-933DDCA7C135}"/>
              </a:ext>
            </a:extLst>
          </p:cNvPr>
          <p:cNvSpPr txBox="1">
            <a:spLocks noGrp="1"/>
          </p:cNvSpPr>
          <p:nvPr>
            <p:ph type="sldNum" sz="quarter" idx="11"/>
          </p:nvPr>
        </p:nvSpPr>
        <p:spPr>
          <a:ln/>
        </p:spPr>
        <p:txBody>
          <a:bodyPr/>
          <a:lstStyle>
            <a:lvl1pPr>
              <a:defRPr/>
            </a:lvl1pPr>
          </a:lstStyle>
          <a:p>
            <a:pPr>
              <a:defRPr/>
            </a:pPr>
            <a:fld id="{DF09E44C-8384-9841-BB5D-1522A782A8EB}" type="slidenum">
              <a:rPr/>
              <a:pPr>
                <a:defRPr/>
              </a:pPr>
              <a:t>‹#›</a:t>
            </a:fld>
            <a:endParaRPr/>
          </a:p>
        </p:txBody>
      </p:sp>
    </p:spTree>
    <p:extLst>
      <p:ext uri="{BB962C8B-B14F-4D97-AF65-F5344CB8AC3E}">
        <p14:creationId xmlns:p14="http://schemas.microsoft.com/office/powerpoint/2010/main" val="3289628080"/>
      </p:ext>
    </p:extLst>
  </p:cSld>
  <p:clrMapOvr>
    <a:masterClrMapping/>
  </p:clrMapOvr>
  <p:transition spd="slow"/>
</p:sldLayout>
</file>

<file path=ppt/slideLayouts/slideLayout3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EDD0DD3-35A2-5F4B-8E2D-EC2C6F52D28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7934D7B-1715-9A47-81C3-606EED0442AC}"/>
              </a:ext>
            </a:extLst>
          </p:cNvPr>
          <p:cNvSpPr txBox="1">
            <a:spLocks noGrp="1"/>
          </p:cNvSpPr>
          <p:nvPr>
            <p:ph type="sldNum" sz="quarter" idx="11"/>
          </p:nvPr>
        </p:nvSpPr>
        <p:spPr>
          <a:ln/>
        </p:spPr>
        <p:txBody>
          <a:bodyPr/>
          <a:lstStyle>
            <a:lvl1pPr>
              <a:defRPr/>
            </a:lvl1pPr>
          </a:lstStyle>
          <a:p>
            <a:pPr>
              <a:defRPr/>
            </a:pPr>
            <a:fld id="{2BEC9421-80F8-7D4C-9F72-64CE1589D76A}" type="slidenum">
              <a:rPr/>
              <a:pPr>
                <a:defRPr/>
              </a:pPr>
              <a:t>‹#›</a:t>
            </a:fld>
            <a:endParaRPr/>
          </a:p>
        </p:txBody>
      </p:sp>
    </p:spTree>
    <p:extLst>
      <p:ext uri="{BB962C8B-B14F-4D97-AF65-F5344CB8AC3E}">
        <p14:creationId xmlns:p14="http://schemas.microsoft.com/office/powerpoint/2010/main" val="3413215231"/>
      </p:ext>
    </p:extLst>
  </p:cSld>
  <p:clrMapOvr>
    <a:masterClrMapping/>
  </p:clrMapOvr>
  <p:transition spd="slow"/>
</p:sldLayout>
</file>

<file path=ppt/slideLayouts/slideLayout3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2A2F5AA-9E38-234F-BF39-75FB197642B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EBD4E7C-3F09-414B-A411-5DD61C961C40}"/>
              </a:ext>
            </a:extLst>
          </p:cNvPr>
          <p:cNvSpPr txBox="1">
            <a:spLocks noGrp="1"/>
          </p:cNvSpPr>
          <p:nvPr>
            <p:ph type="sldNum" sz="quarter" idx="11"/>
          </p:nvPr>
        </p:nvSpPr>
        <p:spPr>
          <a:ln/>
        </p:spPr>
        <p:txBody>
          <a:bodyPr/>
          <a:lstStyle>
            <a:lvl1pPr>
              <a:defRPr/>
            </a:lvl1pPr>
          </a:lstStyle>
          <a:p>
            <a:pPr>
              <a:defRPr/>
            </a:pPr>
            <a:fld id="{DD39C87D-E176-B043-A8FF-BF075A27F7A2}" type="slidenum">
              <a:rPr/>
              <a:pPr>
                <a:defRPr/>
              </a:pPr>
              <a:t>‹#›</a:t>
            </a:fld>
            <a:endParaRPr/>
          </a:p>
        </p:txBody>
      </p:sp>
    </p:spTree>
    <p:extLst>
      <p:ext uri="{BB962C8B-B14F-4D97-AF65-F5344CB8AC3E}">
        <p14:creationId xmlns:p14="http://schemas.microsoft.com/office/powerpoint/2010/main" val="1851814339"/>
      </p:ext>
    </p:extLst>
  </p:cSld>
  <p:clrMapOvr>
    <a:masterClrMapping/>
  </p:clrMapOvr>
  <p:transition spd="slow"/>
</p:sldLayout>
</file>

<file path=ppt/slideLayouts/slideLayout3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4FF26C1-44CB-2C4C-8088-470B09AA715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6EAF893-BAFB-934D-9B55-3E0017CAFBE8}"/>
              </a:ext>
            </a:extLst>
          </p:cNvPr>
          <p:cNvSpPr txBox="1">
            <a:spLocks noGrp="1"/>
          </p:cNvSpPr>
          <p:nvPr>
            <p:ph type="sldNum" sz="quarter" idx="11"/>
          </p:nvPr>
        </p:nvSpPr>
        <p:spPr>
          <a:ln/>
        </p:spPr>
        <p:txBody>
          <a:bodyPr/>
          <a:lstStyle>
            <a:lvl1pPr>
              <a:defRPr/>
            </a:lvl1pPr>
          </a:lstStyle>
          <a:p>
            <a:pPr>
              <a:defRPr/>
            </a:pPr>
            <a:fld id="{B8B6ABC3-9AAF-3041-AC3C-7D89B6E1B364}" type="slidenum">
              <a:rPr/>
              <a:pPr>
                <a:defRPr/>
              </a:pPr>
              <a:t>‹#›</a:t>
            </a:fld>
            <a:endParaRPr/>
          </a:p>
        </p:txBody>
      </p:sp>
    </p:spTree>
    <p:extLst>
      <p:ext uri="{BB962C8B-B14F-4D97-AF65-F5344CB8AC3E}">
        <p14:creationId xmlns:p14="http://schemas.microsoft.com/office/powerpoint/2010/main" val="718521747"/>
      </p:ext>
    </p:extLst>
  </p:cSld>
  <p:clrMapOvr>
    <a:masterClrMapping/>
  </p:clrMapOvr>
  <p:transition spd="slow"/>
</p:sldLayout>
</file>

<file path=ppt/slideLayouts/slideLayout3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81D9BD5-F426-3140-A563-86A7291D932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D283461-0D19-1F4C-A445-0EEFACB8000A}"/>
              </a:ext>
            </a:extLst>
          </p:cNvPr>
          <p:cNvSpPr txBox="1">
            <a:spLocks noGrp="1"/>
          </p:cNvSpPr>
          <p:nvPr>
            <p:ph type="sldNum" sz="quarter" idx="11"/>
          </p:nvPr>
        </p:nvSpPr>
        <p:spPr>
          <a:ln/>
        </p:spPr>
        <p:txBody>
          <a:bodyPr/>
          <a:lstStyle>
            <a:lvl1pPr>
              <a:defRPr/>
            </a:lvl1pPr>
          </a:lstStyle>
          <a:p>
            <a:pPr>
              <a:defRPr/>
            </a:pPr>
            <a:fld id="{A6A06B7D-68B5-4F49-A5C8-87DC6D91F129}" type="slidenum">
              <a:rPr/>
              <a:pPr>
                <a:defRPr/>
              </a:pPr>
              <a:t>‹#›</a:t>
            </a:fld>
            <a:endParaRPr/>
          </a:p>
        </p:txBody>
      </p:sp>
    </p:spTree>
    <p:extLst>
      <p:ext uri="{BB962C8B-B14F-4D97-AF65-F5344CB8AC3E}">
        <p14:creationId xmlns:p14="http://schemas.microsoft.com/office/powerpoint/2010/main" val="1945372359"/>
      </p:ext>
    </p:extLst>
  </p:cSld>
  <p:clrMapOvr>
    <a:masterClrMapping/>
  </p:clrMapOvr>
  <p:transition spd="slow"/>
</p:sldLayout>
</file>

<file path=ppt/slideLayouts/slideLayout3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2F42580-7CA9-D445-9808-599DA66FBE0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367C45C-72EE-1B47-BBCC-7D66A2AF92E6}"/>
              </a:ext>
            </a:extLst>
          </p:cNvPr>
          <p:cNvSpPr txBox="1">
            <a:spLocks noGrp="1"/>
          </p:cNvSpPr>
          <p:nvPr>
            <p:ph type="sldNum" sz="quarter" idx="11"/>
          </p:nvPr>
        </p:nvSpPr>
        <p:spPr>
          <a:ln/>
        </p:spPr>
        <p:txBody>
          <a:bodyPr/>
          <a:lstStyle>
            <a:lvl1pPr>
              <a:defRPr/>
            </a:lvl1pPr>
          </a:lstStyle>
          <a:p>
            <a:pPr>
              <a:defRPr/>
            </a:pPr>
            <a:fld id="{F528E0B5-6ABE-1B44-8378-FB56FA3BE1CC}" type="slidenum">
              <a:rPr/>
              <a:pPr>
                <a:defRPr/>
              </a:pPr>
              <a:t>‹#›</a:t>
            </a:fld>
            <a:endParaRPr/>
          </a:p>
        </p:txBody>
      </p:sp>
    </p:spTree>
    <p:extLst>
      <p:ext uri="{BB962C8B-B14F-4D97-AF65-F5344CB8AC3E}">
        <p14:creationId xmlns:p14="http://schemas.microsoft.com/office/powerpoint/2010/main" val="1903522212"/>
      </p:ext>
    </p:extLst>
  </p:cSld>
  <p:clrMapOvr>
    <a:masterClrMapping/>
  </p:clrMapOvr>
  <p:transition spd="slow"/>
</p:sldLayout>
</file>

<file path=ppt/slideLayouts/slideLayout3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22C2266-9928-EE4B-9EF6-4E268B8FC22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C74C71C-9F8F-D54B-BA6B-BAD66BE24865}"/>
              </a:ext>
            </a:extLst>
          </p:cNvPr>
          <p:cNvSpPr txBox="1">
            <a:spLocks noGrp="1"/>
          </p:cNvSpPr>
          <p:nvPr>
            <p:ph type="sldNum" sz="quarter" idx="11"/>
          </p:nvPr>
        </p:nvSpPr>
        <p:spPr>
          <a:ln/>
        </p:spPr>
        <p:txBody>
          <a:bodyPr/>
          <a:lstStyle>
            <a:lvl1pPr>
              <a:defRPr/>
            </a:lvl1pPr>
          </a:lstStyle>
          <a:p>
            <a:pPr>
              <a:defRPr/>
            </a:pPr>
            <a:fld id="{0A66C0D9-7636-8A46-868F-E360EE2084F0}" type="slidenum">
              <a:rPr/>
              <a:pPr>
                <a:defRPr/>
              </a:pPr>
              <a:t>‹#›</a:t>
            </a:fld>
            <a:endParaRPr/>
          </a:p>
        </p:txBody>
      </p:sp>
    </p:spTree>
    <p:extLst>
      <p:ext uri="{BB962C8B-B14F-4D97-AF65-F5344CB8AC3E}">
        <p14:creationId xmlns:p14="http://schemas.microsoft.com/office/powerpoint/2010/main" val="1433511926"/>
      </p:ext>
    </p:extLst>
  </p:cSld>
  <p:clrMapOvr>
    <a:masterClrMapping/>
  </p:clrMapOvr>
  <p:transition spd="slow"/>
</p:sldLayout>
</file>

<file path=ppt/slideLayouts/slideLayout3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0458622-5467-C04A-AC25-785E16F377F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493161B-0D2B-E84C-B1B6-C8EABD983BE0}"/>
              </a:ext>
            </a:extLst>
          </p:cNvPr>
          <p:cNvSpPr txBox="1">
            <a:spLocks noGrp="1"/>
          </p:cNvSpPr>
          <p:nvPr>
            <p:ph type="sldNum" sz="quarter" idx="11"/>
          </p:nvPr>
        </p:nvSpPr>
        <p:spPr>
          <a:ln/>
        </p:spPr>
        <p:txBody>
          <a:bodyPr/>
          <a:lstStyle>
            <a:lvl1pPr>
              <a:defRPr/>
            </a:lvl1pPr>
          </a:lstStyle>
          <a:p>
            <a:pPr>
              <a:defRPr/>
            </a:pPr>
            <a:fld id="{D05CC5B8-7CFB-0A4E-BB2B-0AF9AA3C3339}" type="slidenum">
              <a:rPr/>
              <a:pPr>
                <a:defRPr/>
              </a:pPr>
              <a:t>‹#›</a:t>
            </a:fld>
            <a:endParaRPr/>
          </a:p>
        </p:txBody>
      </p:sp>
    </p:spTree>
    <p:extLst>
      <p:ext uri="{BB962C8B-B14F-4D97-AF65-F5344CB8AC3E}">
        <p14:creationId xmlns:p14="http://schemas.microsoft.com/office/powerpoint/2010/main" val="1592818807"/>
      </p:ext>
    </p:extLst>
  </p:cSld>
  <p:clrMapOvr>
    <a:masterClrMapping/>
  </p:clrMapOvr>
  <p:transition spd="slow"/>
</p:sldLayout>
</file>

<file path=ppt/slideLayouts/slideLayout3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1179281-9840-0743-B41D-486E7763625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7C70C27-5E68-CE48-AC77-B5B8B2B5B49F}"/>
              </a:ext>
            </a:extLst>
          </p:cNvPr>
          <p:cNvSpPr txBox="1">
            <a:spLocks noGrp="1"/>
          </p:cNvSpPr>
          <p:nvPr>
            <p:ph type="sldNum" sz="quarter" idx="11"/>
          </p:nvPr>
        </p:nvSpPr>
        <p:spPr>
          <a:ln/>
        </p:spPr>
        <p:txBody>
          <a:bodyPr/>
          <a:lstStyle>
            <a:lvl1pPr>
              <a:defRPr/>
            </a:lvl1pPr>
          </a:lstStyle>
          <a:p>
            <a:pPr>
              <a:defRPr/>
            </a:pPr>
            <a:fld id="{F83F0D0A-C1EB-444D-88D0-832579C43184}" type="slidenum">
              <a:rPr/>
              <a:pPr>
                <a:defRPr/>
              </a:pPr>
              <a:t>‹#›</a:t>
            </a:fld>
            <a:endParaRPr/>
          </a:p>
        </p:txBody>
      </p:sp>
    </p:spTree>
    <p:extLst>
      <p:ext uri="{BB962C8B-B14F-4D97-AF65-F5344CB8AC3E}">
        <p14:creationId xmlns:p14="http://schemas.microsoft.com/office/powerpoint/2010/main" val="1259498851"/>
      </p:ext>
    </p:extLst>
  </p:cSld>
  <p:clrMapOvr>
    <a:masterClrMapping/>
  </p:clrMapOvr>
  <p:transition spd="slow"/>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504326566"/>
      </p:ext>
    </p:extLst>
  </p:cSld>
  <p:clrMapOvr>
    <a:masterClrMapping/>
  </p:clrMapOvr>
  <p:transition spd="slow"/>
</p:sldLayout>
</file>

<file path=ppt/slideLayouts/slideLayout3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9A005EB-6941-9846-BED8-7750FF36CD7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A19302F-FF5D-B54D-A689-54334ED36FB5}"/>
              </a:ext>
            </a:extLst>
          </p:cNvPr>
          <p:cNvSpPr txBox="1">
            <a:spLocks noGrp="1"/>
          </p:cNvSpPr>
          <p:nvPr>
            <p:ph type="sldNum" sz="quarter" idx="11"/>
          </p:nvPr>
        </p:nvSpPr>
        <p:spPr>
          <a:ln/>
        </p:spPr>
        <p:txBody>
          <a:bodyPr/>
          <a:lstStyle>
            <a:lvl1pPr>
              <a:defRPr/>
            </a:lvl1pPr>
          </a:lstStyle>
          <a:p>
            <a:pPr>
              <a:defRPr/>
            </a:pPr>
            <a:fld id="{5EF62747-BAB9-6647-BF74-DEFB662498BE}" type="slidenum">
              <a:rPr/>
              <a:pPr>
                <a:defRPr/>
              </a:pPr>
              <a:t>‹#›</a:t>
            </a:fld>
            <a:endParaRPr/>
          </a:p>
        </p:txBody>
      </p:sp>
    </p:spTree>
    <p:extLst>
      <p:ext uri="{BB962C8B-B14F-4D97-AF65-F5344CB8AC3E}">
        <p14:creationId xmlns:p14="http://schemas.microsoft.com/office/powerpoint/2010/main" val="3412134305"/>
      </p:ext>
    </p:extLst>
  </p:cSld>
  <p:clrMapOvr>
    <a:masterClrMapping/>
  </p:clrMapOvr>
  <p:transition spd="slow"/>
</p:sldLayout>
</file>

<file path=ppt/slideLayouts/slideLayout3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0CD3B28-0874-5A44-AE1D-C87D89A4CB2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8FBC73D-B9B7-5247-9D4C-148772C48594}"/>
              </a:ext>
            </a:extLst>
          </p:cNvPr>
          <p:cNvSpPr txBox="1">
            <a:spLocks noGrp="1"/>
          </p:cNvSpPr>
          <p:nvPr>
            <p:ph type="sldNum" sz="quarter" idx="11"/>
          </p:nvPr>
        </p:nvSpPr>
        <p:spPr>
          <a:ln/>
        </p:spPr>
        <p:txBody>
          <a:bodyPr/>
          <a:lstStyle>
            <a:lvl1pPr>
              <a:defRPr/>
            </a:lvl1pPr>
          </a:lstStyle>
          <a:p>
            <a:pPr>
              <a:defRPr/>
            </a:pPr>
            <a:fld id="{034E2833-4A58-754A-BE32-BD555CE40F19}" type="slidenum">
              <a:rPr/>
              <a:pPr>
                <a:defRPr/>
              </a:pPr>
              <a:t>‹#›</a:t>
            </a:fld>
            <a:endParaRPr/>
          </a:p>
        </p:txBody>
      </p:sp>
    </p:spTree>
    <p:extLst>
      <p:ext uri="{BB962C8B-B14F-4D97-AF65-F5344CB8AC3E}">
        <p14:creationId xmlns:p14="http://schemas.microsoft.com/office/powerpoint/2010/main" val="3822205483"/>
      </p:ext>
    </p:extLst>
  </p:cSld>
  <p:clrMapOvr>
    <a:masterClrMapping/>
  </p:clrMapOvr>
  <p:transition spd="slow"/>
</p:sldLayout>
</file>

<file path=ppt/slideLayouts/slideLayout33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81CA878C-D466-144C-A394-5435CABB302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63E9AC5-67EE-3743-ADFA-6D80E0957E1B}"/>
              </a:ext>
            </a:extLst>
          </p:cNvPr>
          <p:cNvSpPr txBox="1">
            <a:spLocks noGrp="1"/>
          </p:cNvSpPr>
          <p:nvPr>
            <p:ph type="sldNum" sz="quarter" idx="11"/>
          </p:nvPr>
        </p:nvSpPr>
        <p:spPr>
          <a:ln/>
        </p:spPr>
        <p:txBody>
          <a:bodyPr/>
          <a:lstStyle>
            <a:lvl1pPr>
              <a:defRPr/>
            </a:lvl1pPr>
          </a:lstStyle>
          <a:p>
            <a:pPr>
              <a:defRPr/>
            </a:pPr>
            <a:fld id="{C6DBB8C9-011B-FC43-954D-C73A6E4CFF58}" type="slidenum">
              <a:rPr/>
              <a:pPr>
                <a:defRPr/>
              </a:pPr>
              <a:t>‹#›</a:t>
            </a:fld>
            <a:endParaRPr/>
          </a:p>
        </p:txBody>
      </p:sp>
    </p:spTree>
    <p:extLst>
      <p:ext uri="{BB962C8B-B14F-4D97-AF65-F5344CB8AC3E}">
        <p14:creationId xmlns:p14="http://schemas.microsoft.com/office/powerpoint/2010/main" val="2204363905"/>
      </p:ext>
    </p:extLst>
  </p:cSld>
  <p:clrMapOvr>
    <a:masterClrMapping/>
  </p:clrMapOvr>
  <p:transition spd="slow"/>
</p:sldLayout>
</file>

<file path=ppt/slideLayouts/slideLayout3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4DC36AB-8A0F-3A47-8586-9B38401694D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F6FCAF8-48C6-7748-A27C-9D92D8521A34}"/>
              </a:ext>
            </a:extLst>
          </p:cNvPr>
          <p:cNvSpPr txBox="1">
            <a:spLocks noGrp="1"/>
          </p:cNvSpPr>
          <p:nvPr>
            <p:ph type="sldNum" sz="quarter" idx="11"/>
          </p:nvPr>
        </p:nvSpPr>
        <p:spPr>
          <a:ln/>
        </p:spPr>
        <p:txBody>
          <a:bodyPr/>
          <a:lstStyle>
            <a:lvl1pPr>
              <a:defRPr/>
            </a:lvl1pPr>
          </a:lstStyle>
          <a:p>
            <a:pPr>
              <a:defRPr/>
            </a:pPr>
            <a:fld id="{D97412E1-0B11-8D4B-A2F9-219EA7E0B0D4}" type="slidenum">
              <a:rPr/>
              <a:pPr>
                <a:defRPr/>
              </a:pPr>
              <a:t>‹#›</a:t>
            </a:fld>
            <a:endParaRPr/>
          </a:p>
        </p:txBody>
      </p:sp>
    </p:spTree>
    <p:extLst>
      <p:ext uri="{BB962C8B-B14F-4D97-AF65-F5344CB8AC3E}">
        <p14:creationId xmlns:p14="http://schemas.microsoft.com/office/powerpoint/2010/main" val="1978156177"/>
      </p:ext>
    </p:extLst>
  </p:cSld>
  <p:clrMapOvr>
    <a:masterClrMapping/>
  </p:clrMapOvr>
  <p:transition spd="slow"/>
</p:sldLayout>
</file>

<file path=ppt/slideLayouts/slideLayout3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E873B9C-7A65-FC4A-B59D-9C276D96323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086499F-1D6E-6E4C-B67E-F4969EAA1D9D}"/>
              </a:ext>
            </a:extLst>
          </p:cNvPr>
          <p:cNvSpPr txBox="1">
            <a:spLocks noGrp="1"/>
          </p:cNvSpPr>
          <p:nvPr>
            <p:ph type="sldNum" sz="quarter" idx="11"/>
          </p:nvPr>
        </p:nvSpPr>
        <p:spPr>
          <a:ln/>
        </p:spPr>
        <p:txBody>
          <a:bodyPr/>
          <a:lstStyle>
            <a:lvl1pPr>
              <a:defRPr/>
            </a:lvl1pPr>
          </a:lstStyle>
          <a:p>
            <a:pPr>
              <a:defRPr/>
            </a:pPr>
            <a:fld id="{ABF7A49B-06CF-2144-87BD-9440390B764E}" type="slidenum">
              <a:rPr/>
              <a:pPr>
                <a:defRPr/>
              </a:pPr>
              <a:t>‹#›</a:t>
            </a:fld>
            <a:endParaRPr/>
          </a:p>
        </p:txBody>
      </p:sp>
    </p:spTree>
    <p:extLst>
      <p:ext uri="{BB962C8B-B14F-4D97-AF65-F5344CB8AC3E}">
        <p14:creationId xmlns:p14="http://schemas.microsoft.com/office/powerpoint/2010/main" val="339809146"/>
      </p:ext>
    </p:extLst>
  </p:cSld>
  <p:clrMapOvr>
    <a:masterClrMapping/>
  </p:clrMapOvr>
  <p:transition spd="slow"/>
</p:sldLayout>
</file>

<file path=ppt/slideLayouts/slideLayout3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04B0268D-4504-B442-8BBA-B0193EB51AF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958890E-CE34-8E42-BB2F-211F3A924136}"/>
              </a:ext>
            </a:extLst>
          </p:cNvPr>
          <p:cNvSpPr txBox="1">
            <a:spLocks noGrp="1"/>
          </p:cNvSpPr>
          <p:nvPr>
            <p:ph type="sldNum" sz="quarter" idx="11"/>
          </p:nvPr>
        </p:nvSpPr>
        <p:spPr>
          <a:ln/>
        </p:spPr>
        <p:txBody>
          <a:bodyPr/>
          <a:lstStyle>
            <a:lvl1pPr>
              <a:defRPr/>
            </a:lvl1pPr>
          </a:lstStyle>
          <a:p>
            <a:pPr>
              <a:defRPr/>
            </a:pPr>
            <a:fld id="{E72B782D-B7BC-7942-BEAB-869F5E997BC4}" type="slidenum">
              <a:rPr/>
              <a:pPr>
                <a:defRPr/>
              </a:pPr>
              <a:t>‹#›</a:t>
            </a:fld>
            <a:endParaRPr/>
          </a:p>
        </p:txBody>
      </p:sp>
    </p:spTree>
    <p:extLst>
      <p:ext uri="{BB962C8B-B14F-4D97-AF65-F5344CB8AC3E}">
        <p14:creationId xmlns:p14="http://schemas.microsoft.com/office/powerpoint/2010/main" val="1080382619"/>
      </p:ext>
    </p:extLst>
  </p:cSld>
  <p:clrMapOvr>
    <a:masterClrMapping/>
  </p:clrMapOvr>
  <p:transition spd="slow"/>
</p:sldLayout>
</file>

<file path=ppt/slideLayouts/slideLayout3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C4D17E1-AB84-9045-B2E2-65AC956E7A9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4BA8EF8-257F-2C40-A347-16791BA84519}"/>
              </a:ext>
            </a:extLst>
          </p:cNvPr>
          <p:cNvSpPr txBox="1">
            <a:spLocks noGrp="1"/>
          </p:cNvSpPr>
          <p:nvPr>
            <p:ph type="sldNum" sz="quarter" idx="11"/>
          </p:nvPr>
        </p:nvSpPr>
        <p:spPr>
          <a:ln/>
        </p:spPr>
        <p:txBody>
          <a:bodyPr/>
          <a:lstStyle>
            <a:lvl1pPr>
              <a:defRPr/>
            </a:lvl1pPr>
          </a:lstStyle>
          <a:p>
            <a:pPr>
              <a:defRPr/>
            </a:pPr>
            <a:fld id="{34287768-A446-064C-81DD-565A758203FE}" type="slidenum">
              <a:rPr/>
              <a:pPr>
                <a:defRPr/>
              </a:pPr>
              <a:t>‹#›</a:t>
            </a:fld>
            <a:endParaRPr/>
          </a:p>
        </p:txBody>
      </p:sp>
    </p:spTree>
    <p:extLst>
      <p:ext uri="{BB962C8B-B14F-4D97-AF65-F5344CB8AC3E}">
        <p14:creationId xmlns:p14="http://schemas.microsoft.com/office/powerpoint/2010/main" val="3090056238"/>
      </p:ext>
    </p:extLst>
  </p:cSld>
  <p:clrMapOvr>
    <a:masterClrMapping/>
  </p:clrMapOvr>
  <p:transition spd="slow"/>
</p:sldLayout>
</file>

<file path=ppt/slideLayouts/slideLayout3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F67263B-9449-DB44-AB6C-4017B05722D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5555493-5214-7C4B-9308-6F9244552F17}"/>
              </a:ext>
            </a:extLst>
          </p:cNvPr>
          <p:cNvSpPr txBox="1">
            <a:spLocks noGrp="1"/>
          </p:cNvSpPr>
          <p:nvPr>
            <p:ph type="sldNum" sz="quarter" idx="11"/>
          </p:nvPr>
        </p:nvSpPr>
        <p:spPr>
          <a:ln/>
        </p:spPr>
        <p:txBody>
          <a:bodyPr/>
          <a:lstStyle>
            <a:lvl1pPr>
              <a:defRPr/>
            </a:lvl1pPr>
          </a:lstStyle>
          <a:p>
            <a:pPr>
              <a:defRPr/>
            </a:pPr>
            <a:fld id="{C697A29E-40A4-3A44-84F8-FA50EB7A394C}" type="slidenum">
              <a:rPr/>
              <a:pPr>
                <a:defRPr/>
              </a:pPr>
              <a:t>‹#›</a:t>
            </a:fld>
            <a:endParaRPr/>
          </a:p>
        </p:txBody>
      </p:sp>
    </p:spTree>
    <p:extLst>
      <p:ext uri="{BB962C8B-B14F-4D97-AF65-F5344CB8AC3E}">
        <p14:creationId xmlns:p14="http://schemas.microsoft.com/office/powerpoint/2010/main" val="1480504316"/>
      </p:ext>
    </p:extLst>
  </p:cSld>
  <p:clrMapOvr>
    <a:masterClrMapping/>
  </p:clrMapOvr>
  <p:transition spd="slow"/>
</p:sldLayout>
</file>

<file path=ppt/slideLayouts/slideLayout3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B4A1BE7-1461-0B40-ABDC-1AC578E29CE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679E699-FAA4-2D4F-B24E-8F436295B11A}"/>
              </a:ext>
            </a:extLst>
          </p:cNvPr>
          <p:cNvSpPr txBox="1">
            <a:spLocks noGrp="1"/>
          </p:cNvSpPr>
          <p:nvPr>
            <p:ph type="sldNum" sz="quarter" idx="11"/>
          </p:nvPr>
        </p:nvSpPr>
        <p:spPr>
          <a:ln/>
        </p:spPr>
        <p:txBody>
          <a:bodyPr/>
          <a:lstStyle>
            <a:lvl1pPr>
              <a:defRPr/>
            </a:lvl1pPr>
          </a:lstStyle>
          <a:p>
            <a:pPr>
              <a:defRPr/>
            </a:pPr>
            <a:fld id="{72C6DAB5-90FE-3F4D-9D86-7D39B0EB7139}" type="slidenum">
              <a:rPr/>
              <a:pPr>
                <a:defRPr/>
              </a:pPr>
              <a:t>‹#›</a:t>
            </a:fld>
            <a:endParaRPr/>
          </a:p>
        </p:txBody>
      </p:sp>
    </p:spTree>
    <p:extLst>
      <p:ext uri="{BB962C8B-B14F-4D97-AF65-F5344CB8AC3E}">
        <p14:creationId xmlns:p14="http://schemas.microsoft.com/office/powerpoint/2010/main" val="4203848066"/>
      </p:ext>
    </p:extLst>
  </p:cSld>
  <p:clrMapOvr>
    <a:masterClrMapping/>
  </p:clrMapOvr>
  <p:transition spd="slow"/>
</p:sldLayout>
</file>

<file path=ppt/slideLayouts/slideLayout3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4AC5835-0299-2449-BD30-FBE31CF7971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9BD9530-97B9-D049-9561-4F8A29BC4679}"/>
              </a:ext>
            </a:extLst>
          </p:cNvPr>
          <p:cNvSpPr txBox="1">
            <a:spLocks noGrp="1"/>
          </p:cNvSpPr>
          <p:nvPr>
            <p:ph type="sldNum" sz="quarter" idx="11"/>
          </p:nvPr>
        </p:nvSpPr>
        <p:spPr>
          <a:ln/>
        </p:spPr>
        <p:txBody>
          <a:bodyPr/>
          <a:lstStyle>
            <a:lvl1pPr>
              <a:defRPr/>
            </a:lvl1pPr>
          </a:lstStyle>
          <a:p>
            <a:pPr>
              <a:defRPr/>
            </a:pPr>
            <a:fld id="{0186D705-8623-C349-9378-71143FE6E07C}" type="slidenum">
              <a:rPr/>
              <a:pPr>
                <a:defRPr/>
              </a:pPr>
              <a:t>‹#›</a:t>
            </a:fld>
            <a:endParaRPr/>
          </a:p>
        </p:txBody>
      </p:sp>
    </p:spTree>
    <p:extLst>
      <p:ext uri="{BB962C8B-B14F-4D97-AF65-F5344CB8AC3E}">
        <p14:creationId xmlns:p14="http://schemas.microsoft.com/office/powerpoint/2010/main" val="1693515772"/>
      </p:ext>
    </p:extLst>
  </p:cSld>
  <p:clrMapOvr>
    <a:masterClrMapping/>
  </p:clrMapOvr>
  <p:transition spd="slow"/>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300C439-AD87-CD49-93D6-4587E25CD100}"/>
              </a:ext>
            </a:extLst>
          </p:cNvPr>
          <p:cNvSpPr txBox="1">
            <a:spLocks noGrp="1"/>
          </p:cNvSpPr>
          <p:nvPr>
            <p:ph type="dt" sz="half" idx="10"/>
          </p:nvPr>
        </p:nvSpPr>
        <p:spPr>
          <a:ln/>
        </p:spPr>
        <p:txBody>
          <a:bodyPr/>
          <a:lstStyle>
            <a:lvl1pPr>
              <a:defRPr/>
            </a:lvl1pPr>
          </a:lstStyle>
          <a:p>
            <a:pPr>
              <a:defRPr/>
            </a:pPr>
            <a:r>
              <a:t>29 декабря 2016</a:t>
            </a:r>
          </a:p>
        </p:txBody>
      </p:sp>
      <p:sp>
        <p:nvSpPr>
          <p:cNvPr id="5" name="Rectangle 4">
            <a:extLst>
              <a:ext uri="{FF2B5EF4-FFF2-40B4-BE49-F238E27FC236}">
                <a16:creationId xmlns:a16="http://schemas.microsoft.com/office/drawing/2014/main" id="{16797A99-41EF-3C40-ADAD-48F63819E03F}"/>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6" name="Rectangle 5">
            <a:extLst>
              <a:ext uri="{FF2B5EF4-FFF2-40B4-BE49-F238E27FC236}">
                <a16:creationId xmlns:a16="http://schemas.microsoft.com/office/drawing/2014/main" id="{5094BC02-0689-4B43-BC96-154D41181618}"/>
              </a:ext>
            </a:extLst>
          </p:cNvPr>
          <p:cNvSpPr txBox="1">
            <a:spLocks noGrp="1"/>
          </p:cNvSpPr>
          <p:nvPr>
            <p:ph type="sldNum" sz="quarter" idx="12"/>
          </p:nvPr>
        </p:nvSpPr>
        <p:spPr>
          <a:ln/>
        </p:spPr>
        <p:txBody>
          <a:bodyPr/>
          <a:lstStyle>
            <a:lvl1pPr>
              <a:defRPr/>
            </a:lvl1pPr>
          </a:lstStyle>
          <a:p>
            <a:pPr>
              <a:defRPr/>
            </a:pPr>
            <a:fld id="{CE9AB76F-007F-1344-B052-2707ABA6FB86}" type="slidenum">
              <a:rPr/>
              <a:pPr>
                <a:defRPr/>
              </a:pPr>
              <a:t>‹#›</a:t>
            </a:fld>
            <a:endParaRPr/>
          </a:p>
        </p:txBody>
      </p:sp>
    </p:spTree>
    <p:extLst>
      <p:ext uri="{BB962C8B-B14F-4D97-AF65-F5344CB8AC3E}">
        <p14:creationId xmlns:p14="http://schemas.microsoft.com/office/powerpoint/2010/main" val="2508549965"/>
      </p:ext>
    </p:extLst>
  </p:cSld>
  <p:clrMapOvr>
    <a:masterClrMapping/>
  </p:clrMapOvr>
  <p:transition spd="slow"/>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985233264"/>
      </p:ext>
    </p:extLst>
  </p:cSld>
  <p:clrMapOvr>
    <a:masterClrMapping/>
  </p:clrMapOvr>
  <p:transition spd="slow"/>
</p:sldLayout>
</file>

<file path=ppt/slideLayouts/slideLayout3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B9721F1-5C77-1548-A9C4-506770B082B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7CE80A1-F2B9-B14F-B849-4CA0F212AB04}"/>
              </a:ext>
            </a:extLst>
          </p:cNvPr>
          <p:cNvSpPr txBox="1">
            <a:spLocks noGrp="1"/>
          </p:cNvSpPr>
          <p:nvPr>
            <p:ph type="sldNum" sz="quarter" idx="11"/>
          </p:nvPr>
        </p:nvSpPr>
        <p:spPr>
          <a:ln/>
        </p:spPr>
        <p:txBody>
          <a:bodyPr/>
          <a:lstStyle>
            <a:lvl1pPr>
              <a:defRPr/>
            </a:lvl1pPr>
          </a:lstStyle>
          <a:p>
            <a:pPr>
              <a:defRPr/>
            </a:pPr>
            <a:fld id="{FFCD22A0-B655-684F-80F2-EACC380D9805}" type="slidenum">
              <a:rPr/>
              <a:pPr>
                <a:defRPr/>
              </a:pPr>
              <a:t>‹#›</a:t>
            </a:fld>
            <a:endParaRPr/>
          </a:p>
        </p:txBody>
      </p:sp>
    </p:spTree>
    <p:extLst>
      <p:ext uri="{BB962C8B-B14F-4D97-AF65-F5344CB8AC3E}">
        <p14:creationId xmlns:p14="http://schemas.microsoft.com/office/powerpoint/2010/main" val="1092129492"/>
      </p:ext>
    </p:extLst>
  </p:cSld>
  <p:clrMapOvr>
    <a:masterClrMapping/>
  </p:clrMapOvr>
  <p:transition spd="slow"/>
</p:sldLayout>
</file>

<file path=ppt/slideLayouts/slideLayout3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9A3875C-BC84-D748-944B-6611583903F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0114D5B-1F22-FF4F-B8A0-772CFA3EFE99}"/>
              </a:ext>
            </a:extLst>
          </p:cNvPr>
          <p:cNvSpPr txBox="1">
            <a:spLocks noGrp="1"/>
          </p:cNvSpPr>
          <p:nvPr>
            <p:ph type="sldNum" sz="quarter" idx="11"/>
          </p:nvPr>
        </p:nvSpPr>
        <p:spPr>
          <a:ln/>
        </p:spPr>
        <p:txBody>
          <a:bodyPr/>
          <a:lstStyle>
            <a:lvl1pPr>
              <a:defRPr/>
            </a:lvl1pPr>
          </a:lstStyle>
          <a:p>
            <a:pPr>
              <a:defRPr/>
            </a:pPr>
            <a:fld id="{2C8F1487-311F-4A41-BC23-A9E3469BFC63}" type="slidenum">
              <a:rPr/>
              <a:pPr>
                <a:defRPr/>
              </a:pPr>
              <a:t>‹#›</a:t>
            </a:fld>
            <a:endParaRPr/>
          </a:p>
        </p:txBody>
      </p:sp>
    </p:spTree>
    <p:extLst>
      <p:ext uri="{BB962C8B-B14F-4D97-AF65-F5344CB8AC3E}">
        <p14:creationId xmlns:p14="http://schemas.microsoft.com/office/powerpoint/2010/main" val="2339059516"/>
      </p:ext>
    </p:extLst>
  </p:cSld>
  <p:clrMapOvr>
    <a:masterClrMapping/>
  </p:clrMapOvr>
  <p:transition spd="slow"/>
</p:sldLayout>
</file>

<file path=ppt/slideLayouts/slideLayout3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585CE8B-7AB0-3744-AA7B-7C4D348BCBB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159188F-FDDD-8643-9942-CD59151EF625}"/>
              </a:ext>
            </a:extLst>
          </p:cNvPr>
          <p:cNvSpPr txBox="1">
            <a:spLocks noGrp="1"/>
          </p:cNvSpPr>
          <p:nvPr>
            <p:ph type="sldNum" sz="quarter" idx="11"/>
          </p:nvPr>
        </p:nvSpPr>
        <p:spPr>
          <a:ln/>
        </p:spPr>
        <p:txBody>
          <a:bodyPr/>
          <a:lstStyle>
            <a:lvl1pPr>
              <a:defRPr/>
            </a:lvl1pPr>
          </a:lstStyle>
          <a:p>
            <a:pPr>
              <a:defRPr/>
            </a:pPr>
            <a:fld id="{54E59668-1049-5947-94E3-EA99B4B5CEE6}" type="slidenum">
              <a:rPr/>
              <a:pPr>
                <a:defRPr/>
              </a:pPr>
              <a:t>‹#›</a:t>
            </a:fld>
            <a:endParaRPr/>
          </a:p>
        </p:txBody>
      </p:sp>
    </p:spTree>
    <p:extLst>
      <p:ext uri="{BB962C8B-B14F-4D97-AF65-F5344CB8AC3E}">
        <p14:creationId xmlns:p14="http://schemas.microsoft.com/office/powerpoint/2010/main" val="3570514944"/>
      </p:ext>
    </p:extLst>
  </p:cSld>
  <p:clrMapOvr>
    <a:masterClrMapping/>
  </p:clrMapOvr>
  <p:transition spd="slow"/>
</p:sldLayout>
</file>

<file path=ppt/slideLayouts/slideLayout34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D05ACF6-6C41-4749-A2A6-7788FC3107E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191EB38-D0AC-0541-BA27-8B7B1BD14524}"/>
              </a:ext>
            </a:extLst>
          </p:cNvPr>
          <p:cNvSpPr txBox="1">
            <a:spLocks noGrp="1"/>
          </p:cNvSpPr>
          <p:nvPr>
            <p:ph type="sldNum" sz="quarter" idx="11"/>
          </p:nvPr>
        </p:nvSpPr>
        <p:spPr>
          <a:ln/>
        </p:spPr>
        <p:txBody>
          <a:bodyPr/>
          <a:lstStyle>
            <a:lvl1pPr>
              <a:defRPr/>
            </a:lvl1pPr>
          </a:lstStyle>
          <a:p>
            <a:pPr>
              <a:defRPr/>
            </a:pPr>
            <a:fld id="{127B3F26-B4D1-3E47-A741-309F9904E267}" type="slidenum">
              <a:rPr/>
              <a:pPr>
                <a:defRPr/>
              </a:pPr>
              <a:t>‹#›</a:t>
            </a:fld>
            <a:endParaRPr/>
          </a:p>
        </p:txBody>
      </p:sp>
    </p:spTree>
    <p:extLst>
      <p:ext uri="{BB962C8B-B14F-4D97-AF65-F5344CB8AC3E}">
        <p14:creationId xmlns:p14="http://schemas.microsoft.com/office/powerpoint/2010/main" val="4177973176"/>
      </p:ext>
    </p:extLst>
  </p:cSld>
  <p:clrMapOvr>
    <a:masterClrMapping/>
  </p:clrMapOvr>
  <p:transition spd="slow"/>
</p:sldLayout>
</file>

<file path=ppt/slideLayouts/slideLayout3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F6500E4-85C4-C840-9E28-7D40E3DF792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81DDB40-190B-F948-A9A2-C32BB157E3D4}"/>
              </a:ext>
            </a:extLst>
          </p:cNvPr>
          <p:cNvSpPr txBox="1">
            <a:spLocks noGrp="1"/>
          </p:cNvSpPr>
          <p:nvPr>
            <p:ph type="sldNum" sz="quarter" idx="11"/>
          </p:nvPr>
        </p:nvSpPr>
        <p:spPr>
          <a:ln/>
        </p:spPr>
        <p:txBody>
          <a:bodyPr/>
          <a:lstStyle>
            <a:lvl1pPr>
              <a:defRPr/>
            </a:lvl1pPr>
          </a:lstStyle>
          <a:p>
            <a:pPr>
              <a:defRPr/>
            </a:pPr>
            <a:fld id="{17468726-05C1-2F43-9E28-7026423CDE36}" type="slidenum">
              <a:rPr/>
              <a:pPr>
                <a:defRPr/>
              </a:pPr>
              <a:t>‹#›</a:t>
            </a:fld>
            <a:endParaRPr/>
          </a:p>
        </p:txBody>
      </p:sp>
    </p:spTree>
    <p:extLst>
      <p:ext uri="{BB962C8B-B14F-4D97-AF65-F5344CB8AC3E}">
        <p14:creationId xmlns:p14="http://schemas.microsoft.com/office/powerpoint/2010/main" val="3761986372"/>
      </p:ext>
    </p:extLst>
  </p:cSld>
  <p:clrMapOvr>
    <a:masterClrMapping/>
  </p:clrMapOvr>
  <p:transition spd="slow"/>
</p:sldLayout>
</file>

<file path=ppt/slideLayouts/slideLayout3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D1C5776-5B75-6540-B4C2-0252CA28347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68EB38D-3428-B84A-B326-E9FC3587494C}"/>
              </a:ext>
            </a:extLst>
          </p:cNvPr>
          <p:cNvSpPr txBox="1">
            <a:spLocks noGrp="1"/>
          </p:cNvSpPr>
          <p:nvPr>
            <p:ph type="sldNum" sz="quarter" idx="11"/>
          </p:nvPr>
        </p:nvSpPr>
        <p:spPr>
          <a:ln/>
        </p:spPr>
        <p:txBody>
          <a:bodyPr/>
          <a:lstStyle>
            <a:lvl1pPr>
              <a:defRPr/>
            </a:lvl1pPr>
          </a:lstStyle>
          <a:p>
            <a:pPr>
              <a:defRPr/>
            </a:pPr>
            <a:fld id="{33E2AB87-A09D-154B-9FB5-F8C52A30E802}" type="slidenum">
              <a:rPr/>
              <a:pPr>
                <a:defRPr/>
              </a:pPr>
              <a:t>‹#›</a:t>
            </a:fld>
            <a:endParaRPr/>
          </a:p>
        </p:txBody>
      </p:sp>
    </p:spTree>
    <p:extLst>
      <p:ext uri="{BB962C8B-B14F-4D97-AF65-F5344CB8AC3E}">
        <p14:creationId xmlns:p14="http://schemas.microsoft.com/office/powerpoint/2010/main" val="2084054528"/>
      </p:ext>
    </p:extLst>
  </p:cSld>
  <p:clrMapOvr>
    <a:masterClrMapping/>
  </p:clrMapOvr>
  <p:transition spd="slow"/>
</p:sldLayout>
</file>

<file path=ppt/slideLayouts/slideLayout3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236D15E-AB70-A041-99F4-D8AD644F001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B357BE1-F51A-4249-BC0E-18E13CAF8991}"/>
              </a:ext>
            </a:extLst>
          </p:cNvPr>
          <p:cNvSpPr txBox="1">
            <a:spLocks noGrp="1"/>
          </p:cNvSpPr>
          <p:nvPr>
            <p:ph type="sldNum" sz="quarter" idx="11"/>
          </p:nvPr>
        </p:nvSpPr>
        <p:spPr>
          <a:ln/>
        </p:spPr>
        <p:txBody>
          <a:bodyPr/>
          <a:lstStyle>
            <a:lvl1pPr>
              <a:defRPr/>
            </a:lvl1pPr>
          </a:lstStyle>
          <a:p>
            <a:pPr>
              <a:defRPr/>
            </a:pPr>
            <a:fld id="{40E268A4-A70E-4947-9FBA-5112954339E8}" type="slidenum">
              <a:rPr/>
              <a:pPr>
                <a:defRPr/>
              </a:pPr>
              <a:t>‹#›</a:t>
            </a:fld>
            <a:endParaRPr/>
          </a:p>
        </p:txBody>
      </p:sp>
    </p:spTree>
    <p:extLst>
      <p:ext uri="{BB962C8B-B14F-4D97-AF65-F5344CB8AC3E}">
        <p14:creationId xmlns:p14="http://schemas.microsoft.com/office/powerpoint/2010/main" val="1833276978"/>
      </p:ext>
    </p:extLst>
  </p:cSld>
  <p:clrMapOvr>
    <a:masterClrMapping/>
  </p:clrMapOvr>
  <p:transition spd="slow"/>
</p:sldLayout>
</file>

<file path=ppt/slideLayouts/slideLayout3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507E22CD-4453-E243-B40C-69F7BCCE849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D2E82D5-E705-894A-AAC6-DF366FC8FACB}"/>
              </a:ext>
            </a:extLst>
          </p:cNvPr>
          <p:cNvSpPr txBox="1">
            <a:spLocks noGrp="1"/>
          </p:cNvSpPr>
          <p:nvPr>
            <p:ph type="sldNum" sz="quarter" idx="11"/>
          </p:nvPr>
        </p:nvSpPr>
        <p:spPr>
          <a:ln/>
        </p:spPr>
        <p:txBody>
          <a:bodyPr/>
          <a:lstStyle>
            <a:lvl1pPr>
              <a:defRPr/>
            </a:lvl1pPr>
          </a:lstStyle>
          <a:p>
            <a:pPr>
              <a:defRPr/>
            </a:pPr>
            <a:fld id="{18928C93-16EB-2345-B0BA-72575E50290F}" type="slidenum">
              <a:rPr/>
              <a:pPr>
                <a:defRPr/>
              </a:pPr>
              <a:t>‹#›</a:t>
            </a:fld>
            <a:endParaRPr/>
          </a:p>
        </p:txBody>
      </p:sp>
    </p:spTree>
    <p:extLst>
      <p:ext uri="{BB962C8B-B14F-4D97-AF65-F5344CB8AC3E}">
        <p14:creationId xmlns:p14="http://schemas.microsoft.com/office/powerpoint/2010/main" val="541611261"/>
      </p:ext>
    </p:extLst>
  </p:cSld>
  <p:clrMapOvr>
    <a:masterClrMapping/>
  </p:clrMapOvr>
  <p:transition spd="slow"/>
</p:sldLayout>
</file>

<file path=ppt/slideLayouts/slideLayout3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52080CE3-396A-994B-9917-1D258125497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576E267-3E08-F048-A436-1E3CE8290D5C}"/>
              </a:ext>
            </a:extLst>
          </p:cNvPr>
          <p:cNvSpPr txBox="1">
            <a:spLocks noGrp="1"/>
          </p:cNvSpPr>
          <p:nvPr>
            <p:ph type="sldNum" sz="quarter" idx="11"/>
          </p:nvPr>
        </p:nvSpPr>
        <p:spPr>
          <a:ln/>
        </p:spPr>
        <p:txBody>
          <a:bodyPr/>
          <a:lstStyle>
            <a:lvl1pPr>
              <a:defRPr/>
            </a:lvl1pPr>
          </a:lstStyle>
          <a:p>
            <a:pPr>
              <a:defRPr/>
            </a:pPr>
            <a:fld id="{293CE1A8-2E86-4449-A75E-8D5CB6332BB8}" type="slidenum">
              <a:rPr/>
              <a:pPr>
                <a:defRPr/>
              </a:pPr>
              <a:t>‹#›</a:t>
            </a:fld>
            <a:endParaRPr/>
          </a:p>
        </p:txBody>
      </p:sp>
    </p:spTree>
    <p:extLst>
      <p:ext uri="{BB962C8B-B14F-4D97-AF65-F5344CB8AC3E}">
        <p14:creationId xmlns:p14="http://schemas.microsoft.com/office/powerpoint/2010/main" val="17275471"/>
      </p:ext>
    </p:extLst>
  </p:cSld>
  <p:clrMapOvr>
    <a:masterClrMapping/>
  </p:clrMapOvr>
  <p:transition spd="slow"/>
</p:sldLayout>
</file>

<file path=ppt/slideLayouts/slideLayout3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A4D89D1-BB76-9A46-B682-01A88DA86B43}"/>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330603F-77C0-9A4C-B00B-7E00A1B5FE48}"/>
              </a:ext>
            </a:extLst>
          </p:cNvPr>
          <p:cNvSpPr txBox="1">
            <a:spLocks noGrp="1"/>
          </p:cNvSpPr>
          <p:nvPr>
            <p:ph type="sldNum" sz="quarter" idx="11"/>
          </p:nvPr>
        </p:nvSpPr>
        <p:spPr>
          <a:ln/>
        </p:spPr>
        <p:txBody>
          <a:bodyPr/>
          <a:lstStyle>
            <a:lvl1pPr>
              <a:defRPr/>
            </a:lvl1pPr>
          </a:lstStyle>
          <a:p>
            <a:pPr>
              <a:defRPr/>
            </a:pPr>
            <a:fld id="{E9B99B22-2164-F940-AF02-E5AECBC9BB68}" type="slidenum">
              <a:rPr/>
              <a:pPr>
                <a:defRPr/>
              </a:pPr>
              <a:t>‹#›</a:t>
            </a:fld>
            <a:endParaRPr/>
          </a:p>
        </p:txBody>
      </p:sp>
    </p:spTree>
    <p:extLst>
      <p:ext uri="{BB962C8B-B14F-4D97-AF65-F5344CB8AC3E}">
        <p14:creationId xmlns:p14="http://schemas.microsoft.com/office/powerpoint/2010/main" val="197959270"/>
      </p:ext>
    </p:extLst>
  </p:cSld>
  <p:clrMapOvr>
    <a:masterClrMapping/>
  </p:clrMapOvr>
  <p:transition spd="slow"/>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518526206"/>
      </p:ext>
    </p:extLst>
  </p:cSld>
  <p:clrMapOvr>
    <a:masterClrMapping/>
  </p:clrMapOvr>
  <p:transition spd="slow"/>
</p:sldLayout>
</file>

<file path=ppt/slideLayouts/slideLayout3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86ADE88-9CDA-F34E-B07E-AC9FDAD0657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4B0205D-171C-1148-BA3D-30C7A53E62C5}"/>
              </a:ext>
            </a:extLst>
          </p:cNvPr>
          <p:cNvSpPr txBox="1">
            <a:spLocks noGrp="1"/>
          </p:cNvSpPr>
          <p:nvPr>
            <p:ph type="sldNum" sz="quarter" idx="11"/>
          </p:nvPr>
        </p:nvSpPr>
        <p:spPr>
          <a:ln/>
        </p:spPr>
        <p:txBody>
          <a:bodyPr/>
          <a:lstStyle>
            <a:lvl1pPr>
              <a:defRPr/>
            </a:lvl1pPr>
          </a:lstStyle>
          <a:p>
            <a:pPr>
              <a:defRPr/>
            </a:pPr>
            <a:fld id="{9842A9DC-B824-AB48-9D1A-62FFD9247D6F}" type="slidenum">
              <a:rPr/>
              <a:pPr>
                <a:defRPr/>
              </a:pPr>
              <a:t>‹#›</a:t>
            </a:fld>
            <a:endParaRPr/>
          </a:p>
        </p:txBody>
      </p:sp>
    </p:spTree>
    <p:extLst>
      <p:ext uri="{BB962C8B-B14F-4D97-AF65-F5344CB8AC3E}">
        <p14:creationId xmlns:p14="http://schemas.microsoft.com/office/powerpoint/2010/main" val="4079912202"/>
      </p:ext>
    </p:extLst>
  </p:cSld>
  <p:clrMapOvr>
    <a:masterClrMapping/>
  </p:clrMapOvr>
  <p:transition spd="slow"/>
</p:sldLayout>
</file>

<file path=ppt/slideLayouts/slideLayout3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1B371D0-0D39-1641-9A1E-2005ADAB61A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C646645-F829-8A4B-8F47-8B57DD593470}"/>
              </a:ext>
            </a:extLst>
          </p:cNvPr>
          <p:cNvSpPr txBox="1">
            <a:spLocks noGrp="1"/>
          </p:cNvSpPr>
          <p:nvPr>
            <p:ph type="sldNum" sz="quarter" idx="11"/>
          </p:nvPr>
        </p:nvSpPr>
        <p:spPr>
          <a:ln/>
        </p:spPr>
        <p:txBody>
          <a:bodyPr/>
          <a:lstStyle>
            <a:lvl1pPr>
              <a:defRPr/>
            </a:lvl1pPr>
          </a:lstStyle>
          <a:p>
            <a:pPr>
              <a:defRPr/>
            </a:pPr>
            <a:fld id="{862C6B69-8531-FF4D-BE98-034CB2C8D8E9}" type="slidenum">
              <a:rPr/>
              <a:pPr>
                <a:defRPr/>
              </a:pPr>
              <a:t>‹#›</a:t>
            </a:fld>
            <a:endParaRPr/>
          </a:p>
        </p:txBody>
      </p:sp>
    </p:spTree>
    <p:extLst>
      <p:ext uri="{BB962C8B-B14F-4D97-AF65-F5344CB8AC3E}">
        <p14:creationId xmlns:p14="http://schemas.microsoft.com/office/powerpoint/2010/main" val="2066621351"/>
      </p:ext>
    </p:extLst>
  </p:cSld>
  <p:clrMapOvr>
    <a:masterClrMapping/>
  </p:clrMapOvr>
  <p:transition spd="slow"/>
</p:sldLayout>
</file>

<file path=ppt/slideLayouts/slideLayout3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CB6630F-DAC7-F741-854C-758B706882F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AB3DF03-B9E6-AB43-91CF-36DF9258DAD8}"/>
              </a:ext>
            </a:extLst>
          </p:cNvPr>
          <p:cNvSpPr txBox="1">
            <a:spLocks noGrp="1"/>
          </p:cNvSpPr>
          <p:nvPr>
            <p:ph type="sldNum" sz="quarter" idx="11"/>
          </p:nvPr>
        </p:nvSpPr>
        <p:spPr>
          <a:ln/>
        </p:spPr>
        <p:txBody>
          <a:bodyPr/>
          <a:lstStyle>
            <a:lvl1pPr>
              <a:defRPr/>
            </a:lvl1pPr>
          </a:lstStyle>
          <a:p>
            <a:pPr>
              <a:defRPr/>
            </a:pPr>
            <a:fld id="{A1D62F47-2837-A743-A499-BD1808E8F5C4}" type="slidenum">
              <a:rPr/>
              <a:pPr>
                <a:defRPr/>
              </a:pPr>
              <a:t>‹#›</a:t>
            </a:fld>
            <a:endParaRPr/>
          </a:p>
        </p:txBody>
      </p:sp>
    </p:spTree>
    <p:extLst>
      <p:ext uri="{BB962C8B-B14F-4D97-AF65-F5344CB8AC3E}">
        <p14:creationId xmlns:p14="http://schemas.microsoft.com/office/powerpoint/2010/main" val="1325483856"/>
      </p:ext>
    </p:extLst>
  </p:cSld>
  <p:clrMapOvr>
    <a:masterClrMapping/>
  </p:clrMapOvr>
  <p:transition spd="slow"/>
</p:sldLayout>
</file>

<file path=ppt/slideLayouts/slideLayout3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F3FD58C-F67F-B642-93B3-5271E1FCC9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AC2ADD5-F78A-BC45-BD53-49D6B611E2D3}"/>
              </a:ext>
            </a:extLst>
          </p:cNvPr>
          <p:cNvSpPr txBox="1">
            <a:spLocks noGrp="1"/>
          </p:cNvSpPr>
          <p:nvPr>
            <p:ph type="sldNum" sz="quarter" idx="11"/>
          </p:nvPr>
        </p:nvSpPr>
        <p:spPr>
          <a:ln/>
        </p:spPr>
        <p:txBody>
          <a:bodyPr/>
          <a:lstStyle>
            <a:lvl1pPr>
              <a:defRPr/>
            </a:lvl1pPr>
          </a:lstStyle>
          <a:p>
            <a:pPr>
              <a:defRPr/>
            </a:pPr>
            <a:fld id="{598C51B7-2B4B-E947-B1A9-2B2DBD4853EE}" type="slidenum">
              <a:rPr/>
              <a:pPr>
                <a:defRPr/>
              </a:pPr>
              <a:t>‹#›</a:t>
            </a:fld>
            <a:endParaRPr/>
          </a:p>
        </p:txBody>
      </p:sp>
    </p:spTree>
    <p:extLst>
      <p:ext uri="{BB962C8B-B14F-4D97-AF65-F5344CB8AC3E}">
        <p14:creationId xmlns:p14="http://schemas.microsoft.com/office/powerpoint/2010/main" val="950216330"/>
      </p:ext>
    </p:extLst>
  </p:cSld>
  <p:clrMapOvr>
    <a:masterClrMapping/>
  </p:clrMapOvr>
  <p:transition spd="slow"/>
</p:sldLayout>
</file>

<file path=ppt/slideLayouts/slideLayout34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C2492A0E-6243-814F-B4EA-D853F5A64395}"/>
              </a:ext>
            </a:extLst>
          </p:cNvPr>
          <p:cNvSpPr txBox="1">
            <a:spLocks noGrp="1"/>
          </p:cNvSpPr>
          <p:nvPr>
            <p:ph type="sldNum" sz="quarter" idx="10"/>
          </p:nvPr>
        </p:nvSpPr>
        <p:spPr>
          <a:ln/>
        </p:spPr>
        <p:txBody>
          <a:bodyPr/>
          <a:lstStyle>
            <a:lvl1pPr>
              <a:defRPr/>
            </a:lvl1pPr>
          </a:lstStyle>
          <a:p>
            <a:pPr>
              <a:defRPr/>
            </a:pPr>
            <a:fld id="{5D2EAF66-8200-F24D-B5E0-771E7128ABE2}" type="slidenum">
              <a:rPr/>
              <a:pPr>
                <a:defRPr/>
              </a:pPr>
              <a:t>‹#›</a:t>
            </a:fld>
            <a:endParaRPr/>
          </a:p>
        </p:txBody>
      </p:sp>
    </p:spTree>
    <p:extLst>
      <p:ext uri="{BB962C8B-B14F-4D97-AF65-F5344CB8AC3E}">
        <p14:creationId xmlns:p14="http://schemas.microsoft.com/office/powerpoint/2010/main" val="2994401833"/>
      </p:ext>
    </p:extLst>
  </p:cSld>
  <p:clrMapOvr>
    <a:masterClrMapping/>
  </p:clrMapOvr>
  <p:transition spd="slow"/>
</p:sldLayout>
</file>

<file path=ppt/slideLayouts/slideLayout3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A4B4E98-26E8-5E46-89D5-33FC62746CEF}"/>
              </a:ext>
            </a:extLst>
          </p:cNvPr>
          <p:cNvSpPr txBox="1">
            <a:spLocks noGrp="1"/>
          </p:cNvSpPr>
          <p:nvPr>
            <p:ph type="sldNum" sz="quarter" idx="10"/>
          </p:nvPr>
        </p:nvSpPr>
        <p:spPr>
          <a:ln/>
        </p:spPr>
        <p:txBody>
          <a:bodyPr/>
          <a:lstStyle>
            <a:lvl1pPr>
              <a:defRPr/>
            </a:lvl1pPr>
          </a:lstStyle>
          <a:p>
            <a:pPr>
              <a:defRPr/>
            </a:pPr>
            <a:fld id="{009F9C8F-08CA-BE49-8201-506816FA0A1A}" type="slidenum">
              <a:rPr/>
              <a:pPr>
                <a:defRPr/>
              </a:pPr>
              <a:t>‹#›</a:t>
            </a:fld>
            <a:endParaRPr/>
          </a:p>
        </p:txBody>
      </p:sp>
    </p:spTree>
    <p:extLst>
      <p:ext uri="{BB962C8B-B14F-4D97-AF65-F5344CB8AC3E}">
        <p14:creationId xmlns:p14="http://schemas.microsoft.com/office/powerpoint/2010/main" val="4211003835"/>
      </p:ext>
    </p:extLst>
  </p:cSld>
  <p:clrMapOvr>
    <a:masterClrMapping/>
  </p:clrMapOvr>
  <p:transition spd="slow"/>
</p:sldLayout>
</file>

<file path=ppt/slideLayouts/slideLayout3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C42F7411-62DD-0F45-B534-EB9EBE8B0DE3}"/>
              </a:ext>
            </a:extLst>
          </p:cNvPr>
          <p:cNvSpPr txBox="1">
            <a:spLocks noGrp="1"/>
          </p:cNvSpPr>
          <p:nvPr>
            <p:ph type="sldNum" sz="quarter" idx="10"/>
          </p:nvPr>
        </p:nvSpPr>
        <p:spPr>
          <a:ln/>
        </p:spPr>
        <p:txBody>
          <a:bodyPr/>
          <a:lstStyle>
            <a:lvl1pPr>
              <a:defRPr/>
            </a:lvl1pPr>
          </a:lstStyle>
          <a:p>
            <a:pPr>
              <a:defRPr/>
            </a:pPr>
            <a:fld id="{DD065ED9-168C-6F44-8C4A-12FB05B5F4FB}" type="slidenum">
              <a:rPr/>
              <a:pPr>
                <a:defRPr/>
              </a:pPr>
              <a:t>‹#›</a:t>
            </a:fld>
            <a:endParaRPr/>
          </a:p>
        </p:txBody>
      </p:sp>
    </p:spTree>
    <p:extLst>
      <p:ext uri="{BB962C8B-B14F-4D97-AF65-F5344CB8AC3E}">
        <p14:creationId xmlns:p14="http://schemas.microsoft.com/office/powerpoint/2010/main" val="1259701549"/>
      </p:ext>
    </p:extLst>
  </p:cSld>
  <p:clrMapOvr>
    <a:masterClrMapping/>
  </p:clrMapOvr>
  <p:transition spd="slow"/>
</p:sldLayout>
</file>

<file path=ppt/slideLayouts/slideLayout3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8BA23B10-A034-1148-AD20-8CACD791E2BA}"/>
              </a:ext>
            </a:extLst>
          </p:cNvPr>
          <p:cNvSpPr txBox="1">
            <a:spLocks noGrp="1"/>
          </p:cNvSpPr>
          <p:nvPr>
            <p:ph type="sldNum" sz="quarter" idx="10"/>
          </p:nvPr>
        </p:nvSpPr>
        <p:spPr>
          <a:ln/>
        </p:spPr>
        <p:txBody>
          <a:bodyPr/>
          <a:lstStyle>
            <a:lvl1pPr>
              <a:defRPr/>
            </a:lvl1pPr>
          </a:lstStyle>
          <a:p>
            <a:pPr>
              <a:defRPr/>
            </a:pPr>
            <a:fld id="{A7E80342-92FA-4B47-AF22-762438BA272C}" type="slidenum">
              <a:rPr/>
              <a:pPr>
                <a:defRPr/>
              </a:pPr>
              <a:t>‹#›</a:t>
            </a:fld>
            <a:endParaRPr/>
          </a:p>
        </p:txBody>
      </p:sp>
    </p:spTree>
    <p:extLst>
      <p:ext uri="{BB962C8B-B14F-4D97-AF65-F5344CB8AC3E}">
        <p14:creationId xmlns:p14="http://schemas.microsoft.com/office/powerpoint/2010/main" val="2542658771"/>
      </p:ext>
    </p:extLst>
  </p:cSld>
  <p:clrMapOvr>
    <a:masterClrMapping/>
  </p:clrMapOvr>
  <p:transition spd="slow"/>
</p:sldLayout>
</file>

<file path=ppt/slideLayouts/slideLayout3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23B8ED27-6F28-284B-929C-9648EF6B1F89}"/>
              </a:ext>
            </a:extLst>
          </p:cNvPr>
          <p:cNvSpPr txBox="1">
            <a:spLocks noGrp="1"/>
          </p:cNvSpPr>
          <p:nvPr>
            <p:ph type="sldNum" sz="quarter" idx="10"/>
          </p:nvPr>
        </p:nvSpPr>
        <p:spPr>
          <a:ln/>
        </p:spPr>
        <p:txBody>
          <a:bodyPr/>
          <a:lstStyle>
            <a:lvl1pPr>
              <a:defRPr/>
            </a:lvl1pPr>
          </a:lstStyle>
          <a:p>
            <a:pPr>
              <a:defRPr/>
            </a:pPr>
            <a:fld id="{A70D1793-261D-FF49-965D-06289AF90EDF}" type="slidenum">
              <a:rPr/>
              <a:pPr>
                <a:defRPr/>
              </a:pPr>
              <a:t>‹#›</a:t>
            </a:fld>
            <a:endParaRPr/>
          </a:p>
        </p:txBody>
      </p:sp>
    </p:spTree>
    <p:extLst>
      <p:ext uri="{BB962C8B-B14F-4D97-AF65-F5344CB8AC3E}">
        <p14:creationId xmlns:p14="http://schemas.microsoft.com/office/powerpoint/2010/main" val="3021559778"/>
      </p:ext>
    </p:extLst>
  </p:cSld>
  <p:clrMapOvr>
    <a:masterClrMapping/>
  </p:clrMapOvr>
  <p:transition spd="slow"/>
</p:sldLayout>
</file>

<file path=ppt/slideLayouts/slideLayout3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22B13E2A-606B-014E-9779-E6A41BE3541E}"/>
              </a:ext>
            </a:extLst>
          </p:cNvPr>
          <p:cNvSpPr txBox="1">
            <a:spLocks noGrp="1"/>
          </p:cNvSpPr>
          <p:nvPr>
            <p:ph type="sldNum" sz="quarter" idx="10"/>
          </p:nvPr>
        </p:nvSpPr>
        <p:spPr>
          <a:ln/>
        </p:spPr>
        <p:txBody>
          <a:bodyPr/>
          <a:lstStyle>
            <a:lvl1pPr>
              <a:defRPr/>
            </a:lvl1pPr>
          </a:lstStyle>
          <a:p>
            <a:pPr>
              <a:defRPr/>
            </a:pPr>
            <a:fld id="{82E0D9E1-0874-A045-A6F0-1C434EED389A}" type="slidenum">
              <a:rPr/>
              <a:pPr>
                <a:defRPr/>
              </a:pPr>
              <a:t>‹#›</a:t>
            </a:fld>
            <a:endParaRPr/>
          </a:p>
        </p:txBody>
      </p:sp>
    </p:spTree>
    <p:extLst>
      <p:ext uri="{BB962C8B-B14F-4D97-AF65-F5344CB8AC3E}">
        <p14:creationId xmlns:p14="http://schemas.microsoft.com/office/powerpoint/2010/main" val="1874980998"/>
      </p:ext>
    </p:extLst>
  </p:cSld>
  <p:clrMapOvr>
    <a:masterClrMapping/>
  </p:clrMapOvr>
  <p:transition spd="slow"/>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666006208"/>
      </p:ext>
    </p:extLst>
  </p:cSld>
  <p:clrMapOvr>
    <a:masterClrMapping/>
  </p:clrMapOvr>
  <p:transition spd="slow"/>
</p:sldLayout>
</file>

<file path=ppt/slideLayouts/slideLayout3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B73D151-5838-BF4D-ADE2-9D5F389DCA3E}"/>
              </a:ext>
            </a:extLst>
          </p:cNvPr>
          <p:cNvSpPr txBox="1">
            <a:spLocks noGrp="1"/>
          </p:cNvSpPr>
          <p:nvPr>
            <p:ph type="sldNum" sz="quarter" idx="10"/>
          </p:nvPr>
        </p:nvSpPr>
        <p:spPr>
          <a:ln/>
        </p:spPr>
        <p:txBody>
          <a:bodyPr/>
          <a:lstStyle>
            <a:lvl1pPr>
              <a:defRPr/>
            </a:lvl1pPr>
          </a:lstStyle>
          <a:p>
            <a:pPr>
              <a:defRPr/>
            </a:pPr>
            <a:fld id="{043724AF-0ED7-F443-9460-1C7270085838}" type="slidenum">
              <a:rPr/>
              <a:pPr>
                <a:defRPr/>
              </a:pPr>
              <a:t>‹#›</a:t>
            </a:fld>
            <a:endParaRPr/>
          </a:p>
        </p:txBody>
      </p:sp>
    </p:spTree>
    <p:extLst>
      <p:ext uri="{BB962C8B-B14F-4D97-AF65-F5344CB8AC3E}">
        <p14:creationId xmlns:p14="http://schemas.microsoft.com/office/powerpoint/2010/main" val="2229357507"/>
      </p:ext>
    </p:extLst>
  </p:cSld>
  <p:clrMapOvr>
    <a:masterClrMapping/>
  </p:clrMapOvr>
  <p:transition spd="slow"/>
</p:sldLayout>
</file>

<file path=ppt/slideLayouts/slideLayout3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45DBA9A1-F145-324F-BAD2-9BA619033458}"/>
              </a:ext>
            </a:extLst>
          </p:cNvPr>
          <p:cNvSpPr txBox="1">
            <a:spLocks noGrp="1"/>
          </p:cNvSpPr>
          <p:nvPr>
            <p:ph type="sldNum" sz="quarter" idx="10"/>
          </p:nvPr>
        </p:nvSpPr>
        <p:spPr>
          <a:ln/>
        </p:spPr>
        <p:txBody>
          <a:bodyPr/>
          <a:lstStyle>
            <a:lvl1pPr>
              <a:defRPr/>
            </a:lvl1pPr>
          </a:lstStyle>
          <a:p>
            <a:pPr>
              <a:defRPr/>
            </a:pPr>
            <a:fld id="{32FF5130-2635-164F-BE2E-6A6C7643590E}" type="slidenum">
              <a:rPr/>
              <a:pPr>
                <a:defRPr/>
              </a:pPr>
              <a:t>‹#›</a:t>
            </a:fld>
            <a:endParaRPr/>
          </a:p>
        </p:txBody>
      </p:sp>
    </p:spTree>
    <p:extLst>
      <p:ext uri="{BB962C8B-B14F-4D97-AF65-F5344CB8AC3E}">
        <p14:creationId xmlns:p14="http://schemas.microsoft.com/office/powerpoint/2010/main" val="2131898676"/>
      </p:ext>
    </p:extLst>
  </p:cSld>
  <p:clrMapOvr>
    <a:masterClrMapping/>
  </p:clrMapOvr>
  <p:transition spd="slow"/>
</p:sldLayout>
</file>

<file path=ppt/slideLayouts/slideLayout3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8A646707-848C-D646-A56D-458B2162276A}"/>
              </a:ext>
            </a:extLst>
          </p:cNvPr>
          <p:cNvSpPr txBox="1">
            <a:spLocks noGrp="1"/>
          </p:cNvSpPr>
          <p:nvPr>
            <p:ph type="sldNum" sz="quarter" idx="10"/>
          </p:nvPr>
        </p:nvSpPr>
        <p:spPr>
          <a:ln/>
        </p:spPr>
        <p:txBody>
          <a:bodyPr/>
          <a:lstStyle>
            <a:lvl1pPr>
              <a:defRPr/>
            </a:lvl1pPr>
          </a:lstStyle>
          <a:p>
            <a:pPr>
              <a:defRPr/>
            </a:pPr>
            <a:fld id="{BDA9089F-CA51-1845-85B3-259DA57C9CEC}" type="slidenum">
              <a:rPr/>
              <a:pPr>
                <a:defRPr/>
              </a:pPr>
              <a:t>‹#›</a:t>
            </a:fld>
            <a:endParaRPr/>
          </a:p>
        </p:txBody>
      </p:sp>
    </p:spTree>
    <p:extLst>
      <p:ext uri="{BB962C8B-B14F-4D97-AF65-F5344CB8AC3E}">
        <p14:creationId xmlns:p14="http://schemas.microsoft.com/office/powerpoint/2010/main" val="4046830017"/>
      </p:ext>
    </p:extLst>
  </p:cSld>
  <p:clrMapOvr>
    <a:masterClrMapping/>
  </p:clrMapOvr>
  <p:transition spd="slow"/>
</p:sldLayout>
</file>

<file path=ppt/slideLayouts/slideLayout3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B1A38EF-E7CC-2F4C-A74F-4F93AEF27DA7}"/>
              </a:ext>
            </a:extLst>
          </p:cNvPr>
          <p:cNvSpPr txBox="1">
            <a:spLocks noGrp="1"/>
          </p:cNvSpPr>
          <p:nvPr>
            <p:ph type="sldNum" sz="quarter" idx="10"/>
          </p:nvPr>
        </p:nvSpPr>
        <p:spPr>
          <a:ln/>
        </p:spPr>
        <p:txBody>
          <a:bodyPr/>
          <a:lstStyle>
            <a:lvl1pPr>
              <a:defRPr/>
            </a:lvl1pPr>
          </a:lstStyle>
          <a:p>
            <a:pPr>
              <a:defRPr/>
            </a:pPr>
            <a:fld id="{6763A295-553D-1D46-B034-0F0D6740B9F8}" type="slidenum">
              <a:rPr/>
              <a:pPr>
                <a:defRPr/>
              </a:pPr>
              <a:t>‹#›</a:t>
            </a:fld>
            <a:endParaRPr/>
          </a:p>
        </p:txBody>
      </p:sp>
    </p:spTree>
    <p:extLst>
      <p:ext uri="{BB962C8B-B14F-4D97-AF65-F5344CB8AC3E}">
        <p14:creationId xmlns:p14="http://schemas.microsoft.com/office/powerpoint/2010/main" val="1273032468"/>
      </p:ext>
    </p:extLst>
  </p:cSld>
  <p:clrMapOvr>
    <a:masterClrMapping/>
  </p:clrMapOvr>
  <p:transition spd="slow"/>
</p:sldLayout>
</file>

<file path=ppt/slideLayouts/slideLayout3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0F10637E-8F01-DA4C-B485-1A12E69F1839}"/>
              </a:ext>
            </a:extLst>
          </p:cNvPr>
          <p:cNvSpPr txBox="1">
            <a:spLocks noGrp="1"/>
          </p:cNvSpPr>
          <p:nvPr>
            <p:ph type="sldNum" sz="quarter" idx="10"/>
          </p:nvPr>
        </p:nvSpPr>
        <p:spPr>
          <a:ln/>
        </p:spPr>
        <p:txBody>
          <a:bodyPr/>
          <a:lstStyle>
            <a:lvl1pPr>
              <a:defRPr/>
            </a:lvl1pPr>
          </a:lstStyle>
          <a:p>
            <a:pPr>
              <a:defRPr/>
            </a:pPr>
            <a:fld id="{2DD40F0F-5805-3942-914E-7C6E4B29ED22}" type="slidenum">
              <a:rPr/>
              <a:pPr>
                <a:defRPr/>
              </a:pPr>
              <a:t>‹#›</a:t>
            </a:fld>
            <a:endParaRPr/>
          </a:p>
        </p:txBody>
      </p:sp>
    </p:spTree>
    <p:extLst>
      <p:ext uri="{BB962C8B-B14F-4D97-AF65-F5344CB8AC3E}">
        <p14:creationId xmlns:p14="http://schemas.microsoft.com/office/powerpoint/2010/main" val="1734916916"/>
      </p:ext>
    </p:extLst>
  </p:cSld>
  <p:clrMapOvr>
    <a:masterClrMapping/>
  </p:clrMapOvr>
  <p:transition spd="slow"/>
</p:sldLayout>
</file>

<file path=ppt/slideLayouts/slideLayout3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8B78100-17F9-6C44-8058-75BB59D58C6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5187F99-4800-E44F-8560-B76074D3B6EA}"/>
              </a:ext>
            </a:extLst>
          </p:cNvPr>
          <p:cNvSpPr txBox="1">
            <a:spLocks noGrp="1"/>
          </p:cNvSpPr>
          <p:nvPr>
            <p:ph type="sldNum" sz="quarter" idx="11"/>
          </p:nvPr>
        </p:nvSpPr>
        <p:spPr>
          <a:ln/>
        </p:spPr>
        <p:txBody>
          <a:bodyPr/>
          <a:lstStyle>
            <a:lvl1pPr>
              <a:defRPr/>
            </a:lvl1pPr>
          </a:lstStyle>
          <a:p>
            <a:pPr>
              <a:defRPr/>
            </a:pPr>
            <a:fld id="{61C3CF19-17FA-2845-88A1-5DAB9B10524A}" type="slidenum">
              <a:rPr/>
              <a:pPr>
                <a:defRPr/>
              </a:pPr>
              <a:t>‹#›</a:t>
            </a:fld>
            <a:endParaRPr/>
          </a:p>
        </p:txBody>
      </p:sp>
    </p:spTree>
    <p:extLst>
      <p:ext uri="{BB962C8B-B14F-4D97-AF65-F5344CB8AC3E}">
        <p14:creationId xmlns:p14="http://schemas.microsoft.com/office/powerpoint/2010/main" val="3908173697"/>
      </p:ext>
    </p:extLst>
  </p:cSld>
  <p:clrMapOvr>
    <a:masterClrMapping/>
  </p:clrMapOvr>
  <p:transition spd="slow"/>
</p:sldLayout>
</file>

<file path=ppt/slideLayouts/slideLayout3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AE469B9-F7FD-6642-A9E6-AB8857301FD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5A480CB-49E1-BF46-B8C5-46F841B62C81}"/>
              </a:ext>
            </a:extLst>
          </p:cNvPr>
          <p:cNvSpPr txBox="1">
            <a:spLocks noGrp="1"/>
          </p:cNvSpPr>
          <p:nvPr>
            <p:ph type="sldNum" sz="quarter" idx="11"/>
          </p:nvPr>
        </p:nvSpPr>
        <p:spPr>
          <a:ln/>
        </p:spPr>
        <p:txBody>
          <a:bodyPr/>
          <a:lstStyle>
            <a:lvl1pPr>
              <a:defRPr/>
            </a:lvl1pPr>
          </a:lstStyle>
          <a:p>
            <a:pPr>
              <a:defRPr/>
            </a:pPr>
            <a:fld id="{2EEF57E4-4AC4-BD4B-9AAC-5E0DF16B0F8B}" type="slidenum">
              <a:rPr/>
              <a:pPr>
                <a:defRPr/>
              </a:pPr>
              <a:t>‹#›</a:t>
            </a:fld>
            <a:endParaRPr/>
          </a:p>
        </p:txBody>
      </p:sp>
    </p:spTree>
    <p:extLst>
      <p:ext uri="{BB962C8B-B14F-4D97-AF65-F5344CB8AC3E}">
        <p14:creationId xmlns:p14="http://schemas.microsoft.com/office/powerpoint/2010/main" val="2030737080"/>
      </p:ext>
    </p:extLst>
  </p:cSld>
  <p:clrMapOvr>
    <a:masterClrMapping/>
  </p:clrMapOvr>
  <p:transition spd="slow"/>
</p:sldLayout>
</file>

<file path=ppt/slideLayouts/slideLayout3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FA158D5-D89C-4B4E-B8F3-13B9E178787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E73C92D-D153-B349-B74D-22BDC19C8A3E}"/>
              </a:ext>
            </a:extLst>
          </p:cNvPr>
          <p:cNvSpPr txBox="1">
            <a:spLocks noGrp="1"/>
          </p:cNvSpPr>
          <p:nvPr>
            <p:ph type="sldNum" sz="quarter" idx="11"/>
          </p:nvPr>
        </p:nvSpPr>
        <p:spPr>
          <a:ln/>
        </p:spPr>
        <p:txBody>
          <a:bodyPr/>
          <a:lstStyle>
            <a:lvl1pPr>
              <a:defRPr/>
            </a:lvl1pPr>
          </a:lstStyle>
          <a:p>
            <a:pPr>
              <a:defRPr/>
            </a:pPr>
            <a:fld id="{BB105099-F282-BF48-859C-9CDCA9C7EB25}" type="slidenum">
              <a:rPr/>
              <a:pPr>
                <a:defRPr/>
              </a:pPr>
              <a:t>‹#›</a:t>
            </a:fld>
            <a:endParaRPr/>
          </a:p>
        </p:txBody>
      </p:sp>
    </p:spTree>
    <p:extLst>
      <p:ext uri="{BB962C8B-B14F-4D97-AF65-F5344CB8AC3E}">
        <p14:creationId xmlns:p14="http://schemas.microsoft.com/office/powerpoint/2010/main" val="777506119"/>
      </p:ext>
    </p:extLst>
  </p:cSld>
  <p:clrMapOvr>
    <a:masterClrMapping/>
  </p:clrMapOvr>
  <p:transition spd="slow"/>
</p:sldLayout>
</file>

<file path=ppt/slideLayouts/slideLayout3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0F0168FF-7FA9-3B47-8C1C-2919FB8EC67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53D1B2F-1BAD-4E4B-97AC-0E50F2F15676}"/>
              </a:ext>
            </a:extLst>
          </p:cNvPr>
          <p:cNvSpPr txBox="1">
            <a:spLocks noGrp="1"/>
          </p:cNvSpPr>
          <p:nvPr>
            <p:ph type="sldNum" sz="quarter" idx="11"/>
          </p:nvPr>
        </p:nvSpPr>
        <p:spPr>
          <a:ln/>
        </p:spPr>
        <p:txBody>
          <a:bodyPr/>
          <a:lstStyle>
            <a:lvl1pPr>
              <a:defRPr/>
            </a:lvl1pPr>
          </a:lstStyle>
          <a:p>
            <a:pPr>
              <a:defRPr/>
            </a:pPr>
            <a:fld id="{29AF68B3-C91F-BC4B-8BDA-DB8391CEB00F}" type="slidenum">
              <a:rPr/>
              <a:pPr>
                <a:defRPr/>
              </a:pPr>
              <a:t>‹#›</a:t>
            </a:fld>
            <a:endParaRPr/>
          </a:p>
        </p:txBody>
      </p:sp>
    </p:spTree>
    <p:extLst>
      <p:ext uri="{BB962C8B-B14F-4D97-AF65-F5344CB8AC3E}">
        <p14:creationId xmlns:p14="http://schemas.microsoft.com/office/powerpoint/2010/main" val="3756588371"/>
      </p:ext>
    </p:extLst>
  </p:cSld>
  <p:clrMapOvr>
    <a:masterClrMapping/>
  </p:clrMapOvr>
  <p:transition spd="slow"/>
</p:sldLayout>
</file>

<file path=ppt/slideLayouts/slideLayout3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0BB806A-9FB1-9C4E-8005-87B9D2D89DB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7F8334A-39A0-A54C-ABAC-77FA94568628}"/>
              </a:ext>
            </a:extLst>
          </p:cNvPr>
          <p:cNvSpPr txBox="1">
            <a:spLocks noGrp="1"/>
          </p:cNvSpPr>
          <p:nvPr>
            <p:ph type="sldNum" sz="quarter" idx="11"/>
          </p:nvPr>
        </p:nvSpPr>
        <p:spPr>
          <a:ln/>
        </p:spPr>
        <p:txBody>
          <a:bodyPr/>
          <a:lstStyle>
            <a:lvl1pPr>
              <a:defRPr/>
            </a:lvl1pPr>
          </a:lstStyle>
          <a:p>
            <a:pPr>
              <a:defRPr/>
            </a:pPr>
            <a:fld id="{FFF82684-B1C5-6944-A2EC-70102DD5BC15}" type="slidenum">
              <a:rPr/>
              <a:pPr>
                <a:defRPr/>
              </a:pPr>
              <a:t>‹#›</a:t>
            </a:fld>
            <a:endParaRPr/>
          </a:p>
        </p:txBody>
      </p:sp>
    </p:spTree>
    <p:extLst>
      <p:ext uri="{BB962C8B-B14F-4D97-AF65-F5344CB8AC3E}">
        <p14:creationId xmlns:p14="http://schemas.microsoft.com/office/powerpoint/2010/main" val="2239314368"/>
      </p:ext>
    </p:extLst>
  </p:cSld>
  <p:clrMapOvr>
    <a:masterClrMapping/>
  </p:clrMapOvr>
  <p:transition spd="slow"/>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545720421"/>
      </p:ext>
    </p:extLst>
  </p:cSld>
  <p:clrMapOvr>
    <a:masterClrMapping/>
  </p:clrMapOvr>
  <p:transition spd="slow"/>
</p:sldLayout>
</file>

<file path=ppt/slideLayouts/slideLayout3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E901C14-4099-7445-BE3A-6A787666C2D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D4F483F-70DF-AF41-8E45-AFAEC4A46175}"/>
              </a:ext>
            </a:extLst>
          </p:cNvPr>
          <p:cNvSpPr txBox="1">
            <a:spLocks noGrp="1"/>
          </p:cNvSpPr>
          <p:nvPr>
            <p:ph type="sldNum" sz="quarter" idx="11"/>
          </p:nvPr>
        </p:nvSpPr>
        <p:spPr>
          <a:ln/>
        </p:spPr>
        <p:txBody>
          <a:bodyPr/>
          <a:lstStyle>
            <a:lvl1pPr>
              <a:defRPr/>
            </a:lvl1pPr>
          </a:lstStyle>
          <a:p>
            <a:pPr>
              <a:defRPr/>
            </a:pPr>
            <a:fld id="{F5263DE2-9259-A047-9999-A0C866742D63}" type="slidenum">
              <a:rPr/>
              <a:pPr>
                <a:defRPr/>
              </a:pPr>
              <a:t>‹#›</a:t>
            </a:fld>
            <a:endParaRPr/>
          </a:p>
        </p:txBody>
      </p:sp>
    </p:spTree>
    <p:extLst>
      <p:ext uri="{BB962C8B-B14F-4D97-AF65-F5344CB8AC3E}">
        <p14:creationId xmlns:p14="http://schemas.microsoft.com/office/powerpoint/2010/main" val="1923726708"/>
      </p:ext>
    </p:extLst>
  </p:cSld>
  <p:clrMapOvr>
    <a:masterClrMapping/>
  </p:clrMapOvr>
  <p:transition spd="slow"/>
</p:sldLayout>
</file>

<file path=ppt/slideLayouts/slideLayout3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578FD7E-4A00-D040-B9C5-BF5E7F1D746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AB8D528-60FA-574D-8A68-F763A16E949D}"/>
              </a:ext>
            </a:extLst>
          </p:cNvPr>
          <p:cNvSpPr txBox="1">
            <a:spLocks noGrp="1"/>
          </p:cNvSpPr>
          <p:nvPr>
            <p:ph type="sldNum" sz="quarter" idx="11"/>
          </p:nvPr>
        </p:nvSpPr>
        <p:spPr>
          <a:ln/>
        </p:spPr>
        <p:txBody>
          <a:bodyPr/>
          <a:lstStyle>
            <a:lvl1pPr>
              <a:defRPr/>
            </a:lvl1pPr>
          </a:lstStyle>
          <a:p>
            <a:pPr>
              <a:defRPr/>
            </a:pPr>
            <a:fld id="{E9A21075-D280-8142-A873-3E78A7CE059D}" type="slidenum">
              <a:rPr/>
              <a:pPr>
                <a:defRPr/>
              </a:pPr>
              <a:t>‹#›</a:t>
            </a:fld>
            <a:endParaRPr/>
          </a:p>
        </p:txBody>
      </p:sp>
    </p:spTree>
    <p:extLst>
      <p:ext uri="{BB962C8B-B14F-4D97-AF65-F5344CB8AC3E}">
        <p14:creationId xmlns:p14="http://schemas.microsoft.com/office/powerpoint/2010/main" val="2733447479"/>
      </p:ext>
    </p:extLst>
  </p:cSld>
  <p:clrMapOvr>
    <a:masterClrMapping/>
  </p:clrMapOvr>
  <p:transition spd="slow"/>
</p:sldLayout>
</file>

<file path=ppt/slideLayouts/slideLayout3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BD9A286-0802-1B4D-9EC3-48EA9DCB314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F80A51C-F8F5-D745-A6DA-5A4DB23A6A88}"/>
              </a:ext>
            </a:extLst>
          </p:cNvPr>
          <p:cNvSpPr txBox="1">
            <a:spLocks noGrp="1"/>
          </p:cNvSpPr>
          <p:nvPr>
            <p:ph type="sldNum" sz="quarter" idx="11"/>
          </p:nvPr>
        </p:nvSpPr>
        <p:spPr>
          <a:ln/>
        </p:spPr>
        <p:txBody>
          <a:bodyPr/>
          <a:lstStyle>
            <a:lvl1pPr>
              <a:defRPr/>
            </a:lvl1pPr>
          </a:lstStyle>
          <a:p>
            <a:pPr>
              <a:defRPr/>
            </a:pPr>
            <a:fld id="{D1299F22-60D7-4946-8626-FB4AD7ADB559}" type="slidenum">
              <a:rPr/>
              <a:pPr>
                <a:defRPr/>
              </a:pPr>
              <a:t>‹#›</a:t>
            </a:fld>
            <a:endParaRPr/>
          </a:p>
        </p:txBody>
      </p:sp>
    </p:spTree>
    <p:extLst>
      <p:ext uri="{BB962C8B-B14F-4D97-AF65-F5344CB8AC3E}">
        <p14:creationId xmlns:p14="http://schemas.microsoft.com/office/powerpoint/2010/main" val="2733558097"/>
      </p:ext>
    </p:extLst>
  </p:cSld>
  <p:clrMapOvr>
    <a:masterClrMapping/>
  </p:clrMapOvr>
  <p:transition spd="slow"/>
</p:sldLayout>
</file>

<file path=ppt/slideLayouts/slideLayout3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10C0079-4932-614B-B2EE-F5B0520F4A3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C7F0D91-0199-914A-B7E1-D06D1278CC26}"/>
              </a:ext>
            </a:extLst>
          </p:cNvPr>
          <p:cNvSpPr txBox="1">
            <a:spLocks noGrp="1"/>
          </p:cNvSpPr>
          <p:nvPr>
            <p:ph type="sldNum" sz="quarter" idx="11"/>
          </p:nvPr>
        </p:nvSpPr>
        <p:spPr>
          <a:ln/>
        </p:spPr>
        <p:txBody>
          <a:bodyPr/>
          <a:lstStyle>
            <a:lvl1pPr>
              <a:defRPr/>
            </a:lvl1pPr>
          </a:lstStyle>
          <a:p>
            <a:pPr>
              <a:defRPr/>
            </a:pPr>
            <a:fld id="{FF63E880-2D5F-A048-9523-179E22350E3C}" type="slidenum">
              <a:rPr/>
              <a:pPr>
                <a:defRPr/>
              </a:pPr>
              <a:t>‹#›</a:t>
            </a:fld>
            <a:endParaRPr/>
          </a:p>
        </p:txBody>
      </p:sp>
    </p:spTree>
    <p:extLst>
      <p:ext uri="{BB962C8B-B14F-4D97-AF65-F5344CB8AC3E}">
        <p14:creationId xmlns:p14="http://schemas.microsoft.com/office/powerpoint/2010/main" val="1852197869"/>
      </p:ext>
    </p:extLst>
  </p:cSld>
  <p:clrMapOvr>
    <a:masterClrMapping/>
  </p:clrMapOvr>
  <p:transition spd="slow"/>
</p:sldLayout>
</file>

<file path=ppt/slideLayouts/slideLayout3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07ED1E7-3347-9744-8F43-3E3F2845DD7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17F744B-879B-6049-98F3-9F42A68007F7}"/>
              </a:ext>
            </a:extLst>
          </p:cNvPr>
          <p:cNvSpPr txBox="1">
            <a:spLocks noGrp="1"/>
          </p:cNvSpPr>
          <p:nvPr>
            <p:ph type="sldNum" sz="quarter" idx="11"/>
          </p:nvPr>
        </p:nvSpPr>
        <p:spPr>
          <a:ln/>
        </p:spPr>
        <p:txBody>
          <a:bodyPr/>
          <a:lstStyle>
            <a:lvl1pPr>
              <a:defRPr/>
            </a:lvl1pPr>
          </a:lstStyle>
          <a:p>
            <a:pPr>
              <a:defRPr/>
            </a:pPr>
            <a:fld id="{64315374-F61D-204D-82AD-8C0F9E521163}" type="slidenum">
              <a:rPr/>
              <a:pPr>
                <a:defRPr/>
              </a:pPr>
              <a:t>‹#›</a:t>
            </a:fld>
            <a:endParaRPr/>
          </a:p>
        </p:txBody>
      </p:sp>
    </p:spTree>
    <p:extLst>
      <p:ext uri="{BB962C8B-B14F-4D97-AF65-F5344CB8AC3E}">
        <p14:creationId xmlns:p14="http://schemas.microsoft.com/office/powerpoint/2010/main" val="3936495465"/>
      </p:ext>
    </p:extLst>
  </p:cSld>
  <p:clrMapOvr>
    <a:masterClrMapping/>
  </p:clrMapOvr>
  <p:transition spd="slow"/>
</p:sldLayout>
</file>

<file path=ppt/slideLayouts/slideLayout3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DBA058F-459F-4545-985C-4936E29BF99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765190F-E4E9-6C43-9003-AD344DB4A2B7}"/>
              </a:ext>
            </a:extLst>
          </p:cNvPr>
          <p:cNvSpPr txBox="1">
            <a:spLocks noGrp="1"/>
          </p:cNvSpPr>
          <p:nvPr>
            <p:ph type="sldNum" sz="quarter" idx="11"/>
          </p:nvPr>
        </p:nvSpPr>
        <p:spPr>
          <a:ln/>
        </p:spPr>
        <p:txBody>
          <a:bodyPr/>
          <a:lstStyle>
            <a:lvl1pPr>
              <a:defRPr/>
            </a:lvl1pPr>
          </a:lstStyle>
          <a:p>
            <a:pPr>
              <a:defRPr/>
            </a:pPr>
            <a:fld id="{44C0B3AE-5B64-BE45-A0CF-44E5F9D60C6F}" type="slidenum">
              <a:rPr/>
              <a:pPr>
                <a:defRPr/>
              </a:pPr>
              <a:t>‹#›</a:t>
            </a:fld>
            <a:endParaRPr/>
          </a:p>
        </p:txBody>
      </p:sp>
    </p:spTree>
    <p:extLst>
      <p:ext uri="{BB962C8B-B14F-4D97-AF65-F5344CB8AC3E}">
        <p14:creationId xmlns:p14="http://schemas.microsoft.com/office/powerpoint/2010/main" val="2364050367"/>
      </p:ext>
    </p:extLst>
  </p:cSld>
  <p:clrMapOvr>
    <a:masterClrMapping/>
  </p:clrMapOvr>
  <p:transition spd="slow"/>
</p:sldLayout>
</file>

<file path=ppt/slideLayouts/slideLayout3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C20A8F0-9FC1-074E-BF55-D755AAE38A5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4D77490-7198-3542-A445-2849A38B7478}"/>
              </a:ext>
            </a:extLst>
          </p:cNvPr>
          <p:cNvSpPr txBox="1">
            <a:spLocks noGrp="1"/>
          </p:cNvSpPr>
          <p:nvPr>
            <p:ph type="sldNum" sz="quarter" idx="11"/>
          </p:nvPr>
        </p:nvSpPr>
        <p:spPr>
          <a:ln/>
        </p:spPr>
        <p:txBody>
          <a:bodyPr/>
          <a:lstStyle>
            <a:lvl1pPr>
              <a:defRPr/>
            </a:lvl1pPr>
          </a:lstStyle>
          <a:p>
            <a:pPr>
              <a:defRPr/>
            </a:pPr>
            <a:fld id="{A70C1A9E-0B52-DA4F-AB02-1C0F2634ED00}" type="slidenum">
              <a:rPr/>
              <a:pPr>
                <a:defRPr/>
              </a:pPr>
              <a:t>‹#›</a:t>
            </a:fld>
            <a:endParaRPr/>
          </a:p>
        </p:txBody>
      </p:sp>
    </p:spTree>
    <p:extLst>
      <p:ext uri="{BB962C8B-B14F-4D97-AF65-F5344CB8AC3E}">
        <p14:creationId xmlns:p14="http://schemas.microsoft.com/office/powerpoint/2010/main" val="1196938436"/>
      </p:ext>
    </p:extLst>
  </p:cSld>
  <p:clrMapOvr>
    <a:masterClrMapping/>
  </p:clrMapOvr>
  <p:transition spd="slow"/>
</p:sldLayout>
</file>

<file path=ppt/slideLayouts/slideLayout3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C742976-2BAF-0545-85EA-3C229DAF685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F611C2B-9990-AC4C-B817-5880936AA501}"/>
              </a:ext>
            </a:extLst>
          </p:cNvPr>
          <p:cNvSpPr txBox="1">
            <a:spLocks noGrp="1"/>
          </p:cNvSpPr>
          <p:nvPr>
            <p:ph type="sldNum" sz="quarter" idx="11"/>
          </p:nvPr>
        </p:nvSpPr>
        <p:spPr>
          <a:ln/>
        </p:spPr>
        <p:txBody>
          <a:bodyPr/>
          <a:lstStyle>
            <a:lvl1pPr>
              <a:defRPr/>
            </a:lvl1pPr>
          </a:lstStyle>
          <a:p>
            <a:pPr>
              <a:defRPr/>
            </a:pPr>
            <a:fld id="{09546F9C-4D3A-FD49-B8D0-0BB5749F46FA}" type="slidenum">
              <a:rPr/>
              <a:pPr>
                <a:defRPr/>
              </a:pPr>
              <a:t>‹#›</a:t>
            </a:fld>
            <a:endParaRPr/>
          </a:p>
        </p:txBody>
      </p:sp>
    </p:spTree>
    <p:extLst>
      <p:ext uri="{BB962C8B-B14F-4D97-AF65-F5344CB8AC3E}">
        <p14:creationId xmlns:p14="http://schemas.microsoft.com/office/powerpoint/2010/main" val="1448372127"/>
      </p:ext>
    </p:extLst>
  </p:cSld>
  <p:clrMapOvr>
    <a:masterClrMapping/>
  </p:clrMapOvr>
  <p:transition spd="slow"/>
</p:sldLayout>
</file>

<file path=ppt/slideLayouts/slideLayout3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EDC419E-8CEB-9448-AEE1-71B39BD996D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AA46960-8CA8-FF4D-A8F1-3E20088BF5FD}"/>
              </a:ext>
            </a:extLst>
          </p:cNvPr>
          <p:cNvSpPr txBox="1">
            <a:spLocks noGrp="1"/>
          </p:cNvSpPr>
          <p:nvPr>
            <p:ph type="sldNum" sz="quarter" idx="11"/>
          </p:nvPr>
        </p:nvSpPr>
        <p:spPr>
          <a:ln/>
        </p:spPr>
        <p:txBody>
          <a:bodyPr/>
          <a:lstStyle>
            <a:lvl1pPr>
              <a:defRPr/>
            </a:lvl1pPr>
          </a:lstStyle>
          <a:p>
            <a:pPr>
              <a:defRPr/>
            </a:pPr>
            <a:fld id="{287B8065-5F2D-8F46-822F-16BA8ED417B6}" type="slidenum">
              <a:rPr/>
              <a:pPr>
                <a:defRPr/>
              </a:pPr>
              <a:t>‹#›</a:t>
            </a:fld>
            <a:endParaRPr/>
          </a:p>
        </p:txBody>
      </p:sp>
    </p:spTree>
    <p:extLst>
      <p:ext uri="{BB962C8B-B14F-4D97-AF65-F5344CB8AC3E}">
        <p14:creationId xmlns:p14="http://schemas.microsoft.com/office/powerpoint/2010/main" val="2983018966"/>
      </p:ext>
    </p:extLst>
  </p:cSld>
  <p:clrMapOvr>
    <a:masterClrMapping/>
  </p:clrMapOvr>
  <p:transition spd="slow"/>
</p:sldLayout>
</file>

<file path=ppt/slideLayouts/slideLayout3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458F2D8-A4AC-A244-AC94-3658AFE85B4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0A18A82-F177-794F-BC26-A3FD1E4089D6}"/>
              </a:ext>
            </a:extLst>
          </p:cNvPr>
          <p:cNvSpPr txBox="1">
            <a:spLocks noGrp="1"/>
          </p:cNvSpPr>
          <p:nvPr>
            <p:ph type="sldNum" sz="quarter" idx="11"/>
          </p:nvPr>
        </p:nvSpPr>
        <p:spPr>
          <a:ln/>
        </p:spPr>
        <p:txBody>
          <a:bodyPr/>
          <a:lstStyle>
            <a:lvl1pPr>
              <a:defRPr/>
            </a:lvl1pPr>
          </a:lstStyle>
          <a:p>
            <a:pPr>
              <a:defRPr/>
            </a:pPr>
            <a:fld id="{81BDD3EA-9ED3-D042-9D59-F1A5957F5275}" type="slidenum">
              <a:rPr/>
              <a:pPr>
                <a:defRPr/>
              </a:pPr>
              <a:t>‹#›</a:t>
            </a:fld>
            <a:endParaRPr/>
          </a:p>
        </p:txBody>
      </p:sp>
    </p:spTree>
    <p:extLst>
      <p:ext uri="{BB962C8B-B14F-4D97-AF65-F5344CB8AC3E}">
        <p14:creationId xmlns:p14="http://schemas.microsoft.com/office/powerpoint/2010/main" val="1482866632"/>
      </p:ext>
    </p:extLst>
  </p:cSld>
  <p:clrMapOvr>
    <a:masterClrMapping/>
  </p:clrMapOvr>
  <p:transition spd="slow"/>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467855627"/>
      </p:ext>
    </p:extLst>
  </p:cSld>
  <p:clrMapOvr>
    <a:masterClrMapping/>
  </p:clrMapOvr>
  <p:transition spd="slow"/>
</p:sldLayout>
</file>

<file path=ppt/slideLayouts/slideLayout3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0C45AF9E-7B72-774B-94F0-24BAAF57B5C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34DD27D-BEB4-3A4D-A870-EF164B1E8754}"/>
              </a:ext>
            </a:extLst>
          </p:cNvPr>
          <p:cNvSpPr txBox="1">
            <a:spLocks noGrp="1"/>
          </p:cNvSpPr>
          <p:nvPr>
            <p:ph type="sldNum" sz="quarter" idx="11"/>
          </p:nvPr>
        </p:nvSpPr>
        <p:spPr>
          <a:ln/>
        </p:spPr>
        <p:txBody>
          <a:bodyPr/>
          <a:lstStyle>
            <a:lvl1pPr>
              <a:defRPr/>
            </a:lvl1pPr>
          </a:lstStyle>
          <a:p>
            <a:pPr>
              <a:defRPr/>
            </a:pPr>
            <a:fld id="{2A5FDF8B-EBEB-B145-82AF-244BE689F210}" type="slidenum">
              <a:rPr/>
              <a:pPr>
                <a:defRPr/>
              </a:pPr>
              <a:t>‹#›</a:t>
            </a:fld>
            <a:endParaRPr/>
          </a:p>
        </p:txBody>
      </p:sp>
    </p:spTree>
    <p:extLst>
      <p:ext uri="{BB962C8B-B14F-4D97-AF65-F5344CB8AC3E}">
        <p14:creationId xmlns:p14="http://schemas.microsoft.com/office/powerpoint/2010/main" val="1940367044"/>
      </p:ext>
    </p:extLst>
  </p:cSld>
  <p:clrMapOvr>
    <a:masterClrMapping/>
  </p:clrMapOvr>
  <p:transition spd="slow"/>
</p:sldLayout>
</file>

<file path=ppt/slideLayouts/slideLayout3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1CE6852-3E86-3242-912F-D5BBDC155F9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F0C7868-A2D9-CC43-8DCD-00FB91E92AE7}"/>
              </a:ext>
            </a:extLst>
          </p:cNvPr>
          <p:cNvSpPr txBox="1">
            <a:spLocks noGrp="1"/>
          </p:cNvSpPr>
          <p:nvPr>
            <p:ph type="sldNum" sz="quarter" idx="11"/>
          </p:nvPr>
        </p:nvSpPr>
        <p:spPr>
          <a:ln/>
        </p:spPr>
        <p:txBody>
          <a:bodyPr/>
          <a:lstStyle>
            <a:lvl1pPr>
              <a:defRPr/>
            </a:lvl1pPr>
          </a:lstStyle>
          <a:p>
            <a:pPr>
              <a:defRPr/>
            </a:pPr>
            <a:fld id="{4778B300-508C-2F49-9AE8-3A7616001489}" type="slidenum">
              <a:rPr/>
              <a:pPr>
                <a:defRPr/>
              </a:pPr>
              <a:t>‹#›</a:t>
            </a:fld>
            <a:endParaRPr/>
          </a:p>
        </p:txBody>
      </p:sp>
    </p:spTree>
    <p:extLst>
      <p:ext uri="{BB962C8B-B14F-4D97-AF65-F5344CB8AC3E}">
        <p14:creationId xmlns:p14="http://schemas.microsoft.com/office/powerpoint/2010/main" val="2444247441"/>
      </p:ext>
    </p:extLst>
  </p:cSld>
  <p:clrMapOvr>
    <a:masterClrMapping/>
  </p:clrMapOvr>
  <p:transition spd="slow"/>
</p:sldLayout>
</file>

<file path=ppt/slideLayouts/slideLayout3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8370302-720C-8640-8E75-8C224177E99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096C5A1-9C22-8548-9A78-6020BC7EA56F}"/>
              </a:ext>
            </a:extLst>
          </p:cNvPr>
          <p:cNvSpPr txBox="1">
            <a:spLocks noGrp="1"/>
          </p:cNvSpPr>
          <p:nvPr>
            <p:ph type="sldNum" sz="quarter" idx="11"/>
          </p:nvPr>
        </p:nvSpPr>
        <p:spPr>
          <a:ln/>
        </p:spPr>
        <p:txBody>
          <a:bodyPr/>
          <a:lstStyle>
            <a:lvl1pPr>
              <a:defRPr/>
            </a:lvl1pPr>
          </a:lstStyle>
          <a:p>
            <a:pPr>
              <a:defRPr/>
            </a:pPr>
            <a:fld id="{008C9BB8-A191-5D4F-A960-15256B7B5655}" type="slidenum">
              <a:rPr/>
              <a:pPr>
                <a:defRPr/>
              </a:pPr>
              <a:t>‹#›</a:t>
            </a:fld>
            <a:endParaRPr/>
          </a:p>
        </p:txBody>
      </p:sp>
    </p:spTree>
    <p:extLst>
      <p:ext uri="{BB962C8B-B14F-4D97-AF65-F5344CB8AC3E}">
        <p14:creationId xmlns:p14="http://schemas.microsoft.com/office/powerpoint/2010/main" val="2420746741"/>
      </p:ext>
    </p:extLst>
  </p:cSld>
  <p:clrMapOvr>
    <a:masterClrMapping/>
  </p:clrMapOvr>
  <p:transition spd="slow"/>
</p:sldLayout>
</file>

<file path=ppt/slideLayouts/slideLayout3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E370F43-AFAD-4E40-8CDF-40FAF85BA98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4359E47-96C5-6645-B714-B9610669DED6}"/>
              </a:ext>
            </a:extLst>
          </p:cNvPr>
          <p:cNvSpPr txBox="1">
            <a:spLocks noGrp="1"/>
          </p:cNvSpPr>
          <p:nvPr>
            <p:ph type="sldNum" sz="quarter" idx="11"/>
          </p:nvPr>
        </p:nvSpPr>
        <p:spPr>
          <a:ln/>
        </p:spPr>
        <p:txBody>
          <a:bodyPr/>
          <a:lstStyle>
            <a:lvl1pPr>
              <a:defRPr/>
            </a:lvl1pPr>
          </a:lstStyle>
          <a:p>
            <a:pPr>
              <a:defRPr/>
            </a:pPr>
            <a:fld id="{0C5E839B-8508-9B44-85C7-978C67DFC610}" type="slidenum">
              <a:rPr/>
              <a:pPr>
                <a:defRPr/>
              </a:pPr>
              <a:t>‹#›</a:t>
            </a:fld>
            <a:endParaRPr/>
          </a:p>
        </p:txBody>
      </p:sp>
    </p:spTree>
    <p:extLst>
      <p:ext uri="{BB962C8B-B14F-4D97-AF65-F5344CB8AC3E}">
        <p14:creationId xmlns:p14="http://schemas.microsoft.com/office/powerpoint/2010/main" val="1594145719"/>
      </p:ext>
    </p:extLst>
  </p:cSld>
  <p:clrMapOvr>
    <a:masterClrMapping/>
  </p:clrMapOvr>
  <p:transition spd="slow"/>
</p:sldLayout>
</file>

<file path=ppt/slideLayouts/slideLayout3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AA26C52-6855-A543-B6C1-AD210DB42F9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29D08C0-1F12-9C40-9F07-FD508AA6353E}"/>
              </a:ext>
            </a:extLst>
          </p:cNvPr>
          <p:cNvSpPr txBox="1">
            <a:spLocks noGrp="1"/>
          </p:cNvSpPr>
          <p:nvPr>
            <p:ph type="sldNum" sz="quarter" idx="11"/>
          </p:nvPr>
        </p:nvSpPr>
        <p:spPr>
          <a:ln/>
        </p:spPr>
        <p:txBody>
          <a:bodyPr/>
          <a:lstStyle>
            <a:lvl1pPr>
              <a:defRPr/>
            </a:lvl1pPr>
          </a:lstStyle>
          <a:p>
            <a:pPr>
              <a:defRPr/>
            </a:pPr>
            <a:fld id="{D5AB8E3B-0298-9540-B039-D907C5C44B96}" type="slidenum">
              <a:rPr/>
              <a:pPr>
                <a:defRPr/>
              </a:pPr>
              <a:t>‹#›</a:t>
            </a:fld>
            <a:endParaRPr/>
          </a:p>
        </p:txBody>
      </p:sp>
    </p:spTree>
    <p:extLst>
      <p:ext uri="{BB962C8B-B14F-4D97-AF65-F5344CB8AC3E}">
        <p14:creationId xmlns:p14="http://schemas.microsoft.com/office/powerpoint/2010/main" val="1450459316"/>
      </p:ext>
    </p:extLst>
  </p:cSld>
  <p:clrMapOvr>
    <a:masterClrMapping/>
  </p:clrMapOvr>
  <p:transition spd="slow"/>
</p:sldLayout>
</file>

<file path=ppt/slideLayouts/slideLayout3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2833C62-8ACA-4A4C-9354-5D2A441F23A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C7D3EDB-A628-FE49-AA56-748FD6F1A6E8}"/>
              </a:ext>
            </a:extLst>
          </p:cNvPr>
          <p:cNvSpPr txBox="1">
            <a:spLocks noGrp="1"/>
          </p:cNvSpPr>
          <p:nvPr>
            <p:ph type="sldNum" sz="quarter" idx="11"/>
          </p:nvPr>
        </p:nvSpPr>
        <p:spPr>
          <a:ln/>
        </p:spPr>
        <p:txBody>
          <a:bodyPr/>
          <a:lstStyle>
            <a:lvl1pPr>
              <a:defRPr/>
            </a:lvl1pPr>
          </a:lstStyle>
          <a:p>
            <a:pPr>
              <a:defRPr/>
            </a:pPr>
            <a:fld id="{E6414386-4738-FA49-9DE0-3D65DFEA0BD6}" type="slidenum">
              <a:rPr/>
              <a:pPr>
                <a:defRPr/>
              </a:pPr>
              <a:t>‹#›</a:t>
            </a:fld>
            <a:endParaRPr/>
          </a:p>
        </p:txBody>
      </p:sp>
    </p:spTree>
    <p:extLst>
      <p:ext uri="{BB962C8B-B14F-4D97-AF65-F5344CB8AC3E}">
        <p14:creationId xmlns:p14="http://schemas.microsoft.com/office/powerpoint/2010/main" val="2479219899"/>
      </p:ext>
    </p:extLst>
  </p:cSld>
  <p:clrMapOvr>
    <a:masterClrMapping/>
  </p:clrMapOvr>
  <p:transition spd="slow"/>
</p:sldLayout>
</file>

<file path=ppt/slideLayouts/slideLayout3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25964DA-B0A6-5C48-BE67-7D6DBAFFBC8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AC04683-EBDA-964E-837F-6E0930CE0D0D}"/>
              </a:ext>
            </a:extLst>
          </p:cNvPr>
          <p:cNvSpPr txBox="1">
            <a:spLocks noGrp="1"/>
          </p:cNvSpPr>
          <p:nvPr>
            <p:ph type="sldNum" sz="quarter" idx="11"/>
          </p:nvPr>
        </p:nvSpPr>
        <p:spPr>
          <a:ln/>
        </p:spPr>
        <p:txBody>
          <a:bodyPr/>
          <a:lstStyle>
            <a:lvl1pPr>
              <a:defRPr/>
            </a:lvl1pPr>
          </a:lstStyle>
          <a:p>
            <a:pPr>
              <a:defRPr/>
            </a:pPr>
            <a:fld id="{62945671-3342-4344-82DB-3CEBBFCEDFEC}" type="slidenum">
              <a:rPr/>
              <a:pPr>
                <a:defRPr/>
              </a:pPr>
              <a:t>‹#›</a:t>
            </a:fld>
            <a:endParaRPr/>
          </a:p>
        </p:txBody>
      </p:sp>
    </p:spTree>
    <p:extLst>
      <p:ext uri="{BB962C8B-B14F-4D97-AF65-F5344CB8AC3E}">
        <p14:creationId xmlns:p14="http://schemas.microsoft.com/office/powerpoint/2010/main" val="3871435069"/>
      </p:ext>
    </p:extLst>
  </p:cSld>
  <p:clrMapOvr>
    <a:masterClrMapping/>
  </p:clrMapOvr>
  <p:transition spd="slow"/>
</p:sldLayout>
</file>

<file path=ppt/slideLayouts/slideLayout34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C6B75BA-A2E8-B740-8997-6246D56484B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94A310F-63DD-BD48-819A-37A429A613F1}"/>
              </a:ext>
            </a:extLst>
          </p:cNvPr>
          <p:cNvSpPr txBox="1">
            <a:spLocks noGrp="1"/>
          </p:cNvSpPr>
          <p:nvPr>
            <p:ph type="sldNum" sz="quarter" idx="11"/>
          </p:nvPr>
        </p:nvSpPr>
        <p:spPr>
          <a:ln/>
        </p:spPr>
        <p:txBody>
          <a:bodyPr/>
          <a:lstStyle>
            <a:lvl1pPr>
              <a:defRPr/>
            </a:lvl1pPr>
          </a:lstStyle>
          <a:p>
            <a:pPr>
              <a:defRPr/>
            </a:pPr>
            <a:fld id="{A932E5E5-B0DC-0B40-9083-70A7290A37DD}" type="slidenum">
              <a:rPr/>
              <a:pPr>
                <a:defRPr/>
              </a:pPr>
              <a:t>‹#›</a:t>
            </a:fld>
            <a:endParaRPr/>
          </a:p>
        </p:txBody>
      </p:sp>
    </p:spTree>
    <p:extLst>
      <p:ext uri="{BB962C8B-B14F-4D97-AF65-F5344CB8AC3E}">
        <p14:creationId xmlns:p14="http://schemas.microsoft.com/office/powerpoint/2010/main" val="3516422795"/>
      </p:ext>
    </p:extLst>
  </p:cSld>
  <p:clrMapOvr>
    <a:masterClrMapping/>
  </p:clrMapOvr>
  <p:transition spd="slow"/>
</p:sldLayout>
</file>

<file path=ppt/slideLayouts/slideLayout3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8E67391-9568-F544-A14F-70DA4AB28D7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71042D1-0353-F549-A4E4-81F1F873AD70}"/>
              </a:ext>
            </a:extLst>
          </p:cNvPr>
          <p:cNvSpPr txBox="1">
            <a:spLocks noGrp="1"/>
          </p:cNvSpPr>
          <p:nvPr>
            <p:ph type="sldNum" sz="quarter" idx="11"/>
          </p:nvPr>
        </p:nvSpPr>
        <p:spPr>
          <a:ln/>
        </p:spPr>
        <p:txBody>
          <a:bodyPr/>
          <a:lstStyle>
            <a:lvl1pPr>
              <a:defRPr/>
            </a:lvl1pPr>
          </a:lstStyle>
          <a:p>
            <a:pPr>
              <a:defRPr/>
            </a:pPr>
            <a:fld id="{0CEC8E57-01BB-524C-99D7-AAD2DEEA090A}" type="slidenum">
              <a:rPr/>
              <a:pPr>
                <a:defRPr/>
              </a:pPr>
              <a:t>‹#›</a:t>
            </a:fld>
            <a:endParaRPr/>
          </a:p>
        </p:txBody>
      </p:sp>
    </p:spTree>
    <p:extLst>
      <p:ext uri="{BB962C8B-B14F-4D97-AF65-F5344CB8AC3E}">
        <p14:creationId xmlns:p14="http://schemas.microsoft.com/office/powerpoint/2010/main" val="3873761218"/>
      </p:ext>
    </p:extLst>
  </p:cSld>
  <p:clrMapOvr>
    <a:masterClrMapping/>
  </p:clrMapOvr>
  <p:transition spd="slow"/>
</p:sldLayout>
</file>

<file path=ppt/slideLayouts/slideLayout3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050299CB-71E1-5445-B24F-693A750CDDC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A69FF77-45EE-3F41-B899-3AD337E82169}"/>
              </a:ext>
            </a:extLst>
          </p:cNvPr>
          <p:cNvSpPr txBox="1">
            <a:spLocks noGrp="1"/>
          </p:cNvSpPr>
          <p:nvPr>
            <p:ph type="sldNum" sz="quarter" idx="11"/>
          </p:nvPr>
        </p:nvSpPr>
        <p:spPr>
          <a:ln/>
        </p:spPr>
        <p:txBody>
          <a:bodyPr/>
          <a:lstStyle>
            <a:lvl1pPr>
              <a:defRPr/>
            </a:lvl1pPr>
          </a:lstStyle>
          <a:p>
            <a:pPr>
              <a:defRPr/>
            </a:pPr>
            <a:fld id="{0711604A-318B-944E-95B2-126D7CA46EF1}" type="slidenum">
              <a:rPr/>
              <a:pPr>
                <a:defRPr/>
              </a:pPr>
              <a:t>‹#›</a:t>
            </a:fld>
            <a:endParaRPr/>
          </a:p>
        </p:txBody>
      </p:sp>
    </p:spTree>
    <p:extLst>
      <p:ext uri="{BB962C8B-B14F-4D97-AF65-F5344CB8AC3E}">
        <p14:creationId xmlns:p14="http://schemas.microsoft.com/office/powerpoint/2010/main" val="1030616289"/>
      </p:ext>
    </p:extLst>
  </p:cSld>
  <p:clrMapOvr>
    <a:masterClrMapping/>
  </p:clrMapOvr>
  <p:transition spd="slow"/>
</p:sldLayout>
</file>

<file path=ppt/slideLayouts/slideLayout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1243097028"/>
      </p:ext>
    </p:extLst>
  </p:cSld>
  <p:clrMapOvr>
    <a:masterClrMapping/>
  </p:clrMapOvr>
  <p:transition spd="slow"/>
</p:sldLayout>
</file>

<file path=ppt/slideLayouts/slideLayout3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8A7BDA3-786B-7E48-90DD-7951D842830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E9F415B-2B04-494F-A104-0D86117FC209}"/>
              </a:ext>
            </a:extLst>
          </p:cNvPr>
          <p:cNvSpPr txBox="1">
            <a:spLocks noGrp="1"/>
          </p:cNvSpPr>
          <p:nvPr>
            <p:ph type="sldNum" sz="quarter" idx="11"/>
          </p:nvPr>
        </p:nvSpPr>
        <p:spPr>
          <a:ln/>
        </p:spPr>
        <p:txBody>
          <a:bodyPr/>
          <a:lstStyle>
            <a:lvl1pPr>
              <a:defRPr/>
            </a:lvl1pPr>
          </a:lstStyle>
          <a:p>
            <a:pPr>
              <a:defRPr/>
            </a:pPr>
            <a:fld id="{287DE2E0-1F24-EC49-A28B-206118BF99A1}" type="slidenum">
              <a:rPr/>
              <a:pPr>
                <a:defRPr/>
              </a:pPr>
              <a:t>‹#›</a:t>
            </a:fld>
            <a:endParaRPr/>
          </a:p>
        </p:txBody>
      </p:sp>
    </p:spTree>
    <p:extLst>
      <p:ext uri="{BB962C8B-B14F-4D97-AF65-F5344CB8AC3E}">
        <p14:creationId xmlns:p14="http://schemas.microsoft.com/office/powerpoint/2010/main" val="1465062685"/>
      </p:ext>
    </p:extLst>
  </p:cSld>
  <p:clrMapOvr>
    <a:masterClrMapping/>
  </p:clrMapOvr>
  <p:transition spd="slow"/>
</p:sldLayout>
</file>

<file path=ppt/slideLayouts/slideLayout3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0011D6D-67B6-6A4D-A409-F8205621E1B1}"/>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CF63FBD-1199-7F46-BA8C-EB73B7D1913F}"/>
              </a:ext>
            </a:extLst>
          </p:cNvPr>
          <p:cNvSpPr txBox="1">
            <a:spLocks noGrp="1"/>
          </p:cNvSpPr>
          <p:nvPr>
            <p:ph type="sldNum" sz="quarter" idx="11"/>
          </p:nvPr>
        </p:nvSpPr>
        <p:spPr>
          <a:ln/>
        </p:spPr>
        <p:txBody>
          <a:bodyPr/>
          <a:lstStyle>
            <a:lvl1pPr>
              <a:defRPr/>
            </a:lvl1pPr>
          </a:lstStyle>
          <a:p>
            <a:pPr>
              <a:defRPr/>
            </a:pPr>
            <a:fld id="{572DE9F8-6398-9F4E-9D42-59DAAE893667}" type="slidenum">
              <a:rPr/>
              <a:pPr>
                <a:defRPr/>
              </a:pPr>
              <a:t>‹#›</a:t>
            </a:fld>
            <a:endParaRPr/>
          </a:p>
        </p:txBody>
      </p:sp>
    </p:spTree>
    <p:extLst>
      <p:ext uri="{BB962C8B-B14F-4D97-AF65-F5344CB8AC3E}">
        <p14:creationId xmlns:p14="http://schemas.microsoft.com/office/powerpoint/2010/main" val="3274073877"/>
      </p:ext>
    </p:extLst>
  </p:cSld>
  <p:clrMapOvr>
    <a:masterClrMapping/>
  </p:clrMapOvr>
  <p:transition spd="slow"/>
</p:sldLayout>
</file>

<file path=ppt/slideLayouts/slideLayout3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916687D-9DE5-E040-A76E-B55C59ED2EA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92A1547-0372-C14D-81A7-DBF432FE5535}"/>
              </a:ext>
            </a:extLst>
          </p:cNvPr>
          <p:cNvSpPr txBox="1">
            <a:spLocks noGrp="1"/>
          </p:cNvSpPr>
          <p:nvPr>
            <p:ph type="sldNum" sz="quarter" idx="11"/>
          </p:nvPr>
        </p:nvSpPr>
        <p:spPr>
          <a:ln/>
        </p:spPr>
        <p:txBody>
          <a:bodyPr/>
          <a:lstStyle>
            <a:lvl1pPr>
              <a:defRPr/>
            </a:lvl1pPr>
          </a:lstStyle>
          <a:p>
            <a:pPr>
              <a:defRPr/>
            </a:pPr>
            <a:fld id="{F0AB5125-1A75-6A4C-8FF1-652EC69584C6}" type="slidenum">
              <a:rPr/>
              <a:pPr>
                <a:defRPr/>
              </a:pPr>
              <a:t>‹#›</a:t>
            </a:fld>
            <a:endParaRPr/>
          </a:p>
        </p:txBody>
      </p:sp>
    </p:spTree>
    <p:extLst>
      <p:ext uri="{BB962C8B-B14F-4D97-AF65-F5344CB8AC3E}">
        <p14:creationId xmlns:p14="http://schemas.microsoft.com/office/powerpoint/2010/main" val="1755468372"/>
      </p:ext>
    </p:extLst>
  </p:cSld>
  <p:clrMapOvr>
    <a:masterClrMapping/>
  </p:clrMapOvr>
  <p:transition spd="slow"/>
</p:sldLayout>
</file>

<file path=ppt/slideLayouts/slideLayout3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67137B3-7C3D-634D-BEB7-A9756941F69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64CB0A0-F293-6640-8996-80323498184C}"/>
              </a:ext>
            </a:extLst>
          </p:cNvPr>
          <p:cNvSpPr txBox="1">
            <a:spLocks noGrp="1"/>
          </p:cNvSpPr>
          <p:nvPr>
            <p:ph type="sldNum" sz="quarter" idx="11"/>
          </p:nvPr>
        </p:nvSpPr>
        <p:spPr>
          <a:ln/>
        </p:spPr>
        <p:txBody>
          <a:bodyPr/>
          <a:lstStyle>
            <a:lvl1pPr>
              <a:defRPr/>
            </a:lvl1pPr>
          </a:lstStyle>
          <a:p>
            <a:pPr>
              <a:defRPr/>
            </a:pPr>
            <a:fld id="{8767A369-CA64-9447-BF89-23A225AE5BA7}" type="slidenum">
              <a:rPr/>
              <a:pPr>
                <a:defRPr/>
              </a:pPr>
              <a:t>‹#›</a:t>
            </a:fld>
            <a:endParaRPr/>
          </a:p>
        </p:txBody>
      </p:sp>
    </p:spTree>
    <p:extLst>
      <p:ext uri="{BB962C8B-B14F-4D97-AF65-F5344CB8AC3E}">
        <p14:creationId xmlns:p14="http://schemas.microsoft.com/office/powerpoint/2010/main" val="1431173008"/>
      </p:ext>
    </p:extLst>
  </p:cSld>
  <p:clrMapOvr>
    <a:masterClrMapping/>
  </p:clrMapOvr>
  <p:transition spd="slow"/>
</p:sldLayout>
</file>

<file path=ppt/slideLayouts/slideLayout3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2B6EFAB-FC9C-9D4B-B4F4-FBD1DE28A56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A94146F-C587-804D-B28D-8C6420CDA5E4}"/>
              </a:ext>
            </a:extLst>
          </p:cNvPr>
          <p:cNvSpPr txBox="1">
            <a:spLocks noGrp="1"/>
          </p:cNvSpPr>
          <p:nvPr>
            <p:ph type="sldNum" sz="quarter" idx="11"/>
          </p:nvPr>
        </p:nvSpPr>
        <p:spPr>
          <a:ln/>
        </p:spPr>
        <p:txBody>
          <a:bodyPr/>
          <a:lstStyle>
            <a:lvl1pPr>
              <a:defRPr/>
            </a:lvl1pPr>
          </a:lstStyle>
          <a:p>
            <a:pPr>
              <a:defRPr/>
            </a:pPr>
            <a:fld id="{D9C04B40-C891-5C49-9F2A-FF3E8DCB22B0}" type="slidenum">
              <a:rPr/>
              <a:pPr>
                <a:defRPr/>
              </a:pPr>
              <a:t>‹#›</a:t>
            </a:fld>
            <a:endParaRPr/>
          </a:p>
        </p:txBody>
      </p:sp>
    </p:spTree>
    <p:extLst>
      <p:ext uri="{BB962C8B-B14F-4D97-AF65-F5344CB8AC3E}">
        <p14:creationId xmlns:p14="http://schemas.microsoft.com/office/powerpoint/2010/main" val="3876572254"/>
      </p:ext>
    </p:extLst>
  </p:cSld>
  <p:clrMapOvr>
    <a:masterClrMapping/>
  </p:clrMapOvr>
  <p:transition spd="slow"/>
</p:sldLayout>
</file>

<file path=ppt/slideLayouts/slideLayout3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BC2C682-8E68-C949-90A0-F18158DADB7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76AC581-BA16-5F4A-9517-3F3052A241D6}"/>
              </a:ext>
            </a:extLst>
          </p:cNvPr>
          <p:cNvSpPr txBox="1">
            <a:spLocks noGrp="1"/>
          </p:cNvSpPr>
          <p:nvPr>
            <p:ph type="sldNum" sz="quarter" idx="11"/>
          </p:nvPr>
        </p:nvSpPr>
        <p:spPr>
          <a:ln/>
        </p:spPr>
        <p:txBody>
          <a:bodyPr/>
          <a:lstStyle>
            <a:lvl1pPr>
              <a:defRPr/>
            </a:lvl1pPr>
          </a:lstStyle>
          <a:p>
            <a:pPr>
              <a:defRPr/>
            </a:pPr>
            <a:fld id="{C7B17B66-7156-6B45-AC60-72C50C13259A}" type="slidenum">
              <a:rPr/>
              <a:pPr>
                <a:defRPr/>
              </a:pPr>
              <a:t>‹#›</a:t>
            </a:fld>
            <a:endParaRPr/>
          </a:p>
        </p:txBody>
      </p:sp>
    </p:spTree>
    <p:extLst>
      <p:ext uri="{BB962C8B-B14F-4D97-AF65-F5344CB8AC3E}">
        <p14:creationId xmlns:p14="http://schemas.microsoft.com/office/powerpoint/2010/main" val="276270090"/>
      </p:ext>
    </p:extLst>
  </p:cSld>
  <p:clrMapOvr>
    <a:masterClrMapping/>
  </p:clrMapOvr>
  <p:transition spd="slow"/>
</p:sldLayout>
</file>

<file path=ppt/slideLayouts/slideLayout3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5D634CE-2B8B-CB44-B628-CD8C81B0DAF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521C912-4007-9041-BDB4-206677FDAF7D}"/>
              </a:ext>
            </a:extLst>
          </p:cNvPr>
          <p:cNvSpPr txBox="1">
            <a:spLocks noGrp="1"/>
          </p:cNvSpPr>
          <p:nvPr>
            <p:ph type="sldNum" sz="quarter" idx="11"/>
          </p:nvPr>
        </p:nvSpPr>
        <p:spPr>
          <a:ln/>
        </p:spPr>
        <p:txBody>
          <a:bodyPr/>
          <a:lstStyle>
            <a:lvl1pPr>
              <a:defRPr/>
            </a:lvl1pPr>
          </a:lstStyle>
          <a:p>
            <a:pPr>
              <a:defRPr/>
            </a:pPr>
            <a:fld id="{4483DC9B-0826-9B45-8AF6-8645777BB26B}" type="slidenum">
              <a:rPr/>
              <a:pPr>
                <a:defRPr/>
              </a:pPr>
              <a:t>‹#›</a:t>
            </a:fld>
            <a:endParaRPr/>
          </a:p>
        </p:txBody>
      </p:sp>
    </p:spTree>
    <p:extLst>
      <p:ext uri="{BB962C8B-B14F-4D97-AF65-F5344CB8AC3E}">
        <p14:creationId xmlns:p14="http://schemas.microsoft.com/office/powerpoint/2010/main" val="1167264169"/>
      </p:ext>
    </p:extLst>
  </p:cSld>
  <p:clrMapOvr>
    <a:masterClrMapping/>
  </p:clrMapOvr>
  <p:transition spd="slow"/>
</p:sldLayout>
</file>

<file path=ppt/slideLayouts/slideLayout3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BB7657C-C9B9-154C-8C10-071BCD911EC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365C9CB-1ADD-AE4A-8EAD-8070F640011F}"/>
              </a:ext>
            </a:extLst>
          </p:cNvPr>
          <p:cNvSpPr txBox="1">
            <a:spLocks noGrp="1"/>
          </p:cNvSpPr>
          <p:nvPr>
            <p:ph type="sldNum" sz="quarter" idx="11"/>
          </p:nvPr>
        </p:nvSpPr>
        <p:spPr>
          <a:ln/>
        </p:spPr>
        <p:txBody>
          <a:bodyPr/>
          <a:lstStyle>
            <a:lvl1pPr>
              <a:defRPr/>
            </a:lvl1pPr>
          </a:lstStyle>
          <a:p>
            <a:pPr>
              <a:defRPr/>
            </a:pPr>
            <a:fld id="{39758A1E-8FC5-2B4A-854F-9987E0297FB5}" type="slidenum">
              <a:rPr/>
              <a:pPr>
                <a:defRPr/>
              </a:pPr>
              <a:t>‹#›</a:t>
            </a:fld>
            <a:endParaRPr/>
          </a:p>
        </p:txBody>
      </p:sp>
    </p:spTree>
    <p:extLst>
      <p:ext uri="{BB962C8B-B14F-4D97-AF65-F5344CB8AC3E}">
        <p14:creationId xmlns:p14="http://schemas.microsoft.com/office/powerpoint/2010/main" val="2946257764"/>
      </p:ext>
    </p:extLst>
  </p:cSld>
  <p:clrMapOvr>
    <a:masterClrMapping/>
  </p:clrMapOvr>
  <p:transition spd="slow"/>
</p:sldLayout>
</file>

<file path=ppt/slideLayouts/slideLayout3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5EBE0A3-B725-614F-9132-CC8DF580B53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E51D63D-5FE4-F442-8356-2C871AD6551A}"/>
              </a:ext>
            </a:extLst>
          </p:cNvPr>
          <p:cNvSpPr txBox="1">
            <a:spLocks noGrp="1"/>
          </p:cNvSpPr>
          <p:nvPr>
            <p:ph type="sldNum" sz="quarter" idx="11"/>
          </p:nvPr>
        </p:nvSpPr>
        <p:spPr>
          <a:ln/>
        </p:spPr>
        <p:txBody>
          <a:bodyPr/>
          <a:lstStyle>
            <a:lvl1pPr>
              <a:defRPr/>
            </a:lvl1pPr>
          </a:lstStyle>
          <a:p>
            <a:pPr>
              <a:defRPr/>
            </a:pPr>
            <a:fld id="{A9D71CBE-D4ED-3748-9CA8-2F2A10C0632C}" type="slidenum">
              <a:rPr/>
              <a:pPr>
                <a:defRPr/>
              </a:pPr>
              <a:t>‹#›</a:t>
            </a:fld>
            <a:endParaRPr/>
          </a:p>
        </p:txBody>
      </p:sp>
    </p:spTree>
    <p:extLst>
      <p:ext uri="{BB962C8B-B14F-4D97-AF65-F5344CB8AC3E}">
        <p14:creationId xmlns:p14="http://schemas.microsoft.com/office/powerpoint/2010/main" val="2557087390"/>
      </p:ext>
    </p:extLst>
  </p:cSld>
  <p:clrMapOvr>
    <a:masterClrMapping/>
  </p:clrMapOvr>
  <p:transition spd="slow"/>
</p:sldLayout>
</file>

<file path=ppt/slideLayouts/slideLayout3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92755FD-BD01-F84D-B71B-9CFC8856A48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8830CA6-4C60-FD40-945C-2309926A717A}"/>
              </a:ext>
            </a:extLst>
          </p:cNvPr>
          <p:cNvSpPr txBox="1">
            <a:spLocks noGrp="1"/>
          </p:cNvSpPr>
          <p:nvPr>
            <p:ph type="sldNum" sz="quarter" idx="11"/>
          </p:nvPr>
        </p:nvSpPr>
        <p:spPr>
          <a:ln/>
        </p:spPr>
        <p:txBody>
          <a:bodyPr/>
          <a:lstStyle>
            <a:lvl1pPr>
              <a:defRPr/>
            </a:lvl1pPr>
          </a:lstStyle>
          <a:p>
            <a:pPr>
              <a:defRPr/>
            </a:pPr>
            <a:fld id="{F714BB67-B30D-CF4D-90ED-7C929FBA0267}" type="slidenum">
              <a:rPr/>
              <a:pPr>
                <a:defRPr/>
              </a:pPr>
              <a:t>‹#›</a:t>
            </a:fld>
            <a:endParaRPr/>
          </a:p>
        </p:txBody>
      </p:sp>
    </p:spTree>
    <p:extLst>
      <p:ext uri="{BB962C8B-B14F-4D97-AF65-F5344CB8AC3E}">
        <p14:creationId xmlns:p14="http://schemas.microsoft.com/office/powerpoint/2010/main" val="725129214"/>
      </p:ext>
    </p:extLst>
  </p:cSld>
  <p:clrMapOvr>
    <a:masterClrMapping/>
  </p:clrMapOvr>
  <p:transition spd="slow"/>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921555454"/>
      </p:ext>
    </p:extLst>
  </p:cSld>
  <p:clrMapOvr>
    <a:masterClrMapping/>
  </p:clrMapOvr>
  <p:transition spd="slow"/>
</p:sldLayout>
</file>

<file path=ppt/slideLayouts/slideLayout3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7B4E197-4C6F-2843-821B-3668257CF7C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74BFAB1-96CF-3449-AA1A-43568D7E66FC}"/>
              </a:ext>
            </a:extLst>
          </p:cNvPr>
          <p:cNvSpPr txBox="1">
            <a:spLocks noGrp="1"/>
          </p:cNvSpPr>
          <p:nvPr>
            <p:ph type="sldNum" sz="quarter" idx="11"/>
          </p:nvPr>
        </p:nvSpPr>
        <p:spPr>
          <a:ln/>
        </p:spPr>
        <p:txBody>
          <a:bodyPr/>
          <a:lstStyle>
            <a:lvl1pPr>
              <a:defRPr/>
            </a:lvl1pPr>
          </a:lstStyle>
          <a:p>
            <a:pPr>
              <a:defRPr/>
            </a:pPr>
            <a:fld id="{4BE4EFFF-266F-7C4F-81F5-5CD35501E292}" type="slidenum">
              <a:rPr/>
              <a:pPr>
                <a:defRPr/>
              </a:pPr>
              <a:t>‹#›</a:t>
            </a:fld>
            <a:endParaRPr/>
          </a:p>
        </p:txBody>
      </p:sp>
    </p:spTree>
    <p:extLst>
      <p:ext uri="{BB962C8B-B14F-4D97-AF65-F5344CB8AC3E}">
        <p14:creationId xmlns:p14="http://schemas.microsoft.com/office/powerpoint/2010/main" val="3344181991"/>
      </p:ext>
    </p:extLst>
  </p:cSld>
  <p:clrMapOvr>
    <a:masterClrMapping/>
  </p:clrMapOvr>
  <p:transition spd="slow"/>
</p:sldLayout>
</file>

<file path=ppt/slideLayouts/slideLayout3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6EBD6D0-B780-474B-B263-755F1075245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7C83420-9B1F-CF49-8EE8-C3AA97FBFDF5}"/>
              </a:ext>
            </a:extLst>
          </p:cNvPr>
          <p:cNvSpPr txBox="1">
            <a:spLocks noGrp="1"/>
          </p:cNvSpPr>
          <p:nvPr>
            <p:ph type="sldNum" sz="quarter" idx="11"/>
          </p:nvPr>
        </p:nvSpPr>
        <p:spPr>
          <a:ln/>
        </p:spPr>
        <p:txBody>
          <a:bodyPr/>
          <a:lstStyle>
            <a:lvl1pPr>
              <a:defRPr/>
            </a:lvl1pPr>
          </a:lstStyle>
          <a:p>
            <a:pPr>
              <a:defRPr/>
            </a:pPr>
            <a:fld id="{9191DEED-6552-FB43-97C8-40D40FC2873C}" type="slidenum">
              <a:rPr/>
              <a:pPr>
                <a:defRPr/>
              </a:pPr>
              <a:t>‹#›</a:t>
            </a:fld>
            <a:endParaRPr/>
          </a:p>
        </p:txBody>
      </p:sp>
    </p:spTree>
    <p:extLst>
      <p:ext uri="{BB962C8B-B14F-4D97-AF65-F5344CB8AC3E}">
        <p14:creationId xmlns:p14="http://schemas.microsoft.com/office/powerpoint/2010/main" val="2280839089"/>
      </p:ext>
    </p:extLst>
  </p:cSld>
  <p:clrMapOvr>
    <a:masterClrMapping/>
  </p:clrMapOvr>
  <p:transition spd="slow"/>
</p:sldLayout>
</file>

<file path=ppt/slideLayouts/slideLayout3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1A729CE-0D1E-ED4D-BAA5-0FC0927F45F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681A671-4F7D-5D4F-BBC7-8D530E219FB4}"/>
              </a:ext>
            </a:extLst>
          </p:cNvPr>
          <p:cNvSpPr txBox="1">
            <a:spLocks noGrp="1"/>
          </p:cNvSpPr>
          <p:nvPr>
            <p:ph type="sldNum" sz="quarter" idx="11"/>
          </p:nvPr>
        </p:nvSpPr>
        <p:spPr>
          <a:ln/>
        </p:spPr>
        <p:txBody>
          <a:bodyPr/>
          <a:lstStyle>
            <a:lvl1pPr>
              <a:defRPr/>
            </a:lvl1pPr>
          </a:lstStyle>
          <a:p>
            <a:pPr>
              <a:defRPr/>
            </a:pPr>
            <a:fld id="{B5A80932-7A04-3341-AA0E-231AD7201C40}" type="slidenum">
              <a:rPr/>
              <a:pPr>
                <a:defRPr/>
              </a:pPr>
              <a:t>‹#›</a:t>
            </a:fld>
            <a:endParaRPr/>
          </a:p>
        </p:txBody>
      </p:sp>
    </p:spTree>
    <p:extLst>
      <p:ext uri="{BB962C8B-B14F-4D97-AF65-F5344CB8AC3E}">
        <p14:creationId xmlns:p14="http://schemas.microsoft.com/office/powerpoint/2010/main" val="1160096084"/>
      </p:ext>
    </p:extLst>
  </p:cSld>
  <p:clrMapOvr>
    <a:masterClrMapping/>
  </p:clrMapOvr>
  <p:transition spd="slow"/>
</p:sldLayout>
</file>

<file path=ppt/slideLayouts/slideLayout3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746B189-88FB-B949-AB6D-3DA79FBDB8C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6B49778-2AAE-1544-B158-8AE946E1ADA0}"/>
              </a:ext>
            </a:extLst>
          </p:cNvPr>
          <p:cNvSpPr txBox="1">
            <a:spLocks noGrp="1"/>
          </p:cNvSpPr>
          <p:nvPr>
            <p:ph type="sldNum" sz="quarter" idx="11"/>
          </p:nvPr>
        </p:nvSpPr>
        <p:spPr>
          <a:ln/>
        </p:spPr>
        <p:txBody>
          <a:bodyPr/>
          <a:lstStyle>
            <a:lvl1pPr>
              <a:defRPr/>
            </a:lvl1pPr>
          </a:lstStyle>
          <a:p>
            <a:pPr>
              <a:defRPr/>
            </a:pPr>
            <a:fld id="{1C88AB67-E659-F447-A196-C3D3C9458246}" type="slidenum">
              <a:rPr/>
              <a:pPr>
                <a:defRPr/>
              </a:pPr>
              <a:t>‹#›</a:t>
            </a:fld>
            <a:endParaRPr/>
          </a:p>
        </p:txBody>
      </p:sp>
    </p:spTree>
    <p:extLst>
      <p:ext uri="{BB962C8B-B14F-4D97-AF65-F5344CB8AC3E}">
        <p14:creationId xmlns:p14="http://schemas.microsoft.com/office/powerpoint/2010/main" val="682110884"/>
      </p:ext>
    </p:extLst>
  </p:cSld>
  <p:clrMapOvr>
    <a:masterClrMapping/>
  </p:clrMapOvr>
  <p:transition spd="slow"/>
</p:sldLayout>
</file>

<file path=ppt/slideLayouts/slideLayout3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29838C5-18DD-0F46-B288-227E250CDACB}"/>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917A665-63DD-9F4E-B44A-C9664558460B}"/>
              </a:ext>
            </a:extLst>
          </p:cNvPr>
          <p:cNvSpPr txBox="1">
            <a:spLocks noGrp="1"/>
          </p:cNvSpPr>
          <p:nvPr>
            <p:ph type="sldNum" sz="quarter" idx="11"/>
          </p:nvPr>
        </p:nvSpPr>
        <p:spPr>
          <a:ln/>
        </p:spPr>
        <p:txBody>
          <a:bodyPr/>
          <a:lstStyle>
            <a:lvl1pPr>
              <a:defRPr/>
            </a:lvl1pPr>
          </a:lstStyle>
          <a:p>
            <a:pPr>
              <a:defRPr/>
            </a:pPr>
            <a:fld id="{8F7EC76F-BC6B-3A41-94AC-62539EFB5DFC}" type="slidenum">
              <a:rPr/>
              <a:pPr>
                <a:defRPr/>
              </a:pPr>
              <a:t>‹#›</a:t>
            </a:fld>
            <a:endParaRPr/>
          </a:p>
        </p:txBody>
      </p:sp>
    </p:spTree>
    <p:extLst>
      <p:ext uri="{BB962C8B-B14F-4D97-AF65-F5344CB8AC3E}">
        <p14:creationId xmlns:p14="http://schemas.microsoft.com/office/powerpoint/2010/main" val="3658580982"/>
      </p:ext>
    </p:extLst>
  </p:cSld>
  <p:clrMapOvr>
    <a:masterClrMapping/>
  </p:clrMapOvr>
  <p:transition spd="slow"/>
</p:sldLayout>
</file>

<file path=ppt/slideLayouts/slideLayout3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1D7DDB5-65BF-1B4B-8F3B-A5641467739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367AEB3-628C-3548-97F2-BAD66D0538FB}"/>
              </a:ext>
            </a:extLst>
          </p:cNvPr>
          <p:cNvSpPr txBox="1">
            <a:spLocks noGrp="1"/>
          </p:cNvSpPr>
          <p:nvPr>
            <p:ph type="sldNum" sz="quarter" idx="11"/>
          </p:nvPr>
        </p:nvSpPr>
        <p:spPr>
          <a:ln/>
        </p:spPr>
        <p:txBody>
          <a:bodyPr/>
          <a:lstStyle>
            <a:lvl1pPr>
              <a:defRPr/>
            </a:lvl1pPr>
          </a:lstStyle>
          <a:p>
            <a:pPr>
              <a:defRPr/>
            </a:pPr>
            <a:fld id="{C13DAC94-DC98-8C4F-8460-2B579D8D3021}" type="slidenum">
              <a:rPr/>
              <a:pPr>
                <a:defRPr/>
              </a:pPr>
              <a:t>‹#›</a:t>
            </a:fld>
            <a:endParaRPr/>
          </a:p>
        </p:txBody>
      </p:sp>
    </p:spTree>
    <p:extLst>
      <p:ext uri="{BB962C8B-B14F-4D97-AF65-F5344CB8AC3E}">
        <p14:creationId xmlns:p14="http://schemas.microsoft.com/office/powerpoint/2010/main" val="2127175144"/>
      </p:ext>
    </p:extLst>
  </p:cSld>
  <p:clrMapOvr>
    <a:masterClrMapping/>
  </p:clrMapOvr>
  <p:transition spd="slow"/>
</p:sldLayout>
</file>

<file path=ppt/slideLayouts/slideLayout3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480FA12-7399-514B-95FF-F43448A75B7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CDDF84D-C154-4048-89C5-9EE7C3153C2F}"/>
              </a:ext>
            </a:extLst>
          </p:cNvPr>
          <p:cNvSpPr txBox="1">
            <a:spLocks noGrp="1"/>
          </p:cNvSpPr>
          <p:nvPr>
            <p:ph type="sldNum" sz="quarter" idx="11"/>
          </p:nvPr>
        </p:nvSpPr>
        <p:spPr>
          <a:ln/>
        </p:spPr>
        <p:txBody>
          <a:bodyPr/>
          <a:lstStyle>
            <a:lvl1pPr>
              <a:defRPr/>
            </a:lvl1pPr>
          </a:lstStyle>
          <a:p>
            <a:pPr>
              <a:defRPr/>
            </a:pPr>
            <a:fld id="{13783D72-B623-644F-AC2D-0D54FB3642A6}" type="slidenum">
              <a:rPr/>
              <a:pPr>
                <a:defRPr/>
              </a:pPr>
              <a:t>‹#›</a:t>
            </a:fld>
            <a:endParaRPr/>
          </a:p>
        </p:txBody>
      </p:sp>
    </p:spTree>
    <p:extLst>
      <p:ext uri="{BB962C8B-B14F-4D97-AF65-F5344CB8AC3E}">
        <p14:creationId xmlns:p14="http://schemas.microsoft.com/office/powerpoint/2010/main" val="2930833501"/>
      </p:ext>
    </p:extLst>
  </p:cSld>
  <p:clrMapOvr>
    <a:masterClrMapping/>
  </p:clrMapOvr>
  <p:transition spd="slow"/>
</p:sldLayout>
</file>

<file path=ppt/slideLayouts/slideLayout3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8FDE8A5-6F18-DC48-8ABE-4A38039C236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0FFA806-8100-D848-93C0-309E61225D62}"/>
              </a:ext>
            </a:extLst>
          </p:cNvPr>
          <p:cNvSpPr txBox="1">
            <a:spLocks noGrp="1"/>
          </p:cNvSpPr>
          <p:nvPr>
            <p:ph type="sldNum" sz="quarter" idx="11"/>
          </p:nvPr>
        </p:nvSpPr>
        <p:spPr>
          <a:ln/>
        </p:spPr>
        <p:txBody>
          <a:bodyPr/>
          <a:lstStyle>
            <a:lvl1pPr>
              <a:defRPr/>
            </a:lvl1pPr>
          </a:lstStyle>
          <a:p>
            <a:pPr>
              <a:defRPr/>
            </a:pPr>
            <a:fld id="{C8922DCF-14E8-EA42-B000-CE14DC5B9397}" type="slidenum">
              <a:rPr/>
              <a:pPr>
                <a:defRPr/>
              </a:pPr>
              <a:t>‹#›</a:t>
            </a:fld>
            <a:endParaRPr/>
          </a:p>
        </p:txBody>
      </p:sp>
    </p:spTree>
    <p:extLst>
      <p:ext uri="{BB962C8B-B14F-4D97-AF65-F5344CB8AC3E}">
        <p14:creationId xmlns:p14="http://schemas.microsoft.com/office/powerpoint/2010/main" val="1583677289"/>
      </p:ext>
    </p:extLst>
  </p:cSld>
  <p:clrMapOvr>
    <a:masterClrMapping/>
  </p:clrMapOvr>
  <p:transition spd="slow"/>
</p:sldLayout>
</file>

<file path=ppt/slideLayouts/slideLayout3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43BC7F3-7BA2-FB4A-BE25-299FB9CB6A2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3DC76E2-D4C6-A145-A248-20B05D5F5AD2}"/>
              </a:ext>
            </a:extLst>
          </p:cNvPr>
          <p:cNvSpPr txBox="1">
            <a:spLocks noGrp="1"/>
          </p:cNvSpPr>
          <p:nvPr>
            <p:ph type="sldNum" sz="quarter" idx="11"/>
          </p:nvPr>
        </p:nvSpPr>
        <p:spPr>
          <a:ln/>
        </p:spPr>
        <p:txBody>
          <a:bodyPr/>
          <a:lstStyle>
            <a:lvl1pPr>
              <a:defRPr/>
            </a:lvl1pPr>
          </a:lstStyle>
          <a:p>
            <a:pPr>
              <a:defRPr/>
            </a:pPr>
            <a:fld id="{67A1BAC6-54E2-5849-9B1A-D6F549E90119}" type="slidenum">
              <a:rPr/>
              <a:pPr>
                <a:defRPr/>
              </a:pPr>
              <a:t>‹#›</a:t>
            </a:fld>
            <a:endParaRPr/>
          </a:p>
        </p:txBody>
      </p:sp>
    </p:spTree>
    <p:extLst>
      <p:ext uri="{BB962C8B-B14F-4D97-AF65-F5344CB8AC3E}">
        <p14:creationId xmlns:p14="http://schemas.microsoft.com/office/powerpoint/2010/main" val="3071297208"/>
      </p:ext>
    </p:extLst>
  </p:cSld>
  <p:clrMapOvr>
    <a:masterClrMapping/>
  </p:clrMapOvr>
  <p:transition spd="slow"/>
</p:sldLayout>
</file>

<file path=ppt/slideLayouts/slideLayout3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57A4EFDF-6F8D-E444-8535-EE7C83577E2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0B0CC04-71AA-A040-A214-411FE4B7B870}"/>
              </a:ext>
            </a:extLst>
          </p:cNvPr>
          <p:cNvSpPr txBox="1">
            <a:spLocks noGrp="1"/>
          </p:cNvSpPr>
          <p:nvPr>
            <p:ph type="sldNum" sz="quarter" idx="11"/>
          </p:nvPr>
        </p:nvSpPr>
        <p:spPr>
          <a:ln/>
        </p:spPr>
        <p:txBody>
          <a:bodyPr/>
          <a:lstStyle>
            <a:lvl1pPr>
              <a:defRPr/>
            </a:lvl1pPr>
          </a:lstStyle>
          <a:p>
            <a:pPr>
              <a:defRPr/>
            </a:pPr>
            <a:fld id="{2E34D0FC-C2C2-6C4C-ADC3-4BE489743A8E}" type="slidenum">
              <a:rPr/>
              <a:pPr>
                <a:defRPr/>
              </a:pPr>
              <a:t>‹#›</a:t>
            </a:fld>
            <a:endParaRPr/>
          </a:p>
        </p:txBody>
      </p:sp>
    </p:spTree>
    <p:extLst>
      <p:ext uri="{BB962C8B-B14F-4D97-AF65-F5344CB8AC3E}">
        <p14:creationId xmlns:p14="http://schemas.microsoft.com/office/powerpoint/2010/main" val="274033069"/>
      </p:ext>
    </p:extLst>
  </p:cSld>
  <p:clrMapOvr>
    <a:masterClrMapping/>
  </p:clrMapOvr>
  <p:transition spd="slow"/>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427464868"/>
      </p:ext>
    </p:extLst>
  </p:cSld>
  <p:clrMapOvr>
    <a:masterClrMapping/>
  </p:clrMapOvr>
  <p:transition spd="slow"/>
</p:sldLayout>
</file>

<file path=ppt/slideLayouts/slideLayout3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B3FB5AF-7289-DF4E-B727-EA122AF2670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032CE46-E4E2-D34F-B805-74AA50379A10}"/>
              </a:ext>
            </a:extLst>
          </p:cNvPr>
          <p:cNvSpPr txBox="1">
            <a:spLocks noGrp="1"/>
          </p:cNvSpPr>
          <p:nvPr>
            <p:ph type="sldNum" sz="quarter" idx="11"/>
          </p:nvPr>
        </p:nvSpPr>
        <p:spPr>
          <a:ln/>
        </p:spPr>
        <p:txBody>
          <a:bodyPr/>
          <a:lstStyle>
            <a:lvl1pPr>
              <a:defRPr/>
            </a:lvl1pPr>
          </a:lstStyle>
          <a:p>
            <a:pPr>
              <a:defRPr/>
            </a:pPr>
            <a:fld id="{4FD2F7A4-E17E-1541-842F-32F40594BAD9}" type="slidenum">
              <a:rPr/>
              <a:pPr>
                <a:defRPr/>
              </a:pPr>
              <a:t>‹#›</a:t>
            </a:fld>
            <a:endParaRPr/>
          </a:p>
        </p:txBody>
      </p:sp>
    </p:spTree>
    <p:extLst>
      <p:ext uri="{BB962C8B-B14F-4D97-AF65-F5344CB8AC3E}">
        <p14:creationId xmlns:p14="http://schemas.microsoft.com/office/powerpoint/2010/main" val="2702613409"/>
      </p:ext>
    </p:extLst>
  </p:cSld>
  <p:clrMapOvr>
    <a:masterClrMapping/>
  </p:clrMapOvr>
  <p:transition spd="slow"/>
</p:sldLayout>
</file>

<file path=ppt/slideLayouts/slideLayout3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FE0C757-CF5A-6449-9FD0-419CC6D7466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6B0855E-4525-EF40-8B7E-7C827B1B4E4A}"/>
              </a:ext>
            </a:extLst>
          </p:cNvPr>
          <p:cNvSpPr txBox="1">
            <a:spLocks noGrp="1"/>
          </p:cNvSpPr>
          <p:nvPr>
            <p:ph type="sldNum" sz="quarter" idx="11"/>
          </p:nvPr>
        </p:nvSpPr>
        <p:spPr>
          <a:ln/>
        </p:spPr>
        <p:txBody>
          <a:bodyPr/>
          <a:lstStyle>
            <a:lvl1pPr>
              <a:defRPr/>
            </a:lvl1pPr>
          </a:lstStyle>
          <a:p>
            <a:pPr>
              <a:defRPr/>
            </a:pPr>
            <a:fld id="{2E2F2C9C-36F3-584A-AE7B-FB0B90347FFC}" type="slidenum">
              <a:rPr/>
              <a:pPr>
                <a:defRPr/>
              </a:pPr>
              <a:t>‹#›</a:t>
            </a:fld>
            <a:endParaRPr/>
          </a:p>
        </p:txBody>
      </p:sp>
    </p:spTree>
    <p:extLst>
      <p:ext uri="{BB962C8B-B14F-4D97-AF65-F5344CB8AC3E}">
        <p14:creationId xmlns:p14="http://schemas.microsoft.com/office/powerpoint/2010/main" val="3767804496"/>
      </p:ext>
    </p:extLst>
  </p:cSld>
  <p:clrMapOvr>
    <a:masterClrMapping/>
  </p:clrMapOvr>
  <p:transition spd="slow"/>
</p:sldLayout>
</file>

<file path=ppt/slideLayouts/slideLayout3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763BA14-373C-304A-B891-E6E56B4646D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1ECFD80-ABA1-1548-937C-2213BC1ECFB3}"/>
              </a:ext>
            </a:extLst>
          </p:cNvPr>
          <p:cNvSpPr txBox="1">
            <a:spLocks noGrp="1"/>
          </p:cNvSpPr>
          <p:nvPr>
            <p:ph type="sldNum" sz="quarter" idx="11"/>
          </p:nvPr>
        </p:nvSpPr>
        <p:spPr>
          <a:ln/>
        </p:spPr>
        <p:txBody>
          <a:bodyPr/>
          <a:lstStyle>
            <a:lvl1pPr>
              <a:defRPr/>
            </a:lvl1pPr>
          </a:lstStyle>
          <a:p>
            <a:pPr>
              <a:defRPr/>
            </a:pPr>
            <a:fld id="{2F928CF7-11D3-9F44-9659-FDD760D767BA}" type="slidenum">
              <a:rPr/>
              <a:pPr>
                <a:defRPr/>
              </a:pPr>
              <a:t>‹#›</a:t>
            </a:fld>
            <a:endParaRPr/>
          </a:p>
        </p:txBody>
      </p:sp>
    </p:spTree>
    <p:extLst>
      <p:ext uri="{BB962C8B-B14F-4D97-AF65-F5344CB8AC3E}">
        <p14:creationId xmlns:p14="http://schemas.microsoft.com/office/powerpoint/2010/main" val="421734794"/>
      </p:ext>
    </p:extLst>
  </p:cSld>
  <p:clrMapOvr>
    <a:masterClrMapping/>
  </p:clrMapOvr>
  <p:transition spd="slow"/>
</p:sldLayout>
</file>

<file path=ppt/slideLayouts/slideLayout3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FBB31E6-BFF4-ED46-88A7-1FEDC4C3320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C0F620E-9D6F-CC4B-84EB-1894DDB530D2}"/>
              </a:ext>
            </a:extLst>
          </p:cNvPr>
          <p:cNvSpPr txBox="1">
            <a:spLocks noGrp="1"/>
          </p:cNvSpPr>
          <p:nvPr>
            <p:ph type="sldNum" sz="quarter" idx="11"/>
          </p:nvPr>
        </p:nvSpPr>
        <p:spPr>
          <a:ln/>
        </p:spPr>
        <p:txBody>
          <a:bodyPr/>
          <a:lstStyle>
            <a:lvl1pPr>
              <a:defRPr/>
            </a:lvl1pPr>
          </a:lstStyle>
          <a:p>
            <a:pPr>
              <a:defRPr/>
            </a:pPr>
            <a:fld id="{D1E47F54-4B0C-4349-BEAF-CB9D92890773}" type="slidenum">
              <a:rPr/>
              <a:pPr>
                <a:defRPr/>
              </a:pPr>
              <a:t>‹#›</a:t>
            </a:fld>
            <a:endParaRPr/>
          </a:p>
        </p:txBody>
      </p:sp>
    </p:spTree>
    <p:extLst>
      <p:ext uri="{BB962C8B-B14F-4D97-AF65-F5344CB8AC3E}">
        <p14:creationId xmlns:p14="http://schemas.microsoft.com/office/powerpoint/2010/main" val="264929502"/>
      </p:ext>
    </p:extLst>
  </p:cSld>
  <p:clrMapOvr>
    <a:masterClrMapping/>
  </p:clrMapOvr>
  <p:transition spd="slow"/>
</p:sldLayout>
</file>

<file path=ppt/slideLayouts/slideLayout3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0CD20D04-7B49-A643-8A3A-B8B07F9E479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6A00440-03FC-1F4E-B38A-197A0725A815}"/>
              </a:ext>
            </a:extLst>
          </p:cNvPr>
          <p:cNvSpPr txBox="1">
            <a:spLocks noGrp="1"/>
          </p:cNvSpPr>
          <p:nvPr>
            <p:ph type="sldNum" sz="quarter" idx="11"/>
          </p:nvPr>
        </p:nvSpPr>
        <p:spPr>
          <a:ln/>
        </p:spPr>
        <p:txBody>
          <a:bodyPr/>
          <a:lstStyle>
            <a:lvl1pPr>
              <a:defRPr/>
            </a:lvl1pPr>
          </a:lstStyle>
          <a:p>
            <a:pPr>
              <a:defRPr/>
            </a:pPr>
            <a:fld id="{7D99FFF0-E52B-7346-91C0-54AB685764A3}" type="slidenum">
              <a:rPr/>
              <a:pPr>
                <a:defRPr/>
              </a:pPr>
              <a:t>‹#›</a:t>
            </a:fld>
            <a:endParaRPr/>
          </a:p>
        </p:txBody>
      </p:sp>
    </p:spTree>
    <p:extLst>
      <p:ext uri="{BB962C8B-B14F-4D97-AF65-F5344CB8AC3E}">
        <p14:creationId xmlns:p14="http://schemas.microsoft.com/office/powerpoint/2010/main" val="2301122536"/>
      </p:ext>
    </p:extLst>
  </p:cSld>
  <p:clrMapOvr>
    <a:masterClrMapping/>
  </p:clrMapOvr>
  <p:transition spd="slow"/>
</p:sldLayout>
</file>

<file path=ppt/slideLayouts/slideLayout3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0CC63B7-0777-884A-8EFC-DB222EDFD36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3251533-4638-8549-B6D7-0C58C1779AF1}"/>
              </a:ext>
            </a:extLst>
          </p:cNvPr>
          <p:cNvSpPr txBox="1">
            <a:spLocks noGrp="1"/>
          </p:cNvSpPr>
          <p:nvPr>
            <p:ph type="sldNum" sz="quarter" idx="11"/>
          </p:nvPr>
        </p:nvSpPr>
        <p:spPr>
          <a:ln/>
        </p:spPr>
        <p:txBody>
          <a:bodyPr/>
          <a:lstStyle>
            <a:lvl1pPr>
              <a:defRPr/>
            </a:lvl1pPr>
          </a:lstStyle>
          <a:p>
            <a:pPr>
              <a:defRPr/>
            </a:pPr>
            <a:fld id="{E68FA153-3CE1-B24C-8FFA-999936825E62}" type="slidenum">
              <a:rPr/>
              <a:pPr>
                <a:defRPr/>
              </a:pPr>
              <a:t>‹#›</a:t>
            </a:fld>
            <a:endParaRPr/>
          </a:p>
        </p:txBody>
      </p:sp>
    </p:spTree>
    <p:extLst>
      <p:ext uri="{BB962C8B-B14F-4D97-AF65-F5344CB8AC3E}">
        <p14:creationId xmlns:p14="http://schemas.microsoft.com/office/powerpoint/2010/main" val="160871970"/>
      </p:ext>
    </p:extLst>
  </p:cSld>
  <p:clrMapOvr>
    <a:masterClrMapping/>
  </p:clrMapOvr>
  <p:transition spd="slow"/>
</p:sldLayout>
</file>

<file path=ppt/slideLayouts/slideLayout3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4B3CFE8-D574-1B43-8366-FAF886D0157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3DE5C90-0EA3-EC44-9108-2A961BD3BE7A}"/>
              </a:ext>
            </a:extLst>
          </p:cNvPr>
          <p:cNvSpPr txBox="1">
            <a:spLocks noGrp="1"/>
          </p:cNvSpPr>
          <p:nvPr>
            <p:ph type="sldNum" sz="quarter" idx="11"/>
          </p:nvPr>
        </p:nvSpPr>
        <p:spPr>
          <a:ln/>
        </p:spPr>
        <p:txBody>
          <a:bodyPr/>
          <a:lstStyle>
            <a:lvl1pPr>
              <a:defRPr/>
            </a:lvl1pPr>
          </a:lstStyle>
          <a:p>
            <a:pPr>
              <a:defRPr/>
            </a:pPr>
            <a:fld id="{EB72A61F-B142-7746-8982-260380331FDA}" type="slidenum">
              <a:rPr/>
              <a:pPr>
                <a:defRPr/>
              </a:pPr>
              <a:t>‹#›</a:t>
            </a:fld>
            <a:endParaRPr/>
          </a:p>
        </p:txBody>
      </p:sp>
    </p:spTree>
    <p:extLst>
      <p:ext uri="{BB962C8B-B14F-4D97-AF65-F5344CB8AC3E}">
        <p14:creationId xmlns:p14="http://schemas.microsoft.com/office/powerpoint/2010/main" val="3601140239"/>
      </p:ext>
    </p:extLst>
  </p:cSld>
  <p:clrMapOvr>
    <a:masterClrMapping/>
  </p:clrMapOvr>
  <p:transition spd="slow"/>
</p:sldLayout>
</file>

<file path=ppt/slideLayouts/slideLayout3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01B2835-6B7A-FA40-A80B-556DDA51609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FFCABF2-D537-EC4B-8AF6-696266E2C056}"/>
              </a:ext>
            </a:extLst>
          </p:cNvPr>
          <p:cNvSpPr txBox="1">
            <a:spLocks noGrp="1"/>
          </p:cNvSpPr>
          <p:nvPr>
            <p:ph type="sldNum" sz="quarter" idx="11"/>
          </p:nvPr>
        </p:nvSpPr>
        <p:spPr>
          <a:ln/>
        </p:spPr>
        <p:txBody>
          <a:bodyPr/>
          <a:lstStyle>
            <a:lvl1pPr>
              <a:defRPr/>
            </a:lvl1pPr>
          </a:lstStyle>
          <a:p>
            <a:pPr>
              <a:defRPr/>
            </a:pPr>
            <a:fld id="{72F451B6-E2B0-6D41-829D-AA8147B71C3A}" type="slidenum">
              <a:rPr/>
              <a:pPr>
                <a:defRPr/>
              </a:pPr>
              <a:t>‹#›</a:t>
            </a:fld>
            <a:endParaRPr/>
          </a:p>
        </p:txBody>
      </p:sp>
    </p:spTree>
    <p:extLst>
      <p:ext uri="{BB962C8B-B14F-4D97-AF65-F5344CB8AC3E}">
        <p14:creationId xmlns:p14="http://schemas.microsoft.com/office/powerpoint/2010/main" val="3723003160"/>
      </p:ext>
    </p:extLst>
  </p:cSld>
  <p:clrMapOvr>
    <a:masterClrMapping/>
  </p:clrMapOvr>
  <p:transition spd="slow"/>
</p:sldLayout>
</file>

<file path=ppt/slideLayouts/slideLayout3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7FFDD5A-6DC2-1A48-B875-E26DCF13315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62A26FF-1795-C54C-87CC-1BEDE6D5BE99}"/>
              </a:ext>
            </a:extLst>
          </p:cNvPr>
          <p:cNvSpPr txBox="1">
            <a:spLocks noGrp="1"/>
          </p:cNvSpPr>
          <p:nvPr>
            <p:ph type="sldNum" sz="quarter" idx="11"/>
          </p:nvPr>
        </p:nvSpPr>
        <p:spPr>
          <a:ln/>
        </p:spPr>
        <p:txBody>
          <a:bodyPr/>
          <a:lstStyle>
            <a:lvl1pPr>
              <a:defRPr/>
            </a:lvl1pPr>
          </a:lstStyle>
          <a:p>
            <a:pPr>
              <a:defRPr/>
            </a:pPr>
            <a:fld id="{9A26F7B4-677A-004B-AD65-4C8A2FD3D858}" type="slidenum">
              <a:rPr/>
              <a:pPr>
                <a:defRPr/>
              </a:pPr>
              <a:t>‹#›</a:t>
            </a:fld>
            <a:endParaRPr/>
          </a:p>
        </p:txBody>
      </p:sp>
    </p:spTree>
    <p:extLst>
      <p:ext uri="{BB962C8B-B14F-4D97-AF65-F5344CB8AC3E}">
        <p14:creationId xmlns:p14="http://schemas.microsoft.com/office/powerpoint/2010/main" val="1974759902"/>
      </p:ext>
    </p:extLst>
  </p:cSld>
  <p:clrMapOvr>
    <a:masterClrMapping/>
  </p:clrMapOvr>
  <p:transition spd="slow"/>
</p:sldLayout>
</file>

<file path=ppt/slideLayouts/slideLayout3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64FDBC4-071C-EB48-89E0-E0D33A403D2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7CB9811-0898-8F4D-A761-6F692324D1C8}"/>
              </a:ext>
            </a:extLst>
          </p:cNvPr>
          <p:cNvSpPr txBox="1">
            <a:spLocks noGrp="1"/>
          </p:cNvSpPr>
          <p:nvPr>
            <p:ph type="sldNum" sz="quarter" idx="11"/>
          </p:nvPr>
        </p:nvSpPr>
        <p:spPr>
          <a:ln/>
        </p:spPr>
        <p:txBody>
          <a:bodyPr/>
          <a:lstStyle>
            <a:lvl1pPr>
              <a:defRPr/>
            </a:lvl1pPr>
          </a:lstStyle>
          <a:p>
            <a:pPr>
              <a:defRPr/>
            </a:pPr>
            <a:fld id="{B01A63B7-8724-6D4B-8305-6EB387C3BE3A}" type="slidenum">
              <a:rPr/>
              <a:pPr>
                <a:defRPr/>
              </a:pPr>
              <a:t>‹#›</a:t>
            </a:fld>
            <a:endParaRPr/>
          </a:p>
        </p:txBody>
      </p:sp>
    </p:spTree>
    <p:extLst>
      <p:ext uri="{BB962C8B-B14F-4D97-AF65-F5344CB8AC3E}">
        <p14:creationId xmlns:p14="http://schemas.microsoft.com/office/powerpoint/2010/main" val="2459227853"/>
      </p:ext>
    </p:extLst>
  </p:cSld>
  <p:clrMapOvr>
    <a:masterClrMapping/>
  </p:clrMapOvr>
  <p:transition spd="slow"/>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968195998"/>
      </p:ext>
    </p:extLst>
  </p:cSld>
  <p:clrMapOvr>
    <a:masterClrMapping/>
  </p:clrMapOvr>
  <p:transition spd="slow"/>
</p:sldLayout>
</file>

<file path=ppt/slideLayouts/slideLayout3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40387B8-BE6A-D240-ACBE-8FA366A83A5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C2DBA3C-04D4-CA40-ABBC-0E9CD6A33275}"/>
              </a:ext>
            </a:extLst>
          </p:cNvPr>
          <p:cNvSpPr txBox="1">
            <a:spLocks noGrp="1"/>
          </p:cNvSpPr>
          <p:nvPr>
            <p:ph type="sldNum" sz="quarter" idx="11"/>
          </p:nvPr>
        </p:nvSpPr>
        <p:spPr>
          <a:ln/>
        </p:spPr>
        <p:txBody>
          <a:bodyPr/>
          <a:lstStyle>
            <a:lvl1pPr>
              <a:defRPr/>
            </a:lvl1pPr>
          </a:lstStyle>
          <a:p>
            <a:pPr>
              <a:defRPr/>
            </a:pPr>
            <a:fld id="{125843D9-31C3-3E48-9241-CEFFBAD3CCC8}" type="slidenum">
              <a:rPr/>
              <a:pPr>
                <a:defRPr/>
              </a:pPr>
              <a:t>‹#›</a:t>
            </a:fld>
            <a:endParaRPr/>
          </a:p>
        </p:txBody>
      </p:sp>
    </p:spTree>
    <p:extLst>
      <p:ext uri="{BB962C8B-B14F-4D97-AF65-F5344CB8AC3E}">
        <p14:creationId xmlns:p14="http://schemas.microsoft.com/office/powerpoint/2010/main" val="3259595583"/>
      </p:ext>
    </p:extLst>
  </p:cSld>
  <p:clrMapOvr>
    <a:masterClrMapping/>
  </p:clrMapOvr>
  <p:transition spd="slow"/>
</p:sldLayout>
</file>

<file path=ppt/slideLayouts/slideLayout3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9760D58-3A34-0343-9189-7C05794C351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372B09D-D4CE-CA48-A3FD-4AFD84E7CCC6}"/>
              </a:ext>
            </a:extLst>
          </p:cNvPr>
          <p:cNvSpPr txBox="1">
            <a:spLocks noGrp="1"/>
          </p:cNvSpPr>
          <p:nvPr>
            <p:ph type="sldNum" sz="quarter" idx="11"/>
          </p:nvPr>
        </p:nvSpPr>
        <p:spPr>
          <a:ln/>
        </p:spPr>
        <p:txBody>
          <a:bodyPr/>
          <a:lstStyle>
            <a:lvl1pPr>
              <a:defRPr/>
            </a:lvl1pPr>
          </a:lstStyle>
          <a:p>
            <a:pPr>
              <a:defRPr/>
            </a:pPr>
            <a:fld id="{FA61A91A-EA92-BD47-8E9E-91FE80607FB5}" type="slidenum">
              <a:rPr/>
              <a:pPr>
                <a:defRPr/>
              </a:pPr>
              <a:t>‹#›</a:t>
            </a:fld>
            <a:endParaRPr/>
          </a:p>
        </p:txBody>
      </p:sp>
    </p:spTree>
    <p:extLst>
      <p:ext uri="{BB962C8B-B14F-4D97-AF65-F5344CB8AC3E}">
        <p14:creationId xmlns:p14="http://schemas.microsoft.com/office/powerpoint/2010/main" val="4106302781"/>
      </p:ext>
    </p:extLst>
  </p:cSld>
  <p:clrMapOvr>
    <a:masterClrMapping/>
  </p:clrMapOvr>
  <p:transition spd="slow"/>
</p:sldLayout>
</file>

<file path=ppt/slideLayouts/slideLayout3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C8D90E2-45F3-CF4F-AFFE-FB8ADDF23CD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D24ACE1-D57E-A44D-A3B1-9FB303FD25BB}"/>
              </a:ext>
            </a:extLst>
          </p:cNvPr>
          <p:cNvSpPr txBox="1">
            <a:spLocks noGrp="1"/>
          </p:cNvSpPr>
          <p:nvPr>
            <p:ph type="sldNum" sz="quarter" idx="11"/>
          </p:nvPr>
        </p:nvSpPr>
        <p:spPr>
          <a:ln/>
        </p:spPr>
        <p:txBody>
          <a:bodyPr/>
          <a:lstStyle>
            <a:lvl1pPr>
              <a:defRPr/>
            </a:lvl1pPr>
          </a:lstStyle>
          <a:p>
            <a:pPr>
              <a:defRPr/>
            </a:pPr>
            <a:fld id="{559F1F21-533A-5C48-A2B0-67818F065963}" type="slidenum">
              <a:rPr/>
              <a:pPr>
                <a:defRPr/>
              </a:pPr>
              <a:t>‹#›</a:t>
            </a:fld>
            <a:endParaRPr/>
          </a:p>
        </p:txBody>
      </p:sp>
    </p:spTree>
    <p:extLst>
      <p:ext uri="{BB962C8B-B14F-4D97-AF65-F5344CB8AC3E}">
        <p14:creationId xmlns:p14="http://schemas.microsoft.com/office/powerpoint/2010/main" val="1425876602"/>
      </p:ext>
    </p:extLst>
  </p:cSld>
  <p:clrMapOvr>
    <a:masterClrMapping/>
  </p:clrMapOvr>
  <p:transition spd="slow"/>
</p:sldLayout>
</file>

<file path=ppt/slideLayouts/slideLayout3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D8A8D34-24FF-2040-B658-46F00EF50DC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BBC912D-E3E3-B140-B30E-6D0132BB3ABB}"/>
              </a:ext>
            </a:extLst>
          </p:cNvPr>
          <p:cNvSpPr txBox="1">
            <a:spLocks noGrp="1"/>
          </p:cNvSpPr>
          <p:nvPr>
            <p:ph type="sldNum" sz="quarter" idx="11"/>
          </p:nvPr>
        </p:nvSpPr>
        <p:spPr>
          <a:ln/>
        </p:spPr>
        <p:txBody>
          <a:bodyPr/>
          <a:lstStyle>
            <a:lvl1pPr>
              <a:defRPr/>
            </a:lvl1pPr>
          </a:lstStyle>
          <a:p>
            <a:pPr>
              <a:defRPr/>
            </a:pPr>
            <a:fld id="{69D03258-B8CD-974D-8B40-D528B949F9CB}" type="slidenum">
              <a:rPr/>
              <a:pPr>
                <a:defRPr/>
              </a:pPr>
              <a:t>‹#›</a:t>
            </a:fld>
            <a:endParaRPr/>
          </a:p>
        </p:txBody>
      </p:sp>
    </p:spTree>
    <p:extLst>
      <p:ext uri="{BB962C8B-B14F-4D97-AF65-F5344CB8AC3E}">
        <p14:creationId xmlns:p14="http://schemas.microsoft.com/office/powerpoint/2010/main" val="678247528"/>
      </p:ext>
    </p:extLst>
  </p:cSld>
  <p:clrMapOvr>
    <a:masterClrMapping/>
  </p:clrMapOvr>
  <p:transition spd="slow"/>
</p:sldLayout>
</file>

<file path=ppt/slideLayouts/slideLayout3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1C21B92-5C7D-6E41-80D1-7DDB2CFB4C7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1CAF810-FA03-5947-B5E4-73CF528A1CC6}"/>
              </a:ext>
            </a:extLst>
          </p:cNvPr>
          <p:cNvSpPr txBox="1">
            <a:spLocks noGrp="1"/>
          </p:cNvSpPr>
          <p:nvPr>
            <p:ph type="sldNum" sz="quarter" idx="11"/>
          </p:nvPr>
        </p:nvSpPr>
        <p:spPr>
          <a:ln/>
        </p:spPr>
        <p:txBody>
          <a:bodyPr/>
          <a:lstStyle>
            <a:lvl1pPr>
              <a:defRPr/>
            </a:lvl1pPr>
          </a:lstStyle>
          <a:p>
            <a:pPr>
              <a:defRPr/>
            </a:pPr>
            <a:fld id="{C5E3D83B-519E-7D4B-BC14-9C0280740A7E}" type="slidenum">
              <a:rPr/>
              <a:pPr>
                <a:defRPr/>
              </a:pPr>
              <a:t>‹#›</a:t>
            </a:fld>
            <a:endParaRPr/>
          </a:p>
        </p:txBody>
      </p:sp>
    </p:spTree>
    <p:extLst>
      <p:ext uri="{BB962C8B-B14F-4D97-AF65-F5344CB8AC3E}">
        <p14:creationId xmlns:p14="http://schemas.microsoft.com/office/powerpoint/2010/main" val="2174633726"/>
      </p:ext>
    </p:extLst>
  </p:cSld>
  <p:clrMapOvr>
    <a:masterClrMapping/>
  </p:clrMapOvr>
  <p:transition spd="slow"/>
</p:sldLayout>
</file>

<file path=ppt/slideLayouts/slideLayout3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5C44DC50-A9AF-9648-A9CD-450DAC1CD5F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AD04D36-A9CD-9949-81C7-2E12C1566FFA}"/>
              </a:ext>
            </a:extLst>
          </p:cNvPr>
          <p:cNvSpPr txBox="1">
            <a:spLocks noGrp="1"/>
          </p:cNvSpPr>
          <p:nvPr>
            <p:ph type="sldNum" sz="quarter" idx="11"/>
          </p:nvPr>
        </p:nvSpPr>
        <p:spPr>
          <a:ln/>
        </p:spPr>
        <p:txBody>
          <a:bodyPr/>
          <a:lstStyle>
            <a:lvl1pPr>
              <a:defRPr/>
            </a:lvl1pPr>
          </a:lstStyle>
          <a:p>
            <a:pPr>
              <a:defRPr/>
            </a:pPr>
            <a:fld id="{C94BDC29-3467-9B4C-938C-2E1B0784AD46}" type="slidenum">
              <a:rPr/>
              <a:pPr>
                <a:defRPr/>
              </a:pPr>
              <a:t>‹#›</a:t>
            </a:fld>
            <a:endParaRPr/>
          </a:p>
        </p:txBody>
      </p:sp>
    </p:spTree>
    <p:extLst>
      <p:ext uri="{BB962C8B-B14F-4D97-AF65-F5344CB8AC3E}">
        <p14:creationId xmlns:p14="http://schemas.microsoft.com/office/powerpoint/2010/main" val="1158024750"/>
      </p:ext>
    </p:extLst>
  </p:cSld>
  <p:clrMapOvr>
    <a:masterClrMapping/>
  </p:clrMapOvr>
  <p:transition spd="slow"/>
</p:sldLayout>
</file>

<file path=ppt/slideLayouts/slideLayout3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B53EB16-A278-9046-900A-1B1A7BBBC23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2CB55D7-51BF-A544-BAE4-F6A275D9BFBB}"/>
              </a:ext>
            </a:extLst>
          </p:cNvPr>
          <p:cNvSpPr txBox="1">
            <a:spLocks noGrp="1"/>
          </p:cNvSpPr>
          <p:nvPr>
            <p:ph type="sldNum" sz="quarter" idx="11"/>
          </p:nvPr>
        </p:nvSpPr>
        <p:spPr>
          <a:ln/>
        </p:spPr>
        <p:txBody>
          <a:bodyPr/>
          <a:lstStyle>
            <a:lvl1pPr>
              <a:defRPr/>
            </a:lvl1pPr>
          </a:lstStyle>
          <a:p>
            <a:pPr>
              <a:defRPr/>
            </a:pPr>
            <a:fld id="{CA50AB6A-23B0-E145-BD98-5204B00CAB43}" type="slidenum">
              <a:rPr/>
              <a:pPr>
                <a:defRPr/>
              </a:pPr>
              <a:t>‹#›</a:t>
            </a:fld>
            <a:endParaRPr/>
          </a:p>
        </p:txBody>
      </p:sp>
    </p:spTree>
    <p:extLst>
      <p:ext uri="{BB962C8B-B14F-4D97-AF65-F5344CB8AC3E}">
        <p14:creationId xmlns:p14="http://schemas.microsoft.com/office/powerpoint/2010/main" val="2738417432"/>
      </p:ext>
    </p:extLst>
  </p:cSld>
  <p:clrMapOvr>
    <a:masterClrMapping/>
  </p:clrMapOvr>
  <p:transition spd="slow"/>
</p:sldLayout>
</file>

<file path=ppt/slideLayouts/slideLayout3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AE7F3E8-9878-014A-8004-7666D253F4E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3D6545E-A905-1840-8953-6A477745C22F}"/>
              </a:ext>
            </a:extLst>
          </p:cNvPr>
          <p:cNvSpPr txBox="1">
            <a:spLocks noGrp="1"/>
          </p:cNvSpPr>
          <p:nvPr>
            <p:ph type="sldNum" sz="quarter" idx="11"/>
          </p:nvPr>
        </p:nvSpPr>
        <p:spPr>
          <a:ln/>
        </p:spPr>
        <p:txBody>
          <a:bodyPr/>
          <a:lstStyle>
            <a:lvl1pPr>
              <a:defRPr/>
            </a:lvl1pPr>
          </a:lstStyle>
          <a:p>
            <a:pPr>
              <a:defRPr/>
            </a:pPr>
            <a:fld id="{2A58F473-19D4-D240-AC1B-C66B9AD7DB6D}" type="slidenum">
              <a:rPr/>
              <a:pPr>
                <a:defRPr/>
              </a:pPr>
              <a:t>‹#›</a:t>
            </a:fld>
            <a:endParaRPr/>
          </a:p>
        </p:txBody>
      </p:sp>
    </p:spTree>
    <p:extLst>
      <p:ext uri="{BB962C8B-B14F-4D97-AF65-F5344CB8AC3E}">
        <p14:creationId xmlns:p14="http://schemas.microsoft.com/office/powerpoint/2010/main" val="1002901746"/>
      </p:ext>
    </p:extLst>
  </p:cSld>
  <p:clrMapOvr>
    <a:masterClrMapping/>
  </p:clrMapOvr>
  <p:transition spd="slow"/>
</p:sldLayout>
</file>

<file path=ppt/slideLayouts/slideLayout3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A3B7687-5F16-E443-8362-96D45D2B125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4F00012-4E68-D647-96D6-15B72BCE5301}"/>
              </a:ext>
            </a:extLst>
          </p:cNvPr>
          <p:cNvSpPr txBox="1">
            <a:spLocks noGrp="1"/>
          </p:cNvSpPr>
          <p:nvPr>
            <p:ph type="sldNum" sz="quarter" idx="11"/>
          </p:nvPr>
        </p:nvSpPr>
        <p:spPr>
          <a:ln/>
        </p:spPr>
        <p:txBody>
          <a:bodyPr/>
          <a:lstStyle>
            <a:lvl1pPr>
              <a:defRPr/>
            </a:lvl1pPr>
          </a:lstStyle>
          <a:p>
            <a:pPr>
              <a:defRPr/>
            </a:pPr>
            <a:fld id="{7628F5F6-3D1A-F34B-AA48-2CAF12CF0998}" type="slidenum">
              <a:rPr/>
              <a:pPr>
                <a:defRPr/>
              </a:pPr>
              <a:t>‹#›</a:t>
            </a:fld>
            <a:endParaRPr/>
          </a:p>
        </p:txBody>
      </p:sp>
    </p:spTree>
    <p:extLst>
      <p:ext uri="{BB962C8B-B14F-4D97-AF65-F5344CB8AC3E}">
        <p14:creationId xmlns:p14="http://schemas.microsoft.com/office/powerpoint/2010/main" val="1197607794"/>
      </p:ext>
    </p:extLst>
  </p:cSld>
  <p:clrMapOvr>
    <a:masterClrMapping/>
  </p:clrMapOvr>
  <p:transition spd="slow"/>
</p:sldLayout>
</file>

<file path=ppt/slideLayouts/slideLayout3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2BDD393-956D-C14C-AA86-EB65B1BA18C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AB33937-29DA-A54A-B47F-2534B71749FA}"/>
              </a:ext>
            </a:extLst>
          </p:cNvPr>
          <p:cNvSpPr txBox="1">
            <a:spLocks noGrp="1"/>
          </p:cNvSpPr>
          <p:nvPr>
            <p:ph type="sldNum" sz="quarter" idx="11"/>
          </p:nvPr>
        </p:nvSpPr>
        <p:spPr>
          <a:ln/>
        </p:spPr>
        <p:txBody>
          <a:bodyPr/>
          <a:lstStyle>
            <a:lvl1pPr>
              <a:defRPr/>
            </a:lvl1pPr>
          </a:lstStyle>
          <a:p>
            <a:pPr>
              <a:defRPr/>
            </a:pPr>
            <a:fld id="{D17F1846-CC40-3942-944C-511B973611CC}" type="slidenum">
              <a:rPr/>
              <a:pPr>
                <a:defRPr/>
              </a:pPr>
              <a:t>‹#›</a:t>
            </a:fld>
            <a:endParaRPr/>
          </a:p>
        </p:txBody>
      </p:sp>
    </p:spTree>
    <p:extLst>
      <p:ext uri="{BB962C8B-B14F-4D97-AF65-F5344CB8AC3E}">
        <p14:creationId xmlns:p14="http://schemas.microsoft.com/office/powerpoint/2010/main" val="2864949434"/>
      </p:ext>
    </p:extLst>
  </p:cSld>
  <p:clrMapOvr>
    <a:masterClrMapping/>
  </p:clrMapOvr>
  <p:transition spd="slow"/>
</p:sldLayout>
</file>

<file path=ppt/slideLayouts/slideLayout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7831992"/>
      </p:ext>
    </p:extLst>
  </p:cSld>
  <p:clrMapOvr>
    <a:masterClrMapping/>
  </p:clrMapOvr>
  <p:transition spd="slow"/>
</p:sldLayout>
</file>

<file path=ppt/slideLayouts/slideLayout3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34A4F20-2013-8A47-9844-4B4B7D5E33C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2442B23-7772-ED4A-8EE7-2901BAFAEEE2}"/>
              </a:ext>
            </a:extLst>
          </p:cNvPr>
          <p:cNvSpPr txBox="1">
            <a:spLocks noGrp="1"/>
          </p:cNvSpPr>
          <p:nvPr>
            <p:ph type="sldNum" sz="quarter" idx="11"/>
          </p:nvPr>
        </p:nvSpPr>
        <p:spPr>
          <a:ln/>
        </p:spPr>
        <p:txBody>
          <a:bodyPr/>
          <a:lstStyle>
            <a:lvl1pPr>
              <a:defRPr/>
            </a:lvl1pPr>
          </a:lstStyle>
          <a:p>
            <a:pPr>
              <a:defRPr/>
            </a:pPr>
            <a:fld id="{B1AF3514-A6CD-C64B-9BE8-4177348EED67}" type="slidenum">
              <a:rPr/>
              <a:pPr>
                <a:defRPr/>
              </a:pPr>
              <a:t>‹#›</a:t>
            </a:fld>
            <a:endParaRPr/>
          </a:p>
        </p:txBody>
      </p:sp>
    </p:spTree>
    <p:extLst>
      <p:ext uri="{BB962C8B-B14F-4D97-AF65-F5344CB8AC3E}">
        <p14:creationId xmlns:p14="http://schemas.microsoft.com/office/powerpoint/2010/main" val="4273827433"/>
      </p:ext>
    </p:extLst>
  </p:cSld>
  <p:clrMapOvr>
    <a:masterClrMapping/>
  </p:clrMapOvr>
  <p:transition spd="slow"/>
</p:sldLayout>
</file>

<file path=ppt/slideLayouts/slideLayout3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AA54BB2-4C3A-AD4E-9469-06E45697E99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59DC49F-4618-E849-865E-B34791AD4984}"/>
              </a:ext>
            </a:extLst>
          </p:cNvPr>
          <p:cNvSpPr txBox="1">
            <a:spLocks noGrp="1"/>
          </p:cNvSpPr>
          <p:nvPr>
            <p:ph type="sldNum" sz="quarter" idx="11"/>
          </p:nvPr>
        </p:nvSpPr>
        <p:spPr>
          <a:ln/>
        </p:spPr>
        <p:txBody>
          <a:bodyPr/>
          <a:lstStyle>
            <a:lvl1pPr>
              <a:defRPr/>
            </a:lvl1pPr>
          </a:lstStyle>
          <a:p>
            <a:pPr>
              <a:defRPr/>
            </a:pPr>
            <a:fld id="{2AFF27F0-D9B1-7B4D-8161-5EF377543FB3}" type="slidenum">
              <a:rPr/>
              <a:pPr>
                <a:defRPr/>
              </a:pPr>
              <a:t>‹#›</a:t>
            </a:fld>
            <a:endParaRPr/>
          </a:p>
        </p:txBody>
      </p:sp>
    </p:spTree>
    <p:extLst>
      <p:ext uri="{BB962C8B-B14F-4D97-AF65-F5344CB8AC3E}">
        <p14:creationId xmlns:p14="http://schemas.microsoft.com/office/powerpoint/2010/main" val="229815335"/>
      </p:ext>
    </p:extLst>
  </p:cSld>
  <p:clrMapOvr>
    <a:masterClrMapping/>
  </p:clrMapOvr>
  <p:transition spd="slow"/>
</p:sldLayout>
</file>

<file path=ppt/slideLayouts/slideLayout3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C1CD57F-387A-F743-845B-D0B041A646B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21DCE16-51B6-9442-8F66-419F3891B99D}"/>
              </a:ext>
            </a:extLst>
          </p:cNvPr>
          <p:cNvSpPr txBox="1">
            <a:spLocks noGrp="1"/>
          </p:cNvSpPr>
          <p:nvPr>
            <p:ph type="sldNum" sz="quarter" idx="11"/>
          </p:nvPr>
        </p:nvSpPr>
        <p:spPr>
          <a:ln/>
        </p:spPr>
        <p:txBody>
          <a:bodyPr/>
          <a:lstStyle>
            <a:lvl1pPr>
              <a:defRPr/>
            </a:lvl1pPr>
          </a:lstStyle>
          <a:p>
            <a:pPr>
              <a:defRPr/>
            </a:pPr>
            <a:fld id="{3CE34F26-7B70-0E44-9061-D7FE144E646B}" type="slidenum">
              <a:rPr/>
              <a:pPr>
                <a:defRPr/>
              </a:pPr>
              <a:t>‹#›</a:t>
            </a:fld>
            <a:endParaRPr/>
          </a:p>
        </p:txBody>
      </p:sp>
    </p:spTree>
    <p:extLst>
      <p:ext uri="{BB962C8B-B14F-4D97-AF65-F5344CB8AC3E}">
        <p14:creationId xmlns:p14="http://schemas.microsoft.com/office/powerpoint/2010/main" val="3757681605"/>
      </p:ext>
    </p:extLst>
  </p:cSld>
  <p:clrMapOvr>
    <a:masterClrMapping/>
  </p:clrMapOvr>
  <p:transition spd="slow"/>
</p:sldLayout>
</file>

<file path=ppt/slideLayouts/slideLayout3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D34D202-B774-334C-A4C6-28FFCF44D8E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7DCA850-B57D-8442-A2D0-5EC9E60AAA70}"/>
              </a:ext>
            </a:extLst>
          </p:cNvPr>
          <p:cNvSpPr txBox="1">
            <a:spLocks noGrp="1"/>
          </p:cNvSpPr>
          <p:nvPr>
            <p:ph type="sldNum" sz="quarter" idx="11"/>
          </p:nvPr>
        </p:nvSpPr>
        <p:spPr>
          <a:ln/>
        </p:spPr>
        <p:txBody>
          <a:bodyPr/>
          <a:lstStyle>
            <a:lvl1pPr>
              <a:defRPr/>
            </a:lvl1pPr>
          </a:lstStyle>
          <a:p>
            <a:pPr>
              <a:defRPr/>
            </a:pPr>
            <a:fld id="{FF775B11-ABA3-0B4E-9972-95869F6C821C}" type="slidenum">
              <a:rPr/>
              <a:pPr>
                <a:defRPr/>
              </a:pPr>
              <a:t>‹#›</a:t>
            </a:fld>
            <a:endParaRPr/>
          </a:p>
        </p:txBody>
      </p:sp>
    </p:spTree>
    <p:extLst>
      <p:ext uri="{BB962C8B-B14F-4D97-AF65-F5344CB8AC3E}">
        <p14:creationId xmlns:p14="http://schemas.microsoft.com/office/powerpoint/2010/main" val="3223567234"/>
      </p:ext>
    </p:extLst>
  </p:cSld>
  <p:clrMapOvr>
    <a:masterClrMapping/>
  </p:clrMapOvr>
  <p:transition spd="slow"/>
</p:sldLayout>
</file>

<file path=ppt/slideLayouts/slideLayout3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3053919-24E9-C546-8479-175920DDF1F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7C85A84-7FBC-F644-B7F9-F8E75827514C}"/>
              </a:ext>
            </a:extLst>
          </p:cNvPr>
          <p:cNvSpPr txBox="1">
            <a:spLocks noGrp="1"/>
          </p:cNvSpPr>
          <p:nvPr>
            <p:ph type="sldNum" sz="quarter" idx="11"/>
          </p:nvPr>
        </p:nvSpPr>
        <p:spPr>
          <a:ln/>
        </p:spPr>
        <p:txBody>
          <a:bodyPr/>
          <a:lstStyle>
            <a:lvl1pPr>
              <a:defRPr/>
            </a:lvl1pPr>
          </a:lstStyle>
          <a:p>
            <a:pPr>
              <a:defRPr/>
            </a:pPr>
            <a:fld id="{D9C00131-1776-2C45-AFD8-8E2C36A270BB}" type="slidenum">
              <a:rPr/>
              <a:pPr>
                <a:defRPr/>
              </a:pPr>
              <a:t>‹#›</a:t>
            </a:fld>
            <a:endParaRPr/>
          </a:p>
        </p:txBody>
      </p:sp>
    </p:spTree>
    <p:extLst>
      <p:ext uri="{BB962C8B-B14F-4D97-AF65-F5344CB8AC3E}">
        <p14:creationId xmlns:p14="http://schemas.microsoft.com/office/powerpoint/2010/main" val="392857409"/>
      </p:ext>
    </p:extLst>
  </p:cSld>
  <p:clrMapOvr>
    <a:masterClrMapping/>
  </p:clrMapOvr>
  <p:transition spd="slow"/>
</p:sldLayout>
</file>

<file path=ppt/slideLayouts/slideLayout3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53064EA8-CCB0-A640-A4A1-3E8A83772364}"/>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A978A59-6D46-5B4B-979E-39A652F6A19B}"/>
              </a:ext>
            </a:extLst>
          </p:cNvPr>
          <p:cNvSpPr txBox="1">
            <a:spLocks noGrp="1"/>
          </p:cNvSpPr>
          <p:nvPr>
            <p:ph type="sldNum" sz="quarter" idx="11"/>
          </p:nvPr>
        </p:nvSpPr>
        <p:spPr>
          <a:ln/>
        </p:spPr>
        <p:txBody>
          <a:bodyPr/>
          <a:lstStyle>
            <a:lvl1pPr>
              <a:defRPr/>
            </a:lvl1pPr>
          </a:lstStyle>
          <a:p>
            <a:pPr>
              <a:defRPr/>
            </a:pPr>
            <a:fld id="{18D7637D-B383-E940-8DC1-C940835C77EA}" type="slidenum">
              <a:rPr/>
              <a:pPr>
                <a:defRPr/>
              </a:pPr>
              <a:t>‹#›</a:t>
            </a:fld>
            <a:endParaRPr/>
          </a:p>
        </p:txBody>
      </p:sp>
    </p:spTree>
    <p:extLst>
      <p:ext uri="{BB962C8B-B14F-4D97-AF65-F5344CB8AC3E}">
        <p14:creationId xmlns:p14="http://schemas.microsoft.com/office/powerpoint/2010/main" val="705417633"/>
      </p:ext>
    </p:extLst>
  </p:cSld>
  <p:clrMapOvr>
    <a:masterClrMapping/>
  </p:clrMapOvr>
  <p:transition spd="slow"/>
</p:sldLayout>
</file>

<file path=ppt/slideLayouts/slideLayout3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9D1E7DE-9AB6-E149-A151-67EA03CBAC4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3B94F8E-D941-9C47-932F-2847427664B1}"/>
              </a:ext>
            </a:extLst>
          </p:cNvPr>
          <p:cNvSpPr txBox="1">
            <a:spLocks noGrp="1"/>
          </p:cNvSpPr>
          <p:nvPr>
            <p:ph type="sldNum" sz="quarter" idx="11"/>
          </p:nvPr>
        </p:nvSpPr>
        <p:spPr>
          <a:ln/>
        </p:spPr>
        <p:txBody>
          <a:bodyPr/>
          <a:lstStyle>
            <a:lvl1pPr>
              <a:defRPr/>
            </a:lvl1pPr>
          </a:lstStyle>
          <a:p>
            <a:pPr>
              <a:defRPr/>
            </a:pPr>
            <a:fld id="{9909EC84-FB30-1740-8835-B35A7DC7A39F}" type="slidenum">
              <a:rPr/>
              <a:pPr>
                <a:defRPr/>
              </a:pPr>
              <a:t>‹#›</a:t>
            </a:fld>
            <a:endParaRPr/>
          </a:p>
        </p:txBody>
      </p:sp>
    </p:spTree>
    <p:extLst>
      <p:ext uri="{BB962C8B-B14F-4D97-AF65-F5344CB8AC3E}">
        <p14:creationId xmlns:p14="http://schemas.microsoft.com/office/powerpoint/2010/main" val="2482008712"/>
      </p:ext>
    </p:extLst>
  </p:cSld>
  <p:clrMapOvr>
    <a:masterClrMapping/>
  </p:clrMapOvr>
  <p:transition spd="slow"/>
</p:sldLayout>
</file>

<file path=ppt/slideLayouts/slideLayout3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3C8B76C-3A51-0D41-9FAF-EEA7C64770C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0E88753-2846-DD42-9229-E4B34019111A}"/>
              </a:ext>
            </a:extLst>
          </p:cNvPr>
          <p:cNvSpPr txBox="1">
            <a:spLocks noGrp="1"/>
          </p:cNvSpPr>
          <p:nvPr>
            <p:ph type="sldNum" sz="quarter" idx="11"/>
          </p:nvPr>
        </p:nvSpPr>
        <p:spPr>
          <a:ln/>
        </p:spPr>
        <p:txBody>
          <a:bodyPr/>
          <a:lstStyle>
            <a:lvl1pPr>
              <a:defRPr/>
            </a:lvl1pPr>
          </a:lstStyle>
          <a:p>
            <a:pPr>
              <a:defRPr/>
            </a:pPr>
            <a:fld id="{6C80D5FC-688D-6844-9356-BAE9E26BA4B7}" type="slidenum">
              <a:rPr/>
              <a:pPr>
                <a:defRPr/>
              </a:pPr>
              <a:t>‹#›</a:t>
            </a:fld>
            <a:endParaRPr/>
          </a:p>
        </p:txBody>
      </p:sp>
    </p:spTree>
    <p:extLst>
      <p:ext uri="{BB962C8B-B14F-4D97-AF65-F5344CB8AC3E}">
        <p14:creationId xmlns:p14="http://schemas.microsoft.com/office/powerpoint/2010/main" val="1233356553"/>
      </p:ext>
    </p:extLst>
  </p:cSld>
  <p:clrMapOvr>
    <a:masterClrMapping/>
  </p:clrMapOvr>
  <p:transition spd="slow"/>
</p:sldLayout>
</file>

<file path=ppt/slideLayouts/slideLayout3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81A0736-88A3-5447-9FC7-8F4064CCD95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B505B43-A2AC-E04D-82B7-23B0A8B9AB90}"/>
              </a:ext>
            </a:extLst>
          </p:cNvPr>
          <p:cNvSpPr txBox="1">
            <a:spLocks noGrp="1"/>
          </p:cNvSpPr>
          <p:nvPr>
            <p:ph type="sldNum" sz="quarter" idx="11"/>
          </p:nvPr>
        </p:nvSpPr>
        <p:spPr>
          <a:ln/>
        </p:spPr>
        <p:txBody>
          <a:bodyPr/>
          <a:lstStyle>
            <a:lvl1pPr>
              <a:defRPr/>
            </a:lvl1pPr>
          </a:lstStyle>
          <a:p>
            <a:pPr>
              <a:defRPr/>
            </a:pPr>
            <a:fld id="{9D086EE7-6B93-7348-BB07-1880A30D68B6}" type="slidenum">
              <a:rPr/>
              <a:pPr>
                <a:defRPr/>
              </a:pPr>
              <a:t>‹#›</a:t>
            </a:fld>
            <a:endParaRPr/>
          </a:p>
        </p:txBody>
      </p:sp>
    </p:spTree>
    <p:extLst>
      <p:ext uri="{BB962C8B-B14F-4D97-AF65-F5344CB8AC3E}">
        <p14:creationId xmlns:p14="http://schemas.microsoft.com/office/powerpoint/2010/main" val="2722983623"/>
      </p:ext>
    </p:extLst>
  </p:cSld>
  <p:clrMapOvr>
    <a:masterClrMapping/>
  </p:clrMapOvr>
  <p:transition spd="slow"/>
</p:sldLayout>
</file>

<file path=ppt/slideLayouts/slideLayout3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12C50AA-43BA-FD42-8DA1-983ADD4F92F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890EACE-CA67-1547-A9FC-A51DC8D79974}"/>
              </a:ext>
            </a:extLst>
          </p:cNvPr>
          <p:cNvSpPr txBox="1">
            <a:spLocks noGrp="1"/>
          </p:cNvSpPr>
          <p:nvPr>
            <p:ph type="sldNum" sz="quarter" idx="11"/>
          </p:nvPr>
        </p:nvSpPr>
        <p:spPr>
          <a:ln/>
        </p:spPr>
        <p:txBody>
          <a:bodyPr/>
          <a:lstStyle>
            <a:lvl1pPr>
              <a:defRPr/>
            </a:lvl1pPr>
          </a:lstStyle>
          <a:p>
            <a:pPr>
              <a:defRPr/>
            </a:pPr>
            <a:fld id="{83DF5463-08DC-054C-8009-F754BF07A0E3}" type="slidenum">
              <a:rPr/>
              <a:pPr>
                <a:defRPr/>
              </a:pPr>
              <a:t>‹#›</a:t>
            </a:fld>
            <a:endParaRPr/>
          </a:p>
        </p:txBody>
      </p:sp>
    </p:spTree>
    <p:extLst>
      <p:ext uri="{BB962C8B-B14F-4D97-AF65-F5344CB8AC3E}">
        <p14:creationId xmlns:p14="http://schemas.microsoft.com/office/powerpoint/2010/main" val="276083096"/>
      </p:ext>
    </p:extLst>
  </p:cSld>
  <p:clrMapOvr>
    <a:masterClrMapping/>
  </p:clrMapOvr>
  <p:transition spd="slow"/>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EDB1B3C7-7116-9849-B5DA-C3F28C61A299}"/>
              </a:ext>
            </a:extLst>
          </p:cNvPr>
          <p:cNvSpPr txBox="1">
            <a:spLocks noGrp="1"/>
          </p:cNvSpPr>
          <p:nvPr>
            <p:ph type="sldNum" sz="quarter" idx="10"/>
          </p:nvPr>
        </p:nvSpPr>
        <p:spPr>
          <a:ln/>
        </p:spPr>
        <p:txBody>
          <a:bodyPr/>
          <a:lstStyle>
            <a:lvl1pPr>
              <a:defRPr/>
            </a:lvl1pPr>
          </a:lstStyle>
          <a:p>
            <a:pPr>
              <a:defRPr/>
            </a:pPr>
            <a:fld id="{B26ED7C6-4416-E344-8E79-AF8349FA373B}" type="slidenum">
              <a:rPr/>
              <a:pPr>
                <a:defRPr/>
              </a:pPr>
              <a:t>‹#›</a:t>
            </a:fld>
            <a:endParaRPr/>
          </a:p>
        </p:txBody>
      </p:sp>
    </p:spTree>
    <p:extLst>
      <p:ext uri="{BB962C8B-B14F-4D97-AF65-F5344CB8AC3E}">
        <p14:creationId xmlns:p14="http://schemas.microsoft.com/office/powerpoint/2010/main" val="2351655946"/>
      </p:ext>
    </p:extLst>
  </p:cSld>
  <p:clrMapOvr>
    <a:masterClrMapping/>
  </p:clrMapOvr>
  <p:transition spd="slow"/>
</p:sldLayout>
</file>

<file path=ppt/slideLayouts/slideLayout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681381391"/>
      </p:ext>
    </p:extLst>
  </p:cSld>
  <p:clrMapOvr>
    <a:masterClrMapping/>
  </p:clrMapOvr>
  <p:transition spd="slow"/>
</p:sldLayout>
</file>

<file path=ppt/slideLayouts/slideLayout3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B261E19-C9C2-C54C-8CB6-9822B0197A2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74C01EA-A244-4C42-B385-DADB872992A1}"/>
              </a:ext>
            </a:extLst>
          </p:cNvPr>
          <p:cNvSpPr txBox="1">
            <a:spLocks noGrp="1"/>
          </p:cNvSpPr>
          <p:nvPr>
            <p:ph type="sldNum" sz="quarter" idx="11"/>
          </p:nvPr>
        </p:nvSpPr>
        <p:spPr>
          <a:ln/>
        </p:spPr>
        <p:txBody>
          <a:bodyPr/>
          <a:lstStyle>
            <a:lvl1pPr>
              <a:defRPr/>
            </a:lvl1pPr>
          </a:lstStyle>
          <a:p>
            <a:pPr>
              <a:defRPr/>
            </a:pPr>
            <a:fld id="{C074EA66-03D6-5A44-B8AF-15ADDFDB9943}" type="slidenum">
              <a:rPr/>
              <a:pPr>
                <a:defRPr/>
              </a:pPr>
              <a:t>‹#›</a:t>
            </a:fld>
            <a:endParaRPr/>
          </a:p>
        </p:txBody>
      </p:sp>
    </p:spTree>
    <p:extLst>
      <p:ext uri="{BB962C8B-B14F-4D97-AF65-F5344CB8AC3E}">
        <p14:creationId xmlns:p14="http://schemas.microsoft.com/office/powerpoint/2010/main" val="4017738378"/>
      </p:ext>
    </p:extLst>
  </p:cSld>
  <p:clrMapOvr>
    <a:masterClrMapping/>
  </p:clrMapOvr>
  <p:transition spd="slow"/>
</p:sldLayout>
</file>

<file path=ppt/slideLayouts/slideLayout3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2BB5CC6-188E-394B-87A0-DC42F42E161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486CDAF-8870-FB4B-B3BC-5164ECA37AAD}"/>
              </a:ext>
            </a:extLst>
          </p:cNvPr>
          <p:cNvSpPr txBox="1">
            <a:spLocks noGrp="1"/>
          </p:cNvSpPr>
          <p:nvPr>
            <p:ph type="sldNum" sz="quarter" idx="11"/>
          </p:nvPr>
        </p:nvSpPr>
        <p:spPr>
          <a:ln/>
        </p:spPr>
        <p:txBody>
          <a:bodyPr/>
          <a:lstStyle>
            <a:lvl1pPr>
              <a:defRPr/>
            </a:lvl1pPr>
          </a:lstStyle>
          <a:p>
            <a:pPr>
              <a:defRPr/>
            </a:pPr>
            <a:fld id="{8C302831-F1A9-A143-A65C-1503E9468C92}" type="slidenum">
              <a:rPr/>
              <a:pPr>
                <a:defRPr/>
              </a:pPr>
              <a:t>‹#›</a:t>
            </a:fld>
            <a:endParaRPr/>
          </a:p>
        </p:txBody>
      </p:sp>
    </p:spTree>
    <p:extLst>
      <p:ext uri="{BB962C8B-B14F-4D97-AF65-F5344CB8AC3E}">
        <p14:creationId xmlns:p14="http://schemas.microsoft.com/office/powerpoint/2010/main" val="688756819"/>
      </p:ext>
    </p:extLst>
  </p:cSld>
  <p:clrMapOvr>
    <a:masterClrMapping/>
  </p:clrMapOvr>
  <p:transition spd="slow"/>
</p:sldLayout>
</file>

<file path=ppt/slideLayouts/slideLayout35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740758A-7682-EC45-ADEC-12DD275DECB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893F648-6211-934A-94F8-F5C14464D9A6}"/>
              </a:ext>
            </a:extLst>
          </p:cNvPr>
          <p:cNvSpPr txBox="1">
            <a:spLocks noGrp="1"/>
          </p:cNvSpPr>
          <p:nvPr>
            <p:ph type="sldNum" sz="quarter" idx="11"/>
          </p:nvPr>
        </p:nvSpPr>
        <p:spPr>
          <a:ln/>
        </p:spPr>
        <p:txBody>
          <a:bodyPr/>
          <a:lstStyle>
            <a:lvl1pPr>
              <a:defRPr/>
            </a:lvl1pPr>
          </a:lstStyle>
          <a:p>
            <a:pPr>
              <a:defRPr/>
            </a:pPr>
            <a:fld id="{DD24B47D-2132-B945-8EEF-9C69BA68DF19}" type="slidenum">
              <a:rPr/>
              <a:pPr>
                <a:defRPr/>
              </a:pPr>
              <a:t>‹#›</a:t>
            </a:fld>
            <a:endParaRPr/>
          </a:p>
        </p:txBody>
      </p:sp>
    </p:spTree>
    <p:extLst>
      <p:ext uri="{BB962C8B-B14F-4D97-AF65-F5344CB8AC3E}">
        <p14:creationId xmlns:p14="http://schemas.microsoft.com/office/powerpoint/2010/main" val="339508872"/>
      </p:ext>
    </p:extLst>
  </p:cSld>
  <p:clrMapOvr>
    <a:masterClrMapping/>
  </p:clrMapOvr>
  <p:transition spd="slow"/>
</p:sldLayout>
</file>

<file path=ppt/slideLayouts/slideLayout3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E4BF8AA-6671-3646-9E60-6C3223CA7AB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33B6311-38D8-4B4B-80E9-BAB1F1B64281}"/>
              </a:ext>
            </a:extLst>
          </p:cNvPr>
          <p:cNvSpPr txBox="1">
            <a:spLocks noGrp="1"/>
          </p:cNvSpPr>
          <p:nvPr>
            <p:ph type="sldNum" sz="quarter" idx="11"/>
          </p:nvPr>
        </p:nvSpPr>
        <p:spPr>
          <a:ln/>
        </p:spPr>
        <p:txBody>
          <a:bodyPr/>
          <a:lstStyle>
            <a:lvl1pPr>
              <a:defRPr/>
            </a:lvl1pPr>
          </a:lstStyle>
          <a:p>
            <a:pPr>
              <a:defRPr/>
            </a:pPr>
            <a:fld id="{C09C8774-6087-D64D-B7EA-EB8662E0E69E}" type="slidenum">
              <a:rPr/>
              <a:pPr>
                <a:defRPr/>
              </a:pPr>
              <a:t>‹#›</a:t>
            </a:fld>
            <a:endParaRPr/>
          </a:p>
        </p:txBody>
      </p:sp>
    </p:spTree>
    <p:extLst>
      <p:ext uri="{BB962C8B-B14F-4D97-AF65-F5344CB8AC3E}">
        <p14:creationId xmlns:p14="http://schemas.microsoft.com/office/powerpoint/2010/main" val="1599518903"/>
      </p:ext>
    </p:extLst>
  </p:cSld>
  <p:clrMapOvr>
    <a:masterClrMapping/>
  </p:clrMapOvr>
  <p:transition spd="slow"/>
</p:sldLayout>
</file>

<file path=ppt/slideLayouts/slideLayout3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46E07DB-7EB3-4542-9E4B-39329CDCD91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8B5B2BE-CDAE-3F4E-B317-A4735F078424}"/>
              </a:ext>
            </a:extLst>
          </p:cNvPr>
          <p:cNvSpPr txBox="1">
            <a:spLocks noGrp="1"/>
          </p:cNvSpPr>
          <p:nvPr>
            <p:ph type="sldNum" sz="quarter" idx="11"/>
          </p:nvPr>
        </p:nvSpPr>
        <p:spPr>
          <a:ln/>
        </p:spPr>
        <p:txBody>
          <a:bodyPr/>
          <a:lstStyle>
            <a:lvl1pPr>
              <a:defRPr/>
            </a:lvl1pPr>
          </a:lstStyle>
          <a:p>
            <a:pPr>
              <a:defRPr/>
            </a:pPr>
            <a:fld id="{B6E0F445-1F4F-9341-83D0-BC1F3C390EA0}" type="slidenum">
              <a:rPr/>
              <a:pPr>
                <a:defRPr/>
              </a:pPr>
              <a:t>‹#›</a:t>
            </a:fld>
            <a:endParaRPr/>
          </a:p>
        </p:txBody>
      </p:sp>
    </p:spTree>
    <p:extLst>
      <p:ext uri="{BB962C8B-B14F-4D97-AF65-F5344CB8AC3E}">
        <p14:creationId xmlns:p14="http://schemas.microsoft.com/office/powerpoint/2010/main" val="1481171209"/>
      </p:ext>
    </p:extLst>
  </p:cSld>
  <p:clrMapOvr>
    <a:masterClrMapping/>
  </p:clrMapOvr>
  <p:transition spd="slow"/>
</p:sldLayout>
</file>

<file path=ppt/slideLayouts/slideLayout3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88916DC-86C3-7145-B14E-A7678500E5F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8D1EF71-7C51-9F47-9B2B-10BB03E0A04B}"/>
              </a:ext>
            </a:extLst>
          </p:cNvPr>
          <p:cNvSpPr txBox="1">
            <a:spLocks noGrp="1"/>
          </p:cNvSpPr>
          <p:nvPr>
            <p:ph type="sldNum" sz="quarter" idx="11"/>
          </p:nvPr>
        </p:nvSpPr>
        <p:spPr>
          <a:ln/>
        </p:spPr>
        <p:txBody>
          <a:bodyPr/>
          <a:lstStyle>
            <a:lvl1pPr>
              <a:defRPr/>
            </a:lvl1pPr>
          </a:lstStyle>
          <a:p>
            <a:pPr>
              <a:defRPr/>
            </a:pPr>
            <a:fld id="{7E03352D-BEE1-1F4F-B68B-6568D974E168}" type="slidenum">
              <a:rPr/>
              <a:pPr>
                <a:defRPr/>
              </a:pPr>
              <a:t>‹#›</a:t>
            </a:fld>
            <a:endParaRPr/>
          </a:p>
        </p:txBody>
      </p:sp>
    </p:spTree>
    <p:extLst>
      <p:ext uri="{BB962C8B-B14F-4D97-AF65-F5344CB8AC3E}">
        <p14:creationId xmlns:p14="http://schemas.microsoft.com/office/powerpoint/2010/main" val="287723040"/>
      </p:ext>
    </p:extLst>
  </p:cSld>
  <p:clrMapOvr>
    <a:masterClrMapping/>
  </p:clrMapOvr>
  <p:transition spd="slow"/>
</p:sldLayout>
</file>

<file path=ppt/slideLayouts/slideLayout3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583E6E3-87BD-B34D-82EF-9D272795924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6429265-314E-6C48-96F0-6DC019D77229}"/>
              </a:ext>
            </a:extLst>
          </p:cNvPr>
          <p:cNvSpPr txBox="1">
            <a:spLocks noGrp="1"/>
          </p:cNvSpPr>
          <p:nvPr>
            <p:ph type="sldNum" sz="quarter" idx="11"/>
          </p:nvPr>
        </p:nvSpPr>
        <p:spPr>
          <a:ln/>
        </p:spPr>
        <p:txBody>
          <a:bodyPr/>
          <a:lstStyle>
            <a:lvl1pPr>
              <a:defRPr/>
            </a:lvl1pPr>
          </a:lstStyle>
          <a:p>
            <a:pPr>
              <a:defRPr/>
            </a:pPr>
            <a:fld id="{33455ADE-66B3-E843-BEBA-207C1E8F6849}" type="slidenum">
              <a:rPr/>
              <a:pPr>
                <a:defRPr/>
              </a:pPr>
              <a:t>‹#›</a:t>
            </a:fld>
            <a:endParaRPr/>
          </a:p>
        </p:txBody>
      </p:sp>
    </p:spTree>
    <p:extLst>
      <p:ext uri="{BB962C8B-B14F-4D97-AF65-F5344CB8AC3E}">
        <p14:creationId xmlns:p14="http://schemas.microsoft.com/office/powerpoint/2010/main" val="2135102878"/>
      </p:ext>
    </p:extLst>
  </p:cSld>
  <p:clrMapOvr>
    <a:masterClrMapping/>
  </p:clrMapOvr>
  <p:transition spd="slow"/>
</p:sldLayout>
</file>

<file path=ppt/slideLayouts/slideLayout3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96883B6-5258-9441-A7A6-B2D697EDEBC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D66310E-533E-9242-B7E1-D4395CA0927E}"/>
              </a:ext>
            </a:extLst>
          </p:cNvPr>
          <p:cNvSpPr txBox="1">
            <a:spLocks noGrp="1"/>
          </p:cNvSpPr>
          <p:nvPr>
            <p:ph type="sldNum" sz="quarter" idx="11"/>
          </p:nvPr>
        </p:nvSpPr>
        <p:spPr>
          <a:ln/>
        </p:spPr>
        <p:txBody>
          <a:bodyPr/>
          <a:lstStyle>
            <a:lvl1pPr>
              <a:defRPr/>
            </a:lvl1pPr>
          </a:lstStyle>
          <a:p>
            <a:pPr>
              <a:defRPr/>
            </a:pPr>
            <a:fld id="{9D01EABC-3E42-F94D-BA66-810A9A913F3D}" type="slidenum">
              <a:rPr/>
              <a:pPr>
                <a:defRPr/>
              </a:pPr>
              <a:t>‹#›</a:t>
            </a:fld>
            <a:endParaRPr/>
          </a:p>
        </p:txBody>
      </p:sp>
    </p:spTree>
    <p:extLst>
      <p:ext uri="{BB962C8B-B14F-4D97-AF65-F5344CB8AC3E}">
        <p14:creationId xmlns:p14="http://schemas.microsoft.com/office/powerpoint/2010/main" val="3732647742"/>
      </p:ext>
    </p:extLst>
  </p:cSld>
  <p:clrMapOvr>
    <a:masterClrMapping/>
  </p:clrMapOvr>
  <p:transition spd="slow"/>
</p:sldLayout>
</file>

<file path=ppt/slideLayouts/slideLayout3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34ABEC3-F700-A444-9245-DC6290951B0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F824C43-46DC-0549-9734-41DF2058F504}"/>
              </a:ext>
            </a:extLst>
          </p:cNvPr>
          <p:cNvSpPr txBox="1">
            <a:spLocks noGrp="1"/>
          </p:cNvSpPr>
          <p:nvPr>
            <p:ph type="sldNum" sz="quarter" idx="11"/>
          </p:nvPr>
        </p:nvSpPr>
        <p:spPr>
          <a:ln/>
        </p:spPr>
        <p:txBody>
          <a:bodyPr/>
          <a:lstStyle>
            <a:lvl1pPr>
              <a:defRPr/>
            </a:lvl1pPr>
          </a:lstStyle>
          <a:p>
            <a:pPr>
              <a:defRPr/>
            </a:pPr>
            <a:fld id="{90A3077F-1767-4441-B00A-1B7A8327F9C3}" type="slidenum">
              <a:rPr/>
              <a:pPr>
                <a:defRPr/>
              </a:pPr>
              <a:t>‹#›</a:t>
            </a:fld>
            <a:endParaRPr/>
          </a:p>
        </p:txBody>
      </p:sp>
    </p:spTree>
    <p:extLst>
      <p:ext uri="{BB962C8B-B14F-4D97-AF65-F5344CB8AC3E}">
        <p14:creationId xmlns:p14="http://schemas.microsoft.com/office/powerpoint/2010/main" val="3643788890"/>
      </p:ext>
    </p:extLst>
  </p:cSld>
  <p:clrMapOvr>
    <a:masterClrMapping/>
  </p:clrMapOvr>
  <p:transition spd="slow"/>
</p:sldLayout>
</file>

<file path=ppt/slideLayouts/slideLayout3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0339712-5DA7-564E-926B-3240B69A7B7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BDE8055-0FCC-FA46-AAD9-96E4A521F31C}"/>
              </a:ext>
            </a:extLst>
          </p:cNvPr>
          <p:cNvSpPr txBox="1">
            <a:spLocks noGrp="1"/>
          </p:cNvSpPr>
          <p:nvPr>
            <p:ph type="sldNum" sz="quarter" idx="11"/>
          </p:nvPr>
        </p:nvSpPr>
        <p:spPr>
          <a:ln/>
        </p:spPr>
        <p:txBody>
          <a:bodyPr/>
          <a:lstStyle>
            <a:lvl1pPr>
              <a:defRPr/>
            </a:lvl1pPr>
          </a:lstStyle>
          <a:p>
            <a:pPr>
              <a:defRPr/>
            </a:pPr>
            <a:fld id="{D8CA558F-FF83-8243-9275-83E144EB6022}" type="slidenum">
              <a:rPr/>
              <a:pPr>
                <a:defRPr/>
              </a:pPr>
              <a:t>‹#›</a:t>
            </a:fld>
            <a:endParaRPr/>
          </a:p>
        </p:txBody>
      </p:sp>
    </p:spTree>
    <p:extLst>
      <p:ext uri="{BB962C8B-B14F-4D97-AF65-F5344CB8AC3E}">
        <p14:creationId xmlns:p14="http://schemas.microsoft.com/office/powerpoint/2010/main" val="4149305288"/>
      </p:ext>
    </p:extLst>
  </p:cSld>
  <p:clrMapOvr>
    <a:masterClrMapping/>
  </p:clrMapOvr>
  <p:transition spd="slow"/>
</p:sldLayout>
</file>

<file path=ppt/slideLayouts/slideLayout3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9735856"/>
      </p:ext>
    </p:extLst>
  </p:cSld>
  <p:clrMapOvr>
    <a:masterClrMapping/>
  </p:clrMapOvr>
  <p:transition spd="slow"/>
</p:sldLayout>
</file>

<file path=ppt/slideLayouts/slideLayout3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C1A2623-2199-7A4C-ABD4-69EA99D3B98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85E9996-F18E-3B46-A4C3-ABB4247983D4}"/>
              </a:ext>
            </a:extLst>
          </p:cNvPr>
          <p:cNvSpPr txBox="1">
            <a:spLocks noGrp="1"/>
          </p:cNvSpPr>
          <p:nvPr>
            <p:ph type="sldNum" sz="quarter" idx="11"/>
          </p:nvPr>
        </p:nvSpPr>
        <p:spPr>
          <a:ln/>
        </p:spPr>
        <p:txBody>
          <a:bodyPr/>
          <a:lstStyle>
            <a:lvl1pPr>
              <a:defRPr/>
            </a:lvl1pPr>
          </a:lstStyle>
          <a:p>
            <a:pPr>
              <a:defRPr/>
            </a:pPr>
            <a:fld id="{20A761C5-9EC8-2D49-B68C-E2E2EE72AA74}" type="slidenum">
              <a:rPr/>
              <a:pPr>
                <a:defRPr/>
              </a:pPr>
              <a:t>‹#›</a:t>
            </a:fld>
            <a:endParaRPr/>
          </a:p>
        </p:txBody>
      </p:sp>
    </p:spTree>
    <p:extLst>
      <p:ext uri="{BB962C8B-B14F-4D97-AF65-F5344CB8AC3E}">
        <p14:creationId xmlns:p14="http://schemas.microsoft.com/office/powerpoint/2010/main" val="411127624"/>
      </p:ext>
    </p:extLst>
  </p:cSld>
  <p:clrMapOvr>
    <a:masterClrMapping/>
  </p:clrMapOvr>
  <p:transition spd="slow"/>
</p:sldLayout>
</file>

<file path=ppt/slideLayouts/slideLayout3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68469C3-FE62-F945-BA9E-EE6444D11BF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29C27CF-02BA-B249-ABDD-3E3908880231}"/>
              </a:ext>
            </a:extLst>
          </p:cNvPr>
          <p:cNvSpPr txBox="1">
            <a:spLocks noGrp="1"/>
          </p:cNvSpPr>
          <p:nvPr>
            <p:ph type="sldNum" sz="quarter" idx="11"/>
          </p:nvPr>
        </p:nvSpPr>
        <p:spPr>
          <a:ln/>
        </p:spPr>
        <p:txBody>
          <a:bodyPr/>
          <a:lstStyle>
            <a:lvl1pPr>
              <a:defRPr/>
            </a:lvl1pPr>
          </a:lstStyle>
          <a:p>
            <a:pPr>
              <a:defRPr/>
            </a:pPr>
            <a:fld id="{FBD9930F-61B9-4C47-9228-B82FC1D27BCF}" type="slidenum">
              <a:rPr/>
              <a:pPr>
                <a:defRPr/>
              </a:pPr>
              <a:t>‹#›</a:t>
            </a:fld>
            <a:endParaRPr/>
          </a:p>
        </p:txBody>
      </p:sp>
    </p:spTree>
    <p:extLst>
      <p:ext uri="{BB962C8B-B14F-4D97-AF65-F5344CB8AC3E}">
        <p14:creationId xmlns:p14="http://schemas.microsoft.com/office/powerpoint/2010/main" val="17963716"/>
      </p:ext>
    </p:extLst>
  </p:cSld>
  <p:clrMapOvr>
    <a:masterClrMapping/>
  </p:clrMapOvr>
  <p:transition spd="slow"/>
</p:sldLayout>
</file>

<file path=ppt/slideLayouts/slideLayout3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1E95E9D-5008-9940-9EBF-4F9DCCAB15F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16D8C46-74E3-B349-9CB9-19A9DC3051F8}"/>
              </a:ext>
            </a:extLst>
          </p:cNvPr>
          <p:cNvSpPr txBox="1">
            <a:spLocks noGrp="1"/>
          </p:cNvSpPr>
          <p:nvPr>
            <p:ph type="sldNum" sz="quarter" idx="11"/>
          </p:nvPr>
        </p:nvSpPr>
        <p:spPr>
          <a:ln/>
        </p:spPr>
        <p:txBody>
          <a:bodyPr/>
          <a:lstStyle>
            <a:lvl1pPr>
              <a:defRPr/>
            </a:lvl1pPr>
          </a:lstStyle>
          <a:p>
            <a:pPr>
              <a:defRPr/>
            </a:pPr>
            <a:fld id="{D79A1D49-8F21-9E45-9137-CB54E57B8B2B}" type="slidenum">
              <a:rPr/>
              <a:pPr>
                <a:defRPr/>
              </a:pPr>
              <a:t>‹#›</a:t>
            </a:fld>
            <a:endParaRPr/>
          </a:p>
        </p:txBody>
      </p:sp>
    </p:spTree>
    <p:extLst>
      <p:ext uri="{BB962C8B-B14F-4D97-AF65-F5344CB8AC3E}">
        <p14:creationId xmlns:p14="http://schemas.microsoft.com/office/powerpoint/2010/main" val="2430780078"/>
      </p:ext>
    </p:extLst>
  </p:cSld>
  <p:clrMapOvr>
    <a:masterClrMapping/>
  </p:clrMapOvr>
  <p:transition spd="slow"/>
</p:sldLayout>
</file>

<file path=ppt/slideLayouts/slideLayout35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8AE24FF-9139-8C46-AB52-6674433741B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31A77C3-284A-384E-80C1-36FB7E55EB12}"/>
              </a:ext>
            </a:extLst>
          </p:cNvPr>
          <p:cNvSpPr txBox="1">
            <a:spLocks noGrp="1"/>
          </p:cNvSpPr>
          <p:nvPr>
            <p:ph type="sldNum" sz="quarter" idx="11"/>
          </p:nvPr>
        </p:nvSpPr>
        <p:spPr>
          <a:ln/>
        </p:spPr>
        <p:txBody>
          <a:bodyPr/>
          <a:lstStyle>
            <a:lvl1pPr>
              <a:defRPr/>
            </a:lvl1pPr>
          </a:lstStyle>
          <a:p>
            <a:pPr>
              <a:defRPr/>
            </a:pPr>
            <a:fld id="{AD0D4BE2-D7F7-2545-ADDC-1A14AC049BC9}" type="slidenum">
              <a:rPr/>
              <a:pPr>
                <a:defRPr/>
              </a:pPr>
              <a:t>‹#›</a:t>
            </a:fld>
            <a:endParaRPr/>
          </a:p>
        </p:txBody>
      </p:sp>
    </p:spTree>
    <p:extLst>
      <p:ext uri="{BB962C8B-B14F-4D97-AF65-F5344CB8AC3E}">
        <p14:creationId xmlns:p14="http://schemas.microsoft.com/office/powerpoint/2010/main" val="1898700797"/>
      </p:ext>
    </p:extLst>
  </p:cSld>
  <p:clrMapOvr>
    <a:masterClrMapping/>
  </p:clrMapOvr>
  <p:transition spd="slow"/>
</p:sldLayout>
</file>

<file path=ppt/slideLayouts/slideLayout3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C10E502-A07B-B04A-9D40-3B1493C97C3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04865D3-3F1B-E148-AC86-D4CD1C3ED461}"/>
              </a:ext>
            </a:extLst>
          </p:cNvPr>
          <p:cNvSpPr txBox="1">
            <a:spLocks noGrp="1"/>
          </p:cNvSpPr>
          <p:nvPr>
            <p:ph type="sldNum" sz="quarter" idx="11"/>
          </p:nvPr>
        </p:nvSpPr>
        <p:spPr>
          <a:ln/>
        </p:spPr>
        <p:txBody>
          <a:bodyPr/>
          <a:lstStyle>
            <a:lvl1pPr>
              <a:defRPr/>
            </a:lvl1pPr>
          </a:lstStyle>
          <a:p>
            <a:pPr>
              <a:defRPr/>
            </a:pPr>
            <a:fld id="{9FF3B1D1-1535-F045-83EA-3365F41C85A2}" type="slidenum">
              <a:rPr/>
              <a:pPr>
                <a:defRPr/>
              </a:pPr>
              <a:t>‹#›</a:t>
            </a:fld>
            <a:endParaRPr/>
          </a:p>
        </p:txBody>
      </p:sp>
    </p:spTree>
    <p:extLst>
      <p:ext uri="{BB962C8B-B14F-4D97-AF65-F5344CB8AC3E}">
        <p14:creationId xmlns:p14="http://schemas.microsoft.com/office/powerpoint/2010/main" val="4265744121"/>
      </p:ext>
    </p:extLst>
  </p:cSld>
  <p:clrMapOvr>
    <a:masterClrMapping/>
  </p:clrMapOvr>
  <p:transition spd="slow"/>
</p:sldLayout>
</file>

<file path=ppt/slideLayouts/slideLayout3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83A7F6F-4D35-B04C-8A81-3B97C0C7CCF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0A158D7-D3CB-6346-A64C-C1A993C78612}"/>
              </a:ext>
            </a:extLst>
          </p:cNvPr>
          <p:cNvSpPr txBox="1">
            <a:spLocks noGrp="1"/>
          </p:cNvSpPr>
          <p:nvPr>
            <p:ph type="sldNum" sz="quarter" idx="11"/>
          </p:nvPr>
        </p:nvSpPr>
        <p:spPr>
          <a:ln/>
        </p:spPr>
        <p:txBody>
          <a:bodyPr/>
          <a:lstStyle>
            <a:lvl1pPr>
              <a:defRPr/>
            </a:lvl1pPr>
          </a:lstStyle>
          <a:p>
            <a:pPr>
              <a:defRPr/>
            </a:pPr>
            <a:fld id="{A232E76D-4E0B-AB43-B81F-CA3B2CE46A0B}" type="slidenum">
              <a:rPr/>
              <a:pPr>
                <a:defRPr/>
              </a:pPr>
              <a:t>‹#›</a:t>
            </a:fld>
            <a:endParaRPr/>
          </a:p>
        </p:txBody>
      </p:sp>
    </p:spTree>
    <p:extLst>
      <p:ext uri="{BB962C8B-B14F-4D97-AF65-F5344CB8AC3E}">
        <p14:creationId xmlns:p14="http://schemas.microsoft.com/office/powerpoint/2010/main" val="1287201241"/>
      </p:ext>
    </p:extLst>
  </p:cSld>
  <p:clrMapOvr>
    <a:masterClrMapping/>
  </p:clrMapOvr>
  <p:transition spd="slow"/>
</p:sldLayout>
</file>

<file path=ppt/slideLayouts/slideLayout3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46BF30E-87A2-564E-8858-3CD9B861449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57792D2-7D42-F54D-8FCF-B0A00C56C84C}"/>
              </a:ext>
            </a:extLst>
          </p:cNvPr>
          <p:cNvSpPr txBox="1">
            <a:spLocks noGrp="1"/>
          </p:cNvSpPr>
          <p:nvPr>
            <p:ph type="sldNum" sz="quarter" idx="11"/>
          </p:nvPr>
        </p:nvSpPr>
        <p:spPr>
          <a:ln/>
        </p:spPr>
        <p:txBody>
          <a:bodyPr/>
          <a:lstStyle>
            <a:lvl1pPr>
              <a:defRPr/>
            </a:lvl1pPr>
          </a:lstStyle>
          <a:p>
            <a:pPr>
              <a:defRPr/>
            </a:pPr>
            <a:fld id="{B7622402-802B-FF48-9F67-B9BC5CDC5827}" type="slidenum">
              <a:rPr/>
              <a:pPr>
                <a:defRPr/>
              </a:pPr>
              <a:t>‹#›</a:t>
            </a:fld>
            <a:endParaRPr/>
          </a:p>
        </p:txBody>
      </p:sp>
    </p:spTree>
    <p:extLst>
      <p:ext uri="{BB962C8B-B14F-4D97-AF65-F5344CB8AC3E}">
        <p14:creationId xmlns:p14="http://schemas.microsoft.com/office/powerpoint/2010/main" val="3405115907"/>
      </p:ext>
    </p:extLst>
  </p:cSld>
  <p:clrMapOvr>
    <a:masterClrMapping/>
  </p:clrMapOvr>
  <p:transition spd="slow"/>
</p:sldLayout>
</file>

<file path=ppt/slideLayouts/slideLayout3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BA24F53-B8CE-D840-AD88-225CAFA77034}"/>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4E77207-9329-6946-B241-1DEC6CC115E6}"/>
              </a:ext>
            </a:extLst>
          </p:cNvPr>
          <p:cNvSpPr txBox="1">
            <a:spLocks noGrp="1"/>
          </p:cNvSpPr>
          <p:nvPr>
            <p:ph type="sldNum" sz="quarter" idx="11"/>
          </p:nvPr>
        </p:nvSpPr>
        <p:spPr>
          <a:ln/>
        </p:spPr>
        <p:txBody>
          <a:bodyPr/>
          <a:lstStyle>
            <a:lvl1pPr>
              <a:defRPr/>
            </a:lvl1pPr>
          </a:lstStyle>
          <a:p>
            <a:pPr>
              <a:defRPr/>
            </a:pPr>
            <a:fld id="{B0716A83-6BCF-B546-847F-8BACCA05DA6B}" type="slidenum">
              <a:rPr/>
              <a:pPr>
                <a:defRPr/>
              </a:pPr>
              <a:t>‹#›</a:t>
            </a:fld>
            <a:endParaRPr/>
          </a:p>
        </p:txBody>
      </p:sp>
    </p:spTree>
    <p:extLst>
      <p:ext uri="{BB962C8B-B14F-4D97-AF65-F5344CB8AC3E}">
        <p14:creationId xmlns:p14="http://schemas.microsoft.com/office/powerpoint/2010/main" val="4078703927"/>
      </p:ext>
    </p:extLst>
  </p:cSld>
  <p:clrMapOvr>
    <a:masterClrMapping/>
  </p:clrMapOvr>
  <p:transition spd="slow"/>
</p:sldLayout>
</file>

<file path=ppt/slideLayouts/slideLayout3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119DE367-81D9-3E46-89BB-6B96006A3D9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149248B-1820-AE47-8B0B-A79E90A5310A}"/>
              </a:ext>
            </a:extLst>
          </p:cNvPr>
          <p:cNvSpPr txBox="1">
            <a:spLocks noGrp="1"/>
          </p:cNvSpPr>
          <p:nvPr>
            <p:ph type="sldNum" sz="quarter" idx="11"/>
          </p:nvPr>
        </p:nvSpPr>
        <p:spPr>
          <a:ln/>
        </p:spPr>
        <p:txBody>
          <a:bodyPr/>
          <a:lstStyle>
            <a:lvl1pPr>
              <a:defRPr/>
            </a:lvl1pPr>
          </a:lstStyle>
          <a:p>
            <a:pPr>
              <a:defRPr/>
            </a:pPr>
            <a:fld id="{B8D4ACDA-6662-F84D-934A-7A6CF55CBA23}" type="slidenum">
              <a:rPr/>
              <a:pPr>
                <a:defRPr/>
              </a:pPr>
              <a:t>‹#›</a:t>
            </a:fld>
            <a:endParaRPr/>
          </a:p>
        </p:txBody>
      </p:sp>
    </p:spTree>
    <p:extLst>
      <p:ext uri="{BB962C8B-B14F-4D97-AF65-F5344CB8AC3E}">
        <p14:creationId xmlns:p14="http://schemas.microsoft.com/office/powerpoint/2010/main" val="3231696831"/>
      </p:ext>
    </p:extLst>
  </p:cSld>
  <p:clrMapOvr>
    <a:masterClrMapping/>
  </p:clrMapOvr>
  <p:transition spd="slow"/>
</p:sldLayout>
</file>

<file path=ppt/slideLayouts/slideLayout3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2121036-54CA-7744-B5F4-B9C235DEC91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A39852C-ED85-964B-9771-D52429353FD2}"/>
              </a:ext>
            </a:extLst>
          </p:cNvPr>
          <p:cNvSpPr txBox="1">
            <a:spLocks noGrp="1"/>
          </p:cNvSpPr>
          <p:nvPr>
            <p:ph type="sldNum" sz="quarter" idx="11"/>
          </p:nvPr>
        </p:nvSpPr>
        <p:spPr>
          <a:ln/>
        </p:spPr>
        <p:txBody>
          <a:bodyPr/>
          <a:lstStyle>
            <a:lvl1pPr>
              <a:defRPr/>
            </a:lvl1pPr>
          </a:lstStyle>
          <a:p>
            <a:pPr>
              <a:defRPr/>
            </a:pPr>
            <a:fld id="{64D3ACA9-1E4F-D34A-8B9E-7DB090262ED3}" type="slidenum">
              <a:rPr/>
              <a:pPr>
                <a:defRPr/>
              </a:pPr>
              <a:t>‹#›</a:t>
            </a:fld>
            <a:endParaRPr/>
          </a:p>
        </p:txBody>
      </p:sp>
    </p:spTree>
    <p:extLst>
      <p:ext uri="{BB962C8B-B14F-4D97-AF65-F5344CB8AC3E}">
        <p14:creationId xmlns:p14="http://schemas.microsoft.com/office/powerpoint/2010/main" val="2689713463"/>
      </p:ext>
    </p:extLst>
  </p:cSld>
  <p:clrMapOvr>
    <a:masterClrMapping/>
  </p:clrMapOvr>
  <p:transition spd="slow"/>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518965916"/>
      </p:ext>
    </p:extLst>
  </p:cSld>
  <p:clrMapOvr>
    <a:masterClrMapping/>
  </p:clrMapOvr>
  <p:transition spd="slow"/>
</p:sldLayout>
</file>

<file path=ppt/slideLayouts/slideLayout3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61CBF50-4687-B744-8C70-DB2A11418BA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4D837F4-8931-C14F-ACEC-124FD8623BAE}"/>
              </a:ext>
            </a:extLst>
          </p:cNvPr>
          <p:cNvSpPr txBox="1">
            <a:spLocks noGrp="1"/>
          </p:cNvSpPr>
          <p:nvPr>
            <p:ph type="sldNum" sz="quarter" idx="11"/>
          </p:nvPr>
        </p:nvSpPr>
        <p:spPr>
          <a:ln/>
        </p:spPr>
        <p:txBody>
          <a:bodyPr/>
          <a:lstStyle>
            <a:lvl1pPr>
              <a:defRPr/>
            </a:lvl1pPr>
          </a:lstStyle>
          <a:p>
            <a:pPr>
              <a:defRPr/>
            </a:pPr>
            <a:fld id="{E474C01A-B6E7-3648-A461-0F5E563BC049}" type="slidenum">
              <a:rPr/>
              <a:pPr>
                <a:defRPr/>
              </a:pPr>
              <a:t>‹#›</a:t>
            </a:fld>
            <a:endParaRPr/>
          </a:p>
        </p:txBody>
      </p:sp>
    </p:spTree>
    <p:extLst>
      <p:ext uri="{BB962C8B-B14F-4D97-AF65-F5344CB8AC3E}">
        <p14:creationId xmlns:p14="http://schemas.microsoft.com/office/powerpoint/2010/main" val="3673157480"/>
      </p:ext>
    </p:extLst>
  </p:cSld>
  <p:clrMapOvr>
    <a:masterClrMapping/>
  </p:clrMapOvr>
  <p:transition spd="slow"/>
</p:sldLayout>
</file>

<file path=ppt/slideLayouts/slideLayout3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363784E-5234-D740-861A-7402440CF5F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F1844D4-89A0-1345-8932-9DB42E45F718}"/>
              </a:ext>
            </a:extLst>
          </p:cNvPr>
          <p:cNvSpPr txBox="1">
            <a:spLocks noGrp="1"/>
          </p:cNvSpPr>
          <p:nvPr>
            <p:ph type="sldNum" sz="quarter" idx="11"/>
          </p:nvPr>
        </p:nvSpPr>
        <p:spPr>
          <a:ln/>
        </p:spPr>
        <p:txBody>
          <a:bodyPr/>
          <a:lstStyle>
            <a:lvl1pPr>
              <a:defRPr/>
            </a:lvl1pPr>
          </a:lstStyle>
          <a:p>
            <a:pPr>
              <a:defRPr/>
            </a:pPr>
            <a:fld id="{FA1C6745-3E03-1348-A7B0-67DEAC40AC53}" type="slidenum">
              <a:rPr/>
              <a:pPr>
                <a:defRPr/>
              </a:pPr>
              <a:t>‹#›</a:t>
            </a:fld>
            <a:endParaRPr/>
          </a:p>
        </p:txBody>
      </p:sp>
    </p:spTree>
    <p:extLst>
      <p:ext uri="{BB962C8B-B14F-4D97-AF65-F5344CB8AC3E}">
        <p14:creationId xmlns:p14="http://schemas.microsoft.com/office/powerpoint/2010/main" val="2626068811"/>
      </p:ext>
    </p:extLst>
  </p:cSld>
  <p:clrMapOvr>
    <a:masterClrMapping/>
  </p:clrMapOvr>
  <p:transition spd="slow"/>
</p:sldLayout>
</file>

<file path=ppt/slideLayouts/slideLayout3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1EAEFCF-8BD8-DD48-A129-73EEC73BC43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F346358-55C0-B34D-B754-80D5B5CB4925}"/>
              </a:ext>
            </a:extLst>
          </p:cNvPr>
          <p:cNvSpPr txBox="1">
            <a:spLocks noGrp="1"/>
          </p:cNvSpPr>
          <p:nvPr>
            <p:ph type="sldNum" sz="quarter" idx="11"/>
          </p:nvPr>
        </p:nvSpPr>
        <p:spPr>
          <a:ln/>
        </p:spPr>
        <p:txBody>
          <a:bodyPr/>
          <a:lstStyle>
            <a:lvl1pPr>
              <a:defRPr/>
            </a:lvl1pPr>
          </a:lstStyle>
          <a:p>
            <a:pPr>
              <a:defRPr/>
            </a:pPr>
            <a:fld id="{9A04EC0D-EF94-4F44-80EA-D8934665DB06}" type="slidenum">
              <a:rPr/>
              <a:pPr>
                <a:defRPr/>
              </a:pPr>
              <a:t>‹#›</a:t>
            </a:fld>
            <a:endParaRPr/>
          </a:p>
        </p:txBody>
      </p:sp>
    </p:spTree>
    <p:extLst>
      <p:ext uri="{BB962C8B-B14F-4D97-AF65-F5344CB8AC3E}">
        <p14:creationId xmlns:p14="http://schemas.microsoft.com/office/powerpoint/2010/main" val="2503270641"/>
      </p:ext>
    </p:extLst>
  </p:cSld>
  <p:clrMapOvr>
    <a:masterClrMapping/>
  </p:clrMapOvr>
  <p:transition spd="slow"/>
</p:sldLayout>
</file>

<file path=ppt/slideLayouts/slideLayout3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CE12584-45BC-624A-AFD5-D6E8E83DFA3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67919C7-74B2-2842-918D-6D8B8335A3ED}"/>
              </a:ext>
            </a:extLst>
          </p:cNvPr>
          <p:cNvSpPr txBox="1">
            <a:spLocks noGrp="1"/>
          </p:cNvSpPr>
          <p:nvPr>
            <p:ph type="sldNum" sz="quarter" idx="11"/>
          </p:nvPr>
        </p:nvSpPr>
        <p:spPr>
          <a:ln/>
        </p:spPr>
        <p:txBody>
          <a:bodyPr/>
          <a:lstStyle>
            <a:lvl1pPr>
              <a:defRPr/>
            </a:lvl1pPr>
          </a:lstStyle>
          <a:p>
            <a:pPr>
              <a:defRPr/>
            </a:pPr>
            <a:fld id="{9EC70DB6-032B-AD4E-A207-8F1F1BF44A04}" type="slidenum">
              <a:rPr/>
              <a:pPr>
                <a:defRPr/>
              </a:pPr>
              <a:t>‹#›</a:t>
            </a:fld>
            <a:endParaRPr/>
          </a:p>
        </p:txBody>
      </p:sp>
    </p:spTree>
    <p:extLst>
      <p:ext uri="{BB962C8B-B14F-4D97-AF65-F5344CB8AC3E}">
        <p14:creationId xmlns:p14="http://schemas.microsoft.com/office/powerpoint/2010/main" val="2917727240"/>
      </p:ext>
    </p:extLst>
  </p:cSld>
  <p:clrMapOvr>
    <a:masterClrMapping/>
  </p:clrMapOvr>
  <p:transition spd="slow"/>
</p:sldLayout>
</file>

<file path=ppt/slideLayouts/slideLayout35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8CADD6E-CEFB-0642-80CC-053FE259AB5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433B3AE-9F85-9F4A-86A4-5E8E18BFB512}"/>
              </a:ext>
            </a:extLst>
          </p:cNvPr>
          <p:cNvSpPr txBox="1">
            <a:spLocks noGrp="1"/>
          </p:cNvSpPr>
          <p:nvPr>
            <p:ph type="sldNum" sz="quarter" idx="11"/>
          </p:nvPr>
        </p:nvSpPr>
        <p:spPr>
          <a:ln/>
        </p:spPr>
        <p:txBody>
          <a:bodyPr/>
          <a:lstStyle>
            <a:lvl1pPr>
              <a:defRPr/>
            </a:lvl1pPr>
          </a:lstStyle>
          <a:p>
            <a:pPr>
              <a:defRPr/>
            </a:pPr>
            <a:fld id="{82F42B69-3F06-B547-BEEA-5ED3C724A9BA}" type="slidenum">
              <a:rPr/>
              <a:pPr>
                <a:defRPr/>
              </a:pPr>
              <a:t>‹#›</a:t>
            </a:fld>
            <a:endParaRPr/>
          </a:p>
        </p:txBody>
      </p:sp>
    </p:spTree>
    <p:extLst>
      <p:ext uri="{BB962C8B-B14F-4D97-AF65-F5344CB8AC3E}">
        <p14:creationId xmlns:p14="http://schemas.microsoft.com/office/powerpoint/2010/main" val="362259819"/>
      </p:ext>
    </p:extLst>
  </p:cSld>
  <p:clrMapOvr>
    <a:masterClrMapping/>
  </p:clrMapOvr>
  <p:transition spd="slow"/>
</p:sldLayout>
</file>

<file path=ppt/slideLayouts/slideLayout3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CC554FC-3A82-D14E-A0AE-16CF4944C20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6503D4E-4410-2141-B2F1-B1D114F46BAE}"/>
              </a:ext>
            </a:extLst>
          </p:cNvPr>
          <p:cNvSpPr txBox="1">
            <a:spLocks noGrp="1"/>
          </p:cNvSpPr>
          <p:nvPr>
            <p:ph type="sldNum" sz="quarter" idx="11"/>
          </p:nvPr>
        </p:nvSpPr>
        <p:spPr>
          <a:ln/>
        </p:spPr>
        <p:txBody>
          <a:bodyPr/>
          <a:lstStyle>
            <a:lvl1pPr>
              <a:defRPr/>
            </a:lvl1pPr>
          </a:lstStyle>
          <a:p>
            <a:pPr>
              <a:defRPr/>
            </a:pPr>
            <a:fld id="{43BD4C67-40EF-904C-BF4E-4ACA85F84501}" type="slidenum">
              <a:rPr/>
              <a:pPr>
                <a:defRPr/>
              </a:pPr>
              <a:t>‹#›</a:t>
            </a:fld>
            <a:endParaRPr/>
          </a:p>
        </p:txBody>
      </p:sp>
    </p:spTree>
    <p:extLst>
      <p:ext uri="{BB962C8B-B14F-4D97-AF65-F5344CB8AC3E}">
        <p14:creationId xmlns:p14="http://schemas.microsoft.com/office/powerpoint/2010/main" val="206926046"/>
      </p:ext>
    </p:extLst>
  </p:cSld>
  <p:clrMapOvr>
    <a:masterClrMapping/>
  </p:clrMapOvr>
  <p:transition spd="slow"/>
</p:sldLayout>
</file>

<file path=ppt/slideLayouts/slideLayout3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66983F6-C8D4-AE46-BE13-6015994951B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ECFBADA-EDAF-E744-B773-4BC565D9BB83}"/>
              </a:ext>
            </a:extLst>
          </p:cNvPr>
          <p:cNvSpPr txBox="1">
            <a:spLocks noGrp="1"/>
          </p:cNvSpPr>
          <p:nvPr>
            <p:ph type="sldNum" sz="quarter" idx="11"/>
          </p:nvPr>
        </p:nvSpPr>
        <p:spPr>
          <a:ln/>
        </p:spPr>
        <p:txBody>
          <a:bodyPr/>
          <a:lstStyle>
            <a:lvl1pPr>
              <a:defRPr/>
            </a:lvl1pPr>
          </a:lstStyle>
          <a:p>
            <a:pPr>
              <a:defRPr/>
            </a:pPr>
            <a:fld id="{ED81E401-DE18-9643-B293-CE49A5BB73AC}" type="slidenum">
              <a:rPr/>
              <a:pPr>
                <a:defRPr/>
              </a:pPr>
              <a:t>‹#›</a:t>
            </a:fld>
            <a:endParaRPr/>
          </a:p>
        </p:txBody>
      </p:sp>
    </p:spTree>
    <p:extLst>
      <p:ext uri="{BB962C8B-B14F-4D97-AF65-F5344CB8AC3E}">
        <p14:creationId xmlns:p14="http://schemas.microsoft.com/office/powerpoint/2010/main" val="1566669069"/>
      </p:ext>
    </p:extLst>
  </p:cSld>
  <p:clrMapOvr>
    <a:masterClrMapping/>
  </p:clrMapOvr>
  <p:transition spd="slow"/>
</p:sldLayout>
</file>

<file path=ppt/slideLayouts/slideLayout3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D1265CB0-DA94-034B-AD95-3C9702251ED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36BA941-E916-5744-BAC2-B98DC39A77CF}"/>
              </a:ext>
            </a:extLst>
          </p:cNvPr>
          <p:cNvSpPr txBox="1">
            <a:spLocks noGrp="1"/>
          </p:cNvSpPr>
          <p:nvPr>
            <p:ph type="sldNum" sz="quarter" idx="11"/>
          </p:nvPr>
        </p:nvSpPr>
        <p:spPr>
          <a:ln/>
        </p:spPr>
        <p:txBody>
          <a:bodyPr/>
          <a:lstStyle>
            <a:lvl1pPr>
              <a:defRPr/>
            </a:lvl1pPr>
          </a:lstStyle>
          <a:p>
            <a:pPr>
              <a:defRPr/>
            </a:pPr>
            <a:fld id="{EBEA5D4C-A966-0840-9549-93D53412CC7F}" type="slidenum">
              <a:rPr/>
              <a:pPr>
                <a:defRPr/>
              </a:pPr>
              <a:t>‹#›</a:t>
            </a:fld>
            <a:endParaRPr/>
          </a:p>
        </p:txBody>
      </p:sp>
    </p:spTree>
    <p:extLst>
      <p:ext uri="{BB962C8B-B14F-4D97-AF65-F5344CB8AC3E}">
        <p14:creationId xmlns:p14="http://schemas.microsoft.com/office/powerpoint/2010/main" val="3163253030"/>
      </p:ext>
    </p:extLst>
  </p:cSld>
  <p:clrMapOvr>
    <a:masterClrMapping/>
  </p:clrMapOvr>
  <p:transition spd="slow"/>
</p:sldLayout>
</file>

<file path=ppt/slideLayouts/slideLayout3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FC4B5AB-DE99-A243-8F63-D34DF050271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6E3A424-2E7D-4C44-8F35-6367338F6078}"/>
              </a:ext>
            </a:extLst>
          </p:cNvPr>
          <p:cNvSpPr txBox="1">
            <a:spLocks noGrp="1"/>
          </p:cNvSpPr>
          <p:nvPr>
            <p:ph type="sldNum" sz="quarter" idx="11"/>
          </p:nvPr>
        </p:nvSpPr>
        <p:spPr>
          <a:ln/>
        </p:spPr>
        <p:txBody>
          <a:bodyPr/>
          <a:lstStyle>
            <a:lvl1pPr>
              <a:defRPr/>
            </a:lvl1pPr>
          </a:lstStyle>
          <a:p>
            <a:pPr>
              <a:defRPr/>
            </a:pPr>
            <a:fld id="{F3C51E13-AE9A-544B-AC1F-357666E96FE3}" type="slidenum">
              <a:rPr/>
              <a:pPr>
                <a:defRPr/>
              </a:pPr>
              <a:t>‹#›</a:t>
            </a:fld>
            <a:endParaRPr/>
          </a:p>
        </p:txBody>
      </p:sp>
    </p:spTree>
    <p:extLst>
      <p:ext uri="{BB962C8B-B14F-4D97-AF65-F5344CB8AC3E}">
        <p14:creationId xmlns:p14="http://schemas.microsoft.com/office/powerpoint/2010/main" val="1380279671"/>
      </p:ext>
    </p:extLst>
  </p:cSld>
  <p:clrMapOvr>
    <a:masterClrMapping/>
  </p:clrMapOvr>
  <p:transition spd="slow"/>
</p:sldLayout>
</file>

<file path=ppt/slideLayouts/slideLayout3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1C176D5-07E6-7343-92F6-9D0CEC5C8E0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652563E-51C8-9545-A841-0E2838B03F0E}"/>
              </a:ext>
            </a:extLst>
          </p:cNvPr>
          <p:cNvSpPr txBox="1">
            <a:spLocks noGrp="1"/>
          </p:cNvSpPr>
          <p:nvPr>
            <p:ph type="sldNum" sz="quarter" idx="11"/>
          </p:nvPr>
        </p:nvSpPr>
        <p:spPr>
          <a:ln/>
        </p:spPr>
        <p:txBody>
          <a:bodyPr/>
          <a:lstStyle>
            <a:lvl1pPr>
              <a:defRPr/>
            </a:lvl1pPr>
          </a:lstStyle>
          <a:p>
            <a:pPr>
              <a:defRPr/>
            </a:pPr>
            <a:fld id="{C6420861-C8FE-6940-A290-DA43007B30F6}" type="slidenum">
              <a:rPr/>
              <a:pPr>
                <a:defRPr/>
              </a:pPr>
              <a:t>‹#›</a:t>
            </a:fld>
            <a:endParaRPr/>
          </a:p>
        </p:txBody>
      </p:sp>
    </p:spTree>
    <p:extLst>
      <p:ext uri="{BB962C8B-B14F-4D97-AF65-F5344CB8AC3E}">
        <p14:creationId xmlns:p14="http://schemas.microsoft.com/office/powerpoint/2010/main" val="964384329"/>
      </p:ext>
    </p:extLst>
  </p:cSld>
  <p:clrMapOvr>
    <a:masterClrMapping/>
  </p:clrMapOvr>
  <p:transition spd="slow"/>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886635222"/>
      </p:ext>
    </p:extLst>
  </p:cSld>
  <p:clrMapOvr>
    <a:masterClrMapping/>
  </p:clrMapOvr>
  <p:transition spd="slow"/>
</p:sldLayout>
</file>

<file path=ppt/slideLayouts/slideLayout3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2698075-F06C-D647-9AF1-4F540B21BFB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1555C33-1672-9243-AB1B-66597E166BE0}"/>
              </a:ext>
            </a:extLst>
          </p:cNvPr>
          <p:cNvSpPr txBox="1">
            <a:spLocks noGrp="1"/>
          </p:cNvSpPr>
          <p:nvPr>
            <p:ph type="sldNum" sz="quarter" idx="11"/>
          </p:nvPr>
        </p:nvSpPr>
        <p:spPr>
          <a:ln/>
        </p:spPr>
        <p:txBody>
          <a:bodyPr/>
          <a:lstStyle>
            <a:lvl1pPr>
              <a:defRPr/>
            </a:lvl1pPr>
          </a:lstStyle>
          <a:p>
            <a:pPr>
              <a:defRPr/>
            </a:pPr>
            <a:fld id="{D69004D4-9E10-C149-8393-BB646449252E}" type="slidenum">
              <a:rPr/>
              <a:pPr>
                <a:defRPr/>
              </a:pPr>
              <a:t>‹#›</a:t>
            </a:fld>
            <a:endParaRPr/>
          </a:p>
        </p:txBody>
      </p:sp>
    </p:spTree>
    <p:extLst>
      <p:ext uri="{BB962C8B-B14F-4D97-AF65-F5344CB8AC3E}">
        <p14:creationId xmlns:p14="http://schemas.microsoft.com/office/powerpoint/2010/main" val="1533564962"/>
      </p:ext>
    </p:extLst>
  </p:cSld>
  <p:clrMapOvr>
    <a:masterClrMapping/>
  </p:clrMapOvr>
  <p:transition spd="slow"/>
</p:sldLayout>
</file>

<file path=ppt/slideLayouts/slideLayout3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4A234AC-B330-9E4F-B549-5933EDBA71D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2E105C8-CD82-184A-844F-D4AD9BBACA59}"/>
              </a:ext>
            </a:extLst>
          </p:cNvPr>
          <p:cNvSpPr txBox="1">
            <a:spLocks noGrp="1"/>
          </p:cNvSpPr>
          <p:nvPr>
            <p:ph type="sldNum" sz="quarter" idx="11"/>
          </p:nvPr>
        </p:nvSpPr>
        <p:spPr>
          <a:ln/>
        </p:spPr>
        <p:txBody>
          <a:bodyPr/>
          <a:lstStyle>
            <a:lvl1pPr>
              <a:defRPr/>
            </a:lvl1pPr>
          </a:lstStyle>
          <a:p>
            <a:pPr>
              <a:defRPr/>
            </a:pPr>
            <a:fld id="{6807D60F-83BD-6E4F-8B2B-C6C10839F4C9}" type="slidenum">
              <a:rPr/>
              <a:pPr>
                <a:defRPr/>
              </a:pPr>
              <a:t>‹#›</a:t>
            </a:fld>
            <a:endParaRPr/>
          </a:p>
        </p:txBody>
      </p:sp>
    </p:spTree>
    <p:extLst>
      <p:ext uri="{BB962C8B-B14F-4D97-AF65-F5344CB8AC3E}">
        <p14:creationId xmlns:p14="http://schemas.microsoft.com/office/powerpoint/2010/main" val="2212032532"/>
      </p:ext>
    </p:extLst>
  </p:cSld>
  <p:clrMapOvr>
    <a:masterClrMapping/>
  </p:clrMapOvr>
  <p:transition spd="slow"/>
</p:sldLayout>
</file>

<file path=ppt/slideLayouts/slideLayout3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C4862B7-DE35-574F-A18C-98095817108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9A51801-1D09-2448-BD65-28F0170586A5}"/>
              </a:ext>
            </a:extLst>
          </p:cNvPr>
          <p:cNvSpPr txBox="1">
            <a:spLocks noGrp="1"/>
          </p:cNvSpPr>
          <p:nvPr>
            <p:ph type="sldNum" sz="quarter" idx="11"/>
          </p:nvPr>
        </p:nvSpPr>
        <p:spPr>
          <a:ln/>
        </p:spPr>
        <p:txBody>
          <a:bodyPr/>
          <a:lstStyle>
            <a:lvl1pPr>
              <a:defRPr/>
            </a:lvl1pPr>
          </a:lstStyle>
          <a:p>
            <a:pPr>
              <a:defRPr/>
            </a:pPr>
            <a:fld id="{E8A5C0D9-CF18-7543-83AF-9FBD8E3981EA}" type="slidenum">
              <a:rPr/>
              <a:pPr>
                <a:defRPr/>
              </a:pPr>
              <a:t>‹#›</a:t>
            </a:fld>
            <a:endParaRPr/>
          </a:p>
        </p:txBody>
      </p:sp>
    </p:spTree>
    <p:extLst>
      <p:ext uri="{BB962C8B-B14F-4D97-AF65-F5344CB8AC3E}">
        <p14:creationId xmlns:p14="http://schemas.microsoft.com/office/powerpoint/2010/main" val="2343825210"/>
      </p:ext>
    </p:extLst>
  </p:cSld>
  <p:clrMapOvr>
    <a:masterClrMapping/>
  </p:clrMapOvr>
  <p:transition spd="slow"/>
</p:sldLayout>
</file>

<file path=ppt/slideLayouts/slideLayout3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C95C6B9-6408-624B-B1A5-7BBB2248CCC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FF7D26A-1D10-5E4B-B16F-A454FB632E3E}"/>
              </a:ext>
            </a:extLst>
          </p:cNvPr>
          <p:cNvSpPr txBox="1">
            <a:spLocks noGrp="1"/>
          </p:cNvSpPr>
          <p:nvPr>
            <p:ph type="sldNum" sz="quarter" idx="11"/>
          </p:nvPr>
        </p:nvSpPr>
        <p:spPr>
          <a:ln/>
        </p:spPr>
        <p:txBody>
          <a:bodyPr/>
          <a:lstStyle>
            <a:lvl1pPr>
              <a:defRPr/>
            </a:lvl1pPr>
          </a:lstStyle>
          <a:p>
            <a:pPr>
              <a:defRPr/>
            </a:pPr>
            <a:fld id="{F4CAA635-9D6B-FA46-BFF9-A23BF6A52AF2}" type="slidenum">
              <a:rPr/>
              <a:pPr>
                <a:defRPr/>
              </a:pPr>
              <a:t>‹#›</a:t>
            </a:fld>
            <a:endParaRPr/>
          </a:p>
        </p:txBody>
      </p:sp>
    </p:spTree>
    <p:extLst>
      <p:ext uri="{BB962C8B-B14F-4D97-AF65-F5344CB8AC3E}">
        <p14:creationId xmlns:p14="http://schemas.microsoft.com/office/powerpoint/2010/main" val="3090133643"/>
      </p:ext>
    </p:extLst>
  </p:cSld>
  <p:clrMapOvr>
    <a:masterClrMapping/>
  </p:clrMapOvr>
  <p:transition spd="slow"/>
</p:sldLayout>
</file>

<file path=ppt/slideLayouts/slideLayout3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71AEB73-F427-0649-B765-D7B8E833CE8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49D1C01-B308-3E4B-8A2E-6075DD984FC1}"/>
              </a:ext>
            </a:extLst>
          </p:cNvPr>
          <p:cNvSpPr txBox="1">
            <a:spLocks noGrp="1"/>
          </p:cNvSpPr>
          <p:nvPr>
            <p:ph type="sldNum" sz="quarter" idx="11"/>
          </p:nvPr>
        </p:nvSpPr>
        <p:spPr>
          <a:ln/>
        </p:spPr>
        <p:txBody>
          <a:bodyPr/>
          <a:lstStyle>
            <a:lvl1pPr>
              <a:defRPr/>
            </a:lvl1pPr>
          </a:lstStyle>
          <a:p>
            <a:pPr>
              <a:defRPr/>
            </a:pPr>
            <a:fld id="{F4692D50-6AEB-BF48-8D28-405EBEF31B28}" type="slidenum">
              <a:rPr/>
              <a:pPr>
                <a:defRPr/>
              </a:pPr>
              <a:t>‹#›</a:t>
            </a:fld>
            <a:endParaRPr/>
          </a:p>
        </p:txBody>
      </p:sp>
    </p:spTree>
    <p:extLst>
      <p:ext uri="{BB962C8B-B14F-4D97-AF65-F5344CB8AC3E}">
        <p14:creationId xmlns:p14="http://schemas.microsoft.com/office/powerpoint/2010/main" val="2201478245"/>
      </p:ext>
    </p:extLst>
  </p:cSld>
  <p:clrMapOvr>
    <a:masterClrMapping/>
  </p:clrMapOvr>
  <p:transition spd="slow"/>
</p:sldLayout>
</file>

<file path=ppt/slideLayouts/slideLayout35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2B263958-D97E-444E-9D54-5CF2A78E6909}"/>
              </a:ext>
            </a:extLst>
          </p:cNvPr>
          <p:cNvSpPr txBox="1">
            <a:spLocks noGrp="1"/>
          </p:cNvSpPr>
          <p:nvPr>
            <p:ph type="sldNum" sz="quarter" idx="10"/>
          </p:nvPr>
        </p:nvSpPr>
        <p:spPr>
          <a:ln/>
        </p:spPr>
        <p:txBody>
          <a:bodyPr/>
          <a:lstStyle>
            <a:lvl1pPr>
              <a:defRPr/>
            </a:lvl1pPr>
          </a:lstStyle>
          <a:p>
            <a:pPr>
              <a:defRPr/>
            </a:pPr>
            <a:fld id="{9A8235F3-5B89-E041-97F3-7E2E64B00A2E}" type="slidenum">
              <a:rPr/>
              <a:pPr>
                <a:defRPr/>
              </a:pPr>
              <a:t>‹#›</a:t>
            </a:fld>
            <a:endParaRPr/>
          </a:p>
        </p:txBody>
      </p:sp>
    </p:spTree>
    <p:extLst>
      <p:ext uri="{BB962C8B-B14F-4D97-AF65-F5344CB8AC3E}">
        <p14:creationId xmlns:p14="http://schemas.microsoft.com/office/powerpoint/2010/main" val="182001885"/>
      </p:ext>
    </p:extLst>
  </p:cSld>
  <p:clrMapOvr>
    <a:masterClrMapping/>
  </p:clrMapOvr>
  <p:transition spd="slow"/>
</p:sldLayout>
</file>

<file path=ppt/slideLayouts/slideLayout3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0C441C3F-213C-8D4D-A2E4-2AB14D9901CC}"/>
              </a:ext>
            </a:extLst>
          </p:cNvPr>
          <p:cNvSpPr txBox="1">
            <a:spLocks noGrp="1"/>
          </p:cNvSpPr>
          <p:nvPr>
            <p:ph type="sldNum" sz="quarter" idx="10"/>
          </p:nvPr>
        </p:nvSpPr>
        <p:spPr>
          <a:ln/>
        </p:spPr>
        <p:txBody>
          <a:bodyPr/>
          <a:lstStyle>
            <a:lvl1pPr>
              <a:defRPr/>
            </a:lvl1pPr>
          </a:lstStyle>
          <a:p>
            <a:pPr>
              <a:defRPr/>
            </a:pPr>
            <a:fld id="{21E7F7AD-581D-2946-AC79-F0893C97F0A8}" type="slidenum">
              <a:rPr/>
              <a:pPr>
                <a:defRPr/>
              </a:pPr>
              <a:t>‹#›</a:t>
            </a:fld>
            <a:endParaRPr/>
          </a:p>
        </p:txBody>
      </p:sp>
    </p:spTree>
    <p:extLst>
      <p:ext uri="{BB962C8B-B14F-4D97-AF65-F5344CB8AC3E}">
        <p14:creationId xmlns:p14="http://schemas.microsoft.com/office/powerpoint/2010/main" val="226265462"/>
      </p:ext>
    </p:extLst>
  </p:cSld>
  <p:clrMapOvr>
    <a:masterClrMapping/>
  </p:clrMapOvr>
  <p:transition spd="slow"/>
</p:sldLayout>
</file>

<file path=ppt/slideLayouts/slideLayout3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8D3F8986-5411-5641-A83E-91085A092662}"/>
              </a:ext>
            </a:extLst>
          </p:cNvPr>
          <p:cNvSpPr txBox="1">
            <a:spLocks noGrp="1"/>
          </p:cNvSpPr>
          <p:nvPr>
            <p:ph type="sldNum" sz="quarter" idx="10"/>
          </p:nvPr>
        </p:nvSpPr>
        <p:spPr>
          <a:ln/>
        </p:spPr>
        <p:txBody>
          <a:bodyPr/>
          <a:lstStyle>
            <a:lvl1pPr>
              <a:defRPr/>
            </a:lvl1pPr>
          </a:lstStyle>
          <a:p>
            <a:pPr>
              <a:defRPr/>
            </a:pPr>
            <a:fld id="{75F97849-229C-6D48-A0EE-D54764A45007}" type="slidenum">
              <a:rPr/>
              <a:pPr>
                <a:defRPr/>
              </a:pPr>
              <a:t>‹#›</a:t>
            </a:fld>
            <a:endParaRPr/>
          </a:p>
        </p:txBody>
      </p:sp>
    </p:spTree>
    <p:extLst>
      <p:ext uri="{BB962C8B-B14F-4D97-AF65-F5344CB8AC3E}">
        <p14:creationId xmlns:p14="http://schemas.microsoft.com/office/powerpoint/2010/main" val="3662754187"/>
      </p:ext>
    </p:extLst>
  </p:cSld>
  <p:clrMapOvr>
    <a:masterClrMapping/>
  </p:clrMapOvr>
  <p:transition spd="slow"/>
</p:sldLayout>
</file>

<file path=ppt/slideLayouts/slideLayout3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657BFE50-620A-6141-B583-2CBCF7EB7F61}"/>
              </a:ext>
            </a:extLst>
          </p:cNvPr>
          <p:cNvSpPr txBox="1">
            <a:spLocks noGrp="1"/>
          </p:cNvSpPr>
          <p:nvPr>
            <p:ph type="sldNum" sz="quarter" idx="10"/>
          </p:nvPr>
        </p:nvSpPr>
        <p:spPr>
          <a:ln/>
        </p:spPr>
        <p:txBody>
          <a:bodyPr/>
          <a:lstStyle>
            <a:lvl1pPr>
              <a:defRPr/>
            </a:lvl1pPr>
          </a:lstStyle>
          <a:p>
            <a:pPr>
              <a:defRPr/>
            </a:pPr>
            <a:fld id="{0BE15FA6-AA40-784E-A51A-B89638605DEF}" type="slidenum">
              <a:rPr/>
              <a:pPr>
                <a:defRPr/>
              </a:pPr>
              <a:t>‹#›</a:t>
            </a:fld>
            <a:endParaRPr/>
          </a:p>
        </p:txBody>
      </p:sp>
    </p:spTree>
    <p:extLst>
      <p:ext uri="{BB962C8B-B14F-4D97-AF65-F5344CB8AC3E}">
        <p14:creationId xmlns:p14="http://schemas.microsoft.com/office/powerpoint/2010/main" val="2039520299"/>
      </p:ext>
    </p:extLst>
  </p:cSld>
  <p:clrMapOvr>
    <a:masterClrMapping/>
  </p:clrMapOvr>
  <p:transition spd="slow"/>
</p:sldLayout>
</file>

<file path=ppt/slideLayouts/slideLayout3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1D556439-99D6-2048-92F8-9325AAB11758}"/>
              </a:ext>
            </a:extLst>
          </p:cNvPr>
          <p:cNvSpPr txBox="1">
            <a:spLocks noGrp="1"/>
          </p:cNvSpPr>
          <p:nvPr>
            <p:ph type="sldNum" sz="quarter" idx="10"/>
          </p:nvPr>
        </p:nvSpPr>
        <p:spPr>
          <a:ln/>
        </p:spPr>
        <p:txBody>
          <a:bodyPr/>
          <a:lstStyle>
            <a:lvl1pPr>
              <a:defRPr/>
            </a:lvl1pPr>
          </a:lstStyle>
          <a:p>
            <a:pPr>
              <a:defRPr/>
            </a:pPr>
            <a:fld id="{19A6CE93-A946-864F-87E0-5157BBF14A99}" type="slidenum">
              <a:rPr/>
              <a:pPr>
                <a:defRPr/>
              </a:pPr>
              <a:t>‹#›</a:t>
            </a:fld>
            <a:endParaRPr/>
          </a:p>
        </p:txBody>
      </p:sp>
    </p:spTree>
    <p:extLst>
      <p:ext uri="{BB962C8B-B14F-4D97-AF65-F5344CB8AC3E}">
        <p14:creationId xmlns:p14="http://schemas.microsoft.com/office/powerpoint/2010/main" val="2829066124"/>
      </p:ext>
    </p:extLst>
  </p:cSld>
  <p:clrMapOvr>
    <a:masterClrMapping/>
  </p:clrMapOvr>
  <p:transition spd="slow"/>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4161163524"/>
      </p:ext>
    </p:extLst>
  </p:cSld>
  <p:clrMapOvr>
    <a:masterClrMapping/>
  </p:clrMapOvr>
  <p:transition spd="slow"/>
</p:sldLayout>
</file>

<file path=ppt/slideLayouts/slideLayout3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11177A2C-B6C6-4B4E-AA45-B4E210637A80}"/>
              </a:ext>
            </a:extLst>
          </p:cNvPr>
          <p:cNvSpPr txBox="1">
            <a:spLocks noGrp="1"/>
          </p:cNvSpPr>
          <p:nvPr>
            <p:ph type="sldNum" sz="quarter" idx="10"/>
          </p:nvPr>
        </p:nvSpPr>
        <p:spPr>
          <a:ln/>
        </p:spPr>
        <p:txBody>
          <a:bodyPr/>
          <a:lstStyle>
            <a:lvl1pPr>
              <a:defRPr/>
            </a:lvl1pPr>
          </a:lstStyle>
          <a:p>
            <a:pPr>
              <a:defRPr/>
            </a:pPr>
            <a:fld id="{CF4351D0-EFE5-3143-A8F0-A452F5E1885C}" type="slidenum">
              <a:rPr/>
              <a:pPr>
                <a:defRPr/>
              </a:pPr>
              <a:t>‹#›</a:t>
            </a:fld>
            <a:endParaRPr/>
          </a:p>
        </p:txBody>
      </p:sp>
    </p:spTree>
    <p:extLst>
      <p:ext uri="{BB962C8B-B14F-4D97-AF65-F5344CB8AC3E}">
        <p14:creationId xmlns:p14="http://schemas.microsoft.com/office/powerpoint/2010/main" val="86251011"/>
      </p:ext>
    </p:extLst>
  </p:cSld>
  <p:clrMapOvr>
    <a:masterClrMapping/>
  </p:clrMapOvr>
  <p:transition spd="slow"/>
</p:sldLayout>
</file>

<file path=ppt/slideLayouts/slideLayout3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4EDC45F4-660E-2342-959E-D509270F51AC}"/>
              </a:ext>
            </a:extLst>
          </p:cNvPr>
          <p:cNvSpPr txBox="1">
            <a:spLocks noGrp="1"/>
          </p:cNvSpPr>
          <p:nvPr>
            <p:ph type="sldNum" sz="quarter" idx="10"/>
          </p:nvPr>
        </p:nvSpPr>
        <p:spPr>
          <a:ln/>
        </p:spPr>
        <p:txBody>
          <a:bodyPr/>
          <a:lstStyle>
            <a:lvl1pPr>
              <a:defRPr/>
            </a:lvl1pPr>
          </a:lstStyle>
          <a:p>
            <a:pPr>
              <a:defRPr/>
            </a:pPr>
            <a:fld id="{60D5811C-FEDF-8043-89CF-45A2D171BA22}" type="slidenum">
              <a:rPr/>
              <a:pPr>
                <a:defRPr/>
              </a:pPr>
              <a:t>‹#›</a:t>
            </a:fld>
            <a:endParaRPr/>
          </a:p>
        </p:txBody>
      </p:sp>
    </p:spTree>
    <p:extLst>
      <p:ext uri="{BB962C8B-B14F-4D97-AF65-F5344CB8AC3E}">
        <p14:creationId xmlns:p14="http://schemas.microsoft.com/office/powerpoint/2010/main" val="642559432"/>
      </p:ext>
    </p:extLst>
  </p:cSld>
  <p:clrMapOvr>
    <a:masterClrMapping/>
  </p:clrMapOvr>
  <p:transition spd="slow"/>
</p:sldLayout>
</file>

<file path=ppt/slideLayouts/slideLayout3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375AC4F2-02ED-9144-A2BD-C393BCCE90E3}"/>
              </a:ext>
            </a:extLst>
          </p:cNvPr>
          <p:cNvSpPr txBox="1">
            <a:spLocks noGrp="1"/>
          </p:cNvSpPr>
          <p:nvPr>
            <p:ph type="sldNum" sz="quarter" idx="10"/>
          </p:nvPr>
        </p:nvSpPr>
        <p:spPr>
          <a:ln/>
        </p:spPr>
        <p:txBody>
          <a:bodyPr/>
          <a:lstStyle>
            <a:lvl1pPr>
              <a:defRPr/>
            </a:lvl1pPr>
          </a:lstStyle>
          <a:p>
            <a:pPr>
              <a:defRPr/>
            </a:pPr>
            <a:fld id="{0DAEFDB7-CD45-4848-ABC8-E13C908F7C64}" type="slidenum">
              <a:rPr/>
              <a:pPr>
                <a:defRPr/>
              </a:pPr>
              <a:t>‹#›</a:t>
            </a:fld>
            <a:endParaRPr/>
          </a:p>
        </p:txBody>
      </p:sp>
    </p:spTree>
    <p:extLst>
      <p:ext uri="{BB962C8B-B14F-4D97-AF65-F5344CB8AC3E}">
        <p14:creationId xmlns:p14="http://schemas.microsoft.com/office/powerpoint/2010/main" val="2971598556"/>
      </p:ext>
    </p:extLst>
  </p:cSld>
  <p:clrMapOvr>
    <a:masterClrMapping/>
  </p:clrMapOvr>
  <p:transition spd="slow"/>
</p:sldLayout>
</file>

<file path=ppt/slideLayouts/slideLayout3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6FB7CB74-D9F5-B549-A3B2-D5D5E43D7B14}"/>
              </a:ext>
            </a:extLst>
          </p:cNvPr>
          <p:cNvSpPr txBox="1">
            <a:spLocks noGrp="1"/>
          </p:cNvSpPr>
          <p:nvPr>
            <p:ph type="sldNum" sz="quarter" idx="10"/>
          </p:nvPr>
        </p:nvSpPr>
        <p:spPr>
          <a:ln/>
        </p:spPr>
        <p:txBody>
          <a:bodyPr/>
          <a:lstStyle>
            <a:lvl1pPr>
              <a:defRPr/>
            </a:lvl1pPr>
          </a:lstStyle>
          <a:p>
            <a:pPr>
              <a:defRPr/>
            </a:pPr>
            <a:fld id="{C48B98B6-293B-EE41-85FC-89A56C55DD5A}" type="slidenum">
              <a:rPr/>
              <a:pPr>
                <a:defRPr/>
              </a:pPr>
              <a:t>‹#›</a:t>
            </a:fld>
            <a:endParaRPr/>
          </a:p>
        </p:txBody>
      </p:sp>
    </p:spTree>
    <p:extLst>
      <p:ext uri="{BB962C8B-B14F-4D97-AF65-F5344CB8AC3E}">
        <p14:creationId xmlns:p14="http://schemas.microsoft.com/office/powerpoint/2010/main" val="2436030678"/>
      </p:ext>
    </p:extLst>
  </p:cSld>
  <p:clrMapOvr>
    <a:masterClrMapping/>
  </p:clrMapOvr>
  <p:transition spd="slow"/>
</p:sldLayout>
</file>

<file path=ppt/slideLayouts/slideLayout3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83CECF37-CFA5-294D-879A-742B05E855AB}"/>
              </a:ext>
            </a:extLst>
          </p:cNvPr>
          <p:cNvSpPr txBox="1">
            <a:spLocks noGrp="1"/>
          </p:cNvSpPr>
          <p:nvPr>
            <p:ph type="sldNum" sz="quarter" idx="10"/>
          </p:nvPr>
        </p:nvSpPr>
        <p:spPr>
          <a:ln/>
        </p:spPr>
        <p:txBody>
          <a:bodyPr/>
          <a:lstStyle>
            <a:lvl1pPr>
              <a:defRPr/>
            </a:lvl1pPr>
          </a:lstStyle>
          <a:p>
            <a:pPr>
              <a:defRPr/>
            </a:pPr>
            <a:fld id="{CC2B03FB-B215-5540-9EF5-FD285370728E}" type="slidenum">
              <a:rPr/>
              <a:pPr>
                <a:defRPr/>
              </a:pPr>
              <a:t>‹#›</a:t>
            </a:fld>
            <a:endParaRPr/>
          </a:p>
        </p:txBody>
      </p:sp>
    </p:spTree>
    <p:extLst>
      <p:ext uri="{BB962C8B-B14F-4D97-AF65-F5344CB8AC3E}">
        <p14:creationId xmlns:p14="http://schemas.microsoft.com/office/powerpoint/2010/main" val="3007687005"/>
      </p:ext>
    </p:extLst>
  </p:cSld>
  <p:clrMapOvr>
    <a:masterClrMapping/>
  </p:clrMapOvr>
  <p:transition spd="slow"/>
</p:sldLayout>
</file>

<file path=ppt/slideLayouts/slideLayout3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6EEBF59-9BD0-3F46-BD58-0205A6A1455F}"/>
              </a:ext>
            </a:extLst>
          </p:cNvPr>
          <p:cNvSpPr txBox="1">
            <a:spLocks noGrp="1"/>
          </p:cNvSpPr>
          <p:nvPr>
            <p:ph type="sldNum" sz="quarter" idx="10"/>
          </p:nvPr>
        </p:nvSpPr>
        <p:spPr>
          <a:ln/>
        </p:spPr>
        <p:txBody>
          <a:bodyPr/>
          <a:lstStyle>
            <a:lvl1pPr>
              <a:defRPr/>
            </a:lvl1pPr>
          </a:lstStyle>
          <a:p>
            <a:pPr>
              <a:defRPr/>
            </a:pPr>
            <a:fld id="{2DD3DC38-6BC5-064F-B204-3438A57A7137}" type="slidenum">
              <a:rPr/>
              <a:pPr>
                <a:defRPr/>
              </a:pPr>
              <a:t>‹#›</a:t>
            </a:fld>
            <a:endParaRPr/>
          </a:p>
        </p:txBody>
      </p:sp>
    </p:spTree>
    <p:extLst>
      <p:ext uri="{BB962C8B-B14F-4D97-AF65-F5344CB8AC3E}">
        <p14:creationId xmlns:p14="http://schemas.microsoft.com/office/powerpoint/2010/main" val="2760417811"/>
      </p:ext>
    </p:extLst>
  </p:cSld>
  <p:clrMapOvr>
    <a:masterClrMapping/>
  </p:clrMapOvr>
  <p:transition spd="slow"/>
</p:sldLayout>
</file>

<file path=ppt/slideLayouts/slideLayout35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3535993-EC3F-6D49-B032-98FAF867D6B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1F131F9-40AF-094D-9FC8-42A80FFD3F9C}"/>
              </a:ext>
            </a:extLst>
          </p:cNvPr>
          <p:cNvSpPr txBox="1">
            <a:spLocks noGrp="1"/>
          </p:cNvSpPr>
          <p:nvPr>
            <p:ph type="sldNum" sz="quarter" idx="11"/>
          </p:nvPr>
        </p:nvSpPr>
        <p:spPr>
          <a:ln/>
        </p:spPr>
        <p:txBody>
          <a:bodyPr/>
          <a:lstStyle>
            <a:lvl1pPr>
              <a:defRPr/>
            </a:lvl1pPr>
          </a:lstStyle>
          <a:p>
            <a:pPr>
              <a:defRPr/>
            </a:pPr>
            <a:fld id="{632059FB-6673-BE4A-AB82-EE1BCB273557}" type="slidenum">
              <a:rPr/>
              <a:pPr>
                <a:defRPr/>
              </a:pPr>
              <a:t>‹#›</a:t>
            </a:fld>
            <a:endParaRPr/>
          </a:p>
        </p:txBody>
      </p:sp>
    </p:spTree>
    <p:extLst>
      <p:ext uri="{BB962C8B-B14F-4D97-AF65-F5344CB8AC3E}">
        <p14:creationId xmlns:p14="http://schemas.microsoft.com/office/powerpoint/2010/main" val="3061420249"/>
      </p:ext>
    </p:extLst>
  </p:cSld>
  <p:clrMapOvr>
    <a:masterClrMapping/>
  </p:clrMapOvr>
  <p:transition spd="slow"/>
</p:sldLayout>
</file>

<file path=ppt/slideLayouts/slideLayout3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3726E3A-9CBB-6141-9551-256EB0A58F8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7B29692-56F3-434D-BB44-DE43D400DA6A}"/>
              </a:ext>
            </a:extLst>
          </p:cNvPr>
          <p:cNvSpPr txBox="1">
            <a:spLocks noGrp="1"/>
          </p:cNvSpPr>
          <p:nvPr>
            <p:ph type="sldNum" sz="quarter" idx="11"/>
          </p:nvPr>
        </p:nvSpPr>
        <p:spPr>
          <a:ln/>
        </p:spPr>
        <p:txBody>
          <a:bodyPr/>
          <a:lstStyle>
            <a:lvl1pPr>
              <a:defRPr/>
            </a:lvl1pPr>
          </a:lstStyle>
          <a:p>
            <a:pPr>
              <a:defRPr/>
            </a:pPr>
            <a:fld id="{629B782A-8EAD-1D42-93EE-83AA62336B89}" type="slidenum">
              <a:rPr/>
              <a:pPr>
                <a:defRPr/>
              </a:pPr>
              <a:t>‹#›</a:t>
            </a:fld>
            <a:endParaRPr/>
          </a:p>
        </p:txBody>
      </p:sp>
    </p:spTree>
    <p:extLst>
      <p:ext uri="{BB962C8B-B14F-4D97-AF65-F5344CB8AC3E}">
        <p14:creationId xmlns:p14="http://schemas.microsoft.com/office/powerpoint/2010/main" val="3712507802"/>
      </p:ext>
    </p:extLst>
  </p:cSld>
  <p:clrMapOvr>
    <a:masterClrMapping/>
  </p:clrMapOvr>
  <p:transition spd="slow"/>
</p:sldLayout>
</file>

<file path=ppt/slideLayouts/slideLayout3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7182B7BB-1580-D04B-A7C1-6C127525F83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3E8791A-E1F0-6F4A-95EC-C79C90E9433F}"/>
              </a:ext>
            </a:extLst>
          </p:cNvPr>
          <p:cNvSpPr txBox="1">
            <a:spLocks noGrp="1"/>
          </p:cNvSpPr>
          <p:nvPr>
            <p:ph type="sldNum" sz="quarter" idx="11"/>
          </p:nvPr>
        </p:nvSpPr>
        <p:spPr>
          <a:ln/>
        </p:spPr>
        <p:txBody>
          <a:bodyPr/>
          <a:lstStyle>
            <a:lvl1pPr>
              <a:defRPr/>
            </a:lvl1pPr>
          </a:lstStyle>
          <a:p>
            <a:pPr>
              <a:defRPr/>
            </a:pPr>
            <a:fld id="{216FD096-7F96-7B44-A0CB-1890229C3E9B}" type="slidenum">
              <a:rPr/>
              <a:pPr>
                <a:defRPr/>
              </a:pPr>
              <a:t>‹#›</a:t>
            </a:fld>
            <a:endParaRPr/>
          </a:p>
        </p:txBody>
      </p:sp>
    </p:spTree>
    <p:extLst>
      <p:ext uri="{BB962C8B-B14F-4D97-AF65-F5344CB8AC3E}">
        <p14:creationId xmlns:p14="http://schemas.microsoft.com/office/powerpoint/2010/main" val="369567524"/>
      </p:ext>
    </p:extLst>
  </p:cSld>
  <p:clrMapOvr>
    <a:masterClrMapping/>
  </p:clrMapOvr>
  <p:transition spd="slow"/>
</p:sldLayout>
</file>

<file path=ppt/slideLayouts/slideLayout3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BBE763E-9A0A-3445-8A91-D2308080A15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1C37251-6D03-E246-BFA3-06B9378C1DDA}"/>
              </a:ext>
            </a:extLst>
          </p:cNvPr>
          <p:cNvSpPr txBox="1">
            <a:spLocks noGrp="1"/>
          </p:cNvSpPr>
          <p:nvPr>
            <p:ph type="sldNum" sz="quarter" idx="11"/>
          </p:nvPr>
        </p:nvSpPr>
        <p:spPr>
          <a:ln/>
        </p:spPr>
        <p:txBody>
          <a:bodyPr/>
          <a:lstStyle>
            <a:lvl1pPr>
              <a:defRPr/>
            </a:lvl1pPr>
          </a:lstStyle>
          <a:p>
            <a:pPr>
              <a:defRPr/>
            </a:pPr>
            <a:fld id="{8BD540BE-F2DF-4745-99E5-F08AED81BCE1}" type="slidenum">
              <a:rPr/>
              <a:pPr>
                <a:defRPr/>
              </a:pPr>
              <a:t>‹#›</a:t>
            </a:fld>
            <a:endParaRPr/>
          </a:p>
        </p:txBody>
      </p:sp>
    </p:spTree>
    <p:extLst>
      <p:ext uri="{BB962C8B-B14F-4D97-AF65-F5344CB8AC3E}">
        <p14:creationId xmlns:p14="http://schemas.microsoft.com/office/powerpoint/2010/main" val="2701006617"/>
      </p:ext>
    </p:extLst>
  </p:cSld>
  <p:clrMapOvr>
    <a:masterClrMapping/>
  </p:clrMapOvr>
  <p:transition spd="slow"/>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972712849"/>
      </p:ext>
    </p:extLst>
  </p:cSld>
  <p:clrMapOvr>
    <a:masterClrMapping/>
  </p:clrMapOvr>
  <p:transition spd="slow"/>
</p:sldLayout>
</file>

<file path=ppt/slideLayouts/slideLayout3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565F1AEC-F33F-8B45-A4CB-45C4392252D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1A9D1AD-B450-C04A-A647-C72CFBFD406B}"/>
              </a:ext>
            </a:extLst>
          </p:cNvPr>
          <p:cNvSpPr txBox="1">
            <a:spLocks noGrp="1"/>
          </p:cNvSpPr>
          <p:nvPr>
            <p:ph type="sldNum" sz="quarter" idx="11"/>
          </p:nvPr>
        </p:nvSpPr>
        <p:spPr>
          <a:ln/>
        </p:spPr>
        <p:txBody>
          <a:bodyPr/>
          <a:lstStyle>
            <a:lvl1pPr>
              <a:defRPr/>
            </a:lvl1pPr>
          </a:lstStyle>
          <a:p>
            <a:pPr>
              <a:defRPr/>
            </a:pPr>
            <a:fld id="{54A8BCB4-03CD-E047-B4C2-3FD3DEA2251F}" type="slidenum">
              <a:rPr/>
              <a:pPr>
                <a:defRPr/>
              </a:pPr>
              <a:t>‹#›</a:t>
            </a:fld>
            <a:endParaRPr/>
          </a:p>
        </p:txBody>
      </p:sp>
    </p:spTree>
    <p:extLst>
      <p:ext uri="{BB962C8B-B14F-4D97-AF65-F5344CB8AC3E}">
        <p14:creationId xmlns:p14="http://schemas.microsoft.com/office/powerpoint/2010/main" val="4226779277"/>
      </p:ext>
    </p:extLst>
  </p:cSld>
  <p:clrMapOvr>
    <a:masterClrMapping/>
  </p:clrMapOvr>
  <p:transition spd="slow"/>
</p:sldLayout>
</file>

<file path=ppt/slideLayouts/slideLayout3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509BFB95-5DF2-304F-9448-13F47BAD200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3052D5A-B61D-8443-BE03-4A3E0E83A479}"/>
              </a:ext>
            </a:extLst>
          </p:cNvPr>
          <p:cNvSpPr txBox="1">
            <a:spLocks noGrp="1"/>
          </p:cNvSpPr>
          <p:nvPr>
            <p:ph type="sldNum" sz="quarter" idx="11"/>
          </p:nvPr>
        </p:nvSpPr>
        <p:spPr>
          <a:ln/>
        </p:spPr>
        <p:txBody>
          <a:bodyPr/>
          <a:lstStyle>
            <a:lvl1pPr>
              <a:defRPr/>
            </a:lvl1pPr>
          </a:lstStyle>
          <a:p>
            <a:pPr>
              <a:defRPr/>
            </a:pPr>
            <a:fld id="{6434B43B-771E-4E45-8E8A-A03EE61FD558}" type="slidenum">
              <a:rPr/>
              <a:pPr>
                <a:defRPr/>
              </a:pPr>
              <a:t>‹#›</a:t>
            </a:fld>
            <a:endParaRPr/>
          </a:p>
        </p:txBody>
      </p:sp>
    </p:spTree>
    <p:extLst>
      <p:ext uri="{BB962C8B-B14F-4D97-AF65-F5344CB8AC3E}">
        <p14:creationId xmlns:p14="http://schemas.microsoft.com/office/powerpoint/2010/main" val="3119103073"/>
      </p:ext>
    </p:extLst>
  </p:cSld>
  <p:clrMapOvr>
    <a:masterClrMapping/>
  </p:clrMapOvr>
  <p:transition spd="slow"/>
</p:sldLayout>
</file>

<file path=ppt/slideLayouts/slideLayout3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98661CD-B518-824E-BB9D-707D59E08B3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9925FC8-CDEA-7A42-A83E-EB9229C8FD08}"/>
              </a:ext>
            </a:extLst>
          </p:cNvPr>
          <p:cNvSpPr txBox="1">
            <a:spLocks noGrp="1"/>
          </p:cNvSpPr>
          <p:nvPr>
            <p:ph type="sldNum" sz="quarter" idx="11"/>
          </p:nvPr>
        </p:nvSpPr>
        <p:spPr>
          <a:ln/>
        </p:spPr>
        <p:txBody>
          <a:bodyPr/>
          <a:lstStyle>
            <a:lvl1pPr>
              <a:defRPr/>
            </a:lvl1pPr>
          </a:lstStyle>
          <a:p>
            <a:pPr>
              <a:defRPr/>
            </a:pPr>
            <a:fld id="{A75C89E8-D53A-B24D-B3D6-A15B61100A01}" type="slidenum">
              <a:rPr/>
              <a:pPr>
                <a:defRPr/>
              </a:pPr>
              <a:t>‹#›</a:t>
            </a:fld>
            <a:endParaRPr/>
          </a:p>
        </p:txBody>
      </p:sp>
    </p:spTree>
    <p:extLst>
      <p:ext uri="{BB962C8B-B14F-4D97-AF65-F5344CB8AC3E}">
        <p14:creationId xmlns:p14="http://schemas.microsoft.com/office/powerpoint/2010/main" val="1172343349"/>
      </p:ext>
    </p:extLst>
  </p:cSld>
  <p:clrMapOvr>
    <a:masterClrMapping/>
  </p:clrMapOvr>
  <p:transition spd="slow"/>
</p:sldLayout>
</file>

<file path=ppt/slideLayouts/slideLayout3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885027A-5B9D-8B45-AA32-B1E50ED61B7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3A08D71-3914-7244-A7FD-C622D06F7E86}"/>
              </a:ext>
            </a:extLst>
          </p:cNvPr>
          <p:cNvSpPr txBox="1">
            <a:spLocks noGrp="1"/>
          </p:cNvSpPr>
          <p:nvPr>
            <p:ph type="sldNum" sz="quarter" idx="11"/>
          </p:nvPr>
        </p:nvSpPr>
        <p:spPr>
          <a:ln/>
        </p:spPr>
        <p:txBody>
          <a:bodyPr/>
          <a:lstStyle>
            <a:lvl1pPr>
              <a:defRPr/>
            </a:lvl1pPr>
          </a:lstStyle>
          <a:p>
            <a:pPr>
              <a:defRPr/>
            </a:pPr>
            <a:fld id="{1378EDDD-3557-DB43-836F-9BE257B9CD8B}" type="slidenum">
              <a:rPr/>
              <a:pPr>
                <a:defRPr/>
              </a:pPr>
              <a:t>‹#›</a:t>
            </a:fld>
            <a:endParaRPr/>
          </a:p>
        </p:txBody>
      </p:sp>
    </p:spTree>
    <p:extLst>
      <p:ext uri="{BB962C8B-B14F-4D97-AF65-F5344CB8AC3E}">
        <p14:creationId xmlns:p14="http://schemas.microsoft.com/office/powerpoint/2010/main" val="3130746123"/>
      </p:ext>
    </p:extLst>
  </p:cSld>
  <p:clrMapOvr>
    <a:masterClrMapping/>
  </p:clrMapOvr>
  <p:transition spd="slow"/>
</p:sldLayout>
</file>

<file path=ppt/slideLayouts/slideLayout3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B2E3A7E-3816-5E46-BA3F-CE0BDEA1772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94BB405-5309-9E4B-AB36-C8A24DFF0994}"/>
              </a:ext>
            </a:extLst>
          </p:cNvPr>
          <p:cNvSpPr txBox="1">
            <a:spLocks noGrp="1"/>
          </p:cNvSpPr>
          <p:nvPr>
            <p:ph type="sldNum" sz="quarter" idx="11"/>
          </p:nvPr>
        </p:nvSpPr>
        <p:spPr>
          <a:ln/>
        </p:spPr>
        <p:txBody>
          <a:bodyPr/>
          <a:lstStyle>
            <a:lvl1pPr>
              <a:defRPr/>
            </a:lvl1pPr>
          </a:lstStyle>
          <a:p>
            <a:pPr>
              <a:defRPr/>
            </a:pPr>
            <a:fld id="{F54834C1-C026-CC4E-82FB-5D8DE6D7C6A8}" type="slidenum">
              <a:rPr/>
              <a:pPr>
                <a:defRPr/>
              </a:pPr>
              <a:t>‹#›</a:t>
            </a:fld>
            <a:endParaRPr/>
          </a:p>
        </p:txBody>
      </p:sp>
    </p:spTree>
    <p:extLst>
      <p:ext uri="{BB962C8B-B14F-4D97-AF65-F5344CB8AC3E}">
        <p14:creationId xmlns:p14="http://schemas.microsoft.com/office/powerpoint/2010/main" val="3431365655"/>
      </p:ext>
    </p:extLst>
  </p:cSld>
  <p:clrMapOvr>
    <a:masterClrMapping/>
  </p:clrMapOvr>
  <p:transition spd="slow"/>
</p:sldLayout>
</file>

<file path=ppt/slideLayouts/slideLayout3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8766753-06F7-A245-953B-6CE07759F2F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73B1DEA-2DA5-BE4B-A18E-F6EFE38043AB}"/>
              </a:ext>
            </a:extLst>
          </p:cNvPr>
          <p:cNvSpPr txBox="1">
            <a:spLocks noGrp="1"/>
          </p:cNvSpPr>
          <p:nvPr>
            <p:ph type="sldNum" sz="quarter" idx="11"/>
          </p:nvPr>
        </p:nvSpPr>
        <p:spPr>
          <a:ln/>
        </p:spPr>
        <p:txBody>
          <a:bodyPr/>
          <a:lstStyle>
            <a:lvl1pPr>
              <a:defRPr/>
            </a:lvl1pPr>
          </a:lstStyle>
          <a:p>
            <a:pPr>
              <a:defRPr/>
            </a:pPr>
            <a:fld id="{4AC6D159-2744-8540-90C2-0346E98226D3}" type="slidenum">
              <a:rPr/>
              <a:pPr>
                <a:defRPr/>
              </a:pPr>
              <a:t>‹#›</a:t>
            </a:fld>
            <a:endParaRPr/>
          </a:p>
        </p:txBody>
      </p:sp>
    </p:spTree>
    <p:extLst>
      <p:ext uri="{BB962C8B-B14F-4D97-AF65-F5344CB8AC3E}">
        <p14:creationId xmlns:p14="http://schemas.microsoft.com/office/powerpoint/2010/main" val="2809086740"/>
      </p:ext>
    </p:extLst>
  </p:cSld>
  <p:clrMapOvr>
    <a:masterClrMapping/>
  </p:clrMapOvr>
  <p:transition spd="slow"/>
</p:sldLayout>
</file>

<file path=ppt/slideLayouts/slideLayout3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AE581D1-17F9-C241-A627-7A11766707B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F9C5F37-4394-7B4D-8464-E143DFD4B75E}"/>
              </a:ext>
            </a:extLst>
          </p:cNvPr>
          <p:cNvSpPr txBox="1">
            <a:spLocks noGrp="1"/>
          </p:cNvSpPr>
          <p:nvPr>
            <p:ph type="sldNum" sz="quarter" idx="11"/>
          </p:nvPr>
        </p:nvSpPr>
        <p:spPr>
          <a:ln/>
        </p:spPr>
        <p:txBody>
          <a:bodyPr/>
          <a:lstStyle>
            <a:lvl1pPr>
              <a:defRPr/>
            </a:lvl1pPr>
          </a:lstStyle>
          <a:p>
            <a:pPr>
              <a:defRPr/>
            </a:pPr>
            <a:fld id="{16D9A462-451C-794B-87D2-29A46D40C9F6}" type="slidenum">
              <a:rPr/>
              <a:pPr>
                <a:defRPr/>
              </a:pPr>
              <a:t>‹#›</a:t>
            </a:fld>
            <a:endParaRPr/>
          </a:p>
        </p:txBody>
      </p:sp>
    </p:spTree>
    <p:extLst>
      <p:ext uri="{BB962C8B-B14F-4D97-AF65-F5344CB8AC3E}">
        <p14:creationId xmlns:p14="http://schemas.microsoft.com/office/powerpoint/2010/main" val="708137978"/>
      </p:ext>
    </p:extLst>
  </p:cSld>
  <p:clrMapOvr>
    <a:masterClrMapping/>
  </p:clrMapOvr>
  <p:transition spd="slow"/>
</p:sldLayout>
</file>

<file path=ppt/slideLayouts/slideLayout35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776A250-DE1A-8D4D-9CBE-26A4204E767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99CEDE9-C024-0646-B368-9E3885132539}"/>
              </a:ext>
            </a:extLst>
          </p:cNvPr>
          <p:cNvSpPr txBox="1">
            <a:spLocks noGrp="1"/>
          </p:cNvSpPr>
          <p:nvPr>
            <p:ph type="sldNum" sz="quarter" idx="11"/>
          </p:nvPr>
        </p:nvSpPr>
        <p:spPr>
          <a:ln/>
        </p:spPr>
        <p:txBody>
          <a:bodyPr/>
          <a:lstStyle>
            <a:lvl1pPr>
              <a:defRPr/>
            </a:lvl1pPr>
          </a:lstStyle>
          <a:p>
            <a:pPr>
              <a:defRPr/>
            </a:pPr>
            <a:fld id="{74220D13-B1E9-374E-9BFD-6E2C3BF8A4EE}" type="slidenum">
              <a:rPr/>
              <a:pPr>
                <a:defRPr/>
              </a:pPr>
              <a:t>‹#›</a:t>
            </a:fld>
            <a:endParaRPr/>
          </a:p>
        </p:txBody>
      </p:sp>
    </p:spTree>
    <p:extLst>
      <p:ext uri="{BB962C8B-B14F-4D97-AF65-F5344CB8AC3E}">
        <p14:creationId xmlns:p14="http://schemas.microsoft.com/office/powerpoint/2010/main" val="1572218475"/>
      </p:ext>
    </p:extLst>
  </p:cSld>
  <p:clrMapOvr>
    <a:masterClrMapping/>
  </p:clrMapOvr>
  <p:transition spd="slow"/>
</p:sldLayout>
</file>

<file path=ppt/slideLayouts/slideLayout3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F0A445D-42DC-324F-919B-ACAACB56889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94F1B1B-15E9-CD47-87ED-4479970F5A1B}"/>
              </a:ext>
            </a:extLst>
          </p:cNvPr>
          <p:cNvSpPr txBox="1">
            <a:spLocks noGrp="1"/>
          </p:cNvSpPr>
          <p:nvPr>
            <p:ph type="sldNum" sz="quarter" idx="11"/>
          </p:nvPr>
        </p:nvSpPr>
        <p:spPr>
          <a:ln/>
        </p:spPr>
        <p:txBody>
          <a:bodyPr/>
          <a:lstStyle>
            <a:lvl1pPr>
              <a:defRPr/>
            </a:lvl1pPr>
          </a:lstStyle>
          <a:p>
            <a:pPr>
              <a:defRPr/>
            </a:pPr>
            <a:fld id="{A4F0B127-35BE-2348-8895-7461932C5E32}" type="slidenum">
              <a:rPr/>
              <a:pPr>
                <a:defRPr/>
              </a:pPr>
              <a:t>‹#›</a:t>
            </a:fld>
            <a:endParaRPr/>
          </a:p>
        </p:txBody>
      </p:sp>
    </p:spTree>
    <p:extLst>
      <p:ext uri="{BB962C8B-B14F-4D97-AF65-F5344CB8AC3E}">
        <p14:creationId xmlns:p14="http://schemas.microsoft.com/office/powerpoint/2010/main" val="1468797378"/>
      </p:ext>
    </p:extLst>
  </p:cSld>
  <p:clrMapOvr>
    <a:masterClrMapping/>
  </p:clrMapOvr>
  <p:transition spd="slow"/>
</p:sldLayout>
</file>

<file path=ppt/slideLayouts/slideLayout3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5E50B90-B7E0-124C-B8D7-93E00796F64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5A438B5-61D6-4144-BDB2-114DBBFF27DF}"/>
              </a:ext>
            </a:extLst>
          </p:cNvPr>
          <p:cNvSpPr txBox="1">
            <a:spLocks noGrp="1"/>
          </p:cNvSpPr>
          <p:nvPr>
            <p:ph type="sldNum" sz="quarter" idx="11"/>
          </p:nvPr>
        </p:nvSpPr>
        <p:spPr>
          <a:ln/>
        </p:spPr>
        <p:txBody>
          <a:bodyPr/>
          <a:lstStyle>
            <a:lvl1pPr>
              <a:defRPr/>
            </a:lvl1pPr>
          </a:lstStyle>
          <a:p>
            <a:pPr>
              <a:defRPr/>
            </a:pPr>
            <a:fld id="{8D10B169-53C3-3346-B9C6-CF9D7D460CF5}" type="slidenum">
              <a:rPr/>
              <a:pPr>
                <a:defRPr/>
              </a:pPr>
              <a:t>‹#›</a:t>
            </a:fld>
            <a:endParaRPr/>
          </a:p>
        </p:txBody>
      </p:sp>
    </p:spTree>
    <p:extLst>
      <p:ext uri="{BB962C8B-B14F-4D97-AF65-F5344CB8AC3E}">
        <p14:creationId xmlns:p14="http://schemas.microsoft.com/office/powerpoint/2010/main" val="308426826"/>
      </p:ext>
    </p:extLst>
  </p:cSld>
  <p:clrMapOvr>
    <a:masterClrMapping/>
  </p:clrMapOvr>
  <p:transition spd="slow"/>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2188409121"/>
      </p:ext>
    </p:extLst>
  </p:cSld>
  <p:clrMapOvr>
    <a:masterClrMapping/>
  </p:clrMapOvr>
  <p:transition spd="slow"/>
</p:sldLayout>
</file>

<file path=ppt/slideLayouts/slideLayout3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1A5C60C-A210-9748-A8E7-5651276E0A9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26F5381-FDE3-8A45-B709-2ECB71F94857}"/>
              </a:ext>
            </a:extLst>
          </p:cNvPr>
          <p:cNvSpPr txBox="1">
            <a:spLocks noGrp="1"/>
          </p:cNvSpPr>
          <p:nvPr>
            <p:ph type="sldNum" sz="quarter" idx="11"/>
          </p:nvPr>
        </p:nvSpPr>
        <p:spPr>
          <a:ln/>
        </p:spPr>
        <p:txBody>
          <a:bodyPr/>
          <a:lstStyle>
            <a:lvl1pPr>
              <a:defRPr/>
            </a:lvl1pPr>
          </a:lstStyle>
          <a:p>
            <a:pPr>
              <a:defRPr/>
            </a:pPr>
            <a:fld id="{FF712A82-3E13-F440-AB22-2D6CCC7F6C84}" type="slidenum">
              <a:rPr/>
              <a:pPr>
                <a:defRPr/>
              </a:pPr>
              <a:t>‹#›</a:t>
            </a:fld>
            <a:endParaRPr/>
          </a:p>
        </p:txBody>
      </p:sp>
    </p:spTree>
    <p:extLst>
      <p:ext uri="{BB962C8B-B14F-4D97-AF65-F5344CB8AC3E}">
        <p14:creationId xmlns:p14="http://schemas.microsoft.com/office/powerpoint/2010/main" val="2084820302"/>
      </p:ext>
    </p:extLst>
  </p:cSld>
  <p:clrMapOvr>
    <a:masterClrMapping/>
  </p:clrMapOvr>
  <p:transition spd="slow"/>
</p:sldLayout>
</file>

<file path=ppt/slideLayouts/slideLayout3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264C4C3-8B42-1740-BDE6-050F1075898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FB2D750-99AD-C94E-AF2C-6DBFCAF51FFE}"/>
              </a:ext>
            </a:extLst>
          </p:cNvPr>
          <p:cNvSpPr txBox="1">
            <a:spLocks noGrp="1"/>
          </p:cNvSpPr>
          <p:nvPr>
            <p:ph type="sldNum" sz="quarter" idx="11"/>
          </p:nvPr>
        </p:nvSpPr>
        <p:spPr>
          <a:ln/>
        </p:spPr>
        <p:txBody>
          <a:bodyPr/>
          <a:lstStyle>
            <a:lvl1pPr>
              <a:defRPr/>
            </a:lvl1pPr>
          </a:lstStyle>
          <a:p>
            <a:pPr>
              <a:defRPr/>
            </a:pPr>
            <a:fld id="{AD135F57-5250-9448-9BC0-4B96DFBE3537}" type="slidenum">
              <a:rPr/>
              <a:pPr>
                <a:defRPr/>
              </a:pPr>
              <a:t>‹#›</a:t>
            </a:fld>
            <a:endParaRPr/>
          </a:p>
        </p:txBody>
      </p:sp>
    </p:spTree>
    <p:extLst>
      <p:ext uri="{BB962C8B-B14F-4D97-AF65-F5344CB8AC3E}">
        <p14:creationId xmlns:p14="http://schemas.microsoft.com/office/powerpoint/2010/main" val="833549761"/>
      </p:ext>
    </p:extLst>
  </p:cSld>
  <p:clrMapOvr>
    <a:masterClrMapping/>
  </p:clrMapOvr>
  <p:transition spd="slow"/>
</p:sldLayout>
</file>

<file path=ppt/slideLayouts/slideLayout3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07CE59C-8357-5846-A071-4AA0A2D27D7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F605F73-A93B-0D4D-B61D-B6E6DC34EB13}"/>
              </a:ext>
            </a:extLst>
          </p:cNvPr>
          <p:cNvSpPr txBox="1">
            <a:spLocks noGrp="1"/>
          </p:cNvSpPr>
          <p:nvPr>
            <p:ph type="sldNum" sz="quarter" idx="11"/>
          </p:nvPr>
        </p:nvSpPr>
        <p:spPr>
          <a:ln/>
        </p:spPr>
        <p:txBody>
          <a:bodyPr/>
          <a:lstStyle>
            <a:lvl1pPr>
              <a:defRPr/>
            </a:lvl1pPr>
          </a:lstStyle>
          <a:p>
            <a:pPr>
              <a:defRPr/>
            </a:pPr>
            <a:fld id="{DA4146C4-A2D6-BA44-B505-6AA0AED9883D}" type="slidenum">
              <a:rPr/>
              <a:pPr>
                <a:defRPr/>
              </a:pPr>
              <a:t>‹#›</a:t>
            </a:fld>
            <a:endParaRPr/>
          </a:p>
        </p:txBody>
      </p:sp>
    </p:spTree>
    <p:extLst>
      <p:ext uri="{BB962C8B-B14F-4D97-AF65-F5344CB8AC3E}">
        <p14:creationId xmlns:p14="http://schemas.microsoft.com/office/powerpoint/2010/main" val="21688606"/>
      </p:ext>
    </p:extLst>
  </p:cSld>
  <p:clrMapOvr>
    <a:masterClrMapping/>
  </p:clrMapOvr>
  <p:transition spd="slow"/>
</p:sldLayout>
</file>

<file path=ppt/slideLayouts/slideLayout3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792C226-9DAE-5546-88DD-6A9B4FFE390B}"/>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E35457D-09A3-8445-A18A-E2DDB9E99583}"/>
              </a:ext>
            </a:extLst>
          </p:cNvPr>
          <p:cNvSpPr txBox="1">
            <a:spLocks noGrp="1"/>
          </p:cNvSpPr>
          <p:nvPr>
            <p:ph type="sldNum" sz="quarter" idx="11"/>
          </p:nvPr>
        </p:nvSpPr>
        <p:spPr>
          <a:ln/>
        </p:spPr>
        <p:txBody>
          <a:bodyPr/>
          <a:lstStyle>
            <a:lvl1pPr>
              <a:defRPr/>
            </a:lvl1pPr>
          </a:lstStyle>
          <a:p>
            <a:pPr>
              <a:defRPr/>
            </a:pPr>
            <a:fld id="{339AE24F-A483-FA4D-A65F-68F78A7E3FCA}" type="slidenum">
              <a:rPr/>
              <a:pPr>
                <a:defRPr/>
              </a:pPr>
              <a:t>‹#›</a:t>
            </a:fld>
            <a:endParaRPr/>
          </a:p>
        </p:txBody>
      </p:sp>
    </p:spTree>
    <p:extLst>
      <p:ext uri="{BB962C8B-B14F-4D97-AF65-F5344CB8AC3E}">
        <p14:creationId xmlns:p14="http://schemas.microsoft.com/office/powerpoint/2010/main" val="736033939"/>
      </p:ext>
    </p:extLst>
  </p:cSld>
  <p:clrMapOvr>
    <a:masterClrMapping/>
  </p:clrMapOvr>
  <p:transition spd="slow"/>
</p:sldLayout>
</file>

<file path=ppt/slideLayouts/slideLayout3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B3FD437-2E97-3F4E-AAED-5D4B1817F2F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2FDE487-8639-3A4F-9B93-DDA188424FD4}"/>
              </a:ext>
            </a:extLst>
          </p:cNvPr>
          <p:cNvSpPr txBox="1">
            <a:spLocks noGrp="1"/>
          </p:cNvSpPr>
          <p:nvPr>
            <p:ph type="sldNum" sz="quarter" idx="11"/>
          </p:nvPr>
        </p:nvSpPr>
        <p:spPr>
          <a:ln/>
        </p:spPr>
        <p:txBody>
          <a:bodyPr/>
          <a:lstStyle>
            <a:lvl1pPr>
              <a:defRPr/>
            </a:lvl1pPr>
          </a:lstStyle>
          <a:p>
            <a:pPr>
              <a:defRPr/>
            </a:pPr>
            <a:fld id="{0C4A5C72-4360-6F45-8DC2-B831E0184F41}" type="slidenum">
              <a:rPr/>
              <a:pPr>
                <a:defRPr/>
              </a:pPr>
              <a:t>‹#›</a:t>
            </a:fld>
            <a:endParaRPr/>
          </a:p>
        </p:txBody>
      </p:sp>
    </p:spTree>
    <p:extLst>
      <p:ext uri="{BB962C8B-B14F-4D97-AF65-F5344CB8AC3E}">
        <p14:creationId xmlns:p14="http://schemas.microsoft.com/office/powerpoint/2010/main" val="3601234301"/>
      </p:ext>
    </p:extLst>
  </p:cSld>
  <p:clrMapOvr>
    <a:masterClrMapping/>
  </p:clrMapOvr>
  <p:transition spd="slow"/>
</p:sldLayout>
</file>

<file path=ppt/slideLayouts/slideLayout3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37BF741-B7DA-0240-8137-AAF4EAC47AB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87B4776-5267-4341-99D5-5B4C98BC581E}"/>
              </a:ext>
            </a:extLst>
          </p:cNvPr>
          <p:cNvSpPr txBox="1">
            <a:spLocks noGrp="1"/>
          </p:cNvSpPr>
          <p:nvPr>
            <p:ph type="sldNum" sz="quarter" idx="11"/>
          </p:nvPr>
        </p:nvSpPr>
        <p:spPr>
          <a:ln/>
        </p:spPr>
        <p:txBody>
          <a:bodyPr/>
          <a:lstStyle>
            <a:lvl1pPr>
              <a:defRPr/>
            </a:lvl1pPr>
          </a:lstStyle>
          <a:p>
            <a:pPr>
              <a:defRPr/>
            </a:pPr>
            <a:fld id="{C540A814-A737-2742-81BE-B8CA7B037CBD}" type="slidenum">
              <a:rPr/>
              <a:pPr>
                <a:defRPr/>
              </a:pPr>
              <a:t>‹#›</a:t>
            </a:fld>
            <a:endParaRPr/>
          </a:p>
        </p:txBody>
      </p:sp>
    </p:spTree>
    <p:extLst>
      <p:ext uri="{BB962C8B-B14F-4D97-AF65-F5344CB8AC3E}">
        <p14:creationId xmlns:p14="http://schemas.microsoft.com/office/powerpoint/2010/main" val="2085656731"/>
      </p:ext>
    </p:extLst>
  </p:cSld>
  <p:clrMapOvr>
    <a:masterClrMapping/>
  </p:clrMapOvr>
  <p:transition spd="slow"/>
</p:sldLayout>
</file>

<file path=ppt/slideLayouts/slideLayout3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61FE821-1361-A24F-8B74-04A9DDD754E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4DA2B8D-8090-4C47-8208-2528BEFB3D3E}"/>
              </a:ext>
            </a:extLst>
          </p:cNvPr>
          <p:cNvSpPr txBox="1">
            <a:spLocks noGrp="1"/>
          </p:cNvSpPr>
          <p:nvPr>
            <p:ph type="sldNum" sz="quarter" idx="11"/>
          </p:nvPr>
        </p:nvSpPr>
        <p:spPr>
          <a:ln/>
        </p:spPr>
        <p:txBody>
          <a:bodyPr/>
          <a:lstStyle>
            <a:lvl1pPr>
              <a:defRPr/>
            </a:lvl1pPr>
          </a:lstStyle>
          <a:p>
            <a:pPr>
              <a:defRPr/>
            </a:pPr>
            <a:fld id="{22EBA6EB-CA85-A944-89AA-20C24D3294EE}" type="slidenum">
              <a:rPr/>
              <a:pPr>
                <a:defRPr/>
              </a:pPr>
              <a:t>‹#›</a:t>
            </a:fld>
            <a:endParaRPr/>
          </a:p>
        </p:txBody>
      </p:sp>
    </p:spTree>
    <p:extLst>
      <p:ext uri="{BB962C8B-B14F-4D97-AF65-F5344CB8AC3E}">
        <p14:creationId xmlns:p14="http://schemas.microsoft.com/office/powerpoint/2010/main" val="1510418001"/>
      </p:ext>
    </p:extLst>
  </p:cSld>
  <p:clrMapOvr>
    <a:masterClrMapping/>
  </p:clrMapOvr>
  <p:transition spd="slow"/>
</p:sldLayout>
</file>

<file path=ppt/slideLayouts/slideLayout3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B8A5CF0-87ED-8C4E-866D-E4C04964E36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3D96A85-6C2F-4A47-80E5-D10C8BB2B527}"/>
              </a:ext>
            </a:extLst>
          </p:cNvPr>
          <p:cNvSpPr txBox="1">
            <a:spLocks noGrp="1"/>
          </p:cNvSpPr>
          <p:nvPr>
            <p:ph type="sldNum" sz="quarter" idx="11"/>
          </p:nvPr>
        </p:nvSpPr>
        <p:spPr>
          <a:ln/>
        </p:spPr>
        <p:txBody>
          <a:bodyPr/>
          <a:lstStyle>
            <a:lvl1pPr>
              <a:defRPr/>
            </a:lvl1pPr>
          </a:lstStyle>
          <a:p>
            <a:pPr>
              <a:defRPr/>
            </a:pPr>
            <a:fld id="{649F4969-6304-624E-96B8-B9BBFFE139D5}" type="slidenum">
              <a:rPr/>
              <a:pPr>
                <a:defRPr/>
              </a:pPr>
              <a:t>‹#›</a:t>
            </a:fld>
            <a:endParaRPr/>
          </a:p>
        </p:txBody>
      </p:sp>
    </p:spTree>
    <p:extLst>
      <p:ext uri="{BB962C8B-B14F-4D97-AF65-F5344CB8AC3E}">
        <p14:creationId xmlns:p14="http://schemas.microsoft.com/office/powerpoint/2010/main" val="650695647"/>
      </p:ext>
    </p:extLst>
  </p:cSld>
  <p:clrMapOvr>
    <a:masterClrMapping/>
  </p:clrMapOvr>
  <p:transition spd="slow"/>
</p:sldLayout>
</file>

<file path=ppt/slideLayouts/slideLayout35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AA83DBF4-36CC-5944-BA23-5AE4AC1E477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D49F779-C4CC-8F4D-BA34-10909FE24DC2}"/>
              </a:ext>
            </a:extLst>
          </p:cNvPr>
          <p:cNvSpPr txBox="1">
            <a:spLocks noGrp="1"/>
          </p:cNvSpPr>
          <p:nvPr>
            <p:ph type="sldNum" sz="quarter" idx="11"/>
          </p:nvPr>
        </p:nvSpPr>
        <p:spPr>
          <a:ln/>
        </p:spPr>
        <p:txBody>
          <a:bodyPr/>
          <a:lstStyle>
            <a:lvl1pPr>
              <a:defRPr/>
            </a:lvl1pPr>
          </a:lstStyle>
          <a:p>
            <a:pPr>
              <a:defRPr/>
            </a:pPr>
            <a:fld id="{299D68B2-601A-BA4D-B81A-56C9054A7CBE}" type="slidenum">
              <a:rPr/>
              <a:pPr>
                <a:defRPr/>
              </a:pPr>
              <a:t>‹#›</a:t>
            </a:fld>
            <a:endParaRPr/>
          </a:p>
        </p:txBody>
      </p:sp>
    </p:spTree>
    <p:extLst>
      <p:ext uri="{BB962C8B-B14F-4D97-AF65-F5344CB8AC3E}">
        <p14:creationId xmlns:p14="http://schemas.microsoft.com/office/powerpoint/2010/main" val="1459010887"/>
      </p:ext>
    </p:extLst>
  </p:cSld>
  <p:clrMapOvr>
    <a:masterClrMapping/>
  </p:clrMapOvr>
  <p:transition spd="slow"/>
</p:sldLayout>
</file>

<file path=ppt/slideLayouts/slideLayout3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6060CCF-48B2-7640-861C-183575C556C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E2BD01E-6328-0844-9F59-D72AA545CEB9}"/>
              </a:ext>
            </a:extLst>
          </p:cNvPr>
          <p:cNvSpPr txBox="1">
            <a:spLocks noGrp="1"/>
          </p:cNvSpPr>
          <p:nvPr>
            <p:ph type="sldNum" sz="quarter" idx="11"/>
          </p:nvPr>
        </p:nvSpPr>
        <p:spPr>
          <a:ln/>
        </p:spPr>
        <p:txBody>
          <a:bodyPr/>
          <a:lstStyle>
            <a:lvl1pPr>
              <a:defRPr/>
            </a:lvl1pPr>
          </a:lstStyle>
          <a:p>
            <a:pPr>
              <a:defRPr/>
            </a:pPr>
            <a:fld id="{BC9082CD-B20A-EF4E-BB18-BEB7485732FA}" type="slidenum">
              <a:rPr/>
              <a:pPr>
                <a:defRPr/>
              </a:pPr>
              <a:t>‹#›</a:t>
            </a:fld>
            <a:endParaRPr/>
          </a:p>
        </p:txBody>
      </p:sp>
    </p:spTree>
    <p:extLst>
      <p:ext uri="{BB962C8B-B14F-4D97-AF65-F5344CB8AC3E}">
        <p14:creationId xmlns:p14="http://schemas.microsoft.com/office/powerpoint/2010/main" val="2016777885"/>
      </p:ext>
    </p:extLst>
  </p:cSld>
  <p:clrMapOvr>
    <a:masterClrMapping/>
  </p:clrMapOvr>
  <p:transition spd="slow"/>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121049489"/>
      </p:ext>
    </p:extLst>
  </p:cSld>
  <p:clrMapOvr>
    <a:masterClrMapping/>
  </p:clrMapOvr>
  <p:transition spd="slow"/>
</p:sldLayout>
</file>

<file path=ppt/slideLayouts/slideLayout3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68076199-F368-3F4A-9D8F-40845C633AD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2376677-5AE5-BB41-8FFD-2391B5C5E04C}"/>
              </a:ext>
            </a:extLst>
          </p:cNvPr>
          <p:cNvSpPr txBox="1">
            <a:spLocks noGrp="1"/>
          </p:cNvSpPr>
          <p:nvPr>
            <p:ph type="sldNum" sz="quarter" idx="11"/>
          </p:nvPr>
        </p:nvSpPr>
        <p:spPr>
          <a:ln/>
        </p:spPr>
        <p:txBody>
          <a:bodyPr/>
          <a:lstStyle>
            <a:lvl1pPr>
              <a:defRPr/>
            </a:lvl1pPr>
          </a:lstStyle>
          <a:p>
            <a:pPr>
              <a:defRPr/>
            </a:pPr>
            <a:fld id="{98585F29-C296-F84E-9C54-8FA49BCB916F}" type="slidenum">
              <a:rPr/>
              <a:pPr>
                <a:defRPr/>
              </a:pPr>
              <a:t>‹#›</a:t>
            </a:fld>
            <a:endParaRPr/>
          </a:p>
        </p:txBody>
      </p:sp>
    </p:spTree>
    <p:extLst>
      <p:ext uri="{BB962C8B-B14F-4D97-AF65-F5344CB8AC3E}">
        <p14:creationId xmlns:p14="http://schemas.microsoft.com/office/powerpoint/2010/main" val="1551557616"/>
      </p:ext>
    </p:extLst>
  </p:cSld>
  <p:clrMapOvr>
    <a:masterClrMapping/>
  </p:clrMapOvr>
  <p:transition spd="slow"/>
</p:sldLayout>
</file>

<file path=ppt/slideLayouts/slideLayout3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C2C767C-D7FE-DB47-992F-BBAC8612A3F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FBC1965-B3A9-6540-9C6D-8E69359EF785}"/>
              </a:ext>
            </a:extLst>
          </p:cNvPr>
          <p:cNvSpPr txBox="1">
            <a:spLocks noGrp="1"/>
          </p:cNvSpPr>
          <p:nvPr>
            <p:ph type="sldNum" sz="quarter" idx="11"/>
          </p:nvPr>
        </p:nvSpPr>
        <p:spPr>
          <a:ln/>
        </p:spPr>
        <p:txBody>
          <a:bodyPr/>
          <a:lstStyle>
            <a:lvl1pPr>
              <a:defRPr/>
            </a:lvl1pPr>
          </a:lstStyle>
          <a:p>
            <a:pPr>
              <a:defRPr/>
            </a:pPr>
            <a:fld id="{80CCBE97-5606-514D-8207-6C301723BDAA}" type="slidenum">
              <a:rPr/>
              <a:pPr>
                <a:defRPr/>
              </a:pPr>
              <a:t>‹#›</a:t>
            </a:fld>
            <a:endParaRPr/>
          </a:p>
        </p:txBody>
      </p:sp>
    </p:spTree>
    <p:extLst>
      <p:ext uri="{BB962C8B-B14F-4D97-AF65-F5344CB8AC3E}">
        <p14:creationId xmlns:p14="http://schemas.microsoft.com/office/powerpoint/2010/main" val="2993774496"/>
      </p:ext>
    </p:extLst>
  </p:cSld>
  <p:clrMapOvr>
    <a:masterClrMapping/>
  </p:clrMapOvr>
  <p:transition spd="slow"/>
</p:sldLayout>
</file>

<file path=ppt/slideLayouts/slideLayout3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4D006BCB-C372-BF4D-B3FF-46B12C61759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9A9D857-0FEA-9247-9E02-2904BEACD594}"/>
              </a:ext>
            </a:extLst>
          </p:cNvPr>
          <p:cNvSpPr txBox="1">
            <a:spLocks noGrp="1"/>
          </p:cNvSpPr>
          <p:nvPr>
            <p:ph type="sldNum" sz="quarter" idx="11"/>
          </p:nvPr>
        </p:nvSpPr>
        <p:spPr>
          <a:ln/>
        </p:spPr>
        <p:txBody>
          <a:bodyPr/>
          <a:lstStyle>
            <a:lvl1pPr>
              <a:defRPr/>
            </a:lvl1pPr>
          </a:lstStyle>
          <a:p>
            <a:pPr>
              <a:defRPr/>
            </a:pPr>
            <a:fld id="{2FBC45E1-555E-2145-B354-FB1A73093C73}" type="slidenum">
              <a:rPr/>
              <a:pPr>
                <a:defRPr/>
              </a:pPr>
              <a:t>‹#›</a:t>
            </a:fld>
            <a:endParaRPr/>
          </a:p>
        </p:txBody>
      </p:sp>
    </p:spTree>
    <p:extLst>
      <p:ext uri="{BB962C8B-B14F-4D97-AF65-F5344CB8AC3E}">
        <p14:creationId xmlns:p14="http://schemas.microsoft.com/office/powerpoint/2010/main" val="1872664741"/>
      </p:ext>
    </p:extLst>
  </p:cSld>
  <p:clrMapOvr>
    <a:masterClrMapping/>
  </p:clrMapOvr>
  <p:transition spd="slow"/>
</p:sldLayout>
</file>

<file path=ppt/slideLayouts/slideLayout3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E1C3165-02CF-9842-8500-E38FAEA1767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07E29B9-C72F-6D4D-BFAA-4C65C98DEA33}"/>
              </a:ext>
            </a:extLst>
          </p:cNvPr>
          <p:cNvSpPr txBox="1">
            <a:spLocks noGrp="1"/>
          </p:cNvSpPr>
          <p:nvPr>
            <p:ph type="sldNum" sz="quarter" idx="11"/>
          </p:nvPr>
        </p:nvSpPr>
        <p:spPr>
          <a:ln/>
        </p:spPr>
        <p:txBody>
          <a:bodyPr/>
          <a:lstStyle>
            <a:lvl1pPr>
              <a:defRPr/>
            </a:lvl1pPr>
          </a:lstStyle>
          <a:p>
            <a:pPr>
              <a:defRPr/>
            </a:pPr>
            <a:fld id="{11562C52-DC97-714F-B62B-A6EB6DFDE7AB}" type="slidenum">
              <a:rPr/>
              <a:pPr>
                <a:defRPr/>
              </a:pPr>
              <a:t>‹#›</a:t>
            </a:fld>
            <a:endParaRPr/>
          </a:p>
        </p:txBody>
      </p:sp>
    </p:spTree>
    <p:extLst>
      <p:ext uri="{BB962C8B-B14F-4D97-AF65-F5344CB8AC3E}">
        <p14:creationId xmlns:p14="http://schemas.microsoft.com/office/powerpoint/2010/main" val="2578456791"/>
      </p:ext>
    </p:extLst>
  </p:cSld>
  <p:clrMapOvr>
    <a:masterClrMapping/>
  </p:clrMapOvr>
  <p:transition spd="slow"/>
</p:sldLayout>
</file>

<file path=ppt/slideLayouts/slideLayout3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D2627EC-997C-EE41-829F-2FA3E8CCE505}"/>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6CFCDDD-8777-974F-A5A4-7C6EE449DC46}"/>
              </a:ext>
            </a:extLst>
          </p:cNvPr>
          <p:cNvSpPr txBox="1">
            <a:spLocks noGrp="1"/>
          </p:cNvSpPr>
          <p:nvPr>
            <p:ph type="sldNum" sz="quarter" idx="11"/>
          </p:nvPr>
        </p:nvSpPr>
        <p:spPr>
          <a:ln/>
        </p:spPr>
        <p:txBody>
          <a:bodyPr/>
          <a:lstStyle>
            <a:lvl1pPr>
              <a:defRPr/>
            </a:lvl1pPr>
          </a:lstStyle>
          <a:p>
            <a:pPr>
              <a:defRPr/>
            </a:pPr>
            <a:fld id="{87E7C444-90EA-4E4E-9446-68D082002E4D}" type="slidenum">
              <a:rPr/>
              <a:pPr>
                <a:defRPr/>
              </a:pPr>
              <a:t>‹#›</a:t>
            </a:fld>
            <a:endParaRPr/>
          </a:p>
        </p:txBody>
      </p:sp>
    </p:spTree>
    <p:extLst>
      <p:ext uri="{BB962C8B-B14F-4D97-AF65-F5344CB8AC3E}">
        <p14:creationId xmlns:p14="http://schemas.microsoft.com/office/powerpoint/2010/main" val="1872919111"/>
      </p:ext>
    </p:extLst>
  </p:cSld>
  <p:clrMapOvr>
    <a:masterClrMapping/>
  </p:clrMapOvr>
  <p:transition spd="slow"/>
</p:sldLayout>
</file>

<file path=ppt/slideLayouts/slideLayout3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5F9E626-55F9-A14B-8D2F-9F648505CC1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89DEAE6-8F51-8D4A-B682-00F788952630}"/>
              </a:ext>
            </a:extLst>
          </p:cNvPr>
          <p:cNvSpPr txBox="1">
            <a:spLocks noGrp="1"/>
          </p:cNvSpPr>
          <p:nvPr>
            <p:ph type="sldNum" sz="quarter" idx="11"/>
          </p:nvPr>
        </p:nvSpPr>
        <p:spPr>
          <a:ln/>
        </p:spPr>
        <p:txBody>
          <a:bodyPr/>
          <a:lstStyle>
            <a:lvl1pPr>
              <a:defRPr/>
            </a:lvl1pPr>
          </a:lstStyle>
          <a:p>
            <a:pPr>
              <a:defRPr/>
            </a:pPr>
            <a:fld id="{27AA7293-70F8-2448-90E2-9DB50D0E8FEC}" type="slidenum">
              <a:rPr/>
              <a:pPr>
                <a:defRPr/>
              </a:pPr>
              <a:t>‹#›</a:t>
            </a:fld>
            <a:endParaRPr/>
          </a:p>
        </p:txBody>
      </p:sp>
    </p:spTree>
    <p:extLst>
      <p:ext uri="{BB962C8B-B14F-4D97-AF65-F5344CB8AC3E}">
        <p14:creationId xmlns:p14="http://schemas.microsoft.com/office/powerpoint/2010/main" val="2570093190"/>
      </p:ext>
    </p:extLst>
  </p:cSld>
  <p:clrMapOvr>
    <a:masterClrMapping/>
  </p:clrMapOvr>
  <p:transition spd="slow"/>
</p:sldLayout>
</file>

<file path=ppt/slideLayouts/slideLayout3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8C9BF47-843E-8F47-BAB5-AF9D2BC49A8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5223532-64DC-6C42-BEA4-55FCE7D370BD}"/>
              </a:ext>
            </a:extLst>
          </p:cNvPr>
          <p:cNvSpPr txBox="1">
            <a:spLocks noGrp="1"/>
          </p:cNvSpPr>
          <p:nvPr>
            <p:ph type="sldNum" sz="quarter" idx="11"/>
          </p:nvPr>
        </p:nvSpPr>
        <p:spPr>
          <a:ln/>
        </p:spPr>
        <p:txBody>
          <a:bodyPr/>
          <a:lstStyle>
            <a:lvl1pPr>
              <a:defRPr/>
            </a:lvl1pPr>
          </a:lstStyle>
          <a:p>
            <a:pPr>
              <a:defRPr/>
            </a:pPr>
            <a:fld id="{471F8D5C-8DBF-BD4B-A4A4-186B125E72B9}" type="slidenum">
              <a:rPr/>
              <a:pPr>
                <a:defRPr/>
              </a:pPr>
              <a:t>‹#›</a:t>
            </a:fld>
            <a:endParaRPr/>
          </a:p>
        </p:txBody>
      </p:sp>
    </p:spTree>
    <p:extLst>
      <p:ext uri="{BB962C8B-B14F-4D97-AF65-F5344CB8AC3E}">
        <p14:creationId xmlns:p14="http://schemas.microsoft.com/office/powerpoint/2010/main" val="2440332081"/>
      </p:ext>
    </p:extLst>
  </p:cSld>
  <p:clrMapOvr>
    <a:masterClrMapping/>
  </p:clrMapOvr>
  <p:transition spd="slow"/>
</p:sldLayout>
</file>

<file path=ppt/slideLayouts/slideLayout3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B3F9EB6-69B1-234A-83DA-B2A824AB890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FA55B27-8DB4-884C-876E-D03BBADEAEBE}"/>
              </a:ext>
            </a:extLst>
          </p:cNvPr>
          <p:cNvSpPr txBox="1">
            <a:spLocks noGrp="1"/>
          </p:cNvSpPr>
          <p:nvPr>
            <p:ph type="sldNum" sz="quarter" idx="11"/>
          </p:nvPr>
        </p:nvSpPr>
        <p:spPr>
          <a:ln/>
        </p:spPr>
        <p:txBody>
          <a:bodyPr/>
          <a:lstStyle>
            <a:lvl1pPr>
              <a:defRPr/>
            </a:lvl1pPr>
          </a:lstStyle>
          <a:p>
            <a:pPr>
              <a:defRPr/>
            </a:pPr>
            <a:fld id="{7239639F-E78C-134E-9C75-A8A1856794EF}" type="slidenum">
              <a:rPr/>
              <a:pPr>
                <a:defRPr/>
              </a:pPr>
              <a:t>‹#›</a:t>
            </a:fld>
            <a:endParaRPr/>
          </a:p>
        </p:txBody>
      </p:sp>
    </p:spTree>
    <p:extLst>
      <p:ext uri="{BB962C8B-B14F-4D97-AF65-F5344CB8AC3E}">
        <p14:creationId xmlns:p14="http://schemas.microsoft.com/office/powerpoint/2010/main" val="2400192475"/>
      </p:ext>
    </p:extLst>
  </p:cSld>
  <p:clrMapOvr>
    <a:masterClrMapping/>
  </p:clrMapOvr>
  <p:transition spd="slow"/>
</p:sldLayout>
</file>

<file path=ppt/slideLayouts/slideLayout3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D9F10FE-EA8F-5548-AC63-ADC2ED0CD5B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F8CA7BD-6F70-524F-8191-8D1A87011CEE}"/>
              </a:ext>
            </a:extLst>
          </p:cNvPr>
          <p:cNvSpPr txBox="1">
            <a:spLocks noGrp="1"/>
          </p:cNvSpPr>
          <p:nvPr>
            <p:ph type="sldNum" sz="quarter" idx="11"/>
          </p:nvPr>
        </p:nvSpPr>
        <p:spPr>
          <a:ln/>
        </p:spPr>
        <p:txBody>
          <a:bodyPr/>
          <a:lstStyle>
            <a:lvl1pPr>
              <a:defRPr/>
            </a:lvl1pPr>
          </a:lstStyle>
          <a:p>
            <a:pPr>
              <a:defRPr/>
            </a:pPr>
            <a:fld id="{2D2AAB18-EF3E-D945-B31F-D6C83C4C8187}" type="slidenum">
              <a:rPr/>
              <a:pPr>
                <a:defRPr/>
              </a:pPr>
              <a:t>‹#›</a:t>
            </a:fld>
            <a:endParaRPr/>
          </a:p>
        </p:txBody>
      </p:sp>
    </p:spTree>
    <p:extLst>
      <p:ext uri="{BB962C8B-B14F-4D97-AF65-F5344CB8AC3E}">
        <p14:creationId xmlns:p14="http://schemas.microsoft.com/office/powerpoint/2010/main" val="1076434030"/>
      </p:ext>
    </p:extLst>
  </p:cSld>
  <p:clrMapOvr>
    <a:masterClrMapping/>
  </p:clrMapOvr>
  <p:transition spd="slow"/>
</p:sldLayout>
</file>

<file path=ppt/slideLayouts/slideLayout35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BD7609C-B67D-4648-A91B-15357AEC082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2D38B83-857B-A843-8FB2-C9DA50528048}"/>
              </a:ext>
            </a:extLst>
          </p:cNvPr>
          <p:cNvSpPr txBox="1">
            <a:spLocks noGrp="1"/>
          </p:cNvSpPr>
          <p:nvPr>
            <p:ph type="sldNum" sz="quarter" idx="11"/>
          </p:nvPr>
        </p:nvSpPr>
        <p:spPr>
          <a:ln/>
        </p:spPr>
        <p:txBody>
          <a:bodyPr/>
          <a:lstStyle>
            <a:lvl1pPr>
              <a:defRPr/>
            </a:lvl1pPr>
          </a:lstStyle>
          <a:p>
            <a:pPr>
              <a:defRPr/>
            </a:pPr>
            <a:fld id="{6CA5D607-0A1B-A047-98E0-681DA36BE7C9}" type="slidenum">
              <a:rPr/>
              <a:pPr>
                <a:defRPr/>
              </a:pPr>
              <a:t>‹#›</a:t>
            </a:fld>
            <a:endParaRPr/>
          </a:p>
        </p:txBody>
      </p:sp>
    </p:spTree>
    <p:extLst>
      <p:ext uri="{BB962C8B-B14F-4D97-AF65-F5344CB8AC3E}">
        <p14:creationId xmlns:p14="http://schemas.microsoft.com/office/powerpoint/2010/main" val="3300799519"/>
      </p:ext>
    </p:extLst>
  </p:cSld>
  <p:clrMapOvr>
    <a:masterClrMapping/>
  </p:clrMapOvr>
  <p:transition spd="slow"/>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37640431"/>
      </p:ext>
    </p:extLst>
  </p:cSld>
  <p:clrMapOvr>
    <a:masterClrMapping/>
  </p:clrMapOvr>
  <p:transition spd="slow"/>
</p:sldLayout>
</file>

<file path=ppt/slideLayouts/slideLayout3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DB540F7-4D87-9D41-BFEE-25A9B33C47D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5FBD3B7-5F91-2643-83BC-7F4DA3E23F95}"/>
              </a:ext>
            </a:extLst>
          </p:cNvPr>
          <p:cNvSpPr txBox="1">
            <a:spLocks noGrp="1"/>
          </p:cNvSpPr>
          <p:nvPr>
            <p:ph type="sldNum" sz="quarter" idx="11"/>
          </p:nvPr>
        </p:nvSpPr>
        <p:spPr>
          <a:ln/>
        </p:spPr>
        <p:txBody>
          <a:bodyPr/>
          <a:lstStyle>
            <a:lvl1pPr>
              <a:defRPr/>
            </a:lvl1pPr>
          </a:lstStyle>
          <a:p>
            <a:pPr>
              <a:defRPr/>
            </a:pPr>
            <a:fld id="{4504D4FC-9BA3-3942-A30C-33E6A436ACE7}" type="slidenum">
              <a:rPr/>
              <a:pPr>
                <a:defRPr/>
              </a:pPr>
              <a:t>‹#›</a:t>
            </a:fld>
            <a:endParaRPr/>
          </a:p>
        </p:txBody>
      </p:sp>
    </p:spTree>
    <p:extLst>
      <p:ext uri="{BB962C8B-B14F-4D97-AF65-F5344CB8AC3E}">
        <p14:creationId xmlns:p14="http://schemas.microsoft.com/office/powerpoint/2010/main" val="3538724238"/>
      </p:ext>
    </p:extLst>
  </p:cSld>
  <p:clrMapOvr>
    <a:masterClrMapping/>
  </p:clrMapOvr>
  <p:transition spd="slow"/>
</p:sldLayout>
</file>

<file path=ppt/slideLayouts/slideLayout3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3E66643-14F6-8D49-A32D-381A888490E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992A9D5-A472-A341-95B5-952B61EF5708}"/>
              </a:ext>
            </a:extLst>
          </p:cNvPr>
          <p:cNvSpPr txBox="1">
            <a:spLocks noGrp="1"/>
          </p:cNvSpPr>
          <p:nvPr>
            <p:ph type="sldNum" sz="quarter" idx="11"/>
          </p:nvPr>
        </p:nvSpPr>
        <p:spPr>
          <a:ln/>
        </p:spPr>
        <p:txBody>
          <a:bodyPr/>
          <a:lstStyle>
            <a:lvl1pPr>
              <a:defRPr/>
            </a:lvl1pPr>
          </a:lstStyle>
          <a:p>
            <a:pPr>
              <a:defRPr/>
            </a:pPr>
            <a:fld id="{2E735374-3C2C-C048-8843-3E171F99C2AD}" type="slidenum">
              <a:rPr/>
              <a:pPr>
                <a:defRPr/>
              </a:pPr>
              <a:t>‹#›</a:t>
            </a:fld>
            <a:endParaRPr/>
          </a:p>
        </p:txBody>
      </p:sp>
    </p:spTree>
    <p:extLst>
      <p:ext uri="{BB962C8B-B14F-4D97-AF65-F5344CB8AC3E}">
        <p14:creationId xmlns:p14="http://schemas.microsoft.com/office/powerpoint/2010/main" val="3334004996"/>
      </p:ext>
    </p:extLst>
  </p:cSld>
  <p:clrMapOvr>
    <a:masterClrMapping/>
  </p:clrMapOvr>
  <p:transition spd="slow"/>
</p:sldLayout>
</file>

<file path=ppt/slideLayouts/slideLayout3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99050616-A885-E34C-88F4-76C0F0D6BEA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BD5B3C2-93E3-8B4D-A3F9-C4F13211081E}"/>
              </a:ext>
            </a:extLst>
          </p:cNvPr>
          <p:cNvSpPr txBox="1">
            <a:spLocks noGrp="1"/>
          </p:cNvSpPr>
          <p:nvPr>
            <p:ph type="sldNum" sz="quarter" idx="11"/>
          </p:nvPr>
        </p:nvSpPr>
        <p:spPr>
          <a:ln/>
        </p:spPr>
        <p:txBody>
          <a:bodyPr/>
          <a:lstStyle>
            <a:lvl1pPr>
              <a:defRPr/>
            </a:lvl1pPr>
          </a:lstStyle>
          <a:p>
            <a:pPr>
              <a:defRPr/>
            </a:pPr>
            <a:fld id="{BB22AE3D-B3AA-0C40-A8E8-B413BC35FD9F}" type="slidenum">
              <a:rPr/>
              <a:pPr>
                <a:defRPr/>
              </a:pPr>
              <a:t>‹#›</a:t>
            </a:fld>
            <a:endParaRPr/>
          </a:p>
        </p:txBody>
      </p:sp>
    </p:spTree>
    <p:extLst>
      <p:ext uri="{BB962C8B-B14F-4D97-AF65-F5344CB8AC3E}">
        <p14:creationId xmlns:p14="http://schemas.microsoft.com/office/powerpoint/2010/main" val="1116477546"/>
      </p:ext>
    </p:extLst>
  </p:cSld>
  <p:clrMapOvr>
    <a:masterClrMapping/>
  </p:clrMapOvr>
  <p:transition spd="slow"/>
</p:sldLayout>
</file>

<file path=ppt/slideLayouts/slideLayout3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4AC630C-F157-9D42-88FC-F8AC08773A0A}"/>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EC24127-8CB5-A64E-A06E-541D47EF8843}"/>
              </a:ext>
            </a:extLst>
          </p:cNvPr>
          <p:cNvSpPr txBox="1">
            <a:spLocks noGrp="1"/>
          </p:cNvSpPr>
          <p:nvPr>
            <p:ph type="sldNum" sz="quarter" idx="11"/>
          </p:nvPr>
        </p:nvSpPr>
        <p:spPr>
          <a:ln/>
        </p:spPr>
        <p:txBody>
          <a:bodyPr/>
          <a:lstStyle>
            <a:lvl1pPr>
              <a:defRPr/>
            </a:lvl1pPr>
          </a:lstStyle>
          <a:p>
            <a:pPr>
              <a:defRPr/>
            </a:pPr>
            <a:fld id="{9A2A4C82-6FAE-EB4A-B378-BCF33A059BBC}" type="slidenum">
              <a:rPr/>
              <a:pPr>
                <a:defRPr/>
              </a:pPr>
              <a:t>‹#›</a:t>
            </a:fld>
            <a:endParaRPr/>
          </a:p>
        </p:txBody>
      </p:sp>
    </p:spTree>
    <p:extLst>
      <p:ext uri="{BB962C8B-B14F-4D97-AF65-F5344CB8AC3E}">
        <p14:creationId xmlns:p14="http://schemas.microsoft.com/office/powerpoint/2010/main" val="3767443758"/>
      </p:ext>
    </p:extLst>
  </p:cSld>
  <p:clrMapOvr>
    <a:masterClrMapping/>
  </p:clrMapOvr>
  <p:transition spd="slow"/>
</p:sldLayout>
</file>

<file path=ppt/slideLayouts/slideLayout3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5E4CE571-A677-7049-89C5-2A3E7967218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CB546E2-246D-AB46-816D-92647433E544}"/>
              </a:ext>
            </a:extLst>
          </p:cNvPr>
          <p:cNvSpPr txBox="1">
            <a:spLocks noGrp="1"/>
          </p:cNvSpPr>
          <p:nvPr>
            <p:ph type="sldNum" sz="quarter" idx="11"/>
          </p:nvPr>
        </p:nvSpPr>
        <p:spPr>
          <a:ln/>
        </p:spPr>
        <p:txBody>
          <a:bodyPr/>
          <a:lstStyle>
            <a:lvl1pPr>
              <a:defRPr/>
            </a:lvl1pPr>
          </a:lstStyle>
          <a:p>
            <a:pPr>
              <a:defRPr/>
            </a:pPr>
            <a:fld id="{F29ECC86-8F20-6948-88B6-5EE73BD7BE89}" type="slidenum">
              <a:rPr/>
              <a:pPr>
                <a:defRPr/>
              </a:pPr>
              <a:t>‹#›</a:t>
            </a:fld>
            <a:endParaRPr/>
          </a:p>
        </p:txBody>
      </p:sp>
    </p:spTree>
    <p:extLst>
      <p:ext uri="{BB962C8B-B14F-4D97-AF65-F5344CB8AC3E}">
        <p14:creationId xmlns:p14="http://schemas.microsoft.com/office/powerpoint/2010/main" val="4151749979"/>
      </p:ext>
    </p:extLst>
  </p:cSld>
  <p:clrMapOvr>
    <a:masterClrMapping/>
  </p:clrMapOvr>
  <p:transition spd="slow"/>
</p:sldLayout>
</file>

<file path=ppt/slideLayouts/slideLayout3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3C69E77-FB90-7848-9CD0-A431AD24050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D0E4FA7-4B70-3749-B92A-3639199FE9E8}"/>
              </a:ext>
            </a:extLst>
          </p:cNvPr>
          <p:cNvSpPr txBox="1">
            <a:spLocks noGrp="1"/>
          </p:cNvSpPr>
          <p:nvPr>
            <p:ph type="sldNum" sz="quarter" idx="11"/>
          </p:nvPr>
        </p:nvSpPr>
        <p:spPr>
          <a:ln/>
        </p:spPr>
        <p:txBody>
          <a:bodyPr/>
          <a:lstStyle>
            <a:lvl1pPr>
              <a:defRPr/>
            </a:lvl1pPr>
          </a:lstStyle>
          <a:p>
            <a:pPr>
              <a:defRPr/>
            </a:pPr>
            <a:fld id="{5919A03F-C6A6-4C4D-A6DB-F91906DC97AD}" type="slidenum">
              <a:rPr/>
              <a:pPr>
                <a:defRPr/>
              </a:pPr>
              <a:t>‹#›</a:t>
            </a:fld>
            <a:endParaRPr/>
          </a:p>
        </p:txBody>
      </p:sp>
    </p:spTree>
    <p:extLst>
      <p:ext uri="{BB962C8B-B14F-4D97-AF65-F5344CB8AC3E}">
        <p14:creationId xmlns:p14="http://schemas.microsoft.com/office/powerpoint/2010/main" val="1652553504"/>
      </p:ext>
    </p:extLst>
  </p:cSld>
  <p:clrMapOvr>
    <a:masterClrMapping/>
  </p:clrMapOvr>
  <p:transition spd="slow"/>
</p:sldLayout>
</file>

<file path=ppt/slideLayouts/slideLayout3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7F82F34-B6C6-3E40-8E28-D1CF3636018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307B443-D7FD-324D-A1B4-BDA4B85DC946}"/>
              </a:ext>
            </a:extLst>
          </p:cNvPr>
          <p:cNvSpPr txBox="1">
            <a:spLocks noGrp="1"/>
          </p:cNvSpPr>
          <p:nvPr>
            <p:ph type="sldNum" sz="quarter" idx="11"/>
          </p:nvPr>
        </p:nvSpPr>
        <p:spPr>
          <a:ln/>
        </p:spPr>
        <p:txBody>
          <a:bodyPr/>
          <a:lstStyle>
            <a:lvl1pPr>
              <a:defRPr/>
            </a:lvl1pPr>
          </a:lstStyle>
          <a:p>
            <a:pPr>
              <a:defRPr/>
            </a:pPr>
            <a:fld id="{DB8A2022-A1EA-3F41-9F71-35EA5F126835}" type="slidenum">
              <a:rPr/>
              <a:pPr>
                <a:defRPr/>
              </a:pPr>
              <a:t>‹#›</a:t>
            </a:fld>
            <a:endParaRPr/>
          </a:p>
        </p:txBody>
      </p:sp>
    </p:spTree>
    <p:extLst>
      <p:ext uri="{BB962C8B-B14F-4D97-AF65-F5344CB8AC3E}">
        <p14:creationId xmlns:p14="http://schemas.microsoft.com/office/powerpoint/2010/main" val="2261154388"/>
      </p:ext>
    </p:extLst>
  </p:cSld>
  <p:clrMapOvr>
    <a:masterClrMapping/>
  </p:clrMapOvr>
  <p:transition spd="slow"/>
</p:sldLayout>
</file>

<file path=ppt/slideLayouts/slideLayout3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0440218-5AC0-D84E-93BC-95BF92DEA19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9F29791-7DA3-7540-8390-52AC3FAA47B0}"/>
              </a:ext>
            </a:extLst>
          </p:cNvPr>
          <p:cNvSpPr txBox="1">
            <a:spLocks noGrp="1"/>
          </p:cNvSpPr>
          <p:nvPr>
            <p:ph type="sldNum" sz="quarter" idx="11"/>
          </p:nvPr>
        </p:nvSpPr>
        <p:spPr>
          <a:ln/>
        </p:spPr>
        <p:txBody>
          <a:bodyPr/>
          <a:lstStyle>
            <a:lvl1pPr>
              <a:defRPr/>
            </a:lvl1pPr>
          </a:lstStyle>
          <a:p>
            <a:pPr>
              <a:defRPr/>
            </a:pPr>
            <a:fld id="{DC8E8C9A-4096-A34E-A950-F94E9C9B29F2}" type="slidenum">
              <a:rPr/>
              <a:pPr>
                <a:defRPr/>
              </a:pPr>
              <a:t>‹#›</a:t>
            </a:fld>
            <a:endParaRPr/>
          </a:p>
        </p:txBody>
      </p:sp>
    </p:spTree>
    <p:extLst>
      <p:ext uri="{BB962C8B-B14F-4D97-AF65-F5344CB8AC3E}">
        <p14:creationId xmlns:p14="http://schemas.microsoft.com/office/powerpoint/2010/main" val="2455308073"/>
      </p:ext>
    </p:extLst>
  </p:cSld>
  <p:clrMapOvr>
    <a:masterClrMapping/>
  </p:clrMapOvr>
  <p:transition spd="slow"/>
</p:sldLayout>
</file>

<file path=ppt/slideLayouts/slideLayout3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6121305-CD18-F343-954A-FC173AA15B2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B85B23C-75A1-284A-A7DA-90C08DCB8DC8}"/>
              </a:ext>
            </a:extLst>
          </p:cNvPr>
          <p:cNvSpPr txBox="1">
            <a:spLocks noGrp="1"/>
          </p:cNvSpPr>
          <p:nvPr>
            <p:ph type="sldNum" sz="quarter" idx="11"/>
          </p:nvPr>
        </p:nvSpPr>
        <p:spPr>
          <a:ln/>
        </p:spPr>
        <p:txBody>
          <a:bodyPr/>
          <a:lstStyle>
            <a:lvl1pPr>
              <a:defRPr/>
            </a:lvl1pPr>
          </a:lstStyle>
          <a:p>
            <a:pPr>
              <a:defRPr/>
            </a:pPr>
            <a:fld id="{D97A2A32-B6C1-1547-A251-4AE6B470EF1B}" type="slidenum">
              <a:rPr/>
              <a:pPr>
                <a:defRPr/>
              </a:pPr>
              <a:t>‹#›</a:t>
            </a:fld>
            <a:endParaRPr/>
          </a:p>
        </p:txBody>
      </p:sp>
    </p:spTree>
    <p:extLst>
      <p:ext uri="{BB962C8B-B14F-4D97-AF65-F5344CB8AC3E}">
        <p14:creationId xmlns:p14="http://schemas.microsoft.com/office/powerpoint/2010/main" val="3907143645"/>
      </p:ext>
    </p:extLst>
  </p:cSld>
  <p:clrMapOvr>
    <a:masterClrMapping/>
  </p:clrMapOvr>
  <p:transition spd="slow"/>
</p:sldLayout>
</file>

<file path=ppt/slideLayouts/slideLayout3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31F8530-27D5-374C-B588-F141AFE4CB5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4EA1638-DD2D-8E49-BE15-1338BB82EBA1}"/>
              </a:ext>
            </a:extLst>
          </p:cNvPr>
          <p:cNvSpPr txBox="1">
            <a:spLocks noGrp="1"/>
          </p:cNvSpPr>
          <p:nvPr>
            <p:ph type="sldNum" sz="quarter" idx="11"/>
          </p:nvPr>
        </p:nvSpPr>
        <p:spPr>
          <a:ln/>
        </p:spPr>
        <p:txBody>
          <a:bodyPr/>
          <a:lstStyle>
            <a:lvl1pPr>
              <a:defRPr/>
            </a:lvl1pPr>
          </a:lstStyle>
          <a:p>
            <a:pPr>
              <a:defRPr/>
            </a:pPr>
            <a:fld id="{EDF1C362-9038-3E45-9ABB-13D7AB3FE690}" type="slidenum">
              <a:rPr/>
              <a:pPr>
                <a:defRPr/>
              </a:pPr>
              <a:t>‹#›</a:t>
            </a:fld>
            <a:endParaRPr/>
          </a:p>
        </p:txBody>
      </p:sp>
    </p:spTree>
    <p:extLst>
      <p:ext uri="{BB962C8B-B14F-4D97-AF65-F5344CB8AC3E}">
        <p14:creationId xmlns:p14="http://schemas.microsoft.com/office/powerpoint/2010/main" val="3438263746"/>
      </p:ext>
    </p:extLst>
  </p:cSld>
  <p:clrMapOvr>
    <a:masterClrMapping/>
  </p:clrMapOvr>
  <p:transition spd="slow"/>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916162735"/>
      </p:ext>
    </p:extLst>
  </p:cSld>
  <p:clrMapOvr>
    <a:masterClrMapping/>
  </p:clrMapOvr>
  <p:transition spd="slow"/>
</p:sldLayout>
</file>

<file path=ppt/slideLayouts/slideLayout35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FD01CE2-4BC4-1944-BB2F-F2298E1A04D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B19DC48-CD17-F243-A67D-B2C5E190C7C9}"/>
              </a:ext>
            </a:extLst>
          </p:cNvPr>
          <p:cNvSpPr txBox="1">
            <a:spLocks noGrp="1"/>
          </p:cNvSpPr>
          <p:nvPr>
            <p:ph type="sldNum" sz="quarter" idx="11"/>
          </p:nvPr>
        </p:nvSpPr>
        <p:spPr>
          <a:ln/>
        </p:spPr>
        <p:txBody>
          <a:bodyPr/>
          <a:lstStyle>
            <a:lvl1pPr>
              <a:defRPr/>
            </a:lvl1pPr>
          </a:lstStyle>
          <a:p>
            <a:pPr>
              <a:defRPr/>
            </a:pPr>
            <a:fld id="{ABC97712-39B3-FE4F-B93E-8BE49328FA73}" type="slidenum">
              <a:rPr/>
              <a:pPr>
                <a:defRPr/>
              </a:pPr>
              <a:t>‹#›</a:t>
            </a:fld>
            <a:endParaRPr/>
          </a:p>
        </p:txBody>
      </p:sp>
    </p:spTree>
    <p:extLst>
      <p:ext uri="{BB962C8B-B14F-4D97-AF65-F5344CB8AC3E}">
        <p14:creationId xmlns:p14="http://schemas.microsoft.com/office/powerpoint/2010/main" val="3607803540"/>
      </p:ext>
    </p:extLst>
  </p:cSld>
  <p:clrMapOvr>
    <a:masterClrMapping/>
  </p:clrMapOvr>
  <p:transition spd="slow"/>
</p:sldLayout>
</file>

<file path=ppt/slideLayouts/slideLayout3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B1D96B1-03A0-AE41-9F51-538A0B00B22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21450D3-66D4-7140-A5E0-00C4656E8E27}"/>
              </a:ext>
            </a:extLst>
          </p:cNvPr>
          <p:cNvSpPr txBox="1">
            <a:spLocks noGrp="1"/>
          </p:cNvSpPr>
          <p:nvPr>
            <p:ph type="sldNum" sz="quarter" idx="11"/>
          </p:nvPr>
        </p:nvSpPr>
        <p:spPr>
          <a:ln/>
        </p:spPr>
        <p:txBody>
          <a:bodyPr/>
          <a:lstStyle>
            <a:lvl1pPr>
              <a:defRPr/>
            </a:lvl1pPr>
          </a:lstStyle>
          <a:p>
            <a:pPr>
              <a:defRPr/>
            </a:pPr>
            <a:fld id="{08292941-7A70-C449-AE45-7FA6F08DDF12}" type="slidenum">
              <a:rPr/>
              <a:pPr>
                <a:defRPr/>
              </a:pPr>
              <a:t>‹#›</a:t>
            </a:fld>
            <a:endParaRPr/>
          </a:p>
        </p:txBody>
      </p:sp>
    </p:spTree>
    <p:extLst>
      <p:ext uri="{BB962C8B-B14F-4D97-AF65-F5344CB8AC3E}">
        <p14:creationId xmlns:p14="http://schemas.microsoft.com/office/powerpoint/2010/main" val="1693710041"/>
      </p:ext>
    </p:extLst>
  </p:cSld>
  <p:clrMapOvr>
    <a:masterClrMapping/>
  </p:clrMapOvr>
  <p:transition spd="slow"/>
</p:sldLayout>
</file>

<file path=ppt/slideLayouts/slideLayout3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792876F-80BF-6B4B-B320-B7BBD14FC6B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3F1D021-0C6E-F140-ACEF-B7FAA7D0046F}"/>
              </a:ext>
            </a:extLst>
          </p:cNvPr>
          <p:cNvSpPr txBox="1">
            <a:spLocks noGrp="1"/>
          </p:cNvSpPr>
          <p:nvPr>
            <p:ph type="sldNum" sz="quarter" idx="11"/>
          </p:nvPr>
        </p:nvSpPr>
        <p:spPr>
          <a:ln/>
        </p:spPr>
        <p:txBody>
          <a:bodyPr/>
          <a:lstStyle>
            <a:lvl1pPr>
              <a:defRPr/>
            </a:lvl1pPr>
          </a:lstStyle>
          <a:p>
            <a:pPr>
              <a:defRPr/>
            </a:pPr>
            <a:fld id="{F1474AF1-0B6E-8846-9732-069CEA7F7E8A}" type="slidenum">
              <a:rPr/>
              <a:pPr>
                <a:defRPr/>
              </a:pPr>
              <a:t>‹#›</a:t>
            </a:fld>
            <a:endParaRPr/>
          </a:p>
        </p:txBody>
      </p:sp>
    </p:spTree>
    <p:extLst>
      <p:ext uri="{BB962C8B-B14F-4D97-AF65-F5344CB8AC3E}">
        <p14:creationId xmlns:p14="http://schemas.microsoft.com/office/powerpoint/2010/main" val="2816587128"/>
      </p:ext>
    </p:extLst>
  </p:cSld>
  <p:clrMapOvr>
    <a:masterClrMapping/>
  </p:clrMapOvr>
  <p:transition spd="slow"/>
</p:sldLayout>
</file>

<file path=ppt/slideLayouts/slideLayout3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0CFDA28-B461-B84E-9A6E-8815C53F1C8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6AAC7FB-5233-474E-B4C0-86D47E3BFEB9}"/>
              </a:ext>
            </a:extLst>
          </p:cNvPr>
          <p:cNvSpPr txBox="1">
            <a:spLocks noGrp="1"/>
          </p:cNvSpPr>
          <p:nvPr>
            <p:ph type="sldNum" sz="quarter" idx="11"/>
          </p:nvPr>
        </p:nvSpPr>
        <p:spPr>
          <a:ln/>
        </p:spPr>
        <p:txBody>
          <a:bodyPr/>
          <a:lstStyle>
            <a:lvl1pPr>
              <a:defRPr/>
            </a:lvl1pPr>
          </a:lstStyle>
          <a:p>
            <a:pPr>
              <a:defRPr/>
            </a:pPr>
            <a:fld id="{1FE6CBBF-9496-8F4F-9264-8AAFE335F81E}" type="slidenum">
              <a:rPr/>
              <a:pPr>
                <a:defRPr/>
              </a:pPr>
              <a:t>‹#›</a:t>
            </a:fld>
            <a:endParaRPr/>
          </a:p>
        </p:txBody>
      </p:sp>
    </p:spTree>
    <p:extLst>
      <p:ext uri="{BB962C8B-B14F-4D97-AF65-F5344CB8AC3E}">
        <p14:creationId xmlns:p14="http://schemas.microsoft.com/office/powerpoint/2010/main" val="1645066520"/>
      </p:ext>
    </p:extLst>
  </p:cSld>
  <p:clrMapOvr>
    <a:masterClrMapping/>
  </p:clrMapOvr>
  <p:transition spd="slow"/>
</p:sldLayout>
</file>

<file path=ppt/slideLayouts/slideLayout3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A1280A2-5EEF-524F-B6C0-E644BF30F4A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DEBC9CE-46D6-0643-BB3A-95B245799CE7}"/>
              </a:ext>
            </a:extLst>
          </p:cNvPr>
          <p:cNvSpPr txBox="1">
            <a:spLocks noGrp="1"/>
          </p:cNvSpPr>
          <p:nvPr>
            <p:ph type="sldNum" sz="quarter" idx="11"/>
          </p:nvPr>
        </p:nvSpPr>
        <p:spPr>
          <a:ln/>
        </p:spPr>
        <p:txBody>
          <a:bodyPr/>
          <a:lstStyle>
            <a:lvl1pPr>
              <a:defRPr/>
            </a:lvl1pPr>
          </a:lstStyle>
          <a:p>
            <a:pPr>
              <a:defRPr/>
            </a:pPr>
            <a:fld id="{20CFB132-4E54-5244-A38A-3CB068868D6C}" type="slidenum">
              <a:rPr/>
              <a:pPr>
                <a:defRPr/>
              </a:pPr>
              <a:t>‹#›</a:t>
            </a:fld>
            <a:endParaRPr/>
          </a:p>
        </p:txBody>
      </p:sp>
    </p:spTree>
    <p:extLst>
      <p:ext uri="{BB962C8B-B14F-4D97-AF65-F5344CB8AC3E}">
        <p14:creationId xmlns:p14="http://schemas.microsoft.com/office/powerpoint/2010/main" val="4050352864"/>
      </p:ext>
    </p:extLst>
  </p:cSld>
  <p:clrMapOvr>
    <a:masterClrMapping/>
  </p:clrMapOvr>
  <p:transition spd="slow"/>
</p:sldLayout>
</file>

<file path=ppt/slideLayouts/slideLayout3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E938527-BE2B-A143-96C7-336E40F7946F}"/>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045DC2DB-03CD-9940-BDD9-0F764E6BA1EB}"/>
              </a:ext>
            </a:extLst>
          </p:cNvPr>
          <p:cNvSpPr txBox="1">
            <a:spLocks noGrp="1"/>
          </p:cNvSpPr>
          <p:nvPr>
            <p:ph type="sldNum" sz="quarter" idx="11"/>
          </p:nvPr>
        </p:nvSpPr>
        <p:spPr>
          <a:ln/>
        </p:spPr>
        <p:txBody>
          <a:bodyPr/>
          <a:lstStyle>
            <a:lvl1pPr>
              <a:defRPr/>
            </a:lvl1pPr>
          </a:lstStyle>
          <a:p>
            <a:pPr>
              <a:defRPr/>
            </a:pPr>
            <a:fld id="{58EFE9EE-DB7F-B348-879D-B4CCE6B2335C}" type="slidenum">
              <a:rPr/>
              <a:pPr>
                <a:defRPr/>
              </a:pPr>
              <a:t>‹#›</a:t>
            </a:fld>
            <a:endParaRPr/>
          </a:p>
        </p:txBody>
      </p:sp>
    </p:spTree>
    <p:extLst>
      <p:ext uri="{BB962C8B-B14F-4D97-AF65-F5344CB8AC3E}">
        <p14:creationId xmlns:p14="http://schemas.microsoft.com/office/powerpoint/2010/main" val="1913993486"/>
      </p:ext>
    </p:extLst>
  </p:cSld>
  <p:clrMapOvr>
    <a:masterClrMapping/>
  </p:clrMapOvr>
  <p:transition spd="slow"/>
</p:sldLayout>
</file>

<file path=ppt/slideLayouts/slideLayout3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1480899-7905-CC40-B429-374255F62CB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B3D9D68-6AEB-5C40-876E-C66C6DC86716}"/>
              </a:ext>
            </a:extLst>
          </p:cNvPr>
          <p:cNvSpPr txBox="1">
            <a:spLocks noGrp="1"/>
          </p:cNvSpPr>
          <p:nvPr>
            <p:ph type="sldNum" sz="quarter" idx="11"/>
          </p:nvPr>
        </p:nvSpPr>
        <p:spPr>
          <a:ln/>
        </p:spPr>
        <p:txBody>
          <a:bodyPr/>
          <a:lstStyle>
            <a:lvl1pPr>
              <a:defRPr/>
            </a:lvl1pPr>
          </a:lstStyle>
          <a:p>
            <a:pPr>
              <a:defRPr/>
            </a:pPr>
            <a:fld id="{871CB9EC-8EA4-724D-84DB-90CD691D8BBB}" type="slidenum">
              <a:rPr/>
              <a:pPr>
                <a:defRPr/>
              </a:pPr>
              <a:t>‹#›</a:t>
            </a:fld>
            <a:endParaRPr/>
          </a:p>
        </p:txBody>
      </p:sp>
    </p:spTree>
    <p:extLst>
      <p:ext uri="{BB962C8B-B14F-4D97-AF65-F5344CB8AC3E}">
        <p14:creationId xmlns:p14="http://schemas.microsoft.com/office/powerpoint/2010/main" val="2974949643"/>
      </p:ext>
    </p:extLst>
  </p:cSld>
  <p:clrMapOvr>
    <a:masterClrMapping/>
  </p:clrMapOvr>
  <p:transition spd="slow"/>
</p:sldLayout>
</file>

<file path=ppt/slideLayouts/slideLayout3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FEC36B0-3099-944A-A132-FC84029B230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69C8DCA-C728-0A43-908D-33AE6167054E}"/>
              </a:ext>
            </a:extLst>
          </p:cNvPr>
          <p:cNvSpPr txBox="1">
            <a:spLocks noGrp="1"/>
          </p:cNvSpPr>
          <p:nvPr>
            <p:ph type="sldNum" sz="quarter" idx="11"/>
          </p:nvPr>
        </p:nvSpPr>
        <p:spPr>
          <a:ln/>
        </p:spPr>
        <p:txBody>
          <a:bodyPr/>
          <a:lstStyle>
            <a:lvl1pPr>
              <a:defRPr/>
            </a:lvl1pPr>
          </a:lstStyle>
          <a:p>
            <a:pPr>
              <a:defRPr/>
            </a:pPr>
            <a:fld id="{200BC6F4-4D8A-0147-A73A-C054E58C984D}" type="slidenum">
              <a:rPr/>
              <a:pPr>
                <a:defRPr/>
              </a:pPr>
              <a:t>‹#›</a:t>
            </a:fld>
            <a:endParaRPr/>
          </a:p>
        </p:txBody>
      </p:sp>
    </p:spTree>
    <p:extLst>
      <p:ext uri="{BB962C8B-B14F-4D97-AF65-F5344CB8AC3E}">
        <p14:creationId xmlns:p14="http://schemas.microsoft.com/office/powerpoint/2010/main" val="1340891751"/>
      </p:ext>
    </p:extLst>
  </p:cSld>
  <p:clrMapOvr>
    <a:masterClrMapping/>
  </p:clrMapOvr>
  <p:transition spd="slow"/>
</p:sldLayout>
</file>

<file path=ppt/slideLayouts/slideLayout3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4760812-7245-3B4C-8EC6-7DF958C96E5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84DB3B7-0224-9841-9867-8889164F97D3}"/>
              </a:ext>
            </a:extLst>
          </p:cNvPr>
          <p:cNvSpPr txBox="1">
            <a:spLocks noGrp="1"/>
          </p:cNvSpPr>
          <p:nvPr>
            <p:ph type="sldNum" sz="quarter" idx="11"/>
          </p:nvPr>
        </p:nvSpPr>
        <p:spPr>
          <a:ln/>
        </p:spPr>
        <p:txBody>
          <a:bodyPr/>
          <a:lstStyle>
            <a:lvl1pPr>
              <a:defRPr/>
            </a:lvl1pPr>
          </a:lstStyle>
          <a:p>
            <a:pPr>
              <a:defRPr/>
            </a:pPr>
            <a:fld id="{6E99204A-AEAE-614C-9DAE-8BB56471D7C5}" type="slidenum">
              <a:rPr/>
              <a:pPr>
                <a:defRPr/>
              </a:pPr>
              <a:t>‹#›</a:t>
            </a:fld>
            <a:endParaRPr/>
          </a:p>
        </p:txBody>
      </p:sp>
    </p:spTree>
    <p:extLst>
      <p:ext uri="{BB962C8B-B14F-4D97-AF65-F5344CB8AC3E}">
        <p14:creationId xmlns:p14="http://schemas.microsoft.com/office/powerpoint/2010/main" val="1824082565"/>
      </p:ext>
    </p:extLst>
  </p:cSld>
  <p:clrMapOvr>
    <a:masterClrMapping/>
  </p:clrMapOvr>
  <p:transition spd="slow"/>
</p:sldLayout>
</file>

<file path=ppt/slideLayouts/slideLayout3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D2F2C20-D6E6-D741-B466-07EA2783345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076DB46-1772-604A-B11E-3AEEFB4B642A}"/>
              </a:ext>
            </a:extLst>
          </p:cNvPr>
          <p:cNvSpPr txBox="1">
            <a:spLocks noGrp="1"/>
          </p:cNvSpPr>
          <p:nvPr>
            <p:ph type="sldNum" sz="quarter" idx="11"/>
          </p:nvPr>
        </p:nvSpPr>
        <p:spPr>
          <a:ln/>
        </p:spPr>
        <p:txBody>
          <a:bodyPr/>
          <a:lstStyle>
            <a:lvl1pPr>
              <a:defRPr/>
            </a:lvl1pPr>
          </a:lstStyle>
          <a:p>
            <a:pPr>
              <a:defRPr/>
            </a:pPr>
            <a:fld id="{3C003C44-9FB2-0042-9F82-22D8B75F1B04}" type="slidenum">
              <a:rPr/>
              <a:pPr>
                <a:defRPr/>
              </a:pPr>
              <a:t>‹#›</a:t>
            </a:fld>
            <a:endParaRPr/>
          </a:p>
        </p:txBody>
      </p:sp>
    </p:spTree>
    <p:extLst>
      <p:ext uri="{BB962C8B-B14F-4D97-AF65-F5344CB8AC3E}">
        <p14:creationId xmlns:p14="http://schemas.microsoft.com/office/powerpoint/2010/main" val="1464610850"/>
      </p:ext>
    </p:extLst>
  </p:cSld>
  <p:clrMapOvr>
    <a:masterClrMapping/>
  </p:clrMapOvr>
  <p:transition spd="slow"/>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3FB21906-C428-9442-9EEB-42F5AA8FC7E8}"/>
              </a:ext>
            </a:extLst>
          </p:cNvPr>
          <p:cNvSpPr txBox="1">
            <a:spLocks noGrp="1"/>
          </p:cNvSpPr>
          <p:nvPr>
            <p:ph type="sldNum" sz="quarter" idx="10"/>
          </p:nvPr>
        </p:nvSpPr>
        <p:spPr>
          <a:ln/>
        </p:spPr>
        <p:txBody>
          <a:bodyPr/>
          <a:lstStyle>
            <a:lvl1pPr>
              <a:defRPr/>
            </a:lvl1pPr>
          </a:lstStyle>
          <a:p>
            <a:pPr>
              <a:defRPr/>
            </a:pPr>
            <a:fld id="{D96EA47C-5A0C-D44D-BEBC-BDAD29FE98AA}" type="slidenum">
              <a:rPr/>
              <a:pPr>
                <a:defRPr/>
              </a:pPr>
              <a:t>‹#›</a:t>
            </a:fld>
            <a:endParaRPr/>
          </a:p>
        </p:txBody>
      </p:sp>
    </p:spTree>
    <p:extLst>
      <p:ext uri="{BB962C8B-B14F-4D97-AF65-F5344CB8AC3E}">
        <p14:creationId xmlns:p14="http://schemas.microsoft.com/office/powerpoint/2010/main" val="1614030745"/>
      </p:ext>
    </p:extLst>
  </p:cSld>
  <p:clrMapOvr>
    <a:masterClrMapping/>
  </p:clrMapOvr>
  <p:transition spd="slow"/>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37372522"/>
      </p:ext>
    </p:extLst>
  </p:cSld>
  <p:clrMapOvr>
    <a:masterClrMapping/>
  </p:clrMapOvr>
  <p:transition spd="slow"/>
</p:sldLayout>
</file>

<file path=ppt/slideLayouts/slideLayout3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A24F821-D674-814F-979E-CC0308766D9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1AE6057-F75E-194F-B367-64A739C66862}"/>
              </a:ext>
            </a:extLst>
          </p:cNvPr>
          <p:cNvSpPr txBox="1">
            <a:spLocks noGrp="1"/>
          </p:cNvSpPr>
          <p:nvPr>
            <p:ph type="sldNum" sz="quarter" idx="11"/>
          </p:nvPr>
        </p:nvSpPr>
        <p:spPr>
          <a:ln/>
        </p:spPr>
        <p:txBody>
          <a:bodyPr/>
          <a:lstStyle>
            <a:lvl1pPr>
              <a:defRPr/>
            </a:lvl1pPr>
          </a:lstStyle>
          <a:p>
            <a:pPr>
              <a:defRPr/>
            </a:pPr>
            <a:fld id="{89DFF690-6C0B-454E-8AAF-1506C388156D}" type="slidenum">
              <a:rPr/>
              <a:pPr>
                <a:defRPr/>
              </a:pPr>
              <a:t>‹#›</a:t>
            </a:fld>
            <a:endParaRPr/>
          </a:p>
        </p:txBody>
      </p:sp>
    </p:spTree>
    <p:extLst>
      <p:ext uri="{BB962C8B-B14F-4D97-AF65-F5344CB8AC3E}">
        <p14:creationId xmlns:p14="http://schemas.microsoft.com/office/powerpoint/2010/main" val="3246139125"/>
      </p:ext>
    </p:extLst>
  </p:cSld>
  <p:clrMapOvr>
    <a:masterClrMapping/>
  </p:clrMapOvr>
  <p:transition spd="slow"/>
</p:sldLayout>
</file>

<file path=ppt/slideLayouts/slideLayout36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C4FAA69-0F44-2A48-B414-A48167405C5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A2B8B9B-C145-674F-9048-6900494FECF8}"/>
              </a:ext>
            </a:extLst>
          </p:cNvPr>
          <p:cNvSpPr txBox="1">
            <a:spLocks noGrp="1"/>
          </p:cNvSpPr>
          <p:nvPr>
            <p:ph type="sldNum" sz="quarter" idx="11"/>
          </p:nvPr>
        </p:nvSpPr>
        <p:spPr>
          <a:ln/>
        </p:spPr>
        <p:txBody>
          <a:bodyPr/>
          <a:lstStyle>
            <a:lvl1pPr>
              <a:defRPr/>
            </a:lvl1pPr>
          </a:lstStyle>
          <a:p>
            <a:pPr>
              <a:defRPr/>
            </a:pPr>
            <a:fld id="{3963EC6D-541B-8A41-9D83-246A15CFAFEE}" type="slidenum">
              <a:rPr/>
              <a:pPr>
                <a:defRPr/>
              </a:pPr>
              <a:t>‹#›</a:t>
            </a:fld>
            <a:endParaRPr/>
          </a:p>
        </p:txBody>
      </p:sp>
    </p:spTree>
    <p:extLst>
      <p:ext uri="{BB962C8B-B14F-4D97-AF65-F5344CB8AC3E}">
        <p14:creationId xmlns:p14="http://schemas.microsoft.com/office/powerpoint/2010/main" val="4293722473"/>
      </p:ext>
    </p:extLst>
  </p:cSld>
  <p:clrMapOvr>
    <a:masterClrMapping/>
  </p:clrMapOvr>
  <p:transition spd="slow"/>
</p:sldLayout>
</file>

<file path=ppt/slideLayouts/slideLayout3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B7DDDF5-4936-C740-A38C-7FA2F1B7E8D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E9D0799-08DA-7D41-99A4-5B54275DE15E}"/>
              </a:ext>
            </a:extLst>
          </p:cNvPr>
          <p:cNvSpPr txBox="1">
            <a:spLocks noGrp="1"/>
          </p:cNvSpPr>
          <p:nvPr>
            <p:ph type="sldNum" sz="quarter" idx="11"/>
          </p:nvPr>
        </p:nvSpPr>
        <p:spPr>
          <a:ln/>
        </p:spPr>
        <p:txBody>
          <a:bodyPr/>
          <a:lstStyle>
            <a:lvl1pPr>
              <a:defRPr/>
            </a:lvl1pPr>
          </a:lstStyle>
          <a:p>
            <a:pPr>
              <a:defRPr/>
            </a:pPr>
            <a:fld id="{727A534C-FE72-F141-B7C8-95FE670914B5}" type="slidenum">
              <a:rPr/>
              <a:pPr>
                <a:defRPr/>
              </a:pPr>
              <a:t>‹#›</a:t>
            </a:fld>
            <a:endParaRPr/>
          </a:p>
        </p:txBody>
      </p:sp>
    </p:spTree>
    <p:extLst>
      <p:ext uri="{BB962C8B-B14F-4D97-AF65-F5344CB8AC3E}">
        <p14:creationId xmlns:p14="http://schemas.microsoft.com/office/powerpoint/2010/main" val="3806068032"/>
      </p:ext>
    </p:extLst>
  </p:cSld>
  <p:clrMapOvr>
    <a:masterClrMapping/>
  </p:clrMapOvr>
  <p:transition spd="slow"/>
</p:sldLayout>
</file>

<file path=ppt/slideLayouts/slideLayout3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4D6E63C-7A7C-3649-A20B-821F7948193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BD5F94D-9B1D-FB41-ACE3-A0DCF9ED4FB1}"/>
              </a:ext>
            </a:extLst>
          </p:cNvPr>
          <p:cNvSpPr txBox="1">
            <a:spLocks noGrp="1"/>
          </p:cNvSpPr>
          <p:nvPr>
            <p:ph type="sldNum" sz="quarter" idx="11"/>
          </p:nvPr>
        </p:nvSpPr>
        <p:spPr>
          <a:ln/>
        </p:spPr>
        <p:txBody>
          <a:bodyPr/>
          <a:lstStyle>
            <a:lvl1pPr>
              <a:defRPr/>
            </a:lvl1pPr>
          </a:lstStyle>
          <a:p>
            <a:pPr>
              <a:defRPr/>
            </a:pPr>
            <a:fld id="{CF4E4D29-9938-7940-995F-8907E6D79D69}" type="slidenum">
              <a:rPr/>
              <a:pPr>
                <a:defRPr/>
              </a:pPr>
              <a:t>‹#›</a:t>
            </a:fld>
            <a:endParaRPr/>
          </a:p>
        </p:txBody>
      </p:sp>
    </p:spTree>
    <p:extLst>
      <p:ext uri="{BB962C8B-B14F-4D97-AF65-F5344CB8AC3E}">
        <p14:creationId xmlns:p14="http://schemas.microsoft.com/office/powerpoint/2010/main" val="820886249"/>
      </p:ext>
    </p:extLst>
  </p:cSld>
  <p:clrMapOvr>
    <a:masterClrMapping/>
  </p:clrMapOvr>
  <p:transition spd="slow"/>
</p:sldLayout>
</file>

<file path=ppt/slideLayouts/slideLayout3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822D2F6-EDC9-4644-9945-159320A2ACD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ADA2C2B-54C6-0F49-90E2-09F4A5CC144A}"/>
              </a:ext>
            </a:extLst>
          </p:cNvPr>
          <p:cNvSpPr txBox="1">
            <a:spLocks noGrp="1"/>
          </p:cNvSpPr>
          <p:nvPr>
            <p:ph type="sldNum" sz="quarter" idx="11"/>
          </p:nvPr>
        </p:nvSpPr>
        <p:spPr>
          <a:ln/>
        </p:spPr>
        <p:txBody>
          <a:bodyPr/>
          <a:lstStyle>
            <a:lvl1pPr>
              <a:defRPr/>
            </a:lvl1pPr>
          </a:lstStyle>
          <a:p>
            <a:pPr>
              <a:defRPr/>
            </a:pPr>
            <a:fld id="{CF01E601-62FF-F642-88DF-D1A0906B60AB}" type="slidenum">
              <a:rPr/>
              <a:pPr>
                <a:defRPr/>
              </a:pPr>
              <a:t>‹#›</a:t>
            </a:fld>
            <a:endParaRPr/>
          </a:p>
        </p:txBody>
      </p:sp>
    </p:spTree>
    <p:extLst>
      <p:ext uri="{BB962C8B-B14F-4D97-AF65-F5344CB8AC3E}">
        <p14:creationId xmlns:p14="http://schemas.microsoft.com/office/powerpoint/2010/main" val="3032208609"/>
      </p:ext>
    </p:extLst>
  </p:cSld>
  <p:clrMapOvr>
    <a:masterClrMapping/>
  </p:clrMapOvr>
  <p:transition spd="slow"/>
</p:sldLayout>
</file>

<file path=ppt/slideLayouts/slideLayout3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68C8CBC-F13A-ED4E-95CD-388B58ADA08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14AC612-5D28-AE46-B0E1-72059DC5E579}"/>
              </a:ext>
            </a:extLst>
          </p:cNvPr>
          <p:cNvSpPr txBox="1">
            <a:spLocks noGrp="1"/>
          </p:cNvSpPr>
          <p:nvPr>
            <p:ph type="sldNum" sz="quarter" idx="11"/>
          </p:nvPr>
        </p:nvSpPr>
        <p:spPr>
          <a:ln/>
        </p:spPr>
        <p:txBody>
          <a:bodyPr/>
          <a:lstStyle>
            <a:lvl1pPr>
              <a:defRPr/>
            </a:lvl1pPr>
          </a:lstStyle>
          <a:p>
            <a:pPr>
              <a:defRPr/>
            </a:pPr>
            <a:fld id="{73E584EF-BF31-0C48-A227-E6EA83C48F8A}" type="slidenum">
              <a:rPr/>
              <a:pPr>
                <a:defRPr/>
              </a:pPr>
              <a:t>‹#›</a:t>
            </a:fld>
            <a:endParaRPr/>
          </a:p>
        </p:txBody>
      </p:sp>
    </p:spTree>
    <p:extLst>
      <p:ext uri="{BB962C8B-B14F-4D97-AF65-F5344CB8AC3E}">
        <p14:creationId xmlns:p14="http://schemas.microsoft.com/office/powerpoint/2010/main" val="2955278426"/>
      </p:ext>
    </p:extLst>
  </p:cSld>
  <p:clrMapOvr>
    <a:masterClrMapping/>
  </p:clrMapOvr>
  <p:transition spd="slow"/>
</p:sldLayout>
</file>

<file path=ppt/slideLayouts/slideLayout3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9838618-56CA-4740-AE5B-3588B3E77D5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ACFC0DA-B28D-E14A-B975-B976E279B06E}"/>
              </a:ext>
            </a:extLst>
          </p:cNvPr>
          <p:cNvSpPr txBox="1">
            <a:spLocks noGrp="1"/>
          </p:cNvSpPr>
          <p:nvPr>
            <p:ph type="sldNum" sz="quarter" idx="11"/>
          </p:nvPr>
        </p:nvSpPr>
        <p:spPr>
          <a:ln/>
        </p:spPr>
        <p:txBody>
          <a:bodyPr/>
          <a:lstStyle>
            <a:lvl1pPr>
              <a:defRPr/>
            </a:lvl1pPr>
          </a:lstStyle>
          <a:p>
            <a:pPr>
              <a:defRPr/>
            </a:pPr>
            <a:fld id="{870765BE-9FF1-DA4E-816A-B1B0D8792F0E}" type="slidenum">
              <a:rPr/>
              <a:pPr>
                <a:defRPr/>
              </a:pPr>
              <a:t>‹#›</a:t>
            </a:fld>
            <a:endParaRPr/>
          </a:p>
        </p:txBody>
      </p:sp>
    </p:spTree>
    <p:extLst>
      <p:ext uri="{BB962C8B-B14F-4D97-AF65-F5344CB8AC3E}">
        <p14:creationId xmlns:p14="http://schemas.microsoft.com/office/powerpoint/2010/main" val="2267696144"/>
      </p:ext>
    </p:extLst>
  </p:cSld>
  <p:clrMapOvr>
    <a:masterClrMapping/>
  </p:clrMapOvr>
  <p:transition spd="slow"/>
</p:sldLayout>
</file>

<file path=ppt/slideLayouts/slideLayout3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AB034F4E-8910-5443-9E17-B9E268FEC086}"/>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1189574-3168-F447-9E21-0B14156CD741}"/>
              </a:ext>
            </a:extLst>
          </p:cNvPr>
          <p:cNvSpPr txBox="1">
            <a:spLocks noGrp="1"/>
          </p:cNvSpPr>
          <p:nvPr>
            <p:ph type="sldNum" sz="quarter" idx="11"/>
          </p:nvPr>
        </p:nvSpPr>
        <p:spPr>
          <a:ln/>
        </p:spPr>
        <p:txBody>
          <a:bodyPr/>
          <a:lstStyle>
            <a:lvl1pPr>
              <a:defRPr/>
            </a:lvl1pPr>
          </a:lstStyle>
          <a:p>
            <a:pPr>
              <a:defRPr/>
            </a:pPr>
            <a:fld id="{BD05A229-E925-DE4D-B2FF-CDA79645768F}" type="slidenum">
              <a:rPr/>
              <a:pPr>
                <a:defRPr/>
              </a:pPr>
              <a:t>‹#›</a:t>
            </a:fld>
            <a:endParaRPr/>
          </a:p>
        </p:txBody>
      </p:sp>
    </p:spTree>
    <p:extLst>
      <p:ext uri="{BB962C8B-B14F-4D97-AF65-F5344CB8AC3E}">
        <p14:creationId xmlns:p14="http://schemas.microsoft.com/office/powerpoint/2010/main" val="1944100370"/>
      </p:ext>
    </p:extLst>
  </p:cSld>
  <p:clrMapOvr>
    <a:masterClrMapping/>
  </p:clrMapOvr>
  <p:transition spd="slow"/>
</p:sldLayout>
</file>

<file path=ppt/slideLayouts/slideLayout3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C76E2F1-65CE-8540-B887-2A12AB52D02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73AC02F-82C0-D342-AAEF-0421D28CC4FA}"/>
              </a:ext>
            </a:extLst>
          </p:cNvPr>
          <p:cNvSpPr txBox="1">
            <a:spLocks noGrp="1"/>
          </p:cNvSpPr>
          <p:nvPr>
            <p:ph type="sldNum" sz="quarter" idx="11"/>
          </p:nvPr>
        </p:nvSpPr>
        <p:spPr>
          <a:ln/>
        </p:spPr>
        <p:txBody>
          <a:bodyPr/>
          <a:lstStyle>
            <a:lvl1pPr>
              <a:defRPr/>
            </a:lvl1pPr>
          </a:lstStyle>
          <a:p>
            <a:pPr>
              <a:defRPr/>
            </a:pPr>
            <a:fld id="{90B152B5-8CF1-2242-BF1D-1AA044FAD76E}" type="slidenum">
              <a:rPr/>
              <a:pPr>
                <a:defRPr/>
              </a:pPr>
              <a:t>‹#›</a:t>
            </a:fld>
            <a:endParaRPr/>
          </a:p>
        </p:txBody>
      </p:sp>
    </p:spTree>
    <p:extLst>
      <p:ext uri="{BB962C8B-B14F-4D97-AF65-F5344CB8AC3E}">
        <p14:creationId xmlns:p14="http://schemas.microsoft.com/office/powerpoint/2010/main" val="1080818859"/>
      </p:ext>
    </p:extLst>
  </p:cSld>
  <p:clrMapOvr>
    <a:masterClrMapping/>
  </p:clrMapOvr>
  <p:transition spd="slow"/>
</p:sldLayout>
</file>

<file path=ppt/slideLayouts/slideLayout3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A29C90A-CE39-B54E-9E02-4F2F114E04A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01100BA-8AE1-AF46-84E3-2E60294A517A}"/>
              </a:ext>
            </a:extLst>
          </p:cNvPr>
          <p:cNvSpPr txBox="1">
            <a:spLocks noGrp="1"/>
          </p:cNvSpPr>
          <p:nvPr>
            <p:ph type="sldNum" sz="quarter" idx="11"/>
          </p:nvPr>
        </p:nvSpPr>
        <p:spPr>
          <a:ln/>
        </p:spPr>
        <p:txBody>
          <a:bodyPr/>
          <a:lstStyle>
            <a:lvl1pPr>
              <a:defRPr/>
            </a:lvl1pPr>
          </a:lstStyle>
          <a:p>
            <a:pPr>
              <a:defRPr/>
            </a:pPr>
            <a:fld id="{66D32484-4BB6-9240-83E1-9D0ACF73FBC0}" type="slidenum">
              <a:rPr/>
              <a:pPr>
                <a:defRPr/>
              </a:pPr>
              <a:t>‹#›</a:t>
            </a:fld>
            <a:endParaRPr/>
          </a:p>
        </p:txBody>
      </p:sp>
    </p:spTree>
    <p:extLst>
      <p:ext uri="{BB962C8B-B14F-4D97-AF65-F5344CB8AC3E}">
        <p14:creationId xmlns:p14="http://schemas.microsoft.com/office/powerpoint/2010/main" val="4004263561"/>
      </p:ext>
    </p:extLst>
  </p:cSld>
  <p:clrMapOvr>
    <a:masterClrMapping/>
  </p:clrMapOvr>
  <p:transition spd="slow"/>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985230777"/>
      </p:ext>
    </p:extLst>
  </p:cSld>
  <p:clrMapOvr>
    <a:masterClrMapping/>
  </p:clrMapOvr>
  <p:transition spd="slow"/>
</p:sldLayout>
</file>

<file path=ppt/slideLayouts/slideLayout3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6C554C1-34E6-514B-B780-C9890C4B107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AAB7549-4A81-6F4A-8FB4-99C13407E266}"/>
              </a:ext>
            </a:extLst>
          </p:cNvPr>
          <p:cNvSpPr txBox="1">
            <a:spLocks noGrp="1"/>
          </p:cNvSpPr>
          <p:nvPr>
            <p:ph type="sldNum" sz="quarter" idx="11"/>
          </p:nvPr>
        </p:nvSpPr>
        <p:spPr>
          <a:ln/>
        </p:spPr>
        <p:txBody>
          <a:bodyPr/>
          <a:lstStyle>
            <a:lvl1pPr>
              <a:defRPr/>
            </a:lvl1pPr>
          </a:lstStyle>
          <a:p>
            <a:pPr>
              <a:defRPr/>
            </a:pPr>
            <a:fld id="{1C9D8911-063D-E147-A4F2-11FA8E7B4E39}" type="slidenum">
              <a:rPr/>
              <a:pPr>
                <a:defRPr/>
              </a:pPr>
              <a:t>‹#›</a:t>
            </a:fld>
            <a:endParaRPr/>
          </a:p>
        </p:txBody>
      </p:sp>
    </p:spTree>
    <p:extLst>
      <p:ext uri="{BB962C8B-B14F-4D97-AF65-F5344CB8AC3E}">
        <p14:creationId xmlns:p14="http://schemas.microsoft.com/office/powerpoint/2010/main" val="2448209614"/>
      </p:ext>
    </p:extLst>
  </p:cSld>
  <p:clrMapOvr>
    <a:masterClrMapping/>
  </p:clrMapOvr>
  <p:transition spd="slow"/>
</p:sldLayout>
</file>

<file path=ppt/slideLayouts/slideLayout3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633235C-3749-174B-AC89-CDA647CFADD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2E7786B-6534-614C-83D9-85983E9B5692}"/>
              </a:ext>
            </a:extLst>
          </p:cNvPr>
          <p:cNvSpPr txBox="1">
            <a:spLocks noGrp="1"/>
          </p:cNvSpPr>
          <p:nvPr>
            <p:ph type="sldNum" sz="quarter" idx="11"/>
          </p:nvPr>
        </p:nvSpPr>
        <p:spPr>
          <a:ln/>
        </p:spPr>
        <p:txBody>
          <a:bodyPr/>
          <a:lstStyle>
            <a:lvl1pPr>
              <a:defRPr/>
            </a:lvl1pPr>
          </a:lstStyle>
          <a:p>
            <a:pPr>
              <a:defRPr/>
            </a:pPr>
            <a:fld id="{663063EA-D37B-0844-B40C-BBB42734AF87}" type="slidenum">
              <a:rPr/>
              <a:pPr>
                <a:defRPr/>
              </a:pPr>
              <a:t>‹#›</a:t>
            </a:fld>
            <a:endParaRPr/>
          </a:p>
        </p:txBody>
      </p:sp>
    </p:spTree>
    <p:extLst>
      <p:ext uri="{BB962C8B-B14F-4D97-AF65-F5344CB8AC3E}">
        <p14:creationId xmlns:p14="http://schemas.microsoft.com/office/powerpoint/2010/main" val="185394088"/>
      </p:ext>
    </p:extLst>
  </p:cSld>
  <p:clrMapOvr>
    <a:masterClrMapping/>
  </p:clrMapOvr>
  <p:transition spd="slow"/>
</p:sldLayout>
</file>

<file path=ppt/slideLayouts/slideLayout36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3E35F16-C793-794B-BDD2-F553E79EC00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A3640C2-010E-9349-8F0C-F4F872EE8D7E}"/>
              </a:ext>
            </a:extLst>
          </p:cNvPr>
          <p:cNvSpPr txBox="1">
            <a:spLocks noGrp="1"/>
          </p:cNvSpPr>
          <p:nvPr>
            <p:ph type="sldNum" sz="quarter" idx="11"/>
          </p:nvPr>
        </p:nvSpPr>
        <p:spPr>
          <a:ln/>
        </p:spPr>
        <p:txBody>
          <a:bodyPr/>
          <a:lstStyle>
            <a:lvl1pPr>
              <a:defRPr/>
            </a:lvl1pPr>
          </a:lstStyle>
          <a:p>
            <a:pPr>
              <a:defRPr/>
            </a:pPr>
            <a:fld id="{62022B4D-073B-1C42-8DA4-52CDD8A9AD16}" type="slidenum">
              <a:rPr/>
              <a:pPr>
                <a:defRPr/>
              </a:pPr>
              <a:t>‹#›</a:t>
            </a:fld>
            <a:endParaRPr/>
          </a:p>
        </p:txBody>
      </p:sp>
    </p:spTree>
    <p:extLst>
      <p:ext uri="{BB962C8B-B14F-4D97-AF65-F5344CB8AC3E}">
        <p14:creationId xmlns:p14="http://schemas.microsoft.com/office/powerpoint/2010/main" val="32578162"/>
      </p:ext>
    </p:extLst>
  </p:cSld>
  <p:clrMapOvr>
    <a:masterClrMapping/>
  </p:clrMapOvr>
  <p:transition spd="slow"/>
</p:sldLayout>
</file>

<file path=ppt/slideLayouts/slideLayout3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9E7AF4A-0F31-1843-A8DE-418955C79A7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81C7E71-E8E9-DA4C-BA19-6E295F44D7C7}"/>
              </a:ext>
            </a:extLst>
          </p:cNvPr>
          <p:cNvSpPr txBox="1">
            <a:spLocks noGrp="1"/>
          </p:cNvSpPr>
          <p:nvPr>
            <p:ph type="sldNum" sz="quarter" idx="11"/>
          </p:nvPr>
        </p:nvSpPr>
        <p:spPr>
          <a:ln/>
        </p:spPr>
        <p:txBody>
          <a:bodyPr/>
          <a:lstStyle>
            <a:lvl1pPr>
              <a:defRPr/>
            </a:lvl1pPr>
          </a:lstStyle>
          <a:p>
            <a:pPr>
              <a:defRPr/>
            </a:pPr>
            <a:fld id="{21E5C428-5824-FD43-85FE-E6DB700E2696}" type="slidenum">
              <a:rPr/>
              <a:pPr>
                <a:defRPr/>
              </a:pPr>
              <a:t>‹#›</a:t>
            </a:fld>
            <a:endParaRPr/>
          </a:p>
        </p:txBody>
      </p:sp>
    </p:spTree>
    <p:extLst>
      <p:ext uri="{BB962C8B-B14F-4D97-AF65-F5344CB8AC3E}">
        <p14:creationId xmlns:p14="http://schemas.microsoft.com/office/powerpoint/2010/main" val="1301051879"/>
      </p:ext>
    </p:extLst>
  </p:cSld>
  <p:clrMapOvr>
    <a:masterClrMapping/>
  </p:clrMapOvr>
  <p:transition spd="slow"/>
</p:sldLayout>
</file>

<file path=ppt/slideLayouts/slideLayout3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168EF79-B064-0743-957E-8C6B9692385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262971A-1D88-4641-B60B-911CFAAE076D}"/>
              </a:ext>
            </a:extLst>
          </p:cNvPr>
          <p:cNvSpPr txBox="1">
            <a:spLocks noGrp="1"/>
          </p:cNvSpPr>
          <p:nvPr>
            <p:ph type="sldNum" sz="quarter" idx="11"/>
          </p:nvPr>
        </p:nvSpPr>
        <p:spPr>
          <a:ln/>
        </p:spPr>
        <p:txBody>
          <a:bodyPr/>
          <a:lstStyle>
            <a:lvl1pPr>
              <a:defRPr/>
            </a:lvl1pPr>
          </a:lstStyle>
          <a:p>
            <a:pPr>
              <a:defRPr/>
            </a:pPr>
            <a:fld id="{2D973ACD-776D-E343-9F4E-E4CC5D30FC53}" type="slidenum">
              <a:rPr/>
              <a:pPr>
                <a:defRPr/>
              </a:pPr>
              <a:t>‹#›</a:t>
            </a:fld>
            <a:endParaRPr/>
          </a:p>
        </p:txBody>
      </p:sp>
    </p:spTree>
    <p:extLst>
      <p:ext uri="{BB962C8B-B14F-4D97-AF65-F5344CB8AC3E}">
        <p14:creationId xmlns:p14="http://schemas.microsoft.com/office/powerpoint/2010/main" val="1754996935"/>
      </p:ext>
    </p:extLst>
  </p:cSld>
  <p:clrMapOvr>
    <a:masterClrMapping/>
  </p:clrMapOvr>
  <p:transition spd="slow"/>
</p:sldLayout>
</file>

<file path=ppt/slideLayouts/slideLayout3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A4FD3C7-5FE3-6A48-ACB9-7B80377D5B9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D1D05E9-BA9F-234D-81A1-8F5F261C80BB}"/>
              </a:ext>
            </a:extLst>
          </p:cNvPr>
          <p:cNvSpPr txBox="1">
            <a:spLocks noGrp="1"/>
          </p:cNvSpPr>
          <p:nvPr>
            <p:ph type="sldNum" sz="quarter" idx="11"/>
          </p:nvPr>
        </p:nvSpPr>
        <p:spPr>
          <a:ln/>
        </p:spPr>
        <p:txBody>
          <a:bodyPr/>
          <a:lstStyle>
            <a:lvl1pPr>
              <a:defRPr/>
            </a:lvl1pPr>
          </a:lstStyle>
          <a:p>
            <a:pPr>
              <a:defRPr/>
            </a:pPr>
            <a:fld id="{E0DB7526-77DD-E14B-AB79-5492B8698307}" type="slidenum">
              <a:rPr/>
              <a:pPr>
                <a:defRPr/>
              </a:pPr>
              <a:t>‹#›</a:t>
            </a:fld>
            <a:endParaRPr/>
          </a:p>
        </p:txBody>
      </p:sp>
    </p:spTree>
    <p:extLst>
      <p:ext uri="{BB962C8B-B14F-4D97-AF65-F5344CB8AC3E}">
        <p14:creationId xmlns:p14="http://schemas.microsoft.com/office/powerpoint/2010/main" val="2460149486"/>
      </p:ext>
    </p:extLst>
  </p:cSld>
  <p:clrMapOvr>
    <a:masterClrMapping/>
  </p:clrMapOvr>
  <p:transition spd="slow"/>
</p:sldLayout>
</file>

<file path=ppt/slideLayouts/slideLayout3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A51CDF7-84BC-7943-8C09-8ADDB8544E9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0F24C57-23C4-E243-83A3-896369631B1D}"/>
              </a:ext>
            </a:extLst>
          </p:cNvPr>
          <p:cNvSpPr txBox="1">
            <a:spLocks noGrp="1"/>
          </p:cNvSpPr>
          <p:nvPr>
            <p:ph type="sldNum" sz="quarter" idx="11"/>
          </p:nvPr>
        </p:nvSpPr>
        <p:spPr>
          <a:ln/>
        </p:spPr>
        <p:txBody>
          <a:bodyPr/>
          <a:lstStyle>
            <a:lvl1pPr>
              <a:defRPr/>
            </a:lvl1pPr>
          </a:lstStyle>
          <a:p>
            <a:pPr>
              <a:defRPr/>
            </a:pPr>
            <a:fld id="{14DB4DCC-7D4C-464B-8F35-D07FD40F7A9D}" type="slidenum">
              <a:rPr/>
              <a:pPr>
                <a:defRPr/>
              </a:pPr>
              <a:t>‹#›</a:t>
            </a:fld>
            <a:endParaRPr/>
          </a:p>
        </p:txBody>
      </p:sp>
    </p:spTree>
    <p:extLst>
      <p:ext uri="{BB962C8B-B14F-4D97-AF65-F5344CB8AC3E}">
        <p14:creationId xmlns:p14="http://schemas.microsoft.com/office/powerpoint/2010/main" val="3900642013"/>
      </p:ext>
    </p:extLst>
  </p:cSld>
  <p:clrMapOvr>
    <a:masterClrMapping/>
  </p:clrMapOvr>
  <p:transition spd="slow"/>
</p:sldLayout>
</file>

<file path=ppt/slideLayouts/slideLayout3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BADD285-073A-2B46-B376-654F97B73D1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8117A82-1CAF-8247-874F-9E27A40DB985}"/>
              </a:ext>
            </a:extLst>
          </p:cNvPr>
          <p:cNvSpPr txBox="1">
            <a:spLocks noGrp="1"/>
          </p:cNvSpPr>
          <p:nvPr>
            <p:ph type="sldNum" sz="quarter" idx="11"/>
          </p:nvPr>
        </p:nvSpPr>
        <p:spPr>
          <a:ln/>
        </p:spPr>
        <p:txBody>
          <a:bodyPr/>
          <a:lstStyle>
            <a:lvl1pPr>
              <a:defRPr/>
            </a:lvl1pPr>
          </a:lstStyle>
          <a:p>
            <a:pPr>
              <a:defRPr/>
            </a:pPr>
            <a:fld id="{5DB83B8C-4293-0D4B-A91E-65F9517ADDFE}" type="slidenum">
              <a:rPr/>
              <a:pPr>
                <a:defRPr/>
              </a:pPr>
              <a:t>‹#›</a:t>
            </a:fld>
            <a:endParaRPr/>
          </a:p>
        </p:txBody>
      </p:sp>
    </p:spTree>
    <p:extLst>
      <p:ext uri="{BB962C8B-B14F-4D97-AF65-F5344CB8AC3E}">
        <p14:creationId xmlns:p14="http://schemas.microsoft.com/office/powerpoint/2010/main" val="2542187175"/>
      </p:ext>
    </p:extLst>
  </p:cSld>
  <p:clrMapOvr>
    <a:masterClrMapping/>
  </p:clrMapOvr>
  <p:transition spd="slow"/>
</p:sldLayout>
</file>

<file path=ppt/slideLayouts/slideLayout3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3891596-3AB4-964C-992A-DABC002A603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1593B27-9064-D741-BE2B-F3FA1DEFD39E}"/>
              </a:ext>
            </a:extLst>
          </p:cNvPr>
          <p:cNvSpPr txBox="1">
            <a:spLocks noGrp="1"/>
          </p:cNvSpPr>
          <p:nvPr>
            <p:ph type="sldNum" sz="quarter" idx="11"/>
          </p:nvPr>
        </p:nvSpPr>
        <p:spPr>
          <a:ln/>
        </p:spPr>
        <p:txBody>
          <a:bodyPr/>
          <a:lstStyle>
            <a:lvl1pPr>
              <a:defRPr/>
            </a:lvl1pPr>
          </a:lstStyle>
          <a:p>
            <a:pPr>
              <a:defRPr/>
            </a:pPr>
            <a:fld id="{DC90F5D6-D6EE-844E-B1D5-C1AF45DC4979}" type="slidenum">
              <a:rPr/>
              <a:pPr>
                <a:defRPr/>
              </a:pPr>
              <a:t>‹#›</a:t>
            </a:fld>
            <a:endParaRPr/>
          </a:p>
        </p:txBody>
      </p:sp>
    </p:spTree>
    <p:extLst>
      <p:ext uri="{BB962C8B-B14F-4D97-AF65-F5344CB8AC3E}">
        <p14:creationId xmlns:p14="http://schemas.microsoft.com/office/powerpoint/2010/main" val="1097717138"/>
      </p:ext>
    </p:extLst>
  </p:cSld>
  <p:clrMapOvr>
    <a:masterClrMapping/>
  </p:clrMapOvr>
  <p:transition spd="slow"/>
</p:sldLayout>
</file>

<file path=ppt/slideLayouts/slideLayout3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DB2B7EA-61FC-964D-AD63-2A1DDD5D583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818D48E-2D80-9A4C-8A58-5544FCD14AA5}"/>
              </a:ext>
            </a:extLst>
          </p:cNvPr>
          <p:cNvSpPr txBox="1">
            <a:spLocks noGrp="1"/>
          </p:cNvSpPr>
          <p:nvPr>
            <p:ph type="sldNum" sz="quarter" idx="11"/>
          </p:nvPr>
        </p:nvSpPr>
        <p:spPr>
          <a:ln/>
        </p:spPr>
        <p:txBody>
          <a:bodyPr/>
          <a:lstStyle>
            <a:lvl1pPr>
              <a:defRPr/>
            </a:lvl1pPr>
          </a:lstStyle>
          <a:p>
            <a:pPr>
              <a:defRPr/>
            </a:pPr>
            <a:fld id="{4EC5DB80-308B-AA40-91C9-6F604200E56F}" type="slidenum">
              <a:rPr/>
              <a:pPr>
                <a:defRPr/>
              </a:pPr>
              <a:t>‹#›</a:t>
            </a:fld>
            <a:endParaRPr/>
          </a:p>
        </p:txBody>
      </p:sp>
    </p:spTree>
    <p:extLst>
      <p:ext uri="{BB962C8B-B14F-4D97-AF65-F5344CB8AC3E}">
        <p14:creationId xmlns:p14="http://schemas.microsoft.com/office/powerpoint/2010/main" val="3234053426"/>
      </p:ext>
    </p:extLst>
  </p:cSld>
  <p:clrMapOvr>
    <a:masterClrMapping/>
  </p:clrMapOvr>
  <p:transition spd="slow"/>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611745912"/>
      </p:ext>
    </p:extLst>
  </p:cSld>
  <p:clrMapOvr>
    <a:masterClrMapping/>
  </p:clrMapOvr>
  <p:transition spd="slow"/>
</p:sldLayout>
</file>

<file path=ppt/slideLayouts/slideLayout3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B832DC0-604C-0C4A-8D28-25A358EFFCC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FBDA9B0-56A8-F248-B3D2-0C99B899E782}"/>
              </a:ext>
            </a:extLst>
          </p:cNvPr>
          <p:cNvSpPr txBox="1">
            <a:spLocks noGrp="1"/>
          </p:cNvSpPr>
          <p:nvPr>
            <p:ph type="sldNum" sz="quarter" idx="11"/>
          </p:nvPr>
        </p:nvSpPr>
        <p:spPr>
          <a:ln/>
        </p:spPr>
        <p:txBody>
          <a:bodyPr/>
          <a:lstStyle>
            <a:lvl1pPr>
              <a:defRPr/>
            </a:lvl1pPr>
          </a:lstStyle>
          <a:p>
            <a:pPr>
              <a:defRPr/>
            </a:pPr>
            <a:fld id="{544CF65A-5D7B-9E45-9FFD-0DD3B53B6CD1}" type="slidenum">
              <a:rPr/>
              <a:pPr>
                <a:defRPr/>
              </a:pPr>
              <a:t>‹#›</a:t>
            </a:fld>
            <a:endParaRPr/>
          </a:p>
        </p:txBody>
      </p:sp>
    </p:spTree>
    <p:extLst>
      <p:ext uri="{BB962C8B-B14F-4D97-AF65-F5344CB8AC3E}">
        <p14:creationId xmlns:p14="http://schemas.microsoft.com/office/powerpoint/2010/main" val="2784100248"/>
      </p:ext>
    </p:extLst>
  </p:cSld>
  <p:clrMapOvr>
    <a:masterClrMapping/>
  </p:clrMapOvr>
  <p:transition spd="slow"/>
</p:sldLayout>
</file>

<file path=ppt/slideLayouts/slideLayout3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5674E22-BC92-3340-9CF2-0F670494CBB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DD9B7CF-75BC-4E42-BE46-EE665F433AEC}"/>
              </a:ext>
            </a:extLst>
          </p:cNvPr>
          <p:cNvSpPr txBox="1">
            <a:spLocks noGrp="1"/>
          </p:cNvSpPr>
          <p:nvPr>
            <p:ph type="sldNum" sz="quarter" idx="11"/>
          </p:nvPr>
        </p:nvSpPr>
        <p:spPr>
          <a:ln/>
        </p:spPr>
        <p:txBody>
          <a:bodyPr/>
          <a:lstStyle>
            <a:lvl1pPr>
              <a:defRPr/>
            </a:lvl1pPr>
          </a:lstStyle>
          <a:p>
            <a:pPr>
              <a:defRPr/>
            </a:pPr>
            <a:fld id="{1FC730BD-B0CD-9F46-B2CA-91CCE14272E7}" type="slidenum">
              <a:rPr/>
              <a:pPr>
                <a:defRPr/>
              </a:pPr>
              <a:t>‹#›</a:t>
            </a:fld>
            <a:endParaRPr/>
          </a:p>
        </p:txBody>
      </p:sp>
    </p:spTree>
    <p:extLst>
      <p:ext uri="{BB962C8B-B14F-4D97-AF65-F5344CB8AC3E}">
        <p14:creationId xmlns:p14="http://schemas.microsoft.com/office/powerpoint/2010/main" val="4168054869"/>
      </p:ext>
    </p:extLst>
  </p:cSld>
  <p:clrMapOvr>
    <a:masterClrMapping/>
  </p:clrMapOvr>
  <p:transition spd="slow"/>
</p:sldLayout>
</file>

<file path=ppt/slideLayouts/slideLayout3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5CFEDA5-4050-374D-96C4-1D08A8B666E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AD3C283-88A0-AA45-812F-1152C15AB692}"/>
              </a:ext>
            </a:extLst>
          </p:cNvPr>
          <p:cNvSpPr txBox="1">
            <a:spLocks noGrp="1"/>
          </p:cNvSpPr>
          <p:nvPr>
            <p:ph type="sldNum" sz="quarter" idx="11"/>
          </p:nvPr>
        </p:nvSpPr>
        <p:spPr>
          <a:ln/>
        </p:spPr>
        <p:txBody>
          <a:bodyPr/>
          <a:lstStyle>
            <a:lvl1pPr>
              <a:defRPr/>
            </a:lvl1pPr>
          </a:lstStyle>
          <a:p>
            <a:pPr>
              <a:defRPr/>
            </a:pPr>
            <a:fld id="{ED1732F8-87CB-8A46-8BB7-4599B364228B}" type="slidenum">
              <a:rPr/>
              <a:pPr>
                <a:defRPr/>
              </a:pPr>
              <a:t>‹#›</a:t>
            </a:fld>
            <a:endParaRPr/>
          </a:p>
        </p:txBody>
      </p:sp>
    </p:spTree>
    <p:extLst>
      <p:ext uri="{BB962C8B-B14F-4D97-AF65-F5344CB8AC3E}">
        <p14:creationId xmlns:p14="http://schemas.microsoft.com/office/powerpoint/2010/main" val="1114566907"/>
      </p:ext>
    </p:extLst>
  </p:cSld>
  <p:clrMapOvr>
    <a:masterClrMapping/>
  </p:clrMapOvr>
  <p:transition spd="slow"/>
</p:sldLayout>
</file>

<file path=ppt/slideLayouts/slideLayout36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9D761EFF-423F-1648-BBC9-9E67E6AEE88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64033EA-487C-4F49-ABC7-4AF98DD2FEE7}"/>
              </a:ext>
            </a:extLst>
          </p:cNvPr>
          <p:cNvSpPr txBox="1">
            <a:spLocks noGrp="1"/>
          </p:cNvSpPr>
          <p:nvPr>
            <p:ph type="sldNum" sz="quarter" idx="11"/>
          </p:nvPr>
        </p:nvSpPr>
        <p:spPr>
          <a:ln/>
        </p:spPr>
        <p:txBody>
          <a:bodyPr/>
          <a:lstStyle>
            <a:lvl1pPr>
              <a:defRPr/>
            </a:lvl1pPr>
          </a:lstStyle>
          <a:p>
            <a:pPr>
              <a:defRPr/>
            </a:pPr>
            <a:fld id="{10EBF898-B91D-224E-896C-E97179369113}" type="slidenum">
              <a:rPr/>
              <a:pPr>
                <a:defRPr/>
              </a:pPr>
              <a:t>‹#›</a:t>
            </a:fld>
            <a:endParaRPr/>
          </a:p>
        </p:txBody>
      </p:sp>
    </p:spTree>
    <p:extLst>
      <p:ext uri="{BB962C8B-B14F-4D97-AF65-F5344CB8AC3E}">
        <p14:creationId xmlns:p14="http://schemas.microsoft.com/office/powerpoint/2010/main" val="2432823673"/>
      </p:ext>
    </p:extLst>
  </p:cSld>
  <p:clrMapOvr>
    <a:masterClrMapping/>
  </p:clrMapOvr>
  <p:transition spd="slow"/>
</p:sldLayout>
</file>

<file path=ppt/slideLayouts/slideLayout3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8F9C0A1-5E68-D74C-81F9-988E1E851EF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760EBBB-EF47-A040-8EA0-E164AC9C20BF}"/>
              </a:ext>
            </a:extLst>
          </p:cNvPr>
          <p:cNvSpPr txBox="1">
            <a:spLocks noGrp="1"/>
          </p:cNvSpPr>
          <p:nvPr>
            <p:ph type="sldNum" sz="quarter" idx="11"/>
          </p:nvPr>
        </p:nvSpPr>
        <p:spPr>
          <a:ln/>
        </p:spPr>
        <p:txBody>
          <a:bodyPr/>
          <a:lstStyle>
            <a:lvl1pPr>
              <a:defRPr/>
            </a:lvl1pPr>
          </a:lstStyle>
          <a:p>
            <a:pPr>
              <a:defRPr/>
            </a:pPr>
            <a:fld id="{7E1CCF27-DF68-DD46-9CE6-CF3B654B3DFB}" type="slidenum">
              <a:rPr/>
              <a:pPr>
                <a:defRPr/>
              </a:pPr>
              <a:t>‹#›</a:t>
            </a:fld>
            <a:endParaRPr/>
          </a:p>
        </p:txBody>
      </p:sp>
    </p:spTree>
    <p:extLst>
      <p:ext uri="{BB962C8B-B14F-4D97-AF65-F5344CB8AC3E}">
        <p14:creationId xmlns:p14="http://schemas.microsoft.com/office/powerpoint/2010/main" val="508141760"/>
      </p:ext>
    </p:extLst>
  </p:cSld>
  <p:clrMapOvr>
    <a:masterClrMapping/>
  </p:clrMapOvr>
  <p:transition spd="slow"/>
</p:sldLayout>
</file>

<file path=ppt/slideLayouts/slideLayout3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2D88374-2775-D740-81FB-46FE73623D1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6F4F140-6265-BF49-AA7C-C70F30FB6E87}"/>
              </a:ext>
            </a:extLst>
          </p:cNvPr>
          <p:cNvSpPr txBox="1">
            <a:spLocks noGrp="1"/>
          </p:cNvSpPr>
          <p:nvPr>
            <p:ph type="sldNum" sz="quarter" idx="11"/>
          </p:nvPr>
        </p:nvSpPr>
        <p:spPr>
          <a:ln/>
        </p:spPr>
        <p:txBody>
          <a:bodyPr/>
          <a:lstStyle>
            <a:lvl1pPr>
              <a:defRPr/>
            </a:lvl1pPr>
          </a:lstStyle>
          <a:p>
            <a:pPr>
              <a:defRPr/>
            </a:pPr>
            <a:fld id="{10425272-D14D-1D4B-ADA1-0EC30DAE14D7}" type="slidenum">
              <a:rPr/>
              <a:pPr>
                <a:defRPr/>
              </a:pPr>
              <a:t>‹#›</a:t>
            </a:fld>
            <a:endParaRPr/>
          </a:p>
        </p:txBody>
      </p:sp>
    </p:spTree>
    <p:extLst>
      <p:ext uri="{BB962C8B-B14F-4D97-AF65-F5344CB8AC3E}">
        <p14:creationId xmlns:p14="http://schemas.microsoft.com/office/powerpoint/2010/main" val="2367328522"/>
      </p:ext>
    </p:extLst>
  </p:cSld>
  <p:clrMapOvr>
    <a:masterClrMapping/>
  </p:clrMapOvr>
  <p:transition spd="slow"/>
</p:sldLayout>
</file>

<file path=ppt/slideLayouts/slideLayout3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9676040-C5DA-2B4A-9DD5-5F4083DD911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181DB4B-0DAE-A74A-B722-DCC95E0768AA}"/>
              </a:ext>
            </a:extLst>
          </p:cNvPr>
          <p:cNvSpPr txBox="1">
            <a:spLocks noGrp="1"/>
          </p:cNvSpPr>
          <p:nvPr>
            <p:ph type="sldNum" sz="quarter" idx="11"/>
          </p:nvPr>
        </p:nvSpPr>
        <p:spPr>
          <a:ln/>
        </p:spPr>
        <p:txBody>
          <a:bodyPr/>
          <a:lstStyle>
            <a:lvl1pPr>
              <a:defRPr/>
            </a:lvl1pPr>
          </a:lstStyle>
          <a:p>
            <a:pPr>
              <a:defRPr/>
            </a:pPr>
            <a:fld id="{3C8448B8-DFCF-8149-A374-72E9CC3A47C0}" type="slidenum">
              <a:rPr/>
              <a:pPr>
                <a:defRPr/>
              </a:pPr>
              <a:t>‹#›</a:t>
            </a:fld>
            <a:endParaRPr/>
          </a:p>
        </p:txBody>
      </p:sp>
    </p:spTree>
    <p:extLst>
      <p:ext uri="{BB962C8B-B14F-4D97-AF65-F5344CB8AC3E}">
        <p14:creationId xmlns:p14="http://schemas.microsoft.com/office/powerpoint/2010/main" val="2313717055"/>
      </p:ext>
    </p:extLst>
  </p:cSld>
  <p:clrMapOvr>
    <a:masterClrMapping/>
  </p:clrMapOvr>
  <p:transition spd="slow"/>
</p:sldLayout>
</file>

<file path=ppt/slideLayouts/slideLayout3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037C5D7A-B396-6446-933E-0D1346DBB3E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4A16A08-96E4-4C4B-A51F-931F7C5FBD84}"/>
              </a:ext>
            </a:extLst>
          </p:cNvPr>
          <p:cNvSpPr txBox="1">
            <a:spLocks noGrp="1"/>
          </p:cNvSpPr>
          <p:nvPr>
            <p:ph type="sldNum" sz="quarter" idx="11"/>
          </p:nvPr>
        </p:nvSpPr>
        <p:spPr>
          <a:ln/>
        </p:spPr>
        <p:txBody>
          <a:bodyPr/>
          <a:lstStyle>
            <a:lvl1pPr>
              <a:defRPr/>
            </a:lvl1pPr>
          </a:lstStyle>
          <a:p>
            <a:pPr>
              <a:defRPr/>
            </a:pPr>
            <a:fld id="{C246870D-A683-A040-AE9C-331124CE6783}" type="slidenum">
              <a:rPr/>
              <a:pPr>
                <a:defRPr/>
              </a:pPr>
              <a:t>‹#›</a:t>
            </a:fld>
            <a:endParaRPr/>
          </a:p>
        </p:txBody>
      </p:sp>
    </p:spTree>
    <p:extLst>
      <p:ext uri="{BB962C8B-B14F-4D97-AF65-F5344CB8AC3E}">
        <p14:creationId xmlns:p14="http://schemas.microsoft.com/office/powerpoint/2010/main" val="4035437883"/>
      </p:ext>
    </p:extLst>
  </p:cSld>
  <p:clrMapOvr>
    <a:masterClrMapping/>
  </p:clrMapOvr>
  <p:transition spd="slow"/>
</p:sldLayout>
</file>

<file path=ppt/slideLayouts/slideLayout3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C7BA1AA-6C63-7E43-9E3B-76DAB92074E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C4D999E-C4AA-7646-9512-FA63B8683757}"/>
              </a:ext>
            </a:extLst>
          </p:cNvPr>
          <p:cNvSpPr txBox="1">
            <a:spLocks noGrp="1"/>
          </p:cNvSpPr>
          <p:nvPr>
            <p:ph type="sldNum" sz="quarter" idx="11"/>
          </p:nvPr>
        </p:nvSpPr>
        <p:spPr>
          <a:ln/>
        </p:spPr>
        <p:txBody>
          <a:bodyPr/>
          <a:lstStyle>
            <a:lvl1pPr>
              <a:defRPr/>
            </a:lvl1pPr>
          </a:lstStyle>
          <a:p>
            <a:pPr>
              <a:defRPr/>
            </a:pPr>
            <a:fld id="{20C54550-FDED-FF48-A08C-0734B9B6FA20}" type="slidenum">
              <a:rPr/>
              <a:pPr>
                <a:defRPr/>
              </a:pPr>
              <a:t>‹#›</a:t>
            </a:fld>
            <a:endParaRPr/>
          </a:p>
        </p:txBody>
      </p:sp>
    </p:spTree>
    <p:extLst>
      <p:ext uri="{BB962C8B-B14F-4D97-AF65-F5344CB8AC3E}">
        <p14:creationId xmlns:p14="http://schemas.microsoft.com/office/powerpoint/2010/main" val="221248608"/>
      </p:ext>
    </p:extLst>
  </p:cSld>
  <p:clrMapOvr>
    <a:masterClrMapping/>
  </p:clrMapOvr>
  <p:transition spd="slow"/>
</p:sldLayout>
</file>

<file path=ppt/slideLayouts/slideLayout3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87CA866-0269-734E-8F60-1B2094870145}"/>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5C9B44C-CFC4-D447-A338-96D09ECD8A97}"/>
              </a:ext>
            </a:extLst>
          </p:cNvPr>
          <p:cNvSpPr txBox="1">
            <a:spLocks noGrp="1"/>
          </p:cNvSpPr>
          <p:nvPr>
            <p:ph type="sldNum" sz="quarter" idx="11"/>
          </p:nvPr>
        </p:nvSpPr>
        <p:spPr>
          <a:ln/>
        </p:spPr>
        <p:txBody>
          <a:bodyPr/>
          <a:lstStyle>
            <a:lvl1pPr>
              <a:defRPr/>
            </a:lvl1pPr>
          </a:lstStyle>
          <a:p>
            <a:pPr>
              <a:defRPr/>
            </a:pPr>
            <a:fld id="{8B04D20B-1585-E24B-B252-396BECC2DA5F}" type="slidenum">
              <a:rPr/>
              <a:pPr>
                <a:defRPr/>
              </a:pPr>
              <a:t>‹#›</a:t>
            </a:fld>
            <a:endParaRPr/>
          </a:p>
        </p:txBody>
      </p:sp>
    </p:spTree>
    <p:extLst>
      <p:ext uri="{BB962C8B-B14F-4D97-AF65-F5344CB8AC3E}">
        <p14:creationId xmlns:p14="http://schemas.microsoft.com/office/powerpoint/2010/main" val="2594806140"/>
      </p:ext>
    </p:extLst>
  </p:cSld>
  <p:clrMapOvr>
    <a:masterClrMapping/>
  </p:clrMapOvr>
  <p:transition spd="slow"/>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625858341"/>
      </p:ext>
    </p:extLst>
  </p:cSld>
  <p:clrMapOvr>
    <a:masterClrMapping/>
  </p:clrMapOvr>
  <p:transition spd="slow"/>
</p:sldLayout>
</file>

<file path=ppt/slideLayouts/slideLayout3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BF17FAE-D7CE-7E4F-9F10-97A01CFB29F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5A26319-5611-BE4F-8C63-7F68287D3768}"/>
              </a:ext>
            </a:extLst>
          </p:cNvPr>
          <p:cNvSpPr txBox="1">
            <a:spLocks noGrp="1"/>
          </p:cNvSpPr>
          <p:nvPr>
            <p:ph type="sldNum" sz="quarter" idx="11"/>
          </p:nvPr>
        </p:nvSpPr>
        <p:spPr>
          <a:ln/>
        </p:spPr>
        <p:txBody>
          <a:bodyPr/>
          <a:lstStyle>
            <a:lvl1pPr>
              <a:defRPr/>
            </a:lvl1pPr>
          </a:lstStyle>
          <a:p>
            <a:pPr>
              <a:defRPr/>
            </a:pPr>
            <a:fld id="{8025EEE0-EF15-1E4F-A605-217B29D6FFD8}" type="slidenum">
              <a:rPr/>
              <a:pPr>
                <a:defRPr/>
              </a:pPr>
              <a:t>‹#›</a:t>
            </a:fld>
            <a:endParaRPr/>
          </a:p>
        </p:txBody>
      </p:sp>
    </p:spTree>
    <p:extLst>
      <p:ext uri="{BB962C8B-B14F-4D97-AF65-F5344CB8AC3E}">
        <p14:creationId xmlns:p14="http://schemas.microsoft.com/office/powerpoint/2010/main" val="3235442059"/>
      </p:ext>
    </p:extLst>
  </p:cSld>
  <p:clrMapOvr>
    <a:masterClrMapping/>
  </p:clrMapOvr>
  <p:transition spd="slow"/>
</p:sldLayout>
</file>

<file path=ppt/slideLayouts/slideLayout3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D13F2E8-D753-0F49-B266-9A7DC61BEB8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9D9BE77-2AA6-A248-BFFC-0AC518FFEF95}"/>
              </a:ext>
            </a:extLst>
          </p:cNvPr>
          <p:cNvSpPr txBox="1">
            <a:spLocks noGrp="1"/>
          </p:cNvSpPr>
          <p:nvPr>
            <p:ph type="sldNum" sz="quarter" idx="11"/>
          </p:nvPr>
        </p:nvSpPr>
        <p:spPr>
          <a:ln/>
        </p:spPr>
        <p:txBody>
          <a:bodyPr/>
          <a:lstStyle>
            <a:lvl1pPr>
              <a:defRPr/>
            </a:lvl1pPr>
          </a:lstStyle>
          <a:p>
            <a:pPr>
              <a:defRPr/>
            </a:pPr>
            <a:fld id="{9EEA3D5F-E913-E143-A122-442F551D81B2}" type="slidenum">
              <a:rPr/>
              <a:pPr>
                <a:defRPr/>
              </a:pPr>
              <a:t>‹#›</a:t>
            </a:fld>
            <a:endParaRPr/>
          </a:p>
        </p:txBody>
      </p:sp>
    </p:spTree>
    <p:extLst>
      <p:ext uri="{BB962C8B-B14F-4D97-AF65-F5344CB8AC3E}">
        <p14:creationId xmlns:p14="http://schemas.microsoft.com/office/powerpoint/2010/main" val="991494491"/>
      </p:ext>
    </p:extLst>
  </p:cSld>
  <p:clrMapOvr>
    <a:masterClrMapping/>
  </p:clrMapOvr>
  <p:transition spd="slow"/>
</p:sldLayout>
</file>

<file path=ppt/slideLayouts/slideLayout3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DDB6BEC-5944-2248-8973-909AB966F16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4A57D04-C84F-F343-8CEA-FC1D617C0B4A}"/>
              </a:ext>
            </a:extLst>
          </p:cNvPr>
          <p:cNvSpPr txBox="1">
            <a:spLocks noGrp="1"/>
          </p:cNvSpPr>
          <p:nvPr>
            <p:ph type="sldNum" sz="quarter" idx="11"/>
          </p:nvPr>
        </p:nvSpPr>
        <p:spPr>
          <a:ln/>
        </p:spPr>
        <p:txBody>
          <a:bodyPr/>
          <a:lstStyle>
            <a:lvl1pPr>
              <a:defRPr/>
            </a:lvl1pPr>
          </a:lstStyle>
          <a:p>
            <a:pPr>
              <a:defRPr/>
            </a:pPr>
            <a:fld id="{A9AEC3F2-8B60-7A4D-A870-7C808259C3B4}" type="slidenum">
              <a:rPr/>
              <a:pPr>
                <a:defRPr/>
              </a:pPr>
              <a:t>‹#›</a:t>
            </a:fld>
            <a:endParaRPr/>
          </a:p>
        </p:txBody>
      </p:sp>
    </p:spTree>
    <p:extLst>
      <p:ext uri="{BB962C8B-B14F-4D97-AF65-F5344CB8AC3E}">
        <p14:creationId xmlns:p14="http://schemas.microsoft.com/office/powerpoint/2010/main" val="1444483097"/>
      </p:ext>
    </p:extLst>
  </p:cSld>
  <p:clrMapOvr>
    <a:masterClrMapping/>
  </p:clrMapOvr>
  <p:transition spd="slow"/>
</p:sldLayout>
</file>

<file path=ppt/slideLayouts/slideLayout3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A206226-8FE2-EF4C-9510-FD83CC83DC2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7B7A100-0BCE-0740-9A1C-F74EF545612A}"/>
              </a:ext>
            </a:extLst>
          </p:cNvPr>
          <p:cNvSpPr txBox="1">
            <a:spLocks noGrp="1"/>
          </p:cNvSpPr>
          <p:nvPr>
            <p:ph type="sldNum" sz="quarter" idx="11"/>
          </p:nvPr>
        </p:nvSpPr>
        <p:spPr>
          <a:ln/>
        </p:spPr>
        <p:txBody>
          <a:bodyPr/>
          <a:lstStyle>
            <a:lvl1pPr>
              <a:defRPr/>
            </a:lvl1pPr>
          </a:lstStyle>
          <a:p>
            <a:pPr>
              <a:defRPr/>
            </a:pPr>
            <a:fld id="{D5906186-FB8C-5049-9AB6-448A1AD18BF0}" type="slidenum">
              <a:rPr/>
              <a:pPr>
                <a:defRPr/>
              </a:pPr>
              <a:t>‹#›</a:t>
            </a:fld>
            <a:endParaRPr/>
          </a:p>
        </p:txBody>
      </p:sp>
    </p:spTree>
    <p:extLst>
      <p:ext uri="{BB962C8B-B14F-4D97-AF65-F5344CB8AC3E}">
        <p14:creationId xmlns:p14="http://schemas.microsoft.com/office/powerpoint/2010/main" val="2107728101"/>
      </p:ext>
    </p:extLst>
  </p:cSld>
  <p:clrMapOvr>
    <a:masterClrMapping/>
  </p:clrMapOvr>
  <p:transition spd="slow"/>
</p:sldLayout>
</file>

<file path=ppt/slideLayouts/slideLayout36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221ACE6-8F5E-6046-9E1B-F25DD5CFB55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CE405E5-3892-B94A-A98A-09E356D5AA7A}"/>
              </a:ext>
            </a:extLst>
          </p:cNvPr>
          <p:cNvSpPr txBox="1">
            <a:spLocks noGrp="1"/>
          </p:cNvSpPr>
          <p:nvPr>
            <p:ph type="sldNum" sz="quarter" idx="11"/>
          </p:nvPr>
        </p:nvSpPr>
        <p:spPr>
          <a:ln/>
        </p:spPr>
        <p:txBody>
          <a:bodyPr/>
          <a:lstStyle>
            <a:lvl1pPr>
              <a:defRPr/>
            </a:lvl1pPr>
          </a:lstStyle>
          <a:p>
            <a:pPr>
              <a:defRPr/>
            </a:pPr>
            <a:fld id="{8710BCC8-A5AF-7248-8C18-9D887A316A6B}" type="slidenum">
              <a:rPr/>
              <a:pPr>
                <a:defRPr/>
              </a:pPr>
              <a:t>‹#›</a:t>
            </a:fld>
            <a:endParaRPr/>
          </a:p>
        </p:txBody>
      </p:sp>
    </p:spTree>
    <p:extLst>
      <p:ext uri="{BB962C8B-B14F-4D97-AF65-F5344CB8AC3E}">
        <p14:creationId xmlns:p14="http://schemas.microsoft.com/office/powerpoint/2010/main" val="1131544478"/>
      </p:ext>
    </p:extLst>
  </p:cSld>
  <p:clrMapOvr>
    <a:masterClrMapping/>
  </p:clrMapOvr>
  <p:transition spd="slow"/>
</p:sldLayout>
</file>

<file path=ppt/slideLayouts/slideLayout3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1CB24BF-6A07-AC40-84C8-2237C182D4F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B500036-6FE7-AE44-AC71-D4F2B37C7174}"/>
              </a:ext>
            </a:extLst>
          </p:cNvPr>
          <p:cNvSpPr txBox="1">
            <a:spLocks noGrp="1"/>
          </p:cNvSpPr>
          <p:nvPr>
            <p:ph type="sldNum" sz="quarter" idx="11"/>
          </p:nvPr>
        </p:nvSpPr>
        <p:spPr>
          <a:ln/>
        </p:spPr>
        <p:txBody>
          <a:bodyPr/>
          <a:lstStyle>
            <a:lvl1pPr>
              <a:defRPr/>
            </a:lvl1pPr>
          </a:lstStyle>
          <a:p>
            <a:pPr>
              <a:defRPr/>
            </a:pPr>
            <a:fld id="{D9646747-832F-3642-8067-CBE0D2781843}" type="slidenum">
              <a:rPr/>
              <a:pPr>
                <a:defRPr/>
              </a:pPr>
              <a:t>‹#›</a:t>
            </a:fld>
            <a:endParaRPr/>
          </a:p>
        </p:txBody>
      </p:sp>
    </p:spTree>
    <p:extLst>
      <p:ext uri="{BB962C8B-B14F-4D97-AF65-F5344CB8AC3E}">
        <p14:creationId xmlns:p14="http://schemas.microsoft.com/office/powerpoint/2010/main" val="3928897325"/>
      </p:ext>
    </p:extLst>
  </p:cSld>
  <p:clrMapOvr>
    <a:masterClrMapping/>
  </p:clrMapOvr>
  <p:transition spd="slow"/>
</p:sldLayout>
</file>

<file path=ppt/slideLayouts/slideLayout3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D038540-1F44-B443-B568-93EAF60EE77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6AEBB9B-D280-1C4A-9A74-BA522513213C}"/>
              </a:ext>
            </a:extLst>
          </p:cNvPr>
          <p:cNvSpPr txBox="1">
            <a:spLocks noGrp="1"/>
          </p:cNvSpPr>
          <p:nvPr>
            <p:ph type="sldNum" sz="quarter" idx="11"/>
          </p:nvPr>
        </p:nvSpPr>
        <p:spPr>
          <a:ln/>
        </p:spPr>
        <p:txBody>
          <a:bodyPr/>
          <a:lstStyle>
            <a:lvl1pPr>
              <a:defRPr/>
            </a:lvl1pPr>
          </a:lstStyle>
          <a:p>
            <a:pPr>
              <a:defRPr/>
            </a:pPr>
            <a:fld id="{6328C57E-95AC-A54D-B203-86E33391C720}" type="slidenum">
              <a:rPr/>
              <a:pPr>
                <a:defRPr/>
              </a:pPr>
              <a:t>‹#›</a:t>
            </a:fld>
            <a:endParaRPr/>
          </a:p>
        </p:txBody>
      </p:sp>
    </p:spTree>
    <p:extLst>
      <p:ext uri="{BB962C8B-B14F-4D97-AF65-F5344CB8AC3E}">
        <p14:creationId xmlns:p14="http://schemas.microsoft.com/office/powerpoint/2010/main" val="2441517223"/>
      </p:ext>
    </p:extLst>
  </p:cSld>
  <p:clrMapOvr>
    <a:masterClrMapping/>
  </p:clrMapOvr>
  <p:transition spd="slow"/>
</p:sldLayout>
</file>

<file path=ppt/slideLayouts/slideLayout3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A051829-0660-0B40-86BA-878F1513DC8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AC47551-964D-AC4B-82B0-84C55A3426DC}"/>
              </a:ext>
            </a:extLst>
          </p:cNvPr>
          <p:cNvSpPr txBox="1">
            <a:spLocks noGrp="1"/>
          </p:cNvSpPr>
          <p:nvPr>
            <p:ph type="sldNum" sz="quarter" idx="11"/>
          </p:nvPr>
        </p:nvSpPr>
        <p:spPr>
          <a:ln/>
        </p:spPr>
        <p:txBody>
          <a:bodyPr/>
          <a:lstStyle>
            <a:lvl1pPr>
              <a:defRPr/>
            </a:lvl1pPr>
          </a:lstStyle>
          <a:p>
            <a:pPr>
              <a:defRPr/>
            </a:pPr>
            <a:fld id="{336A6817-0F6F-5A44-9F32-082B86A617CC}" type="slidenum">
              <a:rPr/>
              <a:pPr>
                <a:defRPr/>
              </a:pPr>
              <a:t>‹#›</a:t>
            </a:fld>
            <a:endParaRPr/>
          </a:p>
        </p:txBody>
      </p:sp>
    </p:spTree>
    <p:extLst>
      <p:ext uri="{BB962C8B-B14F-4D97-AF65-F5344CB8AC3E}">
        <p14:creationId xmlns:p14="http://schemas.microsoft.com/office/powerpoint/2010/main" val="2487474397"/>
      </p:ext>
    </p:extLst>
  </p:cSld>
  <p:clrMapOvr>
    <a:masterClrMapping/>
  </p:clrMapOvr>
  <p:transition spd="slow"/>
</p:sldLayout>
</file>

<file path=ppt/slideLayouts/slideLayout3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CA9051E-99FA-874E-A08F-030C7F551CE1}"/>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EE9DE17-C41F-2749-AE94-3D764A6C48A5}"/>
              </a:ext>
            </a:extLst>
          </p:cNvPr>
          <p:cNvSpPr txBox="1">
            <a:spLocks noGrp="1"/>
          </p:cNvSpPr>
          <p:nvPr>
            <p:ph type="sldNum" sz="quarter" idx="11"/>
          </p:nvPr>
        </p:nvSpPr>
        <p:spPr>
          <a:ln/>
        </p:spPr>
        <p:txBody>
          <a:bodyPr/>
          <a:lstStyle>
            <a:lvl1pPr>
              <a:defRPr/>
            </a:lvl1pPr>
          </a:lstStyle>
          <a:p>
            <a:pPr>
              <a:defRPr/>
            </a:pPr>
            <a:fld id="{8781BE07-2CF6-8D47-B2A0-CAC82DC213B1}" type="slidenum">
              <a:rPr/>
              <a:pPr>
                <a:defRPr/>
              </a:pPr>
              <a:t>‹#›</a:t>
            </a:fld>
            <a:endParaRPr/>
          </a:p>
        </p:txBody>
      </p:sp>
    </p:spTree>
    <p:extLst>
      <p:ext uri="{BB962C8B-B14F-4D97-AF65-F5344CB8AC3E}">
        <p14:creationId xmlns:p14="http://schemas.microsoft.com/office/powerpoint/2010/main" val="2655304813"/>
      </p:ext>
    </p:extLst>
  </p:cSld>
  <p:clrMapOvr>
    <a:masterClrMapping/>
  </p:clrMapOvr>
  <p:transition spd="slow"/>
</p:sldLayout>
</file>

<file path=ppt/slideLayouts/slideLayout3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5F76BB1C-D91B-3243-AAD0-536A1D9D8A1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8FB896F-BFC8-3C4B-BB14-5F85D71FF8D1}"/>
              </a:ext>
            </a:extLst>
          </p:cNvPr>
          <p:cNvSpPr txBox="1">
            <a:spLocks noGrp="1"/>
          </p:cNvSpPr>
          <p:nvPr>
            <p:ph type="sldNum" sz="quarter" idx="11"/>
          </p:nvPr>
        </p:nvSpPr>
        <p:spPr>
          <a:ln/>
        </p:spPr>
        <p:txBody>
          <a:bodyPr/>
          <a:lstStyle>
            <a:lvl1pPr>
              <a:defRPr/>
            </a:lvl1pPr>
          </a:lstStyle>
          <a:p>
            <a:pPr>
              <a:defRPr/>
            </a:pPr>
            <a:fld id="{3E3B2F5F-BC90-AC45-9768-FB89FA7F44D3}" type="slidenum">
              <a:rPr/>
              <a:pPr>
                <a:defRPr/>
              </a:pPr>
              <a:t>‹#›</a:t>
            </a:fld>
            <a:endParaRPr/>
          </a:p>
        </p:txBody>
      </p:sp>
    </p:spTree>
    <p:extLst>
      <p:ext uri="{BB962C8B-B14F-4D97-AF65-F5344CB8AC3E}">
        <p14:creationId xmlns:p14="http://schemas.microsoft.com/office/powerpoint/2010/main" val="413227053"/>
      </p:ext>
    </p:extLst>
  </p:cSld>
  <p:clrMapOvr>
    <a:masterClrMapping/>
  </p:clrMapOvr>
  <p:transition spd="slow"/>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556292374"/>
      </p:ext>
    </p:extLst>
  </p:cSld>
  <p:clrMapOvr>
    <a:masterClrMapping/>
  </p:clrMapOvr>
  <p:transition spd="slow"/>
</p:sldLayout>
</file>

<file path=ppt/slideLayouts/slideLayout3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17A65B6-DFD7-4449-9D78-D5C81D6B8B83}"/>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BAB9F5B-F8E8-D34E-B5CE-F989F268D0C5}"/>
              </a:ext>
            </a:extLst>
          </p:cNvPr>
          <p:cNvSpPr txBox="1">
            <a:spLocks noGrp="1"/>
          </p:cNvSpPr>
          <p:nvPr>
            <p:ph type="sldNum" sz="quarter" idx="11"/>
          </p:nvPr>
        </p:nvSpPr>
        <p:spPr>
          <a:ln/>
        </p:spPr>
        <p:txBody>
          <a:bodyPr/>
          <a:lstStyle>
            <a:lvl1pPr>
              <a:defRPr/>
            </a:lvl1pPr>
          </a:lstStyle>
          <a:p>
            <a:pPr>
              <a:defRPr/>
            </a:pPr>
            <a:fld id="{D64FCA2D-4D34-1F41-9360-E5D70E4CB9D4}" type="slidenum">
              <a:rPr/>
              <a:pPr>
                <a:defRPr/>
              </a:pPr>
              <a:t>‹#›</a:t>
            </a:fld>
            <a:endParaRPr/>
          </a:p>
        </p:txBody>
      </p:sp>
    </p:spTree>
    <p:extLst>
      <p:ext uri="{BB962C8B-B14F-4D97-AF65-F5344CB8AC3E}">
        <p14:creationId xmlns:p14="http://schemas.microsoft.com/office/powerpoint/2010/main" val="3553810085"/>
      </p:ext>
    </p:extLst>
  </p:cSld>
  <p:clrMapOvr>
    <a:masterClrMapping/>
  </p:clrMapOvr>
  <p:transition spd="slow"/>
</p:sldLayout>
</file>

<file path=ppt/slideLayouts/slideLayout3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B7FD3E1-2CA1-6747-AF90-2E8DCD060BC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559C86F-7EBF-6C40-9E67-9B0BF03C5FEF}"/>
              </a:ext>
            </a:extLst>
          </p:cNvPr>
          <p:cNvSpPr txBox="1">
            <a:spLocks noGrp="1"/>
          </p:cNvSpPr>
          <p:nvPr>
            <p:ph type="sldNum" sz="quarter" idx="11"/>
          </p:nvPr>
        </p:nvSpPr>
        <p:spPr>
          <a:ln/>
        </p:spPr>
        <p:txBody>
          <a:bodyPr/>
          <a:lstStyle>
            <a:lvl1pPr>
              <a:defRPr/>
            </a:lvl1pPr>
          </a:lstStyle>
          <a:p>
            <a:pPr>
              <a:defRPr/>
            </a:pPr>
            <a:fld id="{0EF121C4-4D67-8D44-8C13-33F55859DE4D}" type="slidenum">
              <a:rPr/>
              <a:pPr>
                <a:defRPr/>
              </a:pPr>
              <a:t>‹#›</a:t>
            </a:fld>
            <a:endParaRPr/>
          </a:p>
        </p:txBody>
      </p:sp>
    </p:spTree>
    <p:extLst>
      <p:ext uri="{BB962C8B-B14F-4D97-AF65-F5344CB8AC3E}">
        <p14:creationId xmlns:p14="http://schemas.microsoft.com/office/powerpoint/2010/main" val="3065199909"/>
      </p:ext>
    </p:extLst>
  </p:cSld>
  <p:clrMapOvr>
    <a:masterClrMapping/>
  </p:clrMapOvr>
  <p:transition spd="slow"/>
</p:sldLayout>
</file>

<file path=ppt/slideLayouts/slideLayout3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B51642E-CD48-A040-BA6B-E33100AB3BB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430D571-E645-6242-886C-832A77B9DCBF}"/>
              </a:ext>
            </a:extLst>
          </p:cNvPr>
          <p:cNvSpPr txBox="1">
            <a:spLocks noGrp="1"/>
          </p:cNvSpPr>
          <p:nvPr>
            <p:ph type="sldNum" sz="quarter" idx="11"/>
          </p:nvPr>
        </p:nvSpPr>
        <p:spPr>
          <a:ln/>
        </p:spPr>
        <p:txBody>
          <a:bodyPr/>
          <a:lstStyle>
            <a:lvl1pPr>
              <a:defRPr/>
            </a:lvl1pPr>
          </a:lstStyle>
          <a:p>
            <a:pPr>
              <a:defRPr/>
            </a:pPr>
            <a:fld id="{AA4B80BB-1707-0346-BC80-8A915D767D18}" type="slidenum">
              <a:rPr/>
              <a:pPr>
                <a:defRPr/>
              </a:pPr>
              <a:t>‹#›</a:t>
            </a:fld>
            <a:endParaRPr/>
          </a:p>
        </p:txBody>
      </p:sp>
    </p:spTree>
    <p:extLst>
      <p:ext uri="{BB962C8B-B14F-4D97-AF65-F5344CB8AC3E}">
        <p14:creationId xmlns:p14="http://schemas.microsoft.com/office/powerpoint/2010/main" val="497645046"/>
      </p:ext>
    </p:extLst>
  </p:cSld>
  <p:clrMapOvr>
    <a:masterClrMapping/>
  </p:clrMapOvr>
  <p:transition spd="slow"/>
</p:sldLayout>
</file>

<file path=ppt/slideLayouts/slideLayout3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6F89644-B0A4-F844-9C6B-FA6DAD5ED5D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167B1C6-E0FA-BE41-B476-D53F029F204E}"/>
              </a:ext>
            </a:extLst>
          </p:cNvPr>
          <p:cNvSpPr txBox="1">
            <a:spLocks noGrp="1"/>
          </p:cNvSpPr>
          <p:nvPr>
            <p:ph type="sldNum" sz="quarter" idx="11"/>
          </p:nvPr>
        </p:nvSpPr>
        <p:spPr>
          <a:ln/>
        </p:spPr>
        <p:txBody>
          <a:bodyPr/>
          <a:lstStyle>
            <a:lvl1pPr>
              <a:defRPr/>
            </a:lvl1pPr>
          </a:lstStyle>
          <a:p>
            <a:pPr>
              <a:defRPr/>
            </a:pPr>
            <a:fld id="{111606E6-BE5C-F047-A3C7-294271E9017A}" type="slidenum">
              <a:rPr/>
              <a:pPr>
                <a:defRPr/>
              </a:pPr>
              <a:t>‹#›</a:t>
            </a:fld>
            <a:endParaRPr/>
          </a:p>
        </p:txBody>
      </p:sp>
    </p:spTree>
    <p:extLst>
      <p:ext uri="{BB962C8B-B14F-4D97-AF65-F5344CB8AC3E}">
        <p14:creationId xmlns:p14="http://schemas.microsoft.com/office/powerpoint/2010/main" val="1023639581"/>
      </p:ext>
    </p:extLst>
  </p:cSld>
  <p:clrMapOvr>
    <a:masterClrMapping/>
  </p:clrMapOvr>
  <p:transition spd="slow"/>
</p:sldLayout>
</file>

<file path=ppt/slideLayouts/slideLayout3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9CDC5AF-4F86-4943-AAD3-07F8C3D74BC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FEF345B-B91C-0140-B92A-DADBBA62BF4A}"/>
              </a:ext>
            </a:extLst>
          </p:cNvPr>
          <p:cNvSpPr txBox="1">
            <a:spLocks noGrp="1"/>
          </p:cNvSpPr>
          <p:nvPr>
            <p:ph type="sldNum" sz="quarter" idx="11"/>
          </p:nvPr>
        </p:nvSpPr>
        <p:spPr>
          <a:ln/>
        </p:spPr>
        <p:txBody>
          <a:bodyPr/>
          <a:lstStyle>
            <a:lvl1pPr>
              <a:defRPr/>
            </a:lvl1pPr>
          </a:lstStyle>
          <a:p>
            <a:pPr>
              <a:defRPr/>
            </a:pPr>
            <a:fld id="{75B52CB3-2FD3-2841-B379-1666EEE247A0}" type="slidenum">
              <a:rPr/>
              <a:pPr>
                <a:defRPr/>
              </a:pPr>
              <a:t>‹#›</a:t>
            </a:fld>
            <a:endParaRPr/>
          </a:p>
        </p:txBody>
      </p:sp>
    </p:spTree>
    <p:extLst>
      <p:ext uri="{BB962C8B-B14F-4D97-AF65-F5344CB8AC3E}">
        <p14:creationId xmlns:p14="http://schemas.microsoft.com/office/powerpoint/2010/main" val="2768786992"/>
      </p:ext>
    </p:extLst>
  </p:cSld>
  <p:clrMapOvr>
    <a:masterClrMapping/>
  </p:clrMapOvr>
  <p:transition spd="slow"/>
</p:sldLayout>
</file>

<file path=ppt/slideLayouts/slideLayout36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55B8B9D-21A1-D54D-85CE-21D4D113BCE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ABBD5C7-AD38-7944-A6A0-B6621D20061B}"/>
              </a:ext>
            </a:extLst>
          </p:cNvPr>
          <p:cNvSpPr txBox="1">
            <a:spLocks noGrp="1"/>
          </p:cNvSpPr>
          <p:nvPr>
            <p:ph type="sldNum" sz="quarter" idx="11"/>
          </p:nvPr>
        </p:nvSpPr>
        <p:spPr>
          <a:ln/>
        </p:spPr>
        <p:txBody>
          <a:bodyPr/>
          <a:lstStyle>
            <a:lvl1pPr>
              <a:defRPr/>
            </a:lvl1pPr>
          </a:lstStyle>
          <a:p>
            <a:pPr>
              <a:defRPr/>
            </a:pPr>
            <a:fld id="{3740308A-48E0-1344-AF57-AB6BB8F948F1}" type="slidenum">
              <a:rPr/>
              <a:pPr>
                <a:defRPr/>
              </a:pPr>
              <a:t>‹#›</a:t>
            </a:fld>
            <a:endParaRPr/>
          </a:p>
        </p:txBody>
      </p:sp>
    </p:spTree>
    <p:extLst>
      <p:ext uri="{BB962C8B-B14F-4D97-AF65-F5344CB8AC3E}">
        <p14:creationId xmlns:p14="http://schemas.microsoft.com/office/powerpoint/2010/main" val="364297883"/>
      </p:ext>
    </p:extLst>
  </p:cSld>
  <p:clrMapOvr>
    <a:masterClrMapping/>
  </p:clrMapOvr>
  <p:transition spd="slow"/>
</p:sldLayout>
</file>

<file path=ppt/slideLayouts/slideLayout3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BD8929B-37B8-4746-A2BE-1896D69FF13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3708DE4-9C8C-E740-AAFA-5162D0F17CC9}"/>
              </a:ext>
            </a:extLst>
          </p:cNvPr>
          <p:cNvSpPr txBox="1">
            <a:spLocks noGrp="1"/>
          </p:cNvSpPr>
          <p:nvPr>
            <p:ph type="sldNum" sz="quarter" idx="11"/>
          </p:nvPr>
        </p:nvSpPr>
        <p:spPr>
          <a:ln/>
        </p:spPr>
        <p:txBody>
          <a:bodyPr/>
          <a:lstStyle>
            <a:lvl1pPr>
              <a:defRPr/>
            </a:lvl1pPr>
          </a:lstStyle>
          <a:p>
            <a:pPr>
              <a:defRPr/>
            </a:pPr>
            <a:fld id="{09090BF1-82CC-8941-9FBA-6846DD965E94}" type="slidenum">
              <a:rPr/>
              <a:pPr>
                <a:defRPr/>
              </a:pPr>
              <a:t>‹#›</a:t>
            </a:fld>
            <a:endParaRPr/>
          </a:p>
        </p:txBody>
      </p:sp>
    </p:spTree>
    <p:extLst>
      <p:ext uri="{BB962C8B-B14F-4D97-AF65-F5344CB8AC3E}">
        <p14:creationId xmlns:p14="http://schemas.microsoft.com/office/powerpoint/2010/main" val="512534938"/>
      </p:ext>
    </p:extLst>
  </p:cSld>
  <p:clrMapOvr>
    <a:masterClrMapping/>
  </p:clrMapOvr>
  <p:transition spd="slow"/>
</p:sldLayout>
</file>

<file path=ppt/slideLayouts/slideLayout3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22ABED3-2F92-7A40-93CB-5C942339523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6A44588-0D63-8049-AD5E-7810A817E50C}"/>
              </a:ext>
            </a:extLst>
          </p:cNvPr>
          <p:cNvSpPr txBox="1">
            <a:spLocks noGrp="1"/>
          </p:cNvSpPr>
          <p:nvPr>
            <p:ph type="sldNum" sz="quarter" idx="11"/>
          </p:nvPr>
        </p:nvSpPr>
        <p:spPr>
          <a:ln/>
        </p:spPr>
        <p:txBody>
          <a:bodyPr/>
          <a:lstStyle>
            <a:lvl1pPr>
              <a:defRPr/>
            </a:lvl1pPr>
          </a:lstStyle>
          <a:p>
            <a:pPr>
              <a:defRPr/>
            </a:pPr>
            <a:fld id="{768AA8DA-8D59-A143-837D-FEB9D1B0CA24}" type="slidenum">
              <a:rPr/>
              <a:pPr>
                <a:defRPr/>
              </a:pPr>
              <a:t>‹#›</a:t>
            </a:fld>
            <a:endParaRPr/>
          </a:p>
        </p:txBody>
      </p:sp>
    </p:spTree>
    <p:extLst>
      <p:ext uri="{BB962C8B-B14F-4D97-AF65-F5344CB8AC3E}">
        <p14:creationId xmlns:p14="http://schemas.microsoft.com/office/powerpoint/2010/main" val="1981402923"/>
      </p:ext>
    </p:extLst>
  </p:cSld>
  <p:clrMapOvr>
    <a:masterClrMapping/>
  </p:clrMapOvr>
  <p:transition spd="slow"/>
</p:sldLayout>
</file>

<file path=ppt/slideLayouts/slideLayout3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D16FC1C-8A02-C648-9E44-565B4198345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D0303DE-EC4F-7F4F-BB5A-F193FBF20E53}"/>
              </a:ext>
            </a:extLst>
          </p:cNvPr>
          <p:cNvSpPr txBox="1">
            <a:spLocks noGrp="1"/>
          </p:cNvSpPr>
          <p:nvPr>
            <p:ph type="sldNum" sz="quarter" idx="11"/>
          </p:nvPr>
        </p:nvSpPr>
        <p:spPr>
          <a:ln/>
        </p:spPr>
        <p:txBody>
          <a:bodyPr/>
          <a:lstStyle>
            <a:lvl1pPr>
              <a:defRPr/>
            </a:lvl1pPr>
          </a:lstStyle>
          <a:p>
            <a:pPr>
              <a:defRPr/>
            </a:pPr>
            <a:fld id="{8E26B540-2A1C-3C47-BE76-63683779E2AE}" type="slidenum">
              <a:rPr/>
              <a:pPr>
                <a:defRPr/>
              </a:pPr>
              <a:t>‹#›</a:t>
            </a:fld>
            <a:endParaRPr/>
          </a:p>
        </p:txBody>
      </p:sp>
    </p:spTree>
    <p:extLst>
      <p:ext uri="{BB962C8B-B14F-4D97-AF65-F5344CB8AC3E}">
        <p14:creationId xmlns:p14="http://schemas.microsoft.com/office/powerpoint/2010/main" val="3978546877"/>
      </p:ext>
    </p:extLst>
  </p:cSld>
  <p:clrMapOvr>
    <a:masterClrMapping/>
  </p:clrMapOvr>
  <p:transition spd="slow"/>
</p:sldLayout>
</file>

<file path=ppt/slideLayouts/slideLayout3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0B50209-C704-F44C-9514-1630D16F57B1}"/>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E0A611D-E9E8-E149-B2DE-38D24D552580}"/>
              </a:ext>
            </a:extLst>
          </p:cNvPr>
          <p:cNvSpPr txBox="1">
            <a:spLocks noGrp="1"/>
          </p:cNvSpPr>
          <p:nvPr>
            <p:ph type="sldNum" sz="quarter" idx="11"/>
          </p:nvPr>
        </p:nvSpPr>
        <p:spPr>
          <a:ln/>
        </p:spPr>
        <p:txBody>
          <a:bodyPr/>
          <a:lstStyle>
            <a:lvl1pPr>
              <a:defRPr/>
            </a:lvl1pPr>
          </a:lstStyle>
          <a:p>
            <a:pPr>
              <a:defRPr/>
            </a:pPr>
            <a:fld id="{E9C96B93-C716-B440-BA3A-D860200359B2}" type="slidenum">
              <a:rPr/>
              <a:pPr>
                <a:defRPr/>
              </a:pPr>
              <a:t>‹#›</a:t>
            </a:fld>
            <a:endParaRPr/>
          </a:p>
        </p:txBody>
      </p:sp>
    </p:spTree>
    <p:extLst>
      <p:ext uri="{BB962C8B-B14F-4D97-AF65-F5344CB8AC3E}">
        <p14:creationId xmlns:p14="http://schemas.microsoft.com/office/powerpoint/2010/main" val="2778998107"/>
      </p:ext>
    </p:extLst>
  </p:cSld>
  <p:clrMapOvr>
    <a:masterClrMapping/>
  </p:clrMapOvr>
  <p:transition spd="slow"/>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3778242935"/>
      </p:ext>
    </p:extLst>
  </p:cSld>
  <p:clrMapOvr>
    <a:masterClrMapping/>
  </p:clrMapOvr>
  <p:transition spd="slow"/>
</p:sldLayout>
</file>

<file path=ppt/slideLayouts/slideLayout3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C102C4EC-2664-4643-BB74-82BD13237DD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725A5D16-44F7-2D48-A2E8-BBE9963CB2A0}"/>
              </a:ext>
            </a:extLst>
          </p:cNvPr>
          <p:cNvSpPr txBox="1">
            <a:spLocks noGrp="1"/>
          </p:cNvSpPr>
          <p:nvPr>
            <p:ph type="sldNum" sz="quarter" idx="11"/>
          </p:nvPr>
        </p:nvSpPr>
        <p:spPr>
          <a:ln/>
        </p:spPr>
        <p:txBody>
          <a:bodyPr/>
          <a:lstStyle>
            <a:lvl1pPr>
              <a:defRPr/>
            </a:lvl1pPr>
          </a:lstStyle>
          <a:p>
            <a:pPr>
              <a:defRPr/>
            </a:pPr>
            <a:fld id="{AD38AF8F-8B9B-4147-AB07-3AEFC697ED02}" type="slidenum">
              <a:rPr/>
              <a:pPr>
                <a:defRPr/>
              </a:pPr>
              <a:t>‹#›</a:t>
            </a:fld>
            <a:endParaRPr/>
          </a:p>
        </p:txBody>
      </p:sp>
    </p:spTree>
    <p:extLst>
      <p:ext uri="{BB962C8B-B14F-4D97-AF65-F5344CB8AC3E}">
        <p14:creationId xmlns:p14="http://schemas.microsoft.com/office/powerpoint/2010/main" val="522326392"/>
      </p:ext>
    </p:extLst>
  </p:cSld>
  <p:clrMapOvr>
    <a:masterClrMapping/>
  </p:clrMapOvr>
  <p:transition spd="slow"/>
</p:sldLayout>
</file>

<file path=ppt/slideLayouts/slideLayout3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68EB2CF-648E-CC42-A535-26A1ABB47495}"/>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9EC65C9-A0CA-BD4E-BCE9-83ED966F0677}"/>
              </a:ext>
            </a:extLst>
          </p:cNvPr>
          <p:cNvSpPr txBox="1">
            <a:spLocks noGrp="1"/>
          </p:cNvSpPr>
          <p:nvPr>
            <p:ph type="sldNum" sz="quarter" idx="11"/>
          </p:nvPr>
        </p:nvSpPr>
        <p:spPr>
          <a:ln/>
        </p:spPr>
        <p:txBody>
          <a:bodyPr/>
          <a:lstStyle>
            <a:lvl1pPr>
              <a:defRPr/>
            </a:lvl1pPr>
          </a:lstStyle>
          <a:p>
            <a:pPr>
              <a:defRPr/>
            </a:pPr>
            <a:fld id="{ACFBF5DA-CFB1-024F-9921-3E44EAD8F6E4}" type="slidenum">
              <a:rPr/>
              <a:pPr>
                <a:defRPr/>
              </a:pPr>
              <a:t>‹#›</a:t>
            </a:fld>
            <a:endParaRPr/>
          </a:p>
        </p:txBody>
      </p:sp>
    </p:spTree>
    <p:extLst>
      <p:ext uri="{BB962C8B-B14F-4D97-AF65-F5344CB8AC3E}">
        <p14:creationId xmlns:p14="http://schemas.microsoft.com/office/powerpoint/2010/main" val="3899717516"/>
      </p:ext>
    </p:extLst>
  </p:cSld>
  <p:clrMapOvr>
    <a:masterClrMapping/>
  </p:clrMapOvr>
  <p:transition spd="slow"/>
</p:sldLayout>
</file>

<file path=ppt/slideLayouts/slideLayout3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D96F251-521F-6942-ADF0-43560C595A6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D240767-4CA6-2649-8E80-A3713FBB9C61}"/>
              </a:ext>
            </a:extLst>
          </p:cNvPr>
          <p:cNvSpPr txBox="1">
            <a:spLocks noGrp="1"/>
          </p:cNvSpPr>
          <p:nvPr>
            <p:ph type="sldNum" sz="quarter" idx="11"/>
          </p:nvPr>
        </p:nvSpPr>
        <p:spPr>
          <a:ln/>
        </p:spPr>
        <p:txBody>
          <a:bodyPr/>
          <a:lstStyle>
            <a:lvl1pPr>
              <a:defRPr/>
            </a:lvl1pPr>
          </a:lstStyle>
          <a:p>
            <a:pPr>
              <a:defRPr/>
            </a:pPr>
            <a:fld id="{B98154A4-7208-C44C-B652-39A930BEF6B8}" type="slidenum">
              <a:rPr/>
              <a:pPr>
                <a:defRPr/>
              </a:pPr>
              <a:t>‹#›</a:t>
            </a:fld>
            <a:endParaRPr/>
          </a:p>
        </p:txBody>
      </p:sp>
    </p:spTree>
    <p:extLst>
      <p:ext uri="{BB962C8B-B14F-4D97-AF65-F5344CB8AC3E}">
        <p14:creationId xmlns:p14="http://schemas.microsoft.com/office/powerpoint/2010/main" val="2529394319"/>
      </p:ext>
    </p:extLst>
  </p:cSld>
  <p:clrMapOvr>
    <a:masterClrMapping/>
  </p:clrMapOvr>
  <p:transition spd="slow"/>
</p:sldLayout>
</file>

<file path=ppt/slideLayouts/slideLayout3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C880C70-0490-F24D-BD14-D2998B67C6B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4A3BC35-038A-C242-B751-96D85A688B51}"/>
              </a:ext>
            </a:extLst>
          </p:cNvPr>
          <p:cNvSpPr txBox="1">
            <a:spLocks noGrp="1"/>
          </p:cNvSpPr>
          <p:nvPr>
            <p:ph type="sldNum" sz="quarter" idx="11"/>
          </p:nvPr>
        </p:nvSpPr>
        <p:spPr>
          <a:ln/>
        </p:spPr>
        <p:txBody>
          <a:bodyPr/>
          <a:lstStyle>
            <a:lvl1pPr>
              <a:defRPr/>
            </a:lvl1pPr>
          </a:lstStyle>
          <a:p>
            <a:pPr>
              <a:defRPr/>
            </a:pPr>
            <a:fld id="{631691D6-F26D-4847-B665-B2B0261958F6}" type="slidenum">
              <a:rPr/>
              <a:pPr>
                <a:defRPr/>
              </a:pPr>
              <a:t>‹#›</a:t>
            </a:fld>
            <a:endParaRPr/>
          </a:p>
        </p:txBody>
      </p:sp>
    </p:spTree>
    <p:extLst>
      <p:ext uri="{BB962C8B-B14F-4D97-AF65-F5344CB8AC3E}">
        <p14:creationId xmlns:p14="http://schemas.microsoft.com/office/powerpoint/2010/main" val="2144251312"/>
      </p:ext>
    </p:extLst>
  </p:cSld>
  <p:clrMapOvr>
    <a:masterClrMapping/>
  </p:clrMapOvr>
  <p:transition spd="slow"/>
</p:sldLayout>
</file>

<file path=ppt/slideLayouts/slideLayout3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A388C19-1348-A244-A849-49F0B9D4528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FAC448E-3FC3-D34B-BCB9-A0A789FB634E}"/>
              </a:ext>
            </a:extLst>
          </p:cNvPr>
          <p:cNvSpPr txBox="1">
            <a:spLocks noGrp="1"/>
          </p:cNvSpPr>
          <p:nvPr>
            <p:ph type="sldNum" sz="quarter" idx="11"/>
          </p:nvPr>
        </p:nvSpPr>
        <p:spPr>
          <a:ln/>
        </p:spPr>
        <p:txBody>
          <a:bodyPr/>
          <a:lstStyle>
            <a:lvl1pPr>
              <a:defRPr/>
            </a:lvl1pPr>
          </a:lstStyle>
          <a:p>
            <a:pPr>
              <a:defRPr/>
            </a:pPr>
            <a:fld id="{ED283D71-2DA5-F644-86BF-AD93BC9E49BA}" type="slidenum">
              <a:rPr/>
              <a:pPr>
                <a:defRPr/>
              </a:pPr>
              <a:t>‹#›</a:t>
            </a:fld>
            <a:endParaRPr/>
          </a:p>
        </p:txBody>
      </p:sp>
    </p:spTree>
    <p:extLst>
      <p:ext uri="{BB962C8B-B14F-4D97-AF65-F5344CB8AC3E}">
        <p14:creationId xmlns:p14="http://schemas.microsoft.com/office/powerpoint/2010/main" val="3701569032"/>
      </p:ext>
    </p:extLst>
  </p:cSld>
  <p:clrMapOvr>
    <a:masterClrMapping/>
  </p:clrMapOvr>
  <p:transition spd="slow"/>
</p:sldLayout>
</file>

<file path=ppt/slideLayouts/slideLayout3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C91220F-AD26-A646-B5EC-97652E25666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9C50DB4-0310-E944-84DD-9A0A85486531}"/>
              </a:ext>
            </a:extLst>
          </p:cNvPr>
          <p:cNvSpPr txBox="1">
            <a:spLocks noGrp="1"/>
          </p:cNvSpPr>
          <p:nvPr>
            <p:ph type="sldNum" sz="quarter" idx="11"/>
          </p:nvPr>
        </p:nvSpPr>
        <p:spPr>
          <a:ln/>
        </p:spPr>
        <p:txBody>
          <a:bodyPr/>
          <a:lstStyle>
            <a:lvl1pPr>
              <a:defRPr/>
            </a:lvl1pPr>
          </a:lstStyle>
          <a:p>
            <a:pPr>
              <a:defRPr/>
            </a:pPr>
            <a:fld id="{2AD4B37A-4D9C-9E40-82AB-B26BBD641598}" type="slidenum">
              <a:rPr/>
              <a:pPr>
                <a:defRPr/>
              </a:pPr>
              <a:t>‹#›</a:t>
            </a:fld>
            <a:endParaRPr/>
          </a:p>
        </p:txBody>
      </p:sp>
    </p:spTree>
    <p:extLst>
      <p:ext uri="{BB962C8B-B14F-4D97-AF65-F5344CB8AC3E}">
        <p14:creationId xmlns:p14="http://schemas.microsoft.com/office/powerpoint/2010/main" val="3934822968"/>
      </p:ext>
    </p:extLst>
  </p:cSld>
  <p:clrMapOvr>
    <a:masterClrMapping/>
  </p:clrMapOvr>
  <p:transition spd="slow"/>
</p:sldLayout>
</file>

<file path=ppt/slideLayouts/slideLayout36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B7B288F4-EF44-E84C-9145-1CEDDD0A0E5E}"/>
              </a:ext>
            </a:extLst>
          </p:cNvPr>
          <p:cNvSpPr txBox="1">
            <a:spLocks noGrp="1"/>
          </p:cNvSpPr>
          <p:nvPr>
            <p:ph type="sldNum" sz="quarter" idx="10"/>
          </p:nvPr>
        </p:nvSpPr>
        <p:spPr>
          <a:ln/>
        </p:spPr>
        <p:txBody>
          <a:bodyPr/>
          <a:lstStyle>
            <a:lvl1pPr>
              <a:defRPr/>
            </a:lvl1pPr>
          </a:lstStyle>
          <a:p>
            <a:pPr>
              <a:defRPr/>
            </a:pPr>
            <a:fld id="{59884929-584D-8046-9646-4A7F31AFC8C1}" type="slidenum">
              <a:rPr/>
              <a:pPr>
                <a:defRPr/>
              </a:pPr>
              <a:t>‹#›</a:t>
            </a:fld>
            <a:endParaRPr/>
          </a:p>
        </p:txBody>
      </p:sp>
    </p:spTree>
    <p:extLst>
      <p:ext uri="{BB962C8B-B14F-4D97-AF65-F5344CB8AC3E}">
        <p14:creationId xmlns:p14="http://schemas.microsoft.com/office/powerpoint/2010/main" val="709540502"/>
      </p:ext>
    </p:extLst>
  </p:cSld>
  <p:clrMapOvr>
    <a:masterClrMapping/>
  </p:clrMapOvr>
  <p:transition spd="slow"/>
</p:sldLayout>
</file>

<file path=ppt/slideLayouts/slideLayout3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0DFE8F52-EF2C-BE41-BF07-04639BE8B478}"/>
              </a:ext>
            </a:extLst>
          </p:cNvPr>
          <p:cNvSpPr txBox="1">
            <a:spLocks noGrp="1"/>
          </p:cNvSpPr>
          <p:nvPr>
            <p:ph type="sldNum" sz="quarter" idx="10"/>
          </p:nvPr>
        </p:nvSpPr>
        <p:spPr>
          <a:ln/>
        </p:spPr>
        <p:txBody>
          <a:bodyPr/>
          <a:lstStyle>
            <a:lvl1pPr>
              <a:defRPr/>
            </a:lvl1pPr>
          </a:lstStyle>
          <a:p>
            <a:pPr>
              <a:defRPr/>
            </a:pPr>
            <a:fld id="{D3484FF1-024F-E545-86C2-61B2F41CAEB6}" type="slidenum">
              <a:rPr/>
              <a:pPr>
                <a:defRPr/>
              </a:pPr>
              <a:t>‹#›</a:t>
            </a:fld>
            <a:endParaRPr/>
          </a:p>
        </p:txBody>
      </p:sp>
    </p:spTree>
    <p:extLst>
      <p:ext uri="{BB962C8B-B14F-4D97-AF65-F5344CB8AC3E}">
        <p14:creationId xmlns:p14="http://schemas.microsoft.com/office/powerpoint/2010/main" val="617582089"/>
      </p:ext>
    </p:extLst>
  </p:cSld>
  <p:clrMapOvr>
    <a:masterClrMapping/>
  </p:clrMapOvr>
  <p:transition spd="slow"/>
</p:sldLayout>
</file>

<file path=ppt/slideLayouts/slideLayout3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7FBD741F-4229-4640-860F-E601BA6A8DEA}"/>
              </a:ext>
            </a:extLst>
          </p:cNvPr>
          <p:cNvSpPr txBox="1">
            <a:spLocks noGrp="1"/>
          </p:cNvSpPr>
          <p:nvPr>
            <p:ph type="sldNum" sz="quarter" idx="10"/>
          </p:nvPr>
        </p:nvSpPr>
        <p:spPr>
          <a:ln/>
        </p:spPr>
        <p:txBody>
          <a:bodyPr/>
          <a:lstStyle>
            <a:lvl1pPr>
              <a:defRPr/>
            </a:lvl1pPr>
          </a:lstStyle>
          <a:p>
            <a:pPr>
              <a:defRPr/>
            </a:pPr>
            <a:fld id="{8673D950-73D8-5747-81DC-EACED24BF2EC}" type="slidenum">
              <a:rPr/>
              <a:pPr>
                <a:defRPr/>
              </a:pPr>
              <a:t>‹#›</a:t>
            </a:fld>
            <a:endParaRPr/>
          </a:p>
        </p:txBody>
      </p:sp>
    </p:spTree>
    <p:extLst>
      <p:ext uri="{BB962C8B-B14F-4D97-AF65-F5344CB8AC3E}">
        <p14:creationId xmlns:p14="http://schemas.microsoft.com/office/powerpoint/2010/main" val="2432001071"/>
      </p:ext>
    </p:extLst>
  </p:cSld>
  <p:clrMapOvr>
    <a:masterClrMapping/>
  </p:clrMapOvr>
  <p:transition spd="slow"/>
</p:sldLayout>
</file>

<file path=ppt/slideLayouts/slideLayout3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06940DD1-D3E5-744C-B072-39D08AD6BFC2}"/>
              </a:ext>
            </a:extLst>
          </p:cNvPr>
          <p:cNvSpPr txBox="1">
            <a:spLocks noGrp="1"/>
          </p:cNvSpPr>
          <p:nvPr>
            <p:ph type="sldNum" sz="quarter" idx="10"/>
          </p:nvPr>
        </p:nvSpPr>
        <p:spPr>
          <a:ln/>
        </p:spPr>
        <p:txBody>
          <a:bodyPr/>
          <a:lstStyle>
            <a:lvl1pPr>
              <a:defRPr/>
            </a:lvl1pPr>
          </a:lstStyle>
          <a:p>
            <a:pPr>
              <a:defRPr/>
            </a:pPr>
            <a:fld id="{93439C58-EA3D-664B-BAC5-1113EF43B857}" type="slidenum">
              <a:rPr/>
              <a:pPr>
                <a:defRPr/>
              </a:pPr>
              <a:t>‹#›</a:t>
            </a:fld>
            <a:endParaRPr/>
          </a:p>
        </p:txBody>
      </p:sp>
    </p:spTree>
    <p:extLst>
      <p:ext uri="{BB962C8B-B14F-4D97-AF65-F5344CB8AC3E}">
        <p14:creationId xmlns:p14="http://schemas.microsoft.com/office/powerpoint/2010/main" val="1548413753"/>
      </p:ext>
    </p:extLst>
  </p:cSld>
  <p:clrMapOvr>
    <a:masterClrMapping/>
  </p:clrMapOvr>
  <p:transition spd="slow"/>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991013979"/>
      </p:ext>
    </p:extLst>
  </p:cSld>
  <p:clrMapOvr>
    <a:masterClrMapping/>
  </p:clrMapOvr>
  <p:transition spd="slow"/>
</p:sldLayout>
</file>

<file path=ppt/slideLayouts/slideLayout3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73F2DB41-45A1-ED4C-B5C2-71631A572EA3}"/>
              </a:ext>
            </a:extLst>
          </p:cNvPr>
          <p:cNvSpPr txBox="1">
            <a:spLocks noGrp="1"/>
          </p:cNvSpPr>
          <p:nvPr>
            <p:ph type="sldNum" sz="quarter" idx="10"/>
          </p:nvPr>
        </p:nvSpPr>
        <p:spPr>
          <a:ln/>
        </p:spPr>
        <p:txBody>
          <a:bodyPr/>
          <a:lstStyle>
            <a:lvl1pPr>
              <a:defRPr/>
            </a:lvl1pPr>
          </a:lstStyle>
          <a:p>
            <a:pPr>
              <a:defRPr/>
            </a:pPr>
            <a:fld id="{CF0D874D-FD35-2044-8790-21DD70C1EF68}" type="slidenum">
              <a:rPr/>
              <a:pPr>
                <a:defRPr/>
              </a:pPr>
              <a:t>‹#›</a:t>
            </a:fld>
            <a:endParaRPr/>
          </a:p>
        </p:txBody>
      </p:sp>
    </p:spTree>
    <p:extLst>
      <p:ext uri="{BB962C8B-B14F-4D97-AF65-F5344CB8AC3E}">
        <p14:creationId xmlns:p14="http://schemas.microsoft.com/office/powerpoint/2010/main" val="318805518"/>
      </p:ext>
    </p:extLst>
  </p:cSld>
  <p:clrMapOvr>
    <a:masterClrMapping/>
  </p:clrMapOvr>
  <p:transition spd="slow"/>
</p:sldLayout>
</file>

<file path=ppt/slideLayouts/slideLayout3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73848E44-C7EF-5942-B696-EF7070A53248}"/>
              </a:ext>
            </a:extLst>
          </p:cNvPr>
          <p:cNvSpPr txBox="1">
            <a:spLocks noGrp="1"/>
          </p:cNvSpPr>
          <p:nvPr>
            <p:ph type="sldNum" sz="quarter" idx="10"/>
          </p:nvPr>
        </p:nvSpPr>
        <p:spPr>
          <a:ln/>
        </p:spPr>
        <p:txBody>
          <a:bodyPr/>
          <a:lstStyle>
            <a:lvl1pPr>
              <a:defRPr/>
            </a:lvl1pPr>
          </a:lstStyle>
          <a:p>
            <a:pPr>
              <a:defRPr/>
            </a:pPr>
            <a:fld id="{D0907122-FDA7-6647-AA72-E5905CBCBCE0}" type="slidenum">
              <a:rPr/>
              <a:pPr>
                <a:defRPr/>
              </a:pPr>
              <a:t>‹#›</a:t>
            </a:fld>
            <a:endParaRPr/>
          </a:p>
        </p:txBody>
      </p:sp>
    </p:spTree>
    <p:extLst>
      <p:ext uri="{BB962C8B-B14F-4D97-AF65-F5344CB8AC3E}">
        <p14:creationId xmlns:p14="http://schemas.microsoft.com/office/powerpoint/2010/main" val="2498377540"/>
      </p:ext>
    </p:extLst>
  </p:cSld>
  <p:clrMapOvr>
    <a:masterClrMapping/>
  </p:clrMapOvr>
  <p:transition spd="slow"/>
</p:sldLayout>
</file>

<file path=ppt/slideLayouts/slideLayout3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668797F-67D6-F340-A850-156340AE730C}"/>
              </a:ext>
            </a:extLst>
          </p:cNvPr>
          <p:cNvSpPr txBox="1">
            <a:spLocks noGrp="1"/>
          </p:cNvSpPr>
          <p:nvPr>
            <p:ph type="sldNum" sz="quarter" idx="10"/>
          </p:nvPr>
        </p:nvSpPr>
        <p:spPr>
          <a:ln/>
        </p:spPr>
        <p:txBody>
          <a:bodyPr/>
          <a:lstStyle>
            <a:lvl1pPr>
              <a:defRPr/>
            </a:lvl1pPr>
          </a:lstStyle>
          <a:p>
            <a:pPr>
              <a:defRPr/>
            </a:pPr>
            <a:fld id="{5DEFACF6-4316-E14E-8E8E-44B09AC516CD}" type="slidenum">
              <a:rPr/>
              <a:pPr>
                <a:defRPr/>
              </a:pPr>
              <a:t>‹#›</a:t>
            </a:fld>
            <a:endParaRPr/>
          </a:p>
        </p:txBody>
      </p:sp>
    </p:spTree>
    <p:extLst>
      <p:ext uri="{BB962C8B-B14F-4D97-AF65-F5344CB8AC3E}">
        <p14:creationId xmlns:p14="http://schemas.microsoft.com/office/powerpoint/2010/main" val="1191607599"/>
      </p:ext>
    </p:extLst>
  </p:cSld>
  <p:clrMapOvr>
    <a:masterClrMapping/>
  </p:clrMapOvr>
  <p:transition spd="slow"/>
</p:sldLayout>
</file>

<file path=ppt/slideLayouts/slideLayout3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B8633A2C-5833-394C-ABC9-8C75563259FA}"/>
              </a:ext>
            </a:extLst>
          </p:cNvPr>
          <p:cNvSpPr txBox="1">
            <a:spLocks noGrp="1"/>
          </p:cNvSpPr>
          <p:nvPr>
            <p:ph type="sldNum" sz="quarter" idx="10"/>
          </p:nvPr>
        </p:nvSpPr>
        <p:spPr>
          <a:ln/>
        </p:spPr>
        <p:txBody>
          <a:bodyPr/>
          <a:lstStyle>
            <a:lvl1pPr>
              <a:defRPr/>
            </a:lvl1pPr>
          </a:lstStyle>
          <a:p>
            <a:pPr>
              <a:defRPr/>
            </a:pPr>
            <a:fld id="{EB4C957F-8EEC-CD4C-BA7B-4C93077940ED}" type="slidenum">
              <a:rPr/>
              <a:pPr>
                <a:defRPr/>
              </a:pPr>
              <a:t>‹#›</a:t>
            </a:fld>
            <a:endParaRPr/>
          </a:p>
        </p:txBody>
      </p:sp>
    </p:spTree>
    <p:extLst>
      <p:ext uri="{BB962C8B-B14F-4D97-AF65-F5344CB8AC3E}">
        <p14:creationId xmlns:p14="http://schemas.microsoft.com/office/powerpoint/2010/main" val="653412822"/>
      </p:ext>
    </p:extLst>
  </p:cSld>
  <p:clrMapOvr>
    <a:masterClrMapping/>
  </p:clrMapOvr>
  <p:transition spd="slow"/>
</p:sldLayout>
</file>

<file path=ppt/slideLayouts/slideLayout3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83BA3704-F9CB-CF46-96CE-DFCE111BAA3C}"/>
              </a:ext>
            </a:extLst>
          </p:cNvPr>
          <p:cNvSpPr txBox="1">
            <a:spLocks noGrp="1"/>
          </p:cNvSpPr>
          <p:nvPr>
            <p:ph type="sldNum" sz="quarter" idx="10"/>
          </p:nvPr>
        </p:nvSpPr>
        <p:spPr>
          <a:ln/>
        </p:spPr>
        <p:txBody>
          <a:bodyPr/>
          <a:lstStyle>
            <a:lvl1pPr>
              <a:defRPr/>
            </a:lvl1pPr>
          </a:lstStyle>
          <a:p>
            <a:pPr>
              <a:defRPr/>
            </a:pPr>
            <a:fld id="{73D1BC43-67D9-3040-A820-5F2327C53C25}" type="slidenum">
              <a:rPr/>
              <a:pPr>
                <a:defRPr/>
              </a:pPr>
              <a:t>‹#›</a:t>
            </a:fld>
            <a:endParaRPr/>
          </a:p>
        </p:txBody>
      </p:sp>
    </p:spTree>
    <p:extLst>
      <p:ext uri="{BB962C8B-B14F-4D97-AF65-F5344CB8AC3E}">
        <p14:creationId xmlns:p14="http://schemas.microsoft.com/office/powerpoint/2010/main" val="3922723293"/>
      </p:ext>
    </p:extLst>
  </p:cSld>
  <p:clrMapOvr>
    <a:masterClrMapping/>
  </p:clrMapOvr>
  <p:transition spd="slow"/>
</p:sldLayout>
</file>

<file path=ppt/slideLayouts/slideLayout3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EE8396C-AF78-B343-AD41-8A043805D15C}"/>
              </a:ext>
            </a:extLst>
          </p:cNvPr>
          <p:cNvSpPr txBox="1">
            <a:spLocks noGrp="1"/>
          </p:cNvSpPr>
          <p:nvPr>
            <p:ph type="sldNum" sz="quarter" idx="10"/>
          </p:nvPr>
        </p:nvSpPr>
        <p:spPr>
          <a:ln/>
        </p:spPr>
        <p:txBody>
          <a:bodyPr/>
          <a:lstStyle>
            <a:lvl1pPr>
              <a:defRPr/>
            </a:lvl1pPr>
          </a:lstStyle>
          <a:p>
            <a:pPr>
              <a:defRPr/>
            </a:pPr>
            <a:fld id="{6EB68FE9-69CC-DF46-B18C-806E33A6A63F}" type="slidenum">
              <a:rPr/>
              <a:pPr>
                <a:defRPr/>
              </a:pPr>
              <a:t>‹#›</a:t>
            </a:fld>
            <a:endParaRPr/>
          </a:p>
        </p:txBody>
      </p:sp>
    </p:spTree>
    <p:extLst>
      <p:ext uri="{BB962C8B-B14F-4D97-AF65-F5344CB8AC3E}">
        <p14:creationId xmlns:p14="http://schemas.microsoft.com/office/powerpoint/2010/main" val="1917851320"/>
      </p:ext>
    </p:extLst>
  </p:cSld>
  <p:clrMapOvr>
    <a:masterClrMapping/>
  </p:clrMapOvr>
  <p:transition spd="slow"/>
</p:sldLayout>
</file>

<file path=ppt/slideLayouts/slideLayout3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2870D86-E7EE-E04E-A5E8-5FA063A4070F}"/>
              </a:ext>
            </a:extLst>
          </p:cNvPr>
          <p:cNvSpPr txBox="1">
            <a:spLocks noGrp="1"/>
          </p:cNvSpPr>
          <p:nvPr>
            <p:ph type="sldNum" sz="quarter" idx="10"/>
          </p:nvPr>
        </p:nvSpPr>
        <p:spPr>
          <a:ln/>
        </p:spPr>
        <p:txBody>
          <a:bodyPr/>
          <a:lstStyle>
            <a:lvl1pPr>
              <a:defRPr/>
            </a:lvl1pPr>
          </a:lstStyle>
          <a:p>
            <a:pPr>
              <a:defRPr/>
            </a:pPr>
            <a:fld id="{E3D41CA5-F828-A648-906B-B2AEE14D4D22}" type="slidenum">
              <a:rPr/>
              <a:pPr>
                <a:defRPr/>
              </a:pPr>
              <a:t>‹#›</a:t>
            </a:fld>
            <a:endParaRPr/>
          </a:p>
        </p:txBody>
      </p:sp>
    </p:spTree>
    <p:extLst>
      <p:ext uri="{BB962C8B-B14F-4D97-AF65-F5344CB8AC3E}">
        <p14:creationId xmlns:p14="http://schemas.microsoft.com/office/powerpoint/2010/main" val="4211433621"/>
      </p:ext>
    </p:extLst>
  </p:cSld>
  <p:clrMapOvr>
    <a:masterClrMapping/>
  </p:clrMapOvr>
  <p:transition spd="slow"/>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3646886067"/>
      </p:ext>
    </p:extLst>
  </p:cSld>
  <p:clrMapOvr>
    <a:masterClrMapping/>
  </p:clrMapOvr>
  <p:transition spd="slow"/>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978686501"/>
      </p:ext>
    </p:extLst>
  </p:cSld>
  <p:clrMapOvr>
    <a:masterClrMapping/>
  </p:clrMapOvr>
  <p:transition spd="slow"/>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208401943"/>
      </p:ext>
    </p:extLst>
  </p:cSld>
  <p:clrMapOvr>
    <a:masterClrMapping/>
  </p:clrMapOvr>
  <p:transition spd="slow"/>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932D96F9-D381-F843-BA0E-4A7630B84CD3}"/>
              </a:ext>
            </a:extLst>
          </p:cNvPr>
          <p:cNvSpPr txBox="1">
            <a:spLocks noGrp="1"/>
          </p:cNvSpPr>
          <p:nvPr>
            <p:ph type="sldNum" sz="quarter" idx="10"/>
          </p:nvPr>
        </p:nvSpPr>
        <p:spPr>
          <a:ln/>
        </p:spPr>
        <p:txBody>
          <a:bodyPr/>
          <a:lstStyle>
            <a:lvl1pPr>
              <a:defRPr/>
            </a:lvl1pPr>
          </a:lstStyle>
          <a:p>
            <a:pPr>
              <a:defRPr/>
            </a:pPr>
            <a:fld id="{D873A630-08FA-C343-881B-4D7902124DBF}" type="slidenum">
              <a:rPr/>
              <a:pPr>
                <a:defRPr/>
              </a:pPr>
              <a:t>‹#›</a:t>
            </a:fld>
            <a:endParaRPr/>
          </a:p>
        </p:txBody>
      </p:sp>
    </p:spTree>
    <p:extLst>
      <p:ext uri="{BB962C8B-B14F-4D97-AF65-F5344CB8AC3E}">
        <p14:creationId xmlns:p14="http://schemas.microsoft.com/office/powerpoint/2010/main" val="3322582312"/>
      </p:ext>
    </p:extLst>
  </p:cSld>
  <p:clrMapOvr>
    <a:masterClrMapping/>
  </p:clrMapOvr>
  <p:transition spd="slow"/>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3862815224"/>
      </p:ext>
    </p:extLst>
  </p:cSld>
  <p:clrMapOvr>
    <a:masterClrMapping/>
  </p:clrMapOvr>
  <p:transition spd="slow"/>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4752771"/>
      </p:ext>
    </p:extLst>
  </p:cSld>
  <p:clrMapOvr>
    <a:masterClrMapping/>
  </p:clrMapOvr>
  <p:transition spd="slow"/>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744561249"/>
      </p:ext>
    </p:extLst>
  </p:cSld>
  <p:clrMapOvr>
    <a:masterClrMapping/>
  </p:clrMapOvr>
  <p:transition spd="slow"/>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844502316"/>
      </p:ext>
    </p:extLst>
  </p:cSld>
  <p:clrMapOvr>
    <a:masterClrMapping/>
  </p:clrMapOvr>
  <p:transition spd="slow"/>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545091359"/>
      </p:ext>
    </p:extLst>
  </p:cSld>
  <p:clrMapOvr>
    <a:masterClrMapping/>
  </p:clrMapOvr>
  <p:transition spd="slow"/>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057822754"/>
      </p:ext>
    </p:extLst>
  </p:cSld>
  <p:clrMapOvr>
    <a:masterClrMapping/>
  </p:clrMapOvr>
  <p:transition spd="slow"/>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2620184356"/>
      </p:ext>
    </p:extLst>
  </p:cSld>
  <p:clrMapOvr>
    <a:masterClrMapping/>
  </p:clrMapOvr>
  <p:transition spd="slow"/>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264586072"/>
      </p:ext>
    </p:extLst>
  </p:cSld>
  <p:clrMapOvr>
    <a:masterClrMapping/>
  </p:clrMapOvr>
  <p:transition spd="slow"/>
</p:sldLayout>
</file>

<file path=ppt/slideLayouts/slideLayout3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1291410292"/>
      </p:ext>
    </p:extLst>
  </p:cSld>
  <p:clrMapOvr>
    <a:masterClrMapping/>
  </p:clrMapOvr>
  <p:transition spd="slow"/>
</p:sldLayout>
</file>

<file path=ppt/slideLayouts/slideLayout3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652613628"/>
      </p:ext>
    </p:extLst>
  </p:cSld>
  <p:clrMapOvr>
    <a:masterClrMapping/>
  </p:clrMapOvr>
  <p:transition spd="slow"/>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435903B3-F3A8-F646-9B34-0240B576ADA2}"/>
              </a:ext>
            </a:extLst>
          </p:cNvPr>
          <p:cNvSpPr txBox="1">
            <a:spLocks noGrp="1"/>
          </p:cNvSpPr>
          <p:nvPr>
            <p:ph type="sldNum" sz="quarter" idx="10"/>
          </p:nvPr>
        </p:nvSpPr>
        <p:spPr>
          <a:ln/>
        </p:spPr>
        <p:txBody>
          <a:bodyPr/>
          <a:lstStyle>
            <a:lvl1pPr>
              <a:defRPr/>
            </a:lvl1pPr>
          </a:lstStyle>
          <a:p>
            <a:pPr>
              <a:defRPr/>
            </a:pPr>
            <a:fld id="{15A8D5F8-5880-8246-8D97-D04C179D73DA}" type="slidenum">
              <a:rPr/>
              <a:pPr>
                <a:defRPr/>
              </a:pPr>
              <a:t>‹#›</a:t>
            </a:fld>
            <a:endParaRPr/>
          </a:p>
        </p:txBody>
      </p:sp>
    </p:spTree>
    <p:extLst>
      <p:ext uri="{BB962C8B-B14F-4D97-AF65-F5344CB8AC3E}">
        <p14:creationId xmlns:p14="http://schemas.microsoft.com/office/powerpoint/2010/main" val="857003444"/>
      </p:ext>
    </p:extLst>
  </p:cSld>
  <p:clrMapOvr>
    <a:masterClrMapping/>
  </p:clrMapOvr>
  <p:transition spd="slow"/>
</p:sldLayout>
</file>

<file path=ppt/slideLayouts/slideLayout3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546752896"/>
      </p:ext>
    </p:extLst>
  </p:cSld>
  <p:clrMapOvr>
    <a:masterClrMapping/>
  </p:clrMapOvr>
  <p:transition spd="slow"/>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1651337571"/>
      </p:ext>
    </p:extLst>
  </p:cSld>
  <p:clrMapOvr>
    <a:masterClrMapping/>
  </p:clrMapOvr>
  <p:transition spd="slow"/>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9466332"/>
      </p:ext>
    </p:extLst>
  </p:cSld>
  <p:clrMapOvr>
    <a:masterClrMapping/>
  </p:clrMapOvr>
  <p:transition spd="slow"/>
  <p:hf sldNum="0" hdr="0" ftr="0" dt="0"/>
</p:sldLayout>
</file>

<file path=ppt/slideLayouts/slideLayout3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441209187"/>
      </p:ext>
    </p:extLst>
  </p:cSld>
  <p:clrMapOvr>
    <a:masterClrMapping/>
  </p:clrMapOvr>
  <p:transition spd="slow"/>
</p:sldLayout>
</file>

<file path=ppt/slideLayouts/slideLayout3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701533146"/>
      </p:ext>
    </p:extLst>
  </p:cSld>
  <p:clrMapOvr>
    <a:masterClrMapping/>
  </p:clrMapOvr>
  <p:transition spd="slow"/>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740594808"/>
      </p:ext>
    </p:extLst>
  </p:cSld>
  <p:clrMapOvr>
    <a:masterClrMapping/>
  </p:clrMapOvr>
  <p:transition spd="slow"/>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969558860"/>
      </p:ext>
    </p:extLst>
  </p:cSld>
  <p:clrMapOvr>
    <a:masterClrMapping/>
  </p:clrMapOvr>
  <p:transition spd="slow"/>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4103117927"/>
      </p:ext>
    </p:extLst>
  </p:cSld>
  <p:clrMapOvr>
    <a:masterClrMapping/>
  </p:clrMapOvr>
  <p:transition spd="slow"/>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908700730"/>
      </p:ext>
    </p:extLst>
  </p:cSld>
  <p:clrMapOvr>
    <a:masterClrMapping/>
  </p:clrMapOvr>
  <p:transition spd="slow"/>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1156608706"/>
      </p:ext>
    </p:extLst>
  </p:cSld>
  <p:clrMapOvr>
    <a:masterClrMapping/>
  </p:clrMapOvr>
  <p:transition spd="slow"/>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E0505415-CB81-764E-952F-098CE0514132}"/>
              </a:ext>
            </a:extLst>
          </p:cNvPr>
          <p:cNvSpPr txBox="1">
            <a:spLocks noGrp="1"/>
          </p:cNvSpPr>
          <p:nvPr>
            <p:ph type="sldNum" sz="quarter" idx="10"/>
          </p:nvPr>
        </p:nvSpPr>
        <p:spPr>
          <a:ln/>
        </p:spPr>
        <p:txBody>
          <a:bodyPr/>
          <a:lstStyle>
            <a:lvl1pPr>
              <a:defRPr/>
            </a:lvl1pPr>
          </a:lstStyle>
          <a:p>
            <a:pPr>
              <a:defRPr/>
            </a:pPr>
            <a:fld id="{94DBFFDC-F466-4943-AA7E-398D4EA9DDA1}" type="slidenum">
              <a:rPr/>
              <a:pPr>
                <a:defRPr/>
              </a:pPr>
              <a:t>‹#›</a:t>
            </a:fld>
            <a:endParaRPr/>
          </a:p>
        </p:txBody>
      </p:sp>
    </p:spTree>
    <p:extLst>
      <p:ext uri="{BB962C8B-B14F-4D97-AF65-F5344CB8AC3E}">
        <p14:creationId xmlns:p14="http://schemas.microsoft.com/office/powerpoint/2010/main" val="2878362590"/>
      </p:ext>
    </p:extLst>
  </p:cSld>
  <p:clrMapOvr>
    <a:masterClrMapping/>
  </p:clrMapOvr>
  <p:transition spd="slow"/>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585298625"/>
      </p:ext>
    </p:extLst>
  </p:cSld>
  <p:clrMapOvr>
    <a:masterClrMapping/>
  </p:clrMapOvr>
  <p:transition spd="slow"/>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168269017"/>
      </p:ext>
    </p:extLst>
  </p:cSld>
  <p:clrMapOvr>
    <a:masterClrMapping/>
  </p:clrMapOvr>
  <p:transition spd="slow"/>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2651968278"/>
      </p:ext>
    </p:extLst>
  </p:cSld>
  <p:clrMapOvr>
    <a:masterClrMapping/>
  </p:clrMapOvr>
  <p:transition spd="slow"/>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1880383"/>
      </p:ext>
    </p:extLst>
  </p:cSld>
  <p:clrMapOvr>
    <a:masterClrMapping/>
  </p:clrMapOvr>
  <p:transition spd="slow"/>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674573995"/>
      </p:ext>
    </p:extLst>
  </p:cSld>
  <p:clrMapOvr>
    <a:masterClrMapping/>
  </p:clrMapOvr>
  <p:transition spd="slow"/>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706272261"/>
      </p:ext>
    </p:extLst>
  </p:cSld>
  <p:clrMapOvr>
    <a:masterClrMapping/>
  </p:clrMapOvr>
  <p:transition spd="slow"/>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760440542"/>
      </p:ext>
    </p:extLst>
  </p:cSld>
  <p:clrMapOvr>
    <a:masterClrMapping/>
  </p:clrMapOvr>
  <p:transition spd="slow"/>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951254009"/>
      </p:ext>
    </p:extLst>
  </p:cSld>
  <p:clrMapOvr>
    <a:masterClrMapping/>
  </p:clrMapOvr>
  <p:transition spd="slow"/>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3146579193"/>
      </p:ext>
    </p:extLst>
  </p:cSld>
  <p:clrMapOvr>
    <a:masterClrMapping/>
  </p:clrMapOvr>
  <p:transition spd="slow"/>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390338102"/>
      </p:ext>
    </p:extLst>
  </p:cSld>
  <p:clrMapOvr>
    <a:masterClrMapping/>
  </p:clrMapOvr>
  <p:transition spd="slow"/>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2247" cy="4514850"/>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1851" y="1600200"/>
            <a:ext cx="4033839" cy="4514850"/>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2">
            <a:extLst>
              <a:ext uri="{FF2B5EF4-FFF2-40B4-BE49-F238E27FC236}">
                <a16:creationId xmlns:a16="http://schemas.microsoft.com/office/drawing/2014/main" id="{888BDF00-731C-684C-A43E-70ADF340FE28}"/>
              </a:ext>
            </a:extLst>
          </p:cNvPr>
          <p:cNvSpPr txBox="1">
            <a:spLocks noGrp="1"/>
          </p:cNvSpPr>
          <p:nvPr>
            <p:ph type="sldNum" sz="quarter" idx="10"/>
          </p:nvPr>
        </p:nvSpPr>
        <p:spPr>
          <a:ln/>
        </p:spPr>
        <p:txBody>
          <a:bodyPr/>
          <a:lstStyle>
            <a:lvl1pPr>
              <a:defRPr/>
            </a:lvl1pPr>
          </a:lstStyle>
          <a:p>
            <a:pPr>
              <a:defRPr/>
            </a:pPr>
            <a:fld id="{DC86A256-FE50-F440-9737-FD3D4693E5EF}" type="slidenum">
              <a:rPr/>
              <a:pPr>
                <a:defRPr/>
              </a:pPr>
              <a:t>‹#›</a:t>
            </a:fld>
            <a:endParaRPr/>
          </a:p>
        </p:txBody>
      </p:sp>
    </p:spTree>
    <p:extLst>
      <p:ext uri="{BB962C8B-B14F-4D97-AF65-F5344CB8AC3E}">
        <p14:creationId xmlns:p14="http://schemas.microsoft.com/office/powerpoint/2010/main" val="3086850333"/>
      </p:ext>
    </p:extLst>
  </p:cSld>
  <p:clrMapOvr>
    <a:masterClrMapping/>
  </p:clrMapOvr>
  <p:transition spd="slow"/>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D7BA39D1-F328-9641-B829-8BC2178017B3}"/>
              </a:ext>
            </a:extLst>
          </p:cNvPr>
          <p:cNvSpPr txBox="1">
            <a:spLocks noGrp="1"/>
          </p:cNvSpPr>
          <p:nvPr>
            <p:ph type="sldNum" sz="quarter" idx="10"/>
          </p:nvPr>
        </p:nvSpPr>
        <p:spPr>
          <a:ln/>
        </p:spPr>
        <p:txBody>
          <a:bodyPr/>
          <a:lstStyle>
            <a:lvl1pPr>
              <a:defRPr/>
            </a:lvl1pPr>
          </a:lstStyle>
          <a:p>
            <a:pPr>
              <a:defRPr/>
            </a:pPr>
            <a:fld id="{7F4C4A82-CE15-A14A-AE4D-CD9F4C4F6AC4}" type="slidenum">
              <a:rPr/>
              <a:pPr>
                <a:defRPr/>
              </a:pPr>
              <a:t>‹#›</a:t>
            </a:fld>
            <a:endParaRPr/>
          </a:p>
        </p:txBody>
      </p:sp>
    </p:spTree>
    <p:extLst>
      <p:ext uri="{BB962C8B-B14F-4D97-AF65-F5344CB8AC3E}">
        <p14:creationId xmlns:p14="http://schemas.microsoft.com/office/powerpoint/2010/main" val="1932032419"/>
      </p:ext>
    </p:extLst>
  </p:cSld>
  <p:clrMapOvr>
    <a:masterClrMapping/>
  </p:clrMapOvr>
  <p:transition spd="slow"/>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2860950977"/>
      </p:ext>
    </p:extLst>
  </p:cSld>
  <p:clrMapOvr>
    <a:masterClrMapping/>
  </p:clrMapOvr>
  <p:transition spd="slow"/>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286337035"/>
      </p:ext>
    </p:extLst>
  </p:cSld>
  <p:clrMapOvr>
    <a:masterClrMapping/>
  </p:clrMapOvr>
  <p:transition spd="slow"/>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79693431"/>
      </p:ext>
    </p:extLst>
  </p:cSld>
  <p:clrMapOvr>
    <a:masterClrMapping/>
  </p:clrMapOvr>
  <p:transition spd="slow"/>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2810314371"/>
      </p:ext>
    </p:extLst>
  </p:cSld>
  <p:clrMapOvr>
    <a:masterClrMapping/>
  </p:clrMapOvr>
  <p:transition spd="slow"/>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6751484"/>
      </p:ext>
    </p:extLst>
  </p:cSld>
  <p:clrMapOvr>
    <a:masterClrMapping/>
  </p:clrMapOvr>
  <p:transition spd="slow"/>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195049862"/>
      </p:ext>
    </p:extLst>
  </p:cSld>
  <p:clrMapOvr>
    <a:masterClrMapping/>
  </p:clrMapOvr>
  <p:transition spd="slow"/>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4121042117"/>
      </p:ext>
    </p:extLst>
  </p:cSld>
  <p:clrMapOvr>
    <a:masterClrMapping/>
  </p:clrMapOvr>
  <p:transition spd="slow"/>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873805797"/>
      </p:ext>
    </p:extLst>
  </p:cSld>
  <p:clrMapOvr>
    <a:masterClrMapping/>
  </p:clrMapOvr>
  <p:transition spd="slow"/>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922063617"/>
      </p:ext>
    </p:extLst>
  </p:cSld>
  <p:clrMapOvr>
    <a:masterClrMapping/>
  </p:clrMapOvr>
  <p:transition spd="slow"/>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1001226172"/>
      </p:ext>
    </p:extLst>
  </p:cSld>
  <p:clrMapOvr>
    <a:masterClrMapping/>
  </p:clrMapOvr>
  <p:transition spd="slow"/>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F4076DB6-6FE0-ED42-A71A-A8A41E9FB22B}"/>
              </a:ext>
            </a:extLst>
          </p:cNvPr>
          <p:cNvSpPr txBox="1">
            <a:spLocks noGrp="1"/>
          </p:cNvSpPr>
          <p:nvPr>
            <p:ph type="sldNum" sz="quarter" idx="10"/>
          </p:nvPr>
        </p:nvSpPr>
        <p:spPr>
          <a:ln/>
        </p:spPr>
        <p:txBody>
          <a:bodyPr/>
          <a:lstStyle>
            <a:lvl1pPr>
              <a:defRPr/>
            </a:lvl1pPr>
          </a:lstStyle>
          <a:p>
            <a:pPr>
              <a:defRPr/>
            </a:pPr>
            <a:fld id="{86D4D6BD-D2C6-344F-95D6-54E93F87F5FF}" type="slidenum">
              <a:rPr/>
              <a:pPr>
                <a:defRPr/>
              </a:pPr>
              <a:t>‹#›</a:t>
            </a:fld>
            <a:endParaRPr/>
          </a:p>
        </p:txBody>
      </p:sp>
    </p:spTree>
    <p:extLst>
      <p:ext uri="{BB962C8B-B14F-4D97-AF65-F5344CB8AC3E}">
        <p14:creationId xmlns:p14="http://schemas.microsoft.com/office/powerpoint/2010/main" val="3645256161"/>
      </p:ext>
    </p:extLst>
  </p:cSld>
  <p:clrMapOvr>
    <a:masterClrMapping/>
  </p:clrMapOvr>
  <p:transition spd="slow"/>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527313938"/>
      </p:ext>
    </p:extLst>
  </p:cSld>
  <p:clrMapOvr>
    <a:masterClrMapping/>
  </p:clrMapOvr>
  <p:transition spd="slow"/>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1244808389"/>
      </p:ext>
    </p:extLst>
  </p:cSld>
  <p:clrMapOvr>
    <a:masterClrMapping/>
  </p:clrMapOvr>
  <p:transition spd="slow"/>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761719649"/>
      </p:ext>
    </p:extLst>
  </p:cSld>
  <p:clrMapOvr>
    <a:masterClrMapping/>
  </p:clrMapOvr>
  <p:transition spd="slow"/>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25958391"/>
      </p:ext>
    </p:extLst>
  </p:cSld>
  <p:clrMapOvr>
    <a:masterClrMapping/>
  </p:clrMapOvr>
  <p:transition spd="slow"/>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593335673"/>
      </p:ext>
    </p:extLst>
  </p:cSld>
  <p:clrMapOvr>
    <a:masterClrMapping/>
  </p:clrMapOvr>
  <p:transition spd="slow"/>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6520181"/>
      </p:ext>
    </p:extLst>
  </p:cSld>
  <p:clrMapOvr>
    <a:masterClrMapping/>
  </p:clrMapOvr>
  <p:transition spd="slow"/>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846400618"/>
      </p:ext>
    </p:extLst>
  </p:cSld>
  <p:clrMapOvr>
    <a:masterClrMapping/>
  </p:clrMapOvr>
  <p:transition spd="slow"/>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319705884"/>
      </p:ext>
    </p:extLst>
  </p:cSld>
  <p:clrMapOvr>
    <a:masterClrMapping/>
  </p:clrMapOvr>
  <p:transition spd="slow"/>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01649559"/>
      </p:ext>
    </p:extLst>
  </p:cSld>
  <p:clrMapOvr>
    <a:masterClrMapping/>
  </p:clrMapOvr>
  <p:transition spd="slow"/>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69848275"/>
      </p:ext>
    </p:extLst>
  </p:cSld>
  <p:clrMapOvr>
    <a:masterClrMapping/>
  </p:clrMapOvr>
  <p:transition spd="slow"/>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9C1E2044-8434-6043-A259-4E6B710D2965}"/>
              </a:ext>
            </a:extLst>
          </p:cNvPr>
          <p:cNvSpPr txBox="1">
            <a:spLocks noGrp="1"/>
          </p:cNvSpPr>
          <p:nvPr>
            <p:ph type="sldNum" sz="quarter" idx="10"/>
          </p:nvPr>
        </p:nvSpPr>
        <p:spPr>
          <a:ln/>
        </p:spPr>
        <p:txBody>
          <a:bodyPr/>
          <a:lstStyle>
            <a:lvl1pPr>
              <a:defRPr/>
            </a:lvl1pPr>
          </a:lstStyle>
          <a:p>
            <a:pPr>
              <a:defRPr/>
            </a:pPr>
            <a:fld id="{203AA11F-2107-9D42-908B-574AB09EFF25}" type="slidenum">
              <a:rPr/>
              <a:pPr>
                <a:defRPr/>
              </a:pPr>
              <a:t>‹#›</a:t>
            </a:fld>
            <a:endParaRPr/>
          </a:p>
        </p:txBody>
      </p:sp>
    </p:spTree>
    <p:extLst>
      <p:ext uri="{BB962C8B-B14F-4D97-AF65-F5344CB8AC3E}">
        <p14:creationId xmlns:p14="http://schemas.microsoft.com/office/powerpoint/2010/main" val="1383915609"/>
      </p:ext>
    </p:extLst>
  </p:cSld>
  <p:clrMapOvr>
    <a:masterClrMapping/>
  </p:clrMapOvr>
  <p:transition spd="slow"/>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2004624552"/>
      </p:ext>
    </p:extLst>
  </p:cSld>
  <p:clrMapOvr>
    <a:masterClrMapping/>
  </p:clrMapOvr>
  <p:transition spd="slow"/>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464784008"/>
      </p:ext>
    </p:extLst>
  </p:cSld>
  <p:clrMapOvr>
    <a:masterClrMapping/>
  </p:clrMapOvr>
  <p:transition spd="slow"/>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3284106260"/>
      </p:ext>
    </p:extLst>
  </p:cSld>
  <p:clrMapOvr>
    <a:masterClrMapping/>
  </p:clrMapOvr>
  <p:transition spd="slow"/>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815970722"/>
      </p:ext>
    </p:extLst>
  </p:cSld>
  <p:clrMapOvr>
    <a:masterClrMapping/>
  </p:clrMapOvr>
  <p:transition spd="slow"/>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107838524"/>
      </p:ext>
    </p:extLst>
  </p:cSld>
  <p:clrMapOvr>
    <a:masterClrMapping/>
  </p:clrMapOvr>
  <p:transition spd="slow"/>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3976654366"/>
      </p:ext>
    </p:extLst>
  </p:cSld>
  <p:clrMapOvr>
    <a:masterClrMapping/>
  </p:clrMapOvr>
  <p:transition spd="slow"/>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16847366"/>
      </p:ext>
    </p:extLst>
  </p:cSld>
  <p:clrMapOvr>
    <a:masterClrMapping/>
  </p:clrMapOvr>
  <p:transition spd="slow"/>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651003723"/>
      </p:ext>
    </p:extLst>
  </p:cSld>
  <p:clrMapOvr>
    <a:masterClrMapping/>
  </p:clrMapOvr>
  <p:transition spd="slow"/>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483258258"/>
      </p:ext>
    </p:extLst>
  </p:cSld>
  <p:clrMapOvr>
    <a:masterClrMapping/>
  </p:clrMapOvr>
  <p:transition spd="slow"/>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975505166"/>
      </p:ext>
    </p:extLst>
  </p:cSld>
  <p:clrMapOvr>
    <a:masterClrMapping/>
  </p:clrMapOvr>
  <p:transition spd="slow"/>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FC41B4DF-E17E-9546-A09D-737D1E3B7DFB}"/>
              </a:ext>
            </a:extLst>
          </p:cNvPr>
          <p:cNvSpPr txBox="1">
            <a:spLocks noGrp="1"/>
          </p:cNvSpPr>
          <p:nvPr>
            <p:ph type="sldNum" sz="quarter" idx="10"/>
          </p:nvPr>
        </p:nvSpPr>
        <p:spPr>
          <a:ln/>
        </p:spPr>
        <p:txBody>
          <a:bodyPr/>
          <a:lstStyle>
            <a:lvl1pPr>
              <a:defRPr/>
            </a:lvl1pPr>
          </a:lstStyle>
          <a:p>
            <a:pPr>
              <a:defRPr/>
            </a:pPr>
            <a:fld id="{105CBB85-79C6-EF43-9C42-D8B3512BAC96}" type="slidenum">
              <a:rPr/>
              <a:pPr>
                <a:defRPr/>
              </a:pPr>
              <a:t>‹#›</a:t>
            </a:fld>
            <a:endParaRPr/>
          </a:p>
        </p:txBody>
      </p:sp>
    </p:spTree>
    <p:extLst>
      <p:ext uri="{BB962C8B-B14F-4D97-AF65-F5344CB8AC3E}">
        <p14:creationId xmlns:p14="http://schemas.microsoft.com/office/powerpoint/2010/main" val="3821976536"/>
      </p:ext>
    </p:extLst>
  </p:cSld>
  <p:clrMapOvr>
    <a:masterClrMapping/>
  </p:clrMapOvr>
  <p:transition spd="slow"/>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261233303"/>
      </p:ext>
    </p:extLst>
  </p:cSld>
  <p:clrMapOvr>
    <a:masterClrMapping/>
  </p:clrMapOvr>
  <p:transition spd="slow"/>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125759800"/>
      </p:ext>
    </p:extLst>
  </p:cSld>
  <p:clrMapOvr>
    <a:masterClrMapping/>
  </p:clrMapOvr>
  <p:transition spd="slow"/>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689291310"/>
      </p:ext>
    </p:extLst>
  </p:cSld>
  <p:clrMapOvr>
    <a:masterClrMapping/>
  </p:clrMapOvr>
  <p:transition spd="slow"/>
</p:sldLayout>
</file>

<file path=ppt/slideLayouts/slideLayout4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4025240752"/>
      </p:ext>
    </p:extLst>
  </p:cSld>
  <p:clrMapOvr>
    <a:masterClrMapping/>
  </p:clrMapOvr>
  <p:transition spd="slow"/>
</p:sldLayout>
</file>

<file path=ppt/slideLayouts/slideLayout4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94749124"/>
      </p:ext>
    </p:extLst>
  </p:cSld>
  <p:clrMapOvr>
    <a:masterClrMapping/>
  </p:clrMapOvr>
  <p:transition spd="slow"/>
</p:sldLayout>
</file>

<file path=ppt/slideLayouts/slideLayout4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142108421"/>
      </p:ext>
    </p:extLst>
  </p:cSld>
  <p:clrMapOvr>
    <a:masterClrMapping/>
  </p:clrMapOvr>
  <p:transition spd="slow"/>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177647136"/>
      </p:ext>
    </p:extLst>
  </p:cSld>
  <p:clrMapOvr>
    <a:masterClrMapping/>
  </p:clrMapOvr>
  <p:transition spd="slow"/>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8946451"/>
      </p:ext>
    </p:extLst>
  </p:cSld>
  <p:clrMapOvr>
    <a:masterClrMapping/>
  </p:clrMapOvr>
  <p:transition spd="slow"/>
</p:sldLayout>
</file>

<file path=ppt/slideLayouts/slideLayout4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3421347525"/>
      </p:ext>
    </p:extLst>
  </p:cSld>
  <p:clrMapOvr>
    <a:masterClrMapping/>
  </p:clrMapOvr>
  <p:transition spd="slow"/>
</p:sldLayout>
</file>

<file path=ppt/slideLayouts/slideLayout4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3185274889"/>
      </p:ext>
    </p:extLst>
  </p:cSld>
  <p:clrMapOvr>
    <a:masterClrMapping/>
  </p:clrMapOvr>
  <p:transition spd="slow"/>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95871CE-0EAE-CC4C-A346-4219CB964ADB}"/>
              </a:ext>
            </a:extLst>
          </p:cNvPr>
          <p:cNvSpPr txBox="1">
            <a:spLocks noGrp="1"/>
          </p:cNvSpPr>
          <p:nvPr>
            <p:ph type="sldNum" sz="quarter" idx="10"/>
          </p:nvPr>
        </p:nvSpPr>
        <p:spPr>
          <a:ln/>
        </p:spPr>
        <p:txBody>
          <a:bodyPr/>
          <a:lstStyle>
            <a:lvl1pPr>
              <a:defRPr/>
            </a:lvl1pPr>
          </a:lstStyle>
          <a:p>
            <a:pPr>
              <a:defRPr/>
            </a:pPr>
            <a:fld id="{0AC4C30B-B4D5-8B4E-90CF-2BE954914DB8}" type="slidenum">
              <a:rPr/>
              <a:pPr>
                <a:defRPr/>
              </a:pPr>
              <a:t>‹#›</a:t>
            </a:fld>
            <a:endParaRPr/>
          </a:p>
        </p:txBody>
      </p:sp>
    </p:spTree>
    <p:extLst>
      <p:ext uri="{BB962C8B-B14F-4D97-AF65-F5344CB8AC3E}">
        <p14:creationId xmlns:p14="http://schemas.microsoft.com/office/powerpoint/2010/main" val="1818494877"/>
      </p:ext>
    </p:extLst>
  </p:cSld>
  <p:clrMapOvr>
    <a:masterClrMapping/>
  </p:clrMapOvr>
  <p:transition spd="slow"/>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934725194"/>
      </p:ext>
    </p:extLst>
  </p:cSld>
  <p:clrMapOvr>
    <a:masterClrMapping/>
  </p:clrMapOvr>
  <p:transition spd="slow"/>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300276723"/>
      </p:ext>
    </p:extLst>
  </p:cSld>
  <p:clrMapOvr>
    <a:masterClrMapping/>
  </p:clrMapOvr>
  <p:transition spd="slow"/>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3174912383"/>
      </p:ext>
    </p:extLst>
  </p:cSld>
  <p:clrMapOvr>
    <a:masterClrMapping/>
  </p:clrMapOvr>
  <p:transition spd="slow"/>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30894257"/>
      </p:ext>
    </p:extLst>
  </p:cSld>
  <p:clrMapOvr>
    <a:masterClrMapping/>
  </p:clrMapOvr>
  <p:transition spd="slow"/>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2551604469"/>
      </p:ext>
    </p:extLst>
  </p:cSld>
  <p:clrMapOvr>
    <a:masterClrMapping/>
  </p:clrMapOvr>
  <p:transition spd="slow"/>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189624499"/>
      </p:ext>
    </p:extLst>
  </p:cSld>
  <p:clrMapOvr>
    <a:masterClrMapping/>
  </p:clrMapOvr>
  <p:transition spd="slow"/>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436006143"/>
      </p:ext>
    </p:extLst>
  </p:cSld>
  <p:clrMapOvr>
    <a:masterClrMapping/>
  </p:clrMapOvr>
  <p:transition spd="slow"/>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1881028886"/>
      </p:ext>
    </p:extLst>
  </p:cSld>
  <p:clrMapOvr>
    <a:masterClrMapping/>
  </p:clrMapOvr>
  <p:transition spd="slow"/>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8063099"/>
      </p:ext>
    </p:extLst>
  </p:cSld>
  <p:clrMapOvr>
    <a:masterClrMapping/>
  </p:clrMapOvr>
  <p:transition spd="slow"/>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468315958"/>
      </p:ext>
    </p:extLst>
  </p:cSld>
  <p:clrMapOvr>
    <a:masterClrMapping/>
  </p:clrMapOvr>
  <p:transition spd="slow"/>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30D0820-F7BF-9640-A6E1-8CFFE73568B9}"/>
              </a:ext>
            </a:extLst>
          </p:cNvPr>
          <p:cNvSpPr txBox="1">
            <a:spLocks noGrp="1"/>
          </p:cNvSpPr>
          <p:nvPr>
            <p:ph type="sldNum" sz="quarter" idx="10"/>
          </p:nvPr>
        </p:nvSpPr>
        <p:spPr>
          <a:ln/>
        </p:spPr>
        <p:txBody>
          <a:bodyPr/>
          <a:lstStyle>
            <a:lvl1pPr>
              <a:defRPr/>
            </a:lvl1pPr>
          </a:lstStyle>
          <a:p>
            <a:pPr>
              <a:defRPr/>
            </a:pPr>
            <a:fld id="{6F723B90-B4AF-8240-9566-BE354B057D38}" type="slidenum">
              <a:rPr/>
              <a:pPr>
                <a:defRPr/>
              </a:pPr>
              <a:t>‹#›</a:t>
            </a:fld>
            <a:endParaRPr/>
          </a:p>
        </p:txBody>
      </p:sp>
    </p:spTree>
    <p:extLst>
      <p:ext uri="{BB962C8B-B14F-4D97-AF65-F5344CB8AC3E}">
        <p14:creationId xmlns:p14="http://schemas.microsoft.com/office/powerpoint/2010/main" val="2882511334"/>
      </p:ext>
    </p:extLst>
  </p:cSld>
  <p:clrMapOvr>
    <a:masterClrMapping/>
  </p:clrMapOvr>
  <p:transition spd="slow"/>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280075455"/>
      </p:ext>
    </p:extLst>
  </p:cSld>
  <p:clrMapOvr>
    <a:masterClrMapping/>
  </p:clrMapOvr>
  <p:transition spd="slow"/>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478830446"/>
      </p:ext>
    </p:extLst>
  </p:cSld>
  <p:clrMapOvr>
    <a:masterClrMapping/>
  </p:clrMapOvr>
  <p:transition spd="slow"/>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591964040"/>
      </p:ext>
    </p:extLst>
  </p:cSld>
  <p:clrMapOvr>
    <a:masterClrMapping/>
  </p:clrMapOvr>
  <p:transition spd="slow"/>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325782006"/>
      </p:ext>
    </p:extLst>
  </p:cSld>
  <p:clrMapOvr>
    <a:masterClrMapping/>
  </p:clrMapOvr>
  <p:transition spd="slow"/>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49540517"/>
      </p:ext>
    </p:extLst>
  </p:cSld>
  <p:clrMapOvr>
    <a:masterClrMapping/>
  </p:clrMapOvr>
  <p:transition spd="slow"/>
</p:sldLayout>
</file>

<file path=ppt/slideLayouts/slideLayout4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3717649921"/>
      </p:ext>
    </p:extLst>
  </p:cSld>
  <p:clrMapOvr>
    <a:masterClrMapping/>
  </p:clrMapOvr>
  <p:transition spd="slow"/>
</p:sldLayout>
</file>

<file path=ppt/slideLayouts/slideLayout4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3344582545"/>
      </p:ext>
    </p:extLst>
  </p:cSld>
  <p:clrMapOvr>
    <a:masterClrMapping/>
  </p:clrMapOvr>
  <p:transition spd="slow"/>
</p:sldLayout>
</file>

<file path=ppt/slideLayouts/slideLayout4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905963863"/>
      </p:ext>
    </p:extLst>
  </p:cSld>
  <p:clrMapOvr>
    <a:masterClrMapping/>
  </p:clrMapOvr>
  <p:transition spd="slow"/>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836857525"/>
      </p:ext>
    </p:extLst>
  </p:cSld>
  <p:clrMapOvr>
    <a:masterClrMapping/>
  </p:clrMapOvr>
  <p:transition spd="slow"/>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7188092"/>
      </p:ext>
    </p:extLst>
  </p:cSld>
  <p:clrMapOvr>
    <a:masterClrMapping/>
  </p:clrMapOvr>
  <p:transition spd="slow"/>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2">
            <a:extLst>
              <a:ext uri="{FF2B5EF4-FFF2-40B4-BE49-F238E27FC236}">
                <a16:creationId xmlns:a16="http://schemas.microsoft.com/office/drawing/2014/main" id="{B1A8E6B1-4541-C141-A269-1F48019B71E1}"/>
              </a:ext>
            </a:extLst>
          </p:cNvPr>
          <p:cNvSpPr txBox="1">
            <a:spLocks noGrp="1"/>
          </p:cNvSpPr>
          <p:nvPr>
            <p:ph type="sldNum" sz="quarter" idx="10"/>
          </p:nvPr>
        </p:nvSpPr>
        <p:spPr>
          <a:ln/>
        </p:spPr>
        <p:txBody>
          <a:bodyPr/>
          <a:lstStyle>
            <a:lvl1pPr>
              <a:defRPr/>
            </a:lvl1pPr>
          </a:lstStyle>
          <a:p>
            <a:pPr>
              <a:defRPr/>
            </a:pPr>
            <a:fld id="{ECE31EA5-8754-0441-A980-8405EBE1C2B5}" type="slidenum">
              <a:rPr/>
              <a:pPr>
                <a:defRPr/>
              </a:pPr>
              <a:t>‹#›</a:t>
            </a:fld>
            <a:endParaRPr/>
          </a:p>
        </p:txBody>
      </p:sp>
    </p:spTree>
    <p:extLst>
      <p:ext uri="{BB962C8B-B14F-4D97-AF65-F5344CB8AC3E}">
        <p14:creationId xmlns:p14="http://schemas.microsoft.com/office/powerpoint/2010/main" val="927260362"/>
      </p:ext>
    </p:extLst>
  </p:cSld>
  <p:clrMapOvr>
    <a:masterClrMapping/>
  </p:clrMapOvr>
  <p:transition spd="slow"/>
</p:sldLayout>
</file>

<file path=ppt/slideLayouts/slideLayout4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2919728163"/>
      </p:ext>
    </p:extLst>
  </p:cSld>
  <p:clrMapOvr>
    <a:masterClrMapping/>
  </p:clrMapOvr>
  <p:transition spd="slow"/>
</p:sldLayout>
</file>

<file path=ppt/slideLayouts/slideLayout4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1142624495"/>
      </p:ext>
    </p:extLst>
  </p:cSld>
  <p:clrMapOvr>
    <a:masterClrMapping/>
  </p:clrMapOvr>
  <p:transition spd="slow"/>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374206993"/>
      </p:ext>
    </p:extLst>
  </p:cSld>
  <p:clrMapOvr>
    <a:masterClrMapping/>
  </p:clrMapOvr>
  <p:transition spd="slow"/>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595519611"/>
      </p:ext>
    </p:extLst>
  </p:cSld>
  <p:clrMapOvr>
    <a:masterClrMapping/>
  </p:clrMapOvr>
  <p:transition spd="slow"/>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1A9B4B7-91F8-FE4D-AB6D-7FD0437D5A5A}"/>
              </a:ext>
            </a:extLst>
          </p:cNvPr>
          <p:cNvSpPr txBox="1">
            <a:spLocks noGrp="1"/>
          </p:cNvSpPr>
          <p:nvPr>
            <p:ph type="dt" sz="half" idx="10"/>
          </p:nvPr>
        </p:nvSpPr>
        <p:spPr>
          <a:ln/>
        </p:spPr>
        <p:txBody>
          <a:bodyPr/>
          <a:lstStyle>
            <a:lvl1pPr>
              <a:defRPr/>
            </a:lvl1pPr>
          </a:lstStyle>
          <a:p>
            <a:pPr>
              <a:defRPr/>
            </a:pPr>
            <a:r>
              <a:t>29 декабря 2016</a:t>
            </a:r>
          </a:p>
        </p:txBody>
      </p:sp>
      <p:sp>
        <p:nvSpPr>
          <p:cNvPr id="5" name="Rectangle 4">
            <a:extLst>
              <a:ext uri="{FF2B5EF4-FFF2-40B4-BE49-F238E27FC236}">
                <a16:creationId xmlns:a16="http://schemas.microsoft.com/office/drawing/2014/main" id="{F8B75490-7C37-8D40-805A-D8D38497E791}"/>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6" name="Rectangle 5">
            <a:extLst>
              <a:ext uri="{FF2B5EF4-FFF2-40B4-BE49-F238E27FC236}">
                <a16:creationId xmlns:a16="http://schemas.microsoft.com/office/drawing/2014/main" id="{0DEB651F-A8C3-D14B-B542-04F286163B9E}"/>
              </a:ext>
            </a:extLst>
          </p:cNvPr>
          <p:cNvSpPr txBox="1">
            <a:spLocks noGrp="1"/>
          </p:cNvSpPr>
          <p:nvPr>
            <p:ph type="sldNum" sz="quarter" idx="12"/>
          </p:nvPr>
        </p:nvSpPr>
        <p:spPr>
          <a:ln/>
        </p:spPr>
        <p:txBody>
          <a:bodyPr/>
          <a:lstStyle>
            <a:lvl1pPr>
              <a:defRPr/>
            </a:lvl1pPr>
          </a:lstStyle>
          <a:p>
            <a:pPr>
              <a:defRPr/>
            </a:pPr>
            <a:fld id="{1ADA1455-860B-884D-83E8-4EDA9A27B2F1}" type="slidenum">
              <a:rPr/>
              <a:pPr>
                <a:defRPr/>
              </a:pPr>
              <a:t>‹#›</a:t>
            </a:fld>
            <a:endParaRPr/>
          </a:p>
        </p:txBody>
      </p:sp>
    </p:spTree>
    <p:extLst>
      <p:ext uri="{BB962C8B-B14F-4D97-AF65-F5344CB8AC3E}">
        <p14:creationId xmlns:p14="http://schemas.microsoft.com/office/powerpoint/2010/main" val="267650029"/>
      </p:ext>
    </p:extLst>
  </p:cSld>
  <p:clrMapOvr>
    <a:masterClrMapping/>
  </p:clrMapOvr>
  <p:transition spd="slow"/>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3186D49-D55C-AF4A-899D-0CDF333CD390}"/>
              </a:ext>
            </a:extLst>
          </p:cNvPr>
          <p:cNvSpPr txBox="1">
            <a:spLocks noGrp="1"/>
          </p:cNvSpPr>
          <p:nvPr>
            <p:ph type="dt" sz="half" idx="10"/>
          </p:nvPr>
        </p:nvSpPr>
        <p:spPr>
          <a:ln/>
        </p:spPr>
        <p:txBody>
          <a:bodyPr/>
          <a:lstStyle>
            <a:lvl1pPr>
              <a:defRPr/>
            </a:lvl1pPr>
          </a:lstStyle>
          <a:p>
            <a:pPr>
              <a:defRPr/>
            </a:pPr>
            <a:r>
              <a:t>29 декабря 2016</a:t>
            </a:r>
          </a:p>
        </p:txBody>
      </p:sp>
      <p:sp>
        <p:nvSpPr>
          <p:cNvPr id="5" name="Rectangle 4">
            <a:extLst>
              <a:ext uri="{FF2B5EF4-FFF2-40B4-BE49-F238E27FC236}">
                <a16:creationId xmlns:a16="http://schemas.microsoft.com/office/drawing/2014/main" id="{DBFD9AAD-8CF2-B548-8C38-C77414397D08}"/>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6" name="Rectangle 5">
            <a:extLst>
              <a:ext uri="{FF2B5EF4-FFF2-40B4-BE49-F238E27FC236}">
                <a16:creationId xmlns:a16="http://schemas.microsoft.com/office/drawing/2014/main" id="{7B7245E3-DC35-0B49-B1A5-570F024BCF19}"/>
              </a:ext>
            </a:extLst>
          </p:cNvPr>
          <p:cNvSpPr txBox="1">
            <a:spLocks noGrp="1"/>
          </p:cNvSpPr>
          <p:nvPr>
            <p:ph type="sldNum" sz="quarter" idx="12"/>
          </p:nvPr>
        </p:nvSpPr>
        <p:spPr>
          <a:ln/>
        </p:spPr>
        <p:txBody>
          <a:bodyPr/>
          <a:lstStyle>
            <a:lvl1pPr>
              <a:defRPr/>
            </a:lvl1pPr>
          </a:lstStyle>
          <a:p>
            <a:pPr>
              <a:defRPr/>
            </a:pPr>
            <a:fld id="{B09D5A34-62CF-304C-AFB4-3277F99699FD}" type="slidenum">
              <a:rPr/>
              <a:pPr>
                <a:defRPr/>
              </a:pPr>
              <a:t>‹#›</a:t>
            </a:fld>
            <a:endParaRPr/>
          </a:p>
        </p:txBody>
      </p:sp>
    </p:spTree>
    <p:extLst>
      <p:ext uri="{BB962C8B-B14F-4D97-AF65-F5344CB8AC3E}">
        <p14:creationId xmlns:p14="http://schemas.microsoft.com/office/powerpoint/2010/main" val="2891879328"/>
      </p:ext>
    </p:extLst>
  </p:cSld>
  <p:clrMapOvr>
    <a:masterClrMapping/>
  </p:clrMapOvr>
  <p:transition spd="slow"/>
</p:sldLayout>
</file>

<file path=ppt/slideLayouts/slideLayout4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F475146-0C8B-7B47-AB51-5F5205B5774A}"/>
              </a:ext>
            </a:extLst>
          </p:cNvPr>
          <p:cNvSpPr txBox="1">
            <a:spLocks noGrp="1"/>
          </p:cNvSpPr>
          <p:nvPr>
            <p:ph type="dt" sz="half" idx="10"/>
          </p:nvPr>
        </p:nvSpPr>
        <p:spPr>
          <a:ln/>
        </p:spPr>
        <p:txBody>
          <a:bodyPr/>
          <a:lstStyle>
            <a:lvl1pPr>
              <a:defRPr/>
            </a:lvl1pPr>
          </a:lstStyle>
          <a:p>
            <a:pPr>
              <a:defRPr/>
            </a:pPr>
            <a:r>
              <a:t>29 декабря 2016</a:t>
            </a:r>
          </a:p>
        </p:txBody>
      </p:sp>
      <p:sp>
        <p:nvSpPr>
          <p:cNvPr id="5" name="Rectangle 4">
            <a:extLst>
              <a:ext uri="{FF2B5EF4-FFF2-40B4-BE49-F238E27FC236}">
                <a16:creationId xmlns:a16="http://schemas.microsoft.com/office/drawing/2014/main" id="{F435C18F-ED16-9346-8F40-19609DBEC0BB}"/>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6" name="Rectangle 5">
            <a:extLst>
              <a:ext uri="{FF2B5EF4-FFF2-40B4-BE49-F238E27FC236}">
                <a16:creationId xmlns:a16="http://schemas.microsoft.com/office/drawing/2014/main" id="{DD9582F7-4B94-C844-8F9E-80D76DAE8E5D}"/>
              </a:ext>
            </a:extLst>
          </p:cNvPr>
          <p:cNvSpPr txBox="1">
            <a:spLocks noGrp="1"/>
          </p:cNvSpPr>
          <p:nvPr>
            <p:ph type="sldNum" sz="quarter" idx="12"/>
          </p:nvPr>
        </p:nvSpPr>
        <p:spPr>
          <a:ln/>
        </p:spPr>
        <p:txBody>
          <a:bodyPr/>
          <a:lstStyle>
            <a:lvl1pPr>
              <a:defRPr/>
            </a:lvl1pPr>
          </a:lstStyle>
          <a:p>
            <a:pPr>
              <a:defRPr/>
            </a:pPr>
            <a:fld id="{91CD5722-5960-964D-AE82-D951759CF2F3}" type="slidenum">
              <a:rPr/>
              <a:pPr>
                <a:defRPr/>
              </a:pPr>
              <a:t>‹#›</a:t>
            </a:fld>
            <a:endParaRPr/>
          </a:p>
        </p:txBody>
      </p:sp>
    </p:spTree>
    <p:extLst>
      <p:ext uri="{BB962C8B-B14F-4D97-AF65-F5344CB8AC3E}">
        <p14:creationId xmlns:p14="http://schemas.microsoft.com/office/powerpoint/2010/main" val="2759476051"/>
      </p:ext>
    </p:extLst>
  </p:cSld>
  <p:clrMapOvr>
    <a:masterClrMapping/>
  </p:clrMapOvr>
  <p:transition spd="slow"/>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CAE0989-856D-0348-BC7B-C903876D2385}"/>
              </a:ext>
            </a:extLst>
          </p:cNvPr>
          <p:cNvSpPr txBox="1">
            <a:spLocks noGrp="1"/>
          </p:cNvSpPr>
          <p:nvPr>
            <p:ph type="dt" sz="half" idx="10"/>
          </p:nvPr>
        </p:nvSpPr>
        <p:spPr>
          <a:ln/>
        </p:spPr>
        <p:txBody>
          <a:bodyPr/>
          <a:lstStyle>
            <a:lvl1pPr>
              <a:defRPr/>
            </a:lvl1pPr>
          </a:lstStyle>
          <a:p>
            <a:pPr>
              <a:defRPr/>
            </a:pPr>
            <a:r>
              <a:t>29 декабря 2016</a:t>
            </a:r>
          </a:p>
        </p:txBody>
      </p:sp>
      <p:sp>
        <p:nvSpPr>
          <p:cNvPr id="6" name="Rectangle 4">
            <a:extLst>
              <a:ext uri="{FF2B5EF4-FFF2-40B4-BE49-F238E27FC236}">
                <a16:creationId xmlns:a16="http://schemas.microsoft.com/office/drawing/2014/main" id="{788E62ED-1446-3243-9999-54ECA2EF8652}"/>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7" name="Rectangle 5">
            <a:extLst>
              <a:ext uri="{FF2B5EF4-FFF2-40B4-BE49-F238E27FC236}">
                <a16:creationId xmlns:a16="http://schemas.microsoft.com/office/drawing/2014/main" id="{07D2EED8-F4B4-D34D-9601-BEAB606F72EE}"/>
              </a:ext>
            </a:extLst>
          </p:cNvPr>
          <p:cNvSpPr txBox="1">
            <a:spLocks noGrp="1"/>
          </p:cNvSpPr>
          <p:nvPr>
            <p:ph type="sldNum" sz="quarter" idx="12"/>
          </p:nvPr>
        </p:nvSpPr>
        <p:spPr>
          <a:ln/>
        </p:spPr>
        <p:txBody>
          <a:bodyPr/>
          <a:lstStyle>
            <a:lvl1pPr>
              <a:defRPr/>
            </a:lvl1pPr>
          </a:lstStyle>
          <a:p>
            <a:pPr>
              <a:defRPr/>
            </a:pPr>
            <a:fld id="{E7E526AD-CF73-454A-A6F8-72DF8ED89EA3}" type="slidenum">
              <a:rPr/>
              <a:pPr>
                <a:defRPr/>
              </a:pPr>
              <a:t>‹#›</a:t>
            </a:fld>
            <a:endParaRPr/>
          </a:p>
        </p:txBody>
      </p:sp>
    </p:spTree>
    <p:extLst>
      <p:ext uri="{BB962C8B-B14F-4D97-AF65-F5344CB8AC3E}">
        <p14:creationId xmlns:p14="http://schemas.microsoft.com/office/powerpoint/2010/main" val="707901338"/>
      </p:ext>
    </p:extLst>
  </p:cSld>
  <p:clrMapOvr>
    <a:masterClrMapping/>
  </p:clrMapOvr>
  <p:transition spd="slow"/>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0934EE94-7593-0945-A274-5C2CD61F0A31}"/>
              </a:ext>
            </a:extLst>
          </p:cNvPr>
          <p:cNvSpPr txBox="1">
            <a:spLocks noGrp="1"/>
          </p:cNvSpPr>
          <p:nvPr>
            <p:ph type="dt" sz="half" idx="10"/>
          </p:nvPr>
        </p:nvSpPr>
        <p:spPr>
          <a:ln/>
        </p:spPr>
        <p:txBody>
          <a:bodyPr/>
          <a:lstStyle>
            <a:lvl1pPr>
              <a:defRPr/>
            </a:lvl1pPr>
          </a:lstStyle>
          <a:p>
            <a:pPr>
              <a:defRPr/>
            </a:pPr>
            <a:r>
              <a:t>29 декабря 2016</a:t>
            </a:r>
          </a:p>
        </p:txBody>
      </p:sp>
      <p:sp>
        <p:nvSpPr>
          <p:cNvPr id="8" name="Rectangle 4">
            <a:extLst>
              <a:ext uri="{FF2B5EF4-FFF2-40B4-BE49-F238E27FC236}">
                <a16:creationId xmlns:a16="http://schemas.microsoft.com/office/drawing/2014/main" id="{3A1FB6B2-4DEE-9940-A497-518A175F8CA7}"/>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9" name="Rectangle 5">
            <a:extLst>
              <a:ext uri="{FF2B5EF4-FFF2-40B4-BE49-F238E27FC236}">
                <a16:creationId xmlns:a16="http://schemas.microsoft.com/office/drawing/2014/main" id="{51FDBEC8-8D15-0149-99A9-F6638AB27A51}"/>
              </a:ext>
            </a:extLst>
          </p:cNvPr>
          <p:cNvSpPr txBox="1">
            <a:spLocks noGrp="1"/>
          </p:cNvSpPr>
          <p:nvPr>
            <p:ph type="sldNum" sz="quarter" idx="12"/>
          </p:nvPr>
        </p:nvSpPr>
        <p:spPr>
          <a:ln/>
        </p:spPr>
        <p:txBody>
          <a:bodyPr/>
          <a:lstStyle>
            <a:lvl1pPr>
              <a:defRPr/>
            </a:lvl1pPr>
          </a:lstStyle>
          <a:p>
            <a:pPr>
              <a:defRPr/>
            </a:pPr>
            <a:fld id="{EA2A43F6-02A7-C84D-AA6A-F2B5CE9ECCA3}" type="slidenum">
              <a:rPr/>
              <a:pPr>
                <a:defRPr/>
              </a:pPr>
              <a:t>‹#›</a:t>
            </a:fld>
            <a:endParaRPr/>
          </a:p>
        </p:txBody>
      </p:sp>
    </p:spTree>
    <p:extLst>
      <p:ext uri="{BB962C8B-B14F-4D97-AF65-F5344CB8AC3E}">
        <p14:creationId xmlns:p14="http://schemas.microsoft.com/office/powerpoint/2010/main" val="3109523280"/>
      </p:ext>
    </p:extLst>
  </p:cSld>
  <p:clrMapOvr>
    <a:masterClrMapping/>
  </p:clrMapOvr>
  <p:transition spd="slow"/>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98451EB-7C63-4C4E-8B4E-ECA14CF2B3D0}"/>
              </a:ext>
            </a:extLst>
          </p:cNvPr>
          <p:cNvSpPr txBox="1">
            <a:spLocks noGrp="1"/>
          </p:cNvSpPr>
          <p:nvPr>
            <p:ph type="dt" sz="half" idx="10"/>
          </p:nvPr>
        </p:nvSpPr>
        <p:spPr>
          <a:ln/>
        </p:spPr>
        <p:txBody>
          <a:bodyPr/>
          <a:lstStyle>
            <a:lvl1pPr>
              <a:defRPr/>
            </a:lvl1pPr>
          </a:lstStyle>
          <a:p>
            <a:pPr>
              <a:defRPr/>
            </a:pPr>
            <a:r>
              <a:t>29 декабря 2016</a:t>
            </a:r>
          </a:p>
        </p:txBody>
      </p:sp>
      <p:sp>
        <p:nvSpPr>
          <p:cNvPr id="4" name="Rectangle 4">
            <a:extLst>
              <a:ext uri="{FF2B5EF4-FFF2-40B4-BE49-F238E27FC236}">
                <a16:creationId xmlns:a16="http://schemas.microsoft.com/office/drawing/2014/main" id="{D92A5CD5-85C9-104B-A24F-67C06DAE9CF1}"/>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5" name="Rectangle 5">
            <a:extLst>
              <a:ext uri="{FF2B5EF4-FFF2-40B4-BE49-F238E27FC236}">
                <a16:creationId xmlns:a16="http://schemas.microsoft.com/office/drawing/2014/main" id="{E333B0A7-932F-624A-B968-1A64B7C3A3DE}"/>
              </a:ext>
            </a:extLst>
          </p:cNvPr>
          <p:cNvSpPr txBox="1">
            <a:spLocks noGrp="1"/>
          </p:cNvSpPr>
          <p:nvPr>
            <p:ph type="sldNum" sz="quarter" idx="12"/>
          </p:nvPr>
        </p:nvSpPr>
        <p:spPr>
          <a:ln/>
        </p:spPr>
        <p:txBody>
          <a:bodyPr/>
          <a:lstStyle>
            <a:lvl1pPr>
              <a:defRPr/>
            </a:lvl1pPr>
          </a:lstStyle>
          <a:p>
            <a:pPr>
              <a:defRPr/>
            </a:pPr>
            <a:fld id="{7433F7DE-01DD-9646-8CDF-912035E49237}" type="slidenum">
              <a:rPr/>
              <a:pPr>
                <a:defRPr/>
              </a:pPr>
              <a:t>‹#›</a:t>
            </a:fld>
            <a:endParaRPr/>
          </a:p>
        </p:txBody>
      </p:sp>
    </p:spTree>
    <p:extLst>
      <p:ext uri="{BB962C8B-B14F-4D97-AF65-F5344CB8AC3E}">
        <p14:creationId xmlns:p14="http://schemas.microsoft.com/office/powerpoint/2010/main" val="2538607066"/>
      </p:ext>
    </p:extLst>
  </p:cSld>
  <p:clrMapOvr>
    <a:masterClrMapping/>
  </p:clrMapOvr>
  <p:transition spd="slow"/>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2">
            <a:extLst>
              <a:ext uri="{FF2B5EF4-FFF2-40B4-BE49-F238E27FC236}">
                <a16:creationId xmlns:a16="http://schemas.microsoft.com/office/drawing/2014/main" id="{557D077C-430C-F949-9D1F-50C22F0B11FB}"/>
              </a:ext>
            </a:extLst>
          </p:cNvPr>
          <p:cNvSpPr txBox="1">
            <a:spLocks noGrp="1"/>
          </p:cNvSpPr>
          <p:nvPr>
            <p:ph type="sldNum" sz="quarter" idx="10"/>
          </p:nvPr>
        </p:nvSpPr>
        <p:spPr>
          <a:ln/>
        </p:spPr>
        <p:txBody>
          <a:bodyPr/>
          <a:lstStyle>
            <a:lvl1pPr>
              <a:defRPr/>
            </a:lvl1pPr>
          </a:lstStyle>
          <a:p>
            <a:pPr>
              <a:defRPr/>
            </a:pPr>
            <a:fld id="{30F81B19-EA21-B94B-BA92-F678E142A035}" type="slidenum">
              <a:rPr/>
              <a:pPr>
                <a:defRPr/>
              </a:pPr>
              <a:t>‹#›</a:t>
            </a:fld>
            <a:endParaRPr/>
          </a:p>
        </p:txBody>
      </p:sp>
    </p:spTree>
    <p:extLst>
      <p:ext uri="{BB962C8B-B14F-4D97-AF65-F5344CB8AC3E}">
        <p14:creationId xmlns:p14="http://schemas.microsoft.com/office/powerpoint/2010/main" val="1772992146"/>
      </p:ext>
    </p:extLst>
  </p:cSld>
  <p:clrMapOvr>
    <a:masterClrMapping/>
  </p:clrMapOvr>
  <p:transition spd="slow"/>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DBF7F1A-05B8-4345-A675-2ADD8270270C}"/>
              </a:ext>
            </a:extLst>
          </p:cNvPr>
          <p:cNvSpPr txBox="1">
            <a:spLocks noGrp="1"/>
          </p:cNvSpPr>
          <p:nvPr>
            <p:ph type="dt" sz="half" idx="10"/>
          </p:nvPr>
        </p:nvSpPr>
        <p:spPr>
          <a:ln/>
        </p:spPr>
        <p:txBody>
          <a:bodyPr/>
          <a:lstStyle>
            <a:lvl1pPr>
              <a:defRPr/>
            </a:lvl1pPr>
          </a:lstStyle>
          <a:p>
            <a:pPr>
              <a:defRPr/>
            </a:pPr>
            <a:r>
              <a:t>29 декабря 2016</a:t>
            </a:r>
          </a:p>
        </p:txBody>
      </p:sp>
      <p:sp>
        <p:nvSpPr>
          <p:cNvPr id="3" name="Rectangle 4">
            <a:extLst>
              <a:ext uri="{FF2B5EF4-FFF2-40B4-BE49-F238E27FC236}">
                <a16:creationId xmlns:a16="http://schemas.microsoft.com/office/drawing/2014/main" id="{74AA69AB-52FA-8841-AAAD-1A51BBABAE86}"/>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4" name="Rectangle 5">
            <a:extLst>
              <a:ext uri="{FF2B5EF4-FFF2-40B4-BE49-F238E27FC236}">
                <a16:creationId xmlns:a16="http://schemas.microsoft.com/office/drawing/2014/main" id="{E6DE8883-F75B-6A47-8DA2-C40B07DA3DFE}"/>
              </a:ext>
            </a:extLst>
          </p:cNvPr>
          <p:cNvSpPr txBox="1">
            <a:spLocks noGrp="1"/>
          </p:cNvSpPr>
          <p:nvPr>
            <p:ph type="sldNum" sz="quarter" idx="12"/>
          </p:nvPr>
        </p:nvSpPr>
        <p:spPr>
          <a:ln/>
        </p:spPr>
        <p:txBody>
          <a:bodyPr/>
          <a:lstStyle>
            <a:lvl1pPr>
              <a:defRPr/>
            </a:lvl1pPr>
          </a:lstStyle>
          <a:p>
            <a:pPr>
              <a:defRPr/>
            </a:pPr>
            <a:fld id="{57787525-6C4E-1940-B989-A4689A96A8F3}" type="slidenum">
              <a:rPr/>
              <a:pPr>
                <a:defRPr/>
              </a:pPr>
              <a:t>‹#›</a:t>
            </a:fld>
            <a:endParaRPr/>
          </a:p>
        </p:txBody>
      </p:sp>
    </p:spTree>
    <p:extLst>
      <p:ext uri="{BB962C8B-B14F-4D97-AF65-F5344CB8AC3E}">
        <p14:creationId xmlns:p14="http://schemas.microsoft.com/office/powerpoint/2010/main" val="1835214242"/>
      </p:ext>
    </p:extLst>
  </p:cSld>
  <p:clrMapOvr>
    <a:masterClrMapping/>
  </p:clrMapOvr>
  <p:transition spd="slow"/>
</p:sldLayout>
</file>

<file path=ppt/slideLayouts/slideLayout4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DC87C2D-D3BB-5145-99FF-E84E1AD04AFB}"/>
              </a:ext>
            </a:extLst>
          </p:cNvPr>
          <p:cNvSpPr txBox="1">
            <a:spLocks noGrp="1"/>
          </p:cNvSpPr>
          <p:nvPr>
            <p:ph type="dt" sz="half" idx="10"/>
          </p:nvPr>
        </p:nvSpPr>
        <p:spPr>
          <a:ln/>
        </p:spPr>
        <p:txBody>
          <a:bodyPr/>
          <a:lstStyle>
            <a:lvl1pPr>
              <a:defRPr/>
            </a:lvl1pPr>
          </a:lstStyle>
          <a:p>
            <a:pPr>
              <a:defRPr/>
            </a:pPr>
            <a:r>
              <a:t>29 декабря 2016</a:t>
            </a:r>
          </a:p>
        </p:txBody>
      </p:sp>
      <p:sp>
        <p:nvSpPr>
          <p:cNvPr id="6" name="Rectangle 4">
            <a:extLst>
              <a:ext uri="{FF2B5EF4-FFF2-40B4-BE49-F238E27FC236}">
                <a16:creationId xmlns:a16="http://schemas.microsoft.com/office/drawing/2014/main" id="{6108DFE0-BA01-144B-9434-D12FE6361B0D}"/>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7" name="Rectangle 5">
            <a:extLst>
              <a:ext uri="{FF2B5EF4-FFF2-40B4-BE49-F238E27FC236}">
                <a16:creationId xmlns:a16="http://schemas.microsoft.com/office/drawing/2014/main" id="{2A2271CE-5F09-B34D-A757-AC2467ACF94F}"/>
              </a:ext>
            </a:extLst>
          </p:cNvPr>
          <p:cNvSpPr txBox="1">
            <a:spLocks noGrp="1"/>
          </p:cNvSpPr>
          <p:nvPr>
            <p:ph type="sldNum" sz="quarter" idx="12"/>
          </p:nvPr>
        </p:nvSpPr>
        <p:spPr>
          <a:ln/>
        </p:spPr>
        <p:txBody>
          <a:bodyPr/>
          <a:lstStyle>
            <a:lvl1pPr>
              <a:defRPr/>
            </a:lvl1pPr>
          </a:lstStyle>
          <a:p>
            <a:pPr>
              <a:defRPr/>
            </a:pPr>
            <a:fld id="{E7F8E7FA-999F-784A-BBCC-D5FA3A192869}" type="slidenum">
              <a:rPr/>
              <a:pPr>
                <a:defRPr/>
              </a:pPr>
              <a:t>‹#›</a:t>
            </a:fld>
            <a:endParaRPr/>
          </a:p>
        </p:txBody>
      </p:sp>
    </p:spTree>
    <p:extLst>
      <p:ext uri="{BB962C8B-B14F-4D97-AF65-F5344CB8AC3E}">
        <p14:creationId xmlns:p14="http://schemas.microsoft.com/office/powerpoint/2010/main" val="4020021452"/>
      </p:ext>
    </p:extLst>
  </p:cSld>
  <p:clrMapOvr>
    <a:masterClrMapping/>
  </p:clrMapOvr>
  <p:transition spd="slow"/>
</p:sldLayout>
</file>

<file path=ppt/slideLayouts/slideLayout4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83BBE45-3BC5-C041-8292-B3940BDA4E2E}"/>
              </a:ext>
            </a:extLst>
          </p:cNvPr>
          <p:cNvSpPr txBox="1">
            <a:spLocks noGrp="1"/>
          </p:cNvSpPr>
          <p:nvPr>
            <p:ph type="dt" sz="half" idx="10"/>
          </p:nvPr>
        </p:nvSpPr>
        <p:spPr>
          <a:ln/>
        </p:spPr>
        <p:txBody>
          <a:bodyPr/>
          <a:lstStyle>
            <a:lvl1pPr>
              <a:defRPr/>
            </a:lvl1pPr>
          </a:lstStyle>
          <a:p>
            <a:pPr>
              <a:defRPr/>
            </a:pPr>
            <a:r>
              <a:t>29 декабря 2016</a:t>
            </a:r>
          </a:p>
        </p:txBody>
      </p:sp>
      <p:sp>
        <p:nvSpPr>
          <p:cNvPr id="6" name="Rectangle 4">
            <a:extLst>
              <a:ext uri="{FF2B5EF4-FFF2-40B4-BE49-F238E27FC236}">
                <a16:creationId xmlns:a16="http://schemas.microsoft.com/office/drawing/2014/main" id="{B5F369B6-71F0-944B-9722-66E689FC7551}"/>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7" name="Rectangle 5">
            <a:extLst>
              <a:ext uri="{FF2B5EF4-FFF2-40B4-BE49-F238E27FC236}">
                <a16:creationId xmlns:a16="http://schemas.microsoft.com/office/drawing/2014/main" id="{9716E856-FF08-B943-9B4F-3CFFBB94F66E}"/>
              </a:ext>
            </a:extLst>
          </p:cNvPr>
          <p:cNvSpPr txBox="1">
            <a:spLocks noGrp="1"/>
          </p:cNvSpPr>
          <p:nvPr>
            <p:ph type="sldNum" sz="quarter" idx="12"/>
          </p:nvPr>
        </p:nvSpPr>
        <p:spPr>
          <a:ln/>
        </p:spPr>
        <p:txBody>
          <a:bodyPr/>
          <a:lstStyle>
            <a:lvl1pPr>
              <a:defRPr/>
            </a:lvl1pPr>
          </a:lstStyle>
          <a:p>
            <a:pPr>
              <a:defRPr/>
            </a:pPr>
            <a:fld id="{6DE2D8AC-C647-0741-BC6A-4B3546CB3859}" type="slidenum">
              <a:rPr/>
              <a:pPr>
                <a:defRPr/>
              </a:pPr>
              <a:t>‹#›</a:t>
            </a:fld>
            <a:endParaRPr/>
          </a:p>
        </p:txBody>
      </p:sp>
    </p:spTree>
    <p:extLst>
      <p:ext uri="{BB962C8B-B14F-4D97-AF65-F5344CB8AC3E}">
        <p14:creationId xmlns:p14="http://schemas.microsoft.com/office/powerpoint/2010/main" val="642305761"/>
      </p:ext>
    </p:extLst>
  </p:cSld>
  <p:clrMapOvr>
    <a:masterClrMapping/>
  </p:clrMapOvr>
  <p:transition spd="slow"/>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344A489-2C91-DD4C-AF7F-860CD4A806BC}"/>
              </a:ext>
            </a:extLst>
          </p:cNvPr>
          <p:cNvSpPr txBox="1">
            <a:spLocks noGrp="1"/>
          </p:cNvSpPr>
          <p:nvPr>
            <p:ph type="dt" sz="half" idx="10"/>
          </p:nvPr>
        </p:nvSpPr>
        <p:spPr>
          <a:ln/>
        </p:spPr>
        <p:txBody>
          <a:bodyPr/>
          <a:lstStyle>
            <a:lvl1pPr>
              <a:defRPr/>
            </a:lvl1pPr>
          </a:lstStyle>
          <a:p>
            <a:pPr>
              <a:defRPr/>
            </a:pPr>
            <a:r>
              <a:t>29 декабря 2016</a:t>
            </a:r>
          </a:p>
        </p:txBody>
      </p:sp>
      <p:sp>
        <p:nvSpPr>
          <p:cNvPr id="5" name="Rectangle 4">
            <a:extLst>
              <a:ext uri="{FF2B5EF4-FFF2-40B4-BE49-F238E27FC236}">
                <a16:creationId xmlns:a16="http://schemas.microsoft.com/office/drawing/2014/main" id="{CED506DA-DC9E-0B45-9C7A-BABD636508DC}"/>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6" name="Rectangle 5">
            <a:extLst>
              <a:ext uri="{FF2B5EF4-FFF2-40B4-BE49-F238E27FC236}">
                <a16:creationId xmlns:a16="http://schemas.microsoft.com/office/drawing/2014/main" id="{FAF75713-8C02-CE44-97F2-2F483735862D}"/>
              </a:ext>
            </a:extLst>
          </p:cNvPr>
          <p:cNvSpPr txBox="1">
            <a:spLocks noGrp="1"/>
          </p:cNvSpPr>
          <p:nvPr>
            <p:ph type="sldNum" sz="quarter" idx="12"/>
          </p:nvPr>
        </p:nvSpPr>
        <p:spPr>
          <a:ln/>
        </p:spPr>
        <p:txBody>
          <a:bodyPr/>
          <a:lstStyle>
            <a:lvl1pPr>
              <a:defRPr/>
            </a:lvl1pPr>
          </a:lstStyle>
          <a:p>
            <a:pPr>
              <a:defRPr/>
            </a:pPr>
            <a:fld id="{5DB3009B-8967-2644-A07A-6DB04277B716}" type="slidenum">
              <a:rPr/>
              <a:pPr>
                <a:defRPr/>
              </a:pPr>
              <a:t>‹#›</a:t>
            </a:fld>
            <a:endParaRPr/>
          </a:p>
        </p:txBody>
      </p:sp>
    </p:spTree>
    <p:extLst>
      <p:ext uri="{BB962C8B-B14F-4D97-AF65-F5344CB8AC3E}">
        <p14:creationId xmlns:p14="http://schemas.microsoft.com/office/powerpoint/2010/main" val="1437563470"/>
      </p:ext>
    </p:extLst>
  </p:cSld>
  <p:clrMapOvr>
    <a:masterClrMapping/>
  </p:clrMapOvr>
  <p:transition spd="slow"/>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046C42E-529B-AA4D-9BE4-4C6341FABC2E}"/>
              </a:ext>
            </a:extLst>
          </p:cNvPr>
          <p:cNvSpPr txBox="1">
            <a:spLocks noGrp="1"/>
          </p:cNvSpPr>
          <p:nvPr>
            <p:ph type="dt" sz="half" idx="10"/>
          </p:nvPr>
        </p:nvSpPr>
        <p:spPr>
          <a:ln/>
        </p:spPr>
        <p:txBody>
          <a:bodyPr/>
          <a:lstStyle>
            <a:lvl1pPr>
              <a:defRPr/>
            </a:lvl1pPr>
          </a:lstStyle>
          <a:p>
            <a:pPr>
              <a:defRPr/>
            </a:pPr>
            <a:r>
              <a:t>29 декабря 2016</a:t>
            </a:r>
          </a:p>
        </p:txBody>
      </p:sp>
      <p:sp>
        <p:nvSpPr>
          <p:cNvPr id="5" name="Rectangle 4">
            <a:extLst>
              <a:ext uri="{FF2B5EF4-FFF2-40B4-BE49-F238E27FC236}">
                <a16:creationId xmlns:a16="http://schemas.microsoft.com/office/drawing/2014/main" id="{025A13D7-DC8D-0D4C-A106-494248340234}"/>
              </a:ext>
            </a:extLst>
          </p:cNvPr>
          <p:cNvSpPr txBox="1">
            <a:spLocks noGrp="1"/>
          </p:cNvSpPr>
          <p:nvPr>
            <p:ph type="ftr" sz="quarter" idx="11"/>
          </p:nvPr>
        </p:nvSpPr>
        <p:spPr>
          <a:ln/>
        </p:spPr>
        <p:txBody>
          <a:bodyPr/>
          <a:lstStyle>
            <a:lvl1pPr>
              <a:defRPr/>
            </a:lvl1pPr>
          </a:lstStyle>
          <a:p>
            <a:pPr>
              <a:defRPr/>
            </a:pPr>
            <a:r>
              <a:t>В.Кекелидзе: итоги ЛФВЭ</a:t>
            </a:r>
          </a:p>
        </p:txBody>
      </p:sp>
      <p:sp>
        <p:nvSpPr>
          <p:cNvPr id="6" name="Rectangle 5">
            <a:extLst>
              <a:ext uri="{FF2B5EF4-FFF2-40B4-BE49-F238E27FC236}">
                <a16:creationId xmlns:a16="http://schemas.microsoft.com/office/drawing/2014/main" id="{35647DAD-5B5B-EA4A-958D-292A366DC083}"/>
              </a:ext>
            </a:extLst>
          </p:cNvPr>
          <p:cNvSpPr txBox="1">
            <a:spLocks noGrp="1"/>
          </p:cNvSpPr>
          <p:nvPr>
            <p:ph type="sldNum" sz="quarter" idx="12"/>
          </p:nvPr>
        </p:nvSpPr>
        <p:spPr>
          <a:ln/>
        </p:spPr>
        <p:txBody>
          <a:bodyPr/>
          <a:lstStyle>
            <a:lvl1pPr>
              <a:defRPr/>
            </a:lvl1pPr>
          </a:lstStyle>
          <a:p>
            <a:pPr>
              <a:defRPr/>
            </a:pPr>
            <a:fld id="{BEE026AF-A019-1047-B26E-8FF8A12CA1DA}" type="slidenum">
              <a:rPr/>
              <a:pPr>
                <a:defRPr/>
              </a:pPr>
              <a:t>‹#›</a:t>
            </a:fld>
            <a:endParaRPr/>
          </a:p>
        </p:txBody>
      </p:sp>
    </p:spTree>
    <p:extLst>
      <p:ext uri="{BB962C8B-B14F-4D97-AF65-F5344CB8AC3E}">
        <p14:creationId xmlns:p14="http://schemas.microsoft.com/office/powerpoint/2010/main" val="333895077"/>
      </p:ext>
    </p:extLst>
  </p:cSld>
  <p:clrMapOvr>
    <a:masterClrMapping/>
  </p:clrMapOvr>
  <p:transition spd="slow"/>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Tree>
    <p:extLst>
      <p:ext uri="{BB962C8B-B14F-4D97-AF65-F5344CB8AC3E}">
        <p14:creationId xmlns:p14="http://schemas.microsoft.com/office/powerpoint/2010/main" val="1752288714"/>
      </p:ext>
    </p:extLst>
  </p:cSld>
  <p:clrMapOvr>
    <a:masterClrMapping/>
  </p:clrMapOvr>
  <p:transition spd="slow"/>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042194637"/>
      </p:ext>
    </p:extLst>
  </p:cSld>
  <p:clrMapOvr>
    <a:masterClrMapping/>
  </p:clrMapOvr>
  <p:transition spd="slow"/>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Tree>
    <p:extLst>
      <p:ext uri="{BB962C8B-B14F-4D97-AF65-F5344CB8AC3E}">
        <p14:creationId xmlns:p14="http://schemas.microsoft.com/office/powerpoint/2010/main" val="3682384460"/>
      </p:ext>
    </p:extLst>
  </p:cSld>
  <p:clrMapOvr>
    <a:masterClrMapping/>
  </p:clrMapOvr>
  <p:transition spd="slow"/>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828997263"/>
      </p:ext>
    </p:extLst>
  </p:cSld>
  <p:clrMapOvr>
    <a:masterClrMapping/>
  </p:clrMapOvr>
  <p:transition spd="slow"/>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319628151"/>
      </p:ext>
    </p:extLst>
  </p:cSld>
  <p:clrMapOvr>
    <a:masterClrMapping/>
  </p:clrMapOvr>
  <p:transition spd="slow"/>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2">
            <a:extLst>
              <a:ext uri="{FF2B5EF4-FFF2-40B4-BE49-F238E27FC236}">
                <a16:creationId xmlns:a16="http://schemas.microsoft.com/office/drawing/2014/main" id="{ACD2B00C-E468-5A49-B20A-76E3045C238C}"/>
              </a:ext>
            </a:extLst>
          </p:cNvPr>
          <p:cNvSpPr txBox="1">
            <a:spLocks noGrp="1"/>
          </p:cNvSpPr>
          <p:nvPr>
            <p:ph type="sldNum" sz="quarter" idx="10"/>
          </p:nvPr>
        </p:nvSpPr>
        <p:spPr>
          <a:ln/>
        </p:spPr>
        <p:txBody>
          <a:bodyPr/>
          <a:lstStyle>
            <a:lvl1pPr>
              <a:defRPr/>
            </a:lvl1pPr>
          </a:lstStyle>
          <a:p>
            <a:pPr>
              <a:defRPr/>
            </a:pPr>
            <a:fld id="{76708FD3-D837-5C43-A52B-FE08D2CAA78C}" type="slidenum">
              <a:rPr/>
              <a:pPr>
                <a:defRPr/>
              </a:pPr>
              <a:t>‹#›</a:t>
            </a:fld>
            <a:endParaRPr/>
          </a:p>
        </p:txBody>
      </p:sp>
    </p:spTree>
    <p:extLst>
      <p:ext uri="{BB962C8B-B14F-4D97-AF65-F5344CB8AC3E}">
        <p14:creationId xmlns:p14="http://schemas.microsoft.com/office/powerpoint/2010/main" val="2533399035"/>
      </p:ext>
    </p:extLst>
  </p:cSld>
  <p:clrMapOvr>
    <a:masterClrMapping/>
  </p:clrMapOvr>
  <p:transition spd="slow"/>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Tree>
    <p:extLst>
      <p:ext uri="{BB962C8B-B14F-4D97-AF65-F5344CB8AC3E}">
        <p14:creationId xmlns:p14="http://schemas.microsoft.com/office/powerpoint/2010/main" val="3848408427"/>
      </p:ext>
    </p:extLst>
  </p:cSld>
  <p:clrMapOvr>
    <a:masterClrMapping/>
  </p:clrMapOvr>
  <p:transition spd="slow"/>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3673838"/>
      </p:ext>
    </p:extLst>
  </p:cSld>
  <p:clrMapOvr>
    <a:masterClrMapping/>
  </p:clrMapOvr>
  <p:transition spd="slow"/>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3025383628"/>
      </p:ext>
    </p:extLst>
  </p:cSld>
  <p:clrMapOvr>
    <a:masterClrMapping/>
  </p:clrMapOvr>
  <p:transition spd="slow"/>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Tree>
    <p:extLst>
      <p:ext uri="{BB962C8B-B14F-4D97-AF65-F5344CB8AC3E}">
        <p14:creationId xmlns:p14="http://schemas.microsoft.com/office/powerpoint/2010/main" val="4244677455"/>
      </p:ext>
    </p:extLst>
  </p:cSld>
  <p:clrMapOvr>
    <a:masterClrMapping/>
  </p:clrMapOvr>
  <p:transition spd="slow"/>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2532633085"/>
      </p:ext>
    </p:extLst>
  </p:cSld>
  <p:clrMapOvr>
    <a:masterClrMapping/>
  </p:clrMapOvr>
  <p:transition spd="slow"/>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Tree>
    <p:extLst>
      <p:ext uri="{BB962C8B-B14F-4D97-AF65-F5344CB8AC3E}">
        <p14:creationId xmlns:p14="http://schemas.microsoft.com/office/powerpoint/2010/main" val="1033705394"/>
      </p:ext>
    </p:extLst>
  </p:cSld>
  <p:clrMapOvr>
    <a:masterClrMapping/>
  </p:clrMapOvr>
  <p:transition spd="slow"/>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2A831ECD-103C-9F4B-B108-811363682EEC}"/>
              </a:ext>
            </a:extLst>
          </p:cNvPr>
          <p:cNvSpPr txBox="1">
            <a:spLocks noGrp="1"/>
          </p:cNvSpPr>
          <p:nvPr>
            <p:ph type="sldNum" sz="quarter" idx="10"/>
          </p:nvPr>
        </p:nvSpPr>
        <p:spPr>
          <a:ln/>
        </p:spPr>
        <p:txBody>
          <a:bodyPr/>
          <a:lstStyle>
            <a:lvl1pPr>
              <a:defRPr/>
            </a:lvl1pPr>
          </a:lstStyle>
          <a:p>
            <a:pPr>
              <a:defRPr/>
            </a:pPr>
            <a:fld id="{5F5EC971-33D8-E14D-86C8-C5930CC847AA}" type="slidenum">
              <a:rPr/>
              <a:pPr>
                <a:defRPr/>
              </a:pPr>
              <a:t>‹#›</a:t>
            </a:fld>
            <a:endParaRPr/>
          </a:p>
        </p:txBody>
      </p:sp>
    </p:spTree>
    <p:extLst>
      <p:ext uri="{BB962C8B-B14F-4D97-AF65-F5344CB8AC3E}">
        <p14:creationId xmlns:p14="http://schemas.microsoft.com/office/powerpoint/2010/main" val="3447729952"/>
      </p:ext>
    </p:extLst>
  </p:cSld>
  <p:clrMapOvr>
    <a:masterClrMapping/>
  </p:clrMapOvr>
  <p:transition spd="slow"/>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07699B39-335C-1C40-A76D-9196E729EABA}"/>
              </a:ext>
            </a:extLst>
          </p:cNvPr>
          <p:cNvSpPr txBox="1">
            <a:spLocks noGrp="1"/>
          </p:cNvSpPr>
          <p:nvPr>
            <p:ph type="sldNum" sz="quarter" idx="10"/>
          </p:nvPr>
        </p:nvSpPr>
        <p:spPr>
          <a:ln/>
        </p:spPr>
        <p:txBody>
          <a:bodyPr/>
          <a:lstStyle>
            <a:lvl1pPr>
              <a:defRPr/>
            </a:lvl1pPr>
          </a:lstStyle>
          <a:p>
            <a:pPr>
              <a:defRPr/>
            </a:pPr>
            <a:fld id="{50ADB373-1DB9-A649-A060-67F15B91E440}" type="slidenum">
              <a:rPr/>
              <a:pPr>
                <a:defRPr/>
              </a:pPr>
              <a:t>‹#›</a:t>
            </a:fld>
            <a:endParaRPr/>
          </a:p>
        </p:txBody>
      </p:sp>
    </p:spTree>
    <p:extLst>
      <p:ext uri="{BB962C8B-B14F-4D97-AF65-F5344CB8AC3E}">
        <p14:creationId xmlns:p14="http://schemas.microsoft.com/office/powerpoint/2010/main" val="2467237453"/>
      </p:ext>
    </p:extLst>
  </p:cSld>
  <p:clrMapOvr>
    <a:masterClrMapping/>
  </p:clrMapOvr>
  <p:transition spd="slow"/>
</p:sldLayout>
</file>

<file path=ppt/slideLayouts/slideLayout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27E2A413-86A1-AA44-A503-6FE3D82752DB}"/>
              </a:ext>
            </a:extLst>
          </p:cNvPr>
          <p:cNvSpPr txBox="1">
            <a:spLocks noGrp="1"/>
          </p:cNvSpPr>
          <p:nvPr>
            <p:ph type="sldNum" sz="quarter" idx="10"/>
          </p:nvPr>
        </p:nvSpPr>
        <p:spPr>
          <a:ln/>
        </p:spPr>
        <p:txBody>
          <a:bodyPr/>
          <a:lstStyle>
            <a:lvl1pPr>
              <a:defRPr/>
            </a:lvl1pPr>
          </a:lstStyle>
          <a:p>
            <a:pPr>
              <a:defRPr/>
            </a:pPr>
            <a:fld id="{0E9853C2-751B-9C44-9D66-13C41142B94D}" type="slidenum">
              <a:rPr/>
              <a:pPr>
                <a:defRPr/>
              </a:pPr>
              <a:t>‹#›</a:t>
            </a:fld>
            <a:endParaRPr/>
          </a:p>
        </p:txBody>
      </p:sp>
    </p:spTree>
    <p:extLst>
      <p:ext uri="{BB962C8B-B14F-4D97-AF65-F5344CB8AC3E}">
        <p14:creationId xmlns:p14="http://schemas.microsoft.com/office/powerpoint/2010/main" val="593945609"/>
      </p:ext>
    </p:extLst>
  </p:cSld>
  <p:clrMapOvr>
    <a:masterClrMapping/>
  </p:clrMapOvr>
  <p:transition spd="slow"/>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B54B2251-9D13-6C4E-86F4-B7067EDED361}"/>
              </a:ext>
            </a:extLst>
          </p:cNvPr>
          <p:cNvSpPr txBox="1">
            <a:spLocks noGrp="1"/>
          </p:cNvSpPr>
          <p:nvPr>
            <p:ph type="sldNum" sz="quarter" idx="10"/>
          </p:nvPr>
        </p:nvSpPr>
        <p:spPr>
          <a:ln/>
        </p:spPr>
        <p:txBody>
          <a:bodyPr/>
          <a:lstStyle>
            <a:lvl1pPr>
              <a:defRPr/>
            </a:lvl1pPr>
          </a:lstStyle>
          <a:p>
            <a:pPr>
              <a:defRPr/>
            </a:pPr>
            <a:fld id="{4362A631-EC29-DE41-9337-4DB4E1D34F79}" type="slidenum">
              <a:rPr/>
              <a:pPr>
                <a:defRPr/>
              </a:pPr>
              <a:t>‹#›</a:t>
            </a:fld>
            <a:endParaRPr/>
          </a:p>
        </p:txBody>
      </p:sp>
    </p:spTree>
    <p:extLst>
      <p:ext uri="{BB962C8B-B14F-4D97-AF65-F5344CB8AC3E}">
        <p14:creationId xmlns:p14="http://schemas.microsoft.com/office/powerpoint/2010/main" val="4144677553"/>
      </p:ext>
    </p:extLst>
  </p:cSld>
  <p:clrMapOvr>
    <a:masterClrMapping/>
  </p:clrMapOvr>
  <p:transition spd="slow"/>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2247" cy="4514850"/>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1851" y="1600200"/>
            <a:ext cx="4033839" cy="4514850"/>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2">
            <a:extLst>
              <a:ext uri="{FF2B5EF4-FFF2-40B4-BE49-F238E27FC236}">
                <a16:creationId xmlns:a16="http://schemas.microsoft.com/office/drawing/2014/main" id="{49617EFD-E69B-9D40-AA8C-FB1145683956}"/>
              </a:ext>
            </a:extLst>
          </p:cNvPr>
          <p:cNvSpPr txBox="1">
            <a:spLocks noGrp="1"/>
          </p:cNvSpPr>
          <p:nvPr>
            <p:ph type="sldNum" sz="quarter" idx="10"/>
          </p:nvPr>
        </p:nvSpPr>
        <p:spPr>
          <a:ln/>
        </p:spPr>
        <p:txBody>
          <a:bodyPr/>
          <a:lstStyle>
            <a:lvl1pPr>
              <a:defRPr/>
            </a:lvl1pPr>
          </a:lstStyle>
          <a:p>
            <a:pPr>
              <a:defRPr/>
            </a:pPr>
            <a:fld id="{067AB417-3C58-E146-B05F-019BAFB308CE}" type="slidenum">
              <a:rPr/>
              <a:pPr>
                <a:defRPr/>
              </a:pPr>
              <a:t>‹#›</a:t>
            </a:fld>
            <a:endParaRPr/>
          </a:p>
        </p:txBody>
      </p:sp>
    </p:spTree>
    <p:extLst>
      <p:ext uri="{BB962C8B-B14F-4D97-AF65-F5344CB8AC3E}">
        <p14:creationId xmlns:p14="http://schemas.microsoft.com/office/powerpoint/2010/main" val="467036845"/>
      </p:ext>
    </p:extLst>
  </p:cSld>
  <p:clrMapOvr>
    <a:masterClrMapping/>
  </p:clrMapOvr>
  <p:transition spd="slow"/>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8C762FEC-2C44-124F-AF54-4017A5632268}"/>
              </a:ext>
            </a:extLst>
          </p:cNvPr>
          <p:cNvSpPr txBox="1">
            <a:spLocks noGrp="1"/>
          </p:cNvSpPr>
          <p:nvPr>
            <p:ph type="sldNum" sz="quarter" idx="10"/>
          </p:nvPr>
        </p:nvSpPr>
        <p:spPr>
          <a:ln/>
        </p:spPr>
        <p:txBody>
          <a:bodyPr/>
          <a:lstStyle>
            <a:lvl1pPr>
              <a:defRPr/>
            </a:lvl1pPr>
          </a:lstStyle>
          <a:p>
            <a:pPr>
              <a:defRPr/>
            </a:pPr>
            <a:fld id="{69234299-FD64-E84E-83EF-704AC8BA7EBE}" type="slidenum">
              <a:rPr/>
              <a:pPr>
                <a:defRPr/>
              </a:pPr>
              <a:t>‹#›</a:t>
            </a:fld>
            <a:endParaRPr/>
          </a:p>
        </p:txBody>
      </p:sp>
    </p:spTree>
    <p:extLst>
      <p:ext uri="{BB962C8B-B14F-4D97-AF65-F5344CB8AC3E}">
        <p14:creationId xmlns:p14="http://schemas.microsoft.com/office/powerpoint/2010/main" val="1180614747"/>
      </p:ext>
    </p:extLst>
  </p:cSld>
  <p:clrMapOvr>
    <a:masterClrMapping/>
  </p:clrMapOvr>
  <p:transition spd="slow"/>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47D5FE12-505D-614F-B639-A0C48FE66A45}"/>
              </a:ext>
            </a:extLst>
          </p:cNvPr>
          <p:cNvSpPr txBox="1">
            <a:spLocks noGrp="1"/>
          </p:cNvSpPr>
          <p:nvPr>
            <p:ph type="sldNum" sz="quarter" idx="10"/>
          </p:nvPr>
        </p:nvSpPr>
        <p:spPr>
          <a:ln/>
        </p:spPr>
        <p:txBody>
          <a:bodyPr/>
          <a:lstStyle>
            <a:lvl1pPr>
              <a:defRPr/>
            </a:lvl1pPr>
          </a:lstStyle>
          <a:p>
            <a:pPr>
              <a:defRPr/>
            </a:pPr>
            <a:fld id="{9DB2D011-F5D6-224A-852A-168D64EBF57C}" type="slidenum">
              <a:rPr/>
              <a:pPr>
                <a:defRPr/>
              </a:pPr>
              <a:t>‹#›</a:t>
            </a:fld>
            <a:endParaRPr/>
          </a:p>
        </p:txBody>
      </p:sp>
    </p:spTree>
    <p:extLst>
      <p:ext uri="{BB962C8B-B14F-4D97-AF65-F5344CB8AC3E}">
        <p14:creationId xmlns:p14="http://schemas.microsoft.com/office/powerpoint/2010/main" val="146770858"/>
      </p:ext>
    </p:extLst>
  </p:cSld>
  <p:clrMapOvr>
    <a:masterClrMapping/>
  </p:clrMapOvr>
  <p:transition spd="slow"/>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9C9C7731-C873-9746-84F2-E8DCBE70A90A}"/>
              </a:ext>
            </a:extLst>
          </p:cNvPr>
          <p:cNvSpPr txBox="1">
            <a:spLocks noGrp="1"/>
          </p:cNvSpPr>
          <p:nvPr>
            <p:ph type="sldNum" sz="quarter" idx="10"/>
          </p:nvPr>
        </p:nvSpPr>
        <p:spPr>
          <a:ln/>
        </p:spPr>
        <p:txBody>
          <a:bodyPr/>
          <a:lstStyle>
            <a:lvl1pPr>
              <a:defRPr/>
            </a:lvl1pPr>
          </a:lstStyle>
          <a:p>
            <a:pPr>
              <a:defRPr/>
            </a:pPr>
            <a:fld id="{F3BF5D17-BC3A-6C4C-89FB-98AB1D6FF761}" type="slidenum">
              <a:rPr/>
              <a:pPr>
                <a:defRPr/>
              </a:pPr>
              <a:t>‹#›</a:t>
            </a:fld>
            <a:endParaRPr/>
          </a:p>
        </p:txBody>
      </p:sp>
    </p:spTree>
    <p:extLst>
      <p:ext uri="{BB962C8B-B14F-4D97-AF65-F5344CB8AC3E}">
        <p14:creationId xmlns:p14="http://schemas.microsoft.com/office/powerpoint/2010/main" val="1140105491"/>
      </p:ext>
    </p:extLst>
  </p:cSld>
  <p:clrMapOvr>
    <a:masterClrMapping/>
  </p:clrMapOvr>
  <p:transition spd="slow"/>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772C026D-A1A3-2440-BBBB-01CD6225761A}"/>
              </a:ext>
            </a:extLst>
          </p:cNvPr>
          <p:cNvSpPr txBox="1">
            <a:spLocks noGrp="1"/>
          </p:cNvSpPr>
          <p:nvPr>
            <p:ph type="sldNum" sz="quarter" idx="10"/>
          </p:nvPr>
        </p:nvSpPr>
        <p:spPr>
          <a:ln/>
        </p:spPr>
        <p:txBody>
          <a:bodyPr/>
          <a:lstStyle>
            <a:lvl1pPr>
              <a:defRPr/>
            </a:lvl1pPr>
          </a:lstStyle>
          <a:p>
            <a:pPr>
              <a:defRPr/>
            </a:pPr>
            <a:fld id="{4193771B-1CC8-6149-88FC-0A1439432560}" type="slidenum">
              <a:rPr/>
              <a:pPr>
                <a:defRPr/>
              </a:pPr>
              <a:t>‹#›</a:t>
            </a:fld>
            <a:endParaRPr/>
          </a:p>
        </p:txBody>
      </p:sp>
    </p:spTree>
    <p:extLst>
      <p:ext uri="{BB962C8B-B14F-4D97-AF65-F5344CB8AC3E}">
        <p14:creationId xmlns:p14="http://schemas.microsoft.com/office/powerpoint/2010/main" val="3177508111"/>
      </p:ext>
    </p:extLst>
  </p:cSld>
  <p:clrMapOvr>
    <a:masterClrMapping/>
  </p:clrMapOvr>
  <p:transition spd="slow"/>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5A7221B5-CBDD-994E-A33E-3BCD2EF3D331}"/>
              </a:ext>
            </a:extLst>
          </p:cNvPr>
          <p:cNvSpPr txBox="1">
            <a:spLocks noGrp="1"/>
          </p:cNvSpPr>
          <p:nvPr>
            <p:ph type="sldNum" sz="quarter" idx="10"/>
          </p:nvPr>
        </p:nvSpPr>
        <p:spPr>
          <a:ln/>
        </p:spPr>
        <p:txBody>
          <a:bodyPr/>
          <a:lstStyle>
            <a:lvl1pPr>
              <a:defRPr/>
            </a:lvl1pPr>
          </a:lstStyle>
          <a:p>
            <a:pPr>
              <a:defRPr/>
            </a:pPr>
            <a:fld id="{461F38BC-BF9A-B441-A72C-43BCEC1388A3}" type="slidenum">
              <a:rPr/>
              <a:pPr>
                <a:defRPr/>
              </a:pPr>
              <a:t>‹#›</a:t>
            </a:fld>
            <a:endParaRPr/>
          </a:p>
        </p:txBody>
      </p:sp>
    </p:spTree>
    <p:extLst>
      <p:ext uri="{BB962C8B-B14F-4D97-AF65-F5344CB8AC3E}">
        <p14:creationId xmlns:p14="http://schemas.microsoft.com/office/powerpoint/2010/main" val="4053443128"/>
      </p:ext>
    </p:extLst>
  </p:cSld>
  <p:clrMapOvr>
    <a:masterClrMapping/>
  </p:clrMapOvr>
  <p:transition spd="slow"/>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547E446D-174A-844E-87D2-2DD007628599}"/>
              </a:ext>
            </a:extLst>
          </p:cNvPr>
          <p:cNvSpPr txBox="1">
            <a:spLocks noGrp="1"/>
          </p:cNvSpPr>
          <p:nvPr>
            <p:ph type="sldNum" sz="quarter" idx="10"/>
          </p:nvPr>
        </p:nvSpPr>
        <p:spPr>
          <a:ln/>
        </p:spPr>
        <p:txBody>
          <a:bodyPr/>
          <a:lstStyle>
            <a:lvl1pPr>
              <a:defRPr/>
            </a:lvl1pPr>
          </a:lstStyle>
          <a:p>
            <a:pPr>
              <a:defRPr/>
            </a:pPr>
            <a:fld id="{13BDA1C1-215E-444E-B686-DB5BCE4ADD40}" type="slidenum">
              <a:rPr/>
              <a:pPr>
                <a:defRPr/>
              </a:pPr>
              <a:t>‹#›</a:t>
            </a:fld>
            <a:endParaRPr/>
          </a:p>
        </p:txBody>
      </p:sp>
    </p:spTree>
    <p:extLst>
      <p:ext uri="{BB962C8B-B14F-4D97-AF65-F5344CB8AC3E}">
        <p14:creationId xmlns:p14="http://schemas.microsoft.com/office/powerpoint/2010/main" val="2743436165"/>
      </p:ext>
    </p:extLst>
  </p:cSld>
  <p:clrMapOvr>
    <a:masterClrMapping/>
  </p:clrMapOvr>
  <p:transition spd="slow"/>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DF020A05-A1EA-4C41-895E-0402D00AF6CF}"/>
              </a:ext>
            </a:extLst>
          </p:cNvPr>
          <p:cNvSpPr txBox="1">
            <a:spLocks noGrp="1"/>
          </p:cNvSpPr>
          <p:nvPr>
            <p:ph type="sldNum" sz="quarter" idx="10"/>
          </p:nvPr>
        </p:nvSpPr>
        <p:spPr>
          <a:ln/>
        </p:spPr>
        <p:txBody>
          <a:bodyPr/>
          <a:lstStyle>
            <a:lvl1pPr>
              <a:defRPr/>
            </a:lvl1pPr>
          </a:lstStyle>
          <a:p>
            <a:pPr>
              <a:defRPr/>
            </a:pPr>
            <a:fld id="{307B8B0D-9E36-A34A-81C3-86193A3A193E}" type="slidenum">
              <a:rPr/>
              <a:pPr>
                <a:defRPr/>
              </a:pPr>
              <a:t>‹#›</a:t>
            </a:fld>
            <a:endParaRPr/>
          </a:p>
        </p:txBody>
      </p:sp>
    </p:spTree>
    <p:extLst>
      <p:ext uri="{BB962C8B-B14F-4D97-AF65-F5344CB8AC3E}">
        <p14:creationId xmlns:p14="http://schemas.microsoft.com/office/powerpoint/2010/main" val="296550042"/>
      </p:ext>
    </p:extLst>
  </p:cSld>
  <p:clrMapOvr>
    <a:masterClrMapping/>
  </p:clrMapOvr>
  <p:transition spd="slow"/>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1105DD48-BA94-9945-A66F-D4E31894E72B}"/>
              </a:ext>
            </a:extLst>
          </p:cNvPr>
          <p:cNvSpPr txBox="1">
            <a:spLocks noGrp="1"/>
          </p:cNvSpPr>
          <p:nvPr>
            <p:ph type="sldNum" sz="quarter" idx="10"/>
          </p:nvPr>
        </p:nvSpPr>
        <p:spPr>
          <a:ln/>
        </p:spPr>
        <p:txBody>
          <a:bodyPr/>
          <a:lstStyle>
            <a:lvl1pPr>
              <a:defRPr/>
            </a:lvl1pPr>
          </a:lstStyle>
          <a:p>
            <a:pPr>
              <a:defRPr/>
            </a:pPr>
            <a:fld id="{3FD6CB1B-7A30-884C-BD32-9E7CBCDAC259}" type="slidenum">
              <a:rPr/>
              <a:pPr>
                <a:defRPr/>
              </a:pPr>
              <a:t>‹#›</a:t>
            </a:fld>
            <a:endParaRPr/>
          </a:p>
        </p:txBody>
      </p:sp>
    </p:spTree>
    <p:extLst>
      <p:ext uri="{BB962C8B-B14F-4D97-AF65-F5344CB8AC3E}">
        <p14:creationId xmlns:p14="http://schemas.microsoft.com/office/powerpoint/2010/main" val="1790990710"/>
      </p:ext>
    </p:extLst>
  </p:cSld>
  <p:clrMapOvr>
    <a:masterClrMapping/>
  </p:clrMapOvr>
  <p:transition spd="slow"/>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8CAB79C-0D85-4B46-B5F1-02C45FD14BB1}"/>
              </a:ext>
            </a:extLst>
          </p:cNvPr>
          <p:cNvSpPr txBox="1">
            <a:spLocks noGrp="1"/>
          </p:cNvSpPr>
          <p:nvPr>
            <p:ph type="sldNum" sz="quarter" idx="10"/>
          </p:nvPr>
        </p:nvSpPr>
        <p:spPr>
          <a:ln/>
        </p:spPr>
        <p:txBody>
          <a:bodyPr/>
          <a:lstStyle>
            <a:lvl1pPr>
              <a:defRPr/>
            </a:lvl1pPr>
          </a:lstStyle>
          <a:p>
            <a:pPr>
              <a:defRPr/>
            </a:pPr>
            <a:fld id="{A49C3DD3-72A8-FC49-86BF-0D47E9621B2A}" type="slidenum">
              <a:rPr/>
              <a:pPr>
                <a:defRPr/>
              </a:pPr>
              <a:t>‹#›</a:t>
            </a:fld>
            <a:endParaRPr/>
          </a:p>
        </p:txBody>
      </p:sp>
    </p:spTree>
    <p:extLst>
      <p:ext uri="{BB962C8B-B14F-4D97-AF65-F5344CB8AC3E}">
        <p14:creationId xmlns:p14="http://schemas.microsoft.com/office/powerpoint/2010/main" val="416304092"/>
      </p:ext>
    </p:extLst>
  </p:cSld>
  <p:clrMapOvr>
    <a:masterClrMapping/>
  </p:clrMapOvr>
  <p:transition spd="slow"/>
</p:sldLayout>
</file>

<file path=ppt/slideLayouts/slideLayout4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225B91E2-FC42-E54F-A4E6-6CB816C92968}"/>
              </a:ext>
            </a:extLst>
          </p:cNvPr>
          <p:cNvSpPr txBox="1">
            <a:spLocks noGrp="1"/>
          </p:cNvSpPr>
          <p:nvPr>
            <p:ph type="sldNum" sz="quarter" idx="10"/>
          </p:nvPr>
        </p:nvSpPr>
        <p:spPr>
          <a:ln/>
        </p:spPr>
        <p:txBody>
          <a:bodyPr/>
          <a:lstStyle>
            <a:lvl1pPr>
              <a:defRPr/>
            </a:lvl1pPr>
          </a:lstStyle>
          <a:p>
            <a:pPr>
              <a:defRPr/>
            </a:pPr>
            <a:fld id="{50530CC3-185F-C545-9222-F4BE927184F6}" type="slidenum">
              <a:rPr/>
              <a:pPr>
                <a:defRPr/>
              </a:pPr>
              <a:t>‹#›</a:t>
            </a:fld>
            <a:endParaRPr/>
          </a:p>
        </p:txBody>
      </p:sp>
    </p:spTree>
    <p:extLst>
      <p:ext uri="{BB962C8B-B14F-4D97-AF65-F5344CB8AC3E}">
        <p14:creationId xmlns:p14="http://schemas.microsoft.com/office/powerpoint/2010/main" val="177246211"/>
      </p:ext>
    </p:extLst>
  </p:cSld>
  <p:clrMapOvr>
    <a:masterClrMapping/>
  </p:clrMapOvr>
  <p:transition spd="slow"/>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2">
            <a:extLst>
              <a:ext uri="{FF2B5EF4-FFF2-40B4-BE49-F238E27FC236}">
                <a16:creationId xmlns:a16="http://schemas.microsoft.com/office/drawing/2014/main" id="{32106270-B15F-9F47-818F-484764E7DD9E}"/>
              </a:ext>
            </a:extLst>
          </p:cNvPr>
          <p:cNvSpPr txBox="1">
            <a:spLocks noGrp="1"/>
          </p:cNvSpPr>
          <p:nvPr>
            <p:ph type="sldNum" sz="quarter" idx="10"/>
          </p:nvPr>
        </p:nvSpPr>
        <p:spPr>
          <a:ln/>
        </p:spPr>
        <p:txBody>
          <a:bodyPr/>
          <a:lstStyle>
            <a:lvl1pPr>
              <a:defRPr/>
            </a:lvl1pPr>
          </a:lstStyle>
          <a:p>
            <a:pPr>
              <a:defRPr/>
            </a:pPr>
            <a:fld id="{01DC7091-B01C-E948-80F5-3267C67431C8}" type="slidenum">
              <a:rPr/>
              <a:pPr>
                <a:defRPr/>
              </a:pPr>
              <a:t>‹#›</a:t>
            </a:fld>
            <a:endParaRPr/>
          </a:p>
        </p:txBody>
      </p:sp>
    </p:spTree>
    <p:extLst>
      <p:ext uri="{BB962C8B-B14F-4D97-AF65-F5344CB8AC3E}">
        <p14:creationId xmlns:p14="http://schemas.microsoft.com/office/powerpoint/2010/main" val="16444294"/>
      </p:ext>
    </p:extLst>
  </p:cSld>
  <p:clrMapOvr>
    <a:masterClrMapping/>
  </p:clrMapOvr>
  <p:transition spd="slow"/>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2">
            <a:extLst>
              <a:ext uri="{FF2B5EF4-FFF2-40B4-BE49-F238E27FC236}">
                <a16:creationId xmlns:a16="http://schemas.microsoft.com/office/drawing/2014/main" id="{3AF6508A-ED02-8C4F-B7E0-FCD34A7EEDF3}"/>
              </a:ext>
            </a:extLst>
          </p:cNvPr>
          <p:cNvSpPr txBox="1">
            <a:spLocks noGrp="1"/>
          </p:cNvSpPr>
          <p:nvPr>
            <p:ph type="sldNum" sz="quarter" idx="10"/>
          </p:nvPr>
        </p:nvSpPr>
        <p:spPr>
          <a:ln/>
        </p:spPr>
        <p:txBody>
          <a:bodyPr/>
          <a:lstStyle>
            <a:lvl1pPr>
              <a:defRPr/>
            </a:lvl1pPr>
          </a:lstStyle>
          <a:p>
            <a:pPr>
              <a:defRPr/>
            </a:pPr>
            <a:fld id="{B0543EB7-CF57-D848-8D74-EE6F0F4882E5}" type="slidenum">
              <a:rPr/>
              <a:pPr>
                <a:defRPr/>
              </a:pPr>
              <a:t>‹#›</a:t>
            </a:fld>
            <a:endParaRPr/>
          </a:p>
        </p:txBody>
      </p:sp>
    </p:spTree>
    <p:extLst>
      <p:ext uri="{BB962C8B-B14F-4D97-AF65-F5344CB8AC3E}">
        <p14:creationId xmlns:p14="http://schemas.microsoft.com/office/powerpoint/2010/main" val="3143957712"/>
      </p:ext>
    </p:extLst>
  </p:cSld>
  <p:clrMapOvr>
    <a:masterClrMapping/>
  </p:clrMapOvr>
  <p:transition spd="slow"/>
</p:sldLayout>
</file>

<file path=ppt/slideLayouts/slideLayout5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1272A4DA-30F4-3142-A750-BB0483CF20A3}"/>
              </a:ext>
            </a:extLst>
          </p:cNvPr>
          <p:cNvSpPr txBox="1">
            <a:spLocks noGrp="1"/>
          </p:cNvSpPr>
          <p:nvPr>
            <p:ph type="sldNum" sz="quarter" idx="10"/>
          </p:nvPr>
        </p:nvSpPr>
        <p:spPr>
          <a:ln/>
        </p:spPr>
        <p:txBody>
          <a:bodyPr/>
          <a:lstStyle>
            <a:lvl1pPr>
              <a:defRPr/>
            </a:lvl1pPr>
          </a:lstStyle>
          <a:p>
            <a:pPr>
              <a:defRPr/>
            </a:pPr>
            <a:fld id="{15F89C9E-ED8A-004F-BB61-A51FF457ABDF}" type="slidenum">
              <a:rPr/>
              <a:pPr>
                <a:defRPr/>
              </a:pPr>
              <a:t>‹#›</a:t>
            </a:fld>
            <a:endParaRPr/>
          </a:p>
        </p:txBody>
      </p:sp>
    </p:spTree>
    <p:extLst>
      <p:ext uri="{BB962C8B-B14F-4D97-AF65-F5344CB8AC3E}">
        <p14:creationId xmlns:p14="http://schemas.microsoft.com/office/powerpoint/2010/main" val="557558855"/>
      </p:ext>
    </p:extLst>
  </p:cSld>
  <p:clrMapOvr>
    <a:masterClrMapping/>
  </p:clrMapOvr>
  <p:transition spd="slow"/>
</p:sldLayout>
</file>

<file path=ppt/slideLayouts/slideLayout5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0A2DF5C9-E88F-9443-B450-91C650DDD6D8}"/>
              </a:ext>
            </a:extLst>
          </p:cNvPr>
          <p:cNvSpPr txBox="1">
            <a:spLocks noGrp="1"/>
          </p:cNvSpPr>
          <p:nvPr>
            <p:ph type="sldNum" sz="quarter" idx="10"/>
          </p:nvPr>
        </p:nvSpPr>
        <p:spPr>
          <a:ln/>
        </p:spPr>
        <p:txBody>
          <a:bodyPr/>
          <a:lstStyle>
            <a:lvl1pPr>
              <a:defRPr/>
            </a:lvl1pPr>
          </a:lstStyle>
          <a:p>
            <a:pPr>
              <a:defRPr/>
            </a:pPr>
            <a:fld id="{D06B00DC-FB67-C040-BEC6-4200ACE93087}" type="slidenum">
              <a:rPr/>
              <a:pPr>
                <a:defRPr/>
              </a:pPr>
              <a:t>‹#›</a:t>
            </a:fld>
            <a:endParaRPr/>
          </a:p>
        </p:txBody>
      </p:sp>
    </p:spTree>
    <p:extLst>
      <p:ext uri="{BB962C8B-B14F-4D97-AF65-F5344CB8AC3E}">
        <p14:creationId xmlns:p14="http://schemas.microsoft.com/office/powerpoint/2010/main" val="2229429088"/>
      </p:ext>
    </p:extLst>
  </p:cSld>
  <p:clrMapOvr>
    <a:masterClrMapping/>
  </p:clrMapOvr>
  <p:transition spd="slow"/>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F846701F-9BAA-F140-A1B0-477FD6785656}"/>
              </a:ext>
            </a:extLst>
          </p:cNvPr>
          <p:cNvSpPr txBox="1">
            <a:spLocks noGrp="1"/>
          </p:cNvSpPr>
          <p:nvPr>
            <p:ph type="sldNum" sz="quarter" idx="10"/>
          </p:nvPr>
        </p:nvSpPr>
        <p:spPr>
          <a:ln/>
        </p:spPr>
        <p:txBody>
          <a:bodyPr/>
          <a:lstStyle>
            <a:lvl1pPr>
              <a:defRPr/>
            </a:lvl1pPr>
          </a:lstStyle>
          <a:p>
            <a:pPr>
              <a:defRPr/>
            </a:pPr>
            <a:fld id="{0B31FA47-8493-654D-92C9-E0897028F1BD}" type="slidenum">
              <a:rPr/>
              <a:pPr>
                <a:defRPr/>
              </a:pPr>
              <a:t>‹#›</a:t>
            </a:fld>
            <a:endParaRPr/>
          </a:p>
        </p:txBody>
      </p:sp>
    </p:spTree>
    <p:extLst>
      <p:ext uri="{BB962C8B-B14F-4D97-AF65-F5344CB8AC3E}">
        <p14:creationId xmlns:p14="http://schemas.microsoft.com/office/powerpoint/2010/main" val="1053750569"/>
      </p:ext>
    </p:extLst>
  </p:cSld>
  <p:clrMapOvr>
    <a:masterClrMapping/>
  </p:clrMapOvr>
  <p:transition spd="slow"/>
</p:sldLayout>
</file>

<file path=ppt/slideLayouts/slideLayout5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A0863ED1-095B-354B-B42F-2102F1DF055C}"/>
              </a:ext>
            </a:extLst>
          </p:cNvPr>
          <p:cNvSpPr txBox="1">
            <a:spLocks noGrp="1"/>
          </p:cNvSpPr>
          <p:nvPr>
            <p:ph type="sldNum" sz="quarter" idx="10"/>
          </p:nvPr>
        </p:nvSpPr>
        <p:spPr>
          <a:ln/>
        </p:spPr>
        <p:txBody>
          <a:bodyPr/>
          <a:lstStyle>
            <a:lvl1pPr>
              <a:defRPr/>
            </a:lvl1pPr>
          </a:lstStyle>
          <a:p>
            <a:pPr>
              <a:defRPr/>
            </a:pPr>
            <a:fld id="{208B440F-B129-AF4F-9EDA-9B44C70EFA90}" type="slidenum">
              <a:rPr/>
              <a:pPr>
                <a:defRPr/>
              </a:pPr>
              <a:t>‹#›</a:t>
            </a:fld>
            <a:endParaRPr/>
          </a:p>
        </p:txBody>
      </p:sp>
    </p:spTree>
    <p:extLst>
      <p:ext uri="{BB962C8B-B14F-4D97-AF65-F5344CB8AC3E}">
        <p14:creationId xmlns:p14="http://schemas.microsoft.com/office/powerpoint/2010/main" val="2169949866"/>
      </p:ext>
    </p:extLst>
  </p:cSld>
  <p:clrMapOvr>
    <a:masterClrMapping/>
  </p:clrMapOvr>
  <p:transition spd="slow"/>
</p:sldLayout>
</file>

<file path=ppt/slideLayouts/slideLayout5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956C66B3-415A-FA4A-BE91-2BE5289BE752}"/>
              </a:ext>
            </a:extLst>
          </p:cNvPr>
          <p:cNvSpPr txBox="1">
            <a:spLocks noGrp="1"/>
          </p:cNvSpPr>
          <p:nvPr>
            <p:ph type="sldNum" sz="quarter" idx="10"/>
          </p:nvPr>
        </p:nvSpPr>
        <p:spPr>
          <a:ln/>
        </p:spPr>
        <p:txBody>
          <a:bodyPr/>
          <a:lstStyle>
            <a:lvl1pPr>
              <a:defRPr/>
            </a:lvl1pPr>
          </a:lstStyle>
          <a:p>
            <a:pPr>
              <a:defRPr/>
            </a:pPr>
            <a:fld id="{5A00D55F-0DAF-9C44-BD2E-5A10D98FB2B4}" type="slidenum">
              <a:rPr/>
              <a:pPr>
                <a:defRPr/>
              </a:pPr>
              <a:t>‹#›</a:t>
            </a:fld>
            <a:endParaRPr/>
          </a:p>
        </p:txBody>
      </p:sp>
    </p:spTree>
    <p:extLst>
      <p:ext uri="{BB962C8B-B14F-4D97-AF65-F5344CB8AC3E}">
        <p14:creationId xmlns:p14="http://schemas.microsoft.com/office/powerpoint/2010/main" val="3405657168"/>
      </p:ext>
    </p:extLst>
  </p:cSld>
  <p:clrMapOvr>
    <a:masterClrMapping/>
  </p:clrMapOvr>
  <p:transition spd="slow"/>
</p:sldLayout>
</file>

<file path=ppt/slideLayouts/slideLayout5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DB011725-EA9E-1A4F-AD5C-79AA28C2456F}"/>
              </a:ext>
            </a:extLst>
          </p:cNvPr>
          <p:cNvSpPr txBox="1">
            <a:spLocks noGrp="1"/>
          </p:cNvSpPr>
          <p:nvPr>
            <p:ph type="sldNum" sz="quarter" idx="10"/>
          </p:nvPr>
        </p:nvSpPr>
        <p:spPr>
          <a:ln/>
        </p:spPr>
        <p:txBody>
          <a:bodyPr/>
          <a:lstStyle>
            <a:lvl1pPr>
              <a:defRPr/>
            </a:lvl1pPr>
          </a:lstStyle>
          <a:p>
            <a:pPr>
              <a:defRPr/>
            </a:pPr>
            <a:fld id="{43EA73A3-8230-5645-B8A3-73185DC42C0E}" type="slidenum">
              <a:rPr/>
              <a:pPr>
                <a:defRPr/>
              </a:pPr>
              <a:t>‹#›</a:t>
            </a:fld>
            <a:endParaRPr/>
          </a:p>
        </p:txBody>
      </p:sp>
    </p:spTree>
    <p:extLst>
      <p:ext uri="{BB962C8B-B14F-4D97-AF65-F5344CB8AC3E}">
        <p14:creationId xmlns:p14="http://schemas.microsoft.com/office/powerpoint/2010/main" val="2472927123"/>
      </p:ext>
    </p:extLst>
  </p:cSld>
  <p:clrMapOvr>
    <a:masterClrMapping/>
  </p:clrMapOvr>
  <p:transition spd="slow"/>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180272B8-33B8-204A-8F28-9A66F291B60C}"/>
              </a:ext>
            </a:extLst>
          </p:cNvPr>
          <p:cNvSpPr txBox="1">
            <a:spLocks noGrp="1"/>
          </p:cNvSpPr>
          <p:nvPr>
            <p:ph type="sldNum" sz="quarter" idx="10"/>
          </p:nvPr>
        </p:nvSpPr>
        <p:spPr>
          <a:ln/>
        </p:spPr>
        <p:txBody>
          <a:bodyPr/>
          <a:lstStyle>
            <a:lvl1pPr>
              <a:defRPr/>
            </a:lvl1pPr>
          </a:lstStyle>
          <a:p>
            <a:pPr>
              <a:defRPr/>
            </a:pPr>
            <a:fld id="{E3AA7455-946C-4342-B3A0-C4E7F5ECB311}" type="slidenum">
              <a:rPr/>
              <a:pPr>
                <a:defRPr/>
              </a:pPr>
              <a:t>‹#›</a:t>
            </a:fld>
            <a:endParaRPr/>
          </a:p>
        </p:txBody>
      </p:sp>
    </p:spTree>
    <p:extLst>
      <p:ext uri="{BB962C8B-B14F-4D97-AF65-F5344CB8AC3E}">
        <p14:creationId xmlns:p14="http://schemas.microsoft.com/office/powerpoint/2010/main" val="838876936"/>
      </p:ext>
    </p:extLst>
  </p:cSld>
  <p:clrMapOvr>
    <a:masterClrMapping/>
  </p:clrMapOvr>
  <p:transition spd="slow"/>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3837961-46A7-A24B-B383-3C4410D97A3D}"/>
              </a:ext>
            </a:extLst>
          </p:cNvPr>
          <p:cNvSpPr txBox="1">
            <a:spLocks noGrp="1"/>
          </p:cNvSpPr>
          <p:nvPr>
            <p:ph type="sldNum" sz="quarter" idx="10"/>
          </p:nvPr>
        </p:nvSpPr>
        <p:spPr>
          <a:ln/>
        </p:spPr>
        <p:txBody>
          <a:bodyPr/>
          <a:lstStyle>
            <a:lvl1pPr>
              <a:defRPr/>
            </a:lvl1pPr>
          </a:lstStyle>
          <a:p>
            <a:pPr>
              <a:defRPr/>
            </a:pPr>
            <a:fld id="{01ED0A7C-515D-3C4C-972D-7C7232470AD0}" type="slidenum">
              <a:rPr/>
              <a:pPr>
                <a:defRPr/>
              </a:pPr>
              <a:t>‹#›</a:t>
            </a:fld>
            <a:endParaRPr/>
          </a:p>
        </p:txBody>
      </p:sp>
    </p:spTree>
    <p:extLst>
      <p:ext uri="{BB962C8B-B14F-4D97-AF65-F5344CB8AC3E}">
        <p14:creationId xmlns:p14="http://schemas.microsoft.com/office/powerpoint/2010/main" val="1014692506"/>
      </p:ext>
    </p:extLst>
  </p:cSld>
  <p:clrMapOvr>
    <a:masterClrMapping/>
  </p:clrMapOvr>
  <p:transition spd="slow"/>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234D216E-0636-DC49-9D4E-EAA0374768FE}"/>
              </a:ext>
            </a:extLst>
          </p:cNvPr>
          <p:cNvSpPr txBox="1">
            <a:spLocks noGrp="1"/>
          </p:cNvSpPr>
          <p:nvPr>
            <p:ph type="sldNum" sz="quarter" idx="10"/>
          </p:nvPr>
        </p:nvSpPr>
        <p:spPr>
          <a:ln/>
        </p:spPr>
        <p:txBody>
          <a:bodyPr/>
          <a:lstStyle>
            <a:lvl1pPr>
              <a:defRPr/>
            </a:lvl1pPr>
          </a:lstStyle>
          <a:p>
            <a:pPr>
              <a:defRPr/>
            </a:pPr>
            <a:fld id="{7DB6F278-BE13-984A-929D-414F33BC1F5D}" type="slidenum">
              <a:rPr/>
              <a:pPr>
                <a:defRPr/>
              </a:pPr>
              <a:t>‹#›</a:t>
            </a:fld>
            <a:endParaRPr/>
          </a:p>
        </p:txBody>
      </p:sp>
    </p:spTree>
    <p:extLst>
      <p:ext uri="{BB962C8B-B14F-4D97-AF65-F5344CB8AC3E}">
        <p14:creationId xmlns:p14="http://schemas.microsoft.com/office/powerpoint/2010/main" val="2508886015"/>
      </p:ext>
    </p:extLst>
  </p:cSld>
  <p:clrMapOvr>
    <a:masterClrMapping/>
  </p:clrMapOvr>
  <p:transition spd="slow"/>
</p:sldLayout>
</file>

<file path=ppt/slideLayouts/slideLayout5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E42D2207-0270-6441-BBCE-FC1A1911BEA9}"/>
              </a:ext>
            </a:extLst>
          </p:cNvPr>
          <p:cNvSpPr txBox="1">
            <a:spLocks noGrp="1"/>
          </p:cNvSpPr>
          <p:nvPr>
            <p:ph type="sldNum" sz="quarter" idx="10"/>
          </p:nvPr>
        </p:nvSpPr>
        <p:spPr>
          <a:ln/>
        </p:spPr>
        <p:txBody>
          <a:bodyPr/>
          <a:lstStyle>
            <a:lvl1pPr>
              <a:defRPr/>
            </a:lvl1pPr>
          </a:lstStyle>
          <a:p>
            <a:pPr>
              <a:defRPr/>
            </a:pPr>
            <a:fld id="{3DE3B54B-E561-644E-B9ED-560750019A3E}" type="slidenum">
              <a:rPr/>
              <a:pPr>
                <a:defRPr/>
              </a:pPr>
              <a:t>‹#›</a:t>
            </a:fld>
            <a:endParaRPr/>
          </a:p>
        </p:txBody>
      </p:sp>
    </p:spTree>
    <p:extLst>
      <p:ext uri="{BB962C8B-B14F-4D97-AF65-F5344CB8AC3E}">
        <p14:creationId xmlns:p14="http://schemas.microsoft.com/office/powerpoint/2010/main" val="249375490"/>
      </p:ext>
    </p:extLst>
  </p:cSld>
  <p:clrMapOvr>
    <a:masterClrMapping/>
  </p:clrMapOvr>
  <p:transition spd="slow"/>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2">
            <a:extLst>
              <a:ext uri="{FF2B5EF4-FFF2-40B4-BE49-F238E27FC236}">
                <a16:creationId xmlns:a16="http://schemas.microsoft.com/office/drawing/2014/main" id="{D82D47EC-0F67-494F-9578-9C3921337EE3}"/>
              </a:ext>
            </a:extLst>
          </p:cNvPr>
          <p:cNvSpPr txBox="1">
            <a:spLocks noGrp="1"/>
          </p:cNvSpPr>
          <p:nvPr>
            <p:ph type="sldNum" sz="quarter" idx="10"/>
          </p:nvPr>
        </p:nvSpPr>
        <p:spPr>
          <a:ln/>
        </p:spPr>
        <p:txBody>
          <a:bodyPr/>
          <a:lstStyle>
            <a:lvl1pPr>
              <a:defRPr/>
            </a:lvl1pPr>
          </a:lstStyle>
          <a:p>
            <a:pPr>
              <a:defRPr/>
            </a:pPr>
            <a:fld id="{9540FE01-4E17-3A4A-8325-1564F4F73B27}" type="slidenum">
              <a:rPr/>
              <a:pPr>
                <a:defRPr/>
              </a:pPr>
              <a:t>‹#›</a:t>
            </a:fld>
            <a:endParaRPr/>
          </a:p>
        </p:txBody>
      </p:sp>
    </p:spTree>
    <p:extLst>
      <p:ext uri="{BB962C8B-B14F-4D97-AF65-F5344CB8AC3E}">
        <p14:creationId xmlns:p14="http://schemas.microsoft.com/office/powerpoint/2010/main" val="2399732373"/>
      </p:ext>
    </p:extLst>
  </p:cSld>
  <p:clrMapOvr>
    <a:masterClrMapping/>
  </p:clrMapOvr>
  <p:transition spd="slow"/>
</p:sldLayout>
</file>

<file path=ppt/slideLayouts/slideLayout5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F84601FA-1DF5-C94D-9F7A-15D93D053499}"/>
              </a:ext>
            </a:extLst>
          </p:cNvPr>
          <p:cNvSpPr txBox="1">
            <a:spLocks noGrp="1"/>
          </p:cNvSpPr>
          <p:nvPr>
            <p:ph type="sldNum" sz="quarter" idx="10"/>
          </p:nvPr>
        </p:nvSpPr>
        <p:spPr>
          <a:ln/>
        </p:spPr>
        <p:txBody>
          <a:bodyPr/>
          <a:lstStyle>
            <a:lvl1pPr>
              <a:defRPr/>
            </a:lvl1pPr>
          </a:lstStyle>
          <a:p>
            <a:pPr>
              <a:defRPr/>
            </a:pPr>
            <a:fld id="{210D2850-2B31-AC43-96AC-13A785AC84F4}" type="slidenum">
              <a:rPr/>
              <a:pPr>
                <a:defRPr/>
              </a:pPr>
              <a:t>‹#›</a:t>
            </a:fld>
            <a:endParaRPr/>
          </a:p>
        </p:txBody>
      </p:sp>
    </p:spTree>
    <p:extLst>
      <p:ext uri="{BB962C8B-B14F-4D97-AF65-F5344CB8AC3E}">
        <p14:creationId xmlns:p14="http://schemas.microsoft.com/office/powerpoint/2010/main" val="700375629"/>
      </p:ext>
    </p:extLst>
  </p:cSld>
  <p:clrMapOvr>
    <a:masterClrMapping/>
  </p:clrMapOvr>
  <p:transition spd="slow"/>
</p:sldLayout>
</file>

<file path=ppt/slideLayouts/slideLayout5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07A30277-FFCD-2E45-97B7-9C5ED94ABDAF}"/>
              </a:ext>
            </a:extLst>
          </p:cNvPr>
          <p:cNvSpPr txBox="1">
            <a:spLocks noGrp="1"/>
          </p:cNvSpPr>
          <p:nvPr>
            <p:ph type="sldNum" sz="quarter" idx="10"/>
          </p:nvPr>
        </p:nvSpPr>
        <p:spPr>
          <a:ln/>
        </p:spPr>
        <p:txBody>
          <a:bodyPr/>
          <a:lstStyle>
            <a:lvl1pPr>
              <a:defRPr/>
            </a:lvl1pPr>
          </a:lstStyle>
          <a:p>
            <a:pPr>
              <a:defRPr/>
            </a:pPr>
            <a:fld id="{53B39E78-3D70-8B4F-9C5B-9E16BBD77858}" type="slidenum">
              <a:rPr/>
              <a:pPr>
                <a:defRPr/>
              </a:pPr>
              <a:t>‹#›</a:t>
            </a:fld>
            <a:endParaRPr/>
          </a:p>
        </p:txBody>
      </p:sp>
    </p:spTree>
    <p:extLst>
      <p:ext uri="{BB962C8B-B14F-4D97-AF65-F5344CB8AC3E}">
        <p14:creationId xmlns:p14="http://schemas.microsoft.com/office/powerpoint/2010/main" val="3942183379"/>
      </p:ext>
    </p:extLst>
  </p:cSld>
  <p:clrMapOvr>
    <a:masterClrMapping/>
  </p:clrMapOvr>
  <p:transition spd="slow"/>
</p:sldLayout>
</file>

<file path=ppt/slideLayouts/slideLayout5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2C824FC0-494F-CA41-A847-2E4721DFA937}"/>
              </a:ext>
            </a:extLst>
          </p:cNvPr>
          <p:cNvSpPr txBox="1">
            <a:spLocks noGrp="1"/>
          </p:cNvSpPr>
          <p:nvPr>
            <p:ph type="sldNum" sz="quarter" idx="10"/>
          </p:nvPr>
        </p:nvSpPr>
        <p:spPr>
          <a:ln/>
        </p:spPr>
        <p:txBody>
          <a:bodyPr/>
          <a:lstStyle>
            <a:lvl1pPr>
              <a:defRPr/>
            </a:lvl1pPr>
          </a:lstStyle>
          <a:p>
            <a:pPr>
              <a:defRPr/>
            </a:pPr>
            <a:fld id="{DE1775AB-F1C5-6543-B6ED-820685F70D59}" type="slidenum">
              <a:rPr/>
              <a:pPr>
                <a:defRPr/>
              </a:pPr>
              <a:t>‹#›</a:t>
            </a:fld>
            <a:endParaRPr/>
          </a:p>
        </p:txBody>
      </p:sp>
    </p:spTree>
    <p:extLst>
      <p:ext uri="{BB962C8B-B14F-4D97-AF65-F5344CB8AC3E}">
        <p14:creationId xmlns:p14="http://schemas.microsoft.com/office/powerpoint/2010/main" val="2249473955"/>
      </p:ext>
    </p:extLst>
  </p:cSld>
  <p:clrMapOvr>
    <a:masterClrMapping/>
  </p:clrMapOvr>
  <p:transition spd="slow"/>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4CEFA137-637D-EE49-BEA2-94F0EA59C70C}"/>
              </a:ext>
            </a:extLst>
          </p:cNvPr>
          <p:cNvSpPr txBox="1">
            <a:spLocks noGrp="1"/>
          </p:cNvSpPr>
          <p:nvPr>
            <p:ph type="sldNum" sz="quarter" idx="10"/>
          </p:nvPr>
        </p:nvSpPr>
        <p:spPr>
          <a:ln/>
        </p:spPr>
        <p:txBody>
          <a:bodyPr/>
          <a:lstStyle>
            <a:lvl1pPr>
              <a:defRPr/>
            </a:lvl1pPr>
          </a:lstStyle>
          <a:p>
            <a:pPr>
              <a:defRPr/>
            </a:pPr>
            <a:fld id="{DD0962C5-4389-E84B-A765-FD693D6FCD98}" type="slidenum">
              <a:rPr/>
              <a:pPr>
                <a:defRPr/>
              </a:pPr>
              <a:t>‹#›</a:t>
            </a:fld>
            <a:endParaRPr/>
          </a:p>
        </p:txBody>
      </p:sp>
    </p:spTree>
    <p:extLst>
      <p:ext uri="{BB962C8B-B14F-4D97-AF65-F5344CB8AC3E}">
        <p14:creationId xmlns:p14="http://schemas.microsoft.com/office/powerpoint/2010/main" val="3406152846"/>
      </p:ext>
    </p:extLst>
  </p:cSld>
  <p:clrMapOvr>
    <a:masterClrMapping/>
  </p:clrMapOvr>
  <p:transition spd="slow"/>
</p:sldLayout>
</file>

<file path=ppt/slideLayouts/slideLayout5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E4833E7-B9A1-2F42-A24B-022AD372A6E4}"/>
              </a:ext>
            </a:extLst>
          </p:cNvPr>
          <p:cNvSpPr txBox="1">
            <a:spLocks noGrp="1"/>
          </p:cNvSpPr>
          <p:nvPr>
            <p:ph type="sldNum" sz="quarter" idx="10"/>
          </p:nvPr>
        </p:nvSpPr>
        <p:spPr>
          <a:ln/>
        </p:spPr>
        <p:txBody>
          <a:bodyPr/>
          <a:lstStyle>
            <a:lvl1pPr>
              <a:defRPr/>
            </a:lvl1pPr>
          </a:lstStyle>
          <a:p>
            <a:pPr>
              <a:defRPr/>
            </a:pPr>
            <a:fld id="{BC7587FC-6205-6840-9BB4-E42DF5C6EBA9}" type="slidenum">
              <a:rPr/>
              <a:pPr>
                <a:defRPr/>
              </a:pPr>
              <a:t>‹#›</a:t>
            </a:fld>
            <a:endParaRPr/>
          </a:p>
        </p:txBody>
      </p:sp>
    </p:spTree>
    <p:extLst>
      <p:ext uri="{BB962C8B-B14F-4D97-AF65-F5344CB8AC3E}">
        <p14:creationId xmlns:p14="http://schemas.microsoft.com/office/powerpoint/2010/main" val="156091477"/>
      </p:ext>
    </p:extLst>
  </p:cSld>
  <p:clrMapOvr>
    <a:masterClrMapping/>
  </p:clrMapOvr>
  <p:transition spd="slow"/>
</p:sldLayout>
</file>

<file path=ppt/slideLayouts/slideLayout5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04106B6F-6930-3241-A71B-F0B029E01F93}"/>
              </a:ext>
            </a:extLst>
          </p:cNvPr>
          <p:cNvSpPr txBox="1">
            <a:spLocks noGrp="1"/>
          </p:cNvSpPr>
          <p:nvPr>
            <p:ph type="sldNum" sz="quarter" idx="10"/>
          </p:nvPr>
        </p:nvSpPr>
        <p:spPr>
          <a:ln/>
        </p:spPr>
        <p:txBody>
          <a:bodyPr/>
          <a:lstStyle>
            <a:lvl1pPr>
              <a:defRPr/>
            </a:lvl1pPr>
          </a:lstStyle>
          <a:p>
            <a:pPr>
              <a:defRPr/>
            </a:pPr>
            <a:fld id="{6A42173B-B4DB-FD42-B4BD-9A24972AED21}" type="slidenum">
              <a:rPr/>
              <a:pPr>
                <a:defRPr/>
              </a:pPr>
              <a:t>‹#›</a:t>
            </a:fld>
            <a:endParaRPr/>
          </a:p>
        </p:txBody>
      </p:sp>
    </p:spTree>
    <p:extLst>
      <p:ext uri="{BB962C8B-B14F-4D97-AF65-F5344CB8AC3E}">
        <p14:creationId xmlns:p14="http://schemas.microsoft.com/office/powerpoint/2010/main" val="2688774516"/>
      </p:ext>
    </p:extLst>
  </p:cSld>
  <p:clrMapOvr>
    <a:masterClrMapping/>
  </p:clrMapOvr>
  <p:transition spd="slow"/>
</p:sldLayout>
</file>

<file path=ppt/slideLayouts/slideLayout5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88A674EB-C3BB-124F-9DA3-71D3F24E1642}"/>
              </a:ext>
            </a:extLst>
          </p:cNvPr>
          <p:cNvSpPr txBox="1">
            <a:spLocks noGrp="1"/>
          </p:cNvSpPr>
          <p:nvPr>
            <p:ph type="sldNum" sz="quarter" idx="10"/>
          </p:nvPr>
        </p:nvSpPr>
        <p:spPr>
          <a:ln/>
        </p:spPr>
        <p:txBody>
          <a:bodyPr/>
          <a:lstStyle>
            <a:lvl1pPr>
              <a:defRPr/>
            </a:lvl1pPr>
          </a:lstStyle>
          <a:p>
            <a:pPr>
              <a:defRPr/>
            </a:pPr>
            <a:fld id="{BB6F1675-8D38-A243-91CF-45142D5E5B60}" type="slidenum">
              <a:rPr/>
              <a:pPr>
                <a:defRPr/>
              </a:pPr>
              <a:t>‹#›</a:t>
            </a:fld>
            <a:endParaRPr/>
          </a:p>
        </p:txBody>
      </p:sp>
    </p:spTree>
    <p:extLst>
      <p:ext uri="{BB962C8B-B14F-4D97-AF65-F5344CB8AC3E}">
        <p14:creationId xmlns:p14="http://schemas.microsoft.com/office/powerpoint/2010/main" val="1015517043"/>
      </p:ext>
    </p:extLst>
  </p:cSld>
  <p:clrMapOvr>
    <a:masterClrMapping/>
  </p:clrMapOvr>
  <p:transition spd="slow"/>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B78EC4B1-A2E2-E64D-BEA9-14E7157873E6}"/>
              </a:ext>
            </a:extLst>
          </p:cNvPr>
          <p:cNvSpPr txBox="1">
            <a:spLocks noGrp="1"/>
          </p:cNvSpPr>
          <p:nvPr>
            <p:ph type="sldNum" sz="quarter" idx="10"/>
          </p:nvPr>
        </p:nvSpPr>
        <p:spPr>
          <a:ln/>
        </p:spPr>
        <p:txBody>
          <a:bodyPr/>
          <a:lstStyle>
            <a:lvl1pPr>
              <a:defRPr/>
            </a:lvl1pPr>
          </a:lstStyle>
          <a:p>
            <a:pPr>
              <a:defRPr/>
            </a:pPr>
            <a:fld id="{B24D64BD-D905-B245-9A2B-717516194529}" type="slidenum">
              <a:rPr/>
              <a:pPr>
                <a:defRPr/>
              </a:pPr>
              <a:t>‹#›</a:t>
            </a:fld>
            <a:endParaRPr/>
          </a:p>
        </p:txBody>
      </p:sp>
    </p:spTree>
    <p:extLst>
      <p:ext uri="{BB962C8B-B14F-4D97-AF65-F5344CB8AC3E}">
        <p14:creationId xmlns:p14="http://schemas.microsoft.com/office/powerpoint/2010/main" val="4156390907"/>
      </p:ext>
    </p:extLst>
  </p:cSld>
  <p:clrMapOvr>
    <a:masterClrMapping/>
  </p:clrMapOvr>
  <p:transition spd="slow"/>
</p:sldLayout>
</file>

<file path=ppt/slideLayouts/slideLayout5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7430A7FD-ACCE-B746-85CD-9F6864A34327}"/>
              </a:ext>
            </a:extLst>
          </p:cNvPr>
          <p:cNvSpPr txBox="1">
            <a:spLocks noGrp="1"/>
          </p:cNvSpPr>
          <p:nvPr>
            <p:ph type="sldNum" sz="quarter" idx="10"/>
          </p:nvPr>
        </p:nvSpPr>
        <p:spPr>
          <a:ln/>
        </p:spPr>
        <p:txBody>
          <a:bodyPr/>
          <a:lstStyle>
            <a:lvl1pPr>
              <a:defRPr/>
            </a:lvl1pPr>
          </a:lstStyle>
          <a:p>
            <a:pPr>
              <a:defRPr/>
            </a:pPr>
            <a:fld id="{45FB65CD-9F6A-B544-8D53-8992B29493CB}" type="slidenum">
              <a:rPr/>
              <a:pPr>
                <a:defRPr/>
              </a:pPr>
              <a:t>‹#›</a:t>
            </a:fld>
            <a:endParaRPr/>
          </a:p>
        </p:txBody>
      </p:sp>
    </p:spTree>
    <p:extLst>
      <p:ext uri="{BB962C8B-B14F-4D97-AF65-F5344CB8AC3E}">
        <p14:creationId xmlns:p14="http://schemas.microsoft.com/office/powerpoint/2010/main" val="1861919085"/>
      </p:ext>
    </p:extLst>
  </p:cSld>
  <p:clrMapOvr>
    <a:masterClrMapping/>
  </p:clrMapOvr>
  <p:transition spd="slow"/>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45DA5B77-D666-C642-8C21-FEB1BD643EBB}"/>
              </a:ext>
            </a:extLst>
          </p:cNvPr>
          <p:cNvSpPr txBox="1">
            <a:spLocks noGrp="1"/>
          </p:cNvSpPr>
          <p:nvPr>
            <p:ph type="sldNum" sz="quarter" idx="10"/>
          </p:nvPr>
        </p:nvSpPr>
        <p:spPr>
          <a:ln/>
        </p:spPr>
        <p:txBody>
          <a:bodyPr/>
          <a:lstStyle>
            <a:lvl1pPr>
              <a:defRPr/>
            </a:lvl1pPr>
          </a:lstStyle>
          <a:p>
            <a:pPr>
              <a:defRPr/>
            </a:pPr>
            <a:fld id="{CAF3B389-8CE4-B348-BD63-13F62B68E28C}" type="slidenum">
              <a:rPr/>
              <a:pPr>
                <a:defRPr/>
              </a:pPr>
              <a:t>‹#›</a:t>
            </a:fld>
            <a:endParaRPr/>
          </a:p>
        </p:txBody>
      </p:sp>
    </p:spTree>
    <p:extLst>
      <p:ext uri="{BB962C8B-B14F-4D97-AF65-F5344CB8AC3E}">
        <p14:creationId xmlns:p14="http://schemas.microsoft.com/office/powerpoint/2010/main" val="3918388492"/>
      </p:ext>
    </p:extLst>
  </p:cSld>
  <p:clrMapOvr>
    <a:masterClrMapping/>
  </p:clrMapOvr>
  <p:transition spd="slow"/>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F8328105-135A-864C-8F46-FD570D485660}"/>
              </a:ext>
            </a:extLst>
          </p:cNvPr>
          <p:cNvSpPr txBox="1">
            <a:spLocks noGrp="1"/>
          </p:cNvSpPr>
          <p:nvPr>
            <p:ph type="sldNum" sz="quarter" idx="10"/>
          </p:nvPr>
        </p:nvSpPr>
        <p:spPr>
          <a:ln/>
        </p:spPr>
        <p:txBody>
          <a:bodyPr/>
          <a:lstStyle>
            <a:lvl1pPr>
              <a:defRPr/>
            </a:lvl1pPr>
          </a:lstStyle>
          <a:p>
            <a:pPr>
              <a:defRPr/>
            </a:pPr>
            <a:fld id="{EB177363-EFCA-FA4C-AB24-9D654E405526}" type="slidenum">
              <a:rPr/>
              <a:pPr>
                <a:defRPr/>
              </a:pPr>
              <a:t>‹#›</a:t>
            </a:fld>
            <a:endParaRPr/>
          </a:p>
        </p:txBody>
      </p:sp>
    </p:spTree>
    <p:extLst>
      <p:ext uri="{BB962C8B-B14F-4D97-AF65-F5344CB8AC3E}">
        <p14:creationId xmlns:p14="http://schemas.microsoft.com/office/powerpoint/2010/main" val="2015164974"/>
      </p:ext>
    </p:extLst>
  </p:cSld>
  <p:clrMapOvr>
    <a:masterClrMapping/>
  </p:clrMapOvr>
  <p:transition spd="slow"/>
  <p:hf sldNum="0" hdr="0" ftr="0" dt="0"/>
</p:sldLayout>
</file>

<file path=ppt/slideLayouts/slideLayout5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EE1B1F7C-7D82-C94F-A6A7-6701542FD9BA}"/>
              </a:ext>
            </a:extLst>
          </p:cNvPr>
          <p:cNvSpPr txBox="1">
            <a:spLocks noGrp="1"/>
          </p:cNvSpPr>
          <p:nvPr>
            <p:ph type="sldNum" sz="quarter" idx="10"/>
          </p:nvPr>
        </p:nvSpPr>
        <p:spPr>
          <a:ln/>
        </p:spPr>
        <p:txBody>
          <a:bodyPr/>
          <a:lstStyle>
            <a:lvl1pPr>
              <a:defRPr/>
            </a:lvl1pPr>
          </a:lstStyle>
          <a:p>
            <a:pPr>
              <a:defRPr/>
            </a:pPr>
            <a:fld id="{090C9F04-6EAB-C44E-919D-D816BA9C7C98}" type="slidenum">
              <a:rPr/>
              <a:pPr>
                <a:defRPr/>
              </a:pPr>
              <a:t>‹#›</a:t>
            </a:fld>
            <a:endParaRPr/>
          </a:p>
        </p:txBody>
      </p:sp>
    </p:spTree>
    <p:extLst>
      <p:ext uri="{BB962C8B-B14F-4D97-AF65-F5344CB8AC3E}">
        <p14:creationId xmlns:p14="http://schemas.microsoft.com/office/powerpoint/2010/main" val="3953777743"/>
      </p:ext>
    </p:extLst>
  </p:cSld>
  <p:clrMapOvr>
    <a:masterClrMapping/>
  </p:clrMapOvr>
  <p:transition spd="slow"/>
</p:sldLayout>
</file>

<file path=ppt/slideLayouts/slideLayout5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1F032DB5-B35F-7B42-871D-19EA9113611A}"/>
              </a:ext>
            </a:extLst>
          </p:cNvPr>
          <p:cNvSpPr txBox="1">
            <a:spLocks noGrp="1"/>
          </p:cNvSpPr>
          <p:nvPr>
            <p:ph type="sldNum" sz="quarter" idx="10"/>
          </p:nvPr>
        </p:nvSpPr>
        <p:spPr>
          <a:ln/>
        </p:spPr>
        <p:txBody>
          <a:bodyPr/>
          <a:lstStyle>
            <a:lvl1pPr>
              <a:defRPr/>
            </a:lvl1pPr>
          </a:lstStyle>
          <a:p>
            <a:pPr>
              <a:defRPr/>
            </a:pPr>
            <a:fld id="{BD2062F3-85B2-9142-AB1D-238ADF7A55E2}" type="slidenum">
              <a:rPr/>
              <a:pPr>
                <a:defRPr/>
              </a:pPr>
              <a:t>‹#›</a:t>
            </a:fld>
            <a:endParaRPr/>
          </a:p>
        </p:txBody>
      </p:sp>
    </p:spTree>
    <p:extLst>
      <p:ext uri="{BB962C8B-B14F-4D97-AF65-F5344CB8AC3E}">
        <p14:creationId xmlns:p14="http://schemas.microsoft.com/office/powerpoint/2010/main" val="2172499921"/>
      </p:ext>
    </p:extLst>
  </p:cSld>
  <p:clrMapOvr>
    <a:masterClrMapping/>
  </p:clrMapOvr>
  <p:transition spd="slow"/>
</p:sldLayout>
</file>

<file path=ppt/slideLayouts/slideLayout5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20B9CBD3-FCAA-3B4D-ACEB-845C3E33A95E}"/>
              </a:ext>
            </a:extLst>
          </p:cNvPr>
          <p:cNvSpPr txBox="1">
            <a:spLocks noGrp="1"/>
          </p:cNvSpPr>
          <p:nvPr>
            <p:ph type="sldNum" sz="quarter" idx="10"/>
          </p:nvPr>
        </p:nvSpPr>
        <p:spPr>
          <a:ln/>
        </p:spPr>
        <p:txBody>
          <a:bodyPr/>
          <a:lstStyle>
            <a:lvl1pPr>
              <a:defRPr/>
            </a:lvl1pPr>
          </a:lstStyle>
          <a:p>
            <a:pPr>
              <a:defRPr/>
            </a:pPr>
            <a:fld id="{1421F41C-0947-BC49-AADE-AFFC374A07EC}" type="slidenum">
              <a:rPr/>
              <a:pPr>
                <a:defRPr/>
              </a:pPr>
              <a:t>‹#›</a:t>
            </a:fld>
            <a:endParaRPr/>
          </a:p>
        </p:txBody>
      </p:sp>
    </p:spTree>
    <p:extLst>
      <p:ext uri="{BB962C8B-B14F-4D97-AF65-F5344CB8AC3E}">
        <p14:creationId xmlns:p14="http://schemas.microsoft.com/office/powerpoint/2010/main" val="4123635379"/>
      </p:ext>
    </p:extLst>
  </p:cSld>
  <p:clrMapOvr>
    <a:masterClrMapping/>
  </p:clrMapOvr>
  <p:transition spd="slow"/>
</p:sldLayout>
</file>

<file path=ppt/slideLayouts/slideLayout5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7C1D54A7-80B3-EE49-A135-0B2EC36BBB26}"/>
              </a:ext>
            </a:extLst>
          </p:cNvPr>
          <p:cNvSpPr txBox="1">
            <a:spLocks noGrp="1"/>
          </p:cNvSpPr>
          <p:nvPr>
            <p:ph type="sldNum" sz="quarter" idx="10"/>
          </p:nvPr>
        </p:nvSpPr>
        <p:spPr>
          <a:ln/>
        </p:spPr>
        <p:txBody>
          <a:bodyPr/>
          <a:lstStyle>
            <a:lvl1pPr>
              <a:defRPr/>
            </a:lvl1pPr>
          </a:lstStyle>
          <a:p>
            <a:pPr>
              <a:defRPr/>
            </a:pPr>
            <a:fld id="{58216737-B608-0844-9A04-E220387B7574}" type="slidenum">
              <a:rPr/>
              <a:pPr>
                <a:defRPr/>
              </a:pPr>
              <a:t>‹#›</a:t>
            </a:fld>
            <a:endParaRPr/>
          </a:p>
        </p:txBody>
      </p:sp>
    </p:spTree>
    <p:extLst>
      <p:ext uri="{BB962C8B-B14F-4D97-AF65-F5344CB8AC3E}">
        <p14:creationId xmlns:p14="http://schemas.microsoft.com/office/powerpoint/2010/main" val="3107418973"/>
      </p:ext>
    </p:extLst>
  </p:cSld>
  <p:clrMapOvr>
    <a:masterClrMapping/>
  </p:clrMapOvr>
  <p:transition spd="slow"/>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79A7E62F-5B40-C741-B30D-8B849967538E}"/>
              </a:ext>
            </a:extLst>
          </p:cNvPr>
          <p:cNvSpPr txBox="1">
            <a:spLocks noGrp="1"/>
          </p:cNvSpPr>
          <p:nvPr>
            <p:ph type="sldNum" sz="quarter" idx="10"/>
          </p:nvPr>
        </p:nvSpPr>
        <p:spPr>
          <a:ln/>
        </p:spPr>
        <p:txBody>
          <a:bodyPr/>
          <a:lstStyle>
            <a:lvl1pPr>
              <a:defRPr/>
            </a:lvl1pPr>
          </a:lstStyle>
          <a:p>
            <a:pPr>
              <a:defRPr/>
            </a:pPr>
            <a:fld id="{A17DC9F5-1B94-A54D-A4C5-AD1F79C12941}" type="slidenum">
              <a:rPr/>
              <a:pPr>
                <a:defRPr/>
              </a:pPr>
              <a:t>‹#›</a:t>
            </a:fld>
            <a:endParaRPr/>
          </a:p>
        </p:txBody>
      </p:sp>
    </p:spTree>
    <p:extLst>
      <p:ext uri="{BB962C8B-B14F-4D97-AF65-F5344CB8AC3E}">
        <p14:creationId xmlns:p14="http://schemas.microsoft.com/office/powerpoint/2010/main" val="3552683462"/>
      </p:ext>
    </p:extLst>
  </p:cSld>
  <p:clrMapOvr>
    <a:masterClrMapping/>
  </p:clrMapOvr>
  <p:transition spd="slow"/>
</p:sldLayout>
</file>

<file path=ppt/slideLayouts/slideLayout5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5897A4CD-BAFE-7D41-8BD9-2EECA4BD777F}"/>
              </a:ext>
            </a:extLst>
          </p:cNvPr>
          <p:cNvSpPr txBox="1">
            <a:spLocks noGrp="1"/>
          </p:cNvSpPr>
          <p:nvPr>
            <p:ph type="sldNum" sz="quarter" idx="10"/>
          </p:nvPr>
        </p:nvSpPr>
        <p:spPr>
          <a:ln/>
        </p:spPr>
        <p:txBody>
          <a:bodyPr/>
          <a:lstStyle>
            <a:lvl1pPr>
              <a:defRPr/>
            </a:lvl1pPr>
          </a:lstStyle>
          <a:p>
            <a:pPr>
              <a:defRPr/>
            </a:pPr>
            <a:fld id="{3CB9076E-B299-624F-A823-32D4FA131153}" type="slidenum">
              <a:rPr/>
              <a:pPr>
                <a:defRPr/>
              </a:pPr>
              <a:t>‹#›</a:t>
            </a:fld>
            <a:endParaRPr/>
          </a:p>
        </p:txBody>
      </p:sp>
    </p:spTree>
    <p:extLst>
      <p:ext uri="{BB962C8B-B14F-4D97-AF65-F5344CB8AC3E}">
        <p14:creationId xmlns:p14="http://schemas.microsoft.com/office/powerpoint/2010/main" val="3583986293"/>
      </p:ext>
    </p:extLst>
  </p:cSld>
  <p:clrMapOvr>
    <a:masterClrMapping/>
  </p:clrMapOvr>
  <p:transition spd="slow"/>
</p:sldLayout>
</file>

<file path=ppt/slideLayouts/slideLayout5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33CF4439-1010-0844-BE51-3EC4571769E5}"/>
              </a:ext>
            </a:extLst>
          </p:cNvPr>
          <p:cNvSpPr txBox="1">
            <a:spLocks noGrp="1"/>
          </p:cNvSpPr>
          <p:nvPr>
            <p:ph type="sldNum" sz="quarter" idx="10"/>
          </p:nvPr>
        </p:nvSpPr>
        <p:spPr>
          <a:ln/>
        </p:spPr>
        <p:txBody>
          <a:bodyPr/>
          <a:lstStyle>
            <a:lvl1pPr>
              <a:defRPr/>
            </a:lvl1pPr>
          </a:lstStyle>
          <a:p>
            <a:pPr>
              <a:defRPr/>
            </a:pPr>
            <a:fld id="{A09BC2A2-6923-9344-9845-615C23D92A21}" type="slidenum">
              <a:rPr/>
              <a:pPr>
                <a:defRPr/>
              </a:pPr>
              <a:t>‹#›</a:t>
            </a:fld>
            <a:endParaRPr/>
          </a:p>
        </p:txBody>
      </p:sp>
    </p:spTree>
    <p:extLst>
      <p:ext uri="{BB962C8B-B14F-4D97-AF65-F5344CB8AC3E}">
        <p14:creationId xmlns:p14="http://schemas.microsoft.com/office/powerpoint/2010/main" val="430371794"/>
      </p:ext>
    </p:extLst>
  </p:cSld>
  <p:clrMapOvr>
    <a:masterClrMapping/>
  </p:clrMapOvr>
  <p:transition spd="slow"/>
</p:sldLayout>
</file>

<file path=ppt/slideLayouts/slideLayout5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0598C704-84C5-154A-920F-ABE664066639}"/>
              </a:ext>
            </a:extLst>
          </p:cNvPr>
          <p:cNvSpPr txBox="1">
            <a:spLocks noGrp="1"/>
          </p:cNvSpPr>
          <p:nvPr>
            <p:ph type="sldNum" sz="quarter" idx="10"/>
          </p:nvPr>
        </p:nvSpPr>
        <p:spPr>
          <a:ln/>
        </p:spPr>
        <p:txBody>
          <a:bodyPr/>
          <a:lstStyle>
            <a:lvl1pPr>
              <a:defRPr/>
            </a:lvl1pPr>
          </a:lstStyle>
          <a:p>
            <a:pPr>
              <a:defRPr/>
            </a:pPr>
            <a:fld id="{E8BBC6DE-0754-EA46-897C-603E8AEFFA5D}" type="slidenum">
              <a:rPr/>
              <a:pPr>
                <a:defRPr/>
              </a:pPr>
              <a:t>‹#›</a:t>
            </a:fld>
            <a:endParaRPr/>
          </a:p>
        </p:txBody>
      </p:sp>
    </p:spTree>
    <p:extLst>
      <p:ext uri="{BB962C8B-B14F-4D97-AF65-F5344CB8AC3E}">
        <p14:creationId xmlns:p14="http://schemas.microsoft.com/office/powerpoint/2010/main" val="3743300524"/>
      </p:ext>
    </p:extLst>
  </p:cSld>
  <p:clrMapOvr>
    <a:masterClrMapping/>
  </p:clrMapOvr>
  <p:transition spd="slow"/>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97641D8-8CBD-5140-9631-F00280D280EE}"/>
              </a:ext>
            </a:extLst>
          </p:cNvPr>
          <p:cNvSpPr txBox="1">
            <a:spLocks noGrp="1"/>
          </p:cNvSpPr>
          <p:nvPr>
            <p:ph type="sldNum" sz="quarter" idx="10"/>
          </p:nvPr>
        </p:nvSpPr>
        <p:spPr>
          <a:ln/>
        </p:spPr>
        <p:txBody>
          <a:bodyPr/>
          <a:lstStyle>
            <a:lvl1pPr>
              <a:defRPr/>
            </a:lvl1pPr>
          </a:lstStyle>
          <a:p>
            <a:pPr>
              <a:defRPr/>
            </a:pPr>
            <a:fld id="{1FA04728-0994-2041-865C-EAFB9D87F778}" type="slidenum">
              <a:rPr/>
              <a:pPr>
                <a:defRPr/>
              </a:pPr>
              <a:t>‹#›</a:t>
            </a:fld>
            <a:endParaRPr/>
          </a:p>
        </p:txBody>
      </p:sp>
    </p:spTree>
    <p:extLst>
      <p:ext uri="{BB962C8B-B14F-4D97-AF65-F5344CB8AC3E}">
        <p14:creationId xmlns:p14="http://schemas.microsoft.com/office/powerpoint/2010/main" val="1561723605"/>
      </p:ext>
    </p:extLst>
  </p:cSld>
  <p:clrMapOvr>
    <a:masterClrMapping/>
  </p:clrMapOvr>
  <p:transition spd="slow"/>
</p:sldLayout>
</file>

<file path=ppt/slideLayouts/slideLayout5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ACAA0035-BEA1-8E42-8B01-EF9BBE70D948}"/>
              </a:ext>
            </a:extLst>
          </p:cNvPr>
          <p:cNvSpPr txBox="1">
            <a:spLocks noGrp="1"/>
          </p:cNvSpPr>
          <p:nvPr>
            <p:ph type="sldNum" sz="quarter" idx="10"/>
          </p:nvPr>
        </p:nvSpPr>
        <p:spPr>
          <a:ln/>
        </p:spPr>
        <p:txBody>
          <a:bodyPr/>
          <a:lstStyle>
            <a:lvl1pPr>
              <a:defRPr/>
            </a:lvl1pPr>
          </a:lstStyle>
          <a:p>
            <a:pPr>
              <a:defRPr/>
            </a:pPr>
            <a:fld id="{40B9037E-BA30-0A49-9FE9-0BB892FA3EB7}" type="slidenum">
              <a:rPr/>
              <a:pPr>
                <a:defRPr/>
              </a:pPr>
              <a:t>‹#›</a:t>
            </a:fld>
            <a:endParaRPr/>
          </a:p>
        </p:txBody>
      </p:sp>
    </p:spTree>
    <p:extLst>
      <p:ext uri="{BB962C8B-B14F-4D97-AF65-F5344CB8AC3E}">
        <p14:creationId xmlns:p14="http://schemas.microsoft.com/office/powerpoint/2010/main" val="255023442"/>
      </p:ext>
    </p:extLst>
  </p:cSld>
  <p:clrMapOvr>
    <a:masterClrMapping/>
  </p:clrMapOvr>
  <p:transition spd="slow"/>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2">
            <a:extLst>
              <a:ext uri="{FF2B5EF4-FFF2-40B4-BE49-F238E27FC236}">
                <a16:creationId xmlns:a16="http://schemas.microsoft.com/office/drawing/2014/main" id="{BB112084-2F10-1447-A0F1-7E76A822A2A4}"/>
              </a:ext>
            </a:extLst>
          </p:cNvPr>
          <p:cNvSpPr txBox="1">
            <a:spLocks noGrp="1"/>
          </p:cNvSpPr>
          <p:nvPr>
            <p:ph type="sldNum" sz="quarter" idx="10"/>
          </p:nvPr>
        </p:nvSpPr>
        <p:spPr>
          <a:ln/>
        </p:spPr>
        <p:txBody>
          <a:bodyPr/>
          <a:lstStyle>
            <a:lvl1pPr>
              <a:defRPr/>
            </a:lvl1pPr>
          </a:lstStyle>
          <a:p>
            <a:pPr>
              <a:defRPr/>
            </a:pPr>
            <a:fld id="{EF65A3A2-0947-1040-9A1A-3B8799D12DB3}" type="slidenum">
              <a:rPr/>
              <a:pPr>
                <a:defRPr/>
              </a:pPr>
              <a:t>‹#›</a:t>
            </a:fld>
            <a:endParaRPr/>
          </a:p>
        </p:txBody>
      </p:sp>
    </p:spTree>
    <p:extLst>
      <p:ext uri="{BB962C8B-B14F-4D97-AF65-F5344CB8AC3E}">
        <p14:creationId xmlns:p14="http://schemas.microsoft.com/office/powerpoint/2010/main" val="1707042576"/>
      </p:ext>
    </p:extLst>
  </p:cSld>
  <p:clrMapOvr>
    <a:masterClrMapping/>
  </p:clrMapOvr>
  <p:transition spd="slow"/>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9CA8BE4A-E1B3-F644-B755-CA718CF9E139}"/>
              </a:ext>
            </a:extLst>
          </p:cNvPr>
          <p:cNvSpPr txBox="1">
            <a:spLocks noGrp="1"/>
          </p:cNvSpPr>
          <p:nvPr>
            <p:ph type="sldNum" sz="quarter" idx="10"/>
          </p:nvPr>
        </p:nvSpPr>
        <p:spPr>
          <a:ln/>
        </p:spPr>
        <p:txBody>
          <a:bodyPr/>
          <a:lstStyle>
            <a:lvl1pPr>
              <a:defRPr/>
            </a:lvl1pPr>
          </a:lstStyle>
          <a:p>
            <a:pPr>
              <a:defRPr/>
            </a:pPr>
            <a:fld id="{44ABE8EF-A116-E946-A0A6-85841DDAF8FB}" type="slidenum">
              <a:rPr/>
              <a:pPr>
                <a:defRPr/>
              </a:pPr>
              <a:t>‹#›</a:t>
            </a:fld>
            <a:endParaRPr/>
          </a:p>
        </p:txBody>
      </p:sp>
    </p:spTree>
    <p:extLst>
      <p:ext uri="{BB962C8B-B14F-4D97-AF65-F5344CB8AC3E}">
        <p14:creationId xmlns:p14="http://schemas.microsoft.com/office/powerpoint/2010/main" val="42476923"/>
      </p:ext>
    </p:extLst>
  </p:cSld>
  <p:clrMapOvr>
    <a:masterClrMapping/>
  </p:clrMapOvr>
  <p:transition spd="slow"/>
</p:sldLayout>
</file>

<file path=ppt/slideLayouts/slideLayout5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CD08FA0-0669-864E-A4DA-2CA03465FE76}"/>
              </a:ext>
            </a:extLst>
          </p:cNvPr>
          <p:cNvSpPr txBox="1">
            <a:spLocks noGrp="1"/>
          </p:cNvSpPr>
          <p:nvPr>
            <p:ph type="sldNum" sz="quarter" idx="10"/>
          </p:nvPr>
        </p:nvSpPr>
        <p:spPr>
          <a:ln/>
        </p:spPr>
        <p:txBody>
          <a:bodyPr/>
          <a:lstStyle>
            <a:lvl1pPr>
              <a:defRPr/>
            </a:lvl1pPr>
          </a:lstStyle>
          <a:p>
            <a:pPr>
              <a:defRPr/>
            </a:pPr>
            <a:fld id="{9329ACB5-E7C4-AD47-9322-7EC5EF5E9163}" type="slidenum">
              <a:rPr/>
              <a:pPr>
                <a:defRPr/>
              </a:pPr>
              <a:t>‹#›</a:t>
            </a:fld>
            <a:endParaRPr/>
          </a:p>
        </p:txBody>
      </p:sp>
    </p:spTree>
    <p:extLst>
      <p:ext uri="{BB962C8B-B14F-4D97-AF65-F5344CB8AC3E}">
        <p14:creationId xmlns:p14="http://schemas.microsoft.com/office/powerpoint/2010/main" val="1828465455"/>
      </p:ext>
    </p:extLst>
  </p:cSld>
  <p:clrMapOvr>
    <a:masterClrMapping/>
  </p:clrMapOvr>
  <p:transition spd="slow"/>
</p:sldLayout>
</file>

<file path=ppt/slideLayouts/slideLayout5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99EE77A1-2684-CF44-BB93-0D0785234E74}"/>
              </a:ext>
            </a:extLst>
          </p:cNvPr>
          <p:cNvSpPr txBox="1">
            <a:spLocks noGrp="1"/>
          </p:cNvSpPr>
          <p:nvPr>
            <p:ph type="sldNum" sz="quarter" idx="10"/>
          </p:nvPr>
        </p:nvSpPr>
        <p:spPr>
          <a:ln/>
        </p:spPr>
        <p:txBody>
          <a:bodyPr/>
          <a:lstStyle>
            <a:lvl1pPr>
              <a:defRPr/>
            </a:lvl1pPr>
          </a:lstStyle>
          <a:p>
            <a:pPr>
              <a:defRPr/>
            </a:pPr>
            <a:fld id="{7311F5BE-B7A0-AA4A-AFFD-06383CD95F51}" type="slidenum">
              <a:rPr/>
              <a:pPr>
                <a:defRPr/>
              </a:pPr>
              <a:t>‹#›</a:t>
            </a:fld>
            <a:endParaRPr/>
          </a:p>
        </p:txBody>
      </p:sp>
    </p:spTree>
    <p:extLst>
      <p:ext uri="{BB962C8B-B14F-4D97-AF65-F5344CB8AC3E}">
        <p14:creationId xmlns:p14="http://schemas.microsoft.com/office/powerpoint/2010/main" val="1915760664"/>
      </p:ext>
    </p:extLst>
  </p:cSld>
  <p:clrMapOvr>
    <a:masterClrMapping/>
  </p:clrMapOvr>
  <p:transition spd="slow"/>
</p:sldLayout>
</file>

<file path=ppt/slideLayouts/slideLayout5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AA9F5BDF-E4B6-BA40-BFB2-9A727F9ACD67}"/>
              </a:ext>
            </a:extLst>
          </p:cNvPr>
          <p:cNvSpPr txBox="1">
            <a:spLocks noGrp="1"/>
          </p:cNvSpPr>
          <p:nvPr>
            <p:ph type="sldNum" sz="quarter" idx="10"/>
          </p:nvPr>
        </p:nvSpPr>
        <p:spPr>
          <a:ln/>
        </p:spPr>
        <p:txBody>
          <a:bodyPr/>
          <a:lstStyle>
            <a:lvl1pPr>
              <a:defRPr/>
            </a:lvl1pPr>
          </a:lstStyle>
          <a:p>
            <a:pPr>
              <a:defRPr/>
            </a:pPr>
            <a:fld id="{1C7109BD-2EA9-C54B-8CFA-AAAC71B17B4E}" type="slidenum">
              <a:rPr/>
              <a:pPr>
                <a:defRPr/>
              </a:pPr>
              <a:t>‹#›</a:t>
            </a:fld>
            <a:endParaRPr/>
          </a:p>
        </p:txBody>
      </p:sp>
    </p:spTree>
    <p:extLst>
      <p:ext uri="{BB962C8B-B14F-4D97-AF65-F5344CB8AC3E}">
        <p14:creationId xmlns:p14="http://schemas.microsoft.com/office/powerpoint/2010/main" val="4265880630"/>
      </p:ext>
    </p:extLst>
  </p:cSld>
  <p:clrMapOvr>
    <a:masterClrMapping/>
  </p:clrMapOvr>
  <p:transition spd="slow"/>
</p:sldLayout>
</file>

<file path=ppt/slideLayouts/slideLayout5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944DFA0A-6F04-D645-9E86-C88F52021EDA}"/>
              </a:ext>
            </a:extLst>
          </p:cNvPr>
          <p:cNvSpPr txBox="1">
            <a:spLocks noGrp="1"/>
          </p:cNvSpPr>
          <p:nvPr>
            <p:ph type="sldNum" sz="quarter" idx="10"/>
          </p:nvPr>
        </p:nvSpPr>
        <p:spPr>
          <a:ln/>
        </p:spPr>
        <p:txBody>
          <a:bodyPr/>
          <a:lstStyle>
            <a:lvl1pPr>
              <a:defRPr/>
            </a:lvl1pPr>
          </a:lstStyle>
          <a:p>
            <a:pPr>
              <a:defRPr/>
            </a:pPr>
            <a:fld id="{DD0DCA0F-080A-3546-815A-D2C07E0E9DE0}" type="slidenum">
              <a:rPr/>
              <a:pPr>
                <a:defRPr/>
              </a:pPr>
              <a:t>‹#›</a:t>
            </a:fld>
            <a:endParaRPr/>
          </a:p>
        </p:txBody>
      </p:sp>
    </p:spTree>
    <p:extLst>
      <p:ext uri="{BB962C8B-B14F-4D97-AF65-F5344CB8AC3E}">
        <p14:creationId xmlns:p14="http://schemas.microsoft.com/office/powerpoint/2010/main" val="3042595943"/>
      </p:ext>
    </p:extLst>
  </p:cSld>
  <p:clrMapOvr>
    <a:masterClrMapping/>
  </p:clrMapOvr>
  <p:transition spd="slow"/>
</p:sldLayout>
</file>

<file path=ppt/slideLayouts/slideLayout5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2FDB99D9-7A54-CD44-992C-CC120AEB5447}"/>
              </a:ext>
            </a:extLst>
          </p:cNvPr>
          <p:cNvSpPr txBox="1">
            <a:spLocks noGrp="1"/>
          </p:cNvSpPr>
          <p:nvPr>
            <p:ph type="sldNum" sz="quarter" idx="10"/>
          </p:nvPr>
        </p:nvSpPr>
        <p:spPr>
          <a:ln/>
        </p:spPr>
        <p:txBody>
          <a:bodyPr/>
          <a:lstStyle>
            <a:lvl1pPr>
              <a:defRPr/>
            </a:lvl1pPr>
          </a:lstStyle>
          <a:p>
            <a:pPr>
              <a:defRPr/>
            </a:pPr>
            <a:fld id="{AD8EA7EF-4696-024B-AE9F-9D00D83B5E25}" type="slidenum">
              <a:rPr/>
              <a:pPr>
                <a:defRPr/>
              </a:pPr>
              <a:t>‹#›</a:t>
            </a:fld>
            <a:endParaRPr/>
          </a:p>
        </p:txBody>
      </p:sp>
    </p:spTree>
    <p:extLst>
      <p:ext uri="{BB962C8B-B14F-4D97-AF65-F5344CB8AC3E}">
        <p14:creationId xmlns:p14="http://schemas.microsoft.com/office/powerpoint/2010/main" val="3396012698"/>
      </p:ext>
    </p:extLst>
  </p:cSld>
  <p:clrMapOvr>
    <a:masterClrMapping/>
  </p:clrMapOvr>
  <p:transition spd="slow"/>
</p:sldLayout>
</file>

<file path=ppt/slideLayouts/slideLayout5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244B6B9F-D998-2E4A-8DA6-F83479EE2BC3}"/>
              </a:ext>
            </a:extLst>
          </p:cNvPr>
          <p:cNvSpPr txBox="1">
            <a:spLocks noGrp="1"/>
          </p:cNvSpPr>
          <p:nvPr>
            <p:ph type="sldNum" sz="quarter" idx="10"/>
          </p:nvPr>
        </p:nvSpPr>
        <p:spPr>
          <a:ln/>
        </p:spPr>
        <p:txBody>
          <a:bodyPr/>
          <a:lstStyle>
            <a:lvl1pPr>
              <a:defRPr/>
            </a:lvl1pPr>
          </a:lstStyle>
          <a:p>
            <a:pPr>
              <a:defRPr/>
            </a:pPr>
            <a:fld id="{5A1D36BF-3BFA-4847-B324-08338BB7EFFB}" type="slidenum">
              <a:rPr/>
              <a:pPr>
                <a:defRPr/>
              </a:pPr>
              <a:t>‹#›</a:t>
            </a:fld>
            <a:endParaRPr/>
          </a:p>
        </p:txBody>
      </p:sp>
    </p:spTree>
    <p:extLst>
      <p:ext uri="{BB962C8B-B14F-4D97-AF65-F5344CB8AC3E}">
        <p14:creationId xmlns:p14="http://schemas.microsoft.com/office/powerpoint/2010/main" val="145979327"/>
      </p:ext>
    </p:extLst>
  </p:cSld>
  <p:clrMapOvr>
    <a:masterClrMapping/>
  </p:clrMapOvr>
  <p:transition spd="slow"/>
</p:sldLayout>
</file>

<file path=ppt/slideLayouts/slideLayout5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A946570E-9045-EE49-A3B8-FD4AD429D193}"/>
              </a:ext>
            </a:extLst>
          </p:cNvPr>
          <p:cNvSpPr txBox="1">
            <a:spLocks noGrp="1"/>
          </p:cNvSpPr>
          <p:nvPr>
            <p:ph type="sldNum" sz="quarter" idx="10"/>
          </p:nvPr>
        </p:nvSpPr>
        <p:spPr>
          <a:ln/>
        </p:spPr>
        <p:txBody>
          <a:bodyPr/>
          <a:lstStyle>
            <a:lvl1pPr>
              <a:defRPr/>
            </a:lvl1pPr>
          </a:lstStyle>
          <a:p>
            <a:pPr>
              <a:defRPr/>
            </a:pPr>
            <a:fld id="{661B0D36-AA93-6F44-BB75-8F1F158888B1}" type="slidenum">
              <a:rPr/>
              <a:pPr>
                <a:defRPr/>
              </a:pPr>
              <a:t>‹#›</a:t>
            </a:fld>
            <a:endParaRPr/>
          </a:p>
        </p:txBody>
      </p:sp>
    </p:spTree>
    <p:extLst>
      <p:ext uri="{BB962C8B-B14F-4D97-AF65-F5344CB8AC3E}">
        <p14:creationId xmlns:p14="http://schemas.microsoft.com/office/powerpoint/2010/main" val="660482057"/>
      </p:ext>
    </p:extLst>
  </p:cSld>
  <p:clrMapOvr>
    <a:masterClrMapping/>
  </p:clrMapOvr>
  <p:transition spd="slow"/>
</p:sldLayout>
</file>

<file path=ppt/slideLayouts/slideLayout5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14A5593B-0586-8645-86AF-FDC42F192C95}"/>
              </a:ext>
            </a:extLst>
          </p:cNvPr>
          <p:cNvSpPr txBox="1">
            <a:spLocks noGrp="1"/>
          </p:cNvSpPr>
          <p:nvPr>
            <p:ph type="sldNum" sz="quarter" idx="10"/>
          </p:nvPr>
        </p:nvSpPr>
        <p:spPr>
          <a:ln/>
        </p:spPr>
        <p:txBody>
          <a:bodyPr/>
          <a:lstStyle>
            <a:lvl1pPr>
              <a:defRPr/>
            </a:lvl1pPr>
          </a:lstStyle>
          <a:p>
            <a:pPr>
              <a:defRPr/>
            </a:pPr>
            <a:fld id="{21F0FF07-4BB7-5F47-9DA8-6A5C6633B538}" type="slidenum">
              <a:rPr/>
              <a:pPr>
                <a:defRPr/>
              </a:pPr>
              <a:t>‹#›</a:t>
            </a:fld>
            <a:endParaRPr/>
          </a:p>
        </p:txBody>
      </p:sp>
    </p:spTree>
    <p:extLst>
      <p:ext uri="{BB962C8B-B14F-4D97-AF65-F5344CB8AC3E}">
        <p14:creationId xmlns:p14="http://schemas.microsoft.com/office/powerpoint/2010/main" val="1321796078"/>
      </p:ext>
    </p:extLst>
  </p:cSld>
  <p:clrMapOvr>
    <a:masterClrMapping/>
  </p:clrMapOvr>
  <p:transition spd="slow"/>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C1D691D0-1F14-904D-8170-303B4387A6B2}"/>
              </a:ext>
            </a:extLst>
          </p:cNvPr>
          <p:cNvSpPr txBox="1">
            <a:spLocks noGrp="1"/>
          </p:cNvSpPr>
          <p:nvPr>
            <p:ph type="sldNum" sz="quarter" idx="10"/>
          </p:nvPr>
        </p:nvSpPr>
        <p:spPr>
          <a:ln/>
        </p:spPr>
        <p:txBody>
          <a:bodyPr/>
          <a:lstStyle>
            <a:lvl1pPr>
              <a:defRPr/>
            </a:lvl1pPr>
          </a:lstStyle>
          <a:p>
            <a:pPr>
              <a:defRPr/>
            </a:pPr>
            <a:fld id="{437ED0C2-5222-5343-B192-F1B239371060}" type="slidenum">
              <a:rPr/>
              <a:pPr>
                <a:defRPr/>
              </a:pPr>
              <a:t>‹#›</a:t>
            </a:fld>
            <a:endParaRPr/>
          </a:p>
        </p:txBody>
      </p:sp>
    </p:spTree>
    <p:extLst>
      <p:ext uri="{BB962C8B-B14F-4D97-AF65-F5344CB8AC3E}">
        <p14:creationId xmlns:p14="http://schemas.microsoft.com/office/powerpoint/2010/main" val="749608741"/>
      </p:ext>
    </p:extLst>
  </p:cSld>
  <p:clrMapOvr>
    <a:masterClrMapping/>
  </p:clrMapOvr>
  <p:transition spd="slow"/>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2">
            <a:extLst>
              <a:ext uri="{FF2B5EF4-FFF2-40B4-BE49-F238E27FC236}">
                <a16:creationId xmlns:a16="http://schemas.microsoft.com/office/drawing/2014/main" id="{2414A9EB-2628-EB4A-94AB-974AAC33E062}"/>
              </a:ext>
            </a:extLst>
          </p:cNvPr>
          <p:cNvSpPr txBox="1">
            <a:spLocks noGrp="1"/>
          </p:cNvSpPr>
          <p:nvPr>
            <p:ph type="sldNum" sz="quarter" idx="10"/>
          </p:nvPr>
        </p:nvSpPr>
        <p:spPr>
          <a:ln/>
        </p:spPr>
        <p:txBody>
          <a:bodyPr/>
          <a:lstStyle>
            <a:lvl1pPr>
              <a:defRPr/>
            </a:lvl1pPr>
          </a:lstStyle>
          <a:p>
            <a:pPr>
              <a:defRPr/>
            </a:pPr>
            <a:fld id="{B92350C3-5ECD-774A-BA00-0162255F0F7D}" type="slidenum">
              <a:rPr/>
              <a:pPr>
                <a:defRPr/>
              </a:pPr>
              <a:t>‹#›</a:t>
            </a:fld>
            <a:endParaRPr/>
          </a:p>
        </p:txBody>
      </p:sp>
    </p:spTree>
    <p:extLst>
      <p:ext uri="{BB962C8B-B14F-4D97-AF65-F5344CB8AC3E}">
        <p14:creationId xmlns:p14="http://schemas.microsoft.com/office/powerpoint/2010/main" val="1689595808"/>
      </p:ext>
    </p:extLst>
  </p:cSld>
  <p:clrMapOvr>
    <a:masterClrMapping/>
  </p:clrMapOvr>
  <p:transition spd="slow"/>
</p:sldLayout>
</file>

<file path=ppt/slideLayouts/slideLayout5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BF575EB-0A6D-6D41-BCC5-7ED9BEEC8309}"/>
              </a:ext>
            </a:extLst>
          </p:cNvPr>
          <p:cNvSpPr txBox="1">
            <a:spLocks noGrp="1"/>
          </p:cNvSpPr>
          <p:nvPr>
            <p:ph type="sldNum" sz="quarter" idx="10"/>
          </p:nvPr>
        </p:nvSpPr>
        <p:spPr>
          <a:ln/>
        </p:spPr>
        <p:txBody>
          <a:bodyPr/>
          <a:lstStyle>
            <a:lvl1pPr>
              <a:defRPr/>
            </a:lvl1pPr>
          </a:lstStyle>
          <a:p>
            <a:pPr>
              <a:defRPr/>
            </a:pPr>
            <a:fld id="{4DAC5757-3522-7749-A4C3-EFEABCC523C2}" type="slidenum">
              <a:rPr/>
              <a:pPr>
                <a:defRPr/>
              </a:pPr>
              <a:t>‹#›</a:t>
            </a:fld>
            <a:endParaRPr/>
          </a:p>
        </p:txBody>
      </p:sp>
    </p:spTree>
    <p:extLst>
      <p:ext uri="{BB962C8B-B14F-4D97-AF65-F5344CB8AC3E}">
        <p14:creationId xmlns:p14="http://schemas.microsoft.com/office/powerpoint/2010/main" val="2617880450"/>
      </p:ext>
    </p:extLst>
  </p:cSld>
  <p:clrMapOvr>
    <a:masterClrMapping/>
  </p:clrMapOvr>
  <p:transition spd="slow"/>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9E8259A8-E72B-3E4F-AEDA-3F82D4E054BE}"/>
              </a:ext>
            </a:extLst>
          </p:cNvPr>
          <p:cNvSpPr txBox="1">
            <a:spLocks noGrp="1"/>
          </p:cNvSpPr>
          <p:nvPr>
            <p:ph type="sldNum" sz="quarter" idx="10"/>
          </p:nvPr>
        </p:nvSpPr>
        <p:spPr>
          <a:ln/>
        </p:spPr>
        <p:txBody>
          <a:bodyPr/>
          <a:lstStyle>
            <a:lvl1pPr>
              <a:defRPr/>
            </a:lvl1pPr>
          </a:lstStyle>
          <a:p>
            <a:pPr>
              <a:defRPr/>
            </a:pPr>
            <a:fld id="{54298764-DCBE-E14A-96D8-6102542778E2}" type="slidenum">
              <a:rPr/>
              <a:pPr>
                <a:defRPr/>
              </a:pPr>
              <a:t>‹#›</a:t>
            </a:fld>
            <a:endParaRPr/>
          </a:p>
        </p:txBody>
      </p:sp>
    </p:spTree>
    <p:extLst>
      <p:ext uri="{BB962C8B-B14F-4D97-AF65-F5344CB8AC3E}">
        <p14:creationId xmlns:p14="http://schemas.microsoft.com/office/powerpoint/2010/main" val="2713999271"/>
      </p:ext>
    </p:extLst>
  </p:cSld>
  <p:clrMapOvr>
    <a:masterClrMapping/>
  </p:clrMapOvr>
  <p:transition spd="slow"/>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7219CC86-E676-F646-B68D-9CBC2B38D1CA}"/>
              </a:ext>
            </a:extLst>
          </p:cNvPr>
          <p:cNvSpPr txBox="1">
            <a:spLocks noGrp="1"/>
          </p:cNvSpPr>
          <p:nvPr>
            <p:ph type="sldNum" sz="quarter" idx="10"/>
          </p:nvPr>
        </p:nvSpPr>
        <p:spPr>
          <a:ln/>
        </p:spPr>
        <p:txBody>
          <a:bodyPr/>
          <a:lstStyle>
            <a:lvl1pPr>
              <a:defRPr/>
            </a:lvl1pPr>
          </a:lstStyle>
          <a:p>
            <a:pPr>
              <a:defRPr/>
            </a:pPr>
            <a:fld id="{4763F4EC-F1CA-A143-9B24-20754CDEC1D7}" type="slidenum">
              <a:rPr/>
              <a:pPr>
                <a:defRPr/>
              </a:pPr>
              <a:t>‹#›</a:t>
            </a:fld>
            <a:endParaRPr/>
          </a:p>
        </p:txBody>
      </p:sp>
    </p:spTree>
    <p:extLst>
      <p:ext uri="{BB962C8B-B14F-4D97-AF65-F5344CB8AC3E}">
        <p14:creationId xmlns:p14="http://schemas.microsoft.com/office/powerpoint/2010/main" val="922662225"/>
      </p:ext>
    </p:extLst>
  </p:cSld>
  <p:clrMapOvr>
    <a:masterClrMapping/>
  </p:clrMapOvr>
  <p:transition spd="slow"/>
</p:sldLayout>
</file>

<file path=ppt/slideLayouts/slideLayout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CE93B738-CE21-2643-89D7-BA271D8BCC75}"/>
              </a:ext>
            </a:extLst>
          </p:cNvPr>
          <p:cNvSpPr txBox="1">
            <a:spLocks noGrp="1"/>
          </p:cNvSpPr>
          <p:nvPr>
            <p:ph type="sldNum" sz="quarter" idx="10"/>
          </p:nvPr>
        </p:nvSpPr>
        <p:spPr>
          <a:ln/>
        </p:spPr>
        <p:txBody>
          <a:bodyPr/>
          <a:lstStyle>
            <a:lvl1pPr>
              <a:defRPr/>
            </a:lvl1pPr>
          </a:lstStyle>
          <a:p>
            <a:pPr>
              <a:defRPr/>
            </a:pPr>
            <a:fld id="{5A711ED9-7E23-8946-9874-8F60CCA0A32D}" type="slidenum">
              <a:rPr/>
              <a:pPr>
                <a:defRPr/>
              </a:pPr>
              <a:t>‹#›</a:t>
            </a:fld>
            <a:endParaRPr/>
          </a:p>
        </p:txBody>
      </p:sp>
    </p:spTree>
    <p:extLst>
      <p:ext uri="{BB962C8B-B14F-4D97-AF65-F5344CB8AC3E}">
        <p14:creationId xmlns:p14="http://schemas.microsoft.com/office/powerpoint/2010/main" val="1248637300"/>
      </p:ext>
    </p:extLst>
  </p:cSld>
  <p:clrMapOvr>
    <a:masterClrMapping/>
  </p:clrMapOvr>
  <p:transition spd="slow"/>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A30AE428-093B-F042-A05F-65221C767309}"/>
              </a:ext>
            </a:extLst>
          </p:cNvPr>
          <p:cNvSpPr txBox="1">
            <a:spLocks noGrp="1"/>
          </p:cNvSpPr>
          <p:nvPr>
            <p:ph type="sldNum" sz="quarter" idx="10"/>
          </p:nvPr>
        </p:nvSpPr>
        <p:spPr>
          <a:ln/>
        </p:spPr>
        <p:txBody>
          <a:bodyPr/>
          <a:lstStyle>
            <a:lvl1pPr>
              <a:defRPr/>
            </a:lvl1pPr>
          </a:lstStyle>
          <a:p>
            <a:pPr>
              <a:defRPr/>
            </a:pPr>
            <a:fld id="{F2297B87-7071-834E-8914-8ECAB881E37C}" type="slidenum">
              <a:rPr/>
              <a:pPr>
                <a:defRPr/>
              </a:pPr>
              <a:t>‹#›</a:t>
            </a:fld>
            <a:endParaRPr/>
          </a:p>
        </p:txBody>
      </p:sp>
    </p:spTree>
    <p:extLst>
      <p:ext uri="{BB962C8B-B14F-4D97-AF65-F5344CB8AC3E}">
        <p14:creationId xmlns:p14="http://schemas.microsoft.com/office/powerpoint/2010/main" val="153605467"/>
      </p:ext>
    </p:extLst>
  </p:cSld>
  <p:clrMapOvr>
    <a:masterClrMapping/>
  </p:clrMapOvr>
  <p:transition spd="slow"/>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CE041964-21C0-B240-9639-7AAECCA1F8A8}"/>
              </a:ext>
            </a:extLst>
          </p:cNvPr>
          <p:cNvSpPr txBox="1">
            <a:spLocks noGrp="1"/>
          </p:cNvSpPr>
          <p:nvPr>
            <p:ph type="sldNum" sz="quarter" idx="10"/>
          </p:nvPr>
        </p:nvSpPr>
        <p:spPr>
          <a:ln/>
        </p:spPr>
        <p:txBody>
          <a:bodyPr/>
          <a:lstStyle>
            <a:lvl1pPr>
              <a:defRPr/>
            </a:lvl1pPr>
          </a:lstStyle>
          <a:p>
            <a:pPr>
              <a:defRPr/>
            </a:pPr>
            <a:fld id="{81F137D6-9905-D943-8FA3-770A2DA3BD54}" type="slidenum">
              <a:rPr/>
              <a:pPr>
                <a:defRPr/>
              </a:pPr>
              <a:t>‹#›</a:t>
            </a:fld>
            <a:endParaRPr/>
          </a:p>
        </p:txBody>
      </p:sp>
    </p:spTree>
    <p:extLst>
      <p:ext uri="{BB962C8B-B14F-4D97-AF65-F5344CB8AC3E}">
        <p14:creationId xmlns:p14="http://schemas.microsoft.com/office/powerpoint/2010/main" val="1503526972"/>
      </p:ext>
    </p:extLst>
  </p:cSld>
  <p:clrMapOvr>
    <a:masterClrMapping/>
  </p:clrMapOvr>
  <p:transition spd="slow"/>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90160377-8D2D-ED42-8380-BB66A5BFDB1F}"/>
              </a:ext>
            </a:extLst>
          </p:cNvPr>
          <p:cNvSpPr txBox="1">
            <a:spLocks noGrp="1"/>
          </p:cNvSpPr>
          <p:nvPr>
            <p:ph type="sldNum" sz="quarter" idx="10"/>
          </p:nvPr>
        </p:nvSpPr>
        <p:spPr>
          <a:ln/>
        </p:spPr>
        <p:txBody>
          <a:bodyPr/>
          <a:lstStyle>
            <a:lvl1pPr>
              <a:defRPr/>
            </a:lvl1pPr>
          </a:lstStyle>
          <a:p>
            <a:pPr>
              <a:defRPr/>
            </a:pPr>
            <a:fld id="{02731BE4-DDF4-884D-9404-8B09BACEE668}" type="slidenum">
              <a:rPr/>
              <a:pPr>
                <a:defRPr/>
              </a:pPr>
              <a:t>‹#›</a:t>
            </a:fld>
            <a:endParaRPr/>
          </a:p>
        </p:txBody>
      </p:sp>
    </p:spTree>
    <p:extLst>
      <p:ext uri="{BB962C8B-B14F-4D97-AF65-F5344CB8AC3E}">
        <p14:creationId xmlns:p14="http://schemas.microsoft.com/office/powerpoint/2010/main" val="3231516918"/>
      </p:ext>
    </p:extLst>
  </p:cSld>
  <p:clrMapOvr>
    <a:masterClrMapping/>
  </p:clrMapOvr>
  <p:transition spd="slow"/>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16A64F23-C65E-B54D-8752-86041DB7FDCB}"/>
              </a:ext>
            </a:extLst>
          </p:cNvPr>
          <p:cNvSpPr txBox="1">
            <a:spLocks noGrp="1"/>
          </p:cNvSpPr>
          <p:nvPr>
            <p:ph type="sldNum" sz="quarter" idx="10"/>
          </p:nvPr>
        </p:nvSpPr>
        <p:spPr>
          <a:ln/>
        </p:spPr>
        <p:txBody>
          <a:bodyPr/>
          <a:lstStyle>
            <a:lvl1pPr>
              <a:defRPr/>
            </a:lvl1pPr>
          </a:lstStyle>
          <a:p>
            <a:pPr>
              <a:defRPr/>
            </a:pPr>
            <a:fld id="{4E21AE3E-3ECA-B847-BC55-0C659EB43BA0}" type="slidenum">
              <a:rPr/>
              <a:pPr>
                <a:defRPr/>
              </a:pPr>
              <a:t>‹#›</a:t>
            </a:fld>
            <a:endParaRPr/>
          </a:p>
        </p:txBody>
      </p:sp>
    </p:spTree>
    <p:extLst>
      <p:ext uri="{BB962C8B-B14F-4D97-AF65-F5344CB8AC3E}">
        <p14:creationId xmlns:p14="http://schemas.microsoft.com/office/powerpoint/2010/main" val="3769700224"/>
      </p:ext>
    </p:extLst>
  </p:cSld>
  <p:clrMapOvr>
    <a:masterClrMapping/>
  </p:clrMapOvr>
  <p:transition spd="slow"/>
</p:sldLayout>
</file>

<file path=ppt/slideLayouts/slideLayout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CA2B5B1A-0A0A-5442-8B41-3EA8D17D0AE9}"/>
              </a:ext>
            </a:extLst>
          </p:cNvPr>
          <p:cNvSpPr txBox="1">
            <a:spLocks noGrp="1"/>
          </p:cNvSpPr>
          <p:nvPr>
            <p:ph type="sldNum" sz="quarter" idx="10"/>
          </p:nvPr>
        </p:nvSpPr>
        <p:spPr>
          <a:ln/>
        </p:spPr>
        <p:txBody>
          <a:bodyPr/>
          <a:lstStyle>
            <a:lvl1pPr>
              <a:defRPr/>
            </a:lvl1pPr>
          </a:lstStyle>
          <a:p>
            <a:pPr>
              <a:defRPr/>
            </a:pPr>
            <a:fld id="{A5C373C7-D170-6347-899D-2BD7B11B0DF7}" type="slidenum">
              <a:rPr/>
              <a:pPr>
                <a:defRPr/>
              </a:pPr>
              <a:t>‹#›</a:t>
            </a:fld>
            <a:endParaRPr/>
          </a:p>
        </p:txBody>
      </p:sp>
    </p:spTree>
    <p:extLst>
      <p:ext uri="{BB962C8B-B14F-4D97-AF65-F5344CB8AC3E}">
        <p14:creationId xmlns:p14="http://schemas.microsoft.com/office/powerpoint/2010/main" val="3969397540"/>
      </p:ext>
    </p:extLst>
  </p:cSld>
  <p:clrMapOvr>
    <a:masterClrMapping/>
  </p:clrMapOvr>
  <p:transition spd="slow"/>
</p:sldLayout>
</file>

<file path=ppt/slideLayouts/slideLayout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669E6ABF-FC00-244F-9B37-A20547E84505}"/>
              </a:ext>
            </a:extLst>
          </p:cNvPr>
          <p:cNvSpPr txBox="1">
            <a:spLocks noGrp="1"/>
          </p:cNvSpPr>
          <p:nvPr>
            <p:ph type="sldNum" sz="quarter" idx="10"/>
          </p:nvPr>
        </p:nvSpPr>
        <p:spPr>
          <a:ln/>
        </p:spPr>
        <p:txBody>
          <a:bodyPr/>
          <a:lstStyle>
            <a:lvl1pPr>
              <a:defRPr/>
            </a:lvl1pPr>
          </a:lstStyle>
          <a:p>
            <a:pPr>
              <a:defRPr/>
            </a:pPr>
            <a:fld id="{C00D613A-6A82-7046-8EFC-64617D307FC4}" type="slidenum">
              <a:rPr/>
              <a:pPr>
                <a:defRPr/>
              </a:pPr>
              <a:t>‹#›</a:t>
            </a:fld>
            <a:endParaRPr/>
          </a:p>
        </p:txBody>
      </p:sp>
    </p:spTree>
    <p:extLst>
      <p:ext uri="{BB962C8B-B14F-4D97-AF65-F5344CB8AC3E}">
        <p14:creationId xmlns:p14="http://schemas.microsoft.com/office/powerpoint/2010/main" val="3723134951"/>
      </p:ext>
    </p:extLst>
  </p:cSld>
  <p:clrMapOvr>
    <a:masterClrMapping/>
  </p:clrMapOvr>
  <p:transition spd="slow"/>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2">
            <a:extLst>
              <a:ext uri="{FF2B5EF4-FFF2-40B4-BE49-F238E27FC236}">
                <a16:creationId xmlns:a16="http://schemas.microsoft.com/office/drawing/2014/main" id="{DCF8E0A6-3635-714A-803E-4F3437C01505}"/>
              </a:ext>
            </a:extLst>
          </p:cNvPr>
          <p:cNvSpPr txBox="1">
            <a:spLocks noGrp="1"/>
          </p:cNvSpPr>
          <p:nvPr>
            <p:ph type="sldNum" sz="quarter" idx="10"/>
          </p:nvPr>
        </p:nvSpPr>
        <p:spPr>
          <a:ln/>
        </p:spPr>
        <p:txBody>
          <a:bodyPr/>
          <a:lstStyle>
            <a:lvl1pPr>
              <a:defRPr/>
            </a:lvl1pPr>
          </a:lstStyle>
          <a:p>
            <a:pPr>
              <a:defRPr/>
            </a:pPr>
            <a:fld id="{22B86D62-1861-1448-AC03-C7A32D9EA43A}" type="slidenum">
              <a:rPr/>
              <a:pPr>
                <a:defRPr/>
              </a:pPr>
              <a:t>‹#›</a:t>
            </a:fld>
            <a:endParaRPr/>
          </a:p>
        </p:txBody>
      </p:sp>
    </p:spTree>
    <p:extLst>
      <p:ext uri="{BB962C8B-B14F-4D97-AF65-F5344CB8AC3E}">
        <p14:creationId xmlns:p14="http://schemas.microsoft.com/office/powerpoint/2010/main" val="926846106"/>
      </p:ext>
    </p:extLst>
  </p:cSld>
  <p:clrMapOvr>
    <a:masterClrMapping/>
  </p:clrMapOvr>
  <p:transition spd="slow"/>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2B156461-624B-9042-99AD-0A610A60C5E9}"/>
              </a:ext>
            </a:extLst>
          </p:cNvPr>
          <p:cNvSpPr txBox="1">
            <a:spLocks noGrp="1"/>
          </p:cNvSpPr>
          <p:nvPr>
            <p:ph type="sldNum" sz="quarter" idx="10"/>
          </p:nvPr>
        </p:nvSpPr>
        <p:spPr>
          <a:ln/>
        </p:spPr>
        <p:txBody>
          <a:bodyPr/>
          <a:lstStyle>
            <a:lvl1pPr>
              <a:defRPr/>
            </a:lvl1pPr>
          </a:lstStyle>
          <a:p>
            <a:pPr>
              <a:defRPr/>
            </a:pPr>
            <a:fld id="{0D820164-83CA-9F42-A9F7-B127BCB882DB}" type="slidenum">
              <a:rPr/>
              <a:pPr>
                <a:defRPr/>
              </a:pPr>
              <a:t>‹#›</a:t>
            </a:fld>
            <a:endParaRPr/>
          </a:p>
        </p:txBody>
      </p:sp>
    </p:spTree>
    <p:extLst>
      <p:ext uri="{BB962C8B-B14F-4D97-AF65-F5344CB8AC3E}">
        <p14:creationId xmlns:p14="http://schemas.microsoft.com/office/powerpoint/2010/main" val="3141380995"/>
      </p:ext>
    </p:extLst>
  </p:cSld>
  <p:clrMapOvr>
    <a:masterClrMapping/>
  </p:clrMapOvr>
  <p:transition spd="slow"/>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43DB7F34-01C7-E545-A7C9-E5E8C7E6B5B0}"/>
              </a:ext>
            </a:extLst>
          </p:cNvPr>
          <p:cNvSpPr txBox="1">
            <a:spLocks noGrp="1"/>
          </p:cNvSpPr>
          <p:nvPr>
            <p:ph type="sldNum" sz="quarter" idx="10"/>
          </p:nvPr>
        </p:nvSpPr>
        <p:spPr>
          <a:ln/>
        </p:spPr>
        <p:txBody>
          <a:bodyPr/>
          <a:lstStyle>
            <a:lvl1pPr>
              <a:defRPr/>
            </a:lvl1pPr>
          </a:lstStyle>
          <a:p>
            <a:pPr>
              <a:defRPr/>
            </a:pPr>
            <a:fld id="{0E518370-C2EE-0445-A9F6-6315647EE52B}" type="slidenum">
              <a:rPr/>
              <a:pPr>
                <a:defRPr/>
              </a:pPr>
              <a:t>‹#›</a:t>
            </a:fld>
            <a:endParaRPr/>
          </a:p>
        </p:txBody>
      </p:sp>
    </p:spTree>
    <p:extLst>
      <p:ext uri="{BB962C8B-B14F-4D97-AF65-F5344CB8AC3E}">
        <p14:creationId xmlns:p14="http://schemas.microsoft.com/office/powerpoint/2010/main" val="2953237413"/>
      </p:ext>
    </p:extLst>
  </p:cSld>
  <p:clrMapOvr>
    <a:masterClrMapping/>
  </p:clrMapOvr>
  <p:transition spd="slow"/>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FB716F3B-AF9E-FF4A-9983-70215134D57E}"/>
              </a:ext>
            </a:extLst>
          </p:cNvPr>
          <p:cNvSpPr txBox="1">
            <a:spLocks noGrp="1"/>
          </p:cNvSpPr>
          <p:nvPr>
            <p:ph type="sldNum" sz="quarter" idx="10"/>
          </p:nvPr>
        </p:nvSpPr>
        <p:spPr>
          <a:ln/>
        </p:spPr>
        <p:txBody>
          <a:bodyPr/>
          <a:lstStyle>
            <a:lvl1pPr>
              <a:defRPr/>
            </a:lvl1pPr>
          </a:lstStyle>
          <a:p>
            <a:pPr>
              <a:defRPr/>
            </a:pPr>
            <a:fld id="{7554FFFA-9BC4-9442-B296-1C61E110FDC7}" type="slidenum">
              <a:rPr/>
              <a:pPr>
                <a:defRPr/>
              </a:pPr>
              <a:t>‹#›</a:t>
            </a:fld>
            <a:endParaRPr/>
          </a:p>
        </p:txBody>
      </p:sp>
    </p:spTree>
    <p:extLst>
      <p:ext uri="{BB962C8B-B14F-4D97-AF65-F5344CB8AC3E}">
        <p14:creationId xmlns:p14="http://schemas.microsoft.com/office/powerpoint/2010/main" val="819970083"/>
      </p:ext>
    </p:extLst>
  </p:cSld>
  <p:clrMapOvr>
    <a:masterClrMapping/>
  </p:clrMapOvr>
  <p:transition spd="slow"/>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7FAEB8B9-7745-3C47-A513-5DBFC0B37530}"/>
              </a:ext>
            </a:extLst>
          </p:cNvPr>
          <p:cNvSpPr txBox="1">
            <a:spLocks noGrp="1"/>
          </p:cNvSpPr>
          <p:nvPr>
            <p:ph type="sldNum" sz="quarter" idx="10"/>
          </p:nvPr>
        </p:nvSpPr>
        <p:spPr>
          <a:ln/>
        </p:spPr>
        <p:txBody>
          <a:bodyPr/>
          <a:lstStyle>
            <a:lvl1pPr>
              <a:defRPr/>
            </a:lvl1pPr>
          </a:lstStyle>
          <a:p>
            <a:pPr>
              <a:defRPr/>
            </a:pPr>
            <a:fld id="{AF1B6657-4F67-6E4C-84C8-D333D26901B5}" type="slidenum">
              <a:rPr/>
              <a:pPr>
                <a:defRPr/>
              </a:pPr>
              <a:t>‹#›</a:t>
            </a:fld>
            <a:endParaRPr/>
          </a:p>
        </p:txBody>
      </p:sp>
    </p:spTree>
    <p:extLst>
      <p:ext uri="{BB962C8B-B14F-4D97-AF65-F5344CB8AC3E}">
        <p14:creationId xmlns:p14="http://schemas.microsoft.com/office/powerpoint/2010/main" val="3261942107"/>
      </p:ext>
    </p:extLst>
  </p:cSld>
  <p:clrMapOvr>
    <a:masterClrMapping/>
  </p:clrMapOvr>
  <p:transition spd="slow"/>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220BE551-F36B-7345-9ACC-6150595789B6}"/>
              </a:ext>
            </a:extLst>
          </p:cNvPr>
          <p:cNvSpPr txBox="1">
            <a:spLocks noGrp="1"/>
          </p:cNvSpPr>
          <p:nvPr>
            <p:ph type="sldNum" sz="quarter" idx="10"/>
          </p:nvPr>
        </p:nvSpPr>
        <p:spPr>
          <a:ln/>
        </p:spPr>
        <p:txBody>
          <a:bodyPr/>
          <a:lstStyle>
            <a:lvl1pPr>
              <a:defRPr/>
            </a:lvl1pPr>
          </a:lstStyle>
          <a:p>
            <a:pPr>
              <a:defRPr/>
            </a:pPr>
            <a:fld id="{DE9A5E14-6E5C-6E42-B925-F4F2AE519BD9}" type="slidenum">
              <a:rPr/>
              <a:pPr>
                <a:defRPr/>
              </a:pPr>
              <a:t>‹#›</a:t>
            </a:fld>
            <a:endParaRPr/>
          </a:p>
        </p:txBody>
      </p:sp>
    </p:spTree>
    <p:extLst>
      <p:ext uri="{BB962C8B-B14F-4D97-AF65-F5344CB8AC3E}">
        <p14:creationId xmlns:p14="http://schemas.microsoft.com/office/powerpoint/2010/main" val="2519955228"/>
      </p:ext>
    </p:extLst>
  </p:cSld>
  <p:clrMapOvr>
    <a:masterClrMapping/>
  </p:clrMapOvr>
  <p:transition spd="slow"/>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DF51BD6E-0269-254E-B549-D97E8D36206B}"/>
              </a:ext>
            </a:extLst>
          </p:cNvPr>
          <p:cNvSpPr txBox="1">
            <a:spLocks noGrp="1"/>
          </p:cNvSpPr>
          <p:nvPr>
            <p:ph type="sldNum" sz="quarter" idx="10"/>
          </p:nvPr>
        </p:nvSpPr>
        <p:spPr>
          <a:ln/>
        </p:spPr>
        <p:txBody>
          <a:bodyPr/>
          <a:lstStyle>
            <a:lvl1pPr>
              <a:defRPr/>
            </a:lvl1pPr>
          </a:lstStyle>
          <a:p>
            <a:pPr>
              <a:defRPr/>
            </a:pPr>
            <a:fld id="{FC6B4ABC-CAF4-2A45-9635-A47144C214F1}" type="slidenum">
              <a:rPr/>
              <a:pPr>
                <a:defRPr/>
              </a:pPr>
              <a:t>‹#›</a:t>
            </a:fld>
            <a:endParaRPr/>
          </a:p>
        </p:txBody>
      </p:sp>
    </p:spTree>
    <p:extLst>
      <p:ext uri="{BB962C8B-B14F-4D97-AF65-F5344CB8AC3E}">
        <p14:creationId xmlns:p14="http://schemas.microsoft.com/office/powerpoint/2010/main" val="1020882454"/>
      </p:ext>
    </p:extLst>
  </p:cSld>
  <p:clrMapOvr>
    <a:masterClrMapping/>
  </p:clrMapOvr>
  <p:transition spd="slow"/>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C1C36934-A3BD-534D-AFE5-80EB4F0B381D}"/>
              </a:ext>
            </a:extLst>
          </p:cNvPr>
          <p:cNvSpPr txBox="1">
            <a:spLocks noGrp="1"/>
          </p:cNvSpPr>
          <p:nvPr>
            <p:ph type="sldNum" sz="quarter" idx="10"/>
          </p:nvPr>
        </p:nvSpPr>
        <p:spPr>
          <a:ln/>
        </p:spPr>
        <p:txBody>
          <a:bodyPr/>
          <a:lstStyle>
            <a:lvl1pPr>
              <a:defRPr/>
            </a:lvl1pPr>
          </a:lstStyle>
          <a:p>
            <a:pPr>
              <a:defRPr/>
            </a:pPr>
            <a:fld id="{AE03DB58-8195-FA47-ADF3-23F26787B97F}" type="slidenum">
              <a:rPr/>
              <a:pPr>
                <a:defRPr/>
              </a:pPr>
              <a:t>‹#›</a:t>
            </a:fld>
            <a:endParaRPr/>
          </a:p>
        </p:txBody>
      </p:sp>
    </p:spTree>
    <p:extLst>
      <p:ext uri="{BB962C8B-B14F-4D97-AF65-F5344CB8AC3E}">
        <p14:creationId xmlns:p14="http://schemas.microsoft.com/office/powerpoint/2010/main" val="3905210847"/>
      </p:ext>
    </p:extLst>
  </p:cSld>
  <p:clrMapOvr>
    <a:masterClrMapping/>
  </p:clrMapOvr>
  <p:transition spd="slow"/>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2F41373C-8A69-DB4C-8CDD-DD62616F6789}"/>
              </a:ext>
            </a:extLst>
          </p:cNvPr>
          <p:cNvSpPr txBox="1">
            <a:spLocks noGrp="1"/>
          </p:cNvSpPr>
          <p:nvPr>
            <p:ph type="sldNum" sz="quarter" idx="10"/>
          </p:nvPr>
        </p:nvSpPr>
        <p:spPr>
          <a:ln/>
        </p:spPr>
        <p:txBody>
          <a:bodyPr/>
          <a:lstStyle>
            <a:lvl1pPr>
              <a:defRPr/>
            </a:lvl1pPr>
          </a:lstStyle>
          <a:p>
            <a:pPr>
              <a:defRPr/>
            </a:pPr>
            <a:fld id="{6D49CA7D-1504-634D-B55F-F9BEE292263C}" type="slidenum">
              <a:rPr/>
              <a:pPr>
                <a:defRPr/>
              </a:pPr>
              <a:t>‹#›</a:t>
            </a:fld>
            <a:endParaRPr/>
          </a:p>
        </p:txBody>
      </p:sp>
    </p:spTree>
    <p:extLst>
      <p:ext uri="{BB962C8B-B14F-4D97-AF65-F5344CB8AC3E}">
        <p14:creationId xmlns:p14="http://schemas.microsoft.com/office/powerpoint/2010/main" val="3688337712"/>
      </p:ext>
    </p:extLst>
  </p:cSld>
  <p:clrMapOvr>
    <a:masterClrMapping/>
  </p:clrMapOvr>
  <p:transition spd="slow"/>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7F772EE7-44D5-D34F-87C4-2BF5D0936CC4}"/>
              </a:ext>
            </a:extLst>
          </p:cNvPr>
          <p:cNvSpPr txBox="1">
            <a:spLocks noGrp="1"/>
          </p:cNvSpPr>
          <p:nvPr>
            <p:ph type="sldNum" sz="quarter" idx="10"/>
          </p:nvPr>
        </p:nvSpPr>
        <p:spPr>
          <a:ln/>
        </p:spPr>
        <p:txBody>
          <a:bodyPr/>
          <a:lstStyle>
            <a:lvl1pPr>
              <a:defRPr/>
            </a:lvl1pPr>
          </a:lstStyle>
          <a:p>
            <a:pPr>
              <a:defRPr/>
            </a:pPr>
            <a:fld id="{A9AFB124-AE0C-F944-A06A-11603D9CF2E2}" type="slidenum">
              <a:rPr/>
              <a:pPr>
                <a:defRPr/>
              </a:pPr>
              <a:t>‹#›</a:t>
            </a:fld>
            <a:endParaRPr/>
          </a:p>
        </p:txBody>
      </p:sp>
    </p:spTree>
    <p:extLst>
      <p:ext uri="{BB962C8B-B14F-4D97-AF65-F5344CB8AC3E}">
        <p14:creationId xmlns:p14="http://schemas.microsoft.com/office/powerpoint/2010/main" val="3279235637"/>
      </p:ext>
    </p:extLst>
  </p:cSld>
  <p:clrMapOvr>
    <a:masterClrMapping/>
  </p:clrMapOvr>
  <p:transition spd="slow"/>
  <p:hf sldNum="0" hdr="0" ftr="0" dt="0"/>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44B97BDF-4B13-334E-B111-CE1226FC1360}"/>
              </a:ext>
            </a:extLst>
          </p:cNvPr>
          <p:cNvSpPr txBox="1">
            <a:spLocks noGrp="1"/>
          </p:cNvSpPr>
          <p:nvPr>
            <p:ph type="sldNum" sz="quarter" idx="10"/>
          </p:nvPr>
        </p:nvSpPr>
        <p:spPr>
          <a:ln/>
        </p:spPr>
        <p:txBody>
          <a:bodyPr/>
          <a:lstStyle>
            <a:lvl1pPr>
              <a:defRPr/>
            </a:lvl1pPr>
          </a:lstStyle>
          <a:p>
            <a:pPr>
              <a:defRPr/>
            </a:pPr>
            <a:fld id="{BA12A69A-3DCF-0243-BB54-7FD6A36A916B}" type="slidenum">
              <a:rPr/>
              <a:pPr>
                <a:defRPr/>
              </a:pPr>
              <a:t>‹#›</a:t>
            </a:fld>
            <a:endParaRPr/>
          </a:p>
        </p:txBody>
      </p:sp>
    </p:spTree>
    <p:extLst>
      <p:ext uri="{BB962C8B-B14F-4D97-AF65-F5344CB8AC3E}">
        <p14:creationId xmlns:p14="http://schemas.microsoft.com/office/powerpoint/2010/main" val="3396569137"/>
      </p:ext>
    </p:extLst>
  </p:cSld>
  <p:clrMapOvr>
    <a:masterClrMapping/>
  </p:clrMapOvr>
  <p:transition spd="slow"/>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1463" y="128592"/>
            <a:ext cx="2054227" cy="5986457"/>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128592"/>
            <a:ext cx="6011859" cy="5986457"/>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2">
            <a:extLst>
              <a:ext uri="{FF2B5EF4-FFF2-40B4-BE49-F238E27FC236}">
                <a16:creationId xmlns:a16="http://schemas.microsoft.com/office/drawing/2014/main" id="{758735B2-8089-0546-9AAE-2DD0FB1BAD18}"/>
              </a:ext>
            </a:extLst>
          </p:cNvPr>
          <p:cNvSpPr txBox="1">
            <a:spLocks noGrp="1"/>
          </p:cNvSpPr>
          <p:nvPr>
            <p:ph type="sldNum" sz="quarter" idx="10"/>
          </p:nvPr>
        </p:nvSpPr>
        <p:spPr>
          <a:ln/>
        </p:spPr>
        <p:txBody>
          <a:bodyPr/>
          <a:lstStyle>
            <a:lvl1pPr>
              <a:defRPr/>
            </a:lvl1pPr>
          </a:lstStyle>
          <a:p>
            <a:pPr>
              <a:defRPr/>
            </a:pPr>
            <a:fld id="{F188FCA7-8C4E-EE48-BCA6-54D23598D5B1}" type="slidenum">
              <a:rPr/>
              <a:pPr>
                <a:defRPr/>
              </a:pPr>
              <a:t>‹#›</a:t>
            </a:fld>
            <a:endParaRPr/>
          </a:p>
        </p:txBody>
      </p:sp>
    </p:spTree>
    <p:extLst>
      <p:ext uri="{BB962C8B-B14F-4D97-AF65-F5344CB8AC3E}">
        <p14:creationId xmlns:p14="http://schemas.microsoft.com/office/powerpoint/2010/main" val="2782040576"/>
      </p:ext>
    </p:extLst>
  </p:cSld>
  <p:clrMapOvr>
    <a:masterClrMapping/>
  </p:clrMapOvr>
  <p:transition spd="slow"/>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FE866CDF-84BF-A245-9869-FE7012535BFC}"/>
              </a:ext>
            </a:extLst>
          </p:cNvPr>
          <p:cNvSpPr txBox="1">
            <a:spLocks noGrp="1"/>
          </p:cNvSpPr>
          <p:nvPr>
            <p:ph type="sldNum" sz="quarter" idx="10"/>
          </p:nvPr>
        </p:nvSpPr>
        <p:spPr>
          <a:ln/>
        </p:spPr>
        <p:txBody>
          <a:bodyPr/>
          <a:lstStyle>
            <a:lvl1pPr>
              <a:defRPr/>
            </a:lvl1pPr>
          </a:lstStyle>
          <a:p>
            <a:pPr>
              <a:defRPr/>
            </a:pPr>
            <a:fld id="{9E8D8734-08C5-C845-A5C4-D9EA313FBE0F}" type="slidenum">
              <a:rPr/>
              <a:pPr>
                <a:defRPr/>
              </a:pPr>
              <a:t>‹#›</a:t>
            </a:fld>
            <a:endParaRPr/>
          </a:p>
        </p:txBody>
      </p:sp>
    </p:spTree>
    <p:extLst>
      <p:ext uri="{BB962C8B-B14F-4D97-AF65-F5344CB8AC3E}">
        <p14:creationId xmlns:p14="http://schemas.microsoft.com/office/powerpoint/2010/main" val="3320267087"/>
      </p:ext>
    </p:extLst>
  </p:cSld>
  <p:clrMapOvr>
    <a:masterClrMapping/>
  </p:clrMapOvr>
  <p:transition spd="slow"/>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8C18033F-5665-0A42-A916-D36CB7DCD35C}"/>
              </a:ext>
            </a:extLst>
          </p:cNvPr>
          <p:cNvSpPr txBox="1">
            <a:spLocks noGrp="1"/>
          </p:cNvSpPr>
          <p:nvPr>
            <p:ph type="sldNum" sz="quarter" idx="10"/>
          </p:nvPr>
        </p:nvSpPr>
        <p:spPr>
          <a:ln/>
        </p:spPr>
        <p:txBody>
          <a:bodyPr/>
          <a:lstStyle>
            <a:lvl1pPr>
              <a:defRPr/>
            </a:lvl1pPr>
          </a:lstStyle>
          <a:p>
            <a:pPr>
              <a:defRPr/>
            </a:pPr>
            <a:fld id="{E9C134F7-19FE-654B-B8C9-4FDD536EDC77}" type="slidenum">
              <a:rPr/>
              <a:pPr>
                <a:defRPr/>
              </a:pPr>
              <a:t>‹#›</a:t>
            </a:fld>
            <a:endParaRPr/>
          </a:p>
        </p:txBody>
      </p:sp>
    </p:spTree>
    <p:extLst>
      <p:ext uri="{BB962C8B-B14F-4D97-AF65-F5344CB8AC3E}">
        <p14:creationId xmlns:p14="http://schemas.microsoft.com/office/powerpoint/2010/main" val="222784143"/>
      </p:ext>
    </p:extLst>
  </p:cSld>
  <p:clrMapOvr>
    <a:masterClrMapping/>
  </p:clrMapOvr>
  <p:transition spd="slow"/>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C80BC884-ADA7-744A-BFCD-8C08A81711B0}"/>
              </a:ext>
            </a:extLst>
          </p:cNvPr>
          <p:cNvSpPr txBox="1">
            <a:spLocks noGrp="1"/>
          </p:cNvSpPr>
          <p:nvPr>
            <p:ph type="sldNum" sz="quarter" idx="10"/>
          </p:nvPr>
        </p:nvSpPr>
        <p:spPr>
          <a:ln/>
        </p:spPr>
        <p:txBody>
          <a:bodyPr/>
          <a:lstStyle>
            <a:lvl1pPr>
              <a:defRPr/>
            </a:lvl1pPr>
          </a:lstStyle>
          <a:p>
            <a:pPr>
              <a:defRPr/>
            </a:pPr>
            <a:fld id="{FE8AF0B5-3D7C-0742-9220-AA57FEC7E20C}" type="slidenum">
              <a:rPr/>
              <a:pPr>
                <a:defRPr/>
              </a:pPr>
              <a:t>‹#›</a:t>
            </a:fld>
            <a:endParaRPr/>
          </a:p>
        </p:txBody>
      </p:sp>
    </p:spTree>
    <p:extLst>
      <p:ext uri="{BB962C8B-B14F-4D97-AF65-F5344CB8AC3E}">
        <p14:creationId xmlns:p14="http://schemas.microsoft.com/office/powerpoint/2010/main" val="1475355474"/>
      </p:ext>
    </p:extLst>
  </p:cSld>
  <p:clrMapOvr>
    <a:masterClrMapping/>
  </p:clrMapOvr>
  <p:transition spd="slow"/>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CBCAEF5A-E74D-BA46-9706-F74C37B203BF}"/>
              </a:ext>
            </a:extLst>
          </p:cNvPr>
          <p:cNvSpPr txBox="1">
            <a:spLocks noGrp="1"/>
          </p:cNvSpPr>
          <p:nvPr>
            <p:ph type="sldNum" sz="quarter" idx="10"/>
          </p:nvPr>
        </p:nvSpPr>
        <p:spPr>
          <a:ln/>
        </p:spPr>
        <p:txBody>
          <a:bodyPr/>
          <a:lstStyle>
            <a:lvl1pPr>
              <a:defRPr/>
            </a:lvl1pPr>
          </a:lstStyle>
          <a:p>
            <a:pPr>
              <a:defRPr/>
            </a:pPr>
            <a:fld id="{8030CB01-34F0-0947-B231-E79675126F20}" type="slidenum">
              <a:rPr/>
              <a:pPr>
                <a:defRPr/>
              </a:pPr>
              <a:t>‹#›</a:t>
            </a:fld>
            <a:endParaRPr/>
          </a:p>
        </p:txBody>
      </p:sp>
    </p:spTree>
    <p:extLst>
      <p:ext uri="{BB962C8B-B14F-4D97-AF65-F5344CB8AC3E}">
        <p14:creationId xmlns:p14="http://schemas.microsoft.com/office/powerpoint/2010/main" val="2740639926"/>
      </p:ext>
    </p:extLst>
  </p:cSld>
  <p:clrMapOvr>
    <a:masterClrMapping/>
  </p:clrMapOvr>
  <p:transition spd="slow"/>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8A8E5B9F-E1DF-0045-8F21-6612A4C7C703}"/>
              </a:ext>
            </a:extLst>
          </p:cNvPr>
          <p:cNvSpPr txBox="1">
            <a:spLocks noGrp="1"/>
          </p:cNvSpPr>
          <p:nvPr>
            <p:ph type="sldNum" sz="quarter" idx="10"/>
          </p:nvPr>
        </p:nvSpPr>
        <p:spPr>
          <a:ln/>
        </p:spPr>
        <p:txBody>
          <a:bodyPr/>
          <a:lstStyle>
            <a:lvl1pPr>
              <a:defRPr/>
            </a:lvl1pPr>
          </a:lstStyle>
          <a:p>
            <a:pPr>
              <a:defRPr/>
            </a:pPr>
            <a:fld id="{35921702-0529-534E-93C9-644A97FE0C64}" type="slidenum">
              <a:rPr/>
              <a:pPr>
                <a:defRPr/>
              </a:pPr>
              <a:t>‹#›</a:t>
            </a:fld>
            <a:endParaRPr/>
          </a:p>
        </p:txBody>
      </p:sp>
    </p:spTree>
    <p:extLst>
      <p:ext uri="{BB962C8B-B14F-4D97-AF65-F5344CB8AC3E}">
        <p14:creationId xmlns:p14="http://schemas.microsoft.com/office/powerpoint/2010/main" val="792706622"/>
      </p:ext>
    </p:extLst>
  </p:cSld>
  <p:clrMapOvr>
    <a:masterClrMapping/>
  </p:clrMapOvr>
  <p:transition spd="slow"/>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A5016C3C-B712-834D-A24C-93E7418A4270}"/>
              </a:ext>
            </a:extLst>
          </p:cNvPr>
          <p:cNvSpPr txBox="1">
            <a:spLocks noGrp="1"/>
          </p:cNvSpPr>
          <p:nvPr>
            <p:ph type="sldNum" sz="quarter" idx="10"/>
          </p:nvPr>
        </p:nvSpPr>
        <p:spPr>
          <a:ln/>
        </p:spPr>
        <p:txBody>
          <a:bodyPr/>
          <a:lstStyle>
            <a:lvl1pPr>
              <a:defRPr/>
            </a:lvl1pPr>
          </a:lstStyle>
          <a:p>
            <a:pPr>
              <a:defRPr/>
            </a:pPr>
            <a:fld id="{191F2609-2B2B-C845-963F-6B6FDD109F09}" type="slidenum">
              <a:rPr/>
              <a:pPr>
                <a:defRPr/>
              </a:pPr>
              <a:t>‹#›</a:t>
            </a:fld>
            <a:endParaRPr/>
          </a:p>
        </p:txBody>
      </p:sp>
    </p:spTree>
    <p:extLst>
      <p:ext uri="{BB962C8B-B14F-4D97-AF65-F5344CB8AC3E}">
        <p14:creationId xmlns:p14="http://schemas.microsoft.com/office/powerpoint/2010/main" val="678859070"/>
      </p:ext>
    </p:extLst>
  </p:cSld>
  <p:clrMapOvr>
    <a:masterClrMapping/>
  </p:clrMapOvr>
  <p:transition spd="slow"/>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875D3839-5E86-EF43-A9D8-9C418F52375F}"/>
              </a:ext>
            </a:extLst>
          </p:cNvPr>
          <p:cNvSpPr txBox="1">
            <a:spLocks noGrp="1"/>
          </p:cNvSpPr>
          <p:nvPr>
            <p:ph type="sldNum" sz="quarter" idx="10"/>
          </p:nvPr>
        </p:nvSpPr>
        <p:spPr>
          <a:ln/>
        </p:spPr>
        <p:txBody>
          <a:bodyPr/>
          <a:lstStyle>
            <a:lvl1pPr>
              <a:defRPr/>
            </a:lvl1pPr>
          </a:lstStyle>
          <a:p>
            <a:pPr>
              <a:defRPr/>
            </a:pPr>
            <a:fld id="{EBF48D83-1050-974E-9344-222CCFAA3CBB}" type="slidenum">
              <a:rPr/>
              <a:pPr>
                <a:defRPr/>
              </a:pPr>
              <a:t>‹#›</a:t>
            </a:fld>
            <a:endParaRPr/>
          </a:p>
        </p:txBody>
      </p:sp>
    </p:spTree>
    <p:extLst>
      <p:ext uri="{BB962C8B-B14F-4D97-AF65-F5344CB8AC3E}">
        <p14:creationId xmlns:p14="http://schemas.microsoft.com/office/powerpoint/2010/main" val="179906007"/>
      </p:ext>
    </p:extLst>
  </p:cSld>
  <p:clrMapOvr>
    <a:masterClrMapping/>
  </p:clrMapOvr>
  <p:transition spd="slow"/>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E94AB726-CB7D-6740-8219-6FFFFA5FE3A5}"/>
              </a:ext>
            </a:extLst>
          </p:cNvPr>
          <p:cNvSpPr txBox="1">
            <a:spLocks noGrp="1"/>
          </p:cNvSpPr>
          <p:nvPr>
            <p:ph type="sldNum" sz="quarter" idx="10"/>
          </p:nvPr>
        </p:nvSpPr>
        <p:spPr>
          <a:ln/>
        </p:spPr>
        <p:txBody>
          <a:bodyPr/>
          <a:lstStyle>
            <a:lvl1pPr>
              <a:defRPr/>
            </a:lvl1pPr>
          </a:lstStyle>
          <a:p>
            <a:pPr>
              <a:defRPr/>
            </a:pPr>
            <a:fld id="{265AF178-22BE-6F48-BE94-6DA54D138AF7}" type="slidenum">
              <a:rPr/>
              <a:pPr>
                <a:defRPr/>
              </a:pPr>
              <a:t>‹#›</a:t>
            </a:fld>
            <a:endParaRPr/>
          </a:p>
        </p:txBody>
      </p:sp>
    </p:spTree>
    <p:extLst>
      <p:ext uri="{BB962C8B-B14F-4D97-AF65-F5344CB8AC3E}">
        <p14:creationId xmlns:p14="http://schemas.microsoft.com/office/powerpoint/2010/main" val="1476979580"/>
      </p:ext>
    </p:extLst>
  </p:cSld>
  <p:clrMapOvr>
    <a:masterClrMapping/>
  </p:clrMapOvr>
  <p:transition spd="slow"/>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FD7E9B9E-9506-D146-B6F5-312C535A1B83}"/>
              </a:ext>
            </a:extLst>
          </p:cNvPr>
          <p:cNvSpPr txBox="1">
            <a:spLocks noGrp="1"/>
          </p:cNvSpPr>
          <p:nvPr>
            <p:ph type="sldNum" sz="quarter" idx="10"/>
          </p:nvPr>
        </p:nvSpPr>
        <p:spPr>
          <a:ln/>
        </p:spPr>
        <p:txBody>
          <a:bodyPr/>
          <a:lstStyle>
            <a:lvl1pPr>
              <a:defRPr/>
            </a:lvl1pPr>
          </a:lstStyle>
          <a:p>
            <a:pPr>
              <a:defRPr/>
            </a:pPr>
            <a:fld id="{C4BF68C1-5099-9440-9334-CD0E9F040E4A}" type="slidenum">
              <a:rPr/>
              <a:pPr>
                <a:defRPr/>
              </a:pPr>
              <a:t>‹#›</a:t>
            </a:fld>
            <a:endParaRPr/>
          </a:p>
        </p:txBody>
      </p:sp>
    </p:spTree>
    <p:extLst>
      <p:ext uri="{BB962C8B-B14F-4D97-AF65-F5344CB8AC3E}">
        <p14:creationId xmlns:p14="http://schemas.microsoft.com/office/powerpoint/2010/main" val="394872032"/>
      </p:ext>
    </p:extLst>
  </p:cSld>
  <p:clrMapOvr>
    <a:masterClrMapping/>
  </p:clrMapOvr>
  <p:transition spd="slow"/>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BF58181E-0D98-3643-8C2B-B8E5B010A384}"/>
              </a:ext>
            </a:extLst>
          </p:cNvPr>
          <p:cNvSpPr txBox="1">
            <a:spLocks noGrp="1"/>
          </p:cNvSpPr>
          <p:nvPr>
            <p:ph type="sldNum" sz="quarter" idx="10"/>
          </p:nvPr>
        </p:nvSpPr>
        <p:spPr>
          <a:ln/>
        </p:spPr>
        <p:txBody>
          <a:bodyPr/>
          <a:lstStyle>
            <a:lvl1pPr>
              <a:defRPr/>
            </a:lvl1pPr>
          </a:lstStyle>
          <a:p>
            <a:pPr>
              <a:defRPr/>
            </a:pPr>
            <a:fld id="{16A89FFF-F072-754E-8D28-1D5E68141EF0}" type="slidenum">
              <a:rPr/>
              <a:pPr>
                <a:defRPr/>
              </a:pPr>
              <a:t>‹#›</a:t>
            </a:fld>
            <a:endParaRPr/>
          </a:p>
        </p:txBody>
      </p:sp>
    </p:spTree>
    <p:extLst>
      <p:ext uri="{BB962C8B-B14F-4D97-AF65-F5344CB8AC3E}">
        <p14:creationId xmlns:p14="http://schemas.microsoft.com/office/powerpoint/2010/main" val="960058558"/>
      </p:ext>
    </p:extLst>
  </p:cSld>
  <p:clrMapOvr>
    <a:masterClrMapping/>
  </p:clrMapOvr>
  <p:transition spd="slow"/>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788907B-B90D-914B-8A6D-B4F90829C2E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A3DB06D-0B2C-4146-8692-D8DF29875F53}"/>
              </a:ext>
            </a:extLst>
          </p:cNvPr>
          <p:cNvSpPr txBox="1">
            <a:spLocks noGrp="1"/>
          </p:cNvSpPr>
          <p:nvPr>
            <p:ph type="sldNum" sz="quarter" idx="11"/>
          </p:nvPr>
        </p:nvSpPr>
        <p:spPr>
          <a:ln/>
        </p:spPr>
        <p:txBody>
          <a:bodyPr/>
          <a:lstStyle>
            <a:lvl1pPr>
              <a:defRPr/>
            </a:lvl1pPr>
          </a:lstStyle>
          <a:p>
            <a:pPr>
              <a:defRPr/>
            </a:pPr>
            <a:fld id="{AE7B658D-3403-F348-BDAC-B133243CAC45}" type="slidenum">
              <a:rPr/>
              <a:pPr>
                <a:defRPr/>
              </a:pPr>
              <a:t>‹#›</a:t>
            </a:fld>
            <a:endParaRPr/>
          </a:p>
        </p:txBody>
      </p:sp>
    </p:spTree>
    <p:extLst>
      <p:ext uri="{BB962C8B-B14F-4D97-AF65-F5344CB8AC3E}">
        <p14:creationId xmlns:p14="http://schemas.microsoft.com/office/powerpoint/2010/main" val="1993879827"/>
      </p:ext>
    </p:extLst>
  </p:cSld>
  <p:clrMapOvr>
    <a:masterClrMapping/>
  </p:clrMapOvr>
  <p:transition spd="slow"/>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3931667F-A6B7-4046-834E-D9DFE8B64A5B}"/>
              </a:ext>
            </a:extLst>
          </p:cNvPr>
          <p:cNvSpPr txBox="1">
            <a:spLocks noGrp="1"/>
          </p:cNvSpPr>
          <p:nvPr>
            <p:ph type="sldNum" sz="quarter" idx="10"/>
          </p:nvPr>
        </p:nvSpPr>
        <p:spPr>
          <a:ln/>
        </p:spPr>
        <p:txBody>
          <a:bodyPr/>
          <a:lstStyle>
            <a:lvl1pPr>
              <a:defRPr/>
            </a:lvl1pPr>
          </a:lstStyle>
          <a:p>
            <a:pPr>
              <a:defRPr/>
            </a:pPr>
            <a:fld id="{B815D9B2-80C6-AC43-9D0E-FD5BAD3558C6}" type="slidenum">
              <a:rPr/>
              <a:pPr>
                <a:defRPr/>
              </a:pPr>
              <a:t>‹#›</a:t>
            </a:fld>
            <a:endParaRPr/>
          </a:p>
        </p:txBody>
      </p:sp>
    </p:spTree>
    <p:extLst>
      <p:ext uri="{BB962C8B-B14F-4D97-AF65-F5344CB8AC3E}">
        <p14:creationId xmlns:p14="http://schemas.microsoft.com/office/powerpoint/2010/main" val="1979170114"/>
      </p:ext>
    </p:extLst>
  </p:cSld>
  <p:clrMapOvr>
    <a:masterClrMapping/>
  </p:clrMapOvr>
  <p:transition spd="slow"/>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29BE93FF-00DD-F24E-B2E8-6C8C944BF09F}"/>
              </a:ext>
            </a:extLst>
          </p:cNvPr>
          <p:cNvSpPr txBox="1">
            <a:spLocks noGrp="1"/>
          </p:cNvSpPr>
          <p:nvPr>
            <p:ph type="sldNum" sz="quarter" idx="10"/>
          </p:nvPr>
        </p:nvSpPr>
        <p:spPr>
          <a:ln/>
        </p:spPr>
        <p:txBody>
          <a:bodyPr/>
          <a:lstStyle>
            <a:lvl1pPr>
              <a:defRPr/>
            </a:lvl1pPr>
          </a:lstStyle>
          <a:p>
            <a:pPr>
              <a:defRPr/>
            </a:pPr>
            <a:fld id="{FF5EE8AC-0C22-8346-9681-71ABBD901967}" type="slidenum">
              <a:rPr/>
              <a:pPr>
                <a:defRPr/>
              </a:pPr>
              <a:t>‹#›</a:t>
            </a:fld>
            <a:endParaRPr/>
          </a:p>
        </p:txBody>
      </p:sp>
    </p:spTree>
    <p:extLst>
      <p:ext uri="{BB962C8B-B14F-4D97-AF65-F5344CB8AC3E}">
        <p14:creationId xmlns:p14="http://schemas.microsoft.com/office/powerpoint/2010/main" val="2536896741"/>
      </p:ext>
    </p:extLst>
  </p:cSld>
  <p:clrMapOvr>
    <a:masterClrMapping/>
  </p:clrMapOvr>
  <p:transition spd="slow"/>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7541A37-FF3B-F44A-ACD0-BF89A2BE43F9}"/>
              </a:ext>
            </a:extLst>
          </p:cNvPr>
          <p:cNvSpPr txBox="1">
            <a:spLocks noGrp="1"/>
          </p:cNvSpPr>
          <p:nvPr>
            <p:ph type="sldNum" sz="quarter" idx="10"/>
          </p:nvPr>
        </p:nvSpPr>
        <p:spPr>
          <a:ln/>
        </p:spPr>
        <p:txBody>
          <a:bodyPr/>
          <a:lstStyle>
            <a:lvl1pPr>
              <a:defRPr/>
            </a:lvl1pPr>
          </a:lstStyle>
          <a:p>
            <a:pPr>
              <a:defRPr/>
            </a:pPr>
            <a:fld id="{A80F25D3-2C9F-BA42-A238-BACE2EC55D31}" type="slidenum">
              <a:rPr/>
              <a:pPr>
                <a:defRPr/>
              </a:pPr>
              <a:t>‹#›</a:t>
            </a:fld>
            <a:endParaRPr/>
          </a:p>
        </p:txBody>
      </p:sp>
    </p:spTree>
    <p:extLst>
      <p:ext uri="{BB962C8B-B14F-4D97-AF65-F5344CB8AC3E}">
        <p14:creationId xmlns:p14="http://schemas.microsoft.com/office/powerpoint/2010/main" val="1326665604"/>
      </p:ext>
    </p:extLst>
  </p:cSld>
  <p:clrMapOvr>
    <a:masterClrMapping/>
  </p:clrMapOvr>
  <p:transition spd="slow"/>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5C9D1518-14CE-E24C-BC15-FCA05FB06CE8}"/>
              </a:ext>
            </a:extLst>
          </p:cNvPr>
          <p:cNvSpPr txBox="1">
            <a:spLocks noGrp="1"/>
          </p:cNvSpPr>
          <p:nvPr>
            <p:ph type="sldNum" sz="quarter" idx="10"/>
          </p:nvPr>
        </p:nvSpPr>
        <p:spPr>
          <a:ln/>
        </p:spPr>
        <p:txBody>
          <a:bodyPr/>
          <a:lstStyle>
            <a:lvl1pPr>
              <a:defRPr/>
            </a:lvl1pPr>
          </a:lstStyle>
          <a:p>
            <a:pPr>
              <a:defRPr/>
            </a:pPr>
            <a:fld id="{C604284E-C96D-BB4B-87F2-9FB0638B2B07}" type="slidenum">
              <a:rPr/>
              <a:pPr>
                <a:defRPr/>
              </a:pPr>
              <a:t>‹#›</a:t>
            </a:fld>
            <a:endParaRPr/>
          </a:p>
        </p:txBody>
      </p:sp>
    </p:spTree>
    <p:extLst>
      <p:ext uri="{BB962C8B-B14F-4D97-AF65-F5344CB8AC3E}">
        <p14:creationId xmlns:p14="http://schemas.microsoft.com/office/powerpoint/2010/main" val="2940788757"/>
      </p:ext>
    </p:extLst>
  </p:cSld>
  <p:clrMapOvr>
    <a:masterClrMapping/>
  </p:clrMapOvr>
  <p:transition spd="slow"/>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1A9C3BD6-2B08-1346-B6D9-EFBD0E531BF1}"/>
              </a:ext>
            </a:extLst>
          </p:cNvPr>
          <p:cNvSpPr txBox="1">
            <a:spLocks noGrp="1"/>
          </p:cNvSpPr>
          <p:nvPr>
            <p:ph type="sldNum" sz="quarter" idx="10"/>
          </p:nvPr>
        </p:nvSpPr>
        <p:spPr>
          <a:ln/>
        </p:spPr>
        <p:txBody>
          <a:bodyPr/>
          <a:lstStyle>
            <a:lvl1pPr>
              <a:defRPr/>
            </a:lvl1pPr>
          </a:lstStyle>
          <a:p>
            <a:pPr>
              <a:defRPr/>
            </a:pPr>
            <a:fld id="{889895D9-F267-2F4A-BDB2-EF58F29D257B}" type="slidenum">
              <a:rPr/>
              <a:pPr>
                <a:defRPr/>
              </a:pPr>
              <a:t>‹#›</a:t>
            </a:fld>
            <a:endParaRPr/>
          </a:p>
        </p:txBody>
      </p:sp>
    </p:spTree>
    <p:extLst>
      <p:ext uri="{BB962C8B-B14F-4D97-AF65-F5344CB8AC3E}">
        <p14:creationId xmlns:p14="http://schemas.microsoft.com/office/powerpoint/2010/main" val="2367078217"/>
      </p:ext>
    </p:extLst>
  </p:cSld>
  <p:clrMapOvr>
    <a:masterClrMapping/>
  </p:clrMapOvr>
  <p:transition spd="slow"/>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30A385DB-4D88-964E-AC14-01DFC9CA6BE4}"/>
              </a:ext>
            </a:extLst>
          </p:cNvPr>
          <p:cNvSpPr txBox="1">
            <a:spLocks noGrp="1"/>
          </p:cNvSpPr>
          <p:nvPr>
            <p:ph type="sldNum" sz="quarter" idx="10"/>
          </p:nvPr>
        </p:nvSpPr>
        <p:spPr>
          <a:ln/>
        </p:spPr>
        <p:txBody>
          <a:bodyPr/>
          <a:lstStyle>
            <a:lvl1pPr>
              <a:defRPr/>
            </a:lvl1pPr>
          </a:lstStyle>
          <a:p>
            <a:pPr>
              <a:defRPr/>
            </a:pPr>
            <a:fld id="{15AFFE51-7F65-2F4E-A8CE-9B62B6DBE957}" type="slidenum">
              <a:rPr/>
              <a:pPr>
                <a:defRPr/>
              </a:pPr>
              <a:t>‹#›</a:t>
            </a:fld>
            <a:endParaRPr/>
          </a:p>
        </p:txBody>
      </p:sp>
    </p:spTree>
    <p:extLst>
      <p:ext uri="{BB962C8B-B14F-4D97-AF65-F5344CB8AC3E}">
        <p14:creationId xmlns:p14="http://schemas.microsoft.com/office/powerpoint/2010/main" val="1645065709"/>
      </p:ext>
    </p:extLst>
  </p:cSld>
  <p:clrMapOvr>
    <a:masterClrMapping/>
  </p:clrMapOvr>
  <p:transition spd="slow"/>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A9C83C98-501F-7C4E-B935-CD013D5E7C2B}"/>
              </a:ext>
            </a:extLst>
          </p:cNvPr>
          <p:cNvSpPr txBox="1">
            <a:spLocks noGrp="1"/>
          </p:cNvSpPr>
          <p:nvPr>
            <p:ph type="sldNum" sz="quarter" idx="10"/>
          </p:nvPr>
        </p:nvSpPr>
        <p:spPr>
          <a:ln/>
        </p:spPr>
        <p:txBody>
          <a:bodyPr/>
          <a:lstStyle>
            <a:lvl1pPr>
              <a:defRPr/>
            </a:lvl1pPr>
          </a:lstStyle>
          <a:p>
            <a:pPr>
              <a:defRPr/>
            </a:pPr>
            <a:fld id="{29BAF73B-E467-7C42-9F01-9E60C572A0EB}" type="slidenum">
              <a:rPr/>
              <a:pPr>
                <a:defRPr/>
              </a:pPr>
              <a:t>‹#›</a:t>
            </a:fld>
            <a:endParaRPr/>
          </a:p>
        </p:txBody>
      </p:sp>
    </p:spTree>
    <p:extLst>
      <p:ext uri="{BB962C8B-B14F-4D97-AF65-F5344CB8AC3E}">
        <p14:creationId xmlns:p14="http://schemas.microsoft.com/office/powerpoint/2010/main" val="150996813"/>
      </p:ext>
    </p:extLst>
  </p:cSld>
  <p:clrMapOvr>
    <a:masterClrMapping/>
  </p:clrMapOvr>
  <p:transition spd="slow"/>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537C7F48-E2BE-E94E-8586-119809F15006}"/>
              </a:ext>
            </a:extLst>
          </p:cNvPr>
          <p:cNvSpPr txBox="1">
            <a:spLocks noGrp="1"/>
          </p:cNvSpPr>
          <p:nvPr>
            <p:ph type="sldNum" sz="quarter" idx="10"/>
          </p:nvPr>
        </p:nvSpPr>
        <p:spPr>
          <a:ln/>
        </p:spPr>
        <p:txBody>
          <a:bodyPr/>
          <a:lstStyle>
            <a:lvl1pPr>
              <a:defRPr/>
            </a:lvl1pPr>
          </a:lstStyle>
          <a:p>
            <a:pPr>
              <a:defRPr/>
            </a:pPr>
            <a:fld id="{A5AA6C83-11D7-E14A-9AEB-699281D0000B}" type="slidenum">
              <a:rPr/>
              <a:pPr>
                <a:defRPr/>
              </a:pPr>
              <a:t>‹#›</a:t>
            </a:fld>
            <a:endParaRPr/>
          </a:p>
        </p:txBody>
      </p:sp>
    </p:spTree>
    <p:extLst>
      <p:ext uri="{BB962C8B-B14F-4D97-AF65-F5344CB8AC3E}">
        <p14:creationId xmlns:p14="http://schemas.microsoft.com/office/powerpoint/2010/main" val="3934208146"/>
      </p:ext>
    </p:extLst>
  </p:cSld>
  <p:clrMapOvr>
    <a:masterClrMapping/>
  </p:clrMapOvr>
  <p:transition spd="slow"/>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DFC12BCD-837D-2C42-BD74-2ACF44DE57F4}"/>
              </a:ext>
            </a:extLst>
          </p:cNvPr>
          <p:cNvSpPr txBox="1">
            <a:spLocks noGrp="1"/>
          </p:cNvSpPr>
          <p:nvPr>
            <p:ph type="sldNum" sz="quarter" idx="10"/>
          </p:nvPr>
        </p:nvSpPr>
        <p:spPr>
          <a:ln/>
        </p:spPr>
        <p:txBody>
          <a:bodyPr/>
          <a:lstStyle>
            <a:lvl1pPr>
              <a:defRPr/>
            </a:lvl1pPr>
          </a:lstStyle>
          <a:p>
            <a:pPr>
              <a:defRPr/>
            </a:pPr>
            <a:fld id="{881EAE61-FA3E-B845-9027-7920D2E40D7A}" type="slidenum">
              <a:rPr/>
              <a:pPr>
                <a:defRPr/>
              </a:pPr>
              <a:t>‹#›</a:t>
            </a:fld>
            <a:endParaRPr/>
          </a:p>
        </p:txBody>
      </p:sp>
    </p:spTree>
    <p:extLst>
      <p:ext uri="{BB962C8B-B14F-4D97-AF65-F5344CB8AC3E}">
        <p14:creationId xmlns:p14="http://schemas.microsoft.com/office/powerpoint/2010/main" val="366349717"/>
      </p:ext>
    </p:extLst>
  </p:cSld>
  <p:clrMapOvr>
    <a:masterClrMapping/>
  </p:clrMapOvr>
  <p:transition spd="slow"/>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5614EA31-F884-704D-9A6C-45C3FC54B74F}"/>
              </a:ext>
            </a:extLst>
          </p:cNvPr>
          <p:cNvSpPr txBox="1">
            <a:spLocks noGrp="1"/>
          </p:cNvSpPr>
          <p:nvPr>
            <p:ph type="sldNum" sz="quarter" idx="10"/>
          </p:nvPr>
        </p:nvSpPr>
        <p:spPr>
          <a:ln/>
        </p:spPr>
        <p:txBody>
          <a:bodyPr/>
          <a:lstStyle>
            <a:lvl1pPr>
              <a:defRPr/>
            </a:lvl1pPr>
          </a:lstStyle>
          <a:p>
            <a:pPr>
              <a:defRPr/>
            </a:pPr>
            <a:fld id="{81E4FD5A-18A9-D440-8CA8-D0E05C25C8A4}" type="slidenum">
              <a:rPr/>
              <a:pPr>
                <a:defRPr/>
              </a:pPr>
              <a:t>‹#›</a:t>
            </a:fld>
            <a:endParaRPr/>
          </a:p>
        </p:txBody>
      </p:sp>
    </p:spTree>
    <p:extLst>
      <p:ext uri="{BB962C8B-B14F-4D97-AF65-F5344CB8AC3E}">
        <p14:creationId xmlns:p14="http://schemas.microsoft.com/office/powerpoint/2010/main" val="3854912919"/>
      </p:ext>
    </p:extLst>
  </p:cSld>
  <p:clrMapOvr>
    <a:masterClrMapping/>
  </p:clrMapOvr>
  <p:transition spd="slow"/>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305FD37-7721-084F-B3E8-E5EE61062D5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A2FF684-AE08-E044-BE8F-0CD7FE316B33}"/>
              </a:ext>
            </a:extLst>
          </p:cNvPr>
          <p:cNvSpPr txBox="1">
            <a:spLocks noGrp="1"/>
          </p:cNvSpPr>
          <p:nvPr>
            <p:ph type="sldNum" sz="quarter" idx="11"/>
          </p:nvPr>
        </p:nvSpPr>
        <p:spPr>
          <a:ln/>
        </p:spPr>
        <p:txBody>
          <a:bodyPr/>
          <a:lstStyle>
            <a:lvl1pPr>
              <a:defRPr/>
            </a:lvl1pPr>
          </a:lstStyle>
          <a:p>
            <a:pPr>
              <a:defRPr/>
            </a:pPr>
            <a:fld id="{AC2D6EF6-23F9-234A-B2CE-9FFD53A5B80F}" type="slidenum">
              <a:rPr/>
              <a:pPr>
                <a:defRPr/>
              </a:pPr>
              <a:t>‹#›</a:t>
            </a:fld>
            <a:endParaRPr/>
          </a:p>
        </p:txBody>
      </p:sp>
    </p:spTree>
    <p:extLst>
      <p:ext uri="{BB962C8B-B14F-4D97-AF65-F5344CB8AC3E}">
        <p14:creationId xmlns:p14="http://schemas.microsoft.com/office/powerpoint/2010/main" val="1497393469"/>
      </p:ext>
    </p:extLst>
  </p:cSld>
  <p:clrMapOvr>
    <a:masterClrMapping/>
  </p:clrMapOvr>
  <p:transition spd="slow"/>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547DFEB7-E5B2-EE4B-A40C-793B42BCD45B}"/>
              </a:ext>
            </a:extLst>
          </p:cNvPr>
          <p:cNvSpPr txBox="1">
            <a:spLocks noGrp="1"/>
          </p:cNvSpPr>
          <p:nvPr>
            <p:ph type="sldNum" sz="quarter" idx="10"/>
          </p:nvPr>
        </p:nvSpPr>
        <p:spPr>
          <a:ln/>
        </p:spPr>
        <p:txBody>
          <a:bodyPr/>
          <a:lstStyle>
            <a:lvl1pPr>
              <a:defRPr/>
            </a:lvl1pPr>
          </a:lstStyle>
          <a:p>
            <a:pPr>
              <a:defRPr/>
            </a:pPr>
            <a:fld id="{21F02FA7-847F-274D-B86C-AC93BCF9E17C}" type="slidenum">
              <a:rPr/>
              <a:pPr>
                <a:defRPr/>
              </a:pPr>
              <a:t>‹#›</a:t>
            </a:fld>
            <a:endParaRPr/>
          </a:p>
        </p:txBody>
      </p:sp>
    </p:spTree>
    <p:extLst>
      <p:ext uri="{BB962C8B-B14F-4D97-AF65-F5344CB8AC3E}">
        <p14:creationId xmlns:p14="http://schemas.microsoft.com/office/powerpoint/2010/main" val="847376847"/>
      </p:ext>
    </p:extLst>
  </p:cSld>
  <p:clrMapOvr>
    <a:masterClrMapping/>
  </p:clrMapOvr>
  <p:transition spd="slow"/>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7732A756-78C4-9741-B7F6-4C9F310C576E}"/>
              </a:ext>
            </a:extLst>
          </p:cNvPr>
          <p:cNvSpPr txBox="1">
            <a:spLocks noGrp="1"/>
          </p:cNvSpPr>
          <p:nvPr>
            <p:ph type="sldNum" sz="quarter" idx="10"/>
          </p:nvPr>
        </p:nvSpPr>
        <p:spPr>
          <a:ln/>
        </p:spPr>
        <p:txBody>
          <a:bodyPr/>
          <a:lstStyle>
            <a:lvl1pPr>
              <a:defRPr/>
            </a:lvl1pPr>
          </a:lstStyle>
          <a:p>
            <a:pPr>
              <a:defRPr/>
            </a:pPr>
            <a:fld id="{03714C35-5043-5841-97B5-F2C6617C9916}" type="slidenum">
              <a:rPr/>
              <a:pPr>
                <a:defRPr/>
              </a:pPr>
              <a:t>‹#›</a:t>
            </a:fld>
            <a:endParaRPr/>
          </a:p>
        </p:txBody>
      </p:sp>
    </p:spTree>
    <p:extLst>
      <p:ext uri="{BB962C8B-B14F-4D97-AF65-F5344CB8AC3E}">
        <p14:creationId xmlns:p14="http://schemas.microsoft.com/office/powerpoint/2010/main" val="2513119129"/>
      </p:ext>
    </p:extLst>
  </p:cSld>
  <p:clrMapOvr>
    <a:masterClrMapping/>
  </p:clrMapOvr>
  <p:transition spd="slow"/>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570D39A7-3A4C-314C-86CF-022C39372095}"/>
              </a:ext>
            </a:extLst>
          </p:cNvPr>
          <p:cNvSpPr txBox="1">
            <a:spLocks noGrp="1"/>
          </p:cNvSpPr>
          <p:nvPr>
            <p:ph type="sldNum" sz="quarter" idx="10"/>
          </p:nvPr>
        </p:nvSpPr>
        <p:spPr>
          <a:ln/>
        </p:spPr>
        <p:txBody>
          <a:bodyPr/>
          <a:lstStyle>
            <a:lvl1pPr>
              <a:defRPr/>
            </a:lvl1pPr>
          </a:lstStyle>
          <a:p>
            <a:pPr>
              <a:defRPr/>
            </a:pPr>
            <a:fld id="{4AA2ECB8-258A-D044-B6B6-2DE987D3F85C}" type="slidenum">
              <a:rPr/>
              <a:pPr>
                <a:defRPr/>
              </a:pPr>
              <a:t>‹#›</a:t>
            </a:fld>
            <a:endParaRPr/>
          </a:p>
        </p:txBody>
      </p:sp>
    </p:spTree>
    <p:extLst>
      <p:ext uri="{BB962C8B-B14F-4D97-AF65-F5344CB8AC3E}">
        <p14:creationId xmlns:p14="http://schemas.microsoft.com/office/powerpoint/2010/main" val="4232167255"/>
      </p:ext>
    </p:extLst>
  </p:cSld>
  <p:clrMapOvr>
    <a:masterClrMapping/>
  </p:clrMapOvr>
  <p:transition spd="slow"/>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739E97BE-3F3E-C84B-8033-FF046F2E81CD}"/>
              </a:ext>
            </a:extLst>
          </p:cNvPr>
          <p:cNvSpPr txBox="1">
            <a:spLocks noGrp="1"/>
          </p:cNvSpPr>
          <p:nvPr>
            <p:ph type="sldNum" sz="quarter" idx="10"/>
          </p:nvPr>
        </p:nvSpPr>
        <p:spPr>
          <a:ln/>
        </p:spPr>
        <p:txBody>
          <a:bodyPr/>
          <a:lstStyle>
            <a:lvl1pPr>
              <a:defRPr/>
            </a:lvl1pPr>
          </a:lstStyle>
          <a:p>
            <a:pPr>
              <a:defRPr/>
            </a:pPr>
            <a:fld id="{88BE42C2-55FD-4144-83D5-B0C79B221977}" type="slidenum">
              <a:rPr/>
              <a:pPr>
                <a:defRPr/>
              </a:pPr>
              <a:t>‹#›</a:t>
            </a:fld>
            <a:endParaRPr/>
          </a:p>
        </p:txBody>
      </p:sp>
    </p:spTree>
    <p:extLst>
      <p:ext uri="{BB962C8B-B14F-4D97-AF65-F5344CB8AC3E}">
        <p14:creationId xmlns:p14="http://schemas.microsoft.com/office/powerpoint/2010/main" val="1636626543"/>
      </p:ext>
    </p:extLst>
  </p:cSld>
  <p:clrMapOvr>
    <a:masterClrMapping/>
  </p:clrMapOvr>
  <p:transition spd="slow"/>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37038B09-8FC4-774D-9DF0-D3FE4173EB18}"/>
              </a:ext>
            </a:extLst>
          </p:cNvPr>
          <p:cNvSpPr txBox="1">
            <a:spLocks noGrp="1"/>
          </p:cNvSpPr>
          <p:nvPr>
            <p:ph type="sldNum" sz="quarter" idx="10"/>
          </p:nvPr>
        </p:nvSpPr>
        <p:spPr>
          <a:ln/>
        </p:spPr>
        <p:txBody>
          <a:bodyPr/>
          <a:lstStyle>
            <a:lvl1pPr>
              <a:defRPr/>
            </a:lvl1pPr>
          </a:lstStyle>
          <a:p>
            <a:pPr>
              <a:defRPr/>
            </a:pPr>
            <a:fld id="{19865A0E-15B5-CA44-A5E3-6FECEC724AE8}" type="slidenum">
              <a:rPr/>
              <a:pPr>
                <a:defRPr/>
              </a:pPr>
              <a:t>‹#›</a:t>
            </a:fld>
            <a:endParaRPr/>
          </a:p>
        </p:txBody>
      </p:sp>
    </p:spTree>
    <p:extLst>
      <p:ext uri="{BB962C8B-B14F-4D97-AF65-F5344CB8AC3E}">
        <p14:creationId xmlns:p14="http://schemas.microsoft.com/office/powerpoint/2010/main" val="3498404110"/>
      </p:ext>
    </p:extLst>
  </p:cSld>
  <p:clrMapOvr>
    <a:masterClrMapping/>
  </p:clrMapOvr>
  <p:transition spd="slow"/>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C1187FEE-FAFE-B949-AB65-B37D387503B0}"/>
              </a:ext>
            </a:extLst>
          </p:cNvPr>
          <p:cNvSpPr txBox="1">
            <a:spLocks noGrp="1"/>
          </p:cNvSpPr>
          <p:nvPr>
            <p:ph type="sldNum" sz="quarter" idx="10"/>
          </p:nvPr>
        </p:nvSpPr>
        <p:spPr>
          <a:ln/>
        </p:spPr>
        <p:txBody>
          <a:bodyPr/>
          <a:lstStyle>
            <a:lvl1pPr>
              <a:defRPr/>
            </a:lvl1pPr>
          </a:lstStyle>
          <a:p>
            <a:pPr>
              <a:defRPr/>
            </a:pPr>
            <a:fld id="{86C01142-5BBD-564D-999E-B318978E3118}" type="slidenum">
              <a:rPr/>
              <a:pPr>
                <a:defRPr/>
              </a:pPr>
              <a:t>‹#›</a:t>
            </a:fld>
            <a:endParaRPr/>
          </a:p>
        </p:txBody>
      </p:sp>
    </p:spTree>
    <p:extLst>
      <p:ext uri="{BB962C8B-B14F-4D97-AF65-F5344CB8AC3E}">
        <p14:creationId xmlns:p14="http://schemas.microsoft.com/office/powerpoint/2010/main" val="1501495521"/>
      </p:ext>
    </p:extLst>
  </p:cSld>
  <p:clrMapOvr>
    <a:masterClrMapping/>
  </p:clrMapOvr>
  <p:transition spd="slow"/>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5BBCD1A7-CC3D-174F-951D-6857AEB97B1C}"/>
              </a:ext>
            </a:extLst>
          </p:cNvPr>
          <p:cNvSpPr txBox="1">
            <a:spLocks noGrp="1"/>
          </p:cNvSpPr>
          <p:nvPr>
            <p:ph type="sldNum" sz="quarter" idx="10"/>
          </p:nvPr>
        </p:nvSpPr>
        <p:spPr>
          <a:ln/>
        </p:spPr>
        <p:txBody>
          <a:bodyPr/>
          <a:lstStyle>
            <a:lvl1pPr>
              <a:defRPr/>
            </a:lvl1pPr>
          </a:lstStyle>
          <a:p>
            <a:pPr>
              <a:defRPr/>
            </a:pPr>
            <a:fld id="{67AE318C-A2A4-944D-9563-E090D1F06EFA}" type="slidenum">
              <a:rPr/>
              <a:pPr>
                <a:defRPr/>
              </a:pPr>
              <a:t>‹#›</a:t>
            </a:fld>
            <a:endParaRPr/>
          </a:p>
        </p:txBody>
      </p:sp>
    </p:spTree>
    <p:extLst>
      <p:ext uri="{BB962C8B-B14F-4D97-AF65-F5344CB8AC3E}">
        <p14:creationId xmlns:p14="http://schemas.microsoft.com/office/powerpoint/2010/main" val="2710568042"/>
      </p:ext>
    </p:extLst>
  </p:cSld>
  <p:clrMapOvr>
    <a:masterClrMapping/>
  </p:clrMapOvr>
  <p:transition spd="slow"/>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A1FEA3DE-7950-0E49-B85A-6BD8C041D102}"/>
              </a:ext>
            </a:extLst>
          </p:cNvPr>
          <p:cNvSpPr txBox="1">
            <a:spLocks noGrp="1"/>
          </p:cNvSpPr>
          <p:nvPr>
            <p:ph type="sldNum" sz="quarter" idx="10"/>
          </p:nvPr>
        </p:nvSpPr>
        <p:spPr>
          <a:ln/>
        </p:spPr>
        <p:txBody>
          <a:bodyPr/>
          <a:lstStyle>
            <a:lvl1pPr>
              <a:defRPr/>
            </a:lvl1pPr>
          </a:lstStyle>
          <a:p>
            <a:pPr>
              <a:defRPr/>
            </a:pPr>
            <a:fld id="{171E7B6B-4E88-474E-804B-5159AC687EF8}" type="slidenum">
              <a:rPr/>
              <a:pPr>
                <a:defRPr/>
              </a:pPr>
              <a:t>‹#›</a:t>
            </a:fld>
            <a:endParaRPr/>
          </a:p>
        </p:txBody>
      </p:sp>
    </p:spTree>
    <p:extLst>
      <p:ext uri="{BB962C8B-B14F-4D97-AF65-F5344CB8AC3E}">
        <p14:creationId xmlns:p14="http://schemas.microsoft.com/office/powerpoint/2010/main" val="4174592473"/>
      </p:ext>
    </p:extLst>
  </p:cSld>
  <p:clrMapOvr>
    <a:masterClrMapping/>
  </p:clrMapOvr>
  <p:transition spd="slow"/>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D1E36BA3-9A43-714E-97BF-38763F7C1C85}"/>
              </a:ext>
            </a:extLst>
          </p:cNvPr>
          <p:cNvSpPr txBox="1">
            <a:spLocks noGrp="1"/>
          </p:cNvSpPr>
          <p:nvPr>
            <p:ph type="sldNum" sz="quarter" idx="10"/>
          </p:nvPr>
        </p:nvSpPr>
        <p:spPr>
          <a:ln/>
        </p:spPr>
        <p:txBody>
          <a:bodyPr/>
          <a:lstStyle>
            <a:lvl1pPr>
              <a:defRPr/>
            </a:lvl1pPr>
          </a:lstStyle>
          <a:p>
            <a:pPr>
              <a:defRPr/>
            </a:pPr>
            <a:fld id="{65F422F5-C3A3-224D-A83D-A7F62C7F267F}" type="slidenum">
              <a:rPr/>
              <a:pPr>
                <a:defRPr/>
              </a:pPr>
              <a:t>‹#›</a:t>
            </a:fld>
            <a:endParaRPr/>
          </a:p>
        </p:txBody>
      </p:sp>
    </p:spTree>
    <p:extLst>
      <p:ext uri="{BB962C8B-B14F-4D97-AF65-F5344CB8AC3E}">
        <p14:creationId xmlns:p14="http://schemas.microsoft.com/office/powerpoint/2010/main" val="1618695714"/>
      </p:ext>
    </p:extLst>
  </p:cSld>
  <p:clrMapOvr>
    <a:masterClrMapping/>
  </p:clrMapOvr>
  <p:transition spd="slow"/>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AAA71737-ECCA-474C-8ED8-0CFE5624DD63}"/>
              </a:ext>
            </a:extLst>
          </p:cNvPr>
          <p:cNvSpPr txBox="1">
            <a:spLocks noGrp="1"/>
          </p:cNvSpPr>
          <p:nvPr>
            <p:ph type="sldNum" sz="quarter" idx="10"/>
          </p:nvPr>
        </p:nvSpPr>
        <p:spPr>
          <a:ln/>
        </p:spPr>
        <p:txBody>
          <a:bodyPr/>
          <a:lstStyle>
            <a:lvl1pPr>
              <a:defRPr/>
            </a:lvl1pPr>
          </a:lstStyle>
          <a:p>
            <a:pPr>
              <a:defRPr/>
            </a:pPr>
            <a:fld id="{4EEB7FD6-A68B-A342-BB84-49D8B87618A7}" type="slidenum">
              <a:rPr/>
              <a:pPr>
                <a:defRPr/>
              </a:pPr>
              <a:t>‹#›</a:t>
            </a:fld>
            <a:endParaRPr/>
          </a:p>
        </p:txBody>
      </p:sp>
    </p:spTree>
    <p:extLst>
      <p:ext uri="{BB962C8B-B14F-4D97-AF65-F5344CB8AC3E}">
        <p14:creationId xmlns:p14="http://schemas.microsoft.com/office/powerpoint/2010/main" val="924954719"/>
      </p:ext>
    </p:extLst>
  </p:cSld>
  <p:clrMapOvr>
    <a:masterClrMapping/>
  </p:clrMapOvr>
  <p:transition spd="slow"/>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7909A25-75AB-A24A-979E-2109993C80C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105E56C-428C-DD46-AB7B-10CDBF82C0C8}"/>
              </a:ext>
            </a:extLst>
          </p:cNvPr>
          <p:cNvSpPr txBox="1">
            <a:spLocks noGrp="1"/>
          </p:cNvSpPr>
          <p:nvPr>
            <p:ph type="sldNum" sz="quarter" idx="11"/>
          </p:nvPr>
        </p:nvSpPr>
        <p:spPr>
          <a:ln/>
        </p:spPr>
        <p:txBody>
          <a:bodyPr/>
          <a:lstStyle>
            <a:lvl1pPr>
              <a:defRPr/>
            </a:lvl1pPr>
          </a:lstStyle>
          <a:p>
            <a:pPr>
              <a:defRPr/>
            </a:pPr>
            <a:fld id="{9BE1062E-B67B-ED41-8A95-A0414A22026E}" type="slidenum">
              <a:rPr/>
              <a:pPr>
                <a:defRPr/>
              </a:pPr>
              <a:t>‹#›</a:t>
            </a:fld>
            <a:endParaRPr/>
          </a:p>
        </p:txBody>
      </p:sp>
    </p:spTree>
    <p:extLst>
      <p:ext uri="{BB962C8B-B14F-4D97-AF65-F5344CB8AC3E}">
        <p14:creationId xmlns:p14="http://schemas.microsoft.com/office/powerpoint/2010/main" val="402342567"/>
      </p:ext>
    </p:extLst>
  </p:cSld>
  <p:clrMapOvr>
    <a:masterClrMapping/>
  </p:clrMapOvr>
  <p:transition spd="slow"/>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C19EBCCA-7E9B-0A4B-A47B-A4B28AA77C12}"/>
              </a:ext>
            </a:extLst>
          </p:cNvPr>
          <p:cNvSpPr txBox="1">
            <a:spLocks noGrp="1"/>
          </p:cNvSpPr>
          <p:nvPr>
            <p:ph type="sldNum" sz="quarter" idx="10"/>
          </p:nvPr>
        </p:nvSpPr>
        <p:spPr>
          <a:ln/>
        </p:spPr>
        <p:txBody>
          <a:bodyPr/>
          <a:lstStyle>
            <a:lvl1pPr>
              <a:defRPr/>
            </a:lvl1pPr>
          </a:lstStyle>
          <a:p>
            <a:pPr>
              <a:defRPr/>
            </a:pPr>
            <a:fld id="{F9D84FF3-D289-9541-8EC9-9175CED6F656}" type="slidenum">
              <a:rPr/>
              <a:pPr>
                <a:defRPr/>
              </a:pPr>
              <a:t>‹#›</a:t>
            </a:fld>
            <a:endParaRPr/>
          </a:p>
        </p:txBody>
      </p:sp>
    </p:spTree>
    <p:extLst>
      <p:ext uri="{BB962C8B-B14F-4D97-AF65-F5344CB8AC3E}">
        <p14:creationId xmlns:p14="http://schemas.microsoft.com/office/powerpoint/2010/main" val="1152030049"/>
      </p:ext>
    </p:extLst>
  </p:cSld>
  <p:clrMapOvr>
    <a:masterClrMapping/>
  </p:clrMapOvr>
  <p:transition spd="slow"/>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FAE8A45E-450B-1F4E-827D-DE2FBF6B0285}"/>
              </a:ext>
            </a:extLst>
          </p:cNvPr>
          <p:cNvSpPr txBox="1">
            <a:spLocks noGrp="1"/>
          </p:cNvSpPr>
          <p:nvPr>
            <p:ph type="sldNum" sz="quarter" idx="10"/>
          </p:nvPr>
        </p:nvSpPr>
        <p:spPr>
          <a:ln/>
        </p:spPr>
        <p:txBody>
          <a:bodyPr/>
          <a:lstStyle>
            <a:lvl1pPr>
              <a:defRPr/>
            </a:lvl1pPr>
          </a:lstStyle>
          <a:p>
            <a:pPr>
              <a:defRPr/>
            </a:pPr>
            <a:fld id="{AC54E05A-2B50-814C-A19C-5DAC8F991E98}" type="slidenum">
              <a:rPr/>
              <a:pPr>
                <a:defRPr/>
              </a:pPr>
              <a:t>‹#›</a:t>
            </a:fld>
            <a:endParaRPr/>
          </a:p>
        </p:txBody>
      </p:sp>
    </p:spTree>
    <p:extLst>
      <p:ext uri="{BB962C8B-B14F-4D97-AF65-F5344CB8AC3E}">
        <p14:creationId xmlns:p14="http://schemas.microsoft.com/office/powerpoint/2010/main" val="3873008034"/>
      </p:ext>
    </p:extLst>
  </p:cSld>
  <p:clrMapOvr>
    <a:masterClrMapping/>
  </p:clrMapOvr>
  <p:transition spd="slow"/>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FE29C4C6-2FBD-2A49-803F-41DC70995DCF}"/>
              </a:ext>
            </a:extLst>
          </p:cNvPr>
          <p:cNvSpPr txBox="1">
            <a:spLocks noGrp="1"/>
          </p:cNvSpPr>
          <p:nvPr>
            <p:ph type="sldNum" sz="quarter" idx="10"/>
          </p:nvPr>
        </p:nvSpPr>
        <p:spPr>
          <a:ln/>
        </p:spPr>
        <p:txBody>
          <a:bodyPr/>
          <a:lstStyle>
            <a:lvl1pPr>
              <a:defRPr/>
            </a:lvl1pPr>
          </a:lstStyle>
          <a:p>
            <a:pPr>
              <a:defRPr/>
            </a:pPr>
            <a:fld id="{EE21DFED-77DF-144D-8601-2ADB3FA418F1}" type="slidenum">
              <a:rPr/>
              <a:pPr>
                <a:defRPr/>
              </a:pPr>
              <a:t>‹#›</a:t>
            </a:fld>
            <a:endParaRPr/>
          </a:p>
        </p:txBody>
      </p:sp>
    </p:spTree>
    <p:extLst>
      <p:ext uri="{BB962C8B-B14F-4D97-AF65-F5344CB8AC3E}">
        <p14:creationId xmlns:p14="http://schemas.microsoft.com/office/powerpoint/2010/main" val="765652843"/>
      </p:ext>
    </p:extLst>
  </p:cSld>
  <p:clrMapOvr>
    <a:masterClrMapping/>
  </p:clrMapOvr>
  <p:transition spd="slow"/>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19CE2009-A702-9241-AD9D-2D61EECE3690}"/>
              </a:ext>
            </a:extLst>
          </p:cNvPr>
          <p:cNvSpPr txBox="1">
            <a:spLocks noGrp="1"/>
          </p:cNvSpPr>
          <p:nvPr>
            <p:ph type="sldNum" sz="quarter" idx="10"/>
          </p:nvPr>
        </p:nvSpPr>
        <p:spPr>
          <a:ln/>
        </p:spPr>
        <p:txBody>
          <a:bodyPr/>
          <a:lstStyle>
            <a:lvl1pPr>
              <a:defRPr/>
            </a:lvl1pPr>
          </a:lstStyle>
          <a:p>
            <a:pPr>
              <a:defRPr/>
            </a:pPr>
            <a:fld id="{043549DD-1FA3-E64B-9C0D-3CE9BA1483D2}" type="slidenum">
              <a:rPr/>
              <a:pPr>
                <a:defRPr/>
              </a:pPr>
              <a:t>‹#›</a:t>
            </a:fld>
            <a:endParaRPr/>
          </a:p>
        </p:txBody>
      </p:sp>
    </p:spTree>
    <p:extLst>
      <p:ext uri="{BB962C8B-B14F-4D97-AF65-F5344CB8AC3E}">
        <p14:creationId xmlns:p14="http://schemas.microsoft.com/office/powerpoint/2010/main" val="1236835494"/>
      </p:ext>
    </p:extLst>
  </p:cSld>
  <p:clrMapOvr>
    <a:masterClrMapping/>
  </p:clrMapOvr>
  <p:transition spd="slow"/>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5F37ADC9-9654-A342-967C-E861D9DD2EDB}"/>
              </a:ext>
            </a:extLst>
          </p:cNvPr>
          <p:cNvSpPr txBox="1">
            <a:spLocks noGrp="1"/>
          </p:cNvSpPr>
          <p:nvPr>
            <p:ph type="sldNum" sz="quarter" idx="10"/>
          </p:nvPr>
        </p:nvSpPr>
        <p:spPr>
          <a:ln/>
        </p:spPr>
        <p:txBody>
          <a:bodyPr/>
          <a:lstStyle>
            <a:lvl1pPr>
              <a:defRPr/>
            </a:lvl1pPr>
          </a:lstStyle>
          <a:p>
            <a:pPr>
              <a:defRPr/>
            </a:pPr>
            <a:fld id="{50F69A44-22C2-BA4F-B87D-AD9919D30331}" type="slidenum">
              <a:rPr/>
              <a:pPr>
                <a:defRPr/>
              </a:pPr>
              <a:t>‹#›</a:t>
            </a:fld>
            <a:endParaRPr/>
          </a:p>
        </p:txBody>
      </p:sp>
    </p:spTree>
    <p:extLst>
      <p:ext uri="{BB962C8B-B14F-4D97-AF65-F5344CB8AC3E}">
        <p14:creationId xmlns:p14="http://schemas.microsoft.com/office/powerpoint/2010/main" val="904285754"/>
      </p:ext>
    </p:extLst>
  </p:cSld>
  <p:clrMapOvr>
    <a:masterClrMapping/>
  </p:clrMapOvr>
  <p:transition spd="slow"/>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41962618-278D-5B47-A269-C3A2FF8EA0A6}"/>
              </a:ext>
            </a:extLst>
          </p:cNvPr>
          <p:cNvSpPr txBox="1">
            <a:spLocks noGrp="1"/>
          </p:cNvSpPr>
          <p:nvPr>
            <p:ph type="sldNum" sz="quarter" idx="10"/>
          </p:nvPr>
        </p:nvSpPr>
        <p:spPr>
          <a:ln/>
        </p:spPr>
        <p:txBody>
          <a:bodyPr/>
          <a:lstStyle>
            <a:lvl1pPr>
              <a:defRPr/>
            </a:lvl1pPr>
          </a:lstStyle>
          <a:p>
            <a:pPr>
              <a:defRPr/>
            </a:pPr>
            <a:fld id="{3611441B-931D-2740-83BD-ADB58C69B445}" type="slidenum">
              <a:rPr/>
              <a:pPr>
                <a:defRPr/>
              </a:pPr>
              <a:t>‹#›</a:t>
            </a:fld>
            <a:endParaRPr/>
          </a:p>
        </p:txBody>
      </p:sp>
    </p:spTree>
    <p:extLst>
      <p:ext uri="{BB962C8B-B14F-4D97-AF65-F5344CB8AC3E}">
        <p14:creationId xmlns:p14="http://schemas.microsoft.com/office/powerpoint/2010/main" val="2624967194"/>
      </p:ext>
    </p:extLst>
  </p:cSld>
  <p:clrMapOvr>
    <a:masterClrMapping/>
  </p:clrMapOvr>
  <p:transition spd="slow"/>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6FCAE653-97D0-8D4C-AF75-FD1CD44FD72D}"/>
              </a:ext>
            </a:extLst>
          </p:cNvPr>
          <p:cNvSpPr txBox="1">
            <a:spLocks noGrp="1"/>
          </p:cNvSpPr>
          <p:nvPr>
            <p:ph type="sldNum" sz="quarter" idx="10"/>
          </p:nvPr>
        </p:nvSpPr>
        <p:spPr>
          <a:ln/>
        </p:spPr>
        <p:txBody>
          <a:bodyPr/>
          <a:lstStyle>
            <a:lvl1pPr>
              <a:defRPr/>
            </a:lvl1pPr>
          </a:lstStyle>
          <a:p>
            <a:pPr>
              <a:defRPr/>
            </a:pPr>
            <a:fld id="{F7B6A16E-92A3-5249-84D4-180EC12C228A}" type="slidenum">
              <a:rPr/>
              <a:pPr>
                <a:defRPr/>
              </a:pPr>
              <a:t>‹#›</a:t>
            </a:fld>
            <a:endParaRPr/>
          </a:p>
        </p:txBody>
      </p:sp>
    </p:spTree>
    <p:extLst>
      <p:ext uri="{BB962C8B-B14F-4D97-AF65-F5344CB8AC3E}">
        <p14:creationId xmlns:p14="http://schemas.microsoft.com/office/powerpoint/2010/main" val="3752883902"/>
      </p:ext>
    </p:extLst>
  </p:cSld>
  <p:clrMapOvr>
    <a:masterClrMapping/>
  </p:clrMapOvr>
  <p:transition spd="slow"/>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580EAC4F-620E-2649-80C0-0FEF95E24AC3}"/>
              </a:ext>
            </a:extLst>
          </p:cNvPr>
          <p:cNvSpPr txBox="1">
            <a:spLocks noGrp="1"/>
          </p:cNvSpPr>
          <p:nvPr>
            <p:ph type="sldNum" sz="quarter" idx="10"/>
          </p:nvPr>
        </p:nvSpPr>
        <p:spPr>
          <a:ln/>
        </p:spPr>
        <p:txBody>
          <a:bodyPr/>
          <a:lstStyle>
            <a:lvl1pPr>
              <a:defRPr/>
            </a:lvl1pPr>
          </a:lstStyle>
          <a:p>
            <a:pPr>
              <a:defRPr/>
            </a:pPr>
            <a:fld id="{618CDE7A-72B7-5D49-AEBB-A9A3702468D7}" type="slidenum">
              <a:rPr/>
              <a:pPr>
                <a:defRPr/>
              </a:pPr>
              <a:t>‹#›</a:t>
            </a:fld>
            <a:endParaRPr/>
          </a:p>
        </p:txBody>
      </p:sp>
    </p:spTree>
    <p:extLst>
      <p:ext uri="{BB962C8B-B14F-4D97-AF65-F5344CB8AC3E}">
        <p14:creationId xmlns:p14="http://schemas.microsoft.com/office/powerpoint/2010/main" val="2885844135"/>
      </p:ext>
    </p:extLst>
  </p:cSld>
  <p:clrMapOvr>
    <a:masterClrMapping/>
  </p:clrMapOvr>
  <p:transition spd="slow"/>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7E9F8703-6558-6344-8315-F322D4C3FD7C}"/>
              </a:ext>
            </a:extLst>
          </p:cNvPr>
          <p:cNvSpPr txBox="1">
            <a:spLocks noGrp="1"/>
          </p:cNvSpPr>
          <p:nvPr>
            <p:ph type="sldNum" sz="quarter" idx="10"/>
          </p:nvPr>
        </p:nvSpPr>
        <p:spPr>
          <a:ln/>
        </p:spPr>
        <p:txBody>
          <a:bodyPr/>
          <a:lstStyle>
            <a:lvl1pPr>
              <a:defRPr/>
            </a:lvl1pPr>
          </a:lstStyle>
          <a:p>
            <a:pPr>
              <a:defRPr/>
            </a:pPr>
            <a:fld id="{879B0E13-A051-0A43-9EAD-DF49502966AC}" type="slidenum">
              <a:rPr/>
              <a:pPr>
                <a:defRPr/>
              </a:pPr>
              <a:t>‹#›</a:t>
            </a:fld>
            <a:endParaRPr/>
          </a:p>
        </p:txBody>
      </p:sp>
    </p:spTree>
    <p:extLst>
      <p:ext uri="{BB962C8B-B14F-4D97-AF65-F5344CB8AC3E}">
        <p14:creationId xmlns:p14="http://schemas.microsoft.com/office/powerpoint/2010/main" val="3387564499"/>
      </p:ext>
    </p:extLst>
  </p:cSld>
  <p:clrMapOvr>
    <a:masterClrMapping/>
  </p:clrMapOvr>
  <p:transition spd="slow"/>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3372"/>
            <a:ext cx="4008436"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18040" y="1603372"/>
            <a:ext cx="4010028" cy="424973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B54BB3B4-2F10-114A-9D59-A4B4D25754CD}"/>
              </a:ext>
            </a:extLst>
          </p:cNvPr>
          <p:cNvSpPr txBox="1">
            <a:spLocks noGrp="1"/>
          </p:cNvSpPr>
          <p:nvPr>
            <p:ph type="sldNum" sz="quarter" idx="10"/>
          </p:nvPr>
        </p:nvSpPr>
        <p:spPr>
          <a:ln/>
        </p:spPr>
        <p:txBody>
          <a:bodyPr/>
          <a:lstStyle>
            <a:lvl1pPr>
              <a:defRPr/>
            </a:lvl1pPr>
          </a:lstStyle>
          <a:p>
            <a:pPr>
              <a:defRPr/>
            </a:pPr>
            <a:fld id="{CC5AA9BB-1A2F-FF48-BA1E-40A897152A5A}" type="slidenum">
              <a:rPr/>
              <a:pPr>
                <a:defRPr/>
              </a:pPr>
              <a:t>‹#›</a:t>
            </a:fld>
            <a:endParaRPr/>
          </a:p>
        </p:txBody>
      </p:sp>
    </p:spTree>
    <p:extLst>
      <p:ext uri="{BB962C8B-B14F-4D97-AF65-F5344CB8AC3E}">
        <p14:creationId xmlns:p14="http://schemas.microsoft.com/office/powerpoint/2010/main" val="2191494341"/>
      </p:ext>
    </p:extLst>
  </p:cSld>
  <p:clrMapOvr>
    <a:masterClrMapping/>
  </p:clrMapOvr>
  <p:transition spd="slow"/>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2">
            <a:extLst>
              <a:ext uri="{FF2B5EF4-FFF2-40B4-BE49-F238E27FC236}">
                <a16:creationId xmlns:a16="http://schemas.microsoft.com/office/drawing/2014/main" id="{D03513D5-C4F4-0B41-941B-935B3E7EA357}"/>
              </a:ext>
            </a:extLst>
          </p:cNvPr>
          <p:cNvSpPr txBox="1">
            <a:spLocks noGrp="1"/>
          </p:cNvSpPr>
          <p:nvPr>
            <p:ph type="sldNum" sz="quarter" idx="10"/>
          </p:nvPr>
        </p:nvSpPr>
        <p:spPr>
          <a:ln/>
        </p:spPr>
        <p:txBody>
          <a:bodyPr/>
          <a:lstStyle>
            <a:lvl1pPr>
              <a:defRPr/>
            </a:lvl1pPr>
          </a:lstStyle>
          <a:p>
            <a:pPr>
              <a:defRPr/>
            </a:pPr>
            <a:fld id="{38410769-E6E9-8848-A5BC-4EDD2501BCFB}" type="slidenum">
              <a:rPr/>
              <a:pPr>
                <a:defRPr/>
              </a:pPr>
              <a:t>‹#›</a:t>
            </a:fld>
            <a:endParaRPr/>
          </a:p>
        </p:txBody>
      </p:sp>
    </p:spTree>
    <p:extLst>
      <p:ext uri="{BB962C8B-B14F-4D97-AF65-F5344CB8AC3E}">
        <p14:creationId xmlns:p14="http://schemas.microsoft.com/office/powerpoint/2010/main" val="2448600979"/>
      </p:ext>
    </p:extLst>
  </p:cSld>
  <p:clrMapOvr>
    <a:masterClrMapping/>
  </p:clrMapOvr>
  <p:transition spd="slow"/>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095A312F-5C85-CC42-B37B-7C0949AF1AD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22CA4DA-E31D-6B44-B327-6536BB8F5DCA}"/>
              </a:ext>
            </a:extLst>
          </p:cNvPr>
          <p:cNvSpPr txBox="1">
            <a:spLocks noGrp="1"/>
          </p:cNvSpPr>
          <p:nvPr>
            <p:ph type="sldNum" sz="quarter" idx="11"/>
          </p:nvPr>
        </p:nvSpPr>
        <p:spPr>
          <a:ln/>
        </p:spPr>
        <p:txBody>
          <a:bodyPr/>
          <a:lstStyle>
            <a:lvl1pPr>
              <a:defRPr/>
            </a:lvl1pPr>
          </a:lstStyle>
          <a:p>
            <a:pPr>
              <a:defRPr/>
            </a:pPr>
            <a:fld id="{E9E3A36C-4DF3-A841-9AFF-751C3B6AFAFE}" type="slidenum">
              <a:rPr/>
              <a:pPr>
                <a:defRPr/>
              </a:pPr>
              <a:t>‹#›</a:t>
            </a:fld>
            <a:endParaRPr/>
          </a:p>
        </p:txBody>
      </p:sp>
    </p:spTree>
    <p:extLst>
      <p:ext uri="{BB962C8B-B14F-4D97-AF65-F5344CB8AC3E}">
        <p14:creationId xmlns:p14="http://schemas.microsoft.com/office/powerpoint/2010/main" val="3091691431"/>
      </p:ext>
    </p:extLst>
  </p:cSld>
  <p:clrMapOvr>
    <a:masterClrMapping/>
  </p:clrMapOvr>
  <p:transition spd="slow"/>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3528560C-5B34-1647-BF3E-3F30BA27038D}"/>
              </a:ext>
            </a:extLst>
          </p:cNvPr>
          <p:cNvSpPr txBox="1">
            <a:spLocks noGrp="1"/>
          </p:cNvSpPr>
          <p:nvPr>
            <p:ph type="sldNum" sz="quarter" idx="10"/>
          </p:nvPr>
        </p:nvSpPr>
        <p:spPr>
          <a:ln/>
        </p:spPr>
        <p:txBody>
          <a:bodyPr/>
          <a:lstStyle>
            <a:lvl1pPr>
              <a:defRPr/>
            </a:lvl1pPr>
          </a:lstStyle>
          <a:p>
            <a:pPr>
              <a:defRPr/>
            </a:pPr>
            <a:fld id="{557D5419-BDF7-4641-9C9C-CD7D401EB318}" type="slidenum">
              <a:rPr/>
              <a:pPr>
                <a:defRPr/>
              </a:pPr>
              <a:t>‹#›</a:t>
            </a:fld>
            <a:endParaRPr/>
          </a:p>
        </p:txBody>
      </p:sp>
    </p:spTree>
    <p:extLst>
      <p:ext uri="{BB962C8B-B14F-4D97-AF65-F5344CB8AC3E}">
        <p14:creationId xmlns:p14="http://schemas.microsoft.com/office/powerpoint/2010/main" val="3992839973"/>
      </p:ext>
    </p:extLst>
  </p:cSld>
  <p:clrMapOvr>
    <a:masterClrMapping/>
  </p:clrMapOvr>
  <p:transition spd="slow"/>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D1D39BB1-CD55-5849-A740-47CC272A2628}"/>
              </a:ext>
            </a:extLst>
          </p:cNvPr>
          <p:cNvSpPr txBox="1">
            <a:spLocks noGrp="1"/>
          </p:cNvSpPr>
          <p:nvPr>
            <p:ph type="sldNum" sz="quarter" idx="10"/>
          </p:nvPr>
        </p:nvSpPr>
        <p:spPr>
          <a:ln/>
        </p:spPr>
        <p:txBody>
          <a:bodyPr/>
          <a:lstStyle>
            <a:lvl1pPr>
              <a:defRPr/>
            </a:lvl1pPr>
          </a:lstStyle>
          <a:p>
            <a:pPr>
              <a:defRPr/>
            </a:pPr>
            <a:fld id="{D1407FBD-58C6-7446-85DD-36A168D8DF18}" type="slidenum">
              <a:rPr/>
              <a:pPr>
                <a:defRPr/>
              </a:pPr>
              <a:t>‹#›</a:t>
            </a:fld>
            <a:endParaRPr/>
          </a:p>
        </p:txBody>
      </p:sp>
    </p:spTree>
    <p:extLst>
      <p:ext uri="{BB962C8B-B14F-4D97-AF65-F5344CB8AC3E}">
        <p14:creationId xmlns:p14="http://schemas.microsoft.com/office/powerpoint/2010/main" val="763972439"/>
      </p:ext>
    </p:extLst>
  </p:cSld>
  <p:clrMapOvr>
    <a:masterClrMapping/>
  </p:clrMapOvr>
  <p:transition spd="slow"/>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F42351F6-694A-524B-9A24-9C02D8B164A4}"/>
              </a:ext>
            </a:extLst>
          </p:cNvPr>
          <p:cNvSpPr txBox="1">
            <a:spLocks noGrp="1"/>
          </p:cNvSpPr>
          <p:nvPr>
            <p:ph type="sldNum" sz="quarter" idx="10"/>
          </p:nvPr>
        </p:nvSpPr>
        <p:spPr>
          <a:ln/>
        </p:spPr>
        <p:txBody>
          <a:bodyPr/>
          <a:lstStyle>
            <a:lvl1pPr>
              <a:defRPr/>
            </a:lvl1pPr>
          </a:lstStyle>
          <a:p>
            <a:pPr>
              <a:defRPr/>
            </a:pPr>
            <a:fld id="{59B24FAC-B132-CD4E-8A61-2498C334B685}" type="slidenum">
              <a:rPr/>
              <a:pPr>
                <a:defRPr/>
              </a:pPr>
              <a:t>‹#›</a:t>
            </a:fld>
            <a:endParaRPr/>
          </a:p>
        </p:txBody>
      </p:sp>
    </p:spTree>
    <p:extLst>
      <p:ext uri="{BB962C8B-B14F-4D97-AF65-F5344CB8AC3E}">
        <p14:creationId xmlns:p14="http://schemas.microsoft.com/office/powerpoint/2010/main" val="289226244"/>
      </p:ext>
    </p:extLst>
  </p:cSld>
  <p:clrMapOvr>
    <a:masterClrMapping/>
  </p:clrMapOvr>
  <p:transition spd="slow"/>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sz="3200"/>
            </a:lvl1pPr>
            <a:lvl2pPr>
              <a:defRPr lang="en-US"/>
            </a:lvl2pPr>
            <a:lvl3pPr>
              <a:defRPr lang="en-US"/>
            </a:lvl3pPr>
            <a:lvl4pPr>
              <a:defRPr lang="en-US" sz="2000"/>
            </a:lvl4pPr>
            <a:lvl5pPr>
              <a:defRPr lang="en-US"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993FC670-67C9-C64F-A294-EFF693F6FD68}"/>
              </a:ext>
            </a:extLst>
          </p:cNvPr>
          <p:cNvSpPr txBox="1">
            <a:spLocks noGrp="1"/>
          </p:cNvSpPr>
          <p:nvPr>
            <p:ph type="sldNum" sz="quarter" idx="10"/>
          </p:nvPr>
        </p:nvSpPr>
        <p:spPr>
          <a:ln/>
        </p:spPr>
        <p:txBody>
          <a:bodyPr/>
          <a:lstStyle>
            <a:lvl1pPr>
              <a:defRPr/>
            </a:lvl1pPr>
          </a:lstStyle>
          <a:p>
            <a:pPr>
              <a:defRPr/>
            </a:pPr>
            <a:fld id="{30C0E20E-3D7B-F54E-AEE8-F8604466DBF8}" type="slidenum">
              <a:rPr/>
              <a:pPr>
                <a:defRPr/>
              </a:pPr>
              <a:t>‹#›</a:t>
            </a:fld>
            <a:endParaRPr/>
          </a:p>
        </p:txBody>
      </p:sp>
    </p:spTree>
    <p:extLst>
      <p:ext uri="{BB962C8B-B14F-4D97-AF65-F5344CB8AC3E}">
        <p14:creationId xmlns:p14="http://schemas.microsoft.com/office/powerpoint/2010/main" val="1608304423"/>
      </p:ext>
    </p:extLst>
  </p:cSld>
  <p:clrMapOvr>
    <a:masterClrMapping/>
  </p:clrMapOvr>
  <p:transition spd="slow"/>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sz="3200"/>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A632BC16-555B-3344-B31F-84F223719553}"/>
              </a:ext>
            </a:extLst>
          </p:cNvPr>
          <p:cNvSpPr txBox="1">
            <a:spLocks noGrp="1"/>
          </p:cNvSpPr>
          <p:nvPr>
            <p:ph type="sldNum" sz="quarter" idx="10"/>
          </p:nvPr>
        </p:nvSpPr>
        <p:spPr>
          <a:ln/>
        </p:spPr>
        <p:txBody>
          <a:bodyPr/>
          <a:lstStyle>
            <a:lvl1pPr>
              <a:defRPr/>
            </a:lvl1pPr>
          </a:lstStyle>
          <a:p>
            <a:pPr>
              <a:defRPr/>
            </a:pPr>
            <a:fld id="{5E7839BE-0275-924C-B093-0D55B99B641D}" type="slidenum">
              <a:rPr/>
              <a:pPr>
                <a:defRPr/>
              </a:pPr>
              <a:t>‹#›</a:t>
            </a:fld>
            <a:endParaRPr/>
          </a:p>
        </p:txBody>
      </p:sp>
    </p:spTree>
    <p:extLst>
      <p:ext uri="{BB962C8B-B14F-4D97-AF65-F5344CB8AC3E}">
        <p14:creationId xmlns:p14="http://schemas.microsoft.com/office/powerpoint/2010/main" val="368805097"/>
      </p:ext>
    </p:extLst>
  </p:cSld>
  <p:clrMapOvr>
    <a:masterClrMapping/>
  </p:clrMapOvr>
  <p:transition spd="slow"/>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FF5065BA-B3FB-2248-B958-283F19B7B110}"/>
              </a:ext>
            </a:extLst>
          </p:cNvPr>
          <p:cNvSpPr txBox="1">
            <a:spLocks noGrp="1"/>
          </p:cNvSpPr>
          <p:nvPr>
            <p:ph type="sldNum" sz="quarter" idx="10"/>
          </p:nvPr>
        </p:nvSpPr>
        <p:spPr>
          <a:ln/>
        </p:spPr>
        <p:txBody>
          <a:bodyPr/>
          <a:lstStyle>
            <a:lvl1pPr>
              <a:defRPr/>
            </a:lvl1pPr>
          </a:lstStyle>
          <a:p>
            <a:pPr>
              <a:defRPr/>
            </a:pPr>
            <a:fld id="{B2ED0D98-1751-4647-A8AC-B92636AAB259}" type="slidenum">
              <a:rPr/>
              <a:pPr>
                <a:defRPr/>
              </a:pPr>
              <a:t>‹#›</a:t>
            </a:fld>
            <a:endParaRPr/>
          </a:p>
        </p:txBody>
      </p:sp>
    </p:spTree>
    <p:extLst>
      <p:ext uri="{BB962C8B-B14F-4D97-AF65-F5344CB8AC3E}">
        <p14:creationId xmlns:p14="http://schemas.microsoft.com/office/powerpoint/2010/main" val="475568050"/>
      </p:ext>
    </p:extLst>
  </p:cSld>
  <p:clrMapOvr>
    <a:masterClrMapping/>
  </p:clrMapOvr>
  <p:transition spd="slow"/>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586542" y="273048"/>
            <a:ext cx="2041526" cy="5580061"/>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3048"/>
            <a:ext cx="5976939" cy="5580061"/>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E40D96C3-CEC1-1E45-BEEC-43DB21B3E656}"/>
              </a:ext>
            </a:extLst>
          </p:cNvPr>
          <p:cNvSpPr txBox="1">
            <a:spLocks noGrp="1"/>
          </p:cNvSpPr>
          <p:nvPr>
            <p:ph type="sldNum" sz="quarter" idx="10"/>
          </p:nvPr>
        </p:nvSpPr>
        <p:spPr>
          <a:ln/>
        </p:spPr>
        <p:txBody>
          <a:bodyPr/>
          <a:lstStyle>
            <a:lvl1pPr>
              <a:defRPr/>
            </a:lvl1pPr>
          </a:lstStyle>
          <a:p>
            <a:pPr>
              <a:defRPr/>
            </a:pPr>
            <a:fld id="{01263CDD-78E7-9C4E-A563-198331F536AC}" type="slidenum">
              <a:rPr/>
              <a:pPr>
                <a:defRPr/>
              </a:pPr>
              <a:t>‹#›</a:t>
            </a:fld>
            <a:endParaRPr/>
          </a:p>
        </p:txBody>
      </p:sp>
    </p:spTree>
    <p:extLst>
      <p:ext uri="{BB962C8B-B14F-4D97-AF65-F5344CB8AC3E}">
        <p14:creationId xmlns:p14="http://schemas.microsoft.com/office/powerpoint/2010/main" val="121527868"/>
      </p:ext>
    </p:extLst>
  </p:cSld>
  <p:clrMapOvr>
    <a:masterClrMapping/>
  </p:clrMapOvr>
  <p:transition spd="slow"/>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874503E-1E90-2B4F-A1FD-F24FA8EC9DF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0C91970-35D0-1946-8036-1BE5CEC66373}"/>
              </a:ext>
            </a:extLst>
          </p:cNvPr>
          <p:cNvSpPr txBox="1">
            <a:spLocks noGrp="1"/>
          </p:cNvSpPr>
          <p:nvPr>
            <p:ph type="sldNum" sz="quarter" idx="11"/>
          </p:nvPr>
        </p:nvSpPr>
        <p:spPr>
          <a:ln/>
        </p:spPr>
        <p:txBody>
          <a:bodyPr/>
          <a:lstStyle>
            <a:lvl1pPr>
              <a:defRPr/>
            </a:lvl1pPr>
          </a:lstStyle>
          <a:p>
            <a:pPr>
              <a:defRPr/>
            </a:pPr>
            <a:fld id="{CFD2C450-FDF8-C048-A9B9-388B5A033533}" type="slidenum">
              <a:rPr/>
              <a:pPr>
                <a:defRPr/>
              </a:pPr>
              <a:t>‹#›</a:t>
            </a:fld>
            <a:endParaRPr/>
          </a:p>
        </p:txBody>
      </p:sp>
    </p:spTree>
    <p:extLst>
      <p:ext uri="{BB962C8B-B14F-4D97-AF65-F5344CB8AC3E}">
        <p14:creationId xmlns:p14="http://schemas.microsoft.com/office/powerpoint/2010/main" val="2189205296"/>
      </p:ext>
    </p:extLst>
  </p:cSld>
  <p:clrMapOvr>
    <a:masterClrMapping/>
  </p:clrMapOvr>
  <p:transition spd="slow"/>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C788B51-71BC-BD41-906B-C8A99DDC3BA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C162A63-2CF8-1444-B08B-BD997ABF0E27}"/>
              </a:ext>
            </a:extLst>
          </p:cNvPr>
          <p:cNvSpPr txBox="1">
            <a:spLocks noGrp="1"/>
          </p:cNvSpPr>
          <p:nvPr>
            <p:ph type="sldNum" sz="quarter" idx="11"/>
          </p:nvPr>
        </p:nvSpPr>
        <p:spPr>
          <a:ln/>
        </p:spPr>
        <p:txBody>
          <a:bodyPr/>
          <a:lstStyle>
            <a:lvl1pPr>
              <a:defRPr/>
            </a:lvl1pPr>
          </a:lstStyle>
          <a:p>
            <a:pPr>
              <a:defRPr/>
            </a:pPr>
            <a:fld id="{4C97F64D-26BF-4748-B67E-967200E8AAC6}" type="slidenum">
              <a:rPr/>
              <a:pPr>
                <a:defRPr/>
              </a:pPr>
              <a:t>‹#›</a:t>
            </a:fld>
            <a:endParaRPr/>
          </a:p>
        </p:txBody>
      </p:sp>
    </p:spTree>
    <p:extLst>
      <p:ext uri="{BB962C8B-B14F-4D97-AF65-F5344CB8AC3E}">
        <p14:creationId xmlns:p14="http://schemas.microsoft.com/office/powerpoint/2010/main" val="3181676772"/>
      </p:ext>
    </p:extLst>
  </p:cSld>
  <p:clrMapOvr>
    <a:masterClrMapping/>
  </p:clrMapOvr>
  <p:transition spd="slow"/>
</p:sldLayout>
</file>

<file path=ppt/slideLayouts/slideLayout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78841A8-D7D8-6E45-9500-BF34750D97C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83D01C6-19D9-8246-94CD-AD711A7C8208}"/>
              </a:ext>
            </a:extLst>
          </p:cNvPr>
          <p:cNvSpPr txBox="1">
            <a:spLocks noGrp="1"/>
          </p:cNvSpPr>
          <p:nvPr>
            <p:ph type="sldNum" sz="quarter" idx="11"/>
          </p:nvPr>
        </p:nvSpPr>
        <p:spPr>
          <a:ln/>
        </p:spPr>
        <p:txBody>
          <a:bodyPr/>
          <a:lstStyle>
            <a:lvl1pPr>
              <a:defRPr/>
            </a:lvl1pPr>
          </a:lstStyle>
          <a:p>
            <a:pPr>
              <a:defRPr/>
            </a:pPr>
            <a:fld id="{4DE80493-8B04-384C-8C1E-5121D3EEC822}" type="slidenum">
              <a:rPr/>
              <a:pPr>
                <a:defRPr/>
              </a:pPr>
              <a:t>‹#›</a:t>
            </a:fld>
            <a:endParaRPr/>
          </a:p>
        </p:txBody>
      </p:sp>
    </p:spTree>
    <p:extLst>
      <p:ext uri="{BB962C8B-B14F-4D97-AF65-F5344CB8AC3E}">
        <p14:creationId xmlns:p14="http://schemas.microsoft.com/office/powerpoint/2010/main" val="3881034259"/>
      </p:ext>
    </p:extLst>
  </p:cSld>
  <p:clrMapOvr>
    <a:masterClrMapping/>
  </p:clrMapOvr>
  <p:transition spd="slow"/>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475D1D7-A255-9946-82A5-DD4B0D0BBE1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C9CF308-B45E-D04D-A2AB-5C3E1E6B91A6}"/>
              </a:ext>
            </a:extLst>
          </p:cNvPr>
          <p:cNvSpPr txBox="1">
            <a:spLocks noGrp="1"/>
          </p:cNvSpPr>
          <p:nvPr>
            <p:ph type="sldNum" sz="quarter" idx="11"/>
          </p:nvPr>
        </p:nvSpPr>
        <p:spPr>
          <a:ln/>
        </p:spPr>
        <p:txBody>
          <a:bodyPr/>
          <a:lstStyle>
            <a:lvl1pPr>
              <a:defRPr/>
            </a:lvl1pPr>
          </a:lstStyle>
          <a:p>
            <a:pPr>
              <a:defRPr/>
            </a:pPr>
            <a:fld id="{A98DE7E2-8F61-1C44-9842-37C39732A87F}" type="slidenum">
              <a:rPr/>
              <a:pPr>
                <a:defRPr/>
              </a:pPr>
              <a:t>‹#›</a:t>
            </a:fld>
            <a:endParaRPr/>
          </a:p>
        </p:txBody>
      </p:sp>
    </p:spTree>
    <p:extLst>
      <p:ext uri="{BB962C8B-B14F-4D97-AF65-F5344CB8AC3E}">
        <p14:creationId xmlns:p14="http://schemas.microsoft.com/office/powerpoint/2010/main" val="636311008"/>
      </p:ext>
    </p:extLst>
  </p:cSld>
  <p:clrMapOvr>
    <a:masterClrMapping/>
  </p:clrMapOvr>
  <p:transition spd="slow"/>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4CA0E46-08B9-894F-BF26-B8989C89B35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B3C5080-5FA2-2844-A89F-9D2286BA5593}"/>
              </a:ext>
            </a:extLst>
          </p:cNvPr>
          <p:cNvSpPr txBox="1">
            <a:spLocks noGrp="1"/>
          </p:cNvSpPr>
          <p:nvPr>
            <p:ph type="sldNum" sz="quarter" idx="11"/>
          </p:nvPr>
        </p:nvSpPr>
        <p:spPr>
          <a:ln/>
        </p:spPr>
        <p:txBody>
          <a:bodyPr/>
          <a:lstStyle>
            <a:lvl1pPr>
              <a:defRPr/>
            </a:lvl1pPr>
          </a:lstStyle>
          <a:p>
            <a:pPr>
              <a:defRPr/>
            </a:pPr>
            <a:fld id="{015A1F73-13C1-D64C-835E-0088BB983607}" type="slidenum">
              <a:rPr/>
              <a:pPr>
                <a:defRPr/>
              </a:pPr>
              <a:t>‹#›</a:t>
            </a:fld>
            <a:endParaRPr/>
          </a:p>
        </p:txBody>
      </p:sp>
    </p:spTree>
    <p:extLst>
      <p:ext uri="{BB962C8B-B14F-4D97-AF65-F5344CB8AC3E}">
        <p14:creationId xmlns:p14="http://schemas.microsoft.com/office/powerpoint/2010/main" val="3835834812"/>
      </p:ext>
    </p:extLst>
  </p:cSld>
  <p:clrMapOvr>
    <a:masterClrMapping/>
  </p:clrMapOvr>
  <p:transition spd="slow"/>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E3DA911-C5BC-344B-83C8-098288D0A2A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9B684D0-850E-8743-A22D-8901BF9E627A}"/>
              </a:ext>
            </a:extLst>
          </p:cNvPr>
          <p:cNvSpPr txBox="1">
            <a:spLocks noGrp="1"/>
          </p:cNvSpPr>
          <p:nvPr>
            <p:ph type="sldNum" sz="quarter" idx="11"/>
          </p:nvPr>
        </p:nvSpPr>
        <p:spPr>
          <a:ln/>
        </p:spPr>
        <p:txBody>
          <a:bodyPr/>
          <a:lstStyle>
            <a:lvl1pPr>
              <a:defRPr/>
            </a:lvl1pPr>
          </a:lstStyle>
          <a:p>
            <a:pPr>
              <a:defRPr/>
            </a:pPr>
            <a:fld id="{7F5F2644-FAB0-C346-9D8A-EE3360C450A2}" type="slidenum">
              <a:rPr/>
              <a:pPr>
                <a:defRPr/>
              </a:pPr>
              <a:t>‹#›</a:t>
            </a:fld>
            <a:endParaRPr/>
          </a:p>
        </p:txBody>
      </p:sp>
    </p:spTree>
    <p:extLst>
      <p:ext uri="{BB962C8B-B14F-4D97-AF65-F5344CB8AC3E}">
        <p14:creationId xmlns:p14="http://schemas.microsoft.com/office/powerpoint/2010/main" val="1633713415"/>
      </p:ext>
    </p:extLst>
  </p:cSld>
  <p:clrMapOvr>
    <a:masterClrMapping/>
  </p:clrMapOvr>
  <p:transition spd="slow"/>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4D551F01-DFA6-6142-9E76-B91C11AAB33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65C9A38-3215-914A-AC25-5C0343C1B399}"/>
              </a:ext>
            </a:extLst>
          </p:cNvPr>
          <p:cNvSpPr txBox="1">
            <a:spLocks noGrp="1"/>
          </p:cNvSpPr>
          <p:nvPr>
            <p:ph type="sldNum" sz="quarter" idx="11"/>
          </p:nvPr>
        </p:nvSpPr>
        <p:spPr>
          <a:ln/>
        </p:spPr>
        <p:txBody>
          <a:bodyPr/>
          <a:lstStyle>
            <a:lvl1pPr>
              <a:defRPr/>
            </a:lvl1pPr>
          </a:lstStyle>
          <a:p>
            <a:pPr>
              <a:defRPr/>
            </a:pPr>
            <a:fld id="{BDD8AA5C-176C-6E42-9877-AE35A6085BE1}" type="slidenum">
              <a:rPr/>
              <a:pPr>
                <a:defRPr/>
              </a:pPr>
              <a:t>‹#›</a:t>
            </a:fld>
            <a:endParaRPr/>
          </a:p>
        </p:txBody>
      </p:sp>
    </p:spTree>
    <p:extLst>
      <p:ext uri="{BB962C8B-B14F-4D97-AF65-F5344CB8AC3E}">
        <p14:creationId xmlns:p14="http://schemas.microsoft.com/office/powerpoint/2010/main" val="3818738100"/>
      </p:ext>
    </p:extLst>
  </p:cSld>
  <p:clrMapOvr>
    <a:masterClrMapping/>
  </p:clrMapOvr>
  <p:transition spd="slow"/>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47A91AB-F8BF-084D-9259-E9CABD50665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C33228F-BFEA-5C46-9DE4-C55D16F1C382}"/>
              </a:ext>
            </a:extLst>
          </p:cNvPr>
          <p:cNvSpPr txBox="1">
            <a:spLocks noGrp="1"/>
          </p:cNvSpPr>
          <p:nvPr>
            <p:ph type="sldNum" sz="quarter" idx="11"/>
          </p:nvPr>
        </p:nvSpPr>
        <p:spPr>
          <a:ln/>
        </p:spPr>
        <p:txBody>
          <a:bodyPr/>
          <a:lstStyle>
            <a:lvl1pPr>
              <a:defRPr/>
            </a:lvl1pPr>
          </a:lstStyle>
          <a:p>
            <a:pPr>
              <a:defRPr/>
            </a:pPr>
            <a:fld id="{3D88D880-1FEC-F549-B8D1-282F60BA48A6}" type="slidenum">
              <a:rPr/>
              <a:pPr>
                <a:defRPr/>
              </a:pPr>
              <a:t>‹#›</a:t>
            </a:fld>
            <a:endParaRPr/>
          </a:p>
        </p:txBody>
      </p:sp>
    </p:spTree>
    <p:extLst>
      <p:ext uri="{BB962C8B-B14F-4D97-AF65-F5344CB8AC3E}">
        <p14:creationId xmlns:p14="http://schemas.microsoft.com/office/powerpoint/2010/main" val="539414885"/>
      </p:ext>
    </p:extLst>
  </p:cSld>
  <p:clrMapOvr>
    <a:masterClrMapping/>
  </p:clrMapOvr>
  <p:transition spd="slow"/>
</p:sldLayout>
</file>

<file path=ppt/slideLayouts/slideLayout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DDBC40C-78E8-9042-A0DF-D929F732D37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9813834-2E66-8646-93C2-BEA0AC6AB9B8}"/>
              </a:ext>
            </a:extLst>
          </p:cNvPr>
          <p:cNvSpPr txBox="1">
            <a:spLocks noGrp="1"/>
          </p:cNvSpPr>
          <p:nvPr>
            <p:ph type="sldNum" sz="quarter" idx="11"/>
          </p:nvPr>
        </p:nvSpPr>
        <p:spPr>
          <a:ln/>
        </p:spPr>
        <p:txBody>
          <a:bodyPr/>
          <a:lstStyle>
            <a:lvl1pPr>
              <a:defRPr/>
            </a:lvl1pPr>
          </a:lstStyle>
          <a:p>
            <a:pPr>
              <a:defRPr/>
            </a:pPr>
            <a:fld id="{4B5B7201-CF58-014D-8AA2-1DF71C146A72}" type="slidenum">
              <a:rPr/>
              <a:pPr>
                <a:defRPr/>
              </a:pPr>
              <a:t>‹#›</a:t>
            </a:fld>
            <a:endParaRPr/>
          </a:p>
        </p:txBody>
      </p:sp>
    </p:spTree>
    <p:extLst>
      <p:ext uri="{BB962C8B-B14F-4D97-AF65-F5344CB8AC3E}">
        <p14:creationId xmlns:p14="http://schemas.microsoft.com/office/powerpoint/2010/main" val="3130969932"/>
      </p:ext>
    </p:extLst>
  </p:cSld>
  <p:clrMapOvr>
    <a:masterClrMapping/>
  </p:clrMapOvr>
  <p:transition spd="slow"/>
</p:sldLayout>
</file>

<file path=ppt/slideLayouts/slideLayout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1FAF21D-0E33-9C43-9F66-9C584F64FC0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0ED9951-0F22-244D-8DD0-080021C29E37}"/>
              </a:ext>
            </a:extLst>
          </p:cNvPr>
          <p:cNvSpPr txBox="1">
            <a:spLocks noGrp="1"/>
          </p:cNvSpPr>
          <p:nvPr>
            <p:ph type="sldNum" sz="quarter" idx="11"/>
          </p:nvPr>
        </p:nvSpPr>
        <p:spPr>
          <a:ln/>
        </p:spPr>
        <p:txBody>
          <a:bodyPr/>
          <a:lstStyle>
            <a:lvl1pPr>
              <a:defRPr/>
            </a:lvl1pPr>
          </a:lstStyle>
          <a:p>
            <a:pPr>
              <a:defRPr/>
            </a:pPr>
            <a:fld id="{37BD5E78-332E-AD47-8E57-5C5C4D729552}" type="slidenum">
              <a:rPr/>
              <a:pPr>
                <a:defRPr/>
              </a:pPr>
              <a:t>‹#›</a:t>
            </a:fld>
            <a:endParaRPr/>
          </a:p>
        </p:txBody>
      </p:sp>
    </p:spTree>
    <p:extLst>
      <p:ext uri="{BB962C8B-B14F-4D97-AF65-F5344CB8AC3E}">
        <p14:creationId xmlns:p14="http://schemas.microsoft.com/office/powerpoint/2010/main" val="3619232659"/>
      </p:ext>
    </p:extLst>
  </p:cSld>
  <p:clrMapOvr>
    <a:masterClrMapping/>
  </p:clrMapOvr>
  <p:transition spd="slow"/>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7D8E9A9-5696-014C-8065-41C65097B2E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371CEBC-847A-2148-B35F-B72606EE30F9}"/>
              </a:ext>
            </a:extLst>
          </p:cNvPr>
          <p:cNvSpPr txBox="1">
            <a:spLocks noGrp="1"/>
          </p:cNvSpPr>
          <p:nvPr>
            <p:ph type="sldNum" sz="quarter" idx="11"/>
          </p:nvPr>
        </p:nvSpPr>
        <p:spPr>
          <a:ln/>
        </p:spPr>
        <p:txBody>
          <a:bodyPr/>
          <a:lstStyle>
            <a:lvl1pPr>
              <a:defRPr/>
            </a:lvl1pPr>
          </a:lstStyle>
          <a:p>
            <a:pPr>
              <a:defRPr/>
            </a:pPr>
            <a:fld id="{FCE8B1AF-C3ED-BF46-9192-B0DAC22AD871}" type="slidenum">
              <a:rPr/>
              <a:pPr>
                <a:defRPr/>
              </a:pPr>
              <a:t>‹#›</a:t>
            </a:fld>
            <a:endParaRPr/>
          </a:p>
        </p:txBody>
      </p:sp>
    </p:spTree>
    <p:extLst>
      <p:ext uri="{BB962C8B-B14F-4D97-AF65-F5344CB8AC3E}">
        <p14:creationId xmlns:p14="http://schemas.microsoft.com/office/powerpoint/2010/main" val="2568041980"/>
      </p:ext>
    </p:extLst>
  </p:cSld>
  <p:clrMapOvr>
    <a:masterClrMapping/>
  </p:clrMapOvr>
  <p:transition spd="slow"/>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03F2AEE-BFD1-AC43-AF28-1BFB47399CD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8BAC910-C7EC-6443-9D2E-C18E4606500C}"/>
              </a:ext>
            </a:extLst>
          </p:cNvPr>
          <p:cNvSpPr txBox="1">
            <a:spLocks noGrp="1"/>
          </p:cNvSpPr>
          <p:nvPr>
            <p:ph type="sldNum" sz="quarter" idx="11"/>
          </p:nvPr>
        </p:nvSpPr>
        <p:spPr>
          <a:ln/>
        </p:spPr>
        <p:txBody>
          <a:bodyPr/>
          <a:lstStyle>
            <a:lvl1pPr>
              <a:defRPr/>
            </a:lvl1pPr>
          </a:lstStyle>
          <a:p>
            <a:pPr>
              <a:defRPr/>
            </a:pPr>
            <a:fld id="{86A959C1-E333-4948-886E-41E8625F2696}" type="slidenum">
              <a:rPr/>
              <a:pPr>
                <a:defRPr/>
              </a:pPr>
              <a:t>‹#›</a:t>
            </a:fld>
            <a:endParaRPr/>
          </a:p>
        </p:txBody>
      </p:sp>
    </p:spTree>
    <p:extLst>
      <p:ext uri="{BB962C8B-B14F-4D97-AF65-F5344CB8AC3E}">
        <p14:creationId xmlns:p14="http://schemas.microsoft.com/office/powerpoint/2010/main" val="2574176824"/>
      </p:ext>
    </p:extLst>
  </p:cSld>
  <p:clrMapOvr>
    <a:masterClrMapping/>
  </p:clrMapOvr>
  <p:transition spd="slow"/>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DB70298-EBA8-DE44-AD4E-A6C6F8EBC51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23287EC-4B9A-F943-AFD8-B0830E3B20BE}"/>
              </a:ext>
            </a:extLst>
          </p:cNvPr>
          <p:cNvSpPr txBox="1">
            <a:spLocks noGrp="1"/>
          </p:cNvSpPr>
          <p:nvPr>
            <p:ph type="sldNum" sz="quarter" idx="11"/>
          </p:nvPr>
        </p:nvSpPr>
        <p:spPr>
          <a:ln/>
        </p:spPr>
        <p:txBody>
          <a:bodyPr/>
          <a:lstStyle>
            <a:lvl1pPr>
              <a:defRPr/>
            </a:lvl1pPr>
          </a:lstStyle>
          <a:p>
            <a:pPr>
              <a:defRPr/>
            </a:pPr>
            <a:fld id="{D7FEA63C-AF9F-2146-A9FE-825C74F0F551}" type="slidenum">
              <a:rPr/>
              <a:pPr>
                <a:defRPr/>
              </a:pPr>
              <a:t>‹#›</a:t>
            </a:fld>
            <a:endParaRPr/>
          </a:p>
        </p:txBody>
      </p:sp>
    </p:spTree>
    <p:extLst>
      <p:ext uri="{BB962C8B-B14F-4D97-AF65-F5344CB8AC3E}">
        <p14:creationId xmlns:p14="http://schemas.microsoft.com/office/powerpoint/2010/main" val="1692746692"/>
      </p:ext>
    </p:extLst>
  </p:cSld>
  <p:clrMapOvr>
    <a:masterClrMapping/>
  </p:clrMapOvr>
  <p:transition spd="slow"/>
  <p:hf sldNum="0" hdr="0" ftr="0" dt="0"/>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0D1BC1D-EAB4-844E-8D48-E23C8BE1894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43FDDEB-28FF-E747-B379-74CEA2E1A2B6}"/>
              </a:ext>
            </a:extLst>
          </p:cNvPr>
          <p:cNvSpPr txBox="1">
            <a:spLocks noGrp="1"/>
          </p:cNvSpPr>
          <p:nvPr>
            <p:ph type="sldNum" sz="quarter" idx="11"/>
          </p:nvPr>
        </p:nvSpPr>
        <p:spPr>
          <a:ln/>
        </p:spPr>
        <p:txBody>
          <a:bodyPr/>
          <a:lstStyle>
            <a:lvl1pPr>
              <a:defRPr/>
            </a:lvl1pPr>
          </a:lstStyle>
          <a:p>
            <a:pPr>
              <a:defRPr/>
            </a:pPr>
            <a:fld id="{651BF1C8-FB3A-C849-8435-7E015125CE23}" type="slidenum">
              <a:rPr/>
              <a:pPr>
                <a:defRPr/>
              </a:pPr>
              <a:t>‹#›</a:t>
            </a:fld>
            <a:endParaRPr/>
          </a:p>
        </p:txBody>
      </p:sp>
    </p:spTree>
    <p:extLst>
      <p:ext uri="{BB962C8B-B14F-4D97-AF65-F5344CB8AC3E}">
        <p14:creationId xmlns:p14="http://schemas.microsoft.com/office/powerpoint/2010/main" val="1314027348"/>
      </p:ext>
    </p:extLst>
  </p:cSld>
  <p:clrMapOvr>
    <a:masterClrMapping/>
  </p:clrMapOvr>
  <p:transition spd="slow"/>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922F7B3-8031-8E47-B091-8A1DB2A54E2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7E49560-6F9D-D643-A67B-0CE0CF12CB4C}"/>
              </a:ext>
            </a:extLst>
          </p:cNvPr>
          <p:cNvSpPr txBox="1">
            <a:spLocks noGrp="1"/>
          </p:cNvSpPr>
          <p:nvPr>
            <p:ph type="sldNum" sz="quarter" idx="11"/>
          </p:nvPr>
        </p:nvSpPr>
        <p:spPr>
          <a:ln/>
        </p:spPr>
        <p:txBody>
          <a:bodyPr/>
          <a:lstStyle>
            <a:lvl1pPr>
              <a:defRPr/>
            </a:lvl1pPr>
          </a:lstStyle>
          <a:p>
            <a:pPr>
              <a:defRPr/>
            </a:pPr>
            <a:fld id="{7F89EAB8-CF3A-5A42-9653-810D54F9D7A1}" type="slidenum">
              <a:rPr/>
              <a:pPr>
                <a:defRPr/>
              </a:pPr>
              <a:t>‹#›</a:t>
            </a:fld>
            <a:endParaRPr/>
          </a:p>
        </p:txBody>
      </p:sp>
    </p:spTree>
    <p:extLst>
      <p:ext uri="{BB962C8B-B14F-4D97-AF65-F5344CB8AC3E}">
        <p14:creationId xmlns:p14="http://schemas.microsoft.com/office/powerpoint/2010/main" val="2543357171"/>
      </p:ext>
    </p:extLst>
  </p:cSld>
  <p:clrMapOvr>
    <a:masterClrMapping/>
  </p:clrMapOvr>
  <p:transition spd="slow"/>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5088F33-D7CF-8543-A5DA-7FA77D08626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511A67E-EA46-2242-A596-6B5A0AB4ED64}"/>
              </a:ext>
            </a:extLst>
          </p:cNvPr>
          <p:cNvSpPr txBox="1">
            <a:spLocks noGrp="1"/>
          </p:cNvSpPr>
          <p:nvPr>
            <p:ph type="sldNum" sz="quarter" idx="11"/>
          </p:nvPr>
        </p:nvSpPr>
        <p:spPr>
          <a:ln/>
        </p:spPr>
        <p:txBody>
          <a:bodyPr/>
          <a:lstStyle>
            <a:lvl1pPr>
              <a:defRPr/>
            </a:lvl1pPr>
          </a:lstStyle>
          <a:p>
            <a:pPr>
              <a:defRPr/>
            </a:pPr>
            <a:fld id="{B4592DBF-C243-8E4C-A518-FB3E3B1F7915}" type="slidenum">
              <a:rPr/>
              <a:pPr>
                <a:defRPr/>
              </a:pPr>
              <a:t>‹#›</a:t>
            </a:fld>
            <a:endParaRPr/>
          </a:p>
        </p:txBody>
      </p:sp>
    </p:spTree>
    <p:extLst>
      <p:ext uri="{BB962C8B-B14F-4D97-AF65-F5344CB8AC3E}">
        <p14:creationId xmlns:p14="http://schemas.microsoft.com/office/powerpoint/2010/main" val="3484901604"/>
      </p:ext>
    </p:extLst>
  </p:cSld>
  <p:clrMapOvr>
    <a:masterClrMapping/>
  </p:clrMapOvr>
  <p:transition spd="slow"/>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00C6DEA-71D9-2945-8411-9069EABABE9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C77B04E-F2A4-6E4E-A2A3-4AC1ED1ED1DC}"/>
              </a:ext>
            </a:extLst>
          </p:cNvPr>
          <p:cNvSpPr txBox="1">
            <a:spLocks noGrp="1"/>
          </p:cNvSpPr>
          <p:nvPr>
            <p:ph type="sldNum" sz="quarter" idx="11"/>
          </p:nvPr>
        </p:nvSpPr>
        <p:spPr>
          <a:ln/>
        </p:spPr>
        <p:txBody>
          <a:bodyPr/>
          <a:lstStyle>
            <a:lvl1pPr>
              <a:defRPr/>
            </a:lvl1pPr>
          </a:lstStyle>
          <a:p>
            <a:pPr>
              <a:defRPr/>
            </a:pPr>
            <a:fld id="{24458082-1593-924E-A169-D67EDDCCBF2E}" type="slidenum">
              <a:rPr/>
              <a:pPr>
                <a:defRPr/>
              </a:pPr>
              <a:t>‹#›</a:t>
            </a:fld>
            <a:endParaRPr/>
          </a:p>
        </p:txBody>
      </p:sp>
    </p:spTree>
    <p:extLst>
      <p:ext uri="{BB962C8B-B14F-4D97-AF65-F5344CB8AC3E}">
        <p14:creationId xmlns:p14="http://schemas.microsoft.com/office/powerpoint/2010/main" val="2298045708"/>
      </p:ext>
    </p:extLst>
  </p:cSld>
  <p:clrMapOvr>
    <a:masterClrMapping/>
  </p:clrMapOvr>
  <p:transition spd="slow"/>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17E6604-CF5F-2C4D-AA93-C9E32C9B055A}"/>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D7FE02F-F680-DE44-9363-FE47F41EAA87}"/>
              </a:ext>
            </a:extLst>
          </p:cNvPr>
          <p:cNvSpPr txBox="1">
            <a:spLocks noGrp="1"/>
          </p:cNvSpPr>
          <p:nvPr>
            <p:ph type="sldNum" sz="quarter" idx="11"/>
          </p:nvPr>
        </p:nvSpPr>
        <p:spPr>
          <a:ln/>
        </p:spPr>
        <p:txBody>
          <a:bodyPr/>
          <a:lstStyle>
            <a:lvl1pPr>
              <a:defRPr/>
            </a:lvl1pPr>
          </a:lstStyle>
          <a:p>
            <a:pPr>
              <a:defRPr/>
            </a:pPr>
            <a:fld id="{22972569-DA2D-6647-B85C-FE210BEBA510}" type="slidenum">
              <a:rPr/>
              <a:pPr>
                <a:defRPr/>
              </a:pPr>
              <a:t>‹#›</a:t>
            </a:fld>
            <a:endParaRPr/>
          </a:p>
        </p:txBody>
      </p:sp>
    </p:spTree>
    <p:extLst>
      <p:ext uri="{BB962C8B-B14F-4D97-AF65-F5344CB8AC3E}">
        <p14:creationId xmlns:p14="http://schemas.microsoft.com/office/powerpoint/2010/main" val="2576787574"/>
      </p:ext>
    </p:extLst>
  </p:cSld>
  <p:clrMapOvr>
    <a:masterClrMapping/>
  </p:clrMapOvr>
  <p:transition spd="slow"/>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4924077-7828-CE4C-9E34-25C87E1C0F1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81ECEDA-691F-5843-A34F-BB35DE08A562}"/>
              </a:ext>
            </a:extLst>
          </p:cNvPr>
          <p:cNvSpPr txBox="1">
            <a:spLocks noGrp="1"/>
          </p:cNvSpPr>
          <p:nvPr>
            <p:ph type="sldNum" sz="quarter" idx="11"/>
          </p:nvPr>
        </p:nvSpPr>
        <p:spPr>
          <a:ln/>
        </p:spPr>
        <p:txBody>
          <a:bodyPr/>
          <a:lstStyle>
            <a:lvl1pPr>
              <a:defRPr/>
            </a:lvl1pPr>
          </a:lstStyle>
          <a:p>
            <a:pPr>
              <a:defRPr/>
            </a:pPr>
            <a:fld id="{8431CDB8-FC89-FB4B-B57A-4D53F61351D7}" type="slidenum">
              <a:rPr/>
              <a:pPr>
                <a:defRPr/>
              </a:pPr>
              <a:t>‹#›</a:t>
            </a:fld>
            <a:endParaRPr/>
          </a:p>
        </p:txBody>
      </p:sp>
    </p:spTree>
    <p:extLst>
      <p:ext uri="{BB962C8B-B14F-4D97-AF65-F5344CB8AC3E}">
        <p14:creationId xmlns:p14="http://schemas.microsoft.com/office/powerpoint/2010/main" val="1211571211"/>
      </p:ext>
    </p:extLst>
  </p:cSld>
  <p:clrMapOvr>
    <a:masterClrMapping/>
  </p:clrMapOvr>
  <p:transition spd="slow"/>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7C2A3A0-6591-4B49-9693-8CEA1F041C2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7FE13C7-6201-3745-810A-47DDC470337E}"/>
              </a:ext>
            </a:extLst>
          </p:cNvPr>
          <p:cNvSpPr txBox="1">
            <a:spLocks noGrp="1"/>
          </p:cNvSpPr>
          <p:nvPr>
            <p:ph type="sldNum" sz="quarter" idx="11"/>
          </p:nvPr>
        </p:nvSpPr>
        <p:spPr>
          <a:ln/>
        </p:spPr>
        <p:txBody>
          <a:bodyPr/>
          <a:lstStyle>
            <a:lvl1pPr>
              <a:defRPr/>
            </a:lvl1pPr>
          </a:lstStyle>
          <a:p>
            <a:pPr>
              <a:defRPr/>
            </a:pPr>
            <a:fld id="{DDC3C1AF-DD8D-F141-A06B-1280D2FA391F}" type="slidenum">
              <a:rPr/>
              <a:pPr>
                <a:defRPr/>
              </a:pPr>
              <a:t>‹#›</a:t>
            </a:fld>
            <a:endParaRPr/>
          </a:p>
        </p:txBody>
      </p:sp>
    </p:spTree>
    <p:extLst>
      <p:ext uri="{BB962C8B-B14F-4D97-AF65-F5344CB8AC3E}">
        <p14:creationId xmlns:p14="http://schemas.microsoft.com/office/powerpoint/2010/main" val="1706323534"/>
      </p:ext>
    </p:extLst>
  </p:cSld>
  <p:clrMapOvr>
    <a:masterClrMapping/>
  </p:clrMapOvr>
  <p:transition spd="slow"/>
  <p:hf sldNum="0" hdr="0" ftr="0" dt="0"/>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C2C041C-DDBB-4B49-8F18-20102342B2A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8F83031-1EFD-5149-B878-1703767BCF3C}"/>
              </a:ext>
            </a:extLst>
          </p:cNvPr>
          <p:cNvSpPr txBox="1">
            <a:spLocks noGrp="1"/>
          </p:cNvSpPr>
          <p:nvPr>
            <p:ph type="sldNum" sz="quarter" idx="11"/>
          </p:nvPr>
        </p:nvSpPr>
        <p:spPr>
          <a:ln/>
        </p:spPr>
        <p:txBody>
          <a:bodyPr/>
          <a:lstStyle>
            <a:lvl1pPr>
              <a:defRPr/>
            </a:lvl1pPr>
          </a:lstStyle>
          <a:p>
            <a:pPr>
              <a:defRPr/>
            </a:pPr>
            <a:fld id="{B501E36B-9F6E-2546-95E2-32ACC8EFAE6A}" type="slidenum">
              <a:rPr/>
              <a:pPr>
                <a:defRPr/>
              </a:pPr>
              <a:t>‹#›</a:t>
            </a:fld>
            <a:endParaRPr/>
          </a:p>
        </p:txBody>
      </p:sp>
    </p:spTree>
    <p:extLst>
      <p:ext uri="{BB962C8B-B14F-4D97-AF65-F5344CB8AC3E}">
        <p14:creationId xmlns:p14="http://schemas.microsoft.com/office/powerpoint/2010/main" val="1543778417"/>
      </p:ext>
    </p:extLst>
  </p:cSld>
  <p:clrMapOvr>
    <a:masterClrMapping/>
  </p:clrMapOvr>
  <p:transition spd="slow"/>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1D06647-9D6C-A84C-B742-AD480AF1F1C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04D4E77-9358-AC4C-AEFE-73B618538002}"/>
              </a:ext>
            </a:extLst>
          </p:cNvPr>
          <p:cNvSpPr txBox="1">
            <a:spLocks noGrp="1"/>
          </p:cNvSpPr>
          <p:nvPr>
            <p:ph type="sldNum" sz="quarter" idx="11"/>
          </p:nvPr>
        </p:nvSpPr>
        <p:spPr>
          <a:ln/>
        </p:spPr>
        <p:txBody>
          <a:bodyPr/>
          <a:lstStyle>
            <a:lvl1pPr>
              <a:defRPr/>
            </a:lvl1pPr>
          </a:lstStyle>
          <a:p>
            <a:pPr>
              <a:defRPr/>
            </a:pPr>
            <a:fld id="{F26424F8-C68B-A640-88CC-16EC04BF5289}" type="slidenum">
              <a:rPr/>
              <a:pPr>
                <a:defRPr/>
              </a:pPr>
              <a:t>‹#›</a:t>
            </a:fld>
            <a:endParaRPr/>
          </a:p>
        </p:txBody>
      </p:sp>
    </p:spTree>
    <p:extLst>
      <p:ext uri="{BB962C8B-B14F-4D97-AF65-F5344CB8AC3E}">
        <p14:creationId xmlns:p14="http://schemas.microsoft.com/office/powerpoint/2010/main" val="2541752363"/>
      </p:ext>
    </p:extLst>
  </p:cSld>
  <p:clrMapOvr>
    <a:masterClrMapping/>
  </p:clrMapOvr>
  <p:transition spd="slow"/>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B766941-EBBF-A847-8752-D70202990EC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D2291F5-9371-2A49-950B-58F911C7F683}"/>
              </a:ext>
            </a:extLst>
          </p:cNvPr>
          <p:cNvSpPr txBox="1">
            <a:spLocks noGrp="1"/>
          </p:cNvSpPr>
          <p:nvPr>
            <p:ph type="sldNum" sz="quarter" idx="11"/>
          </p:nvPr>
        </p:nvSpPr>
        <p:spPr>
          <a:ln/>
        </p:spPr>
        <p:txBody>
          <a:bodyPr/>
          <a:lstStyle>
            <a:lvl1pPr>
              <a:defRPr/>
            </a:lvl1pPr>
          </a:lstStyle>
          <a:p>
            <a:pPr>
              <a:defRPr/>
            </a:pPr>
            <a:fld id="{7C818006-3FA4-9F48-89A0-713D11D80C96}" type="slidenum">
              <a:rPr/>
              <a:pPr>
                <a:defRPr/>
              </a:pPr>
              <a:t>‹#›</a:t>
            </a:fld>
            <a:endParaRPr/>
          </a:p>
        </p:txBody>
      </p:sp>
    </p:spTree>
    <p:extLst>
      <p:ext uri="{BB962C8B-B14F-4D97-AF65-F5344CB8AC3E}">
        <p14:creationId xmlns:p14="http://schemas.microsoft.com/office/powerpoint/2010/main" val="3236105947"/>
      </p:ext>
    </p:extLst>
  </p:cSld>
  <p:clrMapOvr>
    <a:masterClrMapping/>
  </p:clrMapOvr>
  <p:transition spd="slow"/>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232DF98-FAA1-0849-A029-259C327F4F6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2B77409-2AAD-C844-858B-D90AFE44E0C8}"/>
              </a:ext>
            </a:extLst>
          </p:cNvPr>
          <p:cNvSpPr txBox="1">
            <a:spLocks noGrp="1"/>
          </p:cNvSpPr>
          <p:nvPr>
            <p:ph type="sldNum" sz="quarter" idx="11"/>
          </p:nvPr>
        </p:nvSpPr>
        <p:spPr>
          <a:ln/>
        </p:spPr>
        <p:txBody>
          <a:bodyPr/>
          <a:lstStyle>
            <a:lvl1pPr>
              <a:defRPr/>
            </a:lvl1pPr>
          </a:lstStyle>
          <a:p>
            <a:pPr>
              <a:defRPr/>
            </a:pPr>
            <a:fld id="{A06033C3-1291-B145-BCEB-7A251EF4B127}" type="slidenum">
              <a:rPr/>
              <a:pPr>
                <a:defRPr/>
              </a:pPr>
              <a:t>‹#›</a:t>
            </a:fld>
            <a:endParaRPr/>
          </a:p>
        </p:txBody>
      </p:sp>
    </p:spTree>
    <p:extLst>
      <p:ext uri="{BB962C8B-B14F-4D97-AF65-F5344CB8AC3E}">
        <p14:creationId xmlns:p14="http://schemas.microsoft.com/office/powerpoint/2010/main" val="3333039913"/>
      </p:ext>
    </p:extLst>
  </p:cSld>
  <p:clrMapOvr>
    <a:masterClrMapping/>
  </p:clrMapOvr>
  <p:transition spd="slow"/>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10D92E3-D73C-944F-A236-21BE83DF78B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039F0AE-A0DC-C44B-BE4C-4A2D1D2F1586}"/>
              </a:ext>
            </a:extLst>
          </p:cNvPr>
          <p:cNvSpPr txBox="1">
            <a:spLocks noGrp="1"/>
          </p:cNvSpPr>
          <p:nvPr>
            <p:ph type="sldNum" sz="quarter" idx="11"/>
          </p:nvPr>
        </p:nvSpPr>
        <p:spPr>
          <a:ln/>
        </p:spPr>
        <p:txBody>
          <a:bodyPr/>
          <a:lstStyle>
            <a:lvl1pPr>
              <a:defRPr/>
            </a:lvl1pPr>
          </a:lstStyle>
          <a:p>
            <a:pPr>
              <a:defRPr/>
            </a:pPr>
            <a:fld id="{BB4CF55D-57DB-3E46-BE89-603B3210685C}" type="slidenum">
              <a:rPr/>
              <a:pPr>
                <a:defRPr/>
              </a:pPr>
              <a:t>‹#›</a:t>
            </a:fld>
            <a:endParaRPr/>
          </a:p>
        </p:txBody>
      </p:sp>
    </p:spTree>
    <p:extLst>
      <p:ext uri="{BB962C8B-B14F-4D97-AF65-F5344CB8AC3E}">
        <p14:creationId xmlns:p14="http://schemas.microsoft.com/office/powerpoint/2010/main" val="3424638278"/>
      </p:ext>
    </p:extLst>
  </p:cSld>
  <p:clrMapOvr>
    <a:masterClrMapping/>
  </p:clrMapOvr>
  <p:transition spd="slow"/>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FE95350D-3F8F-F04E-A8EB-D57803A74CB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D1E4FC8-FA1D-D043-9B79-2E68C936448F}"/>
              </a:ext>
            </a:extLst>
          </p:cNvPr>
          <p:cNvSpPr txBox="1">
            <a:spLocks noGrp="1"/>
          </p:cNvSpPr>
          <p:nvPr>
            <p:ph type="sldNum" sz="quarter" idx="11"/>
          </p:nvPr>
        </p:nvSpPr>
        <p:spPr>
          <a:ln/>
        </p:spPr>
        <p:txBody>
          <a:bodyPr/>
          <a:lstStyle>
            <a:lvl1pPr>
              <a:defRPr/>
            </a:lvl1pPr>
          </a:lstStyle>
          <a:p>
            <a:pPr>
              <a:defRPr/>
            </a:pPr>
            <a:fld id="{C13D25FC-B14D-FD4A-A9B2-58D75098354E}" type="slidenum">
              <a:rPr/>
              <a:pPr>
                <a:defRPr/>
              </a:pPr>
              <a:t>‹#›</a:t>
            </a:fld>
            <a:endParaRPr/>
          </a:p>
        </p:txBody>
      </p:sp>
    </p:spTree>
    <p:extLst>
      <p:ext uri="{BB962C8B-B14F-4D97-AF65-F5344CB8AC3E}">
        <p14:creationId xmlns:p14="http://schemas.microsoft.com/office/powerpoint/2010/main" val="327164915"/>
      </p:ext>
    </p:extLst>
  </p:cSld>
  <p:clrMapOvr>
    <a:masterClrMapping/>
  </p:clrMapOvr>
  <p:transition spd="slow"/>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B686CF0-5A5F-2A49-A4CB-56B725E95AA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7012F90-ED26-AC41-8469-4C8028046E32}"/>
              </a:ext>
            </a:extLst>
          </p:cNvPr>
          <p:cNvSpPr txBox="1">
            <a:spLocks noGrp="1"/>
          </p:cNvSpPr>
          <p:nvPr>
            <p:ph type="sldNum" sz="quarter" idx="11"/>
          </p:nvPr>
        </p:nvSpPr>
        <p:spPr>
          <a:ln/>
        </p:spPr>
        <p:txBody>
          <a:bodyPr/>
          <a:lstStyle>
            <a:lvl1pPr>
              <a:defRPr/>
            </a:lvl1pPr>
          </a:lstStyle>
          <a:p>
            <a:pPr>
              <a:defRPr/>
            </a:pPr>
            <a:fld id="{21C540DC-FFEE-6B46-8CC7-4906505208F2}" type="slidenum">
              <a:rPr/>
              <a:pPr>
                <a:defRPr/>
              </a:pPr>
              <a:t>‹#›</a:t>
            </a:fld>
            <a:endParaRPr/>
          </a:p>
        </p:txBody>
      </p:sp>
    </p:spTree>
    <p:extLst>
      <p:ext uri="{BB962C8B-B14F-4D97-AF65-F5344CB8AC3E}">
        <p14:creationId xmlns:p14="http://schemas.microsoft.com/office/powerpoint/2010/main" val="708658686"/>
      </p:ext>
    </p:extLst>
  </p:cSld>
  <p:clrMapOvr>
    <a:masterClrMapping/>
  </p:clrMapOvr>
  <p:transition spd="slow"/>
</p:sldLayout>
</file>

<file path=ppt/slideLayouts/slideLayout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82A8F33-B5AE-0148-A7CF-11EC2EDD368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2D7C0B2-89AB-AA4B-AA1D-311B7A80F330}"/>
              </a:ext>
            </a:extLst>
          </p:cNvPr>
          <p:cNvSpPr txBox="1">
            <a:spLocks noGrp="1"/>
          </p:cNvSpPr>
          <p:nvPr>
            <p:ph type="sldNum" sz="quarter" idx="11"/>
          </p:nvPr>
        </p:nvSpPr>
        <p:spPr>
          <a:ln/>
        </p:spPr>
        <p:txBody>
          <a:bodyPr/>
          <a:lstStyle>
            <a:lvl1pPr>
              <a:defRPr/>
            </a:lvl1pPr>
          </a:lstStyle>
          <a:p>
            <a:pPr>
              <a:defRPr/>
            </a:pPr>
            <a:fld id="{E44E7F30-C370-D34D-905A-3B854CC42F25}" type="slidenum">
              <a:rPr/>
              <a:pPr>
                <a:defRPr/>
              </a:pPr>
              <a:t>‹#›</a:t>
            </a:fld>
            <a:endParaRPr/>
          </a:p>
        </p:txBody>
      </p:sp>
    </p:spTree>
    <p:extLst>
      <p:ext uri="{BB962C8B-B14F-4D97-AF65-F5344CB8AC3E}">
        <p14:creationId xmlns:p14="http://schemas.microsoft.com/office/powerpoint/2010/main" val="179694128"/>
      </p:ext>
    </p:extLst>
  </p:cSld>
  <p:clrMapOvr>
    <a:masterClrMapping/>
  </p:clrMapOvr>
  <p:transition spd="slow"/>
</p:sldLayout>
</file>

<file path=ppt/slideLayouts/slideLayout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141D2B8-2327-0645-A04E-773E89EFD0B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1030CCE-FD91-B347-8D34-26DB7A917B51}"/>
              </a:ext>
            </a:extLst>
          </p:cNvPr>
          <p:cNvSpPr txBox="1">
            <a:spLocks noGrp="1"/>
          </p:cNvSpPr>
          <p:nvPr>
            <p:ph type="sldNum" sz="quarter" idx="11"/>
          </p:nvPr>
        </p:nvSpPr>
        <p:spPr>
          <a:ln/>
        </p:spPr>
        <p:txBody>
          <a:bodyPr/>
          <a:lstStyle>
            <a:lvl1pPr>
              <a:defRPr/>
            </a:lvl1pPr>
          </a:lstStyle>
          <a:p>
            <a:pPr>
              <a:defRPr/>
            </a:pPr>
            <a:fld id="{FA09BC99-EB03-6A41-90A7-7AB4A28E451E}" type="slidenum">
              <a:rPr/>
              <a:pPr>
                <a:defRPr/>
              </a:pPr>
              <a:t>‹#›</a:t>
            </a:fld>
            <a:endParaRPr/>
          </a:p>
        </p:txBody>
      </p:sp>
    </p:spTree>
    <p:extLst>
      <p:ext uri="{BB962C8B-B14F-4D97-AF65-F5344CB8AC3E}">
        <p14:creationId xmlns:p14="http://schemas.microsoft.com/office/powerpoint/2010/main" val="2810860666"/>
      </p:ext>
    </p:extLst>
  </p:cSld>
  <p:clrMapOvr>
    <a:masterClrMapping/>
  </p:clrMapOvr>
  <p:transition spd="slow"/>
</p:sldLayout>
</file>

<file path=ppt/slideLayouts/slideLayout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8C401A1B-6A53-1B41-82AA-933D4183F023}"/>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7800BBE4-C4E8-AC4B-B841-E6A3826C7A5D}"/>
              </a:ext>
            </a:extLst>
          </p:cNvPr>
          <p:cNvSpPr txBox="1">
            <a:spLocks noGrp="1"/>
          </p:cNvSpPr>
          <p:nvPr>
            <p:ph type="sldNum" sz="quarter" idx="11"/>
          </p:nvPr>
        </p:nvSpPr>
        <p:spPr>
          <a:ln/>
        </p:spPr>
        <p:txBody>
          <a:bodyPr/>
          <a:lstStyle>
            <a:lvl1pPr>
              <a:defRPr/>
            </a:lvl1pPr>
          </a:lstStyle>
          <a:p>
            <a:pPr>
              <a:defRPr/>
            </a:pPr>
            <a:fld id="{CAF4F7E3-6C52-D642-BAD0-F47B3C86BF58}" type="slidenum">
              <a:rPr/>
              <a:pPr>
                <a:defRPr/>
              </a:pPr>
              <a:t>‹#›</a:t>
            </a:fld>
            <a:endParaRPr/>
          </a:p>
        </p:txBody>
      </p:sp>
    </p:spTree>
    <p:extLst>
      <p:ext uri="{BB962C8B-B14F-4D97-AF65-F5344CB8AC3E}">
        <p14:creationId xmlns:p14="http://schemas.microsoft.com/office/powerpoint/2010/main" val="548529226"/>
      </p:ext>
    </p:extLst>
  </p:cSld>
  <p:clrMapOvr>
    <a:masterClrMapping/>
  </p:clrMapOvr>
  <p:transition spd="slow"/>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40C0270-5DFC-A34B-A341-E57E02A0A8E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9AE192C-DA93-BA4C-8EC9-19710CF37DF1}"/>
              </a:ext>
            </a:extLst>
          </p:cNvPr>
          <p:cNvSpPr txBox="1">
            <a:spLocks noGrp="1"/>
          </p:cNvSpPr>
          <p:nvPr>
            <p:ph type="sldNum" sz="quarter" idx="11"/>
          </p:nvPr>
        </p:nvSpPr>
        <p:spPr>
          <a:ln/>
        </p:spPr>
        <p:txBody>
          <a:bodyPr/>
          <a:lstStyle>
            <a:lvl1pPr>
              <a:defRPr/>
            </a:lvl1pPr>
          </a:lstStyle>
          <a:p>
            <a:pPr>
              <a:defRPr/>
            </a:pPr>
            <a:fld id="{0234BE81-B4B8-5B42-8984-8CD0C543DB11}" type="slidenum">
              <a:rPr/>
              <a:pPr>
                <a:defRPr/>
              </a:pPr>
              <a:t>‹#›</a:t>
            </a:fld>
            <a:endParaRPr/>
          </a:p>
        </p:txBody>
      </p:sp>
    </p:spTree>
    <p:extLst>
      <p:ext uri="{BB962C8B-B14F-4D97-AF65-F5344CB8AC3E}">
        <p14:creationId xmlns:p14="http://schemas.microsoft.com/office/powerpoint/2010/main" val="2950561424"/>
      </p:ext>
    </p:extLst>
  </p:cSld>
  <p:clrMapOvr>
    <a:masterClrMapping/>
  </p:clrMapOvr>
  <p:transition spd="slow"/>
</p:sldLayout>
</file>

<file path=ppt/slideLayouts/slideLayout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5075AB4-623F-8744-906B-DEC2BFEC816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34C4195-04FA-B047-8552-9B4BF9E397AF}"/>
              </a:ext>
            </a:extLst>
          </p:cNvPr>
          <p:cNvSpPr txBox="1">
            <a:spLocks noGrp="1"/>
          </p:cNvSpPr>
          <p:nvPr>
            <p:ph type="sldNum" sz="quarter" idx="11"/>
          </p:nvPr>
        </p:nvSpPr>
        <p:spPr>
          <a:ln/>
        </p:spPr>
        <p:txBody>
          <a:bodyPr/>
          <a:lstStyle>
            <a:lvl1pPr>
              <a:defRPr/>
            </a:lvl1pPr>
          </a:lstStyle>
          <a:p>
            <a:pPr>
              <a:defRPr/>
            </a:pPr>
            <a:fld id="{2D8A2B68-2279-AB4C-9C1E-8EC7E7B5B796}" type="slidenum">
              <a:rPr/>
              <a:pPr>
                <a:defRPr/>
              </a:pPr>
              <a:t>‹#›</a:t>
            </a:fld>
            <a:endParaRPr/>
          </a:p>
        </p:txBody>
      </p:sp>
    </p:spTree>
    <p:extLst>
      <p:ext uri="{BB962C8B-B14F-4D97-AF65-F5344CB8AC3E}">
        <p14:creationId xmlns:p14="http://schemas.microsoft.com/office/powerpoint/2010/main" val="258188888"/>
      </p:ext>
    </p:extLst>
  </p:cSld>
  <p:clrMapOvr>
    <a:masterClrMapping/>
  </p:clrMapOvr>
  <p:transition spd="slow"/>
</p:sldLayout>
</file>

<file path=ppt/slideLayouts/slideLayout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6C07D33-1249-014D-9DA1-4AFC1C9CB81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41A44C2-F43A-7547-B9A3-1BB8C245A536}"/>
              </a:ext>
            </a:extLst>
          </p:cNvPr>
          <p:cNvSpPr txBox="1">
            <a:spLocks noGrp="1"/>
          </p:cNvSpPr>
          <p:nvPr>
            <p:ph type="sldNum" sz="quarter" idx="11"/>
          </p:nvPr>
        </p:nvSpPr>
        <p:spPr>
          <a:ln/>
        </p:spPr>
        <p:txBody>
          <a:bodyPr/>
          <a:lstStyle>
            <a:lvl1pPr>
              <a:defRPr/>
            </a:lvl1pPr>
          </a:lstStyle>
          <a:p>
            <a:pPr>
              <a:defRPr/>
            </a:pPr>
            <a:fld id="{F1E7C264-053D-7443-8719-A0B7FEA4F29C}" type="slidenum">
              <a:rPr/>
              <a:pPr>
                <a:defRPr/>
              </a:pPr>
              <a:t>‹#›</a:t>
            </a:fld>
            <a:endParaRPr/>
          </a:p>
        </p:txBody>
      </p:sp>
    </p:spTree>
    <p:extLst>
      <p:ext uri="{BB962C8B-B14F-4D97-AF65-F5344CB8AC3E}">
        <p14:creationId xmlns:p14="http://schemas.microsoft.com/office/powerpoint/2010/main" val="1234027035"/>
      </p:ext>
    </p:extLst>
  </p:cSld>
  <p:clrMapOvr>
    <a:masterClrMapping/>
  </p:clrMapOvr>
  <p:transition spd="slow"/>
</p:sldLayout>
</file>

<file path=ppt/slideLayouts/slideLayout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A9B29B6-4903-4C47-B62D-319692CC0B8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2771092-682A-8A4A-8F66-FC48A4BB4ED3}"/>
              </a:ext>
            </a:extLst>
          </p:cNvPr>
          <p:cNvSpPr txBox="1">
            <a:spLocks noGrp="1"/>
          </p:cNvSpPr>
          <p:nvPr>
            <p:ph type="sldNum" sz="quarter" idx="11"/>
          </p:nvPr>
        </p:nvSpPr>
        <p:spPr>
          <a:ln/>
        </p:spPr>
        <p:txBody>
          <a:bodyPr/>
          <a:lstStyle>
            <a:lvl1pPr>
              <a:defRPr/>
            </a:lvl1pPr>
          </a:lstStyle>
          <a:p>
            <a:pPr>
              <a:defRPr/>
            </a:pPr>
            <a:fld id="{74452F59-E3EC-284D-9F6A-691ED3D2F905}" type="slidenum">
              <a:rPr/>
              <a:pPr>
                <a:defRPr/>
              </a:pPr>
              <a:t>‹#›</a:t>
            </a:fld>
            <a:endParaRPr/>
          </a:p>
        </p:txBody>
      </p:sp>
    </p:spTree>
    <p:extLst>
      <p:ext uri="{BB962C8B-B14F-4D97-AF65-F5344CB8AC3E}">
        <p14:creationId xmlns:p14="http://schemas.microsoft.com/office/powerpoint/2010/main" val="878178487"/>
      </p:ext>
    </p:extLst>
  </p:cSld>
  <p:clrMapOvr>
    <a:masterClrMapping/>
  </p:clrMapOvr>
  <p:transition spd="slow"/>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874BE57-28F2-8845-BFD9-EC1021730C7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5B82D38-AABF-9F4F-B7E6-4F4CA10EE01F}"/>
              </a:ext>
            </a:extLst>
          </p:cNvPr>
          <p:cNvSpPr txBox="1">
            <a:spLocks noGrp="1"/>
          </p:cNvSpPr>
          <p:nvPr>
            <p:ph type="sldNum" sz="quarter" idx="11"/>
          </p:nvPr>
        </p:nvSpPr>
        <p:spPr>
          <a:ln/>
        </p:spPr>
        <p:txBody>
          <a:bodyPr/>
          <a:lstStyle>
            <a:lvl1pPr>
              <a:defRPr/>
            </a:lvl1pPr>
          </a:lstStyle>
          <a:p>
            <a:pPr>
              <a:defRPr/>
            </a:pPr>
            <a:fld id="{F77658D7-F182-1540-A4C5-1D5D8C74E710}" type="slidenum">
              <a:rPr/>
              <a:pPr>
                <a:defRPr/>
              </a:pPr>
              <a:t>‹#›</a:t>
            </a:fld>
            <a:endParaRPr/>
          </a:p>
        </p:txBody>
      </p:sp>
    </p:spTree>
    <p:extLst>
      <p:ext uri="{BB962C8B-B14F-4D97-AF65-F5344CB8AC3E}">
        <p14:creationId xmlns:p14="http://schemas.microsoft.com/office/powerpoint/2010/main" val="1237517973"/>
      </p:ext>
    </p:extLst>
  </p:cSld>
  <p:clrMapOvr>
    <a:masterClrMapping/>
  </p:clrMapOvr>
  <p:transition spd="slow"/>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0B5AB6B-6002-C345-860E-6A87CD61B59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6ED248D-3A4B-3B40-A78E-C47949460250}"/>
              </a:ext>
            </a:extLst>
          </p:cNvPr>
          <p:cNvSpPr txBox="1">
            <a:spLocks noGrp="1"/>
          </p:cNvSpPr>
          <p:nvPr>
            <p:ph type="sldNum" sz="quarter" idx="11"/>
          </p:nvPr>
        </p:nvSpPr>
        <p:spPr>
          <a:ln/>
        </p:spPr>
        <p:txBody>
          <a:bodyPr/>
          <a:lstStyle>
            <a:lvl1pPr>
              <a:defRPr/>
            </a:lvl1pPr>
          </a:lstStyle>
          <a:p>
            <a:pPr>
              <a:defRPr/>
            </a:pPr>
            <a:fld id="{B0527509-94BA-A14D-84FD-28E19D6EB0FA}" type="slidenum">
              <a:rPr/>
              <a:pPr>
                <a:defRPr/>
              </a:pPr>
              <a:t>‹#›</a:t>
            </a:fld>
            <a:endParaRPr/>
          </a:p>
        </p:txBody>
      </p:sp>
    </p:spTree>
    <p:extLst>
      <p:ext uri="{BB962C8B-B14F-4D97-AF65-F5344CB8AC3E}">
        <p14:creationId xmlns:p14="http://schemas.microsoft.com/office/powerpoint/2010/main" val="3483356518"/>
      </p:ext>
    </p:extLst>
  </p:cSld>
  <p:clrMapOvr>
    <a:masterClrMapping/>
  </p:clrMapOvr>
  <p:transition spd="slow"/>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9C61B0E-87E4-B540-81E7-2AE26EF24B8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9D50B4F-6FA6-164F-8AD5-09A681CC172E}"/>
              </a:ext>
            </a:extLst>
          </p:cNvPr>
          <p:cNvSpPr txBox="1">
            <a:spLocks noGrp="1"/>
          </p:cNvSpPr>
          <p:nvPr>
            <p:ph type="sldNum" sz="quarter" idx="11"/>
          </p:nvPr>
        </p:nvSpPr>
        <p:spPr>
          <a:ln/>
        </p:spPr>
        <p:txBody>
          <a:bodyPr/>
          <a:lstStyle>
            <a:lvl1pPr>
              <a:defRPr/>
            </a:lvl1pPr>
          </a:lstStyle>
          <a:p>
            <a:pPr>
              <a:defRPr/>
            </a:pPr>
            <a:fld id="{B041D3D4-6731-3743-9189-E1E4E5FF4CCD}" type="slidenum">
              <a:rPr/>
              <a:pPr>
                <a:defRPr/>
              </a:pPr>
              <a:t>‹#›</a:t>
            </a:fld>
            <a:endParaRPr/>
          </a:p>
        </p:txBody>
      </p:sp>
    </p:spTree>
    <p:extLst>
      <p:ext uri="{BB962C8B-B14F-4D97-AF65-F5344CB8AC3E}">
        <p14:creationId xmlns:p14="http://schemas.microsoft.com/office/powerpoint/2010/main" val="4291718564"/>
      </p:ext>
    </p:extLst>
  </p:cSld>
  <p:clrMapOvr>
    <a:masterClrMapping/>
  </p:clrMapOvr>
  <p:transition spd="slow"/>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2967A6A9-9BBB-864F-8D72-389C84E5B3B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761DE02-ABFD-E747-B0B2-A5F0B20A3C3E}"/>
              </a:ext>
            </a:extLst>
          </p:cNvPr>
          <p:cNvSpPr txBox="1">
            <a:spLocks noGrp="1"/>
          </p:cNvSpPr>
          <p:nvPr>
            <p:ph type="sldNum" sz="quarter" idx="11"/>
          </p:nvPr>
        </p:nvSpPr>
        <p:spPr>
          <a:ln/>
        </p:spPr>
        <p:txBody>
          <a:bodyPr/>
          <a:lstStyle>
            <a:lvl1pPr>
              <a:defRPr/>
            </a:lvl1pPr>
          </a:lstStyle>
          <a:p>
            <a:pPr>
              <a:defRPr/>
            </a:pPr>
            <a:fld id="{E37FFEF4-B2FF-6046-BA45-C0651C48401F}" type="slidenum">
              <a:rPr/>
              <a:pPr>
                <a:defRPr/>
              </a:pPr>
              <a:t>‹#›</a:t>
            </a:fld>
            <a:endParaRPr/>
          </a:p>
        </p:txBody>
      </p:sp>
    </p:spTree>
    <p:extLst>
      <p:ext uri="{BB962C8B-B14F-4D97-AF65-F5344CB8AC3E}">
        <p14:creationId xmlns:p14="http://schemas.microsoft.com/office/powerpoint/2010/main" val="1947293179"/>
      </p:ext>
    </p:extLst>
  </p:cSld>
  <p:clrMapOvr>
    <a:masterClrMapping/>
  </p:clrMapOvr>
  <p:transition spd="slow"/>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78A9FFA-D2DB-AD48-9E2B-0805AE32951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C924D49-A59F-D04B-A20C-6D6263936ACC}"/>
              </a:ext>
            </a:extLst>
          </p:cNvPr>
          <p:cNvSpPr txBox="1">
            <a:spLocks noGrp="1"/>
          </p:cNvSpPr>
          <p:nvPr>
            <p:ph type="sldNum" sz="quarter" idx="11"/>
          </p:nvPr>
        </p:nvSpPr>
        <p:spPr>
          <a:ln/>
        </p:spPr>
        <p:txBody>
          <a:bodyPr/>
          <a:lstStyle>
            <a:lvl1pPr>
              <a:defRPr/>
            </a:lvl1pPr>
          </a:lstStyle>
          <a:p>
            <a:pPr>
              <a:defRPr/>
            </a:pPr>
            <a:fld id="{8C8BC53A-F4DA-D94B-99A0-8BC99B111F3B}" type="slidenum">
              <a:rPr/>
              <a:pPr>
                <a:defRPr/>
              </a:pPr>
              <a:t>‹#›</a:t>
            </a:fld>
            <a:endParaRPr/>
          </a:p>
        </p:txBody>
      </p:sp>
    </p:spTree>
    <p:extLst>
      <p:ext uri="{BB962C8B-B14F-4D97-AF65-F5344CB8AC3E}">
        <p14:creationId xmlns:p14="http://schemas.microsoft.com/office/powerpoint/2010/main" val="3706553960"/>
      </p:ext>
    </p:extLst>
  </p:cSld>
  <p:clrMapOvr>
    <a:masterClrMapping/>
  </p:clrMapOvr>
  <p:transition spd="slow"/>
</p:sldLayout>
</file>

<file path=ppt/slideLayouts/slideLayout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46C83A0-DE72-EA4C-8CBB-3F32D4064DF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F2F6BEA-0CF5-EC40-9AC2-5D2C601C346B}"/>
              </a:ext>
            </a:extLst>
          </p:cNvPr>
          <p:cNvSpPr txBox="1">
            <a:spLocks noGrp="1"/>
          </p:cNvSpPr>
          <p:nvPr>
            <p:ph type="sldNum" sz="quarter" idx="11"/>
          </p:nvPr>
        </p:nvSpPr>
        <p:spPr>
          <a:ln/>
        </p:spPr>
        <p:txBody>
          <a:bodyPr/>
          <a:lstStyle>
            <a:lvl1pPr>
              <a:defRPr/>
            </a:lvl1pPr>
          </a:lstStyle>
          <a:p>
            <a:pPr>
              <a:defRPr/>
            </a:pPr>
            <a:fld id="{0ACBC8A3-C7E2-954F-A832-B7DC55E37238}" type="slidenum">
              <a:rPr/>
              <a:pPr>
                <a:defRPr/>
              </a:pPr>
              <a:t>‹#›</a:t>
            </a:fld>
            <a:endParaRPr/>
          </a:p>
        </p:txBody>
      </p:sp>
    </p:spTree>
    <p:extLst>
      <p:ext uri="{BB962C8B-B14F-4D97-AF65-F5344CB8AC3E}">
        <p14:creationId xmlns:p14="http://schemas.microsoft.com/office/powerpoint/2010/main" val="3388683352"/>
      </p:ext>
    </p:extLst>
  </p:cSld>
  <p:clrMapOvr>
    <a:masterClrMapping/>
  </p:clrMapOvr>
  <p:transition spd="slow"/>
</p:sldLayout>
</file>

<file path=ppt/slideLayouts/slideLayout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4D0433A-05BB-4F4A-A8B4-7A6A0BD4754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004448B-DFA5-4B40-A974-792A253405CD}"/>
              </a:ext>
            </a:extLst>
          </p:cNvPr>
          <p:cNvSpPr txBox="1">
            <a:spLocks noGrp="1"/>
          </p:cNvSpPr>
          <p:nvPr>
            <p:ph type="sldNum" sz="quarter" idx="11"/>
          </p:nvPr>
        </p:nvSpPr>
        <p:spPr>
          <a:ln/>
        </p:spPr>
        <p:txBody>
          <a:bodyPr/>
          <a:lstStyle>
            <a:lvl1pPr>
              <a:defRPr/>
            </a:lvl1pPr>
          </a:lstStyle>
          <a:p>
            <a:pPr>
              <a:defRPr/>
            </a:pPr>
            <a:fld id="{6F96EB5D-15A7-3A43-993D-7DA8760312C3}" type="slidenum">
              <a:rPr/>
              <a:pPr>
                <a:defRPr/>
              </a:pPr>
              <a:t>‹#›</a:t>
            </a:fld>
            <a:endParaRPr/>
          </a:p>
        </p:txBody>
      </p:sp>
    </p:spTree>
    <p:extLst>
      <p:ext uri="{BB962C8B-B14F-4D97-AF65-F5344CB8AC3E}">
        <p14:creationId xmlns:p14="http://schemas.microsoft.com/office/powerpoint/2010/main" val="249931919"/>
      </p:ext>
    </p:extLst>
  </p:cSld>
  <p:clrMapOvr>
    <a:masterClrMapping/>
  </p:clrMapOvr>
  <p:transition spd="slow"/>
</p:sldLayout>
</file>

<file path=ppt/slideLayouts/slideLayout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4D3ADDD-22A4-EA48-8400-83B7845905CC}"/>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E1BFCB4A-EA40-F848-AF0F-790068F712E5}"/>
              </a:ext>
            </a:extLst>
          </p:cNvPr>
          <p:cNvSpPr txBox="1">
            <a:spLocks noGrp="1"/>
          </p:cNvSpPr>
          <p:nvPr>
            <p:ph type="sldNum" sz="quarter" idx="11"/>
          </p:nvPr>
        </p:nvSpPr>
        <p:spPr>
          <a:ln/>
        </p:spPr>
        <p:txBody>
          <a:bodyPr/>
          <a:lstStyle>
            <a:lvl1pPr>
              <a:defRPr/>
            </a:lvl1pPr>
          </a:lstStyle>
          <a:p>
            <a:pPr>
              <a:defRPr/>
            </a:pPr>
            <a:fld id="{40460A6F-2965-F04D-89DB-6AAD13EFAA80}" type="slidenum">
              <a:rPr/>
              <a:pPr>
                <a:defRPr/>
              </a:pPr>
              <a:t>‹#›</a:t>
            </a:fld>
            <a:endParaRPr/>
          </a:p>
        </p:txBody>
      </p:sp>
    </p:spTree>
    <p:extLst>
      <p:ext uri="{BB962C8B-B14F-4D97-AF65-F5344CB8AC3E}">
        <p14:creationId xmlns:p14="http://schemas.microsoft.com/office/powerpoint/2010/main" val="2256012030"/>
      </p:ext>
    </p:extLst>
  </p:cSld>
  <p:clrMapOvr>
    <a:masterClrMapping/>
  </p:clrMapOvr>
  <p:transition spd="slow"/>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B06E5C6-F389-334F-B0B7-47D53A7AC0F8}"/>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F4DA3493-88DD-704C-9186-32210F590566}"/>
              </a:ext>
            </a:extLst>
          </p:cNvPr>
          <p:cNvSpPr txBox="1">
            <a:spLocks noGrp="1"/>
          </p:cNvSpPr>
          <p:nvPr>
            <p:ph type="sldNum" sz="quarter" idx="11"/>
          </p:nvPr>
        </p:nvSpPr>
        <p:spPr>
          <a:ln/>
        </p:spPr>
        <p:txBody>
          <a:bodyPr/>
          <a:lstStyle>
            <a:lvl1pPr>
              <a:defRPr/>
            </a:lvl1pPr>
          </a:lstStyle>
          <a:p>
            <a:pPr>
              <a:defRPr/>
            </a:pPr>
            <a:fld id="{A3E50202-FBD1-3E4A-910D-7B0236653183}" type="slidenum">
              <a:rPr/>
              <a:pPr>
                <a:defRPr/>
              </a:pPr>
              <a:t>‹#›</a:t>
            </a:fld>
            <a:endParaRPr/>
          </a:p>
        </p:txBody>
      </p:sp>
    </p:spTree>
    <p:extLst>
      <p:ext uri="{BB962C8B-B14F-4D97-AF65-F5344CB8AC3E}">
        <p14:creationId xmlns:p14="http://schemas.microsoft.com/office/powerpoint/2010/main" val="2656386464"/>
      </p:ext>
    </p:extLst>
  </p:cSld>
  <p:clrMapOvr>
    <a:masterClrMapping/>
  </p:clrMapOvr>
  <p:transition spd="slow"/>
</p:sldLayout>
</file>

<file path=ppt/slideLayouts/slideLayout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173F336-4AD7-5945-9C32-7DB7D6CCCA8B}"/>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F2F77CA-567F-BC48-A5B7-DD8066DEC5B4}"/>
              </a:ext>
            </a:extLst>
          </p:cNvPr>
          <p:cNvSpPr txBox="1">
            <a:spLocks noGrp="1"/>
          </p:cNvSpPr>
          <p:nvPr>
            <p:ph type="sldNum" sz="quarter" idx="11"/>
          </p:nvPr>
        </p:nvSpPr>
        <p:spPr>
          <a:ln/>
        </p:spPr>
        <p:txBody>
          <a:bodyPr/>
          <a:lstStyle>
            <a:lvl1pPr>
              <a:defRPr/>
            </a:lvl1pPr>
          </a:lstStyle>
          <a:p>
            <a:pPr>
              <a:defRPr/>
            </a:pPr>
            <a:fld id="{7A29A94C-702A-A949-86C5-63644A357446}" type="slidenum">
              <a:rPr/>
              <a:pPr>
                <a:defRPr/>
              </a:pPr>
              <a:t>‹#›</a:t>
            </a:fld>
            <a:endParaRPr/>
          </a:p>
        </p:txBody>
      </p:sp>
    </p:spTree>
    <p:extLst>
      <p:ext uri="{BB962C8B-B14F-4D97-AF65-F5344CB8AC3E}">
        <p14:creationId xmlns:p14="http://schemas.microsoft.com/office/powerpoint/2010/main" val="4134133406"/>
      </p:ext>
    </p:extLst>
  </p:cSld>
  <p:clrMapOvr>
    <a:masterClrMapping/>
  </p:clrMapOvr>
  <p:transition spd="slow"/>
</p:sldLayout>
</file>

<file path=ppt/slideLayouts/slideLayout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D4CC233-83AE-AC43-8198-42EEE929036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84419B4-CF5A-9643-8227-D65C563640A8}"/>
              </a:ext>
            </a:extLst>
          </p:cNvPr>
          <p:cNvSpPr txBox="1">
            <a:spLocks noGrp="1"/>
          </p:cNvSpPr>
          <p:nvPr>
            <p:ph type="sldNum" sz="quarter" idx="11"/>
          </p:nvPr>
        </p:nvSpPr>
        <p:spPr>
          <a:ln/>
        </p:spPr>
        <p:txBody>
          <a:bodyPr/>
          <a:lstStyle>
            <a:lvl1pPr>
              <a:defRPr/>
            </a:lvl1pPr>
          </a:lstStyle>
          <a:p>
            <a:pPr>
              <a:defRPr/>
            </a:pPr>
            <a:fld id="{98C228E3-435F-4D4C-9F6A-782F177C1B70}" type="slidenum">
              <a:rPr/>
              <a:pPr>
                <a:defRPr/>
              </a:pPr>
              <a:t>‹#›</a:t>
            </a:fld>
            <a:endParaRPr/>
          </a:p>
        </p:txBody>
      </p:sp>
    </p:spTree>
    <p:extLst>
      <p:ext uri="{BB962C8B-B14F-4D97-AF65-F5344CB8AC3E}">
        <p14:creationId xmlns:p14="http://schemas.microsoft.com/office/powerpoint/2010/main" val="233118913"/>
      </p:ext>
    </p:extLst>
  </p:cSld>
  <p:clrMapOvr>
    <a:masterClrMapping/>
  </p:clrMapOvr>
  <p:transition spd="slow"/>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E29503C-0537-8C40-99C8-2749884B1F2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997D4CE-506F-9A40-876C-1BD1BE3B770E}"/>
              </a:ext>
            </a:extLst>
          </p:cNvPr>
          <p:cNvSpPr txBox="1">
            <a:spLocks noGrp="1"/>
          </p:cNvSpPr>
          <p:nvPr>
            <p:ph type="sldNum" sz="quarter" idx="11"/>
          </p:nvPr>
        </p:nvSpPr>
        <p:spPr>
          <a:ln/>
        </p:spPr>
        <p:txBody>
          <a:bodyPr/>
          <a:lstStyle>
            <a:lvl1pPr>
              <a:defRPr/>
            </a:lvl1pPr>
          </a:lstStyle>
          <a:p>
            <a:pPr>
              <a:defRPr/>
            </a:pPr>
            <a:fld id="{37E454F9-56DC-4647-8AE4-1DD5ACCB219B}" type="slidenum">
              <a:rPr/>
              <a:pPr>
                <a:defRPr/>
              </a:pPr>
              <a:t>‹#›</a:t>
            </a:fld>
            <a:endParaRPr/>
          </a:p>
        </p:txBody>
      </p:sp>
    </p:spTree>
    <p:extLst>
      <p:ext uri="{BB962C8B-B14F-4D97-AF65-F5344CB8AC3E}">
        <p14:creationId xmlns:p14="http://schemas.microsoft.com/office/powerpoint/2010/main" val="453309434"/>
      </p:ext>
    </p:extLst>
  </p:cSld>
  <p:clrMapOvr>
    <a:masterClrMapping/>
  </p:clrMapOvr>
  <p:transition spd="slow"/>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D134DBE-231D-0047-B004-23AC84D4030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EC22837-DE22-0C47-87D0-1FB5B0A84F87}"/>
              </a:ext>
            </a:extLst>
          </p:cNvPr>
          <p:cNvSpPr txBox="1">
            <a:spLocks noGrp="1"/>
          </p:cNvSpPr>
          <p:nvPr>
            <p:ph type="sldNum" sz="quarter" idx="11"/>
          </p:nvPr>
        </p:nvSpPr>
        <p:spPr>
          <a:ln/>
        </p:spPr>
        <p:txBody>
          <a:bodyPr/>
          <a:lstStyle>
            <a:lvl1pPr>
              <a:defRPr/>
            </a:lvl1pPr>
          </a:lstStyle>
          <a:p>
            <a:pPr>
              <a:defRPr/>
            </a:pPr>
            <a:fld id="{4F52FDDB-A179-FA46-8748-9370F9F66F69}" type="slidenum">
              <a:rPr/>
              <a:pPr>
                <a:defRPr/>
              </a:pPr>
              <a:t>‹#›</a:t>
            </a:fld>
            <a:endParaRPr/>
          </a:p>
        </p:txBody>
      </p:sp>
    </p:spTree>
    <p:extLst>
      <p:ext uri="{BB962C8B-B14F-4D97-AF65-F5344CB8AC3E}">
        <p14:creationId xmlns:p14="http://schemas.microsoft.com/office/powerpoint/2010/main" val="2182740479"/>
      </p:ext>
    </p:extLst>
  </p:cSld>
  <p:clrMapOvr>
    <a:masterClrMapping/>
  </p:clrMapOvr>
  <p:transition spd="slow"/>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FF75F34-31B3-384A-87F1-BF731504920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054F00F-AAB6-E94D-BF93-B93D0E464A40}"/>
              </a:ext>
            </a:extLst>
          </p:cNvPr>
          <p:cNvSpPr txBox="1">
            <a:spLocks noGrp="1"/>
          </p:cNvSpPr>
          <p:nvPr>
            <p:ph type="sldNum" sz="quarter" idx="11"/>
          </p:nvPr>
        </p:nvSpPr>
        <p:spPr>
          <a:ln/>
        </p:spPr>
        <p:txBody>
          <a:bodyPr/>
          <a:lstStyle>
            <a:lvl1pPr>
              <a:defRPr/>
            </a:lvl1pPr>
          </a:lstStyle>
          <a:p>
            <a:pPr>
              <a:defRPr/>
            </a:pPr>
            <a:fld id="{A38DEFFC-53FF-4549-AB8D-876843F31AAF}" type="slidenum">
              <a:rPr/>
              <a:pPr>
                <a:defRPr/>
              </a:pPr>
              <a:t>‹#›</a:t>
            </a:fld>
            <a:endParaRPr/>
          </a:p>
        </p:txBody>
      </p:sp>
    </p:spTree>
    <p:extLst>
      <p:ext uri="{BB962C8B-B14F-4D97-AF65-F5344CB8AC3E}">
        <p14:creationId xmlns:p14="http://schemas.microsoft.com/office/powerpoint/2010/main" val="3698610880"/>
      </p:ext>
    </p:extLst>
  </p:cSld>
  <p:clrMapOvr>
    <a:masterClrMapping/>
  </p:clrMapOvr>
  <p:transition spd="slow"/>
</p:sldLayout>
</file>

<file path=ppt/slideLayouts/slideLayout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05E4A5C-70BE-3C44-9094-1116D06B934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3C45DD9-0756-2846-9961-930B9CADF1E1}"/>
              </a:ext>
            </a:extLst>
          </p:cNvPr>
          <p:cNvSpPr txBox="1">
            <a:spLocks noGrp="1"/>
          </p:cNvSpPr>
          <p:nvPr>
            <p:ph type="sldNum" sz="quarter" idx="11"/>
          </p:nvPr>
        </p:nvSpPr>
        <p:spPr>
          <a:ln/>
        </p:spPr>
        <p:txBody>
          <a:bodyPr/>
          <a:lstStyle>
            <a:lvl1pPr>
              <a:defRPr/>
            </a:lvl1pPr>
          </a:lstStyle>
          <a:p>
            <a:pPr>
              <a:defRPr/>
            </a:pPr>
            <a:fld id="{5C3A17D8-A9EC-E44D-AE76-A6BC387B46E7}" type="slidenum">
              <a:rPr/>
              <a:pPr>
                <a:defRPr/>
              </a:pPr>
              <a:t>‹#›</a:t>
            </a:fld>
            <a:endParaRPr/>
          </a:p>
        </p:txBody>
      </p:sp>
    </p:spTree>
    <p:extLst>
      <p:ext uri="{BB962C8B-B14F-4D97-AF65-F5344CB8AC3E}">
        <p14:creationId xmlns:p14="http://schemas.microsoft.com/office/powerpoint/2010/main" val="3906114566"/>
      </p:ext>
    </p:extLst>
  </p:cSld>
  <p:clrMapOvr>
    <a:masterClrMapping/>
  </p:clrMapOvr>
  <p:transition spd="slow"/>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3ECDE6C-DE26-BB43-B896-6C07FAA498E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DCB8ACC-3BE9-124B-90B7-4A5B8D36EFE5}"/>
              </a:ext>
            </a:extLst>
          </p:cNvPr>
          <p:cNvSpPr txBox="1">
            <a:spLocks noGrp="1"/>
          </p:cNvSpPr>
          <p:nvPr>
            <p:ph type="sldNum" sz="quarter" idx="11"/>
          </p:nvPr>
        </p:nvSpPr>
        <p:spPr>
          <a:ln/>
        </p:spPr>
        <p:txBody>
          <a:bodyPr/>
          <a:lstStyle>
            <a:lvl1pPr>
              <a:defRPr/>
            </a:lvl1pPr>
          </a:lstStyle>
          <a:p>
            <a:pPr>
              <a:defRPr/>
            </a:pPr>
            <a:fld id="{8E0D9A10-0A1A-6E48-85FC-742F1B342CEE}" type="slidenum">
              <a:rPr/>
              <a:pPr>
                <a:defRPr/>
              </a:pPr>
              <a:t>‹#›</a:t>
            </a:fld>
            <a:endParaRPr/>
          </a:p>
        </p:txBody>
      </p:sp>
    </p:spTree>
    <p:extLst>
      <p:ext uri="{BB962C8B-B14F-4D97-AF65-F5344CB8AC3E}">
        <p14:creationId xmlns:p14="http://schemas.microsoft.com/office/powerpoint/2010/main" val="3080699707"/>
      </p:ext>
    </p:extLst>
  </p:cSld>
  <p:clrMapOvr>
    <a:masterClrMapping/>
  </p:clrMapOvr>
  <p:transition spd="slow"/>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E85DF05-5E3D-8C4D-A48C-FC90CB2954D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22BE0C1-046D-AD45-9AD2-25DF60E6F8C2}"/>
              </a:ext>
            </a:extLst>
          </p:cNvPr>
          <p:cNvSpPr txBox="1">
            <a:spLocks noGrp="1"/>
          </p:cNvSpPr>
          <p:nvPr>
            <p:ph type="sldNum" sz="quarter" idx="11"/>
          </p:nvPr>
        </p:nvSpPr>
        <p:spPr>
          <a:ln/>
        </p:spPr>
        <p:txBody>
          <a:bodyPr/>
          <a:lstStyle>
            <a:lvl1pPr>
              <a:defRPr/>
            </a:lvl1pPr>
          </a:lstStyle>
          <a:p>
            <a:pPr>
              <a:defRPr/>
            </a:pPr>
            <a:fld id="{599B648D-63AC-BE4F-8710-2F656A181398}" type="slidenum">
              <a:rPr/>
              <a:pPr>
                <a:defRPr/>
              </a:pPr>
              <a:t>‹#›</a:t>
            </a:fld>
            <a:endParaRPr/>
          </a:p>
        </p:txBody>
      </p:sp>
    </p:spTree>
    <p:extLst>
      <p:ext uri="{BB962C8B-B14F-4D97-AF65-F5344CB8AC3E}">
        <p14:creationId xmlns:p14="http://schemas.microsoft.com/office/powerpoint/2010/main" val="1109702865"/>
      </p:ext>
    </p:extLst>
  </p:cSld>
  <p:clrMapOvr>
    <a:masterClrMapping/>
  </p:clrMapOvr>
  <p:transition spd="slow"/>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8334A8D-16D7-F645-87FD-55511AE28E5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FD90907-7ACB-6046-8D0F-D148AAC88ADE}"/>
              </a:ext>
            </a:extLst>
          </p:cNvPr>
          <p:cNvSpPr txBox="1">
            <a:spLocks noGrp="1"/>
          </p:cNvSpPr>
          <p:nvPr>
            <p:ph type="sldNum" sz="quarter" idx="11"/>
          </p:nvPr>
        </p:nvSpPr>
        <p:spPr>
          <a:ln/>
        </p:spPr>
        <p:txBody>
          <a:bodyPr/>
          <a:lstStyle>
            <a:lvl1pPr>
              <a:defRPr/>
            </a:lvl1pPr>
          </a:lstStyle>
          <a:p>
            <a:pPr>
              <a:defRPr/>
            </a:pPr>
            <a:fld id="{ED2B97C6-9498-C14A-9BEB-41E3B6DCBD0D}" type="slidenum">
              <a:rPr/>
              <a:pPr>
                <a:defRPr/>
              </a:pPr>
              <a:t>‹#›</a:t>
            </a:fld>
            <a:endParaRPr/>
          </a:p>
        </p:txBody>
      </p:sp>
    </p:spTree>
    <p:extLst>
      <p:ext uri="{BB962C8B-B14F-4D97-AF65-F5344CB8AC3E}">
        <p14:creationId xmlns:p14="http://schemas.microsoft.com/office/powerpoint/2010/main" val="2819653338"/>
      </p:ext>
    </p:extLst>
  </p:cSld>
  <p:clrMapOvr>
    <a:masterClrMapping/>
  </p:clrMapOvr>
  <p:transition spd="slow"/>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F8E0C1E-3AC2-FB4E-80E7-B468BE9C07A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CA68146-5FAD-8B4F-BEEB-1BBF64EE1C9C}"/>
              </a:ext>
            </a:extLst>
          </p:cNvPr>
          <p:cNvSpPr txBox="1">
            <a:spLocks noGrp="1"/>
          </p:cNvSpPr>
          <p:nvPr>
            <p:ph type="sldNum" sz="quarter" idx="11"/>
          </p:nvPr>
        </p:nvSpPr>
        <p:spPr>
          <a:ln/>
        </p:spPr>
        <p:txBody>
          <a:bodyPr/>
          <a:lstStyle>
            <a:lvl1pPr>
              <a:defRPr/>
            </a:lvl1pPr>
          </a:lstStyle>
          <a:p>
            <a:pPr>
              <a:defRPr/>
            </a:pPr>
            <a:fld id="{0AA7DEA0-FDEC-1349-99F9-196F255BE124}" type="slidenum">
              <a:rPr/>
              <a:pPr>
                <a:defRPr/>
              </a:pPr>
              <a:t>‹#›</a:t>
            </a:fld>
            <a:endParaRPr/>
          </a:p>
        </p:txBody>
      </p:sp>
    </p:spTree>
    <p:extLst>
      <p:ext uri="{BB962C8B-B14F-4D97-AF65-F5344CB8AC3E}">
        <p14:creationId xmlns:p14="http://schemas.microsoft.com/office/powerpoint/2010/main" val="2890345594"/>
      </p:ext>
    </p:extLst>
  </p:cSld>
  <p:clrMapOvr>
    <a:masterClrMapping/>
  </p:clrMapOvr>
  <p:transition spd="slow"/>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7B596E5-2719-F04A-9FDF-78F05A4E803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0BF96D6-47AD-A54A-831E-A46AD32F2916}"/>
              </a:ext>
            </a:extLst>
          </p:cNvPr>
          <p:cNvSpPr txBox="1">
            <a:spLocks noGrp="1"/>
          </p:cNvSpPr>
          <p:nvPr>
            <p:ph type="sldNum" sz="quarter" idx="11"/>
          </p:nvPr>
        </p:nvSpPr>
        <p:spPr>
          <a:ln/>
        </p:spPr>
        <p:txBody>
          <a:bodyPr/>
          <a:lstStyle>
            <a:lvl1pPr>
              <a:defRPr/>
            </a:lvl1pPr>
          </a:lstStyle>
          <a:p>
            <a:pPr>
              <a:defRPr/>
            </a:pPr>
            <a:fld id="{74213540-AA4A-8F45-9477-142C5EC431BD}" type="slidenum">
              <a:rPr/>
              <a:pPr>
                <a:defRPr/>
              </a:pPr>
              <a:t>‹#›</a:t>
            </a:fld>
            <a:endParaRPr/>
          </a:p>
        </p:txBody>
      </p:sp>
    </p:spTree>
    <p:extLst>
      <p:ext uri="{BB962C8B-B14F-4D97-AF65-F5344CB8AC3E}">
        <p14:creationId xmlns:p14="http://schemas.microsoft.com/office/powerpoint/2010/main" val="864868534"/>
      </p:ext>
    </p:extLst>
  </p:cSld>
  <p:clrMapOvr>
    <a:masterClrMapping/>
  </p:clrMapOvr>
  <p:transition spd="slow"/>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F495FCA-E094-5A4C-86CE-7F3378302E3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8A8DEBD-504B-354D-A59C-672F3F0A9F75}"/>
              </a:ext>
            </a:extLst>
          </p:cNvPr>
          <p:cNvSpPr txBox="1">
            <a:spLocks noGrp="1"/>
          </p:cNvSpPr>
          <p:nvPr>
            <p:ph type="sldNum" sz="quarter" idx="11"/>
          </p:nvPr>
        </p:nvSpPr>
        <p:spPr>
          <a:ln/>
        </p:spPr>
        <p:txBody>
          <a:bodyPr/>
          <a:lstStyle>
            <a:lvl1pPr>
              <a:defRPr/>
            </a:lvl1pPr>
          </a:lstStyle>
          <a:p>
            <a:pPr>
              <a:defRPr/>
            </a:pPr>
            <a:fld id="{F4F9AD9F-84F8-0543-BACF-A98ECC58AC99}" type="slidenum">
              <a:rPr/>
              <a:pPr>
                <a:defRPr/>
              </a:pPr>
              <a:t>‹#›</a:t>
            </a:fld>
            <a:endParaRPr/>
          </a:p>
        </p:txBody>
      </p:sp>
    </p:spTree>
    <p:extLst>
      <p:ext uri="{BB962C8B-B14F-4D97-AF65-F5344CB8AC3E}">
        <p14:creationId xmlns:p14="http://schemas.microsoft.com/office/powerpoint/2010/main" val="954487727"/>
      </p:ext>
    </p:extLst>
  </p:cSld>
  <p:clrMapOvr>
    <a:masterClrMapping/>
  </p:clrMapOvr>
  <p:transition spd="slow"/>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74F24A0-2C5C-3A47-A1CE-F3EC459276C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BEEE0D2-DF02-9443-8ABA-F5480C305413}"/>
              </a:ext>
            </a:extLst>
          </p:cNvPr>
          <p:cNvSpPr txBox="1">
            <a:spLocks noGrp="1"/>
          </p:cNvSpPr>
          <p:nvPr>
            <p:ph type="sldNum" sz="quarter" idx="11"/>
          </p:nvPr>
        </p:nvSpPr>
        <p:spPr>
          <a:ln/>
        </p:spPr>
        <p:txBody>
          <a:bodyPr/>
          <a:lstStyle>
            <a:lvl1pPr>
              <a:defRPr/>
            </a:lvl1pPr>
          </a:lstStyle>
          <a:p>
            <a:pPr>
              <a:defRPr/>
            </a:pPr>
            <a:fld id="{AD9E30E5-6D9F-354D-B1FE-9848F491B737}" type="slidenum">
              <a:rPr/>
              <a:pPr>
                <a:defRPr/>
              </a:pPr>
              <a:t>‹#›</a:t>
            </a:fld>
            <a:endParaRPr/>
          </a:p>
        </p:txBody>
      </p:sp>
    </p:spTree>
    <p:extLst>
      <p:ext uri="{BB962C8B-B14F-4D97-AF65-F5344CB8AC3E}">
        <p14:creationId xmlns:p14="http://schemas.microsoft.com/office/powerpoint/2010/main" val="2729390989"/>
      </p:ext>
    </p:extLst>
  </p:cSld>
  <p:clrMapOvr>
    <a:masterClrMapping/>
  </p:clrMapOvr>
  <p:transition spd="slow"/>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63BBB41-93A3-1542-AD53-9B3BB4E44D0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8F67823-5C98-7D45-B933-94A2C8F1C409}"/>
              </a:ext>
            </a:extLst>
          </p:cNvPr>
          <p:cNvSpPr txBox="1">
            <a:spLocks noGrp="1"/>
          </p:cNvSpPr>
          <p:nvPr>
            <p:ph type="sldNum" sz="quarter" idx="11"/>
          </p:nvPr>
        </p:nvSpPr>
        <p:spPr>
          <a:ln/>
        </p:spPr>
        <p:txBody>
          <a:bodyPr/>
          <a:lstStyle>
            <a:lvl1pPr>
              <a:defRPr/>
            </a:lvl1pPr>
          </a:lstStyle>
          <a:p>
            <a:pPr>
              <a:defRPr/>
            </a:pPr>
            <a:fld id="{7965DC2D-A7B2-EF4B-807B-8B17049687A0}" type="slidenum">
              <a:rPr/>
              <a:pPr>
                <a:defRPr/>
              </a:pPr>
              <a:t>‹#›</a:t>
            </a:fld>
            <a:endParaRPr/>
          </a:p>
        </p:txBody>
      </p:sp>
    </p:spTree>
    <p:extLst>
      <p:ext uri="{BB962C8B-B14F-4D97-AF65-F5344CB8AC3E}">
        <p14:creationId xmlns:p14="http://schemas.microsoft.com/office/powerpoint/2010/main" val="998875632"/>
      </p:ext>
    </p:extLst>
  </p:cSld>
  <p:clrMapOvr>
    <a:masterClrMapping/>
  </p:clrMapOvr>
  <p:transition spd="slow"/>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315BE0F-41E2-4843-A456-31A3425D51A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4C665E3-8774-6942-91C3-96B997E5992B}"/>
              </a:ext>
            </a:extLst>
          </p:cNvPr>
          <p:cNvSpPr txBox="1">
            <a:spLocks noGrp="1"/>
          </p:cNvSpPr>
          <p:nvPr>
            <p:ph type="sldNum" sz="quarter" idx="11"/>
          </p:nvPr>
        </p:nvSpPr>
        <p:spPr>
          <a:ln/>
        </p:spPr>
        <p:txBody>
          <a:bodyPr/>
          <a:lstStyle>
            <a:lvl1pPr>
              <a:defRPr/>
            </a:lvl1pPr>
          </a:lstStyle>
          <a:p>
            <a:pPr>
              <a:defRPr/>
            </a:pPr>
            <a:fld id="{EC55A1E6-9F68-B74B-A57D-52123F250F39}" type="slidenum">
              <a:rPr/>
              <a:pPr>
                <a:defRPr/>
              </a:pPr>
              <a:t>‹#›</a:t>
            </a:fld>
            <a:endParaRPr/>
          </a:p>
        </p:txBody>
      </p:sp>
    </p:spTree>
    <p:extLst>
      <p:ext uri="{BB962C8B-B14F-4D97-AF65-F5344CB8AC3E}">
        <p14:creationId xmlns:p14="http://schemas.microsoft.com/office/powerpoint/2010/main" val="2181370030"/>
      </p:ext>
    </p:extLst>
  </p:cSld>
  <p:clrMapOvr>
    <a:masterClrMapping/>
  </p:clrMapOvr>
  <p:transition spd="slow"/>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EF63425-6681-E643-9628-DBC5B9BC489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F7A33F5-5A3F-9E4E-A383-B0B43ABAED63}"/>
              </a:ext>
            </a:extLst>
          </p:cNvPr>
          <p:cNvSpPr txBox="1">
            <a:spLocks noGrp="1"/>
          </p:cNvSpPr>
          <p:nvPr>
            <p:ph type="sldNum" sz="quarter" idx="11"/>
          </p:nvPr>
        </p:nvSpPr>
        <p:spPr>
          <a:ln/>
        </p:spPr>
        <p:txBody>
          <a:bodyPr/>
          <a:lstStyle>
            <a:lvl1pPr>
              <a:defRPr/>
            </a:lvl1pPr>
          </a:lstStyle>
          <a:p>
            <a:pPr>
              <a:defRPr/>
            </a:pPr>
            <a:fld id="{F1F9E992-562A-524F-BC78-69C206D8765B}" type="slidenum">
              <a:rPr/>
              <a:pPr>
                <a:defRPr/>
              </a:pPr>
              <a:t>‹#›</a:t>
            </a:fld>
            <a:endParaRPr/>
          </a:p>
        </p:txBody>
      </p:sp>
    </p:spTree>
    <p:extLst>
      <p:ext uri="{BB962C8B-B14F-4D97-AF65-F5344CB8AC3E}">
        <p14:creationId xmlns:p14="http://schemas.microsoft.com/office/powerpoint/2010/main" val="299837694"/>
      </p:ext>
    </p:extLst>
  </p:cSld>
  <p:clrMapOvr>
    <a:masterClrMapping/>
  </p:clrMapOvr>
  <p:transition spd="slow"/>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49DF098-C978-E147-8E8D-9B5FDFE7D57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80B50C3-9AE7-564D-96BE-56297A903C50}"/>
              </a:ext>
            </a:extLst>
          </p:cNvPr>
          <p:cNvSpPr txBox="1">
            <a:spLocks noGrp="1"/>
          </p:cNvSpPr>
          <p:nvPr>
            <p:ph type="sldNum" sz="quarter" idx="11"/>
          </p:nvPr>
        </p:nvSpPr>
        <p:spPr>
          <a:ln/>
        </p:spPr>
        <p:txBody>
          <a:bodyPr/>
          <a:lstStyle>
            <a:lvl1pPr>
              <a:defRPr/>
            </a:lvl1pPr>
          </a:lstStyle>
          <a:p>
            <a:pPr>
              <a:defRPr/>
            </a:pPr>
            <a:fld id="{2A7C919E-A7D8-5E42-AF97-9C53B5D68F08}" type="slidenum">
              <a:rPr/>
              <a:pPr>
                <a:defRPr/>
              </a:pPr>
              <a:t>‹#›</a:t>
            </a:fld>
            <a:endParaRPr/>
          </a:p>
        </p:txBody>
      </p:sp>
    </p:spTree>
    <p:extLst>
      <p:ext uri="{BB962C8B-B14F-4D97-AF65-F5344CB8AC3E}">
        <p14:creationId xmlns:p14="http://schemas.microsoft.com/office/powerpoint/2010/main" val="3123660973"/>
      </p:ext>
    </p:extLst>
  </p:cSld>
  <p:clrMapOvr>
    <a:masterClrMapping/>
  </p:clrMapOvr>
  <p:transition spd="slow"/>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EAEDEA8-6431-BE49-838F-5FAC2CC3997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32E45D4-A553-AD44-9DD5-59029DF81DF2}"/>
              </a:ext>
            </a:extLst>
          </p:cNvPr>
          <p:cNvSpPr txBox="1">
            <a:spLocks noGrp="1"/>
          </p:cNvSpPr>
          <p:nvPr>
            <p:ph type="sldNum" sz="quarter" idx="11"/>
          </p:nvPr>
        </p:nvSpPr>
        <p:spPr>
          <a:ln/>
        </p:spPr>
        <p:txBody>
          <a:bodyPr/>
          <a:lstStyle>
            <a:lvl1pPr>
              <a:defRPr/>
            </a:lvl1pPr>
          </a:lstStyle>
          <a:p>
            <a:pPr>
              <a:defRPr/>
            </a:pPr>
            <a:fld id="{7D163F03-35FD-6F43-A205-316EE1775D44}" type="slidenum">
              <a:rPr/>
              <a:pPr>
                <a:defRPr/>
              </a:pPr>
              <a:t>‹#›</a:t>
            </a:fld>
            <a:endParaRPr/>
          </a:p>
        </p:txBody>
      </p:sp>
    </p:spTree>
    <p:extLst>
      <p:ext uri="{BB962C8B-B14F-4D97-AF65-F5344CB8AC3E}">
        <p14:creationId xmlns:p14="http://schemas.microsoft.com/office/powerpoint/2010/main" val="3613962898"/>
      </p:ext>
    </p:extLst>
  </p:cSld>
  <p:clrMapOvr>
    <a:masterClrMapping/>
  </p:clrMapOvr>
  <p:transition spd="slow"/>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C60FEEE-8588-1543-8ED9-BE218F76C50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9FA2ECC-A4BE-A945-9496-5590107ACEE7}"/>
              </a:ext>
            </a:extLst>
          </p:cNvPr>
          <p:cNvSpPr txBox="1">
            <a:spLocks noGrp="1"/>
          </p:cNvSpPr>
          <p:nvPr>
            <p:ph type="sldNum" sz="quarter" idx="11"/>
          </p:nvPr>
        </p:nvSpPr>
        <p:spPr>
          <a:ln/>
        </p:spPr>
        <p:txBody>
          <a:bodyPr/>
          <a:lstStyle>
            <a:lvl1pPr>
              <a:defRPr/>
            </a:lvl1pPr>
          </a:lstStyle>
          <a:p>
            <a:pPr>
              <a:defRPr/>
            </a:pPr>
            <a:fld id="{B1A47BB0-BF5D-CC4F-A396-D95AA4D4E352}" type="slidenum">
              <a:rPr/>
              <a:pPr>
                <a:defRPr/>
              </a:pPr>
              <a:t>‹#›</a:t>
            </a:fld>
            <a:endParaRPr/>
          </a:p>
        </p:txBody>
      </p:sp>
    </p:spTree>
    <p:extLst>
      <p:ext uri="{BB962C8B-B14F-4D97-AF65-F5344CB8AC3E}">
        <p14:creationId xmlns:p14="http://schemas.microsoft.com/office/powerpoint/2010/main" val="1876653753"/>
      </p:ext>
    </p:extLst>
  </p:cSld>
  <p:clrMapOvr>
    <a:masterClrMapping/>
  </p:clrMapOvr>
  <p:transition spd="slow"/>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7C76FDC-25DB-964C-80D3-CC45C8E5103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63A8004-95D6-6943-BD6D-AD48B9C1F206}"/>
              </a:ext>
            </a:extLst>
          </p:cNvPr>
          <p:cNvSpPr txBox="1">
            <a:spLocks noGrp="1"/>
          </p:cNvSpPr>
          <p:nvPr>
            <p:ph type="sldNum" sz="quarter" idx="11"/>
          </p:nvPr>
        </p:nvSpPr>
        <p:spPr>
          <a:ln/>
        </p:spPr>
        <p:txBody>
          <a:bodyPr/>
          <a:lstStyle>
            <a:lvl1pPr>
              <a:defRPr/>
            </a:lvl1pPr>
          </a:lstStyle>
          <a:p>
            <a:pPr>
              <a:defRPr/>
            </a:pPr>
            <a:fld id="{E12A62F4-0575-E548-951E-45B374B03A1A}" type="slidenum">
              <a:rPr/>
              <a:pPr>
                <a:defRPr/>
              </a:pPr>
              <a:t>‹#›</a:t>
            </a:fld>
            <a:endParaRPr/>
          </a:p>
        </p:txBody>
      </p:sp>
    </p:spTree>
    <p:extLst>
      <p:ext uri="{BB962C8B-B14F-4D97-AF65-F5344CB8AC3E}">
        <p14:creationId xmlns:p14="http://schemas.microsoft.com/office/powerpoint/2010/main" val="1308712923"/>
      </p:ext>
    </p:extLst>
  </p:cSld>
  <p:clrMapOvr>
    <a:masterClrMapping/>
  </p:clrMapOvr>
  <p:transition spd="slow"/>
</p:sldLayout>
</file>

<file path=ppt/slideLayouts/slideLayout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31CD583-B2ED-C74F-B7C3-889246C0EE5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B80A566-A1D6-0F47-B0C3-8BC460E5A9D9}"/>
              </a:ext>
            </a:extLst>
          </p:cNvPr>
          <p:cNvSpPr txBox="1">
            <a:spLocks noGrp="1"/>
          </p:cNvSpPr>
          <p:nvPr>
            <p:ph type="sldNum" sz="quarter" idx="11"/>
          </p:nvPr>
        </p:nvSpPr>
        <p:spPr>
          <a:ln/>
        </p:spPr>
        <p:txBody>
          <a:bodyPr/>
          <a:lstStyle>
            <a:lvl1pPr>
              <a:defRPr/>
            </a:lvl1pPr>
          </a:lstStyle>
          <a:p>
            <a:pPr>
              <a:defRPr/>
            </a:pPr>
            <a:fld id="{3ED56310-2568-4844-9E8A-A0B45931A778}" type="slidenum">
              <a:rPr/>
              <a:pPr>
                <a:defRPr/>
              </a:pPr>
              <a:t>‹#›</a:t>
            </a:fld>
            <a:endParaRPr/>
          </a:p>
        </p:txBody>
      </p:sp>
    </p:spTree>
    <p:extLst>
      <p:ext uri="{BB962C8B-B14F-4D97-AF65-F5344CB8AC3E}">
        <p14:creationId xmlns:p14="http://schemas.microsoft.com/office/powerpoint/2010/main" val="949061951"/>
      </p:ext>
    </p:extLst>
  </p:cSld>
  <p:clrMapOvr>
    <a:masterClrMapping/>
  </p:clrMapOvr>
  <p:transition spd="slow"/>
</p:sldLayout>
</file>

<file path=ppt/slideLayouts/slideLayout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B5C773E-599D-D943-A7E5-C21094E4B8F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1DA7C48-5249-6B40-BD04-7AB4879D2364}"/>
              </a:ext>
            </a:extLst>
          </p:cNvPr>
          <p:cNvSpPr txBox="1">
            <a:spLocks noGrp="1"/>
          </p:cNvSpPr>
          <p:nvPr>
            <p:ph type="sldNum" sz="quarter" idx="11"/>
          </p:nvPr>
        </p:nvSpPr>
        <p:spPr>
          <a:ln/>
        </p:spPr>
        <p:txBody>
          <a:bodyPr/>
          <a:lstStyle>
            <a:lvl1pPr>
              <a:defRPr/>
            </a:lvl1pPr>
          </a:lstStyle>
          <a:p>
            <a:pPr>
              <a:defRPr/>
            </a:pPr>
            <a:fld id="{0F85BDC8-4A3C-4E4D-A712-A3013ADF6741}" type="slidenum">
              <a:rPr/>
              <a:pPr>
                <a:defRPr/>
              </a:pPr>
              <a:t>‹#›</a:t>
            </a:fld>
            <a:endParaRPr/>
          </a:p>
        </p:txBody>
      </p:sp>
    </p:spTree>
    <p:extLst>
      <p:ext uri="{BB962C8B-B14F-4D97-AF65-F5344CB8AC3E}">
        <p14:creationId xmlns:p14="http://schemas.microsoft.com/office/powerpoint/2010/main" val="1612272799"/>
      </p:ext>
    </p:extLst>
  </p:cSld>
  <p:clrMapOvr>
    <a:masterClrMapping/>
  </p:clrMapOvr>
  <p:transition spd="slow"/>
</p:sldLayout>
</file>

<file path=ppt/slideLayouts/slideLayout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6FA038F-783F-4141-BDAB-DDE81E4DC8F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D67D9A7-2A18-4C49-BB19-8AB08EBA542A}"/>
              </a:ext>
            </a:extLst>
          </p:cNvPr>
          <p:cNvSpPr txBox="1">
            <a:spLocks noGrp="1"/>
          </p:cNvSpPr>
          <p:nvPr>
            <p:ph type="sldNum" sz="quarter" idx="11"/>
          </p:nvPr>
        </p:nvSpPr>
        <p:spPr>
          <a:ln/>
        </p:spPr>
        <p:txBody>
          <a:bodyPr/>
          <a:lstStyle>
            <a:lvl1pPr>
              <a:defRPr/>
            </a:lvl1pPr>
          </a:lstStyle>
          <a:p>
            <a:pPr>
              <a:defRPr/>
            </a:pPr>
            <a:fld id="{B5BF830A-E79A-9B4F-B29A-CE19B4E73B57}" type="slidenum">
              <a:rPr/>
              <a:pPr>
                <a:defRPr/>
              </a:pPr>
              <a:t>‹#›</a:t>
            </a:fld>
            <a:endParaRPr/>
          </a:p>
        </p:txBody>
      </p:sp>
    </p:spTree>
    <p:extLst>
      <p:ext uri="{BB962C8B-B14F-4D97-AF65-F5344CB8AC3E}">
        <p14:creationId xmlns:p14="http://schemas.microsoft.com/office/powerpoint/2010/main" val="3282589978"/>
      </p:ext>
    </p:extLst>
  </p:cSld>
  <p:clrMapOvr>
    <a:masterClrMapping/>
  </p:clrMapOvr>
  <p:transition spd="slow"/>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D079447-A129-6C4D-8E06-853F76031CE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828893D-2690-094F-A3EB-712DB95E0A3A}"/>
              </a:ext>
            </a:extLst>
          </p:cNvPr>
          <p:cNvSpPr txBox="1">
            <a:spLocks noGrp="1"/>
          </p:cNvSpPr>
          <p:nvPr>
            <p:ph type="sldNum" sz="quarter" idx="11"/>
          </p:nvPr>
        </p:nvSpPr>
        <p:spPr>
          <a:ln/>
        </p:spPr>
        <p:txBody>
          <a:bodyPr/>
          <a:lstStyle>
            <a:lvl1pPr>
              <a:defRPr/>
            </a:lvl1pPr>
          </a:lstStyle>
          <a:p>
            <a:pPr>
              <a:defRPr/>
            </a:pPr>
            <a:fld id="{CFBBE14B-5A46-9A49-8C57-F6CAE603EBE5}" type="slidenum">
              <a:rPr/>
              <a:pPr>
                <a:defRPr/>
              </a:pPr>
              <a:t>‹#›</a:t>
            </a:fld>
            <a:endParaRPr/>
          </a:p>
        </p:txBody>
      </p:sp>
    </p:spTree>
    <p:extLst>
      <p:ext uri="{BB962C8B-B14F-4D97-AF65-F5344CB8AC3E}">
        <p14:creationId xmlns:p14="http://schemas.microsoft.com/office/powerpoint/2010/main" val="3250471895"/>
      </p:ext>
    </p:extLst>
  </p:cSld>
  <p:clrMapOvr>
    <a:masterClrMapping/>
  </p:clrMapOvr>
  <p:transition spd="slow"/>
</p:sldLayout>
</file>

<file path=ppt/slideLayouts/slideLayout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9707A698-696D-8644-8339-D843B5CD1229}"/>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C1553064-0BFC-CF46-84D8-AF7E08C884A7}"/>
              </a:ext>
            </a:extLst>
          </p:cNvPr>
          <p:cNvSpPr txBox="1">
            <a:spLocks noGrp="1"/>
          </p:cNvSpPr>
          <p:nvPr>
            <p:ph type="sldNum" sz="quarter" idx="11"/>
          </p:nvPr>
        </p:nvSpPr>
        <p:spPr>
          <a:ln/>
        </p:spPr>
        <p:txBody>
          <a:bodyPr/>
          <a:lstStyle>
            <a:lvl1pPr>
              <a:defRPr/>
            </a:lvl1pPr>
          </a:lstStyle>
          <a:p>
            <a:pPr>
              <a:defRPr/>
            </a:pPr>
            <a:fld id="{31F1F0CD-008B-1541-994D-BF26FC7B4AC7}" type="slidenum">
              <a:rPr/>
              <a:pPr>
                <a:defRPr/>
              </a:pPr>
              <a:t>‹#›</a:t>
            </a:fld>
            <a:endParaRPr/>
          </a:p>
        </p:txBody>
      </p:sp>
    </p:spTree>
    <p:extLst>
      <p:ext uri="{BB962C8B-B14F-4D97-AF65-F5344CB8AC3E}">
        <p14:creationId xmlns:p14="http://schemas.microsoft.com/office/powerpoint/2010/main" val="1294604147"/>
      </p:ext>
    </p:extLst>
  </p:cSld>
  <p:clrMapOvr>
    <a:masterClrMapping/>
  </p:clrMapOvr>
  <p:transition spd="slow"/>
  <p:hf sldNum="0" hdr="0" ftr="0" dt="0"/>
</p:sldLayout>
</file>

<file path=ppt/slideLayouts/slideLayout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6151CA8-59BA-7E4E-9107-9715BFDECAC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EE54876-37F5-F54B-9C83-3B7C7C8B67B9}"/>
              </a:ext>
            </a:extLst>
          </p:cNvPr>
          <p:cNvSpPr txBox="1">
            <a:spLocks noGrp="1"/>
          </p:cNvSpPr>
          <p:nvPr>
            <p:ph type="sldNum" sz="quarter" idx="11"/>
          </p:nvPr>
        </p:nvSpPr>
        <p:spPr>
          <a:ln/>
        </p:spPr>
        <p:txBody>
          <a:bodyPr/>
          <a:lstStyle>
            <a:lvl1pPr>
              <a:defRPr/>
            </a:lvl1pPr>
          </a:lstStyle>
          <a:p>
            <a:pPr>
              <a:defRPr/>
            </a:pPr>
            <a:fld id="{60DE5DDA-C3D3-A84E-B42B-15BF7732231F}" type="slidenum">
              <a:rPr/>
              <a:pPr>
                <a:defRPr/>
              </a:pPr>
              <a:t>‹#›</a:t>
            </a:fld>
            <a:endParaRPr/>
          </a:p>
        </p:txBody>
      </p:sp>
    </p:spTree>
    <p:extLst>
      <p:ext uri="{BB962C8B-B14F-4D97-AF65-F5344CB8AC3E}">
        <p14:creationId xmlns:p14="http://schemas.microsoft.com/office/powerpoint/2010/main" val="1131521367"/>
      </p:ext>
    </p:extLst>
  </p:cSld>
  <p:clrMapOvr>
    <a:masterClrMapping/>
  </p:clrMapOvr>
  <p:transition spd="slow"/>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ABAE87E-9A52-2F4C-9AD6-D3066668455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CE1EA75-5D7A-5F4B-B3A9-BA43680964F2}"/>
              </a:ext>
            </a:extLst>
          </p:cNvPr>
          <p:cNvSpPr txBox="1">
            <a:spLocks noGrp="1"/>
          </p:cNvSpPr>
          <p:nvPr>
            <p:ph type="sldNum" sz="quarter" idx="11"/>
          </p:nvPr>
        </p:nvSpPr>
        <p:spPr>
          <a:ln/>
        </p:spPr>
        <p:txBody>
          <a:bodyPr/>
          <a:lstStyle>
            <a:lvl1pPr>
              <a:defRPr/>
            </a:lvl1pPr>
          </a:lstStyle>
          <a:p>
            <a:pPr>
              <a:defRPr/>
            </a:pPr>
            <a:fld id="{4CDD65F4-6136-CB40-A6F8-A3B13B3C3BCB}" type="slidenum">
              <a:rPr/>
              <a:pPr>
                <a:defRPr/>
              </a:pPr>
              <a:t>‹#›</a:t>
            </a:fld>
            <a:endParaRPr/>
          </a:p>
        </p:txBody>
      </p:sp>
    </p:spTree>
    <p:extLst>
      <p:ext uri="{BB962C8B-B14F-4D97-AF65-F5344CB8AC3E}">
        <p14:creationId xmlns:p14="http://schemas.microsoft.com/office/powerpoint/2010/main" val="2482844835"/>
      </p:ext>
    </p:extLst>
  </p:cSld>
  <p:clrMapOvr>
    <a:masterClrMapping/>
  </p:clrMapOvr>
  <p:transition spd="slow"/>
</p:sldLayout>
</file>

<file path=ppt/slideLayouts/slideLayout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FD98D4F-7B45-7249-9D0B-BF4B6D25399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9BBAC40-01F6-B543-8D73-84EB28BD9EC5}"/>
              </a:ext>
            </a:extLst>
          </p:cNvPr>
          <p:cNvSpPr txBox="1">
            <a:spLocks noGrp="1"/>
          </p:cNvSpPr>
          <p:nvPr>
            <p:ph type="sldNum" sz="quarter" idx="11"/>
          </p:nvPr>
        </p:nvSpPr>
        <p:spPr>
          <a:ln/>
        </p:spPr>
        <p:txBody>
          <a:bodyPr/>
          <a:lstStyle>
            <a:lvl1pPr>
              <a:defRPr/>
            </a:lvl1pPr>
          </a:lstStyle>
          <a:p>
            <a:pPr>
              <a:defRPr/>
            </a:pPr>
            <a:fld id="{FF06676F-4B7B-8443-8DBC-136C015BBB2F}" type="slidenum">
              <a:rPr/>
              <a:pPr>
                <a:defRPr/>
              </a:pPr>
              <a:t>‹#›</a:t>
            </a:fld>
            <a:endParaRPr/>
          </a:p>
        </p:txBody>
      </p:sp>
    </p:spTree>
    <p:extLst>
      <p:ext uri="{BB962C8B-B14F-4D97-AF65-F5344CB8AC3E}">
        <p14:creationId xmlns:p14="http://schemas.microsoft.com/office/powerpoint/2010/main" val="1753828864"/>
      </p:ext>
    </p:extLst>
  </p:cSld>
  <p:clrMapOvr>
    <a:masterClrMapping/>
  </p:clrMapOvr>
  <p:transition spd="slow"/>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580EB47-A8EF-7D45-91E1-A62EDBB9860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A03A84F-30FA-AD4B-9A91-B3ECE445DAD9}"/>
              </a:ext>
            </a:extLst>
          </p:cNvPr>
          <p:cNvSpPr txBox="1">
            <a:spLocks noGrp="1"/>
          </p:cNvSpPr>
          <p:nvPr>
            <p:ph type="sldNum" sz="quarter" idx="11"/>
          </p:nvPr>
        </p:nvSpPr>
        <p:spPr>
          <a:ln/>
        </p:spPr>
        <p:txBody>
          <a:bodyPr/>
          <a:lstStyle>
            <a:lvl1pPr>
              <a:defRPr/>
            </a:lvl1pPr>
          </a:lstStyle>
          <a:p>
            <a:pPr>
              <a:defRPr/>
            </a:pPr>
            <a:fld id="{22312DD1-264E-2345-A894-E82B9123C9B0}" type="slidenum">
              <a:rPr/>
              <a:pPr>
                <a:defRPr/>
              </a:pPr>
              <a:t>‹#›</a:t>
            </a:fld>
            <a:endParaRPr/>
          </a:p>
        </p:txBody>
      </p:sp>
    </p:spTree>
    <p:extLst>
      <p:ext uri="{BB962C8B-B14F-4D97-AF65-F5344CB8AC3E}">
        <p14:creationId xmlns:p14="http://schemas.microsoft.com/office/powerpoint/2010/main" val="3364811198"/>
      </p:ext>
    </p:extLst>
  </p:cSld>
  <p:clrMapOvr>
    <a:masterClrMapping/>
  </p:clrMapOvr>
  <p:transition spd="slow"/>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EBD2293-87A6-224C-A5F3-EBD62C745F5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61231D6-66C0-884C-AEEF-38E4EB3FC23E}"/>
              </a:ext>
            </a:extLst>
          </p:cNvPr>
          <p:cNvSpPr txBox="1">
            <a:spLocks noGrp="1"/>
          </p:cNvSpPr>
          <p:nvPr>
            <p:ph type="sldNum" sz="quarter" idx="11"/>
          </p:nvPr>
        </p:nvSpPr>
        <p:spPr>
          <a:ln/>
        </p:spPr>
        <p:txBody>
          <a:bodyPr/>
          <a:lstStyle>
            <a:lvl1pPr>
              <a:defRPr/>
            </a:lvl1pPr>
          </a:lstStyle>
          <a:p>
            <a:pPr>
              <a:defRPr/>
            </a:pPr>
            <a:fld id="{94A80B95-2413-9749-B12F-E73BFE4CDC58}" type="slidenum">
              <a:rPr/>
              <a:pPr>
                <a:defRPr/>
              </a:pPr>
              <a:t>‹#›</a:t>
            </a:fld>
            <a:endParaRPr/>
          </a:p>
        </p:txBody>
      </p:sp>
    </p:spTree>
    <p:extLst>
      <p:ext uri="{BB962C8B-B14F-4D97-AF65-F5344CB8AC3E}">
        <p14:creationId xmlns:p14="http://schemas.microsoft.com/office/powerpoint/2010/main" val="1685014057"/>
      </p:ext>
    </p:extLst>
  </p:cSld>
  <p:clrMapOvr>
    <a:masterClrMapping/>
  </p:clrMapOvr>
  <p:transition spd="slow"/>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B40B7DB-FAFA-A545-9905-8ECF79D4F3C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E004429-D6C6-F142-903E-6C4BF98E71F4}"/>
              </a:ext>
            </a:extLst>
          </p:cNvPr>
          <p:cNvSpPr txBox="1">
            <a:spLocks noGrp="1"/>
          </p:cNvSpPr>
          <p:nvPr>
            <p:ph type="sldNum" sz="quarter" idx="11"/>
          </p:nvPr>
        </p:nvSpPr>
        <p:spPr>
          <a:ln/>
        </p:spPr>
        <p:txBody>
          <a:bodyPr/>
          <a:lstStyle>
            <a:lvl1pPr>
              <a:defRPr/>
            </a:lvl1pPr>
          </a:lstStyle>
          <a:p>
            <a:pPr>
              <a:defRPr/>
            </a:pPr>
            <a:fld id="{E00268A3-8067-5542-8457-E55C0190966C}" type="slidenum">
              <a:rPr/>
              <a:pPr>
                <a:defRPr/>
              </a:pPr>
              <a:t>‹#›</a:t>
            </a:fld>
            <a:endParaRPr/>
          </a:p>
        </p:txBody>
      </p:sp>
    </p:spTree>
    <p:extLst>
      <p:ext uri="{BB962C8B-B14F-4D97-AF65-F5344CB8AC3E}">
        <p14:creationId xmlns:p14="http://schemas.microsoft.com/office/powerpoint/2010/main" val="3415635333"/>
      </p:ext>
    </p:extLst>
  </p:cSld>
  <p:clrMapOvr>
    <a:masterClrMapping/>
  </p:clrMapOvr>
  <p:transition spd="slow"/>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513C24E-641D-B640-AB9A-B2D280650A4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3C30782-E70A-7743-B39D-7004D7EAFE0B}"/>
              </a:ext>
            </a:extLst>
          </p:cNvPr>
          <p:cNvSpPr txBox="1">
            <a:spLocks noGrp="1"/>
          </p:cNvSpPr>
          <p:nvPr>
            <p:ph type="sldNum" sz="quarter" idx="11"/>
          </p:nvPr>
        </p:nvSpPr>
        <p:spPr>
          <a:ln/>
        </p:spPr>
        <p:txBody>
          <a:bodyPr/>
          <a:lstStyle>
            <a:lvl1pPr>
              <a:defRPr/>
            </a:lvl1pPr>
          </a:lstStyle>
          <a:p>
            <a:pPr>
              <a:defRPr/>
            </a:pPr>
            <a:fld id="{3C14759A-2834-1944-AC01-3F0BBA0FCECF}" type="slidenum">
              <a:rPr/>
              <a:pPr>
                <a:defRPr/>
              </a:pPr>
              <a:t>‹#›</a:t>
            </a:fld>
            <a:endParaRPr/>
          </a:p>
        </p:txBody>
      </p:sp>
    </p:spTree>
    <p:extLst>
      <p:ext uri="{BB962C8B-B14F-4D97-AF65-F5344CB8AC3E}">
        <p14:creationId xmlns:p14="http://schemas.microsoft.com/office/powerpoint/2010/main" val="624848525"/>
      </p:ext>
    </p:extLst>
  </p:cSld>
  <p:clrMapOvr>
    <a:masterClrMapping/>
  </p:clrMapOvr>
  <p:transition spd="slow"/>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F946667-BE0A-FA47-8D9D-2CE83C889E1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371E45B-9F5C-3F4E-A066-C557ABF57B8C}"/>
              </a:ext>
            </a:extLst>
          </p:cNvPr>
          <p:cNvSpPr txBox="1">
            <a:spLocks noGrp="1"/>
          </p:cNvSpPr>
          <p:nvPr>
            <p:ph type="sldNum" sz="quarter" idx="11"/>
          </p:nvPr>
        </p:nvSpPr>
        <p:spPr>
          <a:ln/>
        </p:spPr>
        <p:txBody>
          <a:bodyPr/>
          <a:lstStyle>
            <a:lvl1pPr>
              <a:defRPr/>
            </a:lvl1pPr>
          </a:lstStyle>
          <a:p>
            <a:pPr>
              <a:defRPr/>
            </a:pPr>
            <a:fld id="{551532A0-3DEB-E94B-BF2D-F3D56CEFEC95}" type="slidenum">
              <a:rPr/>
              <a:pPr>
                <a:defRPr/>
              </a:pPr>
              <a:t>‹#›</a:t>
            </a:fld>
            <a:endParaRPr/>
          </a:p>
        </p:txBody>
      </p:sp>
    </p:spTree>
    <p:extLst>
      <p:ext uri="{BB962C8B-B14F-4D97-AF65-F5344CB8AC3E}">
        <p14:creationId xmlns:p14="http://schemas.microsoft.com/office/powerpoint/2010/main" val="3845076546"/>
      </p:ext>
    </p:extLst>
  </p:cSld>
  <p:clrMapOvr>
    <a:masterClrMapping/>
  </p:clrMapOvr>
  <p:transition spd="slow"/>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464F85F-2E4A-864D-9454-2E46F749CC2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C6B9694-CE8A-3F47-8966-FD41D09D9BE6}"/>
              </a:ext>
            </a:extLst>
          </p:cNvPr>
          <p:cNvSpPr txBox="1">
            <a:spLocks noGrp="1"/>
          </p:cNvSpPr>
          <p:nvPr>
            <p:ph type="sldNum" sz="quarter" idx="11"/>
          </p:nvPr>
        </p:nvSpPr>
        <p:spPr>
          <a:ln/>
        </p:spPr>
        <p:txBody>
          <a:bodyPr/>
          <a:lstStyle>
            <a:lvl1pPr>
              <a:defRPr/>
            </a:lvl1pPr>
          </a:lstStyle>
          <a:p>
            <a:pPr>
              <a:defRPr/>
            </a:pPr>
            <a:fld id="{06FD4B61-1EC7-134D-9DA7-67F4E8C190C4}" type="slidenum">
              <a:rPr/>
              <a:pPr>
                <a:defRPr/>
              </a:pPr>
              <a:t>‹#›</a:t>
            </a:fld>
            <a:endParaRPr/>
          </a:p>
        </p:txBody>
      </p:sp>
    </p:spTree>
    <p:extLst>
      <p:ext uri="{BB962C8B-B14F-4D97-AF65-F5344CB8AC3E}">
        <p14:creationId xmlns:p14="http://schemas.microsoft.com/office/powerpoint/2010/main" val="1275411515"/>
      </p:ext>
    </p:extLst>
  </p:cSld>
  <p:clrMapOvr>
    <a:masterClrMapping/>
  </p:clrMapOvr>
  <p:transition spd="slow"/>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FA7D0E4D-FB81-7E44-8175-0DC90096EC0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FC65C85-0416-E245-B269-F5561677262B}"/>
              </a:ext>
            </a:extLst>
          </p:cNvPr>
          <p:cNvSpPr txBox="1">
            <a:spLocks noGrp="1"/>
          </p:cNvSpPr>
          <p:nvPr>
            <p:ph type="sldNum" sz="quarter" idx="11"/>
          </p:nvPr>
        </p:nvSpPr>
        <p:spPr>
          <a:ln/>
        </p:spPr>
        <p:txBody>
          <a:bodyPr/>
          <a:lstStyle>
            <a:lvl1pPr>
              <a:defRPr/>
            </a:lvl1pPr>
          </a:lstStyle>
          <a:p>
            <a:pPr>
              <a:defRPr/>
            </a:pPr>
            <a:fld id="{AD48D502-29C3-4647-AC09-2357240ECFA9}" type="slidenum">
              <a:rPr/>
              <a:pPr>
                <a:defRPr/>
              </a:pPr>
              <a:t>‹#›</a:t>
            </a:fld>
            <a:endParaRPr/>
          </a:p>
        </p:txBody>
      </p:sp>
    </p:spTree>
    <p:extLst>
      <p:ext uri="{BB962C8B-B14F-4D97-AF65-F5344CB8AC3E}">
        <p14:creationId xmlns:p14="http://schemas.microsoft.com/office/powerpoint/2010/main" val="4152331076"/>
      </p:ext>
    </p:extLst>
  </p:cSld>
  <p:clrMapOvr>
    <a:masterClrMapping/>
  </p:clrMapOvr>
  <p:transition spd="slow"/>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CC7D184-C176-ED49-A3DA-CEA9D47AF46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3A0AEFE-5069-4246-AC55-0CF614896093}"/>
              </a:ext>
            </a:extLst>
          </p:cNvPr>
          <p:cNvSpPr txBox="1">
            <a:spLocks noGrp="1"/>
          </p:cNvSpPr>
          <p:nvPr>
            <p:ph type="sldNum" sz="quarter" idx="11"/>
          </p:nvPr>
        </p:nvSpPr>
        <p:spPr>
          <a:ln/>
        </p:spPr>
        <p:txBody>
          <a:bodyPr/>
          <a:lstStyle>
            <a:lvl1pPr>
              <a:defRPr/>
            </a:lvl1pPr>
          </a:lstStyle>
          <a:p>
            <a:pPr>
              <a:defRPr/>
            </a:pPr>
            <a:fld id="{2DDCBC22-3A70-9B48-8960-CAAC069113A3}" type="slidenum">
              <a:rPr/>
              <a:pPr>
                <a:defRPr/>
              </a:pPr>
              <a:t>‹#›</a:t>
            </a:fld>
            <a:endParaRPr/>
          </a:p>
        </p:txBody>
      </p:sp>
    </p:spTree>
    <p:extLst>
      <p:ext uri="{BB962C8B-B14F-4D97-AF65-F5344CB8AC3E}">
        <p14:creationId xmlns:p14="http://schemas.microsoft.com/office/powerpoint/2010/main" val="4001237948"/>
      </p:ext>
    </p:extLst>
  </p:cSld>
  <p:clrMapOvr>
    <a:masterClrMapping/>
  </p:clrMapOvr>
  <p:transition spd="slow"/>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6BD1AF33-53C2-CA42-8075-395C9809C95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BB663016-E898-BD45-97FA-115EE8B3066D}"/>
              </a:ext>
            </a:extLst>
          </p:cNvPr>
          <p:cNvSpPr txBox="1">
            <a:spLocks noGrp="1"/>
          </p:cNvSpPr>
          <p:nvPr>
            <p:ph type="sldNum" sz="quarter" idx="11"/>
          </p:nvPr>
        </p:nvSpPr>
        <p:spPr>
          <a:ln/>
        </p:spPr>
        <p:txBody>
          <a:bodyPr/>
          <a:lstStyle>
            <a:lvl1pPr>
              <a:defRPr/>
            </a:lvl1pPr>
          </a:lstStyle>
          <a:p>
            <a:pPr>
              <a:defRPr/>
            </a:pPr>
            <a:fld id="{9194B81F-8B62-2A4A-950A-59D712C59C17}" type="slidenum">
              <a:rPr/>
              <a:pPr>
                <a:defRPr/>
              </a:pPr>
              <a:t>‹#›</a:t>
            </a:fld>
            <a:endParaRPr/>
          </a:p>
        </p:txBody>
      </p:sp>
    </p:spTree>
    <p:extLst>
      <p:ext uri="{BB962C8B-B14F-4D97-AF65-F5344CB8AC3E}">
        <p14:creationId xmlns:p14="http://schemas.microsoft.com/office/powerpoint/2010/main" val="1493242625"/>
      </p:ext>
    </p:extLst>
  </p:cSld>
  <p:clrMapOvr>
    <a:masterClrMapping/>
  </p:clrMapOvr>
  <p:transition spd="slow"/>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977DA40-AD97-1146-A379-B175833665C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1DBD77A-ABA9-414E-8FB6-C35441DDFDDB}"/>
              </a:ext>
            </a:extLst>
          </p:cNvPr>
          <p:cNvSpPr txBox="1">
            <a:spLocks noGrp="1"/>
          </p:cNvSpPr>
          <p:nvPr>
            <p:ph type="sldNum" sz="quarter" idx="11"/>
          </p:nvPr>
        </p:nvSpPr>
        <p:spPr>
          <a:ln/>
        </p:spPr>
        <p:txBody>
          <a:bodyPr/>
          <a:lstStyle>
            <a:lvl1pPr>
              <a:defRPr/>
            </a:lvl1pPr>
          </a:lstStyle>
          <a:p>
            <a:pPr>
              <a:defRPr/>
            </a:pPr>
            <a:fld id="{1FEA2901-7B3F-1542-A10F-018C25CA7AE0}" type="slidenum">
              <a:rPr/>
              <a:pPr>
                <a:defRPr/>
              </a:pPr>
              <a:t>‹#›</a:t>
            </a:fld>
            <a:endParaRPr/>
          </a:p>
        </p:txBody>
      </p:sp>
    </p:spTree>
    <p:extLst>
      <p:ext uri="{BB962C8B-B14F-4D97-AF65-F5344CB8AC3E}">
        <p14:creationId xmlns:p14="http://schemas.microsoft.com/office/powerpoint/2010/main" val="2949697468"/>
      </p:ext>
    </p:extLst>
  </p:cSld>
  <p:clrMapOvr>
    <a:masterClrMapping/>
  </p:clrMapOvr>
  <p:transition spd="slow"/>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0628194-AEC7-8047-A4E6-DE442EFDADE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E680FC8-A645-1447-9012-5ED96138E23F}"/>
              </a:ext>
            </a:extLst>
          </p:cNvPr>
          <p:cNvSpPr txBox="1">
            <a:spLocks noGrp="1"/>
          </p:cNvSpPr>
          <p:nvPr>
            <p:ph type="sldNum" sz="quarter" idx="11"/>
          </p:nvPr>
        </p:nvSpPr>
        <p:spPr>
          <a:ln/>
        </p:spPr>
        <p:txBody>
          <a:bodyPr/>
          <a:lstStyle>
            <a:lvl1pPr>
              <a:defRPr/>
            </a:lvl1pPr>
          </a:lstStyle>
          <a:p>
            <a:pPr>
              <a:defRPr/>
            </a:pPr>
            <a:fld id="{7018BE94-0E81-404B-B8F0-0D1306251149}" type="slidenum">
              <a:rPr/>
              <a:pPr>
                <a:defRPr/>
              </a:pPr>
              <a:t>‹#›</a:t>
            </a:fld>
            <a:endParaRPr/>
          </a:p>
        </p:txBody>
      </p:sp>
    </p:spTree>
    <p:extLst>
      <p:ext uri="{BB962C8B-B14F-4D97-AF65-F5344CB8AC3E}">
        <p14:creationId xmlns:p14="http://schemas.microsoft.com/office/powerpoint/2010/main" val="2841822577"/>
      </p:ext>
    </p:extLst>
  </p:cSld>
  <p:clrMapOvr>
    <a:masterClrMapping/>
  </p:clrMapOvr>
  <p:transition spd="slow"/>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E2C4EC5-4898-2540-BD60-D312450177B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9A4476B-9501-704E-B174-95F8E21FFEE9}"/>
              </a:ext>
            </a:extLst>
          </p:cNvPr>
          <p:cNvSpPr txBox="1">
            <a:spLocks noGrp="1"/>
          </p:cNvSpPr>
          <p:nvPr>
            <p:ph type="sldNum" sz="quarter" idx="11"/>
          </p:nvPr>
        </p:nvSpPr>
        <p:spPr>
          <a:ln/>
        </p:spPr>
        <p:txBody>
          <a:bodyPr/>
          <a:lstStyle>
            <a:lvl1pPr>
              <a:defRPr/>
            </a:lvl1pPr>
          </a:lstStyle>
          <a:p>
            <a:pPr>
              <a:defRPr/>
            </a:pPr>
            <a:fld id="{E408A8A4-CCE0-8B49-990C-8CD5F77A0B56}" type="slidenum">
              <a:rPr/>
              <a:pPr>
                <a:defRPr/>
              </a:pPr>
              <a:t>‹#›</a:t>
            </a:fld>
            <a:endParaRPr/>
          </a:p>
        </p:txBody>
      </p:sp>
    </p:spTree>
    <p:extLst>
      <p:ext uri="{BB962C8B-B14F-4D97-AF65-F5344CB8AC3E}">
        <p14:creationId xmlns:p14="http://schemas.microsoft.com/office/powerpoint/2010/main" val="865224594"/>
      </p:ext>
    </p:extLst>
  </p:cSld>
  <p:clrMapOvr>
    <a:masterClrMapping/>
  </p:clrMapOvr>
  <p:transition spd="slow"/>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28206CD-F4EE-9149-80DA-5AFA621C120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3C2667F-E2A5-CD48-B9D8-6F84B91DDAE8}"/>
              </a:ext>
            </a:extLst>
          </p:cNvPr>
          <p:cNvSpPr txBox="1">
            <a:spLocks noGrp="1"/>
          </p:cNvSpPr>
          <p:nvPr>
            <p:ph type="sldNum" sz="quarter" idx="11"/>
          </p:nvPr>
        </p:nvSpPr>
        <p:spPr>
          <a:ln/>
        </p:spPr>
        <p:txBody>
          <a:bodyPr/>
          <a:lstStyle>
            <a:lvl1pPr>
              <a:defRPr/>
            </a:lvl1pPr>
          </a:lstStyle>
          <a:p>
            <a:pPr>
              <a:defRPr/>
            </a:pPr>
            <a:fld id="{CAC3904C-390E-2E40-ADBB-5CF27DCE9ED1}" type="slidenum">
              <a:rPr/>
              <a:pPr>
                <a:defRPr/>
              </a:pPr>
              <a:t>‹#›</a:t>
            </a:fld>
            <a:endParaRPr/>
          </a:p>
        </p:txBody>
      </p:sp>
    </p:spTree>
    <p:extLst>
      <p:ext uri="{BB962C8B-B14F-4D97-AF65-F5344CB8AC3E}">
        <p14:creationId xmlns:p14="http://schemas.microsoft.com/office/powerpoint/2010/main" val="3314031374"/>
      </p:ext>
    </p:extLst>
  </p:cSld>
  <p:clrMapOvr>
    <a:masterClrMapping/>
  </p:clrMapOvr>
  <p:transition spd="slow"/>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24DF362-8151-FB47-8C0D-D6CFE9F5932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75E3ADD-BF56-234A-90D4-9A389B925677}"/>
              </a:ext>
            </a:extLst>
          </p:cNvPr>
          <p:cNvSpPr txBox="1">
            <a:spLocks noGrp="1"/>
          </p:cNvSpPr>
          <p:nvPr>
            <p:ph type="sldNum" sz="quarter" idx="11"/>
          </p:nvPr>
        </p:nvSpPr>
        <p:spPr>
          <a:ln/>
        </p:spPr>
        <p:txBody>
          <a:bodyPr/>
          <a:lstStyle>
            <a:lvl1pPr>
              <a:defRPr/>
            </a:lvl1pPr>
          </a:lstStyle>
          <a:p>
            <a:pPr>
              <a:defRPr/>
            </a:pPr>
            <a:fld id="{EB849A59-FCD2-C849-9A84-DCA1BCEF2799}" type="slidenum">
              <a:rPr/>
              <a:pPr>
                <a:defRPr/>
              </a:pPr>
              <a:t>‹#›</a:t>
            </a:fld>
            <a:endParaRPr/>
          </a:p>
        </p:txBody>
      </p:sp>
    </p:spTree>
    <p:extLst>
      <p:ext uri="{BB962C8B-B14F-4D97-AF65-F5344CB8AC3E}">
        <p14:creationId xmlns:p14="http://schemas.microsoft.com/office/powerpoint/2010/main" val="3592318194"/>
      </p:ext>
    </p:extLst>
  </p:cSld>
  <p:clrMapOvr>
    <a:masterClrMapping/>
  </p:clrMapOvr>
  <p:transition spd="slow"/>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5B51F7D-5A28-B64D-8D91-302F079DD95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187BAAC-EC3E-6A47-B8A7-467A700FDEE9}"/>
              </a:ext>
            </a:extLst>
          </p:cNvPr>
          <p:cNvSpPr txBox="1">
            <a:spLocks noGrp="1"/>
          </p:cNvSpPr>
          <p:nvPr>
            <p:ph type="sldNum" sz="quarter" idx="11"/>
          </p:nvPr>
        </p:nvSpPr>
        <p:spPr>
          <a:ln/>
        </p:spPr>
        <p:txBody>
          <a:bodyPr/>
          <a:lstStyle>
            <a:lvl1pPr>
              <a:defRPr/>
            </a:lvl1pPr>
          </a:lstStyle>
          <a:p>
            <a:pPr>
              <a:defRPr/>
            </a:pPr>
            <a:fld id="{A503A043-A206-7943-B82E-2944D915FFC3}" type="slidenum">
              <a:rPr/>
              <a:pPr>
                <a:defRPr/>
              </a:pPr>
              <a:t>‹#›</a:t>
            </a:fld>
            <a:endParaRPr/>
          </a:p>
        </p:txBody>
      </p:sp>
    </p:spTree>
    <p:extLst>
      <p:ext uri="{BB962C8B-B14F-4D97-AF65-F5344CB8AC3E}">
        <p14:creationId xmlns:p14="http://schemas.microsoft.com/office/powerpoint/2010/main" val="2406736892"/>
      </p:ext>
    </p:extLst>
  </p:cSld>
  <p:clrMapOvr>
    <a:masterClrMapping/>
  </p:clrMapOvr>
  <p:transition spd="slow"/>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0AFA9DC-9EA2-054A-B07C-2743D3F6963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E8A8497-E275-6947-9B19-DDFB1F4B98EB}"/>
              </a:ext>
            </a:extLst>
          </p:cNvPr>
          <p:cNvSpPr txBox="1">
            <a:spLocks noGrp="1"/>
          </p:cNvSpPr>
          <p:nvPr>
            <p:ph type="sldNum" sz="quarter" idx="11"/>
          </p:nvPr>
        </p:nvSpPr>
        <p:spPr>
          <a:ln/>
        </p:spPr>
        <p:txBody>
          <a:bodyPr/>
          <a:lstStyle>
            <a:lvl1pPr>
              <a:defRPr/>
            </a:lvl1pPr>
          </a:lstStyle>
          <a:p>
            <a:pPr>
              <a:defRPr/>
            </a:pPr>
            <a:fld id="{77CC36D1-BB0B-5A4F-B0B0-8DAA8ACBA790}" type="slidenum">
              <a:rPr/>
              <a:pPr>
                <a:defRPr/>
              </a:pPr>
              <a:t>‹#›</a:t>
            </a:fld>
            <a:endParaRPr/>
          </a:p>
        </p:txBody>
      </p:sp>
    </p:spTree>
    <p:extLst>
      <p:ext uri="{BB962C8B-B14F-4D97-AF65-F5344CB8AC3E}">
        <p14:creationId xmlns:p14="http://schemas.microsoft.com/office/powerpoint/2010/main" val="4100639459"/>
      </p:ext>
    </p:extLst>
  </p:cSld>
  <p:clrMapOvr>
    <a:masterClrMapping/>
  </p:clrMapOvr>
  <p:transition spd="slow"/>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8472D0B8-BA15-C14A-9862-DF1ECFC19C0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140E8B1-6715-CA45-A8FC-DB8027FB2865}"/>
              </a:ext>
            </a:extLst>
          </p:cNvPr>
          <p:cNvSpPr txBox="1">
            <a:spLocks noGrp="1"/>
          </p:cNvSpPr>
          <p:nvPr>
            <p:ph type="sldNum" sz="quarter" idx="11"/>
          </p:nvPr>
        </p:nvSpPr>
        <p:spPr>
          <a:ln/>
        </p:spPr>
        <p:txBody>
          <a:bodyPr/>
          <a:lstStyle>
            <a:lvl1pPr>
              <a:defRPr/>
            </a:lvl1pPr>
          </a:lstStyle>
          <a:p>
            <a:pPr>
              <a:defRPr/>
            </a:pPr>
            <a:fld id="{468589DE-A355-5443-8CDF-6E15E72A9DDC}" type="slidenum">
              <a:rPr/>
              <a:pPr>
                <a:defRPr/>
              </a:pPr>
              <a:t>‹#›</a:t>
            </a:fld>
            <a:endParaRPr/>
          </a:p>
        </p:txBody>
      </p:sp>
    </p:spTree>
    <p:extLst>
      <p:ext uri="{BB962C8B-B14F-4D97-AF65-F5344CB8AC3E}">
        <p14:creationId xmlns:p14="http://schemas.microsoft.com/office/powerpoint/2010/main" val="1506151623"/>
      </p:ext>
    </p:extLst>
  </p:cSld>
  <p:clrMapOvr>
    <a:masterClrMapping/>
  </p:clrMapOvr>
  <p:transition spd="slow"/>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F673499-BA44-6245-9C53-D3A09964380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CAA51CF-A0E8-E54E-87A2-A52D965A564B}"/>
              </a:ext>
            </a:extLst>
          </p:cNvPr>
          <p:cNvSpPr txBox="1">
            <a:spLocks noGrp="1"/>
          </p:cNvSpPr>
          <p:nvPr>
            <p:ph type="sldNum" sz="quarter" idx="11"/>
          </p:nvPr>
        </p:nvSpPr>
        <p:spPr>
          <a:ln/>
        </p:spPr>
        <p:txBody>
          <a:bodyPr/>
          <a:lstStyle>
            <a:lvl1pPr>
              <a:defRPr/>
            </a:lvl1pPr>
          </a:lstStyle>
          <a:p>
            <a:pPr>
              <a:defRPr/>
            </a:pPr>
            <a:fld id="{D9F84000-A005-EB4C-97F1-05A1C17ED909}" type="slidenum">
              <a:rPr/>
              <a:pPr>
                <a:defRPr/>
              </a:pPr>
              <a:t>‹#›</a:t>
            </a:fld>
            <a:endParaRPr/>
          </a:p>
        </p:txBody>
      </p:sp>
    </p:spTree>
    <p:extLst>
      <p:ext uri="{BB962C8B-B14F-4D97-AF65-F5344CB8AC3E}">
        <p14:creationId xmlns:p14="http://schemas.microsoft.com/office/powerpoint/2010/main" val="841826802"/>
      </p:ext>
    </p:extLst>
  </p:cSld>
  <p:clrMapOvr>
    <a:masterClrMapping/>
  </p:clrMapOvr>
  <p:transition spd="slow"/>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80D8054-E9B0-5949-A20D-180DB43EC87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7DFB672E-8639-224C-9873-78ACBB81DCFA}"/>
              </a:ext>
            </a:extLst>
          </p:cNvPr>
          <p:cNvSpPr txBox="1">
            <a:spLocks noGrp="1"/>
          </p:cNvSpPr>
          <p:nvPr>
            <p:ph type="sldNum" sz="quarter" idx="11"/>
          </p:nvPr>
        </p:nvSpPr>
        <p:spPr>
          <a:ln/>
        </p:spPr>
        <p:txBody>
          <a:bodyPr/>
          <a:lstStyle>
            <a:lvl1pPr>
              <a:defRPr/>
            </a:lvl1pPr>
          </a:lstStyle>
          <a:p>
            <a:pPr>
              <a:defRPr/>
            </a:pPr>
            <a:fld id="{6B883F21-7416-3E41-AB4F-13AAA0892378}" type="slidenum">
              <a:rPr/>
              <a:pPr>
                <a:defRPr/>
              </a:pPr>
              <a:t>‹#›</a:t>
            </a:fld>
            <a:endParaRPr/>
          </a:p>
        </p:txBody>
      </p:sp>
    </p:spTree>
    <p:extLst>
      <p:ext uri="{BB962C8B-B14F-4D97-AF65-F5344CB8AC3E}">
        <p14:creationId xmlns:p14="http://schemas.microsoft.com/office/powerpoint/2010/main" val="2832664640"/>
      </p:ext>
    </p:extLst>
  </p:cSld>
  <p:clrMapOvr>
    <a:masterClrMapping/>
  </p:clrMapOvr>
  <p:transition spd="slow"/>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4343F2D3-3148-C94E-9E76-70DDD4A37FDD}"/>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3DB1F18-1353-C148-BE74-CB5FCD1E2268}"/>
              </a:ext>
            </a:extLst>
          </p:cNvPr>
          <p:cNvSpPr txBox="1">
            <a:spLocks noGrp="1"/>
          </p:cNvSpPr>
          <p:nvPr>
            <p:ph type="sldNum" sz="quarter" idx="11"/>
          </p:nvPr>
        </p:nvSpPr>
        <p:spPr>
          <a:ln/>
        </p:spPr>
        <p:txBody>
          <a:bodyPr/>
          <a:lstStyle>
            <a:lvl1pPr>
              <a:defRPr/>
            </a:lvl1pPr>
          </a:lstStyle>
          <a:p>
            <a:pPr>
              <a:defRPr/>
            </a:pPr>
            <a:fld id="{88A6970F-B438-C449-B2B9-7976EFD82F73}" type="slidenum">
              <a:rPr/>
              <a:pPr>
                <a:defRPr/>
              </a:pPr>
              <a:t>‹#›</a:t>
            </a:fld>
            <a:endParaRPr/>
          </a:p>
        </p:txBody>
      </p:sp>
    </p:spTree>
    <p:extLst>
      <p:ext uri="{BB962C8B-B14F-4D97-AF65-F5344CB8AC3E}">
        <p14:creationId xmlns:p14="http://schemas.microsoft.com/office/powerpoint/2010/main" val="1177183269"/>
      </p:ext>
    </p:extLst>
  </p:cSld>
  <p:clrMapOvr>
    <a:masterClrMapping/>
  </p:clrMapOvr>
  <p:transition spd="slow"/>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3FF04AD-AD8A-3B49-8D4C-A7002CF1E39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60FC365-3A51-6E4A-A4B5-EA1872B2A890}"/>
              </a:ext>
            </a:extLst>
          </p:cNvPr>
          <p:cNvSpPr txBox="1">
            <a:spLocks noGrp="1"/>
          </p:cNvSpPr>
          <p:nvPr>
            <p:ph type="sldNum" sz="quarter" idx="11"/>
          </p:nvPr>
        </p:nvSpPr>
        <p:spPr>
          <a:ln/>
        </p:spPr>
        <p:txBody>
          <a:bodyPr/>
          <a:lstStyle>
            <a:lvl1pPr>
              <a:defRPr/>
            </a:lvl1pPr>
          </a:lstStyle>
          <a:p>
            <a:pPr>
              <a:defRPr/>
            </a:pPr>
            <a:fld id="{18AE774C-8F71-024F-96AC-4AC839FBCB66}" type="slidenum">
              <a:rPr/>
              <a:pPr>
                <a:defRPr/>
              </a:pPr>
              <a:t>‹#›</a:t>
            </a:fld>
            <a:endParaRPr/>
          </a:p>
        </p:txBody>
      </p:sp>
    </p:spTree>
    <p:extLst>
      <p:ext uri="{BB962C8B-B14F-4D97-AF65-F5344CB8AC3E}">
        <p14:creationId xmlns:p14="http://schemas.microsoft.com/office/powerpoint/2010/main" val="81091634"/>
      </p:ext>
    </p:extLst>
  </p:cSld>
  <p:clrMapOvr>
    <a:masterClrMapping/>
  </p:clrMapOvr>
  <p:transition spd="slow"/>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794D027-FA7F-0748-B68C-3B62AF482E2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A2C7EB83-6668-1742-BB04-AE0B4473A789}"/>
              </a:ext>
            </a:extLst>
          </p:cNvPr>
          <p:cNvSpPr txBox="1">
            <a:spLocks noGrp="1"/>
          </p:cNvSpPr>
          <p:nvPr>
            <p:ph type="sldNum" sz="quarter" idx="11"/>
          </p:nvPr>
        </p:nvSpPr>
        <p:spPr>
          <a:ln/>
        </p:spPr>
        <p:txBody>
          <a:bodyPr/>
          <a:lstStyle>
            <a:lvl1pPr>
              <a:defRPr/>
            </a:lvl1pPr>
          </a:lstStyle>
          <a:p>
            <a:pPr>
              <a:defRPr/>
            </a:pPr>
            <a:fld id="{EED322AA-7555-DC43-A0C5-21F9103AED03}" type="slidenum">
              <a:rPr/>
              <a:pPr>
                <a:defRPr/>
              </a:pPr>
              <a:t>‹#›</a:t>
            </a:fld>
            <a:endParaRPr/>
          </a:p>
        </p:txBody>
      </p:sp>
    </p:spTree>
    <p:extLst>
      <p:ext uri="{BB962C8B-B14F-4D97-AF65-F5344CB8AC3E}">
        <p14:creationId xmlns:p14="http://schemas.microsoft.com/office/powerpoint/2010/main" val="3090433471"/>
      </p:ext>
    </p:extLst>
  </p:cSld>
  <p:clrMapOvr>
    <a:masterClrMapping/>
  </p:clrMapOvr>
  <p:transition spd="slow"/>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DD73E32-B8CC-3A4F-8E4C-ED78F814AA9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2E2A7A7-FB87-274C-9C47-F50A76942251}"/>
              </a:ext>
            </a:extLst>
          </p:cNvPr>
          <p:cNvSpPr txBox="1">
            <a:spLocks noGrp="1"/>
          </p:cNvSpPr>
          <p:nvPr>
            <p:ph type="sldNum" sz="quarter" idx="11"/>
          </p:nvPr>
        </p:nvSpPr>
        <p:spPr>
          <a:ln/>
        </p:spPr>
        <p:txBody>
          <a:bodyPr/>
          <a:lstStyle>
            <a:lvl1pPr>
              <a:defRPr/>
            </a:lvl1pPr>
          </a:lstStyle>
          <a:p>
            <a:pPr>
              <a:defRPr/>
            </a:pPr>
            <a:fld id="{F062A691-12B2-AA43-82B8-2E87973F7541}" type="slidenum">
              <a:rPr/>
              <a:pPr>
                <a:defRPr/>
              </a:pPr>
              <a:t>‹#›</a:t>
            </a:fld>
            <a:endParaRPr/>
          </a:p>
        </p:txBody>
      </p:sp>
    </p:spTree>
    <p:extLst>
      <p:ext uri="{BB962C8B-B14F-4D97-AF65-F5344CB8AC3E}">
        <p14:creationId xmlns:p14="http://schemas.microsoft.com/office/powerpoint/2010/main" val="872051454"/>
      </p:ext>
    </p:extLst>
  </p:cSld>
  <p:clrMapOvr>
    <a:masterClrMapping/>
  </p:clrMapOvr>
  <p:transition spd="slow"/>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341FDDE-2B1C-2A40-85F7-76BED17DF24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DCB3BFB-5041-9C46-AE1D-CF9508A28E49}"/>
              </a:ext>
            </a:extLst>
          </p:cNvPr>
          <p:cNvSpPr txBox="1">
            <a:spLocks noGrp="1"/>
          </p:cNvSpPr>
          <p:nvPr>
            <p:ph type="sldNum" sz="quarter" idx="11"/>
          </p:nvPr>
        </p:nvSpPr>
        <p:spPr>
          <a:ln/>
        </p:spPr>
        <p:txBody>
          <a:bodyPr/>
          <a:lstStyle>
            <a:lvl1pPr>
              <a:defRPr/>
            </a:lvl1pPr>
          </a:lstStyle>
          <a:p>
            <a:pPr>
              <a:defRPr/>
            </a:pPr>
            <a:fld id="{7D825BB4-31D9-894E-9630-8EDEEDEEB240}" type="slidenum">
              <a:rPr/>
              <a:pPr>
                <a:defRPr/>
              </a:pPr>
              <a:t>‹#›</a:t>
            </a:fld>
            <a:endParaRPr/>
          </a:p>
        </p:txBody>
      </p:sp>
    </p:spTree>
    <p:extLst>
      <p:ext uri="{BB962C8B-B14F-4D97-AF65-F5344CB8AC3E}">
        <p14:creationId xmlns:p14="http://schemas.microsoft.com/office/powerpoint/2010/main" val="1057764917"/>
      </p:ext>
    </p:extLst>
  </p:cSld>
  <p:clrMapOvr>
    <a:masterClrMapping/>
  </p:clrMapOvr>
  <p:transition spd="slow"/>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5C1B443-E5AF-EC41-BDD3-9E60F2BA047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5B55A97-6DA3-0F4B-B2B1-1486CB968DB4}"/>
              </a:ext>
            </a:extLst>
          </p:cNvPr>
          <p:cNvSpPr txBox="1">
            <a:spLocks noGrp="1"/>
          </p:cNvSpPr>
          <p:nvPr>
            <p:ph type="sldNum" sz="quarter" idx="11"/>
          </p:nvPr>
        </p:nvSpPr>
        <p:spPr>
          <a:ln/>
        </p:spPr>
        <p:txBody>
          <a:bodyPr/>
          <a:lstStyle>
            <a:lvl1pPr>
              <a:defRPr/>
            </a:lvl1pPr>
          </a:lstStyle>
          <a:p>
            <a:pPr>
              <a:defRPr/>
            </a:pPr>
            <a:fld id="{D2D2E04A-3D49-764D-8FFB-42FF711C057F}" type="slidenum">
              <a:rPr/>
              <a:pPr>
                <a:defRPr/>
              </a:pPr>
              <a:t>‹#›</a:t>
            </a:fld>
            <a:endParaRPr/>
          </a:p>
        </p:txBody>
      </p:sp>
    </p:spTree>
    <p:extLst>
      <p:ext uri="{BB962C8B-B14F-4D97-AF65-F5344CB8AC3E}">
        <p14:creationId xmlns:p14="http://schemas.microsoft.com/office/powerpoint/2010/main" val="622609764"/>
      </p:ext>
    </p:extLst>
  </p:cSld>
  <p:clrMapOvr>
    <a:masterClrMapping/>
  </p:clrMapOvr>
  <p:transition spd="slow"/>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312F861-AA10-DB4E-8BAB-1F22583CAC3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C7BAF87-B7A1-6C4B-8540-39F33E12C9C9}"/>
              </a:ext>
            </a:extLst>
          </p:cNvPr>
          <p:cNvSpPr txBox="1">
            <a:spLocks noGrp="1"/>
          </p:cNvSpPr>
          <p:nvPr>
            <p:ph type="sldNum" sz="quarter" idx="11"/>
          </p:nvPr>
        </p:nvSpPr>
        <p:spPr>
          <a:ln/>
        </p:spPr>
        <p:txBody>
          <a:bodyPr/>
          <a:lstStyle>
            <a:lvl1pPr>
              <a:defRPr/>
            </a:lvl1pPr>
          </a:lstStyle>
          <a:p>
            <a:pPr>
              <a:defRPr/>
            </a:pPr>
            <a:fld id="{EEF110C7-17B6-3F45-AA5F-A0D5A1E31C4F}" type="slidenum">
              <a:rPr/>
              <a:pPr>
                <a:defRPr/>
              </a:pPr>
              <a:t>‹#›</a:t>
            </a:fld>
            <a:endParaRPr/>
          </a:p>
        </p:txBody>
      </p:sp>
    </p:spTree>
    <p:extLst>
      <p:ext uri="{BB962C8B-B14F-4D97-AF65-F5344CB8AC3E}">
        <p14:creationId xmlns:p14="http://schemas.microsoft.com/office/powerpoint/2010/main" val="1933956258"/>
      </p:ext>
    </p:extLst>
  </p:cSld>
  <p:clrMapOvr>
    <a:masterClrMapping/>
  </p:clrMapOvr>
  <p:transition spd="slow"/>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5592037D-6810-584D-BC00-D2E7BFBA61C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0AF0C92-427A-6B41-8A58-67246A08EA64}"/>
              </a:ext>
            </a:extLst>
          </p:cNvPr>
          <p:cNvSpPr txBox="1">
            <a:spLocks noGrp="1"/>
          </p:cNvSpPr>
          <p:nvPr>
            <p:ph type="sldNum" sz="quarter" idx="11"/>
          </p:nvPr>
        </p:nvSpPr>
        <p:spPr>
          <a:ln/>
        </p:spPr>
        <p:txBody>
          <a:bodyPr/>
          <a:lstStyle>
            <a:lvl1pPr>
              <a:defRPr/>
            </a:lvl1pPr>
          </a:lstStyle>
          <a:p>
            <a:pPr>
              <a:defRPr/>
            </a:pPr>
            <a:fld id="{2CFC4B42-8239-614B-B0B9-397ADA56F65E}" type="slidenum">
              <a:rPr/>
              <a:pPr>
                <a:defRPr/>
              </a:pPr>
              <a:t>‹#›</a:t>
            </a:fld>
            <a:endParaRPr/>
          </a:p>
        </p:txBody>
      </p:sp>
    </p:spTree>
    <p:extLst>
      <p:ext uri="{BB962C8B-B14F-4D97-AF65-F5344CB8AC3E}">
        <p14:creationId xmlns:p14="http://schemas.microsoft.com/office/powerpoint/2010/main" val="3016631072"/>
      </p:ext>
    </p:extLst>
  </p:cSld>
  <p:clrMapOvr>
    <a:masterClrMapping/>
  </p:clrMapOvr>
  <p:transition spd="slow"/>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0E280C2-16A8-054A-BF81-D2A9DFB61A6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A785E28-3724-F447-BC1F-A8CF6F8188B5}"/>
              </a:ext>
            </a:extLst>
          </p:cNvPr>
          <p:cNvSpPr txBox="1">
            <a:spLocks noGrp="1"/>
          </p:cNvSpPr>
          <p:nvPr>
            <p:ph type="sldNum" sz="quarter" idx="11"/>
          </p:nvPr>
        </p:nvSpPr>
        <p:spPr>
          <a:ln/>
        </p:spPr>
        <p:txBody>
          <a:bodyPr/>
          <a:lstStyle>
            <a:lvl1pPr>
              <a:defRPr/>
            </a:lvl1pPr>
          </a:lstStyle>
          <a:p>
            <a:pPr>
              <a:defRPr/>
            </a:pPr>
            <a:fld id="{9D48B9C4-A6F7-FF4E-B8BF-7DA4E5F4CB36}" type="slidenum">
              <a:rPr/>
              <a:pPr>
                <a:defRPr/>
              </a:pPr>
              <a:t>‹#›</a:t>
            </a:fld>
            <a:endParaRPr/>
          </a:p>
        </p:txBody>
      </p:sp>
    </p:spTree>
    <p:extLst>
      <p:ext uri="{BB962C8B-B14F-4D97-AF65-F5344CB8AC3E}">
        <p14:creationId xmlns:p14="http://schemas.microsoft.com/office/powerpoint/2010/main" val="1553294833"/>
      </p:ext>
    </p:extLst>
  </p:cSld>
  <p:clrMapOvr>
    <a:masterClrMapping/>
  </p:clrMapOvr>
  <p:transition spd="slow"/>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C07FA99-1AF1-F946-8334-17929E9ECAA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02434E7-37BA-E149-B3A2-B00DB257D588}"/>
              </a:ext>
            </a:extLst>
          </p:cNvPr>
          <p:cNvSpPr txBox="1">
            <a:spLocks noGrp="1"/>
          </p:cNvSpPr>
          <p:nvPr>
            <p:ph type="sldNum" sz="quarter" idx="11"/>
          </p:nvPr>
        </p:nvSpPr>
        <p:spPr>
          <a:ln/>
        </p:spPr>
        <p:txBody>
          <a:bodyPr/>
          <a:lstStyle>
            <a:lvl1pPr>
              <a:defRPr/>
            </a:lvl1pPr>
          </a:lstStyle>
          <a:p>
            <a:pPr>
              <a:defRPr/>
            </a:pPr>
            <a:fld id="{8240B054-8E36-A64D-AFD5-0335B865C433}" type="slidenum">
              <a:rPr/>
              <a:pPr>
                <a:defRPr/>
              </a:pPr>
              <a:t>‹#›</a:t>
            </a:fld>
            <a:endParaRPr/>
          </a:p>
        </p:txBody>
      </p:sp>
    </p:spTree>
    <p:extLst>
      <p:ext uri="{BB962C8B-B14F-4D97-AF65-F5344CB8AC3E}">
        <p14:creationId xmlns:p14="http://schemas.microsoft.com/office/powerpoint/2010/main" val="2535872544"/>
      </p:ext>
    </p:extLst>
  </p:cSld>
  <p:clrMapOvr>
    <a:masterClrMapping/>
  </p:clrMapOvr>
  <p:transition spd="slow"/>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52EB11F-D5EC-4248-9FDF-555B2D0A734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1032DAB-3995-4D40-B4ED-92C9B5272858}"/>
              </a:ext>
            </a:extLst>
          </p:cNvPr>
          <p:cNvSpPr txBox="1">
            <a:spLocks noGrp="1"/>
          </p:cNvSpPr>
          <p:nvPr>
            <p:ph type="sldNum" sz="quarter" idx="11"/>
          </p:nvPr>
        </p:nvSpPr>
        <p:spPr>
          <a:ln/>
        </p:spPr>
        <p:txBody>
          <a:bodyPr/>
          <a:lstStyle>
            <a:lvl1pPr>
              <a:defRPr/>
            </a:lvl1pPr>
          </a:lstStyle>
          <a:p>
            <a:pPr>
              <a:defRPr/>
            </a:pPr>
            <a:fld id="{C782D02C-6E4A-964A-9DAB-81B5F6A5F793}" type="slidenum">
              <a:rPr/>
              <a:pPr>
                <a:defRPr/>
              </a:pPr>
              <a:t>‹#›</a:t>
            </a:fld>
            <a:endParaRPr/>
          </a:p>
        </p:txBody>
      </p:sp>
    </p:spTree>
    <p:extLst>
      <p:ext uri="{BB962C8B-B14F-4D97-AF65-F5344CB8AC3E}">
        <p14:creationId xmlns:p14="http://schemas.microsoft.com/office/powerpoint/2010/main" val="4260483144"/>
      </p:ext>
    </p:extLst>
  </p:cSld>
  <p:clrMapOvr>
    <a:masterClrMapping/>
  </p:clrMapOvr>
  <p:transition spd="slow"/>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32152E3-DF74-4A40-B758-28E95ED81EF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ACBB738-3E5A-1940-88BA-0998EB79CAE4}"/>
              </a:ext>
            </a:extLst>
          </p:cNvPr>
          <p:cNvSpPr txBox="1">
            <a:spLocks noGrp="1"/>
          </p:cNvSpPr>
          <p:nvPr>
            <p:ph type="sldNum" sz="quarter" idx="11"/>
          </p:nvPr>
        </p:nvSpPr>
        <p:spPr>
          <a:ln/>
        </p:spPr>
        <p:txBody>
          <a:bodyPr/>
          <a:lstStyle>
            <a:lvl1pPr>
              <a:defRPr/>
            </a:lvl1pPr>
          </a:lstStyle>
          <a:p>
            <a:pPr>
              <a:defRPr/>
            </a:pPr>
            <a:fld id="{ACBCFB77-2E1B-4C4A-9170-578EFB17434F}" type="slidenum">
              <a:rPr/>
              <a:pPr>
                <a:defRPr/>
              </a:pPr>
              <a:t>‹#›</a:t>
            </a:fld>
            <a:endParaRPr/>
          </a:p>
        </p:txBody>
      </p:sp>
    </p:spTree>
    <p:extLst>
      <p:ext uri="{BB962C8B-B14F-4D97-AF65-F5344CB8AC3E}">
        <p14:creationId xmlns:p14="http://schemas.microsoft.com/office/powerpoint/2010/main" val="3083671744"/>
      </p:ext>
    </p:extLst>
  </p:cSld>
  <p:clrMapOvr>
    <a:masterClrMapping/>
  </p:clrMapOvr>
  <p:transition spd="slow"/>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D1F5FDE-9D4D-AD42-8163-4C9C48751FB7}"/>
              </a:ext>
            </a:extLst>
          </p:cNvPr>
          <p:cNvSpPr txBox="1">
            <a:spLocks noGrp="1"/>
          </p:cNvSpPr>
          <p:nvPr>
            <p:ph type="sldNum" sz="quarter" idx="10"/>
          </p:nvPr>
        </p:nvSpPr>
        <p:spPr>
          <a:ln/>
        </p:spPr>
        <p:txBody>
          <a:bodyPr/>
          <a:lstStyle>
            <a:lvl1pPr>
              <a:defRPr/>
            </a:lvl1pPr>
          </a:lstStyle>
          <a:p>
            <a:pPr>
              <a:defRPr/>
            </a:pPr>
            <a:fld id="{08543054-CC3C-CE46-A03A-A682364E89DB}" type="slidenum">
              <a:rPr/>
              <a:pPr>
                <a:defRPr/>
              </a:pPr>
              <a:t>‹#›</a:t>
            </a:fld>
            <a:endParaRPr/>
          </a:p>
        </p:txBody>
      </p:sp>
    </p:spTree>
    <p:extLst>
      <p:ext uri="{BB962C8B-B14F-4D97-AF65-F5344CB8AC3E}">
        <p14:creationId xmlns:p14="http://schemas.microsoft.com/office/powerpoint/2010/main" val="786676719"/>
      </p:ext>
    </p:extLst>
  </p:cSld>
  <p:clrMapOvr>
    <a:masterClrMapping/>
  </p:clrMapOvr>
  <p:transition spd="slow"/>
  <p:hf sldNum="0" hdr="0" ftr="0" dt="0"/>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A836F37B-D861-B242-A145-3D0682F56BB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DD6DDF2-4880-9545-8347-67CC11433254}"/>
              </a:ext>
            </a:extLst>
          </p:cNvPr>
          <p:cNvSpPr txBox="1">
            <a:spLocks noGrp="1"/>
          </p:cNvSpPr>
          <p:nvPr>
            <p:ph type="sldNum" sz="quarter" idx="11"/>
          </p:nvPr>
        </p:nvSpPr>
        <p:spPr>
          <a:ln/>
        </p:spPr>
        <p:txBody>
          <a:bodyPr/>
          <a:lstStyle>
            <a:lvl1pPr>
              <a:defRPr/>
            </a:lvl1pPr>
          </a:lstStyle>
          <a:p>
            <a:pPr>
              <a:defRPr/>
            </a:pPr>
            <a:fld id="{C7B02377-FAF8-D740-AB4B-6FBE8E3CF2F2}" type="slidenum">
              <a:rPr/>
              <a:pPr>
                <a:defRPr/>
              </a:pPr>
              <a:t>‹#›</a:t>
            </a:fld>
            <a:endParaRPr/>
          </a:p>
        </p:txBody>
      </p:sp>
    </p:spTree>
    <p:extLst>
      <p:ext uri="{BB962C8B-B14F-4D97-AF65-F5344CB8AC3E}">
        <p14:creationId xmlns:p14="http://schemas.microsoft.com/office/powerpoint/2010/main" val="3220602163"/>
      </p:ext>
    </p:extLst>
  </p:cSld>
  <p:clrMapOvr>
    <a:masterClrMapping/>
  </p:clrMapOvr>
  <p:transition spd="slow"/>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7CC6454-BD0A-6A45-968A-CE758C65B32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8FFF0E1A-1F33-4A42-9BAD-A7104A644F0E}"/>
              </a:ext>
            </a:extLst>
          </p:cNvPr>
          <p:cNvSpPr txBox="1">
            <a:spLocks noGrp="1"/>
          </p:cNvSpPr>
          <p:nvPr>
            <p:ph type="sldNum" sz="quarter" idx="11"/>
          </p:nvPr>
        </p:nvSpPr>
        <p:spPr>
          <a:ln/>
        </p:spPr>
        <p:txBody>
          <a:bodyPr/>
          <a:lstStyle>
            <a:lvl1pPr>
              <a:defRPr/>
            </a:lvl1pPr>
          </a:lstStyle>
          <a:p>
            <a:pPr>
              <a:defRPr/>
            </a:pPr>
            <a:fld id="{37005B09-1375-D14E-AA12-6BB747CA3B7F}" type="slidenum">
              <a:rPr/>
              <a:pPr>
                <a:defRPr/>
              </a:pPr>
              <a:t>‹#›</a:t>
            </a:fld>
            <a:endParaRPr/>
          </a:p>
        </p:txBody>
      </p:sp>
    </p:spTree>
    <p:extLst>
      <p:ext uri="{BB962C8B-B14F-4D97-AF65-F5344CB8AC3E}">
        <p14:creationId xmlns:p14="http://schemas.microsoft.com/office/powerpoint/2010/main" val="1894828173"/>
      </p:ext>
    </p:extLst>
  </p:cSld>
  <p:clrMapOvr>
    <a:masterClrMapping/>
  </p:clrMapOvr>
  <p:transition spd="slow"/>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2BB6A65-81CA-684F-B6A7-E8111CBF6F93}"/>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62C08AE1-7E3F-A84E-867E-4FCED419046B}"/>
              </a:ext>
            </a:extLst>
          </p:cNvPr>
          <p:cNvSpPr txBox="1">
            <a:spLocks noGrp="1"/>
          </p:cNvSpPr>
          <p:nvPr>
            <p:ph type="sldNum" sz="quarter" idx="11"/>
          </p:nvPr>
        </p:nvSpPr>
        <p:spPr>
          <a:ln/>
        </p:spPr>
        <p:txBody>
          <a:bodyPr/>
          <a:lstStyle>
            <a:lvl1pPr>
              <a:defRPr/>
            </a:lvl1pPr>
          </a:lstStyle>
          <a:p>
            <a:pPr>
              <a:defRPr/>
            </a:pPr>
            <a:fld id="{46DF0AED-E222-4F4B-ACFD-102588FCE83B}" type="slidenum">
              <a:rPr/>
              <a:pPr>
                <a:defRPr/>
              </a:pPr>
              <a:t>‹#›</a:t>
            </a:fld>
            <a:endParaRPr/>
          </a:p>
        </p:txBody>
      </p:sp>
    </p:spTree>
    <p:extLst>
      <p:ext uri="{BB962C8B-B14F-4D97-AF65-F5344CB8AC3E}">
        <p14:creationId xmlns:p14="http://schemas.microsoft.com/office/powerpoint/2010/main" val="3191774356"/>
      </p:ext>
    </p:extLst>
  </p:cSld>
  <p:clrMapOvr>
    <a:masterClrMapping/>
  </p:clrMapOvr>
  <p:transition spd="slow"/>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4A88171-1813-EE4C-B660-6962483FB12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7547BA9-A742-B742-8365-107152DD5138}"/>
              </a:ext>
            </a:extLst>
          </p:cNvPr>
          <p:cNvSpPr txBox="1">
            <a:spLocks noGrp="1"/>
          </p:cNvSpPr>
          <p:nvPr>
            <p:ph type="sldNum" sz="quarter" idx="11"/>
          </p:nvPr>
        </p:nvSpPr>
        <p:spPr>
          <a:ln/>
        </p:spPr>
        <p:txBody>
          <a:bodyPr/>
          <a:lstStyle>
            <a:lvl1pPr>
              <a:defRPr/>
            </a:lvl1pPr>
          </a:lstStyle>
          <a:p>
            <a:pPr>
              <a:defRPr/>
            </a:pPr>
            <a:fld id="{1315D5DD-6ABF-8D44-811C-DFBA23707918}" type="slidenum">
              <a:rPr/>
              <a:pPr>
                <a:defRPr/>
              </a:pPr>
              <a:t>‹#›</a:t>
            </a:fld>
            <a:endParaRPr/>
          </a:p>
        </p:txBody>
      </p:sp>
    </p:spTree>
    <p:extLst>
      <p:ext uri="{BB962C8B-B14F-4D97-AF65-F5344CB8AC3E}">
        <p14:creationId xmlns:p14="http://schemas.microsoft.com/office/powerpoint/2010/main" val="1856668563"/>
      </p:ext>
    </p:extLst>
  </p:cSld>
  <p:clrMapOvr>
    <a:masterClrMapping/>
  </p:clrMapOvr>
  <p:transition spd="slow"/>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A85B657-478B-B240-9663-0724C542666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CF32A62-7AAF-E947-8776-BDE4E94765D3}"/>
              </a:ext>
            </a:extLst>
          </p:cNvPr>
          <p:cNvSpPr txBox="1">
            <a:spLocks noGrp="1"/>
          </p:cNvSpPr>
          <p:nvPr>
            <p:ph type="sldNum" sz="quarter" idx="11"/>
          </p:nvPr>
        </p:nvSpPr>
        <p:spPr>
          <a:ln/>
        </p:spPr>
        <p:txBody>
          <a:bodyPr/>
          <a:lstStyle>
            <a:lvl1pPr>
              <a:defRPr/>
            </a:lvl1pPr>
          </a:lstStyle>
          <a:p>
            <a:pPr>
              <a:defRPr/>
            </a:pPr>
            <a:fld id="{27C532CF-F78A-4649-B74B-74B0A7742A12}" type="slidenum">
              <a:rPr/>
              <a:pPr>
                <a:defRPr/>
              </a:pPr>
              <a:t>‹#›</a:t>
            </a:fld>
            <a:endParaRPr/>
          </a:p>
        </p:txBody>
      </p:sp>
    </p:spTree>
    <p:extLst>
      <p:ext uri="{BB962C8B-B14F-4D97-AF65-F5344CB8AC3E}">
        <p14:creationId xmlns:p14="http://schemas.microsoft.com/office/powerpoint/2010/main" val="2502259595"/>
      </p:ext>
    </p:extLst>
  </p:cSld>
  <p:clrMapOvr>
    <a:masterClrMapping/>
  </p:clrMapOvr>
  <p:transition spd="slow"/>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62DAB59-14CE-C848-9188-84A25BB65B2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A799D87-8922-6843-99AD-08B66498B9FC}"/>
              </a:ext>
            </a:extLst>
          </p:cNvPr>
          <p:cNvSpPr txBox="1">
            <a:spLocks noGrp="1"/>
          </p:cNvSpPr>
          <p:nvPr>
            <p:ph type="sldNum" sz="quarter" idx="11"/>
          </p:nvPr>
        </p:nvSpPr>
        <p:spPr>
          <a:ln/>
        </p:spPr>
        <p:txBody>
          <a:bodyPr/>
          <a:lstStyle>
            <a:lvl1pPr>
              <a:defRPr/>
            </a:lvl1pPr>
          </a:lstStyle>
          <a:p>
            <a:pPr>
              <a:defRPr/>
            </a:pPr>
            <a:fld id="{B03EE7D7-0764-8147-BDBE-CB629E6203FD}" type="slidenum">
              <a:rPr/>
              <a:pPr>
                <a:defRPr/>
              </a:pPr>
              <a:t>‹#›</a:t>
            </a:fld>
            <a:endParaRPr/>
          </a:p>
        </p:txBody>
      </p:sp>
    </p:spTree>
    <p:extLst>
      <p:ext uri="{BB962C8B-B14F-4D97-AF65-F5344CB8AC3E}">
        <p14:creationId xmlns:p14="http://schemas.microsoft.com/office/powerpoint/2010/main" val="4249339666"/>
      </p:ext>
    </p:extLst>
  </p:cSld>
  <p:clrMapOvr>
    <a:masterClrMapping/>
  </p:clrMapOvr>
  <p:transition spd="slow"/>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05D70B1-7B5B-A94F-8372-82A2DCE3F6E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6425912-D275-CD4E-ABB6-C6686BC64609}"/>
              </a:ext>
            </a:extLst>
          </p:cNvPr>
          <p:cNvSpPr txBox="1">
            <a:spLocks noGrp="1"/>
          </p:cNvSpPr>
          <p:nvPr>
            <p:ph type="sldNum" sz="quarter" idx="11"/>
          </p:nvPr>
        </p:nvSpPr>
        <p:spPr>
          <a:ln/>
        </p:spPr>
        <p:txBody>
          <a:bodyPr/>
          <a:lstStyle>
            <a:lvl1pPr>
              <a:defRPr/>
            </a:lvl1pPr>
          </a:lstStyle>
          <a:p>
            <a:pPr>
              <a:defRPr/>
            </a:pPr>
            <a:fld id="{DD35C3E1-F015-5F47-913B-8761859795E2}" type="slidenum">
              <a:rPr/>
              <a:pPr>
                <a:defRPr/>
              </a:pPr>
              <a:t>‹#›</a:t>
            </a:fld>
            <a:endParaRPr/>
          </a:p>
        </p:txBody>
      </p:sp>
    </p:spTree>
    <p:extLst>
      <p:ext uri="{BB962C8B-B14F-4D97-AF65-F5344CB8AC3E}">
        <p14:creationId xmlns:p14="http://schemas.microsoft.com/office/powerpoint/2010/main" val="2733156056"/>
      </p:ext>
    </p:extLst>
  </p:cSld>
  <p:clrMapOvr>
    <a:masterClrMapping/>
  </p:clrMapOvr>
  <p:transition spd="slow"/>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5605A1DF-96FD-1748-8A63-D2767EEF3EA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902B74B-A8DC-124B-9C7F-3023A765CB84}"/>
              </a:ext>
            </a:extLst>
          </p:cNvPr>
          <p:cNvSpPr txBox="1">
            <a:spLocks noGrp="1"/>
          </p:cNvSpPr>
          <p:nvPr>
            <p:ph type="sldNum" sz="quarter" idx="11"/>
          </p:nvPr>
        </p:nvSpPr>
        <p:spPr>
          <a:ln/>
        </p:spPr>
        <p:txBody>
          <a:bodyPr/>
          <a:lstStyle>
            <a:lvl1pPr>
              <a:defRPr/>
            </a:lvl1pPr>
          </a:lstStyle>
          <a:p>
            <a:pPr>
              <a:defRPr/>
            </a:pPr>
            <a:fld id="{5DEFE840-CA56-4245-8A80-23EF4AF14B20}" type="slidenum">
              <a:rPr/>
              <a:pPr>
                <a:defRPr/>
              </a:pPr>
              <a:t>‹#›</a:t>
            </a:fld>
            <a:endParaRPr/>
          </a:p>
        </p:txBody>
      </p:sp>
    </p:spTree>
    <p:extLst>
      <p:ext uri="{BB962C8B-B14F-4D97-AF65-F5344CB8AC3E}">
        <p14:creationId xmlns:p14="http://schemas.microsoft.com/office/powerpoint/2010/main" val="3227367331"/>
      </p:ext>
    </p:extLst>
  </p:cSld>
  <p:clrMapOvr>
    <a:masterClrMapping/>
  </p:clrMapOvr>
  <p:transition spd="slow"/>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0B84105-0F76-4E4A-9E01-DA3C67990B3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7B7B473-0F26-A647-B551-23702CA90DE7}"/>
              </a:ext>
            </a:extLst>
          </p:cNvPr>
          <p:cNvSpPr txBox="1">
            <a:spLocks noGrp="1"/>
          </p:cNvSpPr>
          <p:nvPr>
            <p:ph type="sldNum" sz="quarter" idx="11"/>
          </p:nvPr>
        </p:nvSpPr>
        <p:spPr>
          <a:ln/>
        </p:spPr>
        <p:txBody>
          <a:bodyPr/>
          <a:lstStyle>
            <a:lvl1pPr>
              <a:defRPr/>
            </a:lvl1pPr>
          </a:lstStyle>
          <a:p>
            <a:pPr>
              <a:defRPr/>
            </a:pPr>
            <a:fld id="{824A0197-91A4-384F-A62D-6CCC7EC11FDC}" type="slidenum">
              <a:rPr/>
              <a:pPr>
                <a:defRPr/>
              </a:pPr>
              <a:t>‹#›</a:t>
            </a:fld>
            <a:endParaRPr/>
          </a:p>
        </p:txBody>
      </p:sp>
    </p:spTree>
    <p:extLst>
      <p:ext uri="{BB962C8B-B14F-4D97-AF65-F5344CB8AC3E}">
        <p14:creationId xmlns:p14="http://schemas.microsoft.com/office/powerpoint/2010/main" val="2152598169"/>
      </p:ext>
    </p:extLst>
  </p:cSld>
  <p:clrMapOvr>
    <a:masterClrMapping/>
  </p:clrMapOvr>
  <p:transition spd="slow"/>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01C11C76-29F9-6E45-9451-46CB8F50DF6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56EE5CD-E616-FE44-9311-FC6926E93C3B}"/>
              </a:ext>
            </a:extLst>
          </p:cNvPr>
          <p:cNvSpPr txBox="1">
            <a:spLocks noGrp="1"/>
          </p:cNvSpPr>
          <p:nvPr>
            <p:ph type="sldNum" sz="quarter" idx="11"/>
          </p:nvPr>
        </p:nvSpPr>
        <p:spPr>
          <a:ln/>
        </p:spPr>
        <p:txBody>
          <a:bodyPr/>
          <a:lstStyle>
            <a:lvl1pPr>
              <a:defRPr/>
            </a:lvl1pPr>
          </a:lstStyle>
          <a:p>
            <a:pPr>
              <a:defRPr/>
            </a:pPr>
            <a:fld id="{FEF0E688-A8A1-0148-AE47-AA55578368BC}" type="slidenum">
              <a:rPr/>
              <a:pPr>
                <a:defRPr/>
              </a:pPr>
              <a:t>‹#›</a:t>
            </a:fld>
            <a:endParaRPr/>
          </a:p>
        </p:txBody>
      </p:sp>
    </p:spTree>
    <p:extLst>
      <p:ext uri="{BB962C8B-B14F-4D97-AF65-F5344CB8AC3E}">
        <p14:creationId xmlns:p14="http://schemas.microsoft.com/office/powerpoint/2010/main" val="3933375938"/>
      </p:ext>
    </p:extLst>
  </p:cSld>
  <p:clrMapOvr>
    <a:masterClrMapping/>
  </p:clrMapOvr>
  <p:transition spd="slow"/>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E15296E0-C76F-EC41-8EE2-CE17B7C7C9A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10CF44A-F503-9D46-809D-FC41FE755712}"/>
              </a:ext>
            </a:extLst>
          </p:cNvPr>
          <p:cNvSpPr txBox="1">
            <a:spLocks noGrp="1"/>
          </p:cNvSpPr>
          <p:nvPr>
            <p:ph type="sldNum" sz="quarter" idx="11"/>
          </p:nvPr>
        </p:nvSpPr>
        <p:spPr>
          <a:ln/>
        </p:spPr>
        <p:txBody>
          <a:bodyPr/>
          <a:lstStyle>
            <a:lvl1pPr>
              <a:defRPr/>
            </a:lvl1pPr>
          </a:lstStyle>
          <a:p>
            <a:pPr>
              <a:defRPr/>
            </a:pPr>
            <a:fld id="{75392625-8B86-9E49-84AD-B236FC0B6D86}" type="slidenum">
              <a:rPr/>
              <a:pPr>
                <a:defRPr/>
              </a:pPr>
              <a:t>‹#›</a:t>
            </a:fld>
            <a:endParaRPr/>
          </a:p>
        </p:txBody>
      </p:sp>
    </p:spTree>
    <p:extLst>
      <p:ext uri="{BB962C8B-B14F-4D97-AF65-F5344CB8AC3E}">
        <p14:creationId xmlns:p14="http://schemas.microsoft.com/office/powerpoint/2010/main" val="3043688936"/>
      </p:ext>
    </p:extLst>
  </p:cSld>
  <p:clrMapOvr>
    <a:masterClrMapping/>
  </p:clrMapOvr>
  <p:transition spd="slow"/>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11B164E-FDFA-3748-96C0-4F0E835D8F1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092987E-FA25-0347-9555-EC3EA16A031B}"/>
              </a:ext>
            </a:extLst>
          </p:cNvPr>
          <p:cNvSpPr txBox="1">
            <a:spLocks noGrp="1"/>
          </p:cNvSpPr>
          <p:nvPr>
            <p:ph type="sldNum" sz="quarter" idx="11"/>
          </p:nvPr>
        </p:nvSpPr>
        <p:spPr>
          <a:ln/>
        </p:spPr>
        <p:txBody>
          <a:bodyPr/>
          <a:lstStyle>
            <a:lvl1pPr>
              <a:defRPr/>
            </a:lvl1pPr>
          </a:lstStyle>
          <a:p>
            <a:pPr>
              <a:defRPr/>
            </a:pPr>
            <a:fld id="{16DF3061-861E-454D-9D60-0BE9A06788E3}" type="slidenum">
              <a:rPr/>
              <a:pPr>
                <a:defRPr/>
              </a:pPr>
              <a:t>‹#›</a:t>
            </a:fld>
            <a:endParaRPr/>
          </a:p>
        </p:txBody>
      </p:sp>
    </p:spTree>
    <p:extLst>
      <p:ext uri="{BB962C8B-B14F-4D97-AF65-F5344CB8AC3E}">
        <p14:creationId xmlns:p14="http://schemas.microsoft.com/office/powerpoint/2010/main" val="4080867455"/>
      </p:ext>
    </p:extLst>
  </p:cSld>
  <p:clrMapOvr>
    <a:masterClrMapping/>
  </p:clrMapOvr>
  <p:transition spd="slow"/>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D7CB6D7-3F64-4043-90A5-87CEB4D9CA7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AA4EBA6-B563-9940-9E2C-CE7B616D3CAD}"/>
              </a:ext>
            </a:extLst>
          </p:cNvPr>
          <p:cNvSpPr txBox="1">
            <a:spLocks noGrp="1"/>
          </p:cNvSpPr>
          <p:nvPr>
            <p:ph type="sldNum" sz="quarter" idx="11"/>
          </p:nvPr>
        </p:nvSpPr>
        <p:spPr>
          <a:ln/>
        </p:spPr>
        <p:txBody>
          <a:bodyPr/>
          <a:lstStyle>
            <a:lvl1pPr>
              <a:defRPr/>
            </a:lvl1pPr>
          </a:lstStyle>
          <a:p>
            <a:pPr>
              <a:defRPr/>
            </a:pPr>
            <a:fld id="{EFAF7E81-FD42-FB43-9E20-A041D325C84A}" type="slidenum">
              <a:rPr/>
              <a:pPr>
                <a:defRPr/>
              </a:pPr>
              <a:t>‹#›</a:t>
            </a:fld>
            <a:endParaRPr/>
          </a:p>
        </p:txBody>
      </p:sp>
    </p:spTree>
    <p:extLst>
      <p:ext uri="{BB962C8B-B14F-4D97-AF65-F5344CB8AC3E}">
        <p14:creationId xmlns:p14="http://schemas.microsoft.com/office/powerpoint/2010/main" val="526236035"/>
      </p:ext>
    </p:extLst>
  </p:cSld>
  <p:clrMapOvr>
    <a:masterClrMapping/>
  </p:clrMapOvr>
  <p:transition spd="slow"/>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B4C432D-0F43-6B49-88E3-2B4E818BB1ED}"/>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AD42128-22C7-3A41-ADF2-8F09C0B6C099}"/>
              </a:ext>
            </a:extLst>
          </p:cNvPr>
          <p:cNvSpPr txBox="1">
            <a:spLocks noGrp="1"/>
          </p:cNvSpPr>
          <p:nvPr>
            <p:ph type="sldNum" sz="quarter" idx="11"/>
          </p:nvPr>
        </p:nvSpPr>
        <p:spPr>
          <a:ln/>
        </p:spPr>
        <p:txBody>
          <a:bodyPr/>
          <a:lstStyle>
            <a:lvl1pPr>
              <a:defRPr/>
            </a:lvl1pPr>
          </a:lstStyle>
          <a:p>
            <a:pPr>
              <a:defRPr/>
            </a:pPr>
            <a:fld id="{CDEEC98E-5FB0-274D-AD96-36D933C73CC9}" type="slidenum">
              <a:rPr/>
              <a:pPr>
                <a:defRPr/>
              </a:pPr>
              <a:t>‹#›</a:t>
            </a:fld>
            <a:endParaRPr/>
          </a:p>
        </p:txBody>
      </p:sp>
    </p:spTree>
    <p:extLst>
      <p:ext uri="{BB962C8B-B14F-4D97-AF65-F5344CB8AC3E}">
        <p14:creationId xmlns:p14="http://schemas.microsoft.com/office/powerpoint/2010/main" val="2504004145"/>
      </p:ext>
    </p:extLst>
  </p:cSld>
  <p:clrMapOvr>
    <a:masterClrMapping/>
  </p:clrMapOvr>
  <p:transition spd="slow"/>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28326FC-1725-E341-9001-50E48B141C7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4AE0660-F0C6-C64A-95F3-3F9B6F714B59}"/>
              </a:ext>
            </a:extLst>
          </p:cNvPr>
          <p:cNvSpPr txBox="1">
            <a:spLocks noGrp="1"/>
          </p:cNvSpPr>
          <p:nvPr>
            <p:ph type="sldNum" sz="quarter" idx="11"/>
          </p:nvPr>
        </p:nvSpPr>
        <p:spPr>
          <a:ln/>
        </p:spPr>
        <p:txBody>
          <a:bodyPr/>
          <a:lstStyle>
            <a:lvl1pPr>
              <a:defRPr/>
            </a:lvl1pPr>
          </a:lstStyle>
          <a:p>
            <a:pPr>
              <a:defRPr/>
            </a:pPr>
            <a:fld id="{064AA27D-4F8B-A744-AF36-7C4590BC012C}" type="slidenum">
              <a:rPr/>
              <a:pPr>
                <a:defRPr/>
              </a:pPr>
              <a:t>‹#›</a:t>
            </a:fld>
            <a:endParaRPr/>
          </a:p>
        </p:txBody>
      </p:sp>
    </p:spTree>
    <p:extLst>
      <p:ext uri="{BB962C8B-B14F-4D97-AF65-F5344CB8AC3E}">
        <p14:creationId xmlns:p14="http://schemas.microsoft.com/office/powerpoint/2010/main" val="4151971684"/>
      </p:ext>
    </p:extLst>
  </p:cSld>
  <p:clrMapOvr>
    <a:masterClrMapping/>
  </p:clrMapOvr>
  <p:transition spd="slow"/>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C522575-54B2-D04E-801F-3A4F5C297DF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017F4D5-C90A-C74E-9979-B94B7BAB2432}"/>
              </a:ext>
            </a:extLst>
          </p:cNvPr>
          <p:cNvSpPr txBox="1">
            <a:spLocks noGrp="1"/>
          </p:cNvSpPr>
          <p:nvPr>
            <p:ph type="sldNum" sz="quarter" idx="11"/>
          </p:nvPr>
        </p:nvSpPr>
        <p:spPr>
          <a:ln/>
        </p:spPr>
        <p:txBody>
          <a:bodyPr/>
          <a:lstStyle>
            <a:lvl1pPr>
              <a:defRPr/>
            </a:lvl1pPr>
          </a:lstStyle>
          <a:p>
            <a:pPr>
              <a:defRPr/>
            </a:pPr>
            <a:fld id="{66AFAA47-DC45-3344-AC1D-562CF6C0F8E0}" type="slidenum">
              <a:rPr/>
              <a:pPr>
                <a:defRPr/>
              </a:pPr>
              <a:t>‹#›</a:t>
            </a:fld>
            <a:endParaRPr/>
          </a:p>
        </p:txBody>
      </p:sp>
    </p:spTree>
    <p:extLst>
      <p:ext uri="{BB962C8B-B14F-4D97-AF65-F5344CB8AC3E}">
        <p14:creationId xmlns:p14="http://schemas.microsoft.com/office/powerpoint/2010/main" val="2311851172"/>
      </p:ext>
    </p:extLst>
  </p:cSld>
  <p:clrMapOvr>
    <a:masterClrMapping/>
  </p:clrMapOvr>
  <p:transition spd="slow"/>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F4895BC-1255-0046-89A7-1DB29A299BA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51756CB-5CB7-0644-A666-C13CA480CF84}"/>
              </a:ext>
            </a:extLst>
          </p:cNvPr>
          <p:cNvSpPr txBox="1">
            <a:spLocks noGrp="1"/>
          </p:cNvSpPr>
          <p:nvPr>
            <p:ph type="sldNum" sz="quarter" idx="11"/>
          </p:nvPr>
        </p:nvSpPr>
        <p:spPr>
          <a:ln/>
        </p:spPr>
        <p:txBody>
          <a:bodyPr/>
          <a:lstStyle>
            <a:lvl1pPr>
              <a:defRPr/>
            </a:lvl1pPr>
          </a:lstStyle>
          <a:p>
            <a:pPr>
              <a:defRPr/>
            </a:pPr>
            <a:fld id="{1F06A462-E013-CD4E-8231-2A205DEF1243}" type="slidenum">
              <a:rPr/>
              <a:pPr>
                <a:defRPr/>
              </a:pPr>
              <a:t>‹#›</a:t>
            </a:fld>
            <a:endParaRPr/>
          </a:p>
        </p:txBody>
      </p:sp>
    </p:spTree>
    <p:extLst>
      <p:ext uri="{BB962C8B-B14F-4D97-AF65-F5344CB8AC3E}">
        <p14:creationId xmlns:p14="http://schemas.microsoft.com/office/powerpoint/2010/main" val="663093157"/>
      </p:ext>
    </p:extLst>
  </p:cSld>
  <p:clrMapOvr>
    <a:masterClrMapping/>
  </p:clrMapOvr>
  <p:transition spd="slow"/>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D871388-3BCF-FB4D-9E8F-4C9121935E5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FDD55D7-C6AA-5746-BB68-AE78DB62B84A}"/>
              </a:ext>
            </a:extLst>
          </p:cNvPr>
          <p:cNvSpPr txBox="1">
            <a:spLocks noGrp="1"/>
          </p:cNvSpPr>
          <p:nvPr>
            <p:ph type="sldNum" sz="quarter" idx="11"/>
          </p:nvPr>
        </p:nvSpPr>
        <p:spPr>
          <a:ln/>
        </p:spPr>
        <p:txBody>
          <a:bodyPr/>
          <a:lstStyle>
            <a:lvl1pPr>
              <a:defRPr/>
            </a:lvl1pPr>
          </a:lstStyle>
          <a:p>
            <a:pPr>
              <a:defRPr/>
            </a:pPr>
            <a:fld id="{3E70BFD8-CAB0-9347-A496-0ABC63A15FAB}" type="slidenum">
              <a:rPr/>
              <a:pPr>
                <a:defRPr/>
              </a:pPr>
              <a:t>‹#›</a:t>
            </a:fld>
            <a:endParaRPr/>
          </a:p>
        </p:txBody>
      </p:sp>
    </p:spTree>
    <p:extLst>
      <p:ext uri="{BB962C8B-B14F-4D97-AF65-F5344CB8AC3E}">
        <p14:creationId xmlns:p14="http://schemas.microsoft.com/office/powerpoint/2010/main" val="2216340366"/>
      </p:ext>
    </p:extLst>
  </p:cSld>
  <p:clrMapOvr>
    <a:masterClrMapping/>
  </p:clrMapOvr>
  <p:transition spd="slow"/>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46E5C29-BA8E-134D-80A4-74ABC7EDE70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5873EC6-C3DF-1F41-B615-3286BD3558ED}"/>
              </a:ext>
            </a:extLst>
          </p:cNvPr>
          <p:cNvSpPr txBox="1">
            <a:spLocks noGrp="1"/>
          </p:cNvSpPr>
          <p:nvPr>
            <p:ph type="sldNum" sz="quarter" idx="11"/>
          </p:nvPr>
        </p:nvSpPr>
        <p:spPr>
          <a:ln/>
        </p:spPr>
        <p:txBody>
          <a:bodyPr/>
          <a:lstStyle>
            <a:lvl1pPr>
              <a:defRPr/>
            </a:lvl1pPr>
          </a:lstStyle>
          <a:p>
            <a:pPr>
              <a:defRPr/>
            </a:pPr>
            <a:fld id="{9C5FB41D-7654-884B-8132-70EBED1FACD7}" type="slidenum">
              <a:rPr/>
              <a:pPr>
                <a:defRPr/>
              </a:pPr>
              <a:t>‹#›</a:t>
            </a:fld>
            <a:endParaRPr/>
          </a:p>
        </p:txBody>
      </p:sp>
    </p:spTree>
    <p:extLst>
      <p:ext uri="{BB962C8B-B14F-4D97-AF65-F5344CB8AC3E}">
        <p14:creationId xmlns:p14="http://schemas.microsoft.com/office/powerpoint/2010/main" val="3336624379"/>
      </p:ext>
    </p:extLst>
  </p:cSld>
  <p:clrMapOvr>
    <a:masterClrMapping/>
  </p:clrMapOvr>
  <p:transition spd="slow"/>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434201EC-19F4-7F47-9532-1A391C190FF1}"/>
              </a:ext>
            </a:extLst>
          </p:cNvPr>
          <p:cNvSpPr txBox="1">
            <a:spLocks noGrp="1"/>
          </p:cNvSpPr>
          <p:nvPr>
            <p:ph type="sldNum" sz="quarter" idx="10"/>
          </p:nvPr>
        </p:nvSpPr>
        <p:spPr>
          <a:ln/>
        </p:spPr>
        <p:txBody>
          <a:bodyPr/>
          <a:lstStyle>
            <a:lvl1pPr>
              <a:defRPr/>
            </a:lvl1pPr>
          </a:lstStyle>
          <a:p>
            <a:pPr>
              <a:defRPr/>
            </a:pPr>
            <a:fld id="{D59D69B1-EEAD-5541-AF14-5169F86D1CBF}" type="slidenum">
              <a:rPr/>
              <a:pPr>
                <a:defRPr/>
              </a:pPr>
              <a:t>‹#›</a:t>
            </a:fld>
            <a:endParaRPr/>
          </a:p>
        </p:txBody>
      </p:sp>
    </p:spTree>
    <p:extLst>
      <p:ext uri="{BB962C8B-B14F-4D97-AF65-F5344CB8AC3E}">
        <p14:creationId xmlns:p14="http://schemas.microsoft.com/office/powerpoint/2010/main" val="620507347"/>
      </p:ext>
    </p:extLst>
  </p:cSld>
  <p:clrMapOvr>
    <a:masterClrMapping/>
  </p:clrMapOvr>
  <p:transition spd="slow"/>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08E5E8EB-6C34-E545-A9D6-96866352066A}"/>
              </a:ext>
            </a:extLst>
          </p:cNvPr>
          <p:cNvSpPr txBox="1">
            <a:spLocks noGrp="1"/>
          </p:cNvSpPr>
          <p:nvPr>
            <p:ph type="sldNum" sz="quarter" idx="10"/>
          </p:nvPr>
        </p:nvSpPr>
        <p:spPr>
          <a:ln/>
        </p:spPr>
        <p:txBody>
          <a:bodyPr/>
          <a:lstStyle>
            <a:lvl1pPr>
              <a:defRPr/>
            </a:lvl1pPr>
          </a:lstStyle>
          <a:p>
            <a:pPr>
              <a:defRPr/>
            </a:pPr>
            <a:fld id="{253A7809-2D1A-5044-B97F-810DFB26D55C}" type="slidenum">
              <a:rPr/>
              <a:pPr>
                <a:defRPr/>
              </a:pPr>
              <a:t>‹#›</a:t>
            </a:fld>
            <a:endParaRPr/>
          </a:p>
        </p:txBody>
      </p:sp>
    </p:spTree>
    <p:extLst>
      <p:ext uri="{BB962C8B-B14F-4D97-AF65-F5344CB8AC3E}">
        <p14:creationId xmlns:p14="http://schemas.microsoft.com/office/powerpoint/2010/main" val="1559707932"/>
      </p:ext>
    </p:extLst>
  </p:cSld>
  <p:clrMapOvr>
    <a:masterClrMapping/>
  </p:clrMapOvr>
  <p:transition spd="slow"/>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9AEE01FD-1AE6-AF43-B654-76E27AFE285B}"/>
              </a:ext>
            </a:extLst>
          </p:cNvPr>
          <p:cNvSpPr txBox="1">
            <a:spLocks noGrp="1"/>
          </p:cNvSpPr>
          <p:nvPr>
            <p:ph type="sldNum" sz="quarter" idx="10"/>
          </p:nvPr>
        </p:nvSpPr>
        <p:spPr>
          <a:ln/>
        </p:spPr>
        <p:txBody>
          <a:bodyPr/>
          <a:lstStyle>
            <a:lvl1pPr>
              <a:defRPr/>
            </a:lvl1pPr>
          </a:lstStyle>
          <a:p>
            <a:pPr>
              <a:defRPr/>
            </a:pPr>
            <a:fld id="{E57D92D0-804F-2F4F-B5D8-F9C84AA0455F}" type="slidenum">
              <a:rPr/>
              <a:pPr>
                <a:defRPr/>
              </a:pPr>
              <a:t>‹#›</a:t>
            </a:fld>
            <a:endParaRPr/>
          </a:p>
        </p:txBody>
      </p:sp>
    </p:spTree>
    <p:extLst>
      <p:ext uri="{BB962C8B-B14F-4D97-AF65-F5344CB8AC3E}">
        <p14:creationId xmlns:p14="http://schemas.microsoft.com/office/powerpoint/2010/main" val="3132295963"/>
      </p:ext>
    </p:extLst>
  </p:cSld>
  <p:clrMapOvr>
    <a:masterClrMapping/>
  </p:clrMapOvr>
  <p:transition spd="slow"/>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A31057B-4872-7C45-A6A3-F47E91059A0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E8CBCDE-ECAF-DB45-9B57-49AD2992C76A}"/>
              </a:ext>
            </a:extLst>
          </p:cNvPr>
          <p:cNvSpPr txBox="1">
            <a:spLocks noGrp="1"/>
          </p:cNvSpPr>
          <p:nvPr>
            <p:ph type="sldNum" sz="quarter" idx="11"/>
          </p:nvPr>
        </p:nvSpPr>
        <p:spPr>
          <a:ln/>
        </p:spPr>
        <p:txBody>
          <a:bodyPr/>
          <a:lstStyle>
            <a:lvl1pPr>
              <a:defRPr/>
            </a:lvl1pPr>
          </a:lstStyle>
          <a:p>
            <a:pPr>
              <a:defRPr/>
            </a:pPr>
            <a:fld id="{53D35C1C-D38C-364A-8FED-5DF128F5F263}" type="slidenum">
              <a:rPr/>
              <a:pPr>
                <a:defRPr/>
              </a:pPr>
              <a:t>‹#›</a:t>
            </a:fld>
            <a:endParaRPr/>
          </a:p>
        </p:txBody>
      </p:sp>
    </p:spTree>
    <p:extLst>
      <p:ext uri="{BB962C8B-B14F-4D97-AF65-F5344CB8AC3E}">
        <p14:creationId xmlns:p14="http://schemas.microsoft.com/office/powerpoint/2010/main" val="2606635288"/>
      </p:ext>
    </p:extLst>
  </p:cSld>
  <p:clrMapOvr>
    <a:masterClrMapping/>
  </p:clrMapOvr>
  <p:transition spd="slow"/>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E12C80CB-4D5A-2947-8D76-C1D779C62201}"/>
              </a:ext>
            </a:extLst>
          </p:cNvPr>
          <p:cNvSpPr txBox="1">
            <a:spLocks noGrp="1"/>
          </p:cNvSpPr>
          <p:nvPr>
            <p:ph type="sldNum" sz="quarter" idx="10"/>
          </p:nvPr>
        </p:nvSpPr>
        <p:spPr>
          <a:ln/>
        </p:spPr>
        <p:txBody>
          <a:bodyPr/>
          <a:lstStyle>
            <a:lvl1pPr>
              <a:defRPr/>
            </a:lvl1pPr>
          </a:lstStyle>
          <a:p>
            <a:pPr>
              <a:defRPr/>
            </a:pPr>
            <a:fld id="{A1348DFD-6971-FF45-A228-3B13948C2BB5}" type="slidenum">
              <a:rPr/>
              <a:pPr>
                <a:defRPr/>
              </a:pPr>
              <a:t>‹#›</a:t>
            </a:fld>
            <a:endParaRPr/>
          </a:p>
        </p:txBody>
      </p:sp>
    </p:spTree>
    <p:extLst>
      <p:ext uri="{BB962C8B-B14F-4D97-AF65-F5344CB8AC3E}">
        <p14:creationId xmlns:p14="http://schemas.microsoft.com/office/powerpoint/2010/main" val="306868143"/>
      </p:ext>
    </p:extLst>
  </p:cSld>
  <p:clrMapOvr>
    <a:masterClrMapping/>
  </p:clrMapOvr>
  <p:transition spd="slow"/>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15A5AFDA-16CF-6046-A81A-B948262803EF}"/>
              </a:ext>
            </a:extLst>
          </p:cNvPr>
          <p:cNvSpPr txBox="1">
            <a:spLocks noGrp="1"/>
          </p:cNvSpPr>
          <p:nvPr>
            <p:ph type="sldNum" sz="quarter" idx="10"/>
          </p:nvPr>
        </p:nvSpPr>
        <p:spPr>
          <a:ln/>
        </p:spPr>
        <p:txBody>
          <a:bodyPr/>
          <a:lstStyle>
            <a:lvl1pPr>
              <a:defRPr/>
            </a:lvl1pPr>
          </a:lstStyle>
          <a:p>
            <a:pPr>
              <a:defRPr/>
            </a:pPr>
            <a:fld id="{433DF1D9-EF45-184B-A727-42B705E800B4}" type="slidenum">
              <a:rPr/>
              <a:pPr>
                <a:defRPr/>
              </a:pPr>
              <a:t>‹#›</a:t>
            </a:fld>
            <a:endParaRPr/>
          </a:p>
        </p:txBody>
      </p:sp>
    </p:spTree>
    <p:extLst>
      <p:ext uri="{BB962C8B-B14F-4D97-AF65-F5344CB8AC3E}">
        <p14:creationId xmlns:p14="http://schemas.microsoft.com/office/powerpoint/2010/main" val="2037334348"/>
      </p:ext>
    </p:extLst>
  </p:cSld>
  <p:clrMapOvr>
    <a:masterClrMapping/>
  </p:clrMapOvr>
  <p:transition spd="slow"/>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BFEB65E6-3549-AE46-B345-7E0844F7A725}"/>
              </a:ext>
            </a:extLst>
          </p:cNvPr>
          <p:cNvSpPr txBox="1">
            <a:spLocks noGrp="1"/>
          </p:cNvSpPr>
          <p:nvPr>
            <p:ph type="sldNum" sz="quarter" idx="10"/>
          </p:nvPr>
        </p:nvSpPr>
        <p:spPr>
          <a:ln/>
        </p:spPr>
        <p:txBody>
          <a:bodyPr/>
          <a:lstStyle>
            <a:lvl1pPr>
              <a:defRPr/>
            </a:lvl1pPr>
          </a:lstStyle>
          <a:p>
            <a:pPr>
              <a:defRPr/>
            </a:pPr>
            <a:fld id="{849E5BD6-E190-A045-BB0B-76FFB5EDC8D9}" type="slidenum">
              <a:rPr/>
              <a:pPr>
                <a:defRPr/>
              </a:pPr>
              <a:t>‹#›</a:t>
            </a:fld>
            <a:endParaRPr/>
          </a:p>
        </p:txBody>
      </p:sp>
    </p:spTree>
    <p:extLst>
      <p:ext uri="{BB962C8B-B14F-4D97-AF65-F5344CB8AC3E}">
        <p14:creationId xmlns:p14="http://schemas.microsoft.com/office/powerpoint/2010/main" val="859369304"/>
      </p:ext>
    </p:extLst>
  </p:cSld>
  <p:clrMapOvr>
    <a:masterClrMapping/>
  </p:clrMapOvr>
  <p:transition spd="slow"/>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A1694E6B-4F86-094E-A768-E3A4BB06CE11}"/>
              </a:ext>
            </a:extLst>
          </p:cNvPr>
          <p:cNvSpPr txBox="1">
            <a:spLocks noGrp="1"/>
          </p:cNvSpPr>
          <p:nvPr>
            <p:ph type="sldNum" sz="quarter" idx="10"/>
          </p:nvPr>
        </p:nvSpPr>
        <p:spPr>
          <a:ln/>
        </p:spPr>
        <p:txBody>
          <a:bodyPr/>
          <a:lstStyle>
            <a:lvl1pPr>
              <a:defRPr/>
            </a:lvl1pPr>
          </a:lstStyle>
          <a:p>
            <a:pPr>
              <a:defRPr/>
            </a:pPr>
            <a:fld id="{06487821-DA82-C043-8798-D359F3C345FA}" type="slidenum">
              <a:rPr/>
              <a:pPr>
                <a:defRPr/>
              </a:pPr>
              <a:t>‹#›</a:t>
            </a:fld>
            <a:endParaRPr/>
          </a:p>
        </p:txBody>
      </p:sp>
    </p:spTree>
    <p:extLst>
      <p:ext uri="{BB962C8B-B14F-4D97-AF65-F5344CB8AC3E}">
        <p14:creationId xmlns:p14="http://schemas.microsoft.com/office/powerpoint/2010/main" val="1050879321"/>
      </p:ext>
    </p:extLst>
  </p:cSld>
  <p:clrMapOvr>
    <a:masterClrMapping/>
  </p:clrMapOvr>
  <p:transition spd="slow"/>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055FBD2A-B91C-0442-9835-AAD116F3D185}"/>
              </a:ext>
            </a:extLst>
          </p:cNvPr>
          <p:cNvSpPr txBox="1">
            <a:spLocks noGrp="1"/>
          </p:cNvSpPr>
          <p:nvPr>
            <p:ph type="sldNum" sz="quarter" idx="10"/>
          </p:nvPr>
        </p:nvSpPr>
        <p:spPr>
          <a:ln/>
        </p:spPr>
        <p:txBody>
          <a:bodyPr/>
          <a:lstStyle>
            <a:lvl1pPr>
              <a:defRPr/>
            </a:lvl1pPr>
          </a:lstStyle>
          <a:p>
            <a:pPr>
              <a:defRPr/>
            </a:pPr>
            <a:fld id="{E464289E-A0D1-444E-B853-6BFCF8D6DCA0}" type="slidenum">
              <a:rPr/>
              <a:pPr>
                <a:defRPr/>
              </a:pPr>
              <a:t>‹#›</a:t>
            </a:fld>
            <a:endParaRPr/>
          </a:p>
        </p:txBody>
      </p:sp>
    </p:spTree>
    <p:extLst>
      <p:ext uri="{BB962C8B-B14F-4D97-AF65-F5344CB8AC3E}">
        <p14:creationId xmlns:p14="http://schemas.microsoft.com/office/powerpoint/2010/main" val="3688546642"/>
      </p:ext>
    </p:extLst>
  </p:cSld>
  <p:clrMapOvr>
    <a:masterClrMapping/>
  </p:clrMapOvr>
  <p:transition spd="slow"/>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A148039A-D9FF-4D4C-BE1B-6AEB7CBFA096}"/>
              </a:ext>
            </a:extLst>
          </p:cNvPr>
          <p:cNvSpPr txBox="1">
            <a:spLocks noGrp="1"/>
          </p:cNvSpPr>
          <p:nvPr>
            <p:ph type="sldNum" sz="quarter" idx="10"/>
          </p:nvPr>
        </p:nvSpPr>
        <p:spPr>
          <a:ln/>
        </p:spPr>
        <p:txBody>
          <a:bodyPr/>
          <a:lstStyle>
            <a:lvl1pPr>
              <a:defRPr/>
            </a:lvl1pPr>
          </a:lstStyle>
          <a:p>
            <a:pPr>
              <a:defRPr/>
            </a:pPr>
            <a:fld id="{EA084D12-9E1F-FA48-B9AE-AF8112A45E89}" type="slidenum">
              <a:rPr/>
              <a:pPr>
                <a:defRPr/>
              </a:pPr>
              <a:t>‹#›</a:t>
            </a:fld>
            <a:endParaRPr/>
          </a:p>
        </p:txBody>
      </p:sp>
    </p:spTree>
    <p:extLst>
      <p:ext uri="{BB962C8B-B14F-4D97-AF65-F5344CB8AC3E}">
        <p14:creationId xmlns:p14="http://schemas.microsoft.com/office/powerpoint/2010/main" val="2483218324"/>
      </p:ext>
    </p:extLst>
  </p:cSld>
  <p:clrMapOvr>
    <a:masterClrMapping/>
  </p:clrMapOvr>
  <p:transition spd="slow"/>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34968971-218D-6649-8EFF-1A1476E5FCAA}"/>
              </a:ext>
            </a:extLst>
          </p:cNvPr>
          <p:cNvSpPr txBox="1">
            <a:spLocks noGrp="1"/>
          </p:cNvSpPr>
          <p:nvPr>
            <p:ph type="sldNum" sz="quarter" idx="10"/>
          </p:nvPr>
        </p:nvSpPr>
        <p:spPr>
          <a:ln/>
        </p:spPr>
        <p:txBody>
          <a:bodyPr/>
          <a:lstStyle>
            <a:lvl1pPr>
              <a:defRPr/>
            </a:lvl1pPr>
          </a:lstStyle>
          <a:p>
            <a:pPr>
              <a:defRPr/>
            </a:pPr>
            <a:fld id="{D6C2FAB6-B1C4-C641-B738-A089DF97770C}" type="slidenum">
              <a:rPr/>
              <a:pPr>
                <a:defRPr/>
              </a:pPr>
              <a:t>‹#›</a:t>
            </a:fld>
            <a:endParaRPr/>
          </a:p>
        </p:txBody>
      </p:sp>
    </p:spTree>
    <p:extLst>
      <p:ext uri="{BB962C8B-B14F-4D97-AF65-F5344CB8AC3E}">
        <p14:creationId xmlns:p14="http://schemas.microsoft.com/office/powerpoint/2010/main" val="703059072"/>
      </p:ext>
    </p:extLst>
  </p:cSld>
  <p:clrMapOvr>
    <a:masterClrMapping/>
  </p:clrMapOvr>
  <p:transition spd="slow"/>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57933F7-7A46-A94E-97EC-D876E8820278}"/>
              </a:ext>
            </a:extLst>
          </p:cNvPr>
          <p:cNvSpPr txBox="1">
            <a:spLocks noGrp="1"/>
          </p:cNvSpPr>
          <p:nvPr>
            <p:ph type="sldNum" sz="quarter" idx="10"/>
          </p:nvPr>
        </p:nvSpPr>
        <p:spPr>
          <a:ln/>
        </p:spPr>
        <p:txBody>
          <a:bodyPr/>
          <a:lstStyle>
            <a:lvl1pPr>
              <a:defRPr/>
            </a:lvl1pPr>
          </a:lstStyle>
          <a:p>
            <a:pPr>
              <a:defRPr/>
            </a:pPr>
            <a:fld id="{D57EF343-A479-B445-9DCE-9894BDC89CBE}" type="slidenum">
              <a:rPr/>
              <a:pPr>
                <a:defRPr/>
              </a:pPr>
              <a:t>‹#›</a:t>
            </a:fld>
            <a:endParaRPr/>
          </a:p>
        </p:txBody>
      </p:sp>
    </p:spTree>
    <p:extLst>
      <p:ext uri="{BB962C8B-B14F-4D97-AF65-F5344CB8AC3E}">
        <p14:creationId xmlns:p14="http://schemas.microsoft.com/office/powerpoint/2010/main" val="2835243343"/>
      </p:ext>
    </p:extLst>
  </p:cSld>
  <p:clrMapOvr>
    <a:masterClrMapping/>
  </p:clrMapOvr>
  <p:transition spd="slow"/>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7BEF9C91-3A11-7A42-A9E7-617DAE6430E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ABD2FEF-F45D-A646-A293-D3C25CAA2378}"/>
              </a:ext>
            </a:extLst>
          </p:cNvPr>
          <p:cNvSpPr txBox="1">
            <a:spLocks noGrp="1"/>
          </p:cNvSpPr>
          <p:nvPr>
            <p:ph type="sldNum" sz="quarter" idx="11"/>
          </p:nvPr>
        </p:nvSpPr>
        <p:spPr>
          <a:ln/>
        </p:spPr>
        <p:txBody>
          <a:bodyPr/>
          <a:lstStyle>
            <a:lvl1pPr>
              <a:defRPr/>
            </a:lvl1pPr>
          </a:lstStyle>
          <a:p>
            <a:pPr>
              <a:defRPr/>
            </a:pPr>
            <a:fld id="{DB58243D-68D5-6149-87EC-E5AEF2F9495D}" type="slidenum">
              <a:rPr/>
              <a:pPr>
                <a:defRPr/>
              </a:pPr>
              <a:t>‹#›</a:t>
            </a:fld>
            <a:endParaRPr/>
          </a:p>
        </p:txBody>
      </p:sp>
    </p:spTree>
    <p:extLst>
      <p:ext uri="{BB962C8B-B14F-4D97-AF65-F5344CB8AC3E}">
        <p14:creationId xmlns:p14="http://schemas.microsoft.com/office/powerpoint/2010/main" val="3200233515"/>
      </p:ext>
    </p:extLst>
  </p:cSld>
  <p:clrMapOvr>
    <a:masterClrMapping/>
  </p:clrMapOvr>
  <p:transition spd="slow"/>
</p:sldLayout>
</file>

<file path=ppt/slideLayouts/slideLayout7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9C1254C-E980-DB48-AC6B-C1C0C60BF78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505D862-C726-5E43-8111-A8387C30290B}"/>
              </a:ext>
            </a:extLst>
          </p:cNvPr>
          <p:cNvSpPr txBox="1">
            <a:spLocks noGrp="1"/>
          </p:cNvSpPr>
          <p:nvPr>
            <p:ph type="sldNum" sz="quarter" idx="11"/>
          </p:nvPr>
        </p:nvSpPr>
        <p:spPr>
          <a:ln/>
        </p:spPr>
        <p:txBody>
          <a:bodyPr/>
          <a:lstStyle>
            <a:lvl1pPr>
              <a:defRPr/>
            </a:lvl1pPr>
          </a:lstStyle>
          <a:p>
            <a:pPr>
              <a:defRPr/>
            </a:pPr>
            <a:fld id="{D079D676-C1F7-0F4E-954A-F6600F64440C}" type="slidenum">
              <a:rPr/>
              <a:pPr>
                <a:defRPr/>
              </a:pPr>
              <a:t>‹#›</a:t>
            </a:fld>
            <a:endParaRPr/>
          </a:p>
        </p:txBody>
      </p:sp>
    </p:spTree>
    <p:extLst>
      <p:ext uri="{BB962C8B-B14F-4D97-AF65-F5344CB8AC3E}">
        <p14:creationId xmlns:p14="http://schemas.microsoft.com/office/powerpoint/2010/main" val="3343333828"/>
      </p:ext>
    </p:extLst>
  </p:cSld>
  <p:clrMapOvr>
    <a:masterClrMapping/>
  </p:clrMapOvr>
  <p:transition spd="slow"/>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B355BC0-CE2F-294C-A2CC-7793CEEC3D0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7209810-C4BD-0B4D-A023-5DE9132A812D}"/>
              </a:ext>
            </a:extLst>
          </p:cNvPr>
          <p:cNvSpPr txBox="1">
            <a:spLocks noGrp="1"/>
          </p:cNvSpPr>
          <p:nvPr>
            <p:ph type="sldNum" sz="quarter" idx="11"/>
          </p:nvPr>
        </p:nvSpPr>
        <p:spPr>
          <a:ln/>
        </p:spPr>
        <p:txBody>
          <a:bodyPr/>
          <a:lstStyle>
            <a:lvl1pPr>
              <a:defRPr/>
            </a:lvl1pPr>
          </a:lstStyle>
          <a:p>
            <a:pPr>
              <a:defRPr/>
            </a:pPr>
            <a:fld id="{0989D3F6-9B22-1044-BE12-5250A11648E3}" type="slidenum">
              <a:rPr/>
              <a:pPr>
                <a:defRPr/>
              </a:pPr>
              <a:t>‹#›</a:t>
            </a:fld>
            <a:endParaRPr/>
          </a:p>
        </p:txBody>
      </p:sp>
    </p:spTree>
    <p:extLst>
      <p:ext uri="{BB962C8B-B14F-4D97-AF65-F5344CB8AC3E}">
        <p14:creationId xmlns:p14="http://schemas.microsoft.com/office/powerpoint/2010/main" val="2121333918"/>
      </p:ext>
    </p:extLst>
  </p:cSld>
  <p:clrMapOvr>
    <a:masterClrMapping/>
  </p:clrMapOvr>
  <p:transition spd="slow"/>
</p:sldLayout>
</file>

<file path=ppt/slideLayouts/slideLayout7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36A325D-6851-A643-833B-9B7BAC382C9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CFDDD47-2FC5-2840-B91D-F3C1639CA37A}"/>
              </a:ext>
            </a:extLst>
          </p:cNvPr>
          <p:cNvSpPr txBox="1">
            <a:spLocks noGrp="1"/>
          </p:cNvSpPr>
          <p:nvPr>
            <p:ph type="sldNum" sz="quarter" idx="11"/>
          </p:nvPr>
        </p:nvSpPr>
        <p:spPr>
          <a:ln/>
        </p:spPr>
        <p:txBody>
          <a:bodyPr/>
          <a:lstStyle>
            <a:lvl1pPr>
              <a:defRPr/>
            </a:lvl1pPr>
          </a:lstStyle>
          <a:p>
            <a:pPr>
              <a:defRPr/>
            </a:pPr>
            <a:fld id="{B947A825-6007-3240-9650-92EC2A25B1EE}" type="slidenum">
              <a:rPr/>
              <a:pPr>
                <a:defRPr/>
              </a:pPr>
              <a:t>‹#›</a:t>
            </a:fld>
            <a:endParaRPr/>
          </a:p>
        </p:txBody>
      </p:sp>
    </p:spTree>
    <p:extLst>
      <p:ext uri="{BB962C8B-B14F-4D97-AF65-F5344CB8AC3E}">
        <p14:creationId xmlns:p14="http://schemas.microsoft.com/office/powerpoint/2010/main" val="335294036"/>
      </p:ext>
    </p:extLst>
  </p:cSld>
  <p:clrMapOvr>
    <a:masterClrMapping/>
  </p:clrMapOvr>
  <p:transition spd="slow"/>
</p:sldLayout>
</file>

<file path=ppt/slideLayouts/slideLayout7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3CB5FBB-D52B-E046-A88C-CCC28499F6D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76BE7DD-5723-0044-9D13-354739C9671E}"/>
              </a:ext>
            </a:extLst>
          </p:cNvPr>
          <p:cNvSpPr txBox="1">
            <a:spLocks noGrp="1"/>
          </p:cNvSpPr>
          <p:nvPr>
            <p:ph type="sldNum" sz="quarter" idx="11"/>
          </p:nvPr>
        </p:nvSpPr>
        <p:spPr>
          <a:ln/>
        </p:spPr>
        <p:txBody>
          <a:bodyPr/>
          <a:lstStyle>
            <a:lvl1pPr>
              <a:defRPr/>
            </a:lvl1pPr>
          </a:lstStyle>
          <a:p>
            <a:pPr>
              <a:defRPr/>
            </a:pPr>
            <a:fld id="{28974829-A497-E54B-8343-406541010891}" type="slidenum">
              <a:rPr/>
              <a:pPr>
                <a:defRPr/>
              </a:pPr>
              <a:t>‹#›</a:t>
            </a:fld>
            <a:endParaRPr/>
          </a:p>
        </p:txBody>
      </p:sp>
    </p:spTree>
    <p:extLst>
      <p:ext uri="{BB962C8B-B14F-4D97-AF65-F5344CB8AC3E}">
        <p14:creationId xmlns:p14="http://schemas.microsoft.com/office/powerpoint/2010/main" val="4029296455"/>
      </p:ext>
    </p:extLst>
  </p:cSld>
  <p:clrMapOvr>
    <a:masterClrMapping/>
  </p:clrMapOvr>
  <p:transition spd="slow"/>
</p:sldLayout>
</file>

<file path=ppt/slideLayouts/slideLayout7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C5737B25-18F0-C24E-9CED-54C2B85228F2}"/>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4A469104-C9C8-2B4D-ADE1-FF8586033093}"/>
              </a:ext>
            </a:extLst>
          </p:cNvPr>
          <p:cNvSpPr txBox="1">
            <a:spLocks noGrp="1"/>
          </p:cNvSpPr>
          <p:nvPr>
            <p:ph type="sldNum" sz="quarter" idx="11"/>
          </p:nvPr>
        </p:nvSpPr>
        <p:spPr>
          <a:ln/>
        </p:spPr>
        <p:txBody>
          <a:bodyPr/>
          <a:lstStyle>
            <a:lvl1pPr>
              <a:defRPr/>
            </a:lvl1pPr>
          </a:lstStyle>
          <a:p>
            <a:pPr>
              <a:defRPr/>
            </a:pPr>
            <a:fld id="{18A47593-303C-9443-B9D7-546BE6F2FC8B}" type="slidenum">
              <a:rPr/>
              <a:pPr>
                <a:defRPr/>
              </a:pPr>
              <a:t>‹#›</a:t>
            </a:fld>
            <a:endParaRPr/>
          </a:p>
        </p:txBody>
      </p:sp>
    </p:spTree>
    <p:extLst>
      <p:ext uri="{BB962C8B-B14F-4D97-AF65-F5344CB8AC3E}">
        <p14:creationId xmlns:p14="http://schemas.microsoft.com/office/powerpoint/2010/main" val="2997354885"/>
      </p:ext>
    </p:extLst>
  </p:cSld>
  <p:clrMapOvr>
    <a:masterClrMapping/>
  </p:clrMapOvr>
  <p:transition spd="slow"/>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15C15F8-CB42-4A49-9382-FF21F3A0BD87}"/>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9E209DC-72EF-4B49-A956-D7C7437056F8}"/>
              </a:ext>
            </a:extLst>
          </p:cNvPr>
          <p:cNvSpPr txBox="1">
            <a:spLocks noGrp="1"/>
          </p:cNvSpPr>
          <p:nvPr>
            <p:ph type="sldNum" sz="quarter" idx="11"/>
          </p:nvPr>
        </p:nvSpPr>
        <p:spPr>
          <a:ln/>
        </p:spPr>
        <p:txBody>
          <a:bodyPr/>
          <a:lstStyle>
            <a:lvl1pPr>
              <a:defRPr/>
            </a:lvl1pPr>
          </a:lstStyle>
          <a:p>
            <a:pPr>
              <a:defRPr/>
            </a:pPr>
            <a:fld id="{7EC8ADF3-FEB9-9643-AD99-B9AECBF2434F}" type="slidenum">
              <a:rPr/>
              <a:pPr>
                <a:defRPr/>
              </a:pPr>
              <a:t>‹#›</a:t>
            </a:fld>
            <a:endParaRPr/>
          </a:p>
        </p:txBody>
      </p:sp>
    </p:spTree>
    <p:extLst>
      <p:ext uri="{BB962C8B-B14F-4D97-AF65-F5344CB8AC3E}">
        <p14:creationId xmlns:p14="http://schemas.microsoft.com/office/powerpoint/2010/main" val="2551289324"/>
      </p:ext>
    </p:extLst>
  </p:cSld>
  <p:clrMapOvr>
    <a:masterClrMapping/>
  </p:clrMapOvr>
  <p:transition spd="slow"/>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3AFD6CD-DEBF-8445-BA4F-808EAB3FE4D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F8C0210-8C15-7E46-BBBE-78AE05430113}"/>
              </a:ext>
            </a:extLst>
          </p:cNvPr>
          <p:cNvSpPr txBox="1">
            <a:spLocks noGrp="1"/>
          </p:cNvSpPr>
          <p:nvPr>
            <p:ph type="sldNum" sz="quarter" idx="11"/>
          </p:nvPr>
        </p:nvSpPr>
        <p:spPr>
          <a:ln/>
        </p:spPr>
        <p:txBody>
          <a:bodyPr/>
          <a:lstStyle>
            <a:lvl1pPr>
              <a:defRPr/>
            </a:lvl1pPr>
          </a:lstStyle>
          <a:p>
            <a:pPr>
              <a:defRPr/>
            </a:pPr>
            <a:fld id="{48B513E2-D374-8347-A7FC-8C4B1B866DC6}" type="slidenum">
              <a:rPr/>
              <a:pPr>
                <a:defRPr/>
              </a:pPr>
              <a:t>‹#›</a:t>
            </a:fld>
            <a:endParaRPr/>
          </a:p>
        </p:txBody>
      </p:sp>
    </p:spTree>
    <p:extLst>
      <p:ext uri="{BB962C8B-B14F-4D97-AF65-F5344CB8AC3E}">
        <p14:creationId xmlns:p14="http://schemas.microsoft.com/office/powerpoint/2010/main" val="515771043"/>
      </p:ext>
    </p:extLst>
  </p:cSld>
  <p:clrMapOvr>
    <a:masterClrMapping/>
  </p:clrMapOvr>
  <p:transition spd="slow"/>
</p:sldLayout>
</file>

<file path=ppt/slideLayouts/slideLayout7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6B700C0-886C-D047-9698-6263396906A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90B470C-7F37-6A40-9DE4-4E4FFF4A19C5}"/>
              </a:ext>
            </a:extLst>
          </p:cNvPr>
          <p:cNvSpPr txBox="1">
            <a:spLocks noGrp="1"/>
          </p:cNvSpPr>
          <p:nvPr>
            <p:ph type="sldNum" sz="quarter" idx="11"/>
          </p:nvPr>
        </p:nvSpPr>
        <p:spPr>
          <a:ln/>
        </p:spPr>
        <p:txBody>
          <a:bodyPr/>
          <a:lstStyle>
            <a:lvl1pPr>
              <a:defRPr/>
            </a:lvl1pPr>
          </a:lstStyle>
          <a:p>
            <a:pPr>
              <a:defRPr/>
            </a:pPr>
            <a:fld id="{4C1F8338-0769-084B-8E36-C31556AEF44A}" type="slidenum">
              <a:rPr/>
              <a:pPr>
                <a:defRPr/>
              </a:pPr>
              <a:t>‹#›</a:t>
            </a:fld>
            <a:endParaRPr/>
          </a:p>
        </p:txBody>
      </p:sp>
    </p:spTree>
    <p:extLst>
      <p:ext uri="{BB962C8B-B14F-4D97-AF65-F5344CB8AC3E}">
        <p14:creationId xmlns:p14="http://schemas.microsoft.com/office/powerpoint/2010/main" val="3096267399"/>
      </p:ext>
    </p:extLst>
  </p:cSld>
  <p:clrMapOvr>
    <a:masterClrMapping/>
  </p:clrMapOvr>
  <p:transition spd="slow"/>
</p:sldLayout>
</file>

<file path=ppt/slideLayouts/slideLayout7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97F3A09-0753-2B4E-B122-FF9C773A3CE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F8881A6-35AB-CB48-87E5-3B918B917FDB}"/>
              </a:ext>
            </a:extLst>
          </p:cNvPr>
          <p:cNvSpPr txBox="1">
            <a:spLocks noGrp="1"/>
          </p:cNvSpPr>
          <p:nvPr>
            <p:ph type="sldNum" sz="quarter" idx="11"/>
          </p:nvPr>
        </p:nvSpPr>
        <p:spPr>
          <a:ln/>
        </p:spPr>
        <p:txBody>
          <a:bodyPr/>
          <a:lstStyle>
            <a:lvl1pPr>
              <a:defRPr/>
            </a:lvl1pPr>
          </a:lstStyle>
          <a:p>
            <a:pPr>
              <a:defRPr/>
            </a:pPr>
            <a:fld id="{A4D8740D-FCB0-D546-A110-716F3689198E}" type="slidenum">
              <a:rPr/>
              <a:pPr>
                <a:defRPr/>
              </a:pPr>
              <a:t>‹#›</a:t>
            </a:fld>
            <a:endParaRPr/>
          </a:p>
        </p:txBody>
      </p:sp>
    </p:spTree>
    <p:extLst>
      <p:ext uri="{BB962C8B-B14F-4D97-AF65-F5344CB8AC3E}">
        <p14:creationId xmlns:p14="http://schemas.microsoft.com/office/powerpoint/2010/main" val="941471379"/>
      </p:ext>
    </p:extLst>
  </p:cSld>
  <p:clrMapOvr>
    <a:masterClrMapping/>
  </p:clrMapOvr>
  <p:transition spd="slow"/>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44982DB-519C-674C-8F7E-26BE5803496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96E6F66-0709-FB4D-9D28-B6A5E19F737A}"/>
              </a:ext>
            </a:extLst>
          </p:cNvPr>
          <p:cNvSpPr txBox="1">
            <a:spLocks noGrp="1"/>
          </p:cNvSpPr>
          <p:nvPr>
            <p:ph type="sldNum" sz="quarter" idx="11"/>
          </p:nvPr>
        </p:nvSpPr>
        <p:spPr>
          <a:ln/>
        </p:spPr>
        <p:txBody>
          <a:bodyPr/>
          <a:lstStyle>
            <a:lvl1pPr>
              <a:defRPr/>
            </a:lvl1pPr>
          </a:lstStyle>
          <a:p>
            <a:pPr>
              <a:defRPr/>
            </a:pPr>
            <a:fld id="{B7AC1C89-C7C8-F54F-AEA2-50B55CBD3024}" type="slidenum">
              <a:rPr/>
              <a:pPr>
                <a:defRPr/>
              </a:pPr>
              <a:t>‹#›</a:t>
            </a:fld>
            <a:endParaRPr/>
          </a:p>
        </p:txBody>
      </p:sp>
    </p:spTree>
    <p:extLst>
      <p:ext uri="{BB962C8B-B14F-4D97-AF65-F5344CB8AC3E}">
        <p14:creationId xmlns:p14="http://schemas.microsoft.com/office/powerpoint/2010/main" val="766695546"/>
      </p:ext>
    </p:extLst>
  </p:cSld>
  <p:clrMapOvr>
    <a:masterClrMapping/>
  </p:clrMapOvr>
  <p:transition spd="slow"/>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F665A92-2E00-EB41-9A52-62A0D16ADD0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118973E-F858-384A-91FB-78A95FD95303}"/>
              </a:ext>
            </a:extLst>
          </p:cNvPr>
          <p:cNvSpPr txBox="1">
            <a:spLocks noGrp="1"/>
          </p:cNvSpPr>
          <p:nvPr>
            <p:ph type="sldNum" sz="quarter" idx="11"/>
          </p:nvPr>
        </p:nvSpPr>
        <p:spPr>
          <a:ln/>
        </p:spPr>
        <p:txBody>
          <a:bodyPr/>
          <a:lstStyle>
            <a:lvl1pPr>
              <a:defRPr/>
            </a:lvl1pPr>
          </a:lstStyle>
          <a:p>
            <a:pPr>
              <a:defRPr/>
            </a:pPr>
            <a:fld id="{FCB3FBAD-A07F-6242-8D42-A947CEAA47B0}" type="slidenum">
              <a:rPr/>
              <a:pPr>
                <a:defRPr/>
              </a:pPr>
              <a:t>‹#›</a:t>
            </a:fld>
            <a:endParaRPr/>
          </a:p>
        </p:txBody>
      </p:sp>
    </p:spTree>
    <p:extLst>
      <p:ext uri="{BB962C8B-B14F-4D97-AF65-F5344CB8AC3E}">
        <p14:creationId xmlns:p14="http://schemas.microsoft.com/office/powerpoint/2010/main" val="2158775497"/>
      </p:ext>
    </p:extLst>
  </p:cSld>
  <p:clrMapOvr>
    <a:masterClrMapping/>
  </p:clrMapOvr>
  <p:transition spd="slow"/>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55439F0-F685-AE40-86DD-A78DCD0556C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38A872B-2BD1-264E-9D4B-AEAC241DE84C}"/>
              </a:ext>
            </a:extLst>
          </p:cNvPr>
          <p:cNvSpPr txBox="1">
            <a:spLocks noGrp="1"/>
          </p:cNvSpPr>
          <p:nvPr>
            <p:ph type="sldNum" sz="quarter" idx="11"/>
          </p:nvPr>
        </p:nvSpPr>
        <p:spPr>
          <a:ln/>
        </p:spPr>
        <p:txBody>
          <a:bodyPr/>
          <a:lstStyle>
            <a:lvl1pPr>
              <a:defRPr/>
            </a:lvl1pPr>
          </a:lstStyle>
          <a:p>
            <a:pPr>
              <a:defRPr/>
            </a:pPr>
            <a:fld id="{109A67B1-4B81-B14F-A954-4A48E5AA0449}" type="slidenum">
              <a:rPr/>
              <a:pPr>
                <a:defRPr/>
              </a:pPr>
              <a:t>‹#›</a:t>
            </a:fld>
            <a:endParaRPr/>
          </a:p>
        </p:txBody>
      </p:sp>
    </p:spTree>
    <p:extLst>
      <p:ext uri="{BB962C8B-B14F-4D97-AF65-F5344CB8AC3E}">
        <p14:creationId xmlns:p14="http://schemas.microsoft.com/office/powerpoint/2010/main" val="3109828948"/>
      </p:ext>
    </p:extLst>
  </p:cSld>
  <p:clrMapOvr>
    <a:masterClrMapping/>
  </p:clrMapOvr>
  <p:transition spd="slow"/>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D25CAAE-4EBB-094D-B0F0-1D14A46612D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686E8C9-82A3-904A-9009-4CFC578ACFEC}"/>
              </a:ext>
            </a:extLst>
          </p:cNvPr>
          <p:cNvSpPr txBox="1">
            <a:spLocks noGrp="1"/>
          </p:cNvSpPr>
          <p:nvPr>
            <p:ph type="sldNum" sz="quarter" idx="11"/>
          </p:nvPr>
        </p:nvSpPr>
        <p:spPr>
          <a:ln/>
        </p:spPr>
        <p:txBody>
          <a:bodyPr/>
          <a:lstStyle>
            <a:lvl1pPr>
              <a:defRPr/>
            </a:lvl1pPr>
          </a:lstStyle>
          <a:p>
            <a:pPr>
              <a:defRPr/>
            </a:pPr>
            <a:fld id="{83C2248C-11AD-4F43-93C1-9625FA577E8F}" type="slidenum">
              <a:rPr/>
              <a:pPr>
                <a:defRPr/>
              </a:pPr>
              <a:t>‹#›</a:t>
            </a:fld>
            <a:endParaRPr/>
          </a:p>
        </p:txBody>
      </p:sp>
    </p:spTree>
    <p:extLst>
      <p:ext uri="{BB962C8B-B14F-4D97-AF65-F5344CB8AC3E}">
        <p14:creationId xmlns:p14="http://schemas.microsoft.com/office/powerpoint/2010/main" val="597825913"/>
      </p:ext>
    </p:extLst>
  </p:cSld>
  <p:clrMapOvr>
    <a:masterClrMapping/>
  </p:clrMapOvr>
  <p:transition spd="slow"/>
</p:sldLayout>
</file>

<file path=ppt/slideLayouts/slideLayout7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EFE0EBC-75F8-F44C-B467-6BE43B7A2DF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F1BC126-B003-2B4B-A60E-EFC50303C5CF}"/>
              </a:ext>
            </a:extLst>
          </p:cNvPr>
          <p:cNvSpPr txBox="1">
            <a:spLocks noGrp="1"/>
          </p:cNvSpPr>
          <p:nvPr>
            <p:ph type="sldNum" sz="quarter" idx="11"/>
          </p:nvPr>
        </p:nvSpPr>
        <p:spPr>
          <a:ln/>
        </p:spPr>
        <p:txBody>
          <a:bodyPr/>
          <a:lstStyle>
            <a:lvl1pPr>
              <a:defRPr/>
            </a:lvl1pPr>
          </a:lstStyle>
          <a:p>
            <a:pPr>
              <a:defRPr/>
            </a:pPr>
            <a:fld id="{77AC475A-0D8C-DD48-969E-4DC42406BAA2}" type="slidenum">
              <a:rPr/>
              <a:pPr>
                <a:defRPr/>
              </a:pPr>
              <a:t>‹#›</a:t>
            </a:fld>
            <a:endParaRPr/>
          </a:p>
        </p:txBody>
      </p:sp>
    </p:spTree>
    <p:extLst>
      <p:ext uri="{BB962C8B-B14F-4D97-AF65-F5344CB8AC3E}">
        <p14:creationId xmlns:p14="http://schemas.microsoft.com/office/powerpoint/2010/main" val="3952985079"/>
      </p:ext>
    </p:extLst>
  </p:cSld>
  <p:clrMapOvr>
    <a:masterClrMapping/>
  </p:clrMapOvr>
  <p:transition spd="slow"/>
</p:sldLayout>
</file>

<file path=ppt/slideLayouts/slideLayout7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8200B2E-6F9A-C049-BEB7-1767791AB37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D466015-CF50-5843-963F-44B44C28B589}"/>
              </a:ext>
            </a:extLst>
          </p:cNvPr>
          <p:cNvSpPr txBox="1">
            <a:spLocks noGrp="1"/>
          </p:cNvSpPr>
          <p:nvPr>
            <p:ph type="sldNum" sz="quarter" idx="11"/>
          </p:nvPr>
        </p:nvSpPr>
        <p:spPr>
          <a:ln/>
        </p:spPr>
        <p:txBody>
          <a:bodyPr/>
          <a:lstStyle>
            <a:lvl1pPr>
              <a:defRPr/>
            </a:lvl1pPr>
          </a:lstStyle>
          <a:p>
            <a:pPr>
              <a:defRPr/>
            </a:pPr>
            <a:fld id="{210E19DF-2E77-1F4E-BD4B-1ECDE2694A77}" type="slidenum">
              <a:rPr/>
              <a:pPr>
                <a:defRPr/>
              </a:pPr>
              <a:t>‹#›</a:t>
            </a:fld>
            <a:endParaRPr/>
          </a:p>
        </p:txBody>
      </p:sp>
    </p:spTree>
    <p:extLst>
      <p:ext uri="{BB962C8B-B14F-4D97-AF65-F5344CB8AC3E}">
        <p14:creationId xmlns:p14="http://schemas.microsoft.com/office/powerpoint/2010/main" val="1284403031"/>
      </p:ext>
    </p:extLst>
  </p:cSld>
  <p:clrMapOvr>
    <a:masterClrMapping/>
  </p:clrMapOvr>
  <p:transition spd="slow"/>
</p:sldLayout>
</file>

<file path=ppt/slideLayouts/slideLayout7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F068F2E-AEBF-3E4F-B966-EF26A3312E4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AF94F14-F00E-674E-9EAD-D8A84573B06F}"/>
              </a:ext>
            </a:extLst>
          </p:cNvPr>
          <p:cNvSpPr txBox="1">
            <a:spLocks noGrp="1"/>
          </p:cNvSpPr>
          <p:nvPr>
            <p:ph type="sldNum" sz="quarter" idx="11"/>
          </p:nvPr>
        </p:nvSpPr>
        <p:spPr>
          <a:ln/>
        </p:spPr>
        <p:txBody>
          <a:bodyPr/>
          <a:lstStyle>
            <a:lvl1pPr>
              <a:defRPr/>
            </a:lvl1pPr>
          </a:lstStyle>
          <a:p>
            <a:pPr>
              <a:defRPr/>
            </a:pPr>
            <a:fld id="{2A5A1AD9-C5C6-0E4E-B4AB-155C71012780}" type="slidenum">
              <a:rPr/>
              <a:pPr>
                <a:defRPr/>
              </a:pPr>
              <a:t>‹#›</a:t>
            </a:fld>
            <a:endParaRPr/>
          </a:p>
        </p:txBody>
      </p:sp>
    </p:spTree>
    <p:extLst>
      <p:ext uri="{BB962C8B-B14F-4D97-AF65-F5344CB8AC3E}">
        <p14:creationId xmlns:p14="http://schemas.microsoft.com/office/powerpoint/2010/main" val="3671417327"/>
      </p:ext>
    </p:extLst>
  </p:cSld>
  <p:clrMapOvr>
    <a:masterClrMapping/>
  </p:clrMapOvr>
  <p:transition spd="slow"/>
</p:sldLayout>
</file>

<file path=ppt/slideLayouts/slideLayout7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C4CD4EE-F301-6144-AE06-FF9F8B706E24}"/>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D985F63-A0C6-1E46-B86E-1D34A1AEB8E6}"/>
              </a:ext>
            </a:extLst>
          </p:cNvPr>
          <p:cNvSpPr txBox="1">
            <a:spLocks noGrp="1"/>
          </p:cNvSpPr>
          <p:nvPr>
            <p:ph type="sldNum" sz="quarter" idx="11"/>
          </p:nvPr>
        </p:nvSpPr>
        <p:spPr>
          <a:ln/>
        </p:spPr>
        <p:txBody>
          <a:bodyPr/>
          <a:lstStyle>
            <a:lvl1pPr>
              <a:defRPr/>
            </a:lvl1pPr>
          </a:lstStyle>
          <a:p>
            <a:pPr>
              <a:defRPr/>
            </a:pPr>
            <a:fld id="{5647D4D2-5C48-ED48-BE82-C51829220115}" type="slidenum">
              <a:rPr/>
              <a:pPr>
                <a:defRPr/>
              </a:pPr>
              <a:t>‹#›</a:t>
            </a:fld>
            <a:endParaRPr/>
          </a:p>
        </p:txBody>
      </p:sp>
    </p:spTree>
    <p:extLst>
      <p:ext uri="{BB962C8B-B14F-4D97-AF65-F5344CB8AC3E}">
        <p14:creationId xmlns:p14="http://schemas.microsoft.com/office/powerpoint/2010/main" val="818745201"/>
      </p:ext>
    </p:extLst>
  </p:cSld>
  <p:clrMapOvr>
    <a:masterClrMapping/>
  </p:clrMapOvr>
  <p:transition spd="slow"/>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406169F-98AC-994F-BB1B-6CDF8564EA8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3942D23-43E8-5C47-99C4-954C7269227D}"/>
              </a:ext>
            </a:extLst>
          </p:cNvPr>
          <p:cNvSpPr txBox="1">
            <a:spLocks noGrp="1"/>
          </p:cNvSpPr>
          <p:nvPr>
            <p:ph type="sldNum" sz="quarter" idx="11"/>
          </p:nvPr>
        </p:nvSpPr>
        <p:spPr>
          <a:ln/>
        </p:spPr>
        <p:txBody>
          <a:bodyPr/>
          <a:lstStyle>
            <a:lvl1pPr>
              <a:defRPr/>
            </a:lvl1pPr>
          </a:lstStyle>
          <a:p>
            <a:pPr>
              <a:defRPr/>
            </a:pPr>
            <a:fld id="{1984C812-26F8-A145-9F07-D30FA1E08076}" type="slidenum">
              <a:rPr/>
              <a:pPr>
                <a:defRPr/>
              </a:pPr>
              <a:t>‹#›</a:t>
            </a:fld>
            <a:endParaRPr/>
          </a:p>
        </p:txBody>
      </p:sp>
    </p:spTree>
    <p:extLst>
      <p:ext uri="{BB962C8B-B14F-4D97-AF65-F5344CB8AC3E}">
        <p14:creationId xmlns:p14="http://schemas.microsoft.com/office/powerpoint/2010/main" val="3858638083"/>
      </p:ext>
    </p:extLst>
  </p:cSld>
  <p:clrMapOvr>
    <a:masterClrMapping/>
  </p:clrMapOvr>
  <p:transition spd="slow"/>
</p:sldLayout>
</file>

<file path=ppt/slideLayouts/slideLayout7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D95C1B53-6672-724A-BC67-C3622608695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FE4F209-FD98-D14E-BE5D-E0948D970925}"/>
              </a:ext>
            </a:extLst>
          </p:cNvPr>
          <p:cNvSpPr txBox="1">
            <a:spLocks noGrp="1"/>
          </p:cNvSpPr>
          <p:nvPr>
            <p:ph type="sldNum" sz="quarter" idx="11"/>
          </p:nvPr>
        </p:nvSpPr>
        <p:spPr>
          <a:ln/>
        </p:spPr>
        <p:txBody>
          <a:bodyPr/>
          <a:lstStyle>
            <a:lvl1pPr>
              <a:defRPr/>
            </a:lvl1pPr>
          </a:lstStyle>
          <a:p>
            <a:pPr>
              <a:defRPr/>
            </a:pPr>
            <a:fld id="{18F016F5-FFFD-7B4B-B0A6-AA180C8DC4AA}" type="slidenum">
              <a:rPr/>
              <a:pPr>
                <a:defRPr/>
              </a:pPr>
              <a:t>‹#›</a:t>
            </a:fld>
            <a:endParaRPr/>
          </a:p>
        </p:txBody>
      </p:sp>
    </p:spTree>
    <p:extLst>
      <p:ext uri="{BB962C8B-B14F-4D97-AF65-F5344CB8AC3E}">
        <p14:creationId xmlns:p14="http://schemas.microsoft.com/office/powerpoint/2010/main" val="808625246"/>
      </p:ext>
    </p:extLst>
  </p:cSld>
  <p:clrMapOvr>
    <a:masterClrMapping/>
  </p:clrMapOvr>
  <p:transition spd="slow"/>
</p:sldLayout>
</file>

<file path=ppt/slideLayouts/slideLayout7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0F2FCA4-52DB-364C-87A3-C8252BEBDE3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53A81DC-A3A2-1141-8E7B-29F75246674E}"/>
              </a:ext>
            </a:extLst>
          </p:cNvPr>
          <p:cNvSpPr txBox="1">
            <a:spLocks noGrp="1"/>
          </p:cNvSpPr>
          <p:nvPr>
            <p:ph type="sldNum" sz="quarter" idx="11"/>
          </p:nvPr>
        </p:nvSpPr>
        <p:spPr>
          <a:ln/>
        </p:spPr>
        <p:txBody>
          <a:bodyPr/>
          <a:lstStyle>
            <a:lvl1pPr>
              <a:defRPr/>
            </a:lvl1pPr>
          </a:lstStyle>
          <a:p>
            <a:pPr>
              <a:defRPr/>
            </a:pPr>
            <a:fld id="{D9276F60-7E60-804F-A0F6-FB4B0A44E72C}" type="slidenum">
              <a:rPr/>
              <a:pPr>
                <a:defRPr/>
              </a:pPr>
              <a:t>‹#›</a:t>
            </a:fld>
            <a:endParaRPr/>
          </a:p>
        </p:txBody>
      </p:sp>
    </p:spTree>
    <p:extLst>
      <p:ext uri="{BB962C8B-B14F-4D97-AF65-F5344CB8AC3E}">
        <p14:creationId xmlns:p14="http://schemas.microsoft.com/office/powerpoint/2010/main" val="64419764"/>
      </p:ext>
    </p:extLst>
  </p:cSld>
  <p:clrMapOvr>
    <a:masterClrMapping/>
  </p:clrMapOvr>
  <p:transition spd="slow"/>
</p:sldLayout>
</file>

<file path=ppt/slideLayouts/slideLayout7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CAF020A-9CF3-B04B-87B6-E6C5A222FF4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E17E8D5-0835-C943-9F83-F8239FFF0382}"/>
              </a:ext>
            </a:extLst>
          </p:cNvPr>
          <p:cNvSpPr txBox="1">
            <a:spLocks noGrp="1"/>
          </p:cNvSpPr>
          <p:nvPr>
            <p:ph type="sldNum" sz="quarter" idx="11"/>
          </p:nvPr>
        </p:nvSpPr>
        <p:spPr>
          <a:ln/>
        </p:spPr>
        <p:txBody>
          <a:bodyPr/>
          <a:lstStyle>
            <a:lvl1pPr>
              <a:defRPr/>
            </a:lvl1pPr>
          </a:lstStyle>
          <a:p>
            <a:pPr>
              <a:defRPr/>
            </a:pPr>
            <a:fld id="{21068481-6CD5-D74F-8665-4A7B86D717BC}" type="slidenum">
              <a:rPr/>
              <a:pPr>
                <a:defRPr/>
              </a:pPr>
              <a:t>‹#›</a:t>
            </a:fld>
            <a:endParaRPr/>
          </a:p>
        </p:txBody>
      </p:sp>
    </p:spTree>
    <p:extLst>
      <p:ext uri="{BB962C8B-B14F-4D97-AF65-F5344CB8AC3E}">
        <p14:creationId xmlns:p14="http://schemas.microsoft.com/office/powerpoint/2010/main" val="3708535395"/>
      </p:ext>
    </p:extLst>
  </p:cSld>
  <p:clrMapOvr>
    <a:masterClrMapping/>
  </p:clrMapOvr>
  <p:transition spd="slow"/>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373BFEF-C240-1E43-A344-68DAF08A3E5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B47BD72-CF70-E349-99F8-4615DDEF3908}"/>
              </a:ext>
            </a:extLst>
          </p:cNvPr>
          <p:cNvSpPr txBox="1">
            <a:spLocks noGrp="1"/>
          </p:cNvSpPr>
          <p:nvPr>
            <p:ph type="sldNum" sz="quarter" idx="11"/>
          </p:nvPr>
        </p:nvSpPr>
        <p:spPr>
          <a:ln/>
        </p:spPr>
        <p:txBody>
          <a:bodyPr/>
          <a:lstStyle>
            <a:lvl1pPr>
              <a:defRPr/>
            </a:lvl1pPr>
          </a:lstStyle>
          <a:p>
            <a:pPr>
              <a:defRPr/>
            </a:pPr>
            <a:fld id="{D84677FC-A7A7-634B-A7F2-5A25894077D2}" type="slidenum">
              <a:rPr/>
              <a:pPr>
                <a:defRPr/>
              </a:pPr>
              <a:t>‹#›</a:t>
            </a:fld>
            <a:endParaRPr/>
          </a:p>
        </p:txBody>
      </p:sp>
    </p:spTree>
    <p:extLst>
      <p:ext uri="{BB962C8B-B14F-4D97-AF65-F5344CB8AC3E}">
        <p14:creationId xmlns:p14="http://schemas.microsoft.com/office/powerpoint/2010/main" val="2631712728"/>
      </p:ext>
    </p:extLst>
  </p:cSld>
  <p:clrMapOvr>
    <a:masterClrMapping/>
  </p:clrMapOvr>
  <p:transition spd="slow"/>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7F978EA-BFC3-0F43-8CE8-3A4187FC00B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37C593F-30A9-714F-A787-B5E9B1F95C9A}"/>
              </a:ext>
            </a:extLst>
          </p:cNvPr>
          <p:cNvSpPr txBox="1">
            <a:spLocks noGrp="1"/>
          </p:cNvSpPr>
          <p:nvPr>
            <p:ph type="sldNum" sz="quarter" idx="11"/>
          </p:nvPr>
        </p:nvSpPr>
        <p:spPr>
          <a:ln/>
        </p:spPr>
        <p:txBody>
          <a:bodyPr/>
          <a:lstStyle>
            <a:lvl1pPr>
              <a:defRPr/>
            </a:lvl1pPr>
          </a:lstStyle>
          <a:p>
            <a:pPr>
              <a:defRPr/>
            </a:pPr>
            <a:fld id="{FCD30F3C-0D95-1943-80ED-A30B031CD569}" type="slidenum">
              <a:rPr/>
              <a:pPr>
                <a:defRPr/>
              </a:pPr>
              <a:t>‹#›</a:t>
            </a:fld>
            <a:endParaRPr/>
          </a:p>
        </p:txBody>
      </p:sp>
    </p:spTree>
    <p:extLst>
      <p:ext uri="{BB962C8B-B14F-4D97-AF65-F5344CB8AC3E}">
        <p14:creationId xmlns:p14="http://schemas.microsoft.com/office/powerpoint/2010/main" val="3538979581"/>
      </p:ext>
    </p:extLst>
  </p:cSld>
  <p:clrMapOvr>
    <a:masterClrMapping/>
  </p:clrMapOvr>
  <p:transition spd="slow"/>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29CF947-519E-3144-A28E-A62FD78EC04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3102B1A-1081-AB4C-B12B-F1BA1C439165}"/>
              </a:ext>
            </a:extLst>
          </p:cNvPr>
          <p:cNvSpPr txBox="1">
            <a:spLocks noGrp="1"/>
          </p:cNvSpPr>
          <p:nvPr>
            <p:ph type="sldNum" sz="quarter" idx="11"/>
          </p:nvPr>
        </p:nvSpPr>
        <p:spPr>
          <a:ln/>
        </p:spPr>
        <p:txBody>
          <a:bodyPr/>
          <a:lstStyle>
            <a:lvl1pPr>
              <a:defRPr/>
            </a:lvl1pPr>
          </a:lstStyle>
          <a:p>
            <a:pPr>
              <a:defRPr/>
            </a:pPr>
            <a:fld id="{22470273-AD63-284F-89F2-D057D30343DE}" type="slidenum">
              <a:rPr/>
              <a:pPr>
                <a:defRPr/>
              </a:pPr>
              <a:t>‹#›</a:t>
            </a:fld>
            <a:endParaRPr/>
          </a:p>
        </p:txBody>
      </p:sp>
    </p:spTree>
    <p:extLst>
      <p:ext uri="{BB962C8B-B14F-4D97-AF65-F5344CB8AC3E}">
        <p14:creationId xmlns:p14="http://schemas.microsoft.com/office/powerpoint/2010/main" val="1160489761"/>
      </p:ext>
    </p:extLst>
  </p:cSld>
  <p:clrMapOvr>
    <a:masterClrMapping/>
  </p:clrMapOvr>
  <p:transition spd="slow"/>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6BD667B4-7386-9446-8258-A5FF1BC4E00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D825CDD-D495-064E-984A-713FC3406BC0}"/>
              </a:ext>
            </a:extLst>
          </p:cNvPr>
          <p:cNvSpPr txBox="1">
            <a:spLocks noGrp="1"/>
          </p:cNvSpPr>
          <p:nvPr>
            <p:ph type="sldNum" sz="quarter" idx="11"/>
          </p:nvPr>
        </p:nvSpPr>
        <p:spPr>
          <a:ln/>
        </p:spPr>
        <p:txBody>
          <a:bodyPr/>
          <a:lstStyle>
            <a:lvl1pPr>
              <a:defRPr/>
            </a:lvl1pPr>
          </a:lstStyle>
          <a:p>
            <a:pPr>
              <a:defRPr/>
            </a:pPr>
            <a:fld id="{054F8CF9-0768-104B-B7A8-F583A7BA457F}" type="slidenum">
              <a:rPr/>
              <a:pPr>
                <a:defRPr/>
              </a:pPr>
              <a:t>‹#›</a:t>
            </a:fld>
            <a:endParaRPr/>
          </a:p>
        </p:txBody>
      </p:sp>
    </p:spTree>
    <p:extLst>
      <p:ext uri="{BB962C8B-B14F-4D97-AF65-F5344CB8AC3E}">
        <p14:creationId xmlns:p14="http://schemas.microsoft.com/office/powerpoint/2010/main" val="2237986866"/>
      </p:ext>
    </p:extLst>
  </p:cSld>
  <p:clrMapOvr>
    <a:masterClrMapping/>
  </p:clrMapOvr>
  <p:transition spd="slow"/>
</p:sldLayout>
</file>

<file path=ppt/slideLayouts/slideLayout7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AB5E3A0-AC14-F64F-BFD9-961A246C7D6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A686DDB-B3CF-1C46-B778-267B710AA26F}"/>
              </a:ext>
            </a:extLst>
          </p:cNvPr>
          <p:cNvSpPr txBox="1">
            <a:spLocks noGrp="1"/>
          </p:cNvSpPr>
          <p:nvPr>
            <p:ph type="sldNum" sz="quarter" idx="11"/>
          </p:nvPr>
        </p:nvSpPr>
        <p:spPr>
          <a:ln/>
        </p:spPr>
        <p:txBody>
          <a:bodyPr/>
          <a:lstStyle>
            <a:lvl1pPr>
              <a:defRPr/>
            </a:lvl1pPr>
          </a:lstStyle>
          <a:p>
            <a:pPr>
              <a:defRPr/>
            </a:pPr>
            <a:fld id="{F4DB1C73-8D27-904B-9138-506C0E6B8429}" type="slidenum">
              <a:rPr/>
              <a:pPr>
                <a:defRPr/>
              </a:pPr>
              <a:t>‹#›</a:t>
            </a:fld>
            <a:endParaRPr/>
          </a:p>
        </p:txBody>
      </p:sp>
    </p:spTree>
    <p:extLst>
      <p:ext uri="{BB962C8B-B14F-4D97-AF65-F5344CB8AC3E}">
        <p14:creationId xmlns:p14="http://schemas.microsoft.com/office/powerpoint/2010/main" val="4223025892"/>
      </p:ext>
    </p:extLst>
  </p:cSld>
  <p:clrMapOvr>
    <a:masterClrMapping/>
  </p:clrMapOvr>
  <p:transition spd="slow"/>
</p:sldLayout>
</file>

<file path=ppt/slideLayouts/slideLayout7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750DF05-4BFF-F24B-9D5F-C907EB88D8F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F4DC6AF-D979-0043-B234-6DADED47E7C1}"/>
              </a:ext>
            </a:extLst>
          </p:cNvPr>
          <p:cNvSpPr txBox="1">
            <a:spLocks noGrp="1"/>
          </p:cNvSpPr>
          <p:nvPr>
            <p:ph type="sldNum" sz="quarter" idx="11"/>
          </p:nvPr>
        </p:nvSpPr>
        <p:spPr>
          <a:ln/>
        </p:spPr>
        <p:txBody>
          <a:bodyPr/>
          <a:lstStyle>
            <a:lvl1pPr>
              <a:defRPr/>
            </a:lvl1pPr>
          </a:lstStyle>
          <a:p>
            <a:pPr>
              <a:defRPr/>
            </a:pPr>
            <a:fld id="{5840C256-2962-0245-9282-6A4CFC1533F4}" type="slidenum">
              <a:rPr/>
              <a:pPr>
                <a:defRPr/>
              </a:pPr>
              <a:t>‹#›</a:t>
            </a:fld>
            <a:endParaRPr/>
          </a:p>
        </p:txBody>
      </p:sp>
    </p:spTree>
    <p:extLst>
      <p:ext uri="{BB962C8B-B14F-4D97-AF65-F5344CB8AC3E}">
        <p14:creationId xmlns:p14="http://schemas.microsoft.com/office/powerpoint/2010/main" val="2068116258"/>
      </p:ext>
    </p:extLst>
  </p:cSld>
  <p:clrMapOvr>
    <a:masterClrMapping/>
  </p:clrMapOvr>
  <p:transition spd="slow"/>
</p:sldLayout>
</file>

<file path=ppt/slideLayouts/slideLayout7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8B969934-93D9-6C4A-8B60-D5BBACAFB30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AFC51DD-8ECF-2146-A95A-3FABDC3DA357}"/>
              </a:ext>
            </a:extLst>
          </p:cNvPr>
          <p:cNvSpPr txBox="1">
            <a:spLocks noGrp="1"/>
          </p:cNvSpPr>
          <p:nvPr>
            <p:ph type="sldNum" sz="quarter" idx="11"/>
          </p:nvPr>
        </p:nvSpPr>
        <p:spPr>
          <a:ln/>
        </p:spPr>
        <p:txBody>
          <a:bodyPr/>
          <a:lstStyle>
            <a:lvl1pPr>
              <a:defRPr/>
            </a:lvl1pPr>
          </a:lstStyle>
          <a:p>
            <a:pPr>
              <a:defRPr/>
            </a:pPr>
            <a:fld id="{3D69D096-5C53-7941-AB90-DF255D993988}" type="slidenum">
              <a:rPr/>
              <a:pPr>
                <a:defRPr/>
              </a:pPr>
              <a:t>‹#›</a:t>
            </a:fld>
            <a:endParaRPr/>
          </a:p>
        </p:txBody>
      </p:sp>
    </p:spTree>
    <p:extLst>
      <p:ext uri="{BB962C8B-B14F-4D97-AF65-F5344CB8AC3E}">
        <p14:creationId xmlns:p14="http://schemas.microsoft.com/office/powerpoint/2010/main" val="2850139814"/>
      </p:ext>
    </p:extLst>
  </p:cSld>
  <p:clrMapOvr>
    <a:masterClrMapping/>
  </p:clrMapOvr>
  <p:transition spd="slow"/>
</p:sldLayout>
</file>

<file path=ppt/slideLayouts/slideLayout7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1A656FB0-DA35-B24B-9191-FAE37C7AD42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507A83C-DAAC-1E49-8C7E-4152FCBEE35B}"/>
              </a:ext>
            </a:extLst>
          </p:cNvPr>
          <p:cNvSpPr txBox="1">
            <a:spLocks noGrp="1"/>
          </p:cNvSpPr>
          <p:nvPr>
            <p:ph type="sldNum" sz="quarter" idx="11"/>
          </p:nvPr>
        </p:nvSpPr>
        <p:spPr>
          <a:ln/>
        </p:spPr>
        <p:txBody>
          <a:bodyPr/>
          <a:lstStyle>
            <a:lvl1pPr>
              <a:defRPr/>
            </a:lvl1pPr>
          </a:lstStyle>
          <a:p>
            <a:pPr>
              <a:defRPr/>
            </a:pPr>
            <a:fld id="{49617DA2-2551-7C4B-9654-0C71551A93DC}" type="slidenum">
              <a:rPr/>
              <a:pPr>
                <a:defRPr/>
              </a:pPr>
              <a:t>‹#›</a:t>
            </a:fld>
            <a:endParaRPr/>
          </a:p>
        </p:txBody>
      </p:sp>
    </p:spTree>
    <p:extLst>
      <p:ext uri="{BB962C8B-B14F-4D97-AF65-F5344CB8AC3E}">
        <p14:creationId xmlns:p14="http://schemas.microsoft.com/office/powerpoint/2010/main" val="3492728490"/>
      </p:ext>
    </p:extLst>
  </p:cSld>
  <p:clrMapOvr>
    <a:masterClrMapping/>
  </p:clrMapOvr>
  <p:transition spd="slow"/>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8ED6B21-0519-3741-AB86-997E99D86C9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7C90EA7-F097-8947-BA1E-C44A1B60433F}"/>
              </a:ext>
            </a:extLst>
          </p:cNvPr>
          <p:cNvSpPr txBox="1">
            <a:spLocks noGrp="1"/>
          </p:cNvSpPr>
          <p:nvPr>
            <p:ph type="sldNum" sz="quarter" idx="11"/>
          </p:nvPr>
        </p:nvSpPr>
        <p:spPr>
          <a:ln/>
        </p:spPr>
        <p:txBody>
          <a:bodyPr/>
          <a:lstStyle>
            <a:lvl1pPr>
              <a:defRPr/>
            </a:lvl1pPr>
          </a:lstStyle>
          <a:p>
            <a:pPr>
              <a:defRPr/>
            </a:pPr>
            <a:fld id="{AA87AAA7-FE5B-7C4E-A37F-8782B17211D9}" type="slidenum">
              <a:rPr/>
              <a:pPr>
                <a:defRPr/>
              </a:pPr>
              <a:t>‹#›</a:t>
            </a:fld>
            <a:endParaRPr/>
          </a:p>
        </p:txBody>
      </p:sp>
    </p:spTree>
    <p:extLst>
      <p:ext uri="{BB962C8B-B14F-4D97-AF65-F5344CB8AC3E}">
        <p14:creationId xmlns:p14="http://schemas.microsoft.com/office/powerpoint/2010/main" val="1524061257"/>
      </p:ext>
    </p:extLst>
  </p:cSld>
  <p:clrMapOvr>
    <a:masterClrMapping/>
  </p:clrMapOvr>
  <p:transition spd="slow"/>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7936BDFC-66FA-A548-A055-5333900741FD}"/>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EC5078D-15BF-534B-9C45-A45200ADC64A}"/>
              </a:ext>
            </a:extLst>
          </p:cNvPr>
          <p:cNvSpPr txBox="1">
            <a:spLocks noGrp="1"/>
          </p:cNvSpPr>
          <p:nvPr>
            <p:ph type="sldNum" sz="quarter" idx="11"/>
          </p:nvPr>
        </p:nvSpPr>
        <p:spPr>
          <a:ln/>
        </p:spPr>
        <p:txBody>
          <a:bodyPr/>
          <a:lstStyle>
            <a:lvl1pPr>
              <a:defRPr/>
            </a:lvl1pPr>
          </a:lstStyle>
          <a:p>
            <a:pPr>
              <a:defRPr/>
            </a:pPr>
            <a:fld id="{062C8898-2A66-144E-86A6-21CFB26CCAE5}" type="slidenum">
              <a:rPr/>
              <a:pPr>
                <a:defRPr/>
              </a:pPr>
              <a:t>‹#›</a:t>
            </a:fld>
            <a:endParaRPr/>
          </a:p>
        </p:txBody>
      </p:sp>
    </p:spTree>
    <p:extLst>
      <p:ext uri="{BB962C8B-B14F-4D97-AF65-F5344CB8AC3E}">
        <p14:creationId xmlns:p14="http://schemas.microsoft.com/office/powerpoint/2010/main" val="1898085248"/>
      </p:ext>
    </p:extLst>
  </p:cSld>
  <p:clrMapOvr>
    <a:masterClrMapping/>
  </p:clrMapOvr>
  <p:transition spd="slow"/>
</p:sldLayout>
</file>

<file path=ppt/slideLayouts/slideLayout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74E2738D-FB62-1E4F-B1C0-C3DF5084FD1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F8E7982-3139-1C4B-83E4-F0CD2AC857E4}"/>
              </a:ext>
            </a:extLst>
          </p:cNvPr>
          <p:cNvSpPr txBox="1">
            <a:spLocks noGrp="1"/>
          </p:cNvSpPr>
          <p:nvPr>
            <p:ph type="sldNum" sz="quarter" idx="11"/>
          </p:nvPr>
        </p:nvSpPr>
        <p:spPr>
          <a:ln/>
        </p:spPr>
        <p:txBody>
          <a:bodyPr/>
          <a:lstStyle>
            <a:lvl1pPr>
              <a:defRPr/>
            </a:lvl1pPr>
          </a:lstStyle>
          <a:p>
            <a:pPr>
              <a:defRPr/>
            </a:pPr>
            <a:fld id="{DF29BE8A-B489-A042-B00B-C920B5F78A2D}" type="slidenum">
              <a:rPr/>
              <a:pPr>
                <a:defRPr/>
              </a:pPr>
              <a:t>‹#›</a:t>
            </a:fld>
            <a:endParaRPr/>
          </a:p>
        </p:txBody>
      </p:sp>
    </p:spTree>
    <p:extLst>
      <p:ext uri="{BB962C8B-B14F-4D97-AF65-F5344CB8AC3E}">
        <p14:creationId xmlns:p14="http://schemas.microsoft.com/office/powerpoint/2010/main" val="3282335388"/>
      </p:ext>
    </p:extLst>
  </p:cSld>
  <p:clrMapOvr>
    <a:masterClrMapping/>
  </p:clrMapOvr>
  <p:transition spd="slow"/>
</p:sldLayout>
</file>

<file path=ppt/slideLayouts/slideLayout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647C023-26B2-A846-B4BC-89CFF31DF42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D81D772-3A63-A44B-80CB-C35EEE00F7F8}"/>
              </a:ext>
            </a:extLst>
          </p:cNvPr>
          <p:cNvSpPr txBox="1">
            <a:spLocks noGrp="1"/>
          </p:cNvSpPr>
          <p:nvPr>
            <p:ph type="sldNum" sz="quarter" idx="11"/>
          </p:nvPr>
        </p:nvSpPr>
        <p:spPr>
          <a:ln/>
        </p:spPr>
        <p:txBody>
          <a:bodyPr/>
          <a:lstStyle>
            <a:lvl1pPr>
              <a:defRPr/>
            </a:lvl1pPr>
          </a:lstStyle>
          <a:p>
            <a:pPr>
              <a:defRPr/>
            </a:pPr>
            <a:fld id="{20955927-438E-1B40-8620-E5305657D5A1}" type="slidenum">
              <a:rPr/>
              <a:pPr>
                <a:defRPr/>
              </a:pPr>
              <a:t>‹#›</a:t>
            </a:fld>
            <a:endParaRPr/>
          </a:p>
        </p:txBody>
      </p:sp>
    </p:spTree>
    <p:extLst>
      <p:ext uri="{BB962C8B-B14F-4D97-AF65-F5344CB8AC3E}">
        <p14:creationId xmlns:p14="http://schemas.microsoft.com/office/powerpoint/2010/main" val="2669984363"/>
      </p:ext>
    </p:extLst>
  </p:cSld>
  <p:clrMapOvr>
    <a:masterClrMapping/>
  </p:clrMapOvr>
  <p:transition spd="slow"/>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390E85C-9669-954A-A070-72E86FA7F8B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54DBD2D-6642-8F46-8DC9-BB209324A979}"/>
              </a:ext>
            </a:extLst>
          </p:cNvPr>
          <p:cNvSpPr txBox="1">
            <a:spLocks noGrp="1"/>
          </p:cNvSpPr>
          <p:nvPr>
            <p:ph type="sldNum" sz="quarter" idx="11"/>
          </p:nvPr>
        </p:nvSpPr>
        <p:spPr>
          <a:ln/>
        </p:spPr>
        <p:txBody>
          <a:bodyPr/>
          <a:lstStyle>
            <a:lvl1pPr>
              <a:defRPr/>
            </a:lvl1pPr>
          </a:lstStyle>
          <a:p>
            <a:pPr>
              <a:defRPr/>
            </a:pPr>
            <a:fld id="{A8C9790A-A6B1-8B47-9A30-DD768D893500}" type="slidenum">
              <a:rPr/>
              <a:pPr>
                <a:defRPr/>
              </a:pPr>
              <a:t>‹#›</a:t>
            </a:fld>
            <a:endParaRPr/>
          </a:p>
        </p:txBody>
      </p:sp>
    </p:spTree>
    <p:extLst>
      <p:ext uri="{BB962C8B-B14F-4D97-AF65-F5344CB8AC3E}">
        <p14:creationId xmlns:p14="http://schemas.microsoft.com/office/powerpoint/2010/main" val="852000414"/>
      </p:ext>
    </p:extLst>
  </p:cSld>
  <p:clrMapOvr>
    <a:masterClrMapping/>
  </p:clrMapOvr>
  <p:transition spd="slow"/>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0367132-D781-CC46-9D5F-BD134612AAF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1AF1200-D960-CF4A-A04D-C4C02D8D2389}"/>
              </a:ext>
            </a:extLst>
          </p:cNvPr>
          <p:cNvSpPr txBox="1">
            <a:spLocks noGrp="1"/>
          </p:cNvSpPr>
          <p:nvPr>
            <p:ph type="sldNum" sz="quarter" idx="11"/>
          </p:nvPr>
        </p:nvSpPr>
        <p:spPr>
          <a:ln/>
        </p:spPr>
        <p:txBody>
          <a:bodyPr/>
          <a:lstStyle>
            <a:lvl1pPr>
              <a:defRPr/>
            </a:lvl1pPr>
          </a:lstStyle>
          <a:p>
            <a:pPr>
              <a:defRPr/>
            </a:pPr>
            <a:fld id="{9B6BC9CC-0D8A-A04D-AFDD-246406D5625B}" type="slidenum">
              <a:rPr/>
              <a:pPr>
                <a:defRPr/>
              </a:pPr>
              <a:t>‹#›</a:t>
            </a:fld>
            <a:endParaRPr/>
          </a:p>
        </p:txBody>
      </p:sp>
    </p:spTree>
    <p:extLst>
      <p:ext uri="{BB962C8B-B14F-4D97-AF65-F5344CB8AC3E}">
        <p14:creationId xmlns:p14="http://schemas.microsoft.com/office/powerpoint/2010/main" val="3575570349"/>
      </p:ext>
    </p:extLst>
  </p:cSld>
  <p:clrMapOvr>
    <a:masterClrMapping/>
  </p:clrMapOvr>
  <p:transition spd="slow"/>
</p:sldLayout>
</file>

<file path=ppt/slideLayouts/slideLayout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6713E1E-6884-2C4A-AFA4-D0093366F96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C5BBD45-0DE9-BA4D-BBBC-07814379E807}"/>
              </a:ext>
            </a:extLst>
          </p:cNvPr>
          <p:cNvSpPr txBox="1">
            <a:spLocks noGrp="1"/>
          </p:cNvSpPr>
          <p:nvPr>
            <p:ph type="sldNum" sz="quarter" idx="11"/>
          </p:nvPr>
        </p:nvSpPr>
        <p:spPr>
          <a:ln/>
        </p:spPr>
        <p:txBody>
          <a:bodyPr/>
          <a:lstStyle>
            <a:lvl1pPr>
              <a:defRPr/>
            </a:lvl1pPr>
          </a:lstStyle>
          <a:p>
            <a:pPr>
              <a:defRPr/>
            </a:pPr>
            <a:fld id="{F94A1CA4-1E4F-3149-99E0-7C0C866314A0}" type="slidenum">
              <a:rPr/>
              <a:pPr>
                <a:defRPr/>
              </a:pPr>
              <a:t>‹#›</a:t>
            </a:fld>
            <a:endParaRPr/>
          </a:p>
        </p:txBody>
      </p:sp>
    </p:spTree>
    <p:extLst>
      <p:ext uri="{BB962C8B-B14F-4D97-AF65-F5344CB8AC3E}">
        <p14:creationId xmlns:p14="http://schemas.microsoft.com/office/powerpoint/2010/main" val="2840721303"/>
      </p:ext>
    </p:extLst>
  </p:cSld>
  <p:clrMapOvr>
    <a:masterClrMapping/>
  </p:clrMapOvr>
  <p:transition spd="slow"/>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8AB9F99-7953-ED4E-BC48-F84579FE889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73EC2AF-D3FB-7C49-8092-0FD0A0D44B9A}"/>
              </a:ext>
            </a:extLst>
          </p:cNvPr>
          <p:cNvSpPr txBox="1">
            <a:spLocks noGrp="1"/>
          </p:cNvSpPr>
          <p:nvPr>
            <p:ph type="sldNum" sz="quarter" idx="11"/>
          </p:nvPr>
        </p:nvSpPr>
        <p:spPr>
          <a:ln/>
        </p:spPr>
        <p:txBody>
          <a:bodyPr/>
          <a:lstStyle>
            <a:lvl1pPr>
              <a:defRPr/>
            </a:lvl1pPr>
          </a:lstStyle>
          <a:p>
            <a:pPr>
              <a:defRPr/>
            </a:pPr>
            <a:fld id="{C214E9CB-5904-F54F-8490-BFDFF056EB7D}" type="slidenum">
              <a:rPr/>
              <a:pPr>
                <a:defRPr/>
              </a:pPr>
              <a:t>‹#›</a:t>
            </a:fld>
            <a:endParaRPr/>
          </a:p>
        </p:txBody>
      </p:sp>
    </p:spTree>
    <p:extLst>
      <p:ext uri="{BB962C8B-B14F-4D97-AF65-F5344CB8AC3E}">
        <p14:creationId xmlns:p14="http://schemas.microsoft.com/office/powerpoint/2010/main" val="1715089707"/>
      </p:ext>
    </p:extLst>
  </p:cSld>
  <p:clrMapOvr>
    <a:masterClrMapping/>
  </p:clrMapOvr>
  <p:transition spd="slow"/>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59A365F-CD87-9A4F-80CD-82DB356CD32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02961AD-FC5F-5D47-82FC-35DA7C78BB3B}"/>
              </a:ext>
            </a:extLst>
          </p:cNvPr>
          <p:cNvSpPr txBox="1">
            <a:spLocks noGrp="1"/>
          </p:cNvSpPr>
          <p:nvPr>
            <p:ph type="sldNum" sz="quarter" idx="11"/>
          </p:nvPr>
        </p:nvSpPr>
        <p:spPr>
          <a:ln/>
        </p:spPr>
        <p:txBody>
          <a:bodyPr/>
          <a:lstStyle>
            <a:lvl1pPr>
              <a:defRPr/>
            </a:lvl1pPr>
          </a:lstStyle>
          <a:p>
            <a:pPr>
              <a:defRPr/>
            </a:pPr>
            <a:fld id="{A110B3A4-7224-A248-BE28-10E5A608E682}" type="slidenum">
              <a:rPr/>
              <a:pPr>
                <a:defRPr/>
              </a:pPr>
              <a:t>‹#›</a:t>
            </a:fld>
            <a:endParaRPr/>
          </a:p>
        </p:txBody>
      </p:sp>
    </p:spTree>
    <p:extLst>
      <p:ext uri="{BB962C8B-B14F-4D97-AF65-F5344CB8AC3E}">
        <p14:creationId xmlns:p14="http://schemas.microsoft.com/office/powerpoint/2010/main" val="2960864682"/>
      </p:ext>
    </p:extLst>
  </p:cSld>
  <p:clrMapOvr>
    <a:masterClrMapping/>
  </p:clrMapOvr>
  <p:transition spd="slow"/>
</p:sldLayout>
</file>

<file path=ppt/slideLayouts/slideLayout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8448F0E-A181-F44C-87DC-7E24E4E8461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35C3463-37F2-B140-BEC1-8C914F711404}"/>
              </a:ext>
            </a:extLst>
          </p:cNvPr>
          <p:cNvSpPr txBox="1">
            <a:spLocks noGrp="1"/>
          </p:cNvSpPr>
          <p:nvPr>
            <p:ph type="sldNum" sz="quarter" idx="11"/>
          </p:nvPr>
        </p:nvSpPr>
        <p:spPr>
          <a:ln/>
        </p:spPr>
        <p:txBody>
          <a:bodyPr/>
          <a:lstStyle>
            <a:lvl1pPr>
              <a:defRPr/>
            </a:lvl1pPr>
          </a:lstStyle>
          <a:p>
            <a:pPr>
              <a:defRPr/>
            </a:pPr>
            <a:fld id="{CDAE8BEB-DE58-C74D-B158-DB2B5B3BAA68}" type="slidenum">
              <a:rPr/>
              <a:pPr>
                <a:defRPr/>
              </a:pPr>
              <a:t>‹#›</a:t>
            </a:fld>
            <a:endParaRPr/>
          </a:p>
        </p:txBody>
      </p:sp>
    </p:spTree>
    <p:extLst>
      <p:ext uri="{BB962C8B-B14F-4D97-AF65-F5344CB8AC3E}">
        <p14:creationId xmlns:p14="http://schemas.microsoft.com/office/powerpoint/2010/main" val="1673623980"/>
      </p:ext>
    </p:extLst>
  </p:cSld>
  <p:clrMapOvr>
    <a:masterClrMapping/>
  </p:clrMapOvr>
  <p:transition spd="slow"/>
</p:sldLayout>
</file>

<file path=ppt/slideLayouts/slideLayout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A619D15-5C67-8243-81D6-FF9D926E393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1A1CF51-7218-314A-999C-94923733C250}"/>
              </a:ext>
            </a:extLst>
          </p:cNvPr>
          <p:cNvSpPr txBox="1">
            <a:spLocks noGrp="1"/>
          </p:cNvSpPr>
          <p:nvPr>
            <p:ph type="sldNum" sz="quarter" idx="11"/>
          </p:nvPr>
        </p:nvSpPr>
        <p:spPr>
          <a:ln/>
        </p:spPr>
        <p:txBody>
          <a:bodyPr/>
          <a:lstStyle>
            <a:lvl1pPr>
              <a:defRPr/>
            </a:lvl1pPr>
          </a:lstStyle>
          <a:p>
            <a:pPr>
              <a:defRPr/>
            </a:pPr>
            <a:fld id="{7FD27433-C8FE-1648-B349-1BCD3C6E50E9}" type="slidenum">
              <a:rPr/>
              <a:pPr>
                <a:defRPr/>
              </a:pPr>
              <a:t>‹#›</a:t>
            </a:fld>
            <a:endParaRPr/>
          </a:p>
        </p:txBody>
      </p:sp>
    </p:spTree>
    <p:extLst>
      <p:ext uri="{BB962C8B-B14F-4D97-AF65-F5344CB8AC3E}">
        <p14:creationId xmlns:p14="http://schemas.microsoft.com/office/powerpoint/2010/main" val="3773720806"/>
      </p:ext>
    </p:extLst>
  </p:cSld>
  <p:clrMapOvr>
    <a:masterClrMapping/>
  </p:clrMapOvr>
  <p:transition spd="slow"/>
</p:sldLayout>
</file>

<file path=ppt/slideLayouts/slideLayout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CDE62450-86CE-5041-8E8D-47700D85AB3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71220A2-D770-5C43-9A56-D48724A8460F}"/>
              </a:ext>
            </a:extLst>
          </p:cNvPr>
          <p:cNvSpPr txBox="1">
            <a:spLocks noGrp="1"/>
          </p:cNvSpPr>
          <p:nvPr>
            <p:ph type="sldNum" sz="quarter" idx="11"/>
          </p:nvPr>
        </p:nvSpPr>
        <p:spPr>
          <a:ln/>
        </p:spPr>
        <p:txBody>
          <a:bodyPr/>
          <a:lstStyle>
            <a:lvl1pPr>
              <a:defRPr/>
            </a:lvl1pPr>
          </a:lstStyle>
          <a:p>
            <a:pPr>
              <a:defRPr/>
            </a:pPr>
            <a:fld id="{45F754F5-0A4F-944A-889E-AF1F275859B4}" type="slidenum">
              <a:rPr/>
              <a:pPr>
                <a:defRPr/>
              </a:pPr>
              <a:t>‹#›</a:t>
            </a:fld>
            <a:endParaRPr/>
          </a:p>
        </p:txBody>
      </p:sp>
    </p:spTree>
    <p:extLst>
      <p:ext uri="{BB962C8B-B14F-4D97-AF65-F5344CB8AC3E}">
        <p14:creationId xmlns:p14="http://schemas.microsoft.com/office/powerpoint/2010/main" val="698515412"/>
      </p:ext>
    </p:extLst>
  </p:cSld>
  <p:clrMapOvr>
    <a:masterClrMapping/>
  </p:clrMapOvr>
  <p:transition spd="slow"/>
</p:sldLayout>
</file>

<file path=ppt/slideLayouts/slideLayout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940C9FE-A7B5-8A43-AAD1-9BC270C241B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992DC8AB-6576-0D45-A3B1-0AD224BF0001}"/>
              </a:ext>
            </a:extLst>
          </p:cNvPr>
          <p:cNvSpPr txBox="1">
            <a:spLocks noGrp="1"/>
          </p:cNvSpPr>
          <p:nvPr>
            <p:ph type="sldNum" sz="quarter" idx="11"/>
          </p:nvPr>
        </p:nvSpPr>
        <p:spPr>
          <a:ln/>
        </p:spPr>
        <p:txBody>
          <a:bodyPr/>
          <a:lstStyle>
            <a:lvl1pPr>
              <a:defRPr/>
            </a:lvl1pPr>
          </a:lstStyle>
          <a:p>
            <a:pPr>
              <a:defRPr/>
            </a:pPr>
            <a:fld id="{4C421D68-715A-1340-A497-E1D0FE5BF420}" type="slidenum">
              <a:rPr/>
              <a:pPr>
                <a:defRPr/>
              </a:pPr>
              <a:t>‹#›</a:t>
            </a:fld>
            <a:endParaRPr/>
          </a:p>
        </p:txBody>
      </p:sp>
    </p:spTree>
    <p:extLst>
      <p:ext uri="{BB962C8B-B14F-4D97-AF65-F5344CB8AC3E}">
        <p14:creationId xmlns:p14="http://schemas.microsoft.com/office/powerpoint/2010/main" val="2416633497"/>
      </p:ext>
    </p:extLst>
  </p:cSld>
  <p:clrMapOvr>
    <a:masterClrMapping/>
  </p:clrMapOvr>
  <p:transition spd="slow"/>
</p:sldLayout>
</file>

<file path=ppt/slideLayouts/slideLayout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DD2FA2B-D7C5-864E-A49A-5F340019E61B}"/>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1B86D63-C4E4-5D49-AC36-9AFC5D3F7A40}"/>
              </a:ext>
            </a:extLst>
          </p:cNvPr>
          <p:cNvSpPr txBox="1">
            <a:spLocks noGrp="1"/>
          </p:cNvSpPr>
          <p:nvPr>
            <p:ph type="sldNum" sz="quarter" idx="11"/>
          </p:nvPr>
        </p:nvSpPr>
        <p:spPr>
          <a:ln/>
        </p:spPr>
        <p:txBody>
          <a:bodyPr/>
          <a:lstStyle>
            <a:lvl1pPr>
              <a:defRPr/>
            </a:lvl1pPr>
          </a:lstStyle>
          <a:p>
            <a:pPr>
              <a:defRPr/>
            </a:pPr>
            <a:fld id="{8B36A3E3-4A22-8349-A3F5-AD88ACB0483A}" type="slidenum">
              <a:rPr/>
              <a:pPr>
                <a:defRPr/>
              </a:pPr>
              <a:t>‹#›</a:t>
            </a:fld>
            <a:endParaRPr/>
          </a:p>
        </p:txBody>
      </p:sp>
    </p:spTree>
    <p:extLst>
      <p:ext uri="{BB962C8B-B14F-4D97-AF65-F5344CB8AC3E}">
        <p14:creationId xmlns:p14="http://schemas.microsoft.com/office/powerpoint/2010/main" val="1427553519"/>
      </p:ext>
    </p:extLst>
  </p:cSld>
  <p:clrMapOvr>
    <a:masterClrMapping/>
  </p:clrMapOvr>
  <p:transition spd="slow"/>
</p:sldLayout>
</file>

<file path=ppt/slideLayouts/slideLayout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C2B0D45-14B8-4743-A5C7-D30B9B7B6A3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A884354-327C-3C48-8446-002F67EBF914}"/>
              </a:ext>
            </a:extLst>
          </p:cNvPr>
          <p:cNvSpPr txBox="1">
            <a:spLocks noGrp="1"/>
          </p:cNvSpPr>
          <p:nvPr>
            <p:ph type="sldNum" sz="quarter" idx="11"/>
          </p:nvPr>
        </p:nvSpPr>
        <p:spPr>
          <a:ln/>
        </p:spPr>
        <p:txBody>
          <a:bodyPr/>
          <a:lstStyle>
            <a:lvl1pPr>
              <a:defRPr/>
            </a:lvl1pPr>
          </a:lstStyle>
          <a:p>
            <a:pPr>
              <a:defRPr/>
            </a:pPr>
            <a:fld id="{87744840-27C0-1349-939B-184386640F66}" type="slidenum">
              <a:rPr/>
              <a:pPr>
                <a:defRPr/>
              </a:pPr>
              <a:t>‹#›</a:t>
            </a:fld>
            <a:endParaRPr/>
          </a:p>
        </p:txBody>
      </p:sp>
    </p:spTree>
    <p:extLst>
      <p:ext uri="{BB962C8B-B14F-4D97-AF65-F5344CB8AC3E}">
        <p14:creationId xmlns:p14="http://schemas.microsoft.com/office/powerpoint/2010/main" val="3151076185"/>
      </p:ext>
    </p:extLst>
  </p:cSld>
  <p:clrMapOvr>
    <a:masterClrMapping/>
  </p:clrMapOvr>
  <p:transition spd="slow"/>
</p:sldLayout>
</file>

<file path=ppt/slideLayouts/slideLayout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DDC5265-AE63-A142-BE4E-7BE6A007244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B471AB5-AB72-EE46-A6A7-EB5A63026E9B}"/>
              </a:ext>
            </a:extLst>
          </p:cNvPr>
          <p:cNvSpPr txBox="1">
            <a:spLocks noGrp="1"/>
          </p:cNvSpPr>
          <p:nvPr>
            <p:ph type="sldNum" sz="quarter" idx="11"/>
          </p:nvPr>
        </p:nvSpPr>
        <p:spPr>
          <a:ln/>
        </p:spPr>
        <p:txBody>
          <a:bodyPr/>
          <a:lstStyle>
            <a:lvl1pPr>
              <a:defRPr/>
            </a:lvl1pPr>
          </a:lstStyle>
          <a:p>
            <a:pPr>
              <a:defRPr/>
            </a:pPr>
            <a:fld id="{4830D9A5-DBF2-1E43-9D3B-5DEDD57ECCD3}" type="slidenum">
              <a:rPr/>
              <a:pPr>
                <a:defRPr/>
              </a:pPr>
              <a:t>‹#›</a:t>
            </a:fld>
            <a:endParaRPr/>
          </a:p>
        </p:txBody>
      </p:sp>
    </p:spTree>
    <p:extLst>
      <p:ext uri="{BB962C8B-B14F-4D97-AF65-F5344CB8AC3E}">
        <p14:creationId xmlns:p14="http://schemas.microsoft.com/office/powerpoint/2010/main" val="1026822673"/>
      </p:ext>
    </p:extLst>
  </p:cSld>
  <p:clrMapOvr>
    <a:masterClrMapping/>
  </p:clrMapOvr>
  <p:transition spd="slow"/>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04905CD-E6A4-714E-AE26-AD8815D24C0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31F2DC3-5109-5243-A94A-F21A9F4C9FFA}"/>
              </a:ext>
            </a:extLst>
          </p:cNvPr>
          <p:cNvSpPr txBox="1">
            <a:spLocks noGrp="1"/>
          </p:cNvSpPr>
          <p:nvPr>
            <p:ph type="sldNum" sz="quarter" idx="11"/>
          </p:nvPr>
        </p:nvSpPr>
        <p:spPr>
          <a:ln/>
        </p:spPr>
        <p:txBody>
          <a:bodyPr/>
          <a:lstStyle>
            <a:lvl1pPr>
              <a:defRPr/>
            </a:lvl1pPr>
          </a:lstStyle>
          <a:p>
            <a:pPr>
              <a:defRPr/>
            </a:pPr>
            <a:fld id="{B144681D-71E3-0F4F-A9BB-8DB06223F905}" type="slidenum">
              <a:rPr/>
              <a:pPr>
                <a:defRPr/>
              </a:pPr>
              <a:t>‹#›</a:t>
            </a:fld>
            <a:endParaRPr/>
          </a:p>
        </p:txBody>
      </p:sp>
    </p:spTree>
    <p:extLst>
      <p:ext uri="{BB962C8B-B14F-4D97-AF65-F5344CB8AC3E}">
        <p14:creationId xmlns:p14="http://schemas.microsoft.com/office/powerpoint/2010/main" val="3177555178"/>
      </p:ext>
    </p:extLst>
  </p:cSld>
  <p:clrMapOvr>
    <a:masterClrMapping/>
  </p:clrMapOvr>
  <p:transition spd="slow"/>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467F048-6284-EC46-9724-205ABD7AD05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0AD244D-6ADC-BC4A-BA3B-3D204E86F095}"/>
              </a:ext>
            </a:extLst>
          </p:cNvPr>
          <p:cNvSpPr txBox="1">
            <a:spLocks noGrp="1"/>
          </p:cNvSpPr>
          <p:nvPr>
            <p:ph type="sldNum" sz="quarter" idx="11"/>
          </p:nvPr>
        </p:nvSpPr>
        <p:spPr>
          <a:ln/>
        </p:spPr>
        <p:txBody>
          <a:bodyPr/>
          <a:lstStyle>
            <a:lvl1pPr>
              <a:defRPr/>
            </a:lvl1pPr>
          </a:lstStyle>
          <a:p>
            <a:pPr>
              <a:defRPr/>
            </a:pPr>
            <a:fld id="{EAFCB4C4-913C-F34E-B0D4-48D605E850F1}" type="slidenum">
              <a:rPr/>
              <a:pPr>
                <a:defRPr/>
              </a:pPr>
              <a:t>‹#›</a:t>
            </a:fld>
            <a:endParaRPr/>
          </a:p>
        </p:txBody>
      </p:sp>
    </p:spTree>
    <p:extLst>
      <p:ext uri="{BB962C8B-B14F-4D97-AF65-F5344CB8AC3E}">
        <p14:creationId xmlns:p14="http://schemas.microsoft.com/office/powerpoint/2010/main" val="893437996"/>
      </p:ext>
    </p:extLst>
  </p:cSld>
  <p:clrMapOvr>
    <a:masterClrMapping/>
  </p:clrMapOvr>
  <p:transition spd="slow"/>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D234942-A940-5F49-A082-EF0A0FB2ED0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D93F554-2AB1-7D44-989F-F4309522FF9A}"/>
              </a:ext>
            </a:extLst>
          </p:cNvPr>
          <p:cNvSpPr txBox="1">
            <a:spLocks noGrp="1"/>
          </p:cNvSpPr>
          <p:nvPr>
            <p:ph type="sldNum" sz="quarter" idx="11"/>
          </p:nvPr>
        </p:nvSpPr>
        <p:spPr>
          <a:ln/>
        </p:spPr>
        <p:txBody>
          <a:bodyPr/>
          <a:lstStyle>
            <a:lvl1pPr>
              <a:defRPr/>
            </a:lvl1pPr>
          </a:lstStyle>
          <a:p>
            <a:pPr>
              <a:defRPr/>
            </a:pPr>
            <a:fld id="{FD7964F8-B132-AE40-8F09-9CDF1D4FC4C7}" type="slidenum">
              <a:rPr/>
              <a:pPr>
                <a:defRPr/>
              </a:pPr>
              <a:t>‹#›</a:t>
            </a:fld>
            <a:endParaRPr/>
          </a:p>
        </p:txBody>
      </p:sp>
    </p:spTree>
    <p:extLst>
      <p:ext uri="{BB962C8B-B14F-4D97-AF65-F5344CB8AC3E}">
        <p14:creationId xmlns:p14="http://schemas.microsoft.com/office/powerpoint/2010/main" val="3259574003"/>
      </p:ext>
    </p:extLst>
  </p:cSld>
  <p:clrMapOvr>
    <a:masterClrMapping/>
  </p:clrMapOvr>
  <p:transition spd="slow"/>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96BD3E14-CEF7-A943-9478-E2337F62EBD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72E2AED-AFFD-AB46-BE61-25E2E0CBA4D6}"/>
              </a:ext>
            </a:extLst>
          </p:cNvPr>
          <p:cNvSpPr txBox="1">
            <a:spLocks noGrp="1"/>
          </p:cNvSpPr>
          <p:nvPr>
            <p:ph type="sldNum" sz="quarter" idx="11"/>
          </p:nvPr>
        </p:nvSpPr>
        <p:spPr>
          <a:ln/>
        </p:spPr>
        <p:txBody>
          <a:bodyPr/>
          <a:lstStyle>
            <a:lvl1pPr>
              <a:defRPr/>
            </a:lvl1pPr>
          </a:lstStyle>
          <a:p>
            <a:pPr>
              <a:defRPr/>
            </a:pPr>
            <a:fld id="{088E9C86-1B24-7843-9216-B71D649D430E}" type="slidenum">
              <a:rPr/>
              <a:pPr>
                <a:defRPr/>
              </a:pPr>
              <a:t>‹#›</a:t>
            </a:fld>
            <a:endParaRPr/>
          </a:p>
        </p:txBody>
      </p:sp>
    </p:spTree>
    <p:extLst>
      <p:ext uri="{BB962C8B-B14F-4D97-AF65-F5344CB8AC3E}">
        <p14:creationId xmlns:p14="http://schemas.microsoft.com/office/powerpoint/2010/main" val="3410682290"/>
      </p:ext>
    </p:extLst>
  </p:cSld>
  <p:clrMapOvr>
    <a:masterClrMapping/>
  </p:clrMapOvr>
  <p:transition spd="slow"/>
</p:sldLayout>
</file>

<file path=ppt/slideLayouts/slideLayout7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E764F4D-B63B-574B-9560-73B72CAFC41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836067C-E38A-834E-B1BA-FF5EDF6E9BA5}"/>
              </a:ext>
            </a:extLst>
          </p:cNvPr>
          <p:cNvSpPr txBox="1">
            <a:spLocks noGrp="1"/>
          </p:cNvSpPr>
          <p:nvPr>
            <p:ph type="sldNum" sz="quarter" idx="11"/>
          </p:nvPr>
        </p:nvSpPr>
        <p:spPr>
          <a:ln/>
        </p:spPr>
        <p:txBody>
          <a:bodyPr/>
          <a:lstStyle>
            <a:lvl1pPr>
              <a:defRPr/>
            </a:lvl1pPr>
          </a:lstStyle>
          <a:p>
            <a:pPr>
              <a:defRPr/>
            </a:pPr>
            <a:fld id="{0C21C741-6143-7845-8300-C44C22B71A22}" type="slidenum">
              <a:rPr/>
              <a:pPr>
                <a:defRPr/>
              </a:pPr>
              <a:t>‹#›</a:t>
            </a:fld>
            <a:endParaRPr/>
          </a:p>
        </p:txBody>
      </p:sp>
    </p:spTree>
    <p:extLst>
      <p:ext uri="{BB962C8B-B14F-4D97-AF65-F5344CB8AC3E}">
        <p14:creationId xmlns:p14="http://schemas.microsoft.com/office/powerpoint/2010/main" val="2882584100"/>
      </p:ext>
    </p:extLst>
  </p:cSld>
  <p:clrMapOvr>
    <a:masterClrMapping/>
  </p:clrMapOvr>
  <p:transition spd="slow"/>
</p:sldLayout>
</file>

<file path=ppt/slideLayouts/slideLayout7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126C2D7-11FF-0741-B270-D48D674939C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DC6D9646-C13F-154A-B944-7D13DEC2F71C}"/>
              </a:ext>
            </a:extLst>
          </p:cNvPr>
          <p:cNvSpPr txBox="1">
            <a:spLocks noGrp="1"/>
          </p:cNvSpPr>
          <p:nvPr>
            <p:ph type="sldNum" sz="quarter" idx="11"/>
          </p:nvPr>
        </p:nvSpPr>
        <p:spPr>
          <a:ln/>
        </p:spPr>
        <p:txBody>
          <a:bodyPr/>
          <a:lstStyle>
            <a:lvl1pPr>
              <a:defRPr/>
            </a:lvl1pPr>
          </a:lstStyle>
          <a:p>
            <a:pPr>
              <a:defRPr/>
            </a:pPr>
            <a:fld id="{DB1031E0-83C4-9F49-8BB6-227AB495466A}" type="slidenum">
              <a:rPr/>
              <a:pPr>
                <a:defRPr/>
              </a:pPr>
              <a:t>‹#›</a:t>
            </a:fld>
            <a:endParaRPr/>
          </a:p>
        </p:txBody>
      </p:sp>
    </p:spTree>
    <p:extLst>
      <p:ext uri="{BB962C8B-B14F-4D97-AF65-F5344CB8AC3E}">
        <p14:creationId xmlns:p14="http://schemas.microsoft.com/office/powerpoint/2010/main" val="2950605066"/>
      </p:ext>
    </p:extLst>
  </p:cSld>
  <p:clrMapOvr>
    <a:masterClrMapping/>
  </p:clrMapOvr>
  <p:transition spd="slow"/>
</p:sldLayout>
</file>

<file path=ppt/slideLayouts/slideLayout7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24DFA4E-8449-1C4A-A563-135FA55C72B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B06CAB7-FD3B-DD4D-848B-60125897E06C}"/>
              </a:ext>
            </a:extLst>
          </p:cNvPr>
          <p:cNvSpPr txBox="1">
            <a:spLocks noGrp="1"/>
          </p:cNvSpPr>
          <p:nvPr>
            <p:ph type="sldNum" sz="quarter" idx="11"/>
          </p:nvPr>
        </p:nvSpPr>
        <p:spPr>
          <a:ln/>
        </p:spPr>
        <p:txBody>
          <a:bodyPr/>
          <a:lstStyle>
            <a:lvl1pPr>
              <a:defRPr/>
            </a:lvl1pPr>
          </a:lstStyle>
          <a:p>
            <a:pPr>
              <a:defRPr/>
            </a:pPr>
            <a:fld id="{61B64350-9B84-CE4A-A83E-DA682037A1F1}" type="slidenum">
              <a:rPr/>
              <a:pPr>
                <a:defRPr/>
              </a:pPr>
              <a:t>‹#›</a:t>
            </a:fld>
            <a:endParaRPr/>
          </a:p>
        </p:txBody>
      </p:sp>
    </p:spTree>
    <p:extLst>
      <p:ext uri="{BB962C8B-B14F-4D97-AF65-F5344CB8AC3E}">
        <p14:creationId xmlns:p14="http://schemas.microsoft.com/office/powerpoint/2010/main" val="2926771470"/>
      </p:ext>
    </p:extLst>
  </p:cSld>
  <p:clrMapOvr>
    <a:masterClrMapping/>
  </p:clrMapOvr>
  <p:transition spd="slow"/>
</p:sldLayout>
</file>

<file path=ppt/slideLayouts/slideLayout7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2E1FF82-B7F3-544B-A7E0-F9CBC1AFE2C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D2F5A8F-6234-4742-99CD-8125232659B3}"/>
              </a:ext>
            </a:extLst>
          </p:cNvPr>
          <p:cNvSpPr txBox="1">
            <a:spLocks noGrp="1"/>
          </p:cNvSpPr>
          <p:nvPr>
            <p:ph type="sldNum" sz="quarter" idx="11"/>
          </p:nvPr>
        </p:nvSpPr>
        <p:spPr>
          <a:ln/>
        </p:spPr>
        <p:txBody>
          <a:bodyPr/>
          <a:lstStyle>
            <a:lvl1pPr>
              <a:defRPr/>
            </a:lvl1pPr>
          </a:lstStyle>
          <a:p>
            <a:pPr>
              <a:defRPr/>
            </a:pPr>
            <a:fld id="{DF0F161E-5171-D740-8629-9DA982BF71A7}" type="slidenum">
              <a:rPr/>
              <a:pPr>
                <a:defRPr/>
              </a:pPr>
              <a:t>‹#›</a:t>
            </a:fld>
            <a:endParaRPr/>
          </a:p>
        </p:txBody>
      </p:sp>
    </p:spTree>
    <p:extLst>
      <p:ext uri="{BB962C8B-B14F-4D97-AF65-F5344CB8AC3E}">
        <p14:creationId xmlns:p14="http://schemas.microsoft.com/office/powerpoint/2010/main" val="1176579434"/>
      </p:ext>
    </p:extLst>
  </p:cSld>
  <p:clrMapOvr>
    <a:masterClrMapping/>
  </p:clrMapOvr>
  <p:transition spd="slow"/>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1124457D-87EA-B74A-AED9-2E3341BDB27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E870C53E-8B4E-7944-9190-FA99C68A0DE1}"/>
              </a:ext>
            </a:extLst>
          </p:cNvPr>
          <p:cNvSpPr txBox="1">
            <a:spLocks noGrp="1"/>
          </p:cNvSpPr>
          <p:nvPr>
            <p:ph type="sldNum" sz="quarter" idx="11"/>
          </p:nvPr>
        </p:nvSpPr>
        <p:spPr>
          <a:ln/>
        </p:spPr>
        <p:txBody>
          <a:bodyPr/>
          <a:lstStyle>
            <a:lvl1pPr>
              <a:defRPr/>
            </a:lvl1pPr>
          </a:lstStyle>
          <a:p>
            <a:pPr>
              <a:defRPr/>
            </a:pPr>
            <a:fld id="{8AEE0103-035B-EB48-914E-F175C6B23989}" type="slidenum">
              <a:rPr/>
              <a:pPr>
                <a:defRPr/>
              </a:pPr>
              <a:t>‹#›</a:t>
            </a:fld>
            <a:endParaRPr/>
          </a:p>
        </p:txBody>
      </p:sp>
    </p:spTree>
    <p:extLst>
      <p:ext uri="{BB962C8B-B14F-4D97-AF65-F5344CB8AC3E}">
        <p14:creationId xmlns:p14="http://schemas.microsoft.com/office/powerpoint/2010/main" val="3860688154"/>
      </p:ext>
    </p:extLst>
  </p:cSld>
  <p:clrMapOvr>
    <a:masterClrMapping/>
  </p:clrMapOvr>
  <p:transition spd="slow"/>
</p:sldLayout>
</file>

<file path=ppt/slideLayouts/slideLayout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32DAA3D-68A7-6C4C-B22A-F6701DD9D03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7579E9BC-BC4F-634F-A700-3803CA8479D8}"/>
              </a:ext>
            </a:extLst>
          </p:cNvPr>
          <p:cNvSpPr txBox="1">
            <a:spLocks noGrp="1"/>
          </p:cNvSpPr>
          <p:nvPr>
            <p:ph type="sldNum" sz="quarter" idx="11"/>
          </p:nvPr>
        </p:nvSpPr>
        <p:spPr>
          <a:ln/>
        </p:spPr>
        <p:txBody>
          <a:bodyPr/>
          <a:lstStyle>
            <a:lvl1pPr>
              <a:defRPr/>
            </a:lvl1pPr>
          </a:lstStyle>
          <a:p>
            <a:pPr>
              <a:defRPr/>
            </a:pPr>
            <a:fld id="{AF22E76B-8AB8-5F42-9A8D-BCA478BBA57F}" type="slidenum">
              <a:rPr/>
              <a:pPr>
                <a:defRPr/>
              </a:pPr>
              <a:t>‹#›</a:t>
            </a:fld>
            <a:endParaRPr/>
          </a:p>
        </p:txBody>
      </p:sp>
    </p:spTree>
    <p:extLst>
      <p:ext uri="{BB962C8B-B14F-4D97-AF65-F5344CB8AC3E}">
        <p14:creationId xmlns:p14="http://schemas.microsoft.com/office/powerpoint/2010/main" val="2780104186"/>
      </p:ext>
    </p:extLst>
  </p:cSld>
  <p:clrMapOvr>
    <a:masterClrMapping/>
  </p:clrMapOvr>
  <p:transition spd="slow"/>
</p:sldLayout>
</file>

<file path=ppt/slideLayouts/slideLayout7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002193D-6FB8-9A48-AE26-7123426D14A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AEC0EC3-4569-A14D-A062-327CD0B0AA20}"/>
              </a:ext>
            </a:extLst>
          </p:cNvPr>
          <p:cNvSpPr txBox="1">
            <a:spLocks noGrp="1"/>
          </p:cNvSpPr>
          <p:nvPr>
            <p:ph type="sldNum" sz="quarter" idx="11"/>
          </p:nvPr>
        </p:nvSpPr>
        <p:spPr>
          <a:ln/>
        </p:spPr>
        <p:txBody>
          <a:bodyPr/>
          <a:lstStyle>
            <a:lvl1pPr>
              <a:defRPr/>
            </a:lvl1pPr>
          </a:lstStyle>
          <a:p>
            <a:pPr>
              <a:defRPr/>
            </a:pPr>
            <a:fld id="{540BB93B-1046-C847-9C5D-30A4D0C88DB4}" type="slidenum">
              <a:rPr/>
              <a:pPr>
                <a:defRPr/>
              </a:pPr>
              <a:t>‹#›</a:t>
            </a:fld>
            <a:endParaRPr/>
          </a:p>
        </p:txBody>
      </p:sp>
    </p:spTree>
    <p:extLst>
      <p:ext uri="{BB962C8B-B14F-4D97-AF65-F5344CB8AC3E}">
        <p14:creationId xmlns:p14="http://schemas.microsoft.com/office/powerpoint/2010/main" val="3258123530"/>
      </p:ext>
    </p:extLst>
  </p:cSld>
  <p:clrMapOvr>
    <a:masterClrMapping/>
  </p:clrMapOvr>
  <p:transition spd="slow"/>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122FAF2-EF65-CC4D-9352-BFC468CE0A8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012858F-8230-9644-8321-E4EA62EBCDF3}"/>
              </a:ext>
            </a:extLst>
          </p:cNvPr>
          <p:cNvSpPr txBox="1">
            <a:spLocks noGrp="1"/>
          </p:cNvSpPr>
          <p:nvPr>
            <p:ph type="sldNum" sz="quarter" idx="11"/>
          </p:nvPr>
        </p:nvSpPr>
        <p:spPr>
          <a:ln/>
        </p:spPr>
        <p:txBody>
          <a:bodyPr/>
          <a:lstStyle>
            <a:lvl1pPr>
              <a:defRPr/>
            </a:lvl1pPr>
          </a:lstStyle>
          <a:p>
            <a:pPr>
              <a:defRPr/>
            </a:pPr>
            <a:fld id="{BF7B1DD5-3D6B-5440-B4B1-FE16F08A90DC}" type="slidenum">
              <a:rPr/>
              <a:pPr>
                <a:defRPr/>
              </a:pPr>
              <a:t>‹#›</a:t>
            </a:fld>
            <a:endParaRPr/>
          </a:p>
        </p:txBody>
      </p:sp>
    </p:spTree>
    <p:extLst>
      <p:ext uri="{BB962C8B-B14F-4D97-AF65-F5344CB8AC3E}">
        <p14:creationId xmlns:p14="http://schemas.microsoft.com/office/powerpoint/2010/main" val="2397206974"/>
      </p:ext>
    </p:extLst>
  </p:cSld>
  <p:clrMapOvr>
    <a:masterClrMapping/>
  </p:clrMapOvr>
  <p:transition spd="slow"/>
</p:sldLayout>
</file>

<file path=ppt/slideLayouts/slideLayout7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E1558AE-C98D-CF47-A5F1-58146DC078D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3F003E3-39A0-0B44-A791-328E776F5A44}"/>
              </a:ext>
            </a:extLst>
          </p:cNvPr>
          <p:cNvSpPr txBox="1">
            <a:spLocks noGrp="1"/>
          </p:cNvSpPr>
          <p:nvPr>
            <p:ph type="sldNum" sz="quarter" idx="11"/>
          </p:nvPr>
        </p:nvSpPr>
        <p:spPr>
          <a:ln/>
        </p:spPr>
        <p:txBody>
          <a:bodyPr/>
          <a:lstStyle>
            <a:lvl1pPr>
              <a:defRPr/>
            </a:lvl1pPr>
          </a:lstStyle>
          <a:p>
            <a:pPr>
              <a:defRPr/>
            </a:pPr>
            <a:fld id="{82A36AD9-8379-D140-89FE-C5C63BAF7525}" type="slidenum">
              <a:rPr/>
              <a:pPr>
                <a:defRPr/>
              </a:pPr>
              <a:t>‹#›</a:t>
            </a:fld>
            <a:endParaRPr/>
          </a:p>
        </p:txBody>
      </p:sp>
    </p:spTree>
    <p:extLst>
      <p:ext uri="{BB962C8B-B14F-4D97-AF65-F5344CB8AC3E}">
        <p14:creationId xmlns:p14="http://schemas.microsoft.com/office/powerpoint/2010/main" val="525370262"/>
      </p:ext>
    </p:extLst>
  </p:cSld>
  <p:clrMapOvr>
    <a:masterClrMapping/>
  </p:clrMapOvr>
  <p:transition spd="slow"/>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AA13D060-4FAF-4943-A943-7977474A6BD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17ECA45-B8B6-7144-B483-4AE4D795416A}"/>
              </a:ext>
            </a:extLst>
          </p:cNvPr>
          <p:cNvSpPr txBox="1">
            <a:spLocks noGrp="1"/>
          </p:cNvSpPr>
          <p:nvPr>
            <p:ph type="sldNum" sz="quarter" idx="11"/>
          </p:nvPr>
        </p:nvSpPr>
        <p:spPr>
          <a:ln/>
        </p:spPr>
        <p:txBody>
          <a:bodyPr/>
          <a:lstStyle>
            <a:lvl1pPr>
              <a:defRPr/>
            </a:lvl1pPr>
          </a:lstStyle>
          <a:p>
            <a:pPr>
              <a:defRPr/>
            </a:pPr>
            <a:fld id="{DA0A2C66-2907-1C42-917E-04B8ACD5064D}" type="slidenum">
              <a:rPr/>
              <a:pPr>
                <a:defRPr/>
              </a:pPr>
              <a:t>‹#›</a:t>
            </a:fld>
            <a:endParaRPr/>
          </a:p>
        </p:txBody>
      </p:sp>
    </p:spTree>
    <p:extLst>
      <p:ext uri="{BB962C8B-B14F-4D97-AF65-F5344CB8AC3E}">
        <p14:creationId xmlns:p14="http://schemas.microsoft.com/office/powerpoint/2010/main" val="2922997243"/>
      </p:ext>
    </p:extLst>
  </p:cSld>
  <p:clrMapOvr>
    <a:masterClrMapping/>
  </p:clrMapOvr>
  <p:transition spd="slow"/>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3A0D9E4-3D96-D44A-8B84-B208EC4E328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323F4E3-5201-954D-9BD1-E6BF826571B4}"/>
              </a:ext>
            </a:extLst>
          </p:cNvPr>
          <p:cNvSpPr txBox="1">
            <a:spLocks noGrp="1"/>
          </p:cNvSpPr>
          <p:nvPr>
            <p:ph type="sldNum" sz="quarter" idx="11"/>
          </p:nvPr>
        </p:nvSpPr>
        <p:spPr>
          <a:ln/>
        </p:spPr>
        <p:txBody>
          <a:bodyPr/>
          <a:lstStyle>
            <a:lvl1pPr>
              <a:defRPr/>
            </a:lvl1pPr>
          </a:lstStyle>
          <a:p>
            <a:pPr>
              <a:defRPr/>
            </a:pPr>
            <a:fld id="{8BE81329-A53E-9B40-BE1C-9E5E0379BA1F}" type="slidenum">
              <a:rPr/>
              <a:pPr>
                <a:defRPr/>
              </a:pPr>
              <a:t>‹#›</a:t>
            </a:fld>
            <a:endParaRPr/>
          </a:p>
        </p:txBody>
      </p:sp>
    </p:spTree>
    <p:extLst>
      <p:ext uri="{BB962C8B-B14F-4D97-AF65-F5344CB8AC3E}">
        <p14:creationId xmlns:p14="http://schemas.microsoft.com/office/powerpoint/2010/main" val="313541487"/>
      </p:ext>
    </p:extLst>
  </p:cSld>
  <p:clrMapOvr>
    <a:masterClrMapping/>
  </p:clrMapOvr>
  <p:transition spd="slow"/>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46F128F-3674-F74A-BFB8-00A2FE3F55B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AE07B7D-25B9-A44D-86C0-44C2BBCE92D3}"/>
              </a:ext>
            </a:extLst>
          </p:cNvPr>
          <p:cNvSpPr txBox="1">
            <a:spLocks noGrp="1"/>
          </p:cNvSpPr>
          <p:nvPr>
            <p:ph type="sldNum" sz="quarter" idx="11"/>
          </p:nvPr>
        </p:nvSpPr>
        <p:spPr>
          <a:ln/>
        </p:spPr>
        <p:txBody>
          <a:bodyPr/>
          <a:lstStyle>
            <a:lvl1pPr>
              <a:defRPr/>
            </a:lvl1pPr>
          </a:lstStyle>
          <a:p>
            <a:pPr>
              <a:defRPr/>
            </a:pPr>
            <a:fld id="{DDBD04B7-94DB-3840-8A4B-583BB146921A}" type="slidenum">
              <a:rPr/>
              <a:pPr>
                <a:defRPr/>
              </a:pPr>
              <a:t>‹#›</a:t>
            </a:fld>
            <a:endParaRPr/>
          </a:p>
        </p:txBody>
      </p:sp>
    </p:spTree>
    <p:extLst>
      <p:ext uri="{BB962C8B-B14F-4D97-AF65-F5344CB8AC3E}">
        <p14:creationId xmlns:p14="http://schemas.microsoft.com/office/powerpoint/2010/main" val="746276582"/>
      </p:ext>
    </p:extLst>
  </p:cSld>
  <p:clrMapOvr>
    <a:masterClrMapping/>
  </p:clrMapOvr>
  <p:transition spd="slow"/>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11141B9-7C8A-6340-98D0-C22857CCBFC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306C2BA-116D-AB49-B9C8-83C4174883B7}"/>
              </a:ext>
            </a:extLst>
          </p:cNvPr>
          <p:cNvSpPr txBox="1">
            <a:spLocks noGrp="1"/>
          </p:cNvSpPr>
          <p:nvPr>
            <p:ph type="sldNum" sz="quarter" idx="11"/>
          </p:nvPr>
        </p:nvSpPr>
        <p:spPr>
          <a:ln/>
        </p:spPr>
        <p:txBody>
          <a:bodyPr/>
          <a:lstStyle>
            <a:lvl1pPr>
              <a:defRPr/>
            </a:lvl1pPr>
          </a:lstStyle>
          <a:p>
            <a:pPr>
              <a:defRPr/>
            </a:pPr>
            <a:fld id="{1C428836-CFEE-B342-BDEF-9CA0B6BD88B1}" type="slidenum">
              <a:rPr/>
              <a:pPr>
                <a:defRPr/>
              </a:pPr>
              <a:t>‹#›</a:t>
            </a:fld>
            <a:endParaRPr/>
          </a:p>
        </p:txBody>
      </p:sp>
    </p:spTree>
    <p:extLst>
      <p:ext uri="{BB962C8B-B14F-4D97-AF65-F5344CB8AC3E}">
        <p14:creationId xmlns:p14="http://schemas.microsoft.com/office/powerpoint/2010/main" val="3884895637"/>
      </p:ext>
    </p:extLst>
  </p:cSld>
  <p:clrMapOvr>
    <a:masterClrMapping/>
  </p:clrMapOvr>
  <p:transition spd="slow"/>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D2B5FEFC-92F4-6849-AC7D-E7F532F78E1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1A2FA79-5D11-8640-ADF5-465D5962702B}"/>
              </a:ext>
            </a:extLst>
          </p:cNvPr>
          <p:cNvSpPr txBox="1">
            <a:spLocks noGrp="1"/>
          </p:cNvSpPr>
          <p:nvPr>
            <p:ph type="sldNum" sz="quarter" idx="11"/>
          </p:nvPr>
        </p:nvSpPr>
        <p:spPr>
          <a:ln/>
        </p:spPr>
        <p:txBody>
          <a:bodyPr/>
          <a:lstStyle>
            <a:lvl1pPr>
              <a:defRPr/>
            </a:lvl1pPr>
          </a:lstStyle>
          <a:p>
            <a:pPr>
              <a:defRPr/>
            </a:pPr>
            <a:fld id="{896FBCFB-E025-A042-A085-2B4E27A8CDF2}" type="slidenum">
              <a:rPr/>
              <a:pPr>
                <a:defRPr/>
              </a:pPr>
              <a:t>‹#›</a:t>
            </a:fld>
            <a:endParaRPr/>
          </a:p>
        </p:txBody>
      </p:sp>
    </p:spTree>
    <p:extLst>
      <p:ext uri="{BB962C8B-B14F-4D97-AF65-F5344CB8AC3E}">
        <p14:creationId xmlns:p14="http://schemas.microsoft.com/office/powerpoint/2010/main" val="3200073145"/>
      </p:ext>
    </p:extLst>
  </p:cSld>
  <p:clrMapOvr>
    <a:masterClrMapping/>
  </p:clrMapOvr>
  <p:transition spd="slow"/>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090F707-53FC-6045-BA1A-E3F1B2DE824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5C6B58F-9EC7-1446-976B-E6E128E4D3B7}"/>
              </a:ext>
            </a:extLst>
          </p:cNvPr>
          <p:cNvSpPr txBox="1">
            <a:spLocks noGrp="1"/>
          </p:cNvSpPr>
          <p:nvPr>
            <p:ph type="sldNum" sz="quarter" idx="11"/>
          </p:nvPr>
        </p:nvSpPr>
        <p:spPr>
          <a:ln/>
        </p:spPr>
        <p:txBody>
          <a:bodyPr/>
          <a:lstStyle>
            <a:lvl1pPr>
              <a:defRPr/>
            </a:lvl1pPr>
          </a:lstStyle>
          <a:p>
            <a:pPr>
              <a:defRPr/>
            </a:pPr>
            <a:fld id="{39F0A944-1AEC-6844-8251-897C1299E006}" type="slidenum">
              <a:rPr/>
              <a:pPr>
                <a:defRPr/>
              </a:pPr>
              <a:t>‹#›</a:t>
            </a:fld>
            <a:endParaRPr/>
          </a:p>
        </p:txBody>
      </p:sp>
    </p:spTree>
    <p:extLst>
      <p:ext uri="{BB962C8B-B14F-4D97-AF65-F5344CB8AC3E}">
        <p14:creationId xmlns:p14="http://schemas.microsoft.com/office/powerpoint/2010/main" val="993340009"/>
      </p:ext>
    </p:extLst>
  </p:cSld>
  <p:clrMapOvr>
    <a:masterClrMapping/>
  </p:clrMapOvr>
  <p:transition spd="slow"/>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20D7441-E516-9047-81BD-10E43FD8ACC8}"/>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F056C08D-AFA6-9047-AE47-602A5CF68E8D}"/>
              </a:ext>
            </a:extLst>
          </p:cNvPr>
          <p:cNvSpPr txBox="1">
            <a:spLocks noGrp="1"/>
          </p:cNvSpPr>
          <p:nvPr>
            <p:ph type="sldNum" sz="quarter" idx="11"/>
          </p:nvPr>
        </p:nvSpPr>
        <p:spPr>
          <a:ln/>
        </p:spPr>
        <p:txBody>
          <a:bodyPr/>
          <a:lstStyle>
            <a:lvl1pPr>
              <a:defRPr/>
            </a:lvl1pPr>
          </a:lstStyle>
          <a:p>
            <a:pPr>
              <a:defRPr/>
            </a:pPr>
            <a:fld id="{57F44D06-8200-CF4A-AC5E-4A2939CF7879}" type="slidenum">
              <a:rPr/>
              <a:pPr>
                <a:defRPr/>
              </a:pPr>
              <a:t>‹#›</a:t>
            </a:fld>
            <a:endParaRPr/>
          </a:p>
        </p:txBody>
      </p:sp>
    </p:spTree>
    <p:extLst>
      <p:ext uri="{BB962C8B-B14F-4D97-AF65-F5344CB8AC3E}">
        <p14:creationId xmlns:p14="http://schemas.microsoft.com/office/powerpoint/2010/main" val="2757149414"/>
      </p:ext>
    </p:extLst>
  </p:cSld>
  <p:clrMapOvr>
    <a:masterClrMapping/>
  </p:clrMapOvr>
  <p:transition spd="slow"/>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831B396E-75E0-CE4B-9644-A02FA0427E8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E083A8A-FBB8-734A-A6B4-9324F767C0EB}"/>
              </a:ext>
            </a:extLst>
          </p:cNvPr>
          <p:cNvSpPr txBox="1">
            <a:spLocks noGrp="1"/>
          </p:cNvSpPr>
          <p:nvPr>
            <p:ph type="sldNum" sz="quarter" idx="11"/>
          </p:nvPr>
        </p:nvSpPr>
        <p:spPr>
          <a:ln/>
        </p:spPr>
        <p:txBody>
          <a:bodyPr/>
          <a:lstStyle>
            <a:lvl1pPr>
              <a:defRPr/>
            </a:lvl1pPr>
          </a:lstStyle>
          <a:p>
            <a:pPr>
              <a:defRPr/>
            </a:pPr>
            <a:fld id="{0B4915CC-94C2-884A-9D68-345F3933BE80}" type="slidenum">
              <a:rPr/>
              <a:pPr>
                <a:defRPr/>
              </a:pPr>
              <a:t>‹#›</a:t>
            </a:fld>
            <a:endParaRPr/>
          </a:p>
        </p:txBody>
      </p:sp>
    </p:spTree>
    <p:extLst>
      <p:ext uri="{BB962C8B-B14F-4D97-AF65-F5344CB8AC3E}">
        <p14:creationId xmlns:p14="http://schemas.microsoft.com/office/powerpoint/2010/main" val="1183091367"/>
      </p:ext>
    </p:extLst>
  </p:cSld>
  <p:clrMapOvr>
    <a:masterClrMapping/>
  </p:clrMapOvr>
  <p:transition spd="slow"/>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31E14C1-54C6-5843-90CD-2CE07EF823D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3B2D9751-3781-A643-9E62-05CF6C8005E5}"/>
              </a:ext>
            </a:extLst>
          </p:cNvPr>
          <p:cNvSpPr txBox="1">
            <a:spLocks noGrp="1"/>
          </p:cNvSpPr>
          <p:nvPr>
            <p:ph type="sldNum" sz="quarter" idx="11"/>
          </p:nvPr>
        </p:nvSpPr>
        <p:spPr>
          <a:ln/>
        </p:spPr>
        <p:txBody>
          <a:bodyPr/>
          <a:lstStyle>
            <a:lvl1pPr>
              <a:defRPr/>
            </a:lvl1pPr>
          </a:lstStyle>
          <a:p>
            <a:pPr>
              <a:defRPr/>
            </a:pPr>
            <a:fld id="{AA1C8BE3-F7BC-F248-8B7A-6AC412099D26}" type="slidenum">
              <a:rPr/>
              <a:pPr>
                <a:defRPr/>
              </a:pPr>
              <a:t>‹#›</a:t>
            </a:fld>
            <a:endParaRPr/>
          </a:p>
        </p:txBody>
      </p:sp>
    </p:spTree>
    <p:extLst>
      <p:ext uri="{BB962C8B-B14F-4D97-AF65-F5344CB8AC3E}">
        <p14:creationId xmlns:p14="http://schemas.microsoft.com/office/powerpoint/2010/main" val="3039201414"/>
      </p:ext>
    </p:extLst>
  </p:cSld>
  <p:clrMapOvr>
    <a:masterClrMapping/>
  </p:clrMapOvr>
  <p:transition spd="slow"/>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8C3429E-BF51-D54C-B35C-59F02DA6ACB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08A6EFF-4C1C-2748-A41C-35F86ADB678C}"/>
              </a:ext>
            </a:extLst>
          </p:cNvPr>
          <p:cNvSpPr txBox="1">
            <a:spLocks noGrp="1"/>
          </p:cNvSpPr>
          <p:nvPr>
            <p:ph type="sldNum" sz="quarter" idx="11"/>
          </p:nvPr>
        </p:nvSpPr>
        <p:spPr>
          <a:ln/>
        </p:spPr>
        <p:txBody>
          <a:bodyPr/>
          <a:lstStyle>
            <a:lvl1pPr>
              <a:defRPr/>
            </a:lvl1pPr>
          </a:lstStyle>
          <a:p>
            <a:pPr>
              <a:defRPr/>
            </a:pPr>
            <a:fld id="{8D1FA025-1B5B-844F-999F-C7B5C99E16EA}" type="slidenum">
              <a:rPr/>
              <a:pPr>
                <a:defRPr/>
              </a:pPr>
              <a:t>‹#›</a:t>
            </a:fld>
            <a:endParaRPr/>
          </a:p>
        </p:txBody>
      </p:sp>
    </p:spTree>
    <p:extLst>
      <p:ext uri="{BB962C8B-B14F-4D97-AF65-F5344CB8AC3E}">
        <p14:creationId xmlns:p14="http://schemas.microsoft.com/office/powerpoint/2010/main" val="1623916223"/>
      </p:ext>
    </p:extLst>
  </p:cSld>
  <p:clrMapOvr>
    <a:masterClrMapping/>
  </p:clrMapOvr>
  <p:transition spd="slow"/>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853D8F4-3BA6-BE46-9419-F6F6053FFD98}"/>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E712668-1814-6C47-8AE5-D576E3CB49F3}"/>
              </a:ext>
            </a:extLst>
          </p:cNvPr>
          <p:cNvSpPr txBox="1">
            <a:spLocks noGrp="1"/>
          </p:cNvSpPr>
          <p:nvPr>
            <p:ph type="sldNum" sz="quarter" idx="11"/>
          </p:nvPr>
        </p:nvSpPr>
        <p:spPr>
          <a:ln/>
        </p:spPr>
        <p:txBody>
          <a:bodyPr/>
          <a:lstStyle>
            <a:lvl1pPr>
              <a:defRPr/>
            </a:lvl1pPr>
          </a:lstStyle>
          <a:p>
            <a:pPr>
              <a:defRPr/>
            </a:pPr>
            <a:fld id="{27D594D5-ECA0-764B-9C73-5BC408AE4701}" type="slidenum">
              <a:rPr/>
              <a:pPr>
                <a:defRPr/>
              </a:pPr>
              <a:t>‹#›</a:t>
            </a:fld>
            <a:endParaRPr/>
          </a:p>
        </p:txBody>
      </p:sp>
    </p:spTree>
    <p:extLst>
      <p:ext uri="{BB962C8B-B14F-4D97-AF65-F5344CB8AC3E}">
        <p14:creationId xmlns:p14="http://schemas.microsoft.com/office/powerpoint/2010/main" val="3723441249"/>
      </p:ext>
    </p:extLst>
  </p:cSld>
  <p:clrMapOvr>
    <a:masterClrMapping/>
  </p:clrMapOvr>
  <p:transition spd="slow"/>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1D9A0BA-16C6-5945-A39C-4C83385A4E3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9AD2474-387A-B341-AB41-FFE6322E76F4}"/>
              </a:ext>
            </a:extLst>
          </p:cNvPr>
          <p:cNvSpPr txBox="1">
            <a:spLocks noGrp="1"/>
          </p:cNvSpPr>
          <p:nvPr>
            <p:ph type="sldNum" sz="quarter" idx="11"/>
          </p:nvPr>
        </p:nvSpPr>
        <p:spPr>
          <a:ln/>
        </p:spPr>
        <p:txBody>
          <a:bodyPr/>
          <a:lstStyle>
            <a:lvl1pPr>
              <a:defRPr/>
            </a:lvl1pPr>
          </a:lstStyle>
          <a:p>
            <a:pPr>
              <a:defRPr/>
            </a:pPr>
            <a:fld id="{F66B8578-AD36-5140-B270-B2A2E33C0B35}" type="slidenum">
              <a:rPr/>
              <a:pPr>
                <a:defRPr/>
              </a:pPr>
              <a:t>‹#›</a:t>
            </a:fld>
            <a:endParaRPr/>
          </a:p>
        </p:txBody>
      </p:sp>
    </p:spTree>
    <p:extLst>
      <p:ext uri="{BB962C8B-B14F-4D97-AF65-F5344CB8AC3E}">
        <p14:creationId xmlns:p14="http://schemas.microsoft.com/office/powerpoint/2010/main" val="697114283"/>
      </p:ext>
    </p:extLst>
  </p:cSld>
  <p:clrMapOvr>
    <a:masterClrMapping/>
  </p:clrMapOvr>
  <p:transition spd="slow"/>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868C1A1-6CDD-4948-B166-70BE877AA4A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FCCD7F2-82BB-194A-A4B6-0C86F530433B}"/>
              </a:ext>
            </a:extLst>
          </p:cNvPr>
          <p:cNvSpPr txBox="1">
            <a:spLocks noGrp="1"/>
          </p:cNvSpPr>
          <p:nvPr>
            <p:ph type="sldNum" sz="quarter" idx="11"/>
          </p:nvPr>
        </p:nvSpPr>
        <p:spPr>
          <a:ln/>
        </p:spPr>
        <p:txBody>
          <a:bodyPr/>
          <a:lstStyle>
            <a:lvl1pPr>
              <a:defRPr/>
            </a:lvl1pPr>
          </a:lstStyle>
          <a:p>
            <a:pPr>
              <a:defRPr/>
            </a:pPr>
            <a:fld id="{874C0347-298F-AA48-BE8F-680318F0F475}" type="slidenum">
              <a:rPr/>
              <a:pPr>
                <a:defRPr/>
              </a:pPr>
              <a:t>‹#›</a:t>
            </a:fld>
            <a:endParaRPr/>
          </a:p>
        </p:txBody>
      </p:sp>
    </p:spTree>
    <p:extLst>
      <p:ext uri="{BB962C8B-B14F-4D97-AF65-F5344CB8AC3E}">
        <p14:creationId xmlns:p14="http://schemas.microsoft.com/office/powerpoint/2010/main" val="1285286238"/>
      </p:ext>
    </p:extLst>
  </p:cSld>
  <p:clrMapOvr>
    <a:masterClrMapping/>
  </p:clrMapOvr>
  <p:transition spd="slow"/>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23F83F2-DD8D-C943-BF1E-30136D657BC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ABF8E90-2223-F745-B397-C5F7ACC88B98}"/>
              </a:ext>
            </a:extLst>
          </p:cNvPr>
          <p:cNvSpPr txBox="1">
            <a:spLocks noGrp="1"/>
          </p:cNvSpPr>
          <p:nvPr>
            <p:ph type="sldNum" sz="quarter" idx="11"/>
          </p:nvPr>
        </p:nvSpPr>
        <p:spPr>
          <a:ln/>
        </p:spPr>
        <p:txBody>
          <a:bodyPr/>
          <a:lstStyle>
            <a:lvl1pPr>
              <a:defRPr/>
            </a:lvl1pPr>
          </a:lstStyle>
          <a:p>
            <a:pPr>
              <a:defRPr/>
            </a:pPr>
            <a:fld id="{DBC49FAB-A1F9-A04A-840E-186A726790BB}" type="slidenum">
              <a:rPr/>
              <a:pPr>
                <a:defRPr/>
              </a:pPr>
              <a:t>‹#›</a:t>
            </a:fld>
            <a:endParaRPr/>
          </a:p>
        </p:txBody>
      </p:sp>
    </p:spTree>
    <p:extLst>
      <p:ext uri="{BB962C8B-B14F-4D97-AF65-F5344CB8AC3E}">
        <p14:creationId xmlns:p14="http://schemas.microsoft.com/office/powerpoint/2010/main" val="1838387100"/>
      </p:ext>
    </p:extLst>
  </p:cSld>
  <p:clrMapOvr>
    <a:masterClrMapping/>
  </p:clrMapOvr>
  <p:transition spd="slow"/>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EDC7A1A-1C08-DA49-B54E-071F1566281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4560FBA-7D84-9D4B-B440-E14AFBC90E35}"/>
              </a:ext>
            </a:extLst>
          </p:cNvPr>
          <p:cNvSpPr txBox="1">
            <a:spLocks noGrp="1"/>
          </p:cNvSpPr>
          <p:nvPr>
            <p:ph type="sldNum" sz="quarter" idx="11"/>
          </p:nvPr>
        </p:nvSpPr>
        <p:spPr>
          <a:ln/>
        </p:spPr>
        <p:txBody>
          <a:bodyPr/>
          <a:lstStyle>
            <a:lvl1pPr>
              <a:defRPr/>
            </a:lvl1pPr>
          </a:lstStyle>
          <a:p>
            <a:pPr>
              <a:defRPr/>
            </a:pPr>
            <a:fld id="{A9169206-7561-0C44-AEFD-C2CFC19FF55F}" type="slidenum">
              <a:rPr/>
              <a:pPr>
                <a:defRPr/>
              </a:pPr>
              <a:t>‹#›</a:t>
            </a:fld>
            <a:endParaRPr/>
          </a:p>
        </p:txBody>
      </p:sp>
    </p:spTree>
    <p:extLst>
      <p:ext uri="{BB962C8B-B14F-4D97-AF65-F5344CB8AC3E}">
        <p14:creationId xmlns:p14="http://schemas.microsoft.com/office/powerpoint/2010/main" val="2230780928"/>
      </p:ext>
    </p:extLst>
  </p:cSld>
  <p:clrMapOvr>
    <a:masterClrMapping/>
  </p:clrMapOvr>
  <p:transition spd="slow"/>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344F99D-8BC3-6A4A-936C-C06A2C9B140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AEA5F8F-2A51-ED43-B78B-909C51436162}"/>
              </a:ext>
            </a:extLst>
          </p:cNvPr>
          <p:cNvSpPr txBox="1">
            <a:spLocks noGrp="1"/>
          </p:cNvSpPr>
          <p:nvPr>
            <p:ph type="sldNum" sz="quarter" idx="11"/>
          </p:nvPr>
        </p:nvSpPr>
        <p:spPr>
          <a:ln/>
        </p:spPr>
        <p:txBody>
          <a:bodyPr/>
          <a:lstStyle>
            <a:lvl1pPr>
              <a:defRPr/>
            </a:lvl1pPr>
          </a:lstStyle>
          <a:p>
            <a:pPr>
              <a:defRPr/>
            </a:pPr>
            <a:fld id="{48ADFAFA-C63F-304C-8AC3-87281337B628}" type="slidenum">
              <a:rPr/>
              <a:pPr>
                <a:defRPr/>
              </a:pPr>
              <a:t>‹#›</a:t>
            </a:fld>
            <a:endParaRPr/>
          </a:p>
        </p:txBody>
      </p:sp>
    </p:spTree>
    <p:extLst>
      <p:ext uri="{BB962C8B-B14F-4D97-AF65-F5344CB8AC3E}">
        <p14:creationId xmlns:p14="http://schemas.microsoft.com/office/powerpoint/2010/main" val="1358808762"/>
      </p:ext>
    </p:extLst>
  </p:cSld>
  <p:clrMapOvr>
    <a:masterClrMapping/>
  </p:clrMapOvr>
  <p:transition spd="slow"/>
  <p:hf sldNum="0" hdr="0" ftr="0" dt="0"/>
</p:sldLayout>
</file>

<file path=ppt/slideLayouts/slideLayout7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9893FD1C-C977-4544-B651-248E9E8FF2C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D025CCB-3308-A543-BF8F-E9F106D18883}"/>
              </a:ext>
            </a:extLst>
          </p:cNvPr>
          <p:cNvSpPr txBox="1">
            <a:spLocks noGrp="1"/>
          </p:cNvSpPr>
          <p:nvPr>
            <p:ph type="sldNum" sz="quarter" idx="11"/>
          </p:nvPr>
        </p:nvSpPr>
        <p:spPr>
          <a:ln/>
        </p:spPr>
        <p:txBody>
          <a:bodyPr/>
          <a:lstStyle>
            <a:lvl1pPr>
              <a:defRPr/>
            </a:lvl1pPr>
          </a:lstStyle>
          <a:p>
            <a:pPr>
              <a:defRPr/>
            </a:pPr>
            <a:fld id="{BEE16A56-E29A-2641-86F1-B0BA79B7BDA8}" type="slidenum">
              <a:rPr/>
              <a:pPr>
                <a:defRPr/>
              </a:pPr>
              <a:t>‹#›</a:t>
            </a:fld>
            <a:endParaRPr/>
          </a:p>
        </p:txBody>
      </p:sp>
    </p:spTree>
    <p:extLst>
      <p:ext uri="{BB962C8B-B14F-4D97-AF65-F5344CB8AC3E}">
        <p14:creationId xmlns:p14="http://schemas.microsoft.com/office/powerpoint/2010/main" val="1431626286"/>
      </p:ext>
    </p:extLst>
  </p:cSld>
  <p:clrMapOvr>
    <a:masterClrMapping/>
  </p:clrMapOvr>
  <p:transition spd="slow"/>
</p:sldLayout>
</file>

<file path=ppt/slideLayouts/slideLayout7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A21C010-A5FA-404C-94E7-830FC28860C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0E60A62-3D1C-604C-A887-2B8B2D68D2EF}"/>
              </a:ext>
            </a:extLst>
          </p:cNvPr>
          <p:cNvSpPr txBox="1">
            <a:spLocks noGrp="1"/>
          </p:cNvSpPr>
          <p:nvPr>
            <p:ph type="sldNum" sz="quarter" idx="11"/>
          </p:nvPr>
        </p:nvSpPr>
        <p:spPr>
          <a:ln/>
        </p:spPr>
        <p:txBody>
          <a:bodyPr/>
          <a:lstStyle>
            <a:lvl1pPr>
              <a:defRPr/>
            </a:lvl1pPr>
          </a:lstStyle>
          <a:p>
            <a:pPr>
              <a:defRPr/>
            </a:pPr>
            <a:fld id="{832FB2E9-0639-5A4C-A95C-26826929133A}" type="slidenum">
              <a:rPr/>
              <a:pPr>
                <a:defRPr/>
              </a:pPr>
              <a:t>‹#›</a:t>
            </a:fld>
            <a:endParaRPr/>
          </a:p>
        </p:txBody>
      </p:sp>
    </p:spTree>
    <p:extLst>
      <p:ext uri="{BB962C8B-B14F-4D97-AF65-F5344CB8AC3E}">
        <p14:creationId xmlns:p14="http://schemas.microsoft.com/office/powerpoint/2010/main" val="2966335098"/>
      </p:ext>
    </p:extLst>
  </p:cSld>
  <p:clrMapOvr>
    <a:masterClrMapping/>
  </p:clrMapOvr>
  <p:transition spd="slow"/>
</p:sldLayout>
</file>

<file path=ppt/slideLayouts/slideLayout7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16BE7A9-CA75-E74B-A2E5-EA13F59123A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6C323451-8128-EA4C-816C-2B6855793BDB}"/>
              </a:ext>
            </a:extLst>
          </p:cNvPr>
          <p:cNvSpPr txBox="1">
            <a:spLocks noGrp="1"/>
          </p:cNvSpPr>
          <p:nvPr>
            <p:ph type="sldNum" sz="quarter" idx="11"/>
          </p:nvPr>
        </p:nvSpPr>
        <p:spPr>
          <a:ln/>
        </p:spPr>
        <p:txBody>
          <a:bodyPr/>
          <a:lstStyle>
            <a:lvl1pPr>
              <a:defRPr/>
            </a:lvl1pPr>
          </a:lstStyle>
          <a:p>
            <a:pPr>
              <a:defRPr/>
            </a:pPr>
            <a:fld id="{743D7491-880D-DF4E-89F2-FCED26C3D083}" type="slidenum">
              <a:rPr/>
              <a:pPr>
                <a:defRPr/>
              </a:pPr>
              <a:t>‹#›</a:t>
            </a:fld>
            <a:endParaRPr/>
          </a:p>
        </p:txBody>
      </p:sp>
    </p:spTree>
    <p:extLst>
      <p:ext uri="{BB962C8B-B14F-4D97-AF65-F5344CB8AC3E}">
        <p14:creationId xmlns:p14="http://schemas.microsoft.com/office/powerpoint/2010/main" val="2161441289"/>
      </p:ext>
    </p:extLst>
  </p:cSld>
  <p:clrMapOvr>
    <a:masterClrMapping/>
  </p:clrMapOvr>
  <p:transition spd="slow"/>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715BFEF-E021-F74B-A087-EA40A3BC3D2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ABBF956-CC33-FC4F-9816-A3C529322FEC}"/>
              </a:ext>
            </a:extLst>
          </p:cNvPr>
          <p:cNvSpPr txBox="1">
            <a:spLocks noGrp="1"/>
          </p:cNvSpPr>
          <p:nvPr>
            <p:ph type="sldNum" sz="quarter" idx="11"/>
          </p:nvPr>
        </p:nvSpPr>
        <p:spPr>
          <a:ln/>
        </p:spPr>
        <p:txBody>
          <a:bodyPr/>
          <a:lstStyle>
            <a:lvl1pPr>
              <a:defRPr/>
            </a:lvl1pPr>
          </a:lstStyle>
          <a:p>
            <a:pPr>
              <a:defRPr/>
            </a:pPr>
            <a:fld id="{4CCE351F-5EC1-4B48-B3DB-7F7C4258698B}" type="slidenum">
              <a:rPr/>
              <a:pPr>
                <a:defRPr/>
              </a:pPr>
              <a:t>‹#›</a:t>
            </a:fld>
            <a:endParaRPr/>
          </a:p>
        </p:txBody>
      </p:sp>
    </p:spTree>
    <p:extLst>
      <p:ext uri="{BB962C8B-B14F-4D97-AF65-F5344CB8AC3E}">
        <p14:creationId xmlns:p14="http://schemas.microsoft.com/office/powerpoint/2010/main" val="1209109801"/>
      </p:ext>
    </p:extLst>
  </p:cSld>
  <p:clrMapOvr>
    <a:masterClrMapping/>
  </p:clrMapOvr>
  <p:transition spd="slow"/>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2">
            <a:extLst>
              <a:ext uri="{FF2B5EF4-FFF2-40B4-BE49-F238E27FC236}">
                <a16:creationId xmlns:a16="http://schemas.microsoft.com/office/drawing/2014/main" id="{61F9F275-4695-F543-904B-1112982AD118}"/>
              </a:ext>
            </a:extLst>
          </p:cNvPr>
          <p:cNvSpPr txBox="1">
            <a:spLocks noGrp="1"/>
          </p:cNvSpPr>
          <p:nvPr>
            <p:ph type="sldNum" sz="quarter" idx="10"/>
          </p:nvPr>
        </p:nvSpPr>
        <p:spPr>
          <a:ln/>
        </p:spPr>
        <p:txBody>
          <a:bodyPr/>
          <a:lstStyle>
            <a:lvl1pPr>
              <a:defRPr/>
            </a:lvl1pPr>
          </a:lstStyle>
          <a:p>
            <a:pPr>
              <a:defRPr/>
            </a:pPr>
            <a:fld id="{B0146020-A573-9E41-A0A5-C7959750928C}" type="slidenum">
              <a:rPr/>
              <a:pPr>
                <a:defRPr/>
              </a:pPr>
              <a:t>‹#›</a:t>
            </a:fld>
            <a:endParaRPr/>
          </a:p>
        </p:txBody>
      </p:sp>
    </p:spTree>
    <p:extLst>
      <p:ext uri="{BB962C8B-B14F-4D97-AF65-F5344CB8AC3E}">
        <p14:creationId xmlns:p14="http://schemas.microsoft.com/office/powerpoint/2010/main" val="1109019201"/>
      </p:ext>
    </p:extLst>
  </p:cSld>
  <p:clrMapOvr>
    <a:masterClrMapping/>
  </p:clrMapOvr>
  <p:transition spd="slow"/>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1E1207B-7F06-E64F-B7E6-8227518559E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92CFCE6-583D-1048-B0E9-0DE85FD353EB}"/>
              </a:ext>
            </a:extLst>
          </p:cNvPr>
          <p:cNvSpPr txBox="1">
            <a:spLocks noGrp="1"/>
          </p:cNvSpPr>
          <p:nvPr>
            <p:ph type="sldNum" sz="quarter" idx="11"/>
          </p:nvPr>
        </p:nvSpPr>
        <p:spPr>
          <a:ln/>
        </p:spPr>
        <p:txBody>
          <a:bodyPr/>
          <a:lstStyle>
            <a:lvl1pPr>
              <a:defRPr/>
            </a:lvl1pPr>
          </a:lstStyle>
          <a:p>
            <a:pPr>
              <a:defRPr/>
            </a:pPr>
            <a:fld id="{94B3EE21-0F32-D541-834F-2B4508ED6953}" type="slidenum">
              <a:rPr/>
              <a:pPr>
                <a:defRPr/>
              </a:pPr>
              <a:t>‹#›</a:t>
            </a:fld>
            <a:endParaRPr/>
          </a:p>
        </p:txBody>
      </p:sp>
    </p:spTree>
    <p:extLst>
      <p:ext uri="{BB962C8B-B14F-4D97-AF65-F5344CB8AC3E}">
        <p14:creationId xmlns:p14="http://schemas.microsoft.com/office/powerpoint/2010/main" val="3826103484"/>
      </p:ext>
    </p:extLst>
  </p:cSld>
  <p:clrMapOvr>
    <a:masterClrMapping/>
  </p:clrMapOvr>
  <p:transition spd="slow"/>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0844DA1-0676-ED47-B1A8-231DAFE707D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679EE30-4BF3-FD41-B5BF-CD2074337088}"/>
              </a:ext>
            </a:extLst>
          </p:cNvPr>
          <p:cNvSpPr txBox="1">
            <a:spLocks noGrp="1"/>
          </p:cNvSpPr>
          <p:nvPr>
            <p:ph type="sldNum" sz="quarter" idx="11"/>
          </p:nvPr>
        </p:nvSpPr>
        <p:spPr>
          <a:ln/>
        </p:spPr>
        <p:txBody>
          <a:bodyPr/>
          <a:lstStyle>
            <a:lvl1pPr>
              <a:defRPr/>
            </a:lvl1pPr>
          </a:lstStyle>
          <a:p>
            <a:pPr>
              <a:defRPr/>
            </a:pPr>
            <a:fld id="{5C461A09-C6B5-964B-9C20-5F3C3A934B68}" type="slidenum">
              <a:rPr/>
              <a:pPr>
                <a:defRPr/>
              </a:pPr>
              <a:t>‹#›</a:t>
            </a:fld>
            <a:endParaRPr/>
          </a:p>
        </p:txBody>
      </p:sp>
    </p:spTree>
    <p:extLst>
      <p:ext uri="{BB962C8B-B14F-4D97-AF65-F5344CB8AC3E}">
        <p14:creationId xmlns:p14="http://schemas.microsoft.com/office/powerpoint/2010/main" val="2341202675"/>
      </p:ext>
    </p:extLst>
  </p:cSld>
  <p:clrMapOvr>
    <a:masterClrMapping/>
  </p:clrMapOvr>
  <p:transition spd="slow"/>
</p:sldLayout>
</file>

<file path=ppt/slideLayouts/slideLayout8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A4366B6-3445-AD4C-B242-0CEFB69D353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002462F-6ED7-7D48-8D55-7DDDED73BDFA}"/>
              </a:ext>
            </a:extLst>
          </p:cNvPr>
          <p:cNvSpPr txBox="1">
            <a:spLocks noGrp="1"/>
          </p:cNvSpPr>
          <p:nvPr>
            <p:ph type="sldNum" sz="quarter" idx="11"/>
          </p:nvPr>
        </p:nvSpPr>
        <p:spPr>
          <a:ln/>
        </p:spPr>
        <p:txBody>
          <a:bodyPr/>
          <a:lstStyle>
            <a:lvl1pPr>
              <a:defRPr/>
            </a:lvl1pPr>
          </a:lstStyle>
          <a:p>
            <a:pPr>
              <a:defRPr/>
            </a:pPr>
            <a:fld id="{0458AAC3-8155-CF4B-B519-8BD5E2CBE351}" type="slidenum">
              <a:rPr/>
              <a:pPr>
                <a:defRPr/>
              </a:pPr>
              <a:t>‹#›</a:t>
            </a:fld>
            <a:endParaRPr/>
          </a:p>
        </p:txBody>
      </p:sp>
    </p:spTree>
    <p:extLst>
      <p:ext uri="{BB962C8B-B14F-4D97-AF65-F5344CB8AC3E}">
        <p14:creationId xmlns:p14="http://schemas.microsoft.com/office/powerpoint/2010/main" val="4153355246"/>
      </p:ext>
    </p:extLst>
  </p:cSld>
  <p:clrMapOvr>
    <a:masterClrMapping/>
  </p:clrMapOvr>
  <p:transition spd="slow"/>
</p:sldLayout>
</file>

<file path=ppt/slideLayouts/slideLayout8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A5B48F1-EB02-DB46-8DAD-E2449A06D0B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4FFD9D7-D24F-4B4F-9B7C-74C29B39C830}"/>
              </a:ext>
            </a:extLst>
          </p:cNvPr>
          <p:cNvSpPr txBox="1">
            <a:spLocks noGrp="1"/>
          </p:cNvSpPr>
          <p:nvPr>
            <p:ph type="sldNum" sz="quarter" idx="11"/>
          </p:nvPr>
        </p:nvSpPr>
        <p:spPr>
          <a:ln/>
        </p:spPr>
        <p:txBody>
          <a:bodyPr/>
          <a:lstStyle>
            <a:lvl1pPr>
              <a:defRPr/>
            </a:lvl1pPr>
          </a:lstStyle>
          <a:p>
            <a:pPr>
              <a:defRPr/>
            </a:pPr>
            <a:fld id="{AEDFE4CF-C550-3742-854E-2DD7603A6DD0}" type="slidenum">
              <a:rPr/>
              <a:pPr>
                <a:defRPr/>
              </a:pPr>
              <a:t>‹#›</a:t>
            </a:fld>
            <a:endParaRPr/>
          </a:p>
        </p:txBody>
      </p:sp>
    </p:spTree>
    <p:extLst>
      <p:ext uri="{BB962C8B-B14F-4D97-AF65-F5344CB8AC3E}">
        <p14:creationId xmlns:p14="http://schemas.microsoft.com/office/powerpoint/2010/main" val="3148846243"/>
      </p:ext>
    </p:extLst>
  </p:cSld>
  <p:clrMapOvr>
    <a:masterClrMapping/>
  </p:clrMapOvr>
  <p:transition spd="slow"/>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B235FBA-ED07-BC4A-A779-DD139DC1ABC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D8B94AB-D57C-EF49-8AEE-5EA585CF5B32}"/>
              </a:ext>
            </a:extLst>
          </p:cNvPr>
          <p:cNvSpPr txBox="1">
            <a:spLocks noGrp="1"/>
          </p:cNvSpPr>
          <p:nvPr>
            <p:ph type="sldNum" sz="quarter" idx="11"/>
          </p:nvPr>
        </p:nvSpPr>
        <p:spPr>
          <a:ln/>
        </p:spPr>
        <p:txBody>
          <a:bodyPr/>
          <a:lstStyle>
            <a:lvl1pPr>
              <a:defRPr/>
            </a:lvl1pPr>
          </a:lstStyle>
          <a:p>
            <a:pPr>
              <a:defRPr/>
            </a:pPr>
            <a:fld id="{E04265FB-6956-6B44-BDE7-10695065ED1F}" type="slidenum">
              <a:rPr/>
              <a:pPr>
                <a:defRPr/>
              </a:pPr>
              <a:t>‹#›</a:t>
            </a:fld>
            <a:endParaRPr/>
          </a:p>
        </p:txBody>
      </p:sp>
    </p:spTree>
    <p:extLst>
      <p:ext uri="{BB962C8B-B14F-4D97-AF65-F5344CB8AC3E}">
        <p14:creationId xmlns:p14="http://schemas.microsoft.com/office/powerpoint/2010/main" val="2127469528"/>
      </p:ext>
    </p:extLst>
  </p:cSld>
  <p:clrMapOvr>
    <a:masterClrMapping/>
  </p:clrMapOvr>
  <p:transition spd="slow"/>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F075187-D837-A046-93B9-20D34378EE7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A031AF3-45BC-694F-8C24-43C2E76DF26D}"/>
              </a:ext>
            </a:extLst>
          </p:cNvPr>
          <p:cNvSpPr txBox="1">
            <a:spLocks noGrp="1"/>
          </p:cNvSpPr>
          <p:nvPr>
            <p:ph type="sldNum" sz="quarter" idx="11"/>
          </p:nvPr>
        </p:nvSpPr>
        <p:spPr>
          <a:ln/>
        </p:spPr>
        <p:txBody>
          <a:bodyPr/>
          <a:lstStyle>
            <a:lvl1pPr>
              <a:defRPr/>
            </a:lvl1pPr>
          </a:lstStyle>
          <a:p>
            <a:pPr>
              <a:defRPr/>
            </a:pPr>
            <a:fld id="{E0A3F7F8-01D4-A046-BD43-0C4908141035}" type="slidenum">
              <a:rPr/>
              <a:pPr>
                <a:defRPr/>
              </a:pPr>
              <a:t>‹#›</a:t>
            </a:fld>
            <a:endParaRPr/>
          </a:p>
        </p:txBody>
      </p:sp>
    </p:spTree>
    <p:extLst>
      <p:ext uri="{BB962C8B-B14F-4D97-AF65-F5344CB8AC3E}">
        <p14:creationId xmlns:p14="http://schemas.microsoft.com/office/powerpoint/2010/main" val="3786831906"/>
      </p:ext>
    </p:extLst>
  </p:cSld>
  <p:clrMapOvr>
    <a:masterClrMapping/>
  </p:clrMapOvr>
  <p:transition spd="slow"/>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p:cSld name="Пользовательский макет">
    <p:spTree>
      <p:nvGrpSpPr>
        <p:cNvPr id="1" name=""/>
        <p:cNvGrpSpPr/>
        <p:nvPr/>
      </p:nvGrpSpPr>
      <p:grpSpPr>
        <a:xfrm>
          <a:off x="0" y="0"/>
          <a:ext cx="0" cy="0"/>
          <a:chOff x="0" y="0"/>
          <a:chExt cx="0" cy="0"/>
        </a:xfrm>
      </p:grpSpPr>
      <p:sp>
        <p:nvSpPr>
          <p:cNvPr id="2" name="Заголовок 1"/>
          <p:cNvSpPr txBox="1">
            <a:spLocks noGrp="1"/>
          </p:cNvSpPr>
          <p:nvPr>
            <p:ph type="title"/>
          </p:nvPr>
        </p:nvSpPr>
        <p:spPr>
          <a:xfrm>
            <a:off x="456697" y="273515"/>
            <a:ext cx="8223409" cy="1138684"/>
          </a:xfrm>
        </p:spPr>
        <p:txBody>
          <a:bodyPr/>
          <a:lstStyle>
            <a:lvl1pPr>
              <a:defRPr lang="en-US"/>
            </a:lvl1pPr>
          </a:lstStyle>
          <a:p>
            <a:pPr lvl="0"/>
            <a:r>
              <a:rPr lang="en-US"/>
              <a:t>Образец заголовка</a:t>
            </a:r>
            <a:endParaRPr lang="ru-RU"/>
          </a:p>
        </p:txBody>
      </p:sp>
      <p:sp>
        <p:nvSpPr>
          <p:cNvPr id="3" name="Rectangle 3">
            <a:extLst>
              <a:ext uri="{FF2B5EF4-FFF2-40B4-BE49-F238E27FC236}">
                <a16:creationId xmlns:a16="http://schemas.microsoft.com/office/drawing/2014/main" id="{7E01C677-2501-2C4D-B7DE-B4F60C640D5E}"/>
              </a:ext>
            </a:extLst>
          </p:cNvPr>
          <p:cNvSpPr txBox="1">
            <a:spLocks noGrp="1"/>
          </p:cNvSpPr>
          <p:nvPr>
            <p:ph type="dt" sz="half" idx="10"/>
          </p:nvPr>
        </p:nvSpPr>
        <p:spPr/>
        <p:txBody>
          <a:bodyPr/>
          <a:lstStyle>
            <a:lvl1pPr>
              <a:defRPr lang="en-US" smtClean="0"/>
            </a:lvl1pPr>
          </a:lstStyle>
          <a:p>
            <a:pPr>
              <a:defRPr/>
            </a:pPr>
            <a:endParaRPr/>
          </a:p>
        </p:txBody>
      </p:sp>
      <p:sp>
        <p:nvSpPr>
          <p:cNvPr id="4" name="Rectangle 4">
            <a:extLst>
              <a:ext uri="{FF2B5EF4-FFF2-40B4-BE49-F238E27FC236}">
                <a16:creationId xmlns:a16="http://schemas.microsoft.com/office/drawing/2014/main" id="{2E4907F1-F2C6-F34C-943E-ED70C489FCED}"/>
              </a:ext>
            </a:extLst>
          </p:cNvPr>
          <p:cNvSpPr txBox="1">
            <a:spLocks noGrp="1"/>
          </p:cNvSpPr>
          <p:nvPr>
            <p:ph type="ftr" sz="quarter" idx="11"/>
          </p:nvPr>
        </p:nvSpPr>
        <p:spPr>
          <a:xfrm>
            <a:off x="3127375" y="6246813"/>
            <a:ext cx="2894013" cy="465137"/>
          </a:xfrm>
          <a:prstGeom prst="rect">
            <a:avLst/>
          </a:prstGeom>
        </p:spPr>
        <p:txBody>
          <a:bodyPr vert="horz" wrap="square" lIns="82954" tIns="41477" rIns="82954" bIns="41477" anchor="t" anchorCtr="0" compatLnSpc="1">
            <a:noAutofit/>
          </a:bodyPr>
          <a:lstStyle>
            <a:lvl1pPr marL="0" marR="0" lvl="0" indent="0" algn="l" defTabSz="449263" rtl="0" eaLnBrk="1" fontAlgn="auto" hangingPunct="0">
              <a:lnSpc>
                <a:spcPct val="100000"/>
              </a:lnSpc>
              <a:spcBef>
                <a:spcPts val="0"/>
              </a:spcBef>
              <a:spcAft>
                <a:spcPts val="0"/>
              </a:spcAft>
              <a:buNone/>
              <a:tabLst/>
              <a:defRPr lang="en-US" sz="2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5" name="Rectangle 5">
            <a:extLst>
              <a:ext uri="{FF2B5EF4-FFF2-40B4-BE49-F238E27FC236}">
                <a16:creationId xmlns:a16="http://schemas.microsoft.com/office/drawing/2014/main" id="{7F560EDD-0429-994F-9C7C-5F837C92D114}"/>
              </a:ext>
            </a:extLst>
          </p:cNvPr>
          <p:cNvSpPr txBox="1">
            <a:spLocks noGrp="1"/>
          </p:cNvSpPr>
          <p:nvPr>
            <p:ph type="sldNum" sz="quarter" idx="12"/>
          </p:nvPr>
        </p:nvSpPr>
        <p:spPr/>
        <p:txBody>
          <a:bodyPr/>
          <a:lstStyle>
            <a:lvl1pPr>
              <a:defRPr lang="en-US" smtClean="0"/>
            </a:lvl1pPr>
          </a:lstStyle>
          <a:p>
            <a:pPr>
              <a:defRPr/>
            </a:pPr>
            <a:fld id="{4D8773AE-16B3-F746-96E4-0208B09516AF}" type="slidenum">
              <a:rPr/>
              <a:pPr>
                <a:defRPr/>
              </a:pPr>
              <a:t>‹#›</a:t>
            </a:fld>
            <a:endParaRPr/>
          </a:p>
        </p:txBody>
      </p:sp>
    </p:spTree>
    <p:extLst>
      <p:ext uri="{BB962C8B-B14F-4D97-AF65-F5344CB8AC3E}">
        <p14:creationId xmlns:p14="http://schemas.microsoft.com/office/powerpoint/2010/main" val="3119507033"/>
      </p:ext>
    </p:extLst>
  </p:cSld>
  <p:clrMapOvr>
    <a:masterClrMapping/>
  </p:clrMapOvr>
  <p:transition spd="slow"/>
  <p:hf sldNum="0" hdr="0" ftr="0" dt="0"/>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4315024-2E89-764F-8FD6-43A36200E63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419960F-366A-2142-B821-57044E9018F0}"/>
              </a:ext>
            </a:extLst>
          </p:cNvPr>
          <p:cNvSpPr txBox="1">
            <a:spLocks noGrp="1"/>
          </p:cNvSpPr>
          <p:nvPr>
            <p:ph type="sldNum" sz="quarter" idx="11"/>
          </p:nvPr>
        </p:nvSpPr>
        <p:spPr>
          <a:ln/>
        </p:spPr>
        <p:txBody>
          <a:bodyPr/>
          <a:lstStyle>
            <a:lvl1pPr>
              <a:defRPr/>
            </a:lvl1pPr>
          </a:lstStyle>
          <a:p>
            <a:pPr>
              <a:defRPr/>
            </a:pPr>
            <a:fld id="{AD7BCE47-3A5C-E440-8CAC-8D69428989DF}" type="slidenum">
              <a:rPr/>
              <a:pPr>
                <a:defRPr/>
              </a:pPr>
              <a:t>‹#›</a:t>
            </a:fld>
            <a:endParaRPr/>
          </a:p>
        </p:txBody>
      </p:sp>
    </p:spTree>
    <p:extLst>
      <p:ext uri="{BB962C8B-B14F-4D97-AF65-F5344CB8AC3E}">
        <p14:creationId xmlns:p14="http://schemas.microsoft.com/office/powerpoint/2010/main" val="1261639405"/>
      </p:ext>
    </p:extLst>
  </p:cSld>
  <p:clrMapOvr>
    <a:masterClrMapping/>
  </p:clrMapOvr>
  <p:transition spd="slow"/>
</p:sldLayout>
</file>

<file path=ppt/slideLayouts/slideLayout8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FEA603E-92E3-5E4A-9DEE-8BB0717F727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8FC56B6-C73D-0845-9FC2-40364B75645E}"/>
              </a:ext>
            </a:extLst>
          </p:cNvPr>
          <p:cNvSpPr txBox="1">
            <a:spLocks noGrp="1"/>
          </p:cNvSpPr>
          <p:nvPr>
            <p:ph type="sldNum" sz="quarter" idx="11"/>
          </p:nvPr>
        </p:nvSpPr>
        <p:spPr>
          <a:ln/>
        </p:spPr>
        <p:txBody>
          <a:bodyPr/>
          <a:lstStyle>
            <a:lvl1pPr>
              <a:defRPr/>
            </a:lvl1pPr>
          </a:lstStyle>
          <a:p>
            <a:pPr>
              <a:defRPr/>
            </a:pPr>
            <a:fld id="{294E7D45-6171-8749-A3CD-F5C30D0A5025}" type="slidenum">
              <a:rPr/>
              <a:pPr>
                <a:defRPr/>
              </a:pPr>
              <a:t>‹#›</a:t>
            </a:fld>
            <a:endParaRPr/>
          </a:p>
        </p:txBody>
      </p:sp>
    </p:spTree>
    <p:extLst>
      <p:ext uri="{BB962C8B-B14F-4D97-AF65-F5344CB8AC3E}">
        <p14:creationId xmlns:p14="http://schemas.microsoft.com/office/powerpoint/2010/main" val="1364663824"/>
      </p:ext>
    </p:extLst>
  </p:cSld>
  <p:clrMapOvr>
    <a:masterClrMapping/>
  </p:clrMapOvr>
  <p:transition spd="slow"/>
</p:sldLayout>
</file>

<file path=ppt/slideLayouts/slideLayout8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FC1D1DA-33FE-6342-B4E6-FCCB9749B26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F99E2E6-E5A8-C643-87F6-ABDB6D76D600}"/>
              </a:ext>
            </a:extLst>
          </p:cNvPr>
          <p:cNvSpPr txBox="1">
            <a:spLocks noGrp="1"/>
          </p:cNvSpPr>
          <p:nvPr>
            <p:ph type="sldNum" sz="quarter" idx="11"/>
          </p:nvPr>
        </p:nvSpPr>
        <p:spPr>
          <a:ln/>
        </p:spPr>
        <p:txBody>
          <a:bodyPr/>
          <a:lstStyle>
            <a:lvl1pPr>
              <a:defRPr/>
            </a:lvl1pPr>
          </a:lstStyle>
          <a:p>
            <a:pPr>
              <a:defRPr/>
            </a:pPr>
            <a:fld id="{C4CE8914-2BC7-7E45-8FA8-2BE8CB9AB8F4}" type="slidenum">
              <a:rPr/>
              <a:pPr>
                <a:defRPr/>
              </a:pPr>
              <a:t>‹#›</a:t>
            </a:fld>
            <a:endParaRPr/>
          </a:p>
        </p:txBody>
      </p:sp>
    </p:spTree>
    <p:extLst>
      <p:ext uri="{BB962C8B-B14F-4D97-AF65-F5344CB8AC3E}">
        <p14:creationId xmlns:p14="http://schemas.microsoft.com/office/powerpoint/2010/main" val="4235701776"/>
      </p:ext>
    </p:extLst>
  </p:cSld>
  <p:clrMapOvr>
    <a:masterClrMapping/>
  </p:clrMapOvr>
  <p:transition spd="slow"/>
</p:sldLayout>
</file>

<file path=ppt/slideLayouts/slideLayout8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9524AF8-CEC2-CE41-BA99-772F077CFCB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BCEA9A2-E364-6042-B7E0-31EC32780461}"/>
              </a:ext>
            </a:extLst>
          </p:cNvPr>
          <p:cNvSpPr txBox="1">
            <a:spLocks noGrp="1"/>
          </p:cNvSpPr>
          <p:nvPr>
            <p:ph type="sldNum" sz="quarter" idx="11"/>
          </p:nvPr>
        </p:nvSpPr>
        <p:spPr>
          <a:ln/>
        </p:spPr>
        <p:txBody>
          <a:bodyPr/>
          <a:lstStyle>
            <a:lvl1pPr>
              <a:defRPr/>
            </a:lvl1pPr>
          </a:lstStyle>
          <a:p>
            <a:pPr>
              <a:defRPr/>
            </a:pPr>
            <a:fld id="{233DC26D-2921-7641-BDA7-A58F48703D4D}" type="slidenum">
              <a:rPr/>
              <a:pPr>
                <a:defRPr/>
              </a:pPr>
              <a:t>‹#›</a:t>
            </a:fld>
            <a:endParaRPr/>
          </a:p>
        </p:txBody>
      </p:sp>
    </p:spTree>
    <p:extLst>
      <p:ext uri="{BB962C8B-B14F-4D97-AF65-F5344CB8AC3E}">
        <p14:creationId xmlns:p14="http://schemas.microsoft.com/office/powerpoint/2010/main" val="1568033763"/>
      </p:ext>
    </p:extLst>
  </p:cSld>
  <p:clrMapOvr>
    <a:masterClrMapping/>
  </p:clrMapOvr>
  <p:transition spd="slow"/>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1D7E080-0406-AE45-9020-59909F900F4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FE2ACAE-62B7-4E47-B99A-E8AD757D0F85}"/>
              </a:ext>
            </a:extLst>
          </p:cNvPr>
          <p:cNvSpPr txBox="1">
            <a:spLocks noGrp="1"/>
          </p:cNvSpPr>
          <p:nvPr>
            <p:ph type="sldNum" sz="quarter" idx="11"/>
          </p:nvPr>
        </p:nvSpPr>
        <p:spPr>
          <a:ln/>
        </p:spPr>
        <p:txBody>
          <a:bodyPr/>
          <a:lstStyle>
            <a:lvl1pPr>
              <a:defRPr/>
            </a:lvl1pPr>
          </a:lstStyle>
          <a:p>
            <a:pPr>
              <a:defRPr/>
            </a:pPr>
            <a:fld id="{6C96B3F2-7C70-7D47-9D42-A1BEACCC2913}" type="slidenum">
              <a:rPr/>
              <a:pPr>
                <a:defRPr/>
              </a:pPr>
              <a:t>‹#›</a:t>
            </a:fld>
            <a:endParaRPr/>
          </a:p>
        </p:txBody>
      </p:sp>
    </p:spTree>
    <p:extLst>
      <p:ext uri="{BB962C8B-B14F-4D97-AF65-F5344CB8AC3E}">
        <p14:creationId xmlns:p14="http://schemas.microsoft.com/office/powerpoint/2010/main" val="3044446381"/>
      </p:ext>
    </p:extLst>
  </p:cSld>
  <p:clrMapOvr>
    <a:masterClrMapping/>
  </p:clrMapOvr>
  <p:transition spd="slow"/>
</p:sldLayout>
</file>

<file path=ppt/slideLayouts/slideLayout8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D9FC72B2-A8B9-B742-8AA9-4CBD30F33DF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AAFEF47-257B-A84D-944D-F6271526DADB}"/>
              </a:ext>
            </a:extLst>
          </p:cNvPr>
          <p:cNvSpPr txBox="1">
            <a:spLocks noGrp="1"/>
          </p:cNvSpPr>
          <p:nvPr>
            <p:ph type="sldNum" sz="quarter" idx="11"/>
          </p:nvPr>
        </p:nvSpPr>
        <p:spPr>
          <a:ln/>
        </p:spPr>
        <p:txBody>
          <a:bodyPr/>
          <a:lstStyle>
            <a:lvl1pPr>
              <a:defRPr/>
            </a:lvl1pPr>
          </a:lstStyle>
          <a:p>
            <a:pPr>
              <a:defRPr/>
            </a:pPr>
            <a:fld id="{2C960D2F-6B7E-6848-9E3B-618DF94CC767}" type="slidenum">
              <a:rPr/>
              <a:pPr>
                <a:defRPr/>
              </a:pPr>
              <a:t>‹#›</a:t>
            </a:fld>
            <a:endParaRPr/>
          </a:p>
        </p:txBody>
      </p:sp>
    </p:spTree>
    <p:extLst>
      <p:ext uri="{BB962C8B-B14F-4D97-AF65-F5344CB8AC3E}">
        <p14:creationId xmlns:p14="http://schemas.microsoft.com/office/powerpoint/2010/main" val="3171060075"/>
      </p:ext>
    </p:extLst>
  </p:cSld>
  <p:clrMapOvr>
    <a:masterClrMapping/>
  </p:clrMapOvr>
  <p:transition spd="slow"/>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D3D856F-9B62-A54E-BD24-06F6F1F27AE4}"/>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20793B5-45F6-F647-9370-2EF0F7A04EAC}"/>
              </a:ext>
            </a:extLst>
          </p:cNvPr>
          <p:cNvSpPr txBox="1">
            <a:spLocks noGrp="1"/>
          </p:cNvSpPr>
          <p:nvPr>
            <p:ph type="sldNum" sz="quarter" idx="11"/>
          </p:nvPr>
        </p:nvSpPr>
        <p:spPr>
          <a:ln/>
        </p:spPr>
        <p:txBody>
          <a:bodyPr/>
          <a:lstStyle>
            <a:lvl1pPr>
              <a:defRPr/>
            </a:lvl1pPr>
          </a:lstStyle>
          <a:p>
            <a:pPr>
              <a:defRPr/>
            </a:pPr>
            <a:fld id="{CDEB5244-7D43-5646-BFC1-4181E6105740}" type="slidenum">
              <a:rPr/>
              <a:pPr>
                <a:defRPr/>
              </a:pPr>
              <a:t>‹#›</a:t>
            </a:fld>
            <a:endParaRPr/>
          </a:p>
        </p:txBody>
      </p:sp>
    </p:spTree>
    <p:extLst>
      <p:ext uri="{BB962C8B-B14F-4D97-AF65-F5344CB8AC3E}">
        <p14:creationId xmlns:p14="http://schemas.microsoft.com/office/powerpoint/2010/main" val="1475732787"/>
      </p:ext>
    </p:extLst>
  </p:cSld>
  <p:clrMapOvr>
    <a:masterClrMapping/>
  </p:clrMapOvr>
  <p:transition spd="slow"/>
</p:sldLayout>
</file>

<file path=ppt/slideLayouts/slideLayout8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2C88180-9EF9-3D41-BDFE-DD32F38B3611}"/>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D09F0917-3A80-AA48-9190-1871E4360980}"/>
              </a:ext>
            </a:extLst>
          </p:cNvPr>
          <p:cNvSpPr txBox="1">
            <a:spLocks noGrp="1"/>
          </p:cNvSpPr>
          <p:nvPr>
            <p:ph type="sldNum" sz="quarter" idx="11"/>
          </p:nvPr>
        </p:nvSpPr>
        <p:spPr>
          <a:ln/>
        </p:spPr>
        <p:txBody>
          <a:bodyPr/>
          <a:lstStyle>
            <a:lvl1pPr>
              <a:defRPr/>
            </a:lvl1pPr>
          </a:lstStyle>
          <a:p>
            <a:pPr>
              <a:defRPr/>
            </a:pPr>
            <a:fld id="{7196F001-EF2C-A640-A9E6-0FA753ABA1A3}" type="slidenum">
              <a:rPr/>
              <a:pPr>
                <a:defRPr/>
              </a:pPr>
              <a:t>‹#›</a:t>
            </a:fld>
            <a:endParaRPr/>
          </a:p>
        </p:txBody>
      </p:sp>
    </p:spTree>
    <p:extLst>
      <p:ext uri="{BB962C8B-B14F-4D97-AF65-F5344CB8AC3E}">
        <p14:creationId xmlns:p14="http://schemas.microsoft.com/office/powerpoint/2010/main" val="3044519347"/>
      </p:ext>
    </p:extLst>
  </p:cSld>
  <p:clrMapOvr>
    <a:masterClrMapping/>
  </p:clrMapOvr>
  <p:transition spd="slow"/>
</p:sldLayout>
</file>

<file path=ppt/slideLayouts/slideLayout8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880774C-71BD-CA4B-BE11-7194914DEB9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EA86495-454F-D24B-B108-8DF94C4CAE39}"/>
              </a:ext>
            </a:extLst>
          </p:cNvPr>
          <p:cNvSpPr txBox="1">
            <a:spLocks noGrp="1"/>
          </p:cNvSpPr>
          <p:nvPr>
            <p:ph type="sldNum" sz="quarter" idx="11"/>
          </p:nvPr>
        </p:nvSpPr>
        <p:spPr>
          <a:ln/>
        </p:spPr>
        <p:txBody>
          <a:bodyPr/>
          <a:lstStyle>
            <a:lvl1pPr>
              <a:defRPr/>
            </a:lvl1pPr>
          </a:lstStyle>
          <a:p>
            <a:pPr>
              <a:defRPr/>
            </a:pPr>
            <a:fld id="{147806CE-8F22-5546-9AD1-F7DF946113B6}" type="slidenum">
              <a:rPr/>
              <a:pPr>
                <a:defRPr/>
              </a:pPr>
              <a:t>‹#›</a:t>
            </a:fld>
            <a:endParaRPr/>
          </a:p>
        </p:txBody>
      </p:sp>
    </p:spTree>
    <p:extLst>
      <p:ext uri="{BB962C8B-B14F-4D97-AF65-F5344CB8AC3E}">
        <p14:creationId xmlns:p14="http://schemas.microsoft.com/office/powerpoint/2010/main" val="3309568594"/>
      </p:ext>
    </p:extLst>
  </p:cSld>
  <p:clrMapOvr>
    <a:masterClrMapping/>
  </p:clrMapOvr>
  <p:transition spd="slow"/>
</p:sldLayout>
</file>

<file path=ppt/slideLayouts/slideLayout8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F69EC89-9C1E-474B-ADF6-351461D0BDD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B507666-4A17-2F42-B8FD-47738EEDE290}"/>
              </a:ext>
            </a:extLst>
          </p:cNvPr>
          <p:cNvSpPr txBox="1">
            <a:spLocks noGrp="1"/>
          </p:cNvSpPr>
          <p:nvPr>
            <p:ph type="sldNum" sz="quarter" idx="11"/>
          </p:nvPr>
        </p:nvSpPr>
        <p:spPr>
          <a:ln/>
        </p:spPr>
        <p:txBody>
          <a:bodyPr/>
          <a:lstStyle>
            <a:lvl1pPr>
              <a:defRPr/>
            </a:lvl1pPr>
          </a:lstStyle>
          <a:p>
            <a:pPr>
              <a:defRPr/>
            </a:pPr>
            <a:fld id="{E58C132D-21C6-CF43-B1A3-9BEB6AAB06C6}" type="slidenum">
              <a:rPr/>
              <a:pPr>
                <a:defRPr/>
              </a:pPr>
              <a:t>‹#›</a:t>
            </a:fld>
            <a:endParaRPr/>
          </a:p>
        </p:txBody>
      </p:sp>
    </p:spTree>
    <p:extLst>
      <p:ext uri="{BB962C8B-B14F-4D97-AF65-F5344CB8AC3E}">
        <p14:creationId xmlns:p14="http://schemas.microsoft.com/office/powerpoint/2010/main" val="2177762202"/>
      </p:ext>
    </p:extLst>
  </p:cSld>
  <p:clrMapOvr>
    <a:masterClrMapping/>
  </p:clrMapOvr>
  <p:transition spd="slow"/>
</p:sldLayout>
</file>

<file path=ppt/slideLayouts/slideLayout8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B6ED437-5E66-6745-9841-CF940D0668C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CF9F6D9-09A5-EE4F-BA72-6CEF7282D9A8}"/>
              </a:ext>
            </a:extLst>
          </p:cNvPr>
          <p:cNvSpPr txBox="1">
            <a:spLocks noGrp="1"/>
          </p:cNvSpPr>
          <p:nvPr>
            <p:ph type="sldNum" sz="quarter" idx="11"/>
          </p:nvPr>
        </p:nvSpPr>
        <p:spPr>
          <a:ln/>
        </p:spPr>
        <p:txBody>
          <a:bodyPr/>
          <a:lstStyle>
            <a:lvl1pPr>
              <a:defRPr/>
            </a:lvl1pPr>
          </a:lstStyle>
          <a:p>
            <a:pPr>
              <a:defRPr/>
            </a:pPr>
            <a:fld id="{A24BEB07-CCFE-2945-A670-C5B4876CAD62}" type="slidenum">
              <a:rPr/>
              <a:pPr>
                <a:defRPr/>
              </a:pPr>
              <a:t>‹#›</a:t>
            </a:fld>
            <a:endParaRPr/>
          </a:p>
        </p:txBody>
      </p:sp>
    </p:spTree>
    <p:extLst>
      <p:ext uri="{BB962C8B-B14F-4D97-AF65-F5344CB8AC3E}">
        <p14:creationId xmlns:p14="http://schemas.microsoft.com/office/powerpoint/2010/main" val="1488999466"/>
      </p:ext>
    </p:extLst>
  </p:cSld>
  <p:clrMapOvr>
    <a:masterClrMapping/>
  </p:clrMapOvr>
  <p:transition spd="slow"/>
</p:sldLayout>
</file>

<file path=ppt/slideLayouts/slideLayout8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17CB1C5-7D0C-7248-B8FB-210B1C38EC2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A400B0C-4A9B-0A4E-AE8A-6D6C1616740F}"/>
              </a:ext>
            </a:extLst>
          </p:cNvPr>
          <p:cNvSpPr txBox="1">
            <a:spLocks noGrp="1"/>
          </p:cNvSpPr>
          <p:nvPr>
            <p:ph type="sldNum" sz="quarter" idx="11"/>
          </p:nvPr>
        </p:nvSpPr>
        <p:spPr>
          <a:ln/>
        </p:spPr>
        <p:txBody>
          <a:bodyPr/>
          <a:lstStyle>
            <a:lvl1pPr>
              <a:defRPr/>
            </a:lvl1pPr>
          </a:lstStyle>
          <a:p>
            <a:pPr>
              <a:defRPr/>
            </a:pPr>
            <a:fld id="{AC35035E-19AA-2744-8815-BD6CEE631B2C}" type="slidenum">
              <a:rPr/>
              <a:pPr>
                <a:defRPr/>
              </a:pPr>
              <a:t>‹#›</a:t>
            </a:fld>
            <a:endParaRPr/>
          </a:p>
        </p:txBody>
      </p:sp>
    </p:spTree>
    <p:extLst>
      <p:ext uri="{BB962C8B-B14F-4D97-AF65-F5344CB8AC3E}">
        <p14:creationId xmlns:p14="http://schemas.microsoft.com/office/powerpoint/2010/main" val="4218886242"/>
      </p:ext>
    </p:extLst>
  </p:cSld>
  <p:clrMapOvr>
    <a:masterClrMapping/>
  </p:clrMapOvr>
  <p:transition spd="slow"/>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0A70768-6401-C84C-9404-080DF5558C2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45CC48E-85B9-CA48-8F2E-495B9C2BA1C9}"/>
              </a:ext>
            </a:extLst>
          </p:cNvPr>
          <p:cNvSpPr txBox="1">
            <a:spLocks noGrp="1"/>
          </p:cNvSpPr>
          <p:nvPr>
            <p:ph type="sldNum" sz="quarter" idx="11"/>
          </p:nvPr>
        </p:nvSpPr>
        <p:spPr>
          <a:ln/>
        </p:spPr>
        <p:txBody>
          <a:bodyPr/>
          <a:lstStyle>
            <a:lvl1pPr>
              <a:defRPr/>
            </a:lvl1pPr>
          </a:lstStyle>
          <a:p>
            <a:pPr>
              <a:defRPr/>
            </a:pPr>
            <a:fld id="{E24C159E-55DD-2F43-85CD-39F9B097EC2A}" type="slidenum">
              <a:rPr/>
              <a:pPr>
                <a:defRPr/>
              </a:pPr>
              <a:t>‹#›</a:t>
            </a:fld>
            <a:endParaRPr/>
          </a:p>
        </p:txBody>
      </p:sp>
    </p:spTree>
    <p:extLst>
      <p:ext uri="{BB962C8B-B14F-4D97-AF65-F5344CB8AC3E}">
        <p14:creationId xmlns:p14="http://schemas.microsoft.com/office/powerpoint/2010/main" val="226342864"/>
      </p:ext>
    </p:extLst>
  </p:cSld>
  <p:clrMapOvr>
    <a:masterClrMapping/>
  </p:clrMapOvr>
  <p:transition spd="slow"/>
</p:sldLayout>
</file>

<file path=ppt/slideLayouts/slideLayout8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A68A4FA-17CE-9148-BF92-94356242D2F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2CB02D2-1D95-6F4F-AB4C-2AA5ABFE3E56}"/>
              </a:ext>
            </a:extLst>
          </p:cNvPr>
          <p:cNvSpPr txBox="1">
            <a:spLocks noGrp="1"/>
          </p:cNvSpPr>
          <p:nvPr>
            <p:ph type="sldNum" sz="quarter" idx="11"/>
          </p:nvPr>
        </p:nvSpPr>
        <p:spPr>
          <a:ln/>
        </p:spPr>
        <p:txBody>
          <a:bodyPr/>
          <a:lstStyle>
            <a:lvl1pPr>
              <a:defRPr/>
            </a:lvl1pPr>
          </a:lstStyle>
          <a:p>
            <a:pPr>
              <a:defRPr/>
            </a:pPr>
            <a:fld id="{BC30415D-241A-F842-B2A5-928BF0EFBCCE}" type="slidenum">
              <a:rPr/>
              <a:pPr>
                <a:defRPr/>
              </a:pPr>
              <a:t>‹#›</a:t>
            </a:fld>
            <a:endParaRPr/>
          </a:p>
        </p:txBody>
      </p:sp>
    </p:spTree>
    <p:extLst>
      <p:ext uri="{BB962C8B-B14F-4D97-AF65-F5344CB8AC3E}">
        <p14:creationId xmlns:p14="http://schemas.microsoft.com/office/powerpoint/2010/main" val="1931946083"/>
      </p:ext>
    </p:extLst>
  </p:cSld>
  <p:clrMapOvr>
    <a:masterClrMapping/>
  </p:clrMapOvr>
  <p:transition spd="slow"/>
</p:sldLayout>
</file>

<file path=ppt/slideLayouts/slideLayout8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AC86867C-713A-9C4C-A36C-AF7150D88A7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549F731-1769-7645-8872-027B138D0999}"/>
              </a:ext>
            </a:extLst>
          </p:cNvPr>
          <p:cNvSpPr txBox="1">
            <a:spLocks noGrp="1"/>
          </p:cNvSpPr>
          <p:nvPr>
            <p:ph type="sldNum" sz="quarter" idx="11"/>
          </p:nvPr>
        </p:nvSpPr>
        <p:spPr>
          <a:ln/>
        </p:spPr>
        <p:txBody>
          <a:bodyPr/>
          <a:lstStyle>
            <a:lvl1pPr>
              <a:defRPr/>
            </a:lvl1pPr>
          </a:lstStyle>
          <a:p>
            <a:pPr>
              <a:defRPr/>
            </a:pPr>
            <a:fld id="{6CEEECD5-2695-A542-953C-CAE367969E1B}" type="slidenum">
              <a:rPr/>
              <a:pPr>
                <a:defRPr/>
              </a:pPr>
              <a:t>‹#›</a:t>
            </a:fld>
            <a:endParaRPr/>
          </a:p>
        </p:txBody>
      </p:sp>
    </p:spTree>
    <p:extLst>
      <p:ext uri="{BB962C8B-B14F-4D97-AF65-F5344CB8AC3E}">
        <p14:creationId xmlns:p14="http://schemas.microsoft.com/office/powerpoint/2010/main" val="4015373353"/>
      </p:ext>
    </p:extLst>
  </p:cSld>
  <p:clrMapOvr>
    <a:masterClrMapping/>
  </p:clrMapOvr>
  <p:transition spd="slow"/>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697AC0A-145A-0844-B3DF-5735A9C9527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67DF72E-1BD0-CB42-96A7-1CBD9A00AA1F}"/>
              </a:ext>
            </a:extLst>
          </p:cNvPr>
          <p:cNvSpPr txBox="1">
            <a:spLocks noGrp="1"/>
          </p:cNvSpPr>
          <p:nvPr>
            <p:ph type="sldNum" sz="quarter" idx="11"/>
          </p:nvPr>
        </p:nvSpPr>
        <p:spPr>
          <a:ln/>
        </p:spPr>
        <p:txBody>
          <a:bodyPr/>
          <a:lstStyle>
            <a:lvl1pPr>
              <a:defRPr/>
            </a:lvl1pPr>
          </a:lstStyle>
          <a:p>
            <a:pPr>
              <a:defRPr/>
            </a:pPr>
            <a:fld id="{3D1F7EC4-A3C6-FA4E-8609-6F2058A8F6A6}" type="slidenum">
              <a:rPr/>
              <a:pPr>
                <a:defRPr/>
              </a:pPr>
              <a:t>‹#›</a:t>
            </a:fld>
            <a:endParaRPr/>
          </a:p>
        </p:txBody>
      </p:sp>
    </p:spTree>
    <p:extLst>
      <p:ext uri="{BB962C8B-B14F-4D97-AF65-F5344CB8AC3E}">
        <p14:creationId xmlns:p14="http://schemas.microsoft.com/office/powerpoint/2010/main" val="696848245"/>
      </p:ext>
    </p:extLst>
  </p:cSld>
  <p:clrMapOvr>
    <a:masterClrMapping/>
  </p:clrMapOvr>
  <p:transition spd="slow"/>
</p:sldLayout>
</file>

<file path=ppt/slideLayouts/slideLayout8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A7CDD014-3D6B-B843-AF22-D80F42A9809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F378440-E82C-6C4D-94B2-3C833576019B}"/>
              </a:ext>
            </a:extLst>
          </p:cNvPr>
          <p:cNvSpPr txBox="1">
            <a:spLocks noGrp="1"/>
          </p:cNvSpPr>
          <p:nvPr>
            <p:ph type="sldNum" sz="quarter" idx="11"/>
          </p:nvPr>
        </p:nvSpPr>
        <p:spPr>
          <a:ln/>
        </p:spPr>
        <p:txBody>
          <a:bodyPr/>
          <a:lstStyle>
            <a:lvl1pPr>
              <a:defRPr/>
            </a:lvl1pPr>
          </a:lstStyle>
          <a:p>
            <a:pPr>
              <a:defRPr/>
            </a:pPr>
            <a:fld id="{C3C01B13-952A-0D4B-B360-F53D57EB19A6}" type="slidenum">
              <a:rPr/>
              <a:pPr>
                <a:defRPr/>
              </a:pPr>
              <a:t>‹#›</a:t>
            </a:fld>
            <a:endParaRPr/>
          </a:p>
        </p:txBody>
      </p:sp>
    </p:spTree>
    <p:extLst>
      <p:ext uri="{BB962C8B-B14F-4D97-AF65-F5344CB8AC3E}">
        <p14:creationId xmlns:p14="http://schemas.microsoft.com/office/powerpoint/2010/main" val="2096334413"/>
      </p:ext>
    </p:extLst>
  </p:cSld>
  <p:clrMapOvr>
    <a:masterClrMapping/>
  </p:clrMapOvr>
  <p:transition spd="slow"/>
</p:sldLayout>
</file>

<file path=ppt/slideLayouts/slideLayout8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5ECEC03-1CBE-8C4E-82FC-BFB634A77237}"/>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0674E0C7-5067-E04F-B138-99D91D30BBB3}"/>
              </a:ext>
            </a:extLst>
          </p:cNvPr>
          <p:cNvSpPr txBox="1">
            <a:spLocks noGrp="1"/>
          </p:cNvSpPr>
          <p:nvPr>
            <p:ph type="sldNum" sz="quarter" idx="11"/>
          </p:nvPr>
        </p:nvSpPr>
        <p:spPr>
          <a:ln/>
        </p:spPr>
        <p:txBody>
          <a:bodyPr/>
          <a:lstStyle>
            <a:lvl1pPr>
              <a:defRPr/>
            </a:lvl1pPr>
          </a:lstStyle>
          <a:p>
            <a:pPr>
              <a:defRPr/>
            </a:pPr>
            <a:fld id="{92B31D5B-11EA-7D48-8E7B-B8145E690EC5}" type="slidenum">
              <a:rPr/>
              <a:pPr>
                <a:defRPr/>
              </a:pPr>
              <a:t>‹#›</a:t>
            </a:fld>
            <a:endParaRPr/>
          </a:p>
        </p:txBody>
      </p:sp>
    </p:spTree>
    <p:extLst>
      <p:ext uri="{BB962C8B-B14F-4D97-AF65-F5344CB8AC3E}">
        <p14:creationId xmlns:p14="http://schemas.microsoft.com/office/powerpoint/2010/main" val="1012608563"/>
      </p:ext>
    </p:extLst>
  </p:cSld>
  <p:clrMapOvr>
    <a:masterClrMapping/>
  </p:clrMapOvr>
  <p:transition spd="slow"/>
</p:sldLayout>
</file>

<file path=ppt/slideLayouts/slideLayout8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7348007-28CE-914F-BE1A-F09FDB01622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03EF213-DA63-184F-A74E-89814AB04D00}"/>
              </a:ext>
            </a:extLst>
          </p:cNvPr>
          <p:cNvSpPr txBox="1">
            <a:spLocks noGrp="1"/>
          </p:cNvSpPr>
          <p:nvPr>
            <p:ph type="sldNum" sz="quarter" idx="11"/>
          </p:nvPr>
        </p:nvSpPr>
        <p:spPr>
          <a:ln/>
        </p:spPr>
        <p:txBody>
          <a:bodyPr/>
          <a:lstStyle>
            <a:lvl1pPr>
              <a:defRPr/>
            </a:lvl1pPr>
          </a:lstStyle>
          <a:p>
            <a:pPr>
              <a:defRPr/>
            </a:pPr>
            <a:fld id="{303A9138-1DD5-4742-B98A-1E8F4D1265EE}" type="slidenum">
              <a:rPr/>
              <a:pPr>
                <a:defRPr/>
              </a:pPr>
              <a:t>‹#›</a:t>
            </a:fld>
            <a:endParaRPr/>
          </a:p>
        </p:txBody>
      </p:sp>
    </p:spTree>
    <p:extLst>
      <p:ext uri="{BB962C8B-B14F-4D97-AF65-F5344CB8AC3E}">
        <p14:creationId xmlns:p14="http://schemas.microsoft.com/office/powerpoint/2010/main" val="2724629382"/>
      </p:ext>
    </p:extLst>
  </p:cSld>
  <p:clrMapOvr>
    <a:masterClrMapping/>
  </p:clrMapOvr>
  <p:transition spd="slow"/>
</p:sldLayout>
</file>

<file path=ppt/slideLayouts/slideLayout8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30F23FE5-9A79-A741-B673-DD3265E29DC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10829DD-76FA-6240-BAA7-FFF7337BD7D8}"/>
              </a:ext>
            </a:extLst>
          </p:cNvPr>
          <p:cNvSpPr txBox="1">
            <a:spLocks noGrp="1"/>
          </p:cNvSpPr>
          <p:nvPr>
            <p:ph type="sldNum" sz="quarter" idx="11"/>
          </p:nvPr>
        </p:nvSpPr>
        <p:spPr>
          <a:ln/>
        </p:spPr>
        <p:txBody>
          <a:bodyPr/>
          <a:lstStyle>
            <a:lvl1pPr>
              <a:defRPr/>
            </a:lvl1pPr>
          </a:lstStyle>
          <a:p>
            <a:pPr>
              <a:defRPr/>
            </a:pPr>
            <a:fld id="{3B906A89-D628-E44A-AD4C-FD866FB91047}" type="slidenum">
              <a:rPr/>
              <a:pPr>
                <a:defRPr/>
              </a:pPr>
              <a:t>‹#›</a:t>
            </a:fld>
            <a:endParaRPr/>
          </a:p>
        </p:txBody>
      </p:sp>
    </p:spTree>
    <p:extLst>
      <p:ext uri="{BB962C8B-B14F-4D97-AF65-F5344CB8AC3E}">
        <p14:creationId xmlns:p14="http://schemas.microsoft.com/office/powerpoint/2010/main" val="3898385690"/>
      </p:ext>
    </p:extLst>
  </p:cSld>
  <p:clrMapOvr>
    <a:masterClrMapping/>
  </p:clrMapOvr>
  <p:transition spd="slow"/>
</p:sldLayout>
</file>

<file path=ppt/slideLayouts/slideLayout8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17D5C29-2A05-CB4D-9BD0-87FF8118C76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10178EF-60C3-6545-AF68-2F3A62CA1010}"/>
              </a:ext>
            </a:extLst>
          </p:cNvPr>
          <p:cNvSpPr txBox="1">
            <a:spLocks noGrp="1"/>
          </p:cNvSpPr>
          <p:nvPr>
            <p:ph type="sldNum" sz="quarter" idx="11"/>
          </p:nvPr>
        </p:nvSpPr>
        <p:spPr>
          <a:ln/>
        </p:spPr>
        <p:txBody>
          <a:bodyPr/>
          <a:lstStyle>
            <a:lvl1pPr>
              <a:defRPr/>
            </a:lvl1pPr>
          </a:lstStyle>
          <a:p>
            <a:pPr>
              <a:defRPr/>
            </a:pPr>
            <a:fld id="{7D3A56B2-79D6-4F40-A960-4E7B81AED46D}" type="slidenum">
              <a:rPr/>
              <a:pPr>
                <a:defRPr/>
              </a:pPr>
              <a:t>‹#›</a:t>
            </a:fld>
            <a:endParaRPr/>
          </a:p>
        </p:txBody>
      </p:sp>
    </p:spTree>
    <p:extLst>
      <p:ext uri="{BB962C8B-B14F-4D97-AF65-F5344CB8AC3E}">
        <p14:creationId xmlns:p14="http://schemas.microsoft.com/office/powerpoint/2010/main" val="2369049806"/>
      </p:ext>
    </p:extLst>
  </p:cSld>
  <p:clrMapOvr>
    <a:masterClrMapping/>
  </p:clrMapOvr>
  <p:transition spd="slow"/>
</p:sldLayout>
</file>

<file path=ppt/slideLayouts/slideLayout8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8DD7AA72-0335-4745-B818-CF183D4CF41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27DEDDD-B88B-3E44-A8F9-A4C661D60589}"/>
              </a:ext>
            </a:extLst>
          </p:cNvPr>
          <p:cNvSpPr txBox="1">
            <a:spLocks noGrp="1"/>
          </p:cNvSpPr>
          <p:nvPr>
            <p:ph type="sldNum" sz="quarter" idx="11"/>
          </p:nvPr>
        </p:nvSpPr>
        <p:spPr>
          <a:ln/>
        </p:spPr>
        <p:txBody>
          <a:bodyPr/>
          <a:lstStyle>
            <a:lvl1pPr>
              <a:defRPr/>
            </a:lvl1pPr>
          </a:lstStyle>
          <a:p>
            <a:pPr>
              <a:defRPr/>
            </a:pPr>
            <a:fld id="{59ED9B2E-C3F2-9042-8392-B5FC1DD230DA}" type="slidenum">
              <a:rPr/>
              <a:pPr>
                <a:defRPr/>
              </a:pPr>
              <a:t>‹#›</a:t>
            </a:fld>
            <a:endParaRPr/>
          </a:p>
        </p:txBody>
      </p:sp>
    </p:spTree>
    <p:extLst>
      <p:ext uri="{BB962C8B-B14F-4D97-AF65-F5344CB8AC3E}">
        <p14:creationId xmlns:p14="http://schemas.microsoft.com/office/powerpoint/2010/main" val="2923277976"/>
      </p:ext>
    </p:extLst>
  </p:cSld>
  <p:clrMapOvr>
    <a:masterClrMapping/>
  </p:clrMapOvr>
  <p:transition spd="slow"/>
</p:sldLayout>
</file>

<file path=ppt/slideLayouts/slideLayout8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30A1449-3B36-1544-8338-73E169552D5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237C00C-0C9F-3A4D-AE95-9587986F8CF9}"/>
              </a:ext>
            </a:extLst>
          </p:cNvPr>
          <p:cNvSpPr txBox="1">
            <a:spLocks noGrp="1"/>
          </p:cNvSpPr>
          <p:nvPr>
            <p:ph type="sldNum" sz="quarter" idx="11"/>
          </p:nvPr>
        </p:nvSpPr>
        <p:spPr>
          <a:ln/>
        </p:spPr>
        <p:txBody>
          <a:bodyPr/>
          <a:lstStyle>
            <a:lvl1pPr>
              <a:defRPr/>
            </a:lvl1pPr>
          </a:lstStyle>
          <a:p>
            <a:pPr>
              <a:defRPr/>
            </a:pPr>
            <a:fld id="{70176BD1-2A13-BD40-9D0E-C205F643C651}" type="slidenum">
              <a:rPr/>
              <a:pPr>
                <a:defRPr/>
              </a:pPr>
              <a:t>‹#›</a:t>
            </a:fld>
            <a:endParaRPr/>
          </a:p>
        </p:txBody>
      </p:sp>
    </p:spTree>
    <p:extLst>
      <p:ext uri="{BB962C8B-B14F-4D97-AF65-F5344CB8AC3E}">
        <p14:creationId xmlns:p14="http://schemas.microsoft.com/office/powerpoint/2010/main" val="1549965202"/>
      </p:ext>
    </p:extLst>
  </p:cSld>
  <p:clrMapOvr>
    <a:masterClrMapping/>
  </p:clrMapOvr>
  <p:transition spd="slow"/>
</p:sldLayout>
</file>

<file path=ppt/slideLayouts/slideLayout8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46C29B8-CB34-9D43-9E7C-44D8D059B68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D705FDA-47F6-9F46-849A-C3570485C46D}"/>
              </a:ext>
            </a:extLst>
          </p:cNvPr>
          <p:cNvSpPr txBox="1">
            <a:spLocks noGrp="1"/>
          </p:cNvSpPr>
          <p:nvPr>
            <p:ph type="sldNum" sz="quarter" idx="11"/>
          </p:nvPr>
        </p:nvSpPr>
        <p:spPr>
          <a:ln/>
        </p:spPr>
        <p:txBody>
          <a:bodyPr/>
          <a:lstStyle>
            <a:lvl1pPr>
              <a:defRPr/>
            </a:lvl1pPr>
          </a:lstStyle>
          <a:p>
            <a:pPr>
              <a:defRPr/>
            </a:pPr>
            <a:fld id="{AC658CA2-03D7-E349-AADF-F4B0DB5288C3}" type="slidenum">
              <a:rPr/>
              <a:pPr>
                <a:defRPr/>
              </a:pPr>
              <a:t>‹#›</a:t>
            </a:fld>
            <a:endParaRPr/>
          </a:p>
        </p:txBody>
      </p:sp>
    </p:spTree>
    <p:extLst>
      <p:ext uri="{BB962C8B-B14F-4D97-AF65-F5344CB8AC3E}">
        <p14:creationId xmlns:p14="http://schemas.microsoft.com/office/powerpoint/2010/main" val="327913115"/>
      </p:ext>
    </p:extLst>
  </p:cSld>
  <p:clrMapOvr>
    <a:masterClrMapping/>
  </p:clrMapOvr>
  <p:transition spd="slow"/>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8FF1E724-F266-0747-B0A1-2533A2D2463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8131882-02B3-1F4C-879B-B19EF83AD561}"/>
              </a:ext>
            </a:extLst>
          </p:cNvPr>
          <p:cNvSpPr txBox="1">
            <a:spLocks noGrp="1"/>
          </p:cNvSpPr>
          <p:nvPr>
            <p:ph type="sldNum" sz="quarter" idx="11"/>
          </p:nvPr>
        </p:nvSpPr>
        <p:spPr>
          <a:ln/>
        </p:spPr>
        <p:txBody>
          <a:bodyPr/>
          <a:lstStyle>
            <a:lvl1pPr>
              <a:defRPr/>
            </a:lvl1pPr>
          </a:lstStyle>
          <a:p>
            <a:pPr>
              <a:defRPr/>
            </a:pPr>
            <a:fld id="{E4DC8F92-76EB-AF43-94EB-FD40E5B0B38B}" type="slidenum">
              <a:rPr/>
              <a:pPr>
                <a:defRPr/>
              </a:pPr>
              <a:t>‹#›</a:t>
            </a:fld>
            <a:endParaRPr/>
          </a:p>
        </p:txBody>
      </p:sp>
    </p:spTree>
    <p:extLst>
      <p:ext uri="{BB962C8B-B14F-4D97-AF65-F5344CB8AC3E}">
        <p14:creationId xmlns:p14="http://schemas.microsoft.com/office/powerpoint/2010/main" val="483092481"/>
      </p:ext>
    </p:extLst>
  </p:cSld>
  <p:clrMapOvr>
    <a:masterClrMapping/>
  </p:clrMapOvr>
  <p:transition spd="slow"/>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9E43A00-E852-154A-BA24-8CB6707A865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9230FCF-66BF-C747-9DE5-A75A3296DC2A}"/>
              </a:ext>
            </a:extLst>
          </p:cNvPr>
          <p:cNvSpPr txBox="1">
            <a:spLocks noGrp="1"/>
          </p:cNvSpPr>
          <p:nvPr>
            <p:ph type="sldNum" sz="quarter" idx="11"/>
          </p:nvPr>
        </p:nvSpPr>
        <p:spPr>
          <a:ln/>
        </p:spPr>
        <p:txBody>
          <a:bodyPr/>
          <a:lstStyle>
            <a:lvl1pPr>
              <a:defRPr/>
            </a:lvl1pPr>
          </a:lstStyle>
          <a:p>
            <a:pPr>
              <a:defRPr/>
            </a:pPr>
            <a:fld id="{CC18CB79-66F1-7C40-9537-64B04FAF5B62}" type="slidenum">
              <a:rPr/>
              <a:pPr>
                <a:defRPr/>
              </a:pPr>
              <a:t>‹#›</a:t>
            </a:fld>
            <a:endParaRPr/>
          </a:p>
        </p:txBody>
      </p:sp>
    </p:spTree>
    <p:extLst>
      <p:ext uri="{BB962C8B-B14F-4D97-AF65-F5344CB8AC3E}">
        <p14:creationId xmlns:p14="http://schemas.microsoft.com/office/powerpoint/2010/main" val="1547479337"/>
      </p:ext>
    </p:extLst>
  </p:cSld>
  <p:clrMapOvr>
    <a:masterClrMapping/>
  </p:clrMapOvr>
  <p:transition spd="slow"/>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63ECE0B-4736-4C4B-ADAF-32732695376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2BDD7E30-1410-A448-88C6-F0867BAE3BF0}"/>
              </a:ext>
            </a:extLst>
          </p:cNvPr>
          <p:cNvSpPr txBox="1">
            <a:spLocks noGrp="1"/>
          </p:cNvSpPr>
          <p:nvPr>
            <p:ph type="sldNum" sz="quarter" idx="11"/>
          </p:nvPr>
        </p:nvSpPr>
        <p:spPr>
          <a:ln/>
        </p:spPr>
        <p:txBody>
          <a:bodyPr/>
          <a:lstStyle>
            <a:lvl1pPr>
              <a:defRPr/>
            </a:lvl1pPr>
          </a:lstStyle>
          <a:p>
            <a:pPr>
              <a:defRPr/>
            </a:pPr>
            <a:fld id="{CB1A925F-D940-BB43-9E68-ADCAB012E6EB}" type="slidenum">
              <a:rPr/>
              <a:pPr>
                <a:defRPr/>
              </a:pPr>
              <a:t>‹#›</a:t>
            </a:fld>
            <a:endParaRPr/>
          </a:p>
        </p:txBody>
      </p:sp>
    </p:spTree>
    <p:extLst>
      <p:ext uri="{BB962C8B-B14F-4D97-AF65-F5344CB8AC3E}">
        <p14:creationId xmlns:p14="http://schemas.microsoft.com/office/powerpoint/2010/main" val="834055117"/>
      </p:ext>
    </p:extLst>
  </p:cSld>
  <p:clrMapOvr>
    <a:masterClrMapping/>
  </p:clrMapOvr>
  <p:transition spd="slow"/>
</p:sldLayout>
</file>

<file path=ppt/slideLayouts/slideLayout8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D69F73C-8DCF-3D43-91C6-A2337DBC16C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42EE293-7825-8245-B212-F0C14D3459DF}"/>
              </a:ext>
            </a:extLst>
          </p:cNvPr>
          <p:cNvSpPr txBox="1">
            <a:spLocks noGrp="1"/>
          </p:cNvSpPr>
          <p:nvPr>
            <p:ph type="sldNum" sz="quarter" idx="11"/>
          </p:nvPr>
        </p:nvSpPr>
        <p:spPr>
          <a:ln/>
        </p:spPr>
        <p:txBody>
          <a:bodyPr/>
          <a:lstStyle>
            <a:lvl1pPr>
              <a:defRPr/>
            </a:lvl1pPr>
          </a:lstStyle>
          <a:p>
            <a:pPr>
              <a:defRPr/>
            </a:pPr>
            <a:fld id="{24A076F6-54BE-7D41-99C5-DAC128DE06CF}" type="slidenum">
              <a:rPr/>
              <a:pPr>
                <a:defRPr/>
              </a:pPr>
              <a:t>‹#›</a:t>
            </a:fld>
            <a:endParaRPr/>
          </a:p>
        </p:txBody>
      </p:sp>
    </p:spTree>
    <p:extLst>
      <p:ext uri="{BB962C8B-B14F-4D97-AF65-F5344CB8AC3E}">
        <p14:creationId xmlns:p14="http://schemas.microsoft.com/office/powerpoint/2010/main" val="1507527053"/>
      </p:ext>
    </p:extLst>
  </p:cSld>
  <p:clrMapOvr>
    <a:masterClrMapping/>
  </p:clrMapOvr>
  <p:transition spd="slow"/>
</p:sldLayout>
</file>

<file path=ppt/slideLayouts/slideLayout8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59D37CEE-A813-FD4D-9192-075C27406D5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A307B05-3F58-804C-9368-B17B59CA9147}"/>
              </a:ext>
            </a:extLst>
          </p:cNvPr>
          <p:cNvSpPr txBox="1">
            <a:spLocks noGrp="1"/>
          </p:cNvSpPr>
          <p:nvPr>
            <p:ph type="sldNum" sz="quarter" idx="11"/>
          </p:nvPr>
        </p:nvSpPr>
        <p:spPr>
          <a:ln/>
        </p:spPr>
        <p:txBody>
          <a:bodyPr/>
          <a:lstStyle>
            <a:lvl1pPr>
              <a:defRPr/>
            </a:lvl1pPr>
          </a:lstStyle>
          <a:p>
            <a:pPr>
              <a:defRPr/>
            </a:pPr>
            <a:fld id="{02A8394C-E5BD-D14E-B0EB-21A8B766C0E1}" type="slidenum">
              <a:rPr/>
              <a:pPr>
                <a:defRPr/>
              </a:pPr>
              <a:t>‹#›</a:t>
            </a:fld>
            <a:endParaRPr/>
          </a:p>
        </p:txBody>
      </p:sp>
    </p:spTree>
    <p:extLst>
      <p:ext uri="{BB962C8B-B14F-4D97-AF65-F5344CB8AC3E}">
        <p14:creationId xmlns:p14="http://schemas.microsoft.com/office/powerpoint/2010/main" val="3314742460"/>
      </p:ext>
    </p:extLst>
  </p:cSld>
  <p:clrMapOvr>
    <a:masterClrMapping/>
  </p:clrMapOvr>
  <p:transition spd="slow"/>
</p:sldLayout>
</file>

<file path=ppt/slideLayouts/slideLayout8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2AC38595-18AB-8B42-809D-CEDE85154D7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5EEA1056-3B85-5349-A941-657BC86014DF}"/>
              </a:ext>
            </a:extLst>
          </p:cNvPr>
          <p:cNvSpPr txBox="1">
            <a:spLocks noGrp="1"/>
          </p:cNvSpPr>
          <p:nvPr>
            <p:ph type="sldNum" sz="quarter" idx="11"/>
          </p:nvPr>
        </p:nvSpPr>
        <p:spPr>
          <a:ln/>
        </p:spPr>
        <p:txBody>
          <a:bodyPr/>
          <a:lstStyle>
            <a:lvl1pPr>
              <a:defRPr/>
            </a:lvl1pPr>
          </a:lstStyle>
          <a:p>
            <a:pPr>
              <a:defRPr/>
            </a:pPr>
            <a:fld id="{FCEF6A96-4E02-B440-888B-84E2BB9380B9}" type="slidenum">
              <a:rPr/>
              <a:pPr>
                <a:defRPr/>
              </a:pPr>
              <a:t>‹#›</a:t>
            </a:fld>
            <a:endParaRPr/>
          </a:p>
        </p:txBody>
      </p:sp>
    </p:spTree>
    <p:extLst>
      <p:ext uri="{BB962C8B-B14F-4D97-AF65-F5344CB8AC3E}">
        <p14:creationId xmlns:p14="http://schemas.microsoft.com/office/powerpoint/2010/main" val="2375613672"/>
      </p:ext>
    </p:extLst>
  </p:cSld>
  <p:clrMapOvr>
    <a:masterClrMapping/>
  </p:clrMapOvr>
  <p:transition spd="slow"/>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F0CC4F0B-8E2D-234E-9AFC-C3277956AC9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ABE07B9-03E7-8048-88FC-6436BB8FB0B3}"/>
              </a:ext>
            </a:extLst>
          </p:cNvPr>
          <p:cNvSpPr txBox="1">
            <a:spLocks noGrp="1"/>
          </p:cNvSpPr>
          <p:nvPr>
            <p:ph type="sldNum" sz="quarter" idx="11"/>
          </p:nvPr>
        </p:nvSpPr>
        <p:spPr>
          <a:ln/>
        </p:spPr>
        <p:txBody>
          <a:bodyPr/>
          <a:lstStyle>
            <a:lvl1pPr>
              <a:defRPr/>
            </a:lvl1pPr>
          </a:lstStyle>
          <a:p>
            <a:pPr>
              <a:defRPr/>
            </a:pPr>
            <a:fld id="{12A6B3C6-79FC-C644-95F8-D1F9461A21F0}" type="slidenum">
              <a:rPr/>
              <a:pPr>
                <a:defRPr/>
              </a:pPr>
              <a:t>‹#›</a:t>
            </a:fld>
            <a:endParaRPr/>
          </a:p>
        </p:txBody>
      </p:sp>
    </p:spTree>
    <p:extLst>
      <p:ext uri="{BB962C8B-B14F-4D97-AF65-F5344CB8AC3E}">
        <p14:creationId xmlns:p14="http://schemas.microsoft.com/office/powerpoint/2010/main" val="163231116"/>
      </p:ext>
    </p:extLst>
  </p:cSld>
  <p:clrMapOvr>
    <a:masterClrMapping/>
  </p:clrMapOvr>
  <p:transition spd="slow"/>
</p:sldLayout>
</file>

<file path=ppt/slideLayouts/slideLayout8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5FF8C7BF-2837-0F4A-ACA0-194F0196919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0487EA66-9927-A947-ACF7-E86A94AF9016}"/>
              </a:ext>
            </a:extLst>
          </p:cNvPr>
          <p:cNvSpPr txBox="1">
            <a:spLocks noGrp="1"/>
          </p:cNvSpPr>
          <p:nvPr>
            <p:ph type="sldNum" sz="quarter" idx="11"/>
          </p:nvPr>
        </p:nvSpPr>
        <p:spPr>
          <a:ln/>
        </p:spPr>
        <p:txBody>
          <a:bodyPr/>
          <a:lstStyle>
            <a:lvl1pPr>
              <a:defRPr/>
            </a:lvl1pPr>
          </a:lstStyle>
          <a:p>
            <a:pPr>
              <a:defRPr/>
            </a:pPr>
            <a:fld id="{CD51C329-D73A-E140-BDD5-FBAA8707DFA6}" type="slidenum">
              <a:rPr/>
              <a:pPr>
                <a:defRPr/>
              </a:pPr>
              <a:t>‹#›</a:t>
            </a:fld>
            <a:endParaRPr/>
          </a:p>
        </p:txBody>
      </p:sp>
    </p:spTree>
    <p:extLst>
      <p:ext uri="{BB962C8B-B14F-4D97-AF65-F5344CB8AC3E}">
        <p14:creationId xmlns:p14="http://schemas.microsoft.com/office/powerpoint/2010/main" val="1318147400"/>
      </p:ext>
    </p:extLst>
  </p:cSld>
  <p:clrMapOvr>
    <a:masterClrMapping/>
  </p:clrMapOvr>
  <p:transition spd="slow"/>
</p:sldLayout>
</file>

<file path=ppt/slideLayouts/slideLayout8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362D02E6-D22E-F844-937D-8A12CD3B058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36026EA-8001-7144-992C-9644E5A30959}"/>
              </a:ext>
            </a:extLst>
          </p:cNvPr>
          <p:cNvSpPr txBox="1">
            <a:spLocks noGrp="1"/>
          </p:cNvSpPr>
          <p:nvPr>
            <p:ph type="sldNum" sz="quarter" idx="11"/>
          </p:nvPr>
        </p:nvSpPr>
        <p:spPr>
          <a:ln/>
        </p:spPr>
        <p:txBody>
          <a:bodyPr/>
          <a:lstStyle>
            <a:lvl1pPr>
              <a:defRPr/>
            </a:lvl1pPr>
          </a:lstStyle>
          <a:p>
            <a:pPr>
              <a:defRPr/>
            </a:pPr>
            <a:fld id="{38B51468-47A2-414F-A16F-921076C57DDD}" type="slidenum">
              <a:rPr/>
              <a:pPr>
                <a:defRPr/>
              </a:pPr>
              <a:t>‹#›</a:t>
            </a:fld>
            <a:endParaRPr/>
          </a:p>
        </p:txBody>
      </p:sp>
    </p:spTree>
    <p:extLst>
      <p:ext uri="{BB962C8B-B14F-4D97-AF65-F5344CB8AC3E}">
        <p14:creationId xmlns:p14="http://schemas.microsoft.com/office/powerpoint/2010/main" val="1896098147"/>
      </p:ext>
    </p:extLst>
  </p:cSld>
  <p:clrMapOvr>
    <a:masterClrMapping/>
  </p:clrMapOvr>
  <p:transition spd="slow"/>
</p:sldLayout>
</file>

<file path=ppt/slideLayouts/slideLayout8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E649184-19A3-DE42-8D82-C426FAEC285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7369191-7826-B146-803F-E682458C943E}"/>
              </a:ext>
            </a:extLst>
          </p:cNvPr>
          <p:cNvSpPr txBox="1">
            <a:spLocks noGrp="1"/>
          </p:cNvSpPr>
          <p:nvPr>
            <p:ph type="sldNum" sz="quarter" idx="11"/>
          </p:nvPr>
        </p:nvSpPr>
        <p:spPr>
          <a:ln/>
        </p:spPr>
        <p:txBody>
          <a:bodyPr/>
          <a:lstStyle>
            <a:lvl1pPr>
              <a:defRPr/>
            </a:lvl1pPr>
          </a:lstStyle>
          <a:p>
            <a:pPr>
              <a:defRPr/>
            </a:pPr>
            <a:fld id="{A18BC903-78AB-1044-854A-689BB2E33EC4}" type="slidenum">
              <a:rPr/>
              <a:pPr>
                <a:defRPr/>
              </a:pPr>
              <a:t>‹#›</a:t>
            </a:fld>
            <a:endParaRPr/>
          </a:p>
        </p:txBody>
      </p:sp>
    </p:spTree>
    <p:extLst>
      <p:ext uri="{BB962C8B-B14F-4D97-AF65-F5344CB8AC3E}">
        <p14:creationId xmlns:p14="http://schemas.microsoft.com/office/powerpoint/2010/main" val="3918358168"/>
      </p:ext>
    </p:extLst>
  </p:cSld>
  <p:clrMapOvr>
    <a:masterClrMapping/>
  </p:clrMapOvr>
  <p:transition spd="slow"/>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44AC6A2-A63B-E646-87A7-05DE3BA8239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F3C295C-A083-C048-B407-08BCEA0AD2EC}"/>
              </a:ext>
            </a:extLst>
          </p:cNvPr>
          <p:cNvSpPr txBox="1">
            <a:spLocks noGrp="1"/>
          </p:cNvSpPr>
          <p:nvPr>
            <p:ph type="sldNum" sz="quarter" idx="11"/>
          </p:nvPr>
        </p:nvSpPr>
        <p:spPr>
          <a:ln/>
        </p:spPr>
        <p:txBody>
          <a:bodyPr/>
          <a:lstStyle>
            <a:lvl1pPr>
              <a:defRPr/>
            </a:lvl1pPr>
          </a:lstStyle>
          <a:p>
            <a:pPr>
              <a:defRPr/>
            </a:pPr>
            <a:fld id="{4363C3CD-4BD1-9041-A2E4-3FF7AAA0D3FF}" type="slidenum">
              <a:rPr/>
              <a:pPr>
                <a:defRPr/>
              </a:pPr>
              <a:t>‹#›</a:t>
            </a:fld>
            <a:endParaRPr/>
          </a:p>
        </p:txBody>
      </p:sp>
    </p:spTree>
    <p:extLst>
      <p:ext uri="{BB962C8B-B14F-4D97-AF65-F5344CB8AC3E}">
        <p14:creationId xmlns:p14="http://schemas.microsoft.com/office/powerpoint/2010/main" val="1998810928"/>
      </p:ext>
    </p:extLst>
  </p:cSld>
  <p:clrMapOvr>
    <a:masterClrMapping/>
  </p:clrMapOvr>
  <p:transition spd="slow"/>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BECA814-84CE-DF47-8C79-C3DCACC1840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2291D03-9B50-674A-BF09-F0FA4F7A0807}"/>
              </a:ext>
            </a:extLst>
          </p:cNvPr>
          <p:cNvSpPr txBox="1">
            <a:spLocks noGrp="1"/>
          </p:cNvSpPr>
          <p:nvPr>
            <p:ph type="sldNum" sz="quarter" idx="11"/>
          </p:nvPr>
        </p:nvSpPr>
        <p:spPr>
          <a:ln/>
        </p:spPr>
        <p:txBody>
          <a:bodyPr/>
          <a:lstStyle>
            <a:lvl1pPr>
              <a:defRPr/>
            </a:lvl1pPr>
          </a:lstStyle>
          <a:p>
            <a:pPr>
              <a:defRPr/>
            </a:pPr>
            <a:fld id="{690F7052-B4A4-324F-A36F-1353155DD55B}" type="slidenum">
              <a:rPr/>
              <a:pPr>
                <a:defRPr/>
              </a:pPr>
              <a:t>‹#›</a:t>
            </a:fld>
            <a:endParaRPr/>
          </a:p>
        </p:txBody>
      </p:sp>
    </p:spTree>
    <p:extLst>
      <p:ext uri="{BB962C8B-B14F-4D97-AF65-F5344CB8AC3E}">
        <p14:creationId xmlns:p14="http://schemas.microsoft.com/office/powerpoint/2010/main" val="986392434"/>
      </p:ext>
    </p:extLst>
  </p:cSld>
  <p:clrMapOvr>
    <a:masterClrMapping/>
  </p:clrMapOvr>
  <p:transition spd="slow"/>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9CFCDE8-7416-B146-B185-E3C339941E2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B0E4A21-A647-AF44-A750-B864B09B4AF0}"/>
              </a:ext>
            </a:extLst>
          </p:cNvPr>
          <p:cNvSpPr txBox="1">
            <a:spLocks noGrp="1"/>
          </p:cNvSpPr>
          <p:nvPr>
            <p:ph type="sldNum" sz="quarter" idx="11"/>
          </p:nvPr>
        </p:nvSpPr>
        <p:spPr>
          <a:ln/>
        </p:spPr>
        <p:txBody>
          <a:bodyPr/>
          <a:lstStyle>
            <a:lvl1pPr>
              <a:defRPr/>
            </a:lvl1pPr>
          </a:lstStyle>
          <a:p>
            <a:pPr>
              <a:defRPr/>
            </a:pPr>
            <a:fld id="{7F5689BC-ABAE-E34A-AAF3-DA2D051B1A44}" type="slidenum">
              <a:rPr/>
              <a:pPr>
                <a:defRPr/>
              </a:pPr>
              <a:t>‹#›</a:t>
            </a:fld>
            <a:endParaRPr/>
          </a:p>
        </p:txBody>
      </p:sp>
    </p:spTree>
    <p:extLst>
      <p:ext uri="{BB962C8B-B14F-4D97-AF65-F5344CB8AC3E}">
        <p14:creationId xmlns:p14="http://schemas.microsoft.com/office/powerpoint/2010/main" val="2919579214"/>
      </p:ext>
    </p:extLst>
  </p:cSld>
  <p:clrMapOvr>
    <a:masterClrMapping/>
  </p:clrMapOvr>
  <p:transition spd="slow"/>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23509351-A649-494B-BB95-2EC61B1926B5}"/>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B912014-385C-594E-976D-7DB088440D79}"/>
              </a:ext>
            </a:extLst>
          </p:cNvPr>
          <p:cNvSpPr txBox="1">
            <a:spLocks noGrp="1"/>
          </p:cNvSpPr>
          <p:nvPr>
            <p:ph type="sldNum" sz="quarter" idx="11"/>
          </p:nvPr>
        </p:nvSpPr>
        <p:spPr>
          <a:ln/>
        </p:spPr>
        <p:txBody>
          <a:bodyPr/>
          <a:lstStyle>
            <a:lvl1pPr>
              <a:defRPr/>
            </a:lvl1pPr>
          </a:lstStyle>
          <a:p>
            <a:pPr>
              <a:defRPr/>
            </a:pPr>
            <a:fld id="{1A1B70F0-95AB-FE4B-A2E0-13ECDB8AEB03}" type="slidenum">
              <a:rPr/>
              <a:pPr>
                <a:defRPr/>
              </a:pPr>
              <a:t>‹#›</a:t>
            </a:fld>
            <a:endParaRPr/>
          </a:p>
        </p:txBody>
      </p:sp>
    </p:spTree>
    <p:extLst>
      <p:ext uri="{BB962C8B-B14F-4D97-AF65-F5344CB8AC3E}">
        <p14:creationId xmlns:p14="http://schemas.microsoft.com/office/powerpoint/2010/main" val="3743666030"/>
      </p:ext>
    </p:extLst>
  </p:cSld>
  <p:clrMapOvr>
    <a:masterClrMapping/>
  </p:clrMapOvr>
  <p:transition spd="slow"/>
</p:sldLayout>
</file>

<file path=ppt/slideLayouts/slideLayout8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3EDA8F4-1437-2845-940C-7D12A0A3292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A7A5B5E-C907-3845-81F1-59642A9D947C}"/>
              </a:ext>
            </a:extLst>
          </p:cNvPr>
          <p:cNvSpPr txBox="1">
            <a:spLocks noGrp="1"/>
          </p:cNvSpPr>
          <p:nvPr>
            <p:ph type="sldNum" sz="quarter" idx="11"/>
          </p:nvPr>
        </p:nvSpPr>
        <p:spPr>
          <a:ln/>
        </p:spPr>
        <p:txBody>
          <a:bodyPr/>
          <a:lstStyle>
            <a:lvl1pPr>
              <a:defRPr/>
            </a:lvl1pPr>
          </a:lstStyle>
          <a:p>
            <a:pPr>
              <a:defRPr/>
            </a:pPr>
            <a:fld id="{9BA8D54F-F29A-844A-83D4-B0A717F02C99}" type="slidenum">
              <a:rPr/>
              <a:pPr>
                <a:defRPr/>
              </a:pPr>
              <a:t>‹#›</a:t>
            </a:fld>
            <a:endParaRPr/>
          </a:p>
        </p:txBody>
      </p:sp>
    </p:spTree>
    <p:extLst>
      <p:ext uri="{BB962C8B-B14F-4D97-AF65-F5344CB8AC3E}">
        <p14:creationId xmlns:p14="http://schemas.microsoft.com/office/powerpoint/2010/main" val="657742297"/>
      </p:ext>
    </p:extLst>
  </p:cSld>
  <p:clrMapOvr>
    <a:masterClrMapping/>
  </p:clrMapOvr>
  <p:transition spd="slow"/>
</p:sldLayout>
</file>

<file path=ppt/slideLayouts/slideLayout8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C488391-D68B-324C-BFDD-C2B0AEAE05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6C46725-ECB4-E449-B9B2-94239AE615DD}"/>
              </a:ext>
            </a:extLst>
          </p:cNvPr>
          <p:cNvSpPr txBox="1">
            <a:spLocks noGrp="1"/>
          </p:cNvSpPr>
          <p:nvPr>
            <p:ph type="sldNum" sz="quarter" idx="11"/>
          </p:nvPr>
        </p:nvSpPr>
        <p:spPr>
          <a:ln/>
        </p:spPr>
        <p:txBody>
          <a:bodyPr/>
          <a:lstStyle>
            <a:lvl1pPr>
              <a:defRPr/>
            </a:lvl1pPr>
          </a:lstStyle>
          <a:p>
            <a:pPr>
              <a:defRPr/>
            </a:pPr>
            <a:fld id="{DD19C6E2-94CD-E042-9A43-0ABCE9483CBF}" type="slidenum">
              <a:rPr/>
              <a:pPr>
                <a:defRPr/>
              </a:pPr>
              <a:t>‹#›</a:t>
            </a:fld>
            <a:endParaRPr/>
          </a:p>
        </p:txBody>
      </p:sp>
    </p:spTree>
    <p:extLst>
      <p:ext uri="{BB962C8B-B14F-4D97-AF65-F5344CB8AC3E}">
        <p14:creationId xmlns:p14="http://schemas.microsoft.com/office/powerpoint/2010/main" val="929033944"/>
      </p:ext>
    </p:extLst>
  </p:cSld>
  <p:clrMapOvr>
    <a:masterClrMapping/>
  </p:clrMapOvr>
  <p:transition spd="slow"/>
</p:sldLayout>
</file>

<file path=ppt/slideLayouts/slideLayout8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08965E89-79DA-0445-851C-100C80B3F91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CE641BE-2A37-FB4A-9498-2024887E0398}"/>
              </a:ext>
            </a:extLst>
          </p:cNvPr>
          <p:cNvSpPr txBox="1">
            <a:spLocks noGrp="1"/>
          </p:cNvSpPr>
          <p:nvPr>
            <p:ph type="sldNum" sz="quarter" idx="11"/>
          </p:nvPr>
        </p:nvSpPr>
        <p:spPr>
          <a:ln/>
        </p:spPr>
        <p:txBody>
          <a:bodyPr/>
          <a:lstStyle>
            <a:lvl1pPr>
              <a:defRPr/>
            </a:lvl1pPr>
          </a:lstStyle>
          <a:p>
            <a:pPr>
              <a:defRPr/>
            </a:pPr>
            <a:fld id="{4441E1E9-7CC9-EE40-B758-151E09AD9ADC}" type="slidenum">
              <a:rPr/>
              <a:pPr>
                <a:defRPr/>
              </a:pPr>
              <a:t>‹#›</a:t>
            </a:fld>
            <a:endParaRPr/>
          </a:p>
        </p:txBody>
      </p:sp>
    </p:spTree>
    <p:extLst>
      <p:ext uri="{BB962C8B-B14F-4D97-AF65-F5344CB8AC3E}">
        <p14:creationId xmlns:p14="http://schemas.microsoft.com/office/powerpoint/2010/main" val="2269320699"/>
      </p:ext>
    </p:extLst>
  </p:cSld>
  <p:clrMapOvr>
    <a:masterClrMapping/>
  </p:clrMapOvr>
  <p:transition spd="slow"/>
</p:sldLayout>
</file>

<file path=ppt/slideLayouts/slideLayout8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8CB046F-C2CE-6E4C-ACAE-007B6E86BCEE}"/>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E47A17E-41A5-2543-9866-51882D0DD495}"/>
              </a:ext>
            </a:extLst>
          </p:cNvPr>
          <p:cNvSpPr txBox="1">
            <a:spLocks noGrp="1"/>
          </p:cNvSpPr>
          <p:nvPr>
            <p:ph type="sldNum" sz="quarter" idx="11"/>
          </p:nvPr>
        </p:nvSpPr>
        <p:spPr>
          <a:ln/>
        </p:spPr>
        <p:txBody>
          <a:bodyPr/>
          <a:lstStyle>
            <a:lvl1pPr>
              <a:defRPr/>
            </a:lvl1pPr>
          </a:lstStyle>
          <a:p>
            <a:pPr>
              <a:defRPr/>
            </a:pPr>
            <a:fld id="{CB646A46-A2CC-EB49-929A-4F96FF26965D}" type="slidenum">
              <a:rPr/>
              <a:pPr>
                <a:defRPr/>
              </a:pPr>
              <a:t>‹#›</a:t>
            </a:fld>
            <a:endParaRPr/>
          </a:p>
        </p:txBody>
      </p:sp>
    </p:spTree>
    <p:extLst>
      <p:ext uri="{BB962C8B-B14F-4D97-AF65-F5344CB8AC3E}">
        <p14:creationId xmlns:p14="http://schemas.microsoft.com/office/powerpoint/2010/main" val="1678453557"/>
      </p:ext>
    </p:extLst>
  </p:cSld>
  <p:clrMapOvr>
    <a:masterClrMapping/>
  </p:clrMapOvr>
  <p:transition spd="slow"/>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95EF0647-1539-BD4E-946B-AD8D0960B7F1}"/>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23E196E0-6016-2C4D-9E1B-827EEA121BA7}"/>
              </a:ext>
            </a:extLst>
          </p:cNvPr>
          <p:cNvSpPr txBox="1">
            <a:spLocks noGrp="1"/>
          </p:cNvSpPr>
          <p:nvPr>
            <p:ph type="sldNum" sz="quarter" idx="11"/>
          </p:nvPr>
        </p:nvSpPr>
        <p:spPr>
          <a:ln/>
        </p:spPr>
        <p:txBody>
          <a:bodyPr/>
          <a:lstStyle>
            <a:lvl1pPr>
              <a:defRPr/>
            </a:lvl1pPr>
          </a:lstStyle>
          <a:p>
            <a:pPr>
              <a:defRPr/>
            </a:pPr>
            <a:fld id="{80FEDBD4-C7DD-7B49-A593-076892C2504D}" type="slidenum">
              <a:rPr/>
              <a:pPr>
                <a:defRPr/>
              </a:pPr>
              <a:t>‹#›</a:t>
            </a:fld>
            <a:endParaRPr/>
          </a:p>
        </p:txBody>
      </p:sp>
    </p:spTree>
    <p:extLst>
      <p:ext uri="{BB962C8B-B14F-4D97-AF65-F5344CB8AC3E}">
        <p14:creationId xmlns:p14="http://schemas.microsoft.com/office/powerpoint/2010/main" val="1026704145"/>
      </p:ext>
    </p:extLst>
  </p:cSld>
  <p:clrMapOvr>
    <a:masterClrMapping/>
  </p:clrMapOvr>
  <p:transition spd="slow"/>
</p:sldLayout>
</file>

<file path=ppt/slideLayouts/slideLayout8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6BB69B2-ACAB-D748-AA09-73CBAD2FF25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82046EF-C48B-2247-83F1-2BF55BD4E4C6}"/>
              </a:ext>
            </a:extLst>
          </p:cNvPr>
          <p:cNvSpPr txBox="1">
            <a:spLocks noGrp="1"/>
          </p:cNvSpPr>
          <p:nvPr>
            <p:ph type="sldNum" sz="quarter" idx="11"/>
          </p:nvPr>
        </p:nvSpPr>
        <p:spPr>
          <a:ln/>
        </p:spPr>
        <p:txBody>
          <a:bodyPr/>
          <a:lstStyle>
            <a:lvl1pPr>
              <a:defRPr/>
            </a:lvl1pPr>
          </a:lstStyle>
          <a:p>
            <a:pPr>
              <a:defRPr/>
            </a:pPr>
            <a:fld id="{96DA9184-905B-554F-A6EC-428D92148164}" type="slidenum">
              <a:rPr/>
              <a:pPr>
                <a:defRPr/>
              </a:pPr>
              <a:t>‹#›</a:t>
            </a:fld>
            <a:endParaRPr/>
          </a:p>
        </p:txBody>
      </p:sp>
    </p:spTree>
    <p:extLst>
      <p:ext uri="{BB962C8B-B14F-4D97-AF65-F5344CB8AC3E}">
        <p14:creationId xmlns:p14="http://schemas.microsoft.com/office/powerpoint/2010/main" val="564016339"/>
      </p:ext>
    </p:extLst>
  </p:cSld>
  <p:clrMapOvr>
    <a:masterClrMapping/>
  </p:clrMapOvr>
  <p:transition spd="slow"/>
</p:sldLayout>
</file>

<file path=ppt/slideLayouts/slideLayout8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8BA22C7-A8AA-1B44-96E0-E8BAF1277A0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C905C29-0469-384B-9EF2-11F3D8DC7BD6}"/>
              </a:ext>
            </a:extLst>
          </p:cNvPr>
          <p:cNvSpPr txBox="1">
            <a:spLocks noGrp="1"/>
          </p:cNvSpPr>
          <p:nvPr>
            <p:ph type="sldNum" sz="quarter" idx="11"/>
          </p:nvPr>
        </p:nvSpPr>
        <p:spPr>
          <a:ln/>
        </p:spPr>
        <p:txBody>
          <a:bodyPr/>
          <a:lstStyle>
            <a:lvl1pPr>
              <a:defRPr/>
            </a:lvl1pPr>
          </a:lstStyle>
          <a:p>
            <a:pPr>
              <a:defRPr/>
            </a:pPr>
            <a:fld id="{84721A01-43CA-E344-ACB7-8ADEDF986248}" type="slidenum">
              <a:rPr/>
              <a:pPr>
                <a:defRPr/>
              </a:pPr>
              <a:t>‹#›</a:t>
            </a:fld>
            <a:endParaRPr/>
          </a:p>
        </p:txBody>
      </p:sp>
    </p:spTree>
    <p:extLst>
      <p:ext uri="{BB962C8B-B14F-4D97-AF65-F5344CB8AC3E}">
        <p14:creationId xmlns:p14="http://schemas.microsoft.com/office/powerpoint/2010/main" val="1190635786"/>
      </p:ext>
    </p:extLst>
  </p:cSld>
  <p:clrMapOvr>
    <a:masterClrMapping/>
  </p:clrMapOvr>
  <p:transition spd="slow"/>
</p:sldLayout>
</file>

<file path=ppt/slideLayouts/slideLayout8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52D1352-05B5-FF40-9086-67D2494406C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661D2D5-F6CC-4E41-AA5A-8F8A8B2D3A37}"/>
              </a:ext>
            </a:extLst>
          </p:cNvPr>
          <p:cNvSpPr txBox="1">
            <a:spLocks noGrp="1"/>
          </p:cNvSpPr>
          <p:nvPr>
            <p:ph type="sldNum" sz="quarter" idx="11"/>
          </p:nvPr>
        </p:nvSpPr>
        <p:spPr>
          <a:ln/>
        </p:spPr>
        <p:txBody>
          <a:bodyPr/>
          <a:lstStyle>
            <a:lvl1pPr>
              <a:defRPr/>
            </a:lvl1pPr>
          </a:lstStyle>
          <a:p>
            <a:pPr>
              <a:defRPr/>
            </a:pPr>
            <a:fld id="{2DA1DB7B-5B76-A740-ACC2-863E09AB4D84}" type="slidenum">
              <a:rPr/>
              <a:pPr>
                <a:defRPr/>
              </a:pPr>
              <a:t>‹#›</a:t>
            </a:fld>
            <a:endParaRPr/>
          </a:p>
        </p:txBody>
      </p:sp>
    </p:spTree>
    <p:extLst>
      <p:ext uri="{BB962C8B-B14F-4D97-AF65-F5344CB8AC3E}">
        <p14:creationId xmlns:p14="http://schemas.microsoft.com/office/powerpoint/2010/main" val="959821296"/>
      </p:ext>
    </p:extLst>
  </p:cSld>
  <p:clrMapOvr>
    <a:masterClrMapping/>
  </p:clrMapOvr>
  <p:transition spd="slow"/>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1A39812-1E78-1747-8DDF-9FEC0F70961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1D0C36D-6651-E148-92CF-AB1D7D8624D6}"/>
              </a:ext>
            </a:extLst>
          </p:cNvPr>
          <p:cNvSpPr txBox="1">
            <a:spLocks noGrp="1"/>
          </p:cNvSpPr>
          <p:nvPr>
            <p:ph type="sldNum" sz="quarter" idx="11"/>
          </p:nvPr>
        </p:nvSpPr>
        <p:spPr>
          <a:ln/>
        </p:spPr>
        <p:txBody>
          <a:bodyPr/>
          <a:lstStyle>
            <a:lvl1pPr>
              <a:defRPr/>
            </a:lvl1pPr>
          </a:lstStyle>
          <a:p>
            <a:pPr>
              <a:defRPr/>
            </a:pPr>
            <a:fld id="{4F8E8733-075A-6B46-BF4D-5A5489ECDA33}" type="slidenum">
              <a:rPr/>
              <a:pPr>
                <a:defRPr/>
              </a:pPr>
              <a:t>‹#›</a:t>
            </a:fld>
            <a:endParaRPr/>
          </a:p>
        </p:txBody>
      </p:sp>
    </p:spTree>
    <p:extLst>
      <p:ext uri="{BB962C8B-B14F-4D97-AF65-F5344CB8AC3E}">
        <p14:creationId xmlns:p14="http://schemas.microsoft.com/office/powerpoint/2010/main" val="2769617183"/>
      </p:ext>
    </p:extLst>
  </p:cSld>
  <p:clrMapOvr>
    <a:masterClrMapping/>
  </p:clrMapOvr>
  <p:transition spd="slow"/>
</p:sldLayout>
</file>

<file path=ppt/slideLayouts/slideLayout8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BCC1D03-3C20-B64A-9FC8-29DFB7F6368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0D37D2A-94B5-FC43-AAC7-D5AFAA7D9DAB}"/>
              </a:ext>
            </a:extLst>
          </p:cNvPr>
          <p:cNvSpPr txBox="1">
            <a:spLocks noGrp="1"/>
          </p:cNvSpPr>
          <p:nvPr>
            <p:ph type="sldNum" sz="quarter" idx="11"/>
          </p:nvPr>
        </p:nvSpPr>
        <p:spPr>
          <a:ln/>
        </p:spPr>
        <p:txBody>
          <a:bodyPr/>
          <a:lstStyle>
            <a:lvl1pPr>
              <a:defRPr/>
            </a:lvl1pPr>
          </a:lstStyle>
          <a:p>
            <a:pPr>
              <a:defRPr/>
            </a:pPr>
            <a:fld id="{F5F5E442-DC37-224B-BB9E-414EDDFC0F37}" type="slidenum">
              <a:rPr/>
              <a:pPr>
                <a:defRPr/>
              </a:pPr>
              <a:t>‹#›</a:t>
            </a:fld>
            <a:endParaRPr/>
          </a:p>
        </p:txBody>
      </p:sp>
    </p:spTree>
    <p:extLst>
      <p:ext uri="{BB962C8B-B14F-4D97-AF65-F5344CB8AC3E}">
        <p14:creationId xmlns:p14="http://schemas.microsoft.com/office/powerpoint/2010/main" val="2121882629"/>
      </p:ext>
    </p:extLst>
  </p:cSld>
  <p:clrMapOvr>
    <a:masterClrMapping/>
  </p:clrMapOvr>
  <p:transition spd="slow"/>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BA3969C3-AA05-B541-B983-FED8ED9C240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F7A0A8B1-55AC-2147-B34D-6F383178FF41}"/>
              </a:ext>
            </a:extLst>
          </p:cNvPr>
          <p:cNvSpPr txBox="1">
            <a:spLocks noGrp="1"/>
          </p:cNvSpPr>
          <p:nvPr>
            <p:ph type="sldNum" sz="quarter" idx="11"/>
          </p:nvPr>
        </p:nvSpPr>
        <p:spPr>
          <a:ln/>
        </p:spPr>
        <p:txBody>
          <a:bodyPr/>
          <a:lstStyle>
            <a:lvl1pPr>
              <a:defRPr/>
            </a:lvl1pPr>
          </a:lstStyle>
          <a:p>
            <a:pPr>
              <a:defRPr/>
            </a:pPr>
            <a:fld id="{A5D44B8B-259A-EF4B-8D6B-C1487A341FDC}" type="slidenum">
              <a:rPr/>
              <a:pPr>
                <a:defRPr/>
              </a:pPr>
              <a:t>‹#›</a:t>
            </a:fld>
            <a:endParaRPr/>
          </a:p>
        </p:txBody>
      </p:sp>
    </p:spTree>
    <p:extLst>
      <p:ext uri="{BB962C8B-B14F-4D97-AF65-F5344CB8AC3E}">
        <p14:creationId xmlns:p14="http://schemas.microsoft.com/office/powerpoint/2010/main" val="3607629858"/>
      </p:ext>
    </p:extLst>
  </p:cSld>
  <p:clrMapOvr>
    <a:masterClrMapping/>
  </p:clrMapOvr>
  <p:transition spd="slow"/>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E56D61E0-2FF1-A242-ADDE-5145AEEAB695}"/>
              </a:ext>
            </a:extLst>
          </p:cNvPr>
          <p:cNvSpPr txBox="1">
            <a:spLocks noGrp="1"/>
          </p:cNvSpPr>
          <p:nvPr>
            <p:ph type="sldNum" sz="quarter" idx="10"/>
          </p:nvPr>
        </p:nvSpPr>
        <p:spPr>
          <a:ln/>
        </p:spPr>
        <p:txBody>
          <a:bodyPr/>
          <a:lstStyle>
            <a:lvl1pPr>
              <a:defRPr/>
            </a:lvl1pPr>
          </a:lstStyle>
          <a:p>
            <a:pPr>
              <a:defRPr/>
            </a:pPr>
            <a:fld id="{399E1101-BAB5-104D-9694-C644AD3847AF}" type="slidenum">
              <a:rPr/>
              <a:pPr>
                <a:defRPr/>
              </a:pPr>
              <a:t>‹#›</a:t>
            </a:fld>
            <a:endParaRPr/>
          </a:p>
        </p:txBody>
      </p:sp>
    </p:spTree>
    <p:extLst>
      <p:ext uri="{BB962C8B-B14F-4D97-AF65-F5344CB8AC3E}">
        <p14:creationId xmlns:p14="http://schemas.microsoft.com/office/powerpoint/2010/main" val="724825680"/>
      </p:ext>
    </p:extLst>
  </p:cSld>
  <p:clrMapOvr>
    <a:masterClrMapping/>
  </p:clrMapOvr>
  <p:transition spd="slow"/>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1E6933B-51C3-7248-9998-9810482F9B13}"/>
              </a:ext>
            </a:extLst>
          </p:cNvPr>
          <p:cNvSpPr txBox="1">
            <a:spLocks noGrp="1"/>
          </p:cNvSpPr>
          <p:nvPr>
            <p:ph type="sldNum" sz="quarter" idx="10"/>
          </p:nvPr>
        </p:nvSpPr>
        <p:spPr>
          <a:ln/>
        </p:spPr>
        <p:txBody>
          <a:bodyPr/>
          <a:lstStyle>
            <a:lvl1pPr>
              <a:defRPr/>
            </a:lvl1pPr>
          </a:lstStyle>
          <a:p>
            <a:pPr>
              <a:defRPr/>
            </a:pPr>
            <a:fld id="{79B1E228-B268-C049-9C51-D72E856D9A63}" type="slidenum">
              <a:rPr/>
              <a:pPr>
                <a:defRPr/>
              </a:pPr>
              <a:t>‹#›</a:t>
            </a:fld>
            <a:endParaRPr/>
          </a:p>
        </p:txBody>
      </p:sp>
    </p:spTree>
    <p:extLst>
      <p:ext uri="{BB962C8B-B14F-4D97-AF65-F5344CB8AC3E}">
        <p14:creationId xmlns:p14="http://schemas.microsoft.com/office/powerpoint/2010/main" val="2424976958"/>
      </p:ext>
    </p:extLst>
  </p:cSld>
  <p:clrMapOvr>
    <a:masterClrMapping/>
  </p:clrMapOvr>
  <p:transition spd="slow"/>
</p:sldLayout>
</file>

<file path=ppt/slideLayouts/slideLayout8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E1EA66F0-A403-944B-B643-A21EF03E74C0}"/>
              </a:ext>
            </a:extLst>
          </p:cNvPr>
          <p:cNvSpPr txBox="1">
            <a:spLocks noGrp="1"/>
          </p:cNvSpPr>
          <p:nvPr>
            <p:ph type="sldNum" sz="quarter" idx="10"/>
          </p:nvPr>
        </p:nvSpPr>
        <p:spPr>
          <a:ln/>
        </p:spPr>
        <p:txBody>
          <a:bodyPr/>
          <a:lstStyle>
            <a:lvl1pPr>
              <a:defRPr/>
            </a:lvl1pPr>
          </a:lstStyle>
          <a:p>
            <a:pPr>
              <a:defRPr/>
            </a:pPr>
            <a:fld id="{B62EAB29-8BA3-024F-8F5C-315CB2852117}" type="slidenum">
              <a:rPr/>
              <a:pPr>
                <a:defRPr/>
              </a:pPr>
              <a:t>‹#›</a:t>
            </a:fld>
            <a:endParaRPr/>
          </a:p>
        </p:txBody>
      </p:sp>
    </p:spTree>
    <p:extLst>
      <p:ext uri="{BB962C8B-B14F-4D97-AF65-F5344CB8AC3E}">
        <p14:creationId xmlns:p14="http://schemas.microsoft.com/office/powerpoint/2010/main" val="2170852339"/>
      </p:ext>
    </p:extLst>
  </p:cSld>
  <p:clrMapOvr>
    <a:masterClrMapping/>
  </p:clrMapOvr>
  <p:transition spd="slow"/>
</p:sldLayout>
</file>

<file path=ppt/slideLayouts/slideLayout8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90AE3308-B86A-4643-A71F-A4BDDA7840FC}"/>
              </a:ext>
            </a:extLst>
          </p:cNvPr>
          <p:cNvSpPr txBox="1">
            <a:spLocks noGrp="1"/>
          </p:cNvSpPr>
          <p:nvPr>
            <p:ph type="sldNum" sz="quarter" idx="10"/>
          </p:nvPr>
        </p:nvSpPr>
        <p:spPr>
          <a:ln/>
        </p:spPr>
        <p:txBody>
          <a:bodyPr/>
          <a:lstStyle>
            <a:lvl1pPr>
              <a:defRPr/>
            </a:lvl1pPr>
          </a:lstStyle>
          <a:p>
            <a:pPr>
              <a:defRPr/>
            </a:pPr>
            <a:fld id="{E86A0AB0-11E2-7642-A7DF-45354B46E7B2}" type="slidenum">
              <a:rPr/>
              <a:pPr>
                <a:defRPr/>
              </a:pPr>
              <a:t>‹#›</a:t>
            </a:fld>
            <a:endParaRPr/>
          </a:p>
        </p:txBody>
      </p:sp>
    </p:spTree>
    <p:extLst>
      <p:ext uri="{BB962C8B-B14F-4D97-AF65-F5344CB8AC3E}">
        <p14:creationId xmlns:p14="http://schemas.microsoft.com/office/powerpoint/2010/main" val="3261713415"/>
      </p:ext>
    </p:extLst>
  </p:cSld>
  <p:clrMapOvr>
    <a:masterClrMapping/>
  </p:clrMapOvr>
  <p:transition spd="slow"/>
</p:sldLayout>
</file>

<file path=ppt/slideLayouts/slideLayout8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335E8EED-1FAA-D544-935E-E35D95BEAED3}"/>
              </a:ext>
            </a:extLst>
          </p:cNvPr>
          <p:cNvSpPr txBox="1">
            <a:spLocks noGrp="1"/>
          </p:cNvSpPr>
          <p:nvPr>
            <p:ph type="sldNum" sz="quarter" idx="10"/>
          </p:nvPr>
        </p:nvSpPr>
        <p:spPr>
          <a:ln/>
        </p:spPr>
        <p:txBody>
          <a:bodyPr/>
          <a:lstStyle>
            <a:lvl1pPr>
              <a:defRPr/>
            </a:lvl1pPr>
          </a:lstStyle>
          <a:p>
            <a:pPr>
              <a:defRPr/>
            </a:pPr>
            <a:fld id="{580FCC03-79E2-0340-8514-A9F1E9431CE2}" type="slidenum">
              <a:rPr/>
              <a:pPr>
                <a:defRPr/>
              </a:pPr>
              <a:t>‹#›</a:t>
            </a:fld>
            <a:endParaRPr/>
          </a:p>
        </p:txBody>
      </p:sp>
    </p:spTree>
    <p:extLst>
      <p:ext uri="{BB962C8B-B14F-4D97-AF65-F5344CB8AC3E}">
        <p14:creationId xmlns:p14="http://schemas.microsoft.com/office/powerpoint/2010/main" val="3114798544"/>
      </p:ext>
    </p:extLst>
  </p:cSld>
  <p:clrMapOvr>
    <a:masterClrMapping/>
  </p:clrMapOvr>
  <p:transition spd="slow"/>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485D498C-DEB1-AC46-9F83-BE90972F60D1}"/>
              </a:ext>
            </a:extLst>
          </p:cNvPr>
          <p:cNvSpPr txBox="1">
            <a:spLocks noGrp="1"/>
          </p:cNvSpPr>
          <p:nvPr>
            <p:ph type="sldNum" sz="quarter" idx="10"/>
          </p:nvPr>
        </p:nvSpPr>
        <p:spPr>
          <a:ln/>
        </p:spPr>
        <p:txBody>
          <a:bodyPr/>
          <a:lstStyle>
            <a:lvl1pPr>
              <a:defRPr/>
            </a:lvl1pPr>
          </a:lstStyle>
          <a:p>
            <a:pPr>
              <a:defRPr/>
            </a:pPr>
            <a:fld id="{A70A8DA8-8165-504C-91A6-C79DAD7475C7}" type="slidenum">
              <a:rPr/>
              <a:pPr>
                <a:defRPr/>
              </a:pPr>
              <a:t>‹#›</a:t>
            </a:fld>
            <a:endParaRPr/>
          </a:p>
        </p:txBody>
      </p:sp>
    </p:spTree>
    <p:extLst>
      <p:ext uri="{BB962C8B-B14F-4D97-AF65-F5344CB8AC3E}">
        <p14:creationId xmlns:p14="http://schemas.microsoft.com/office/powerpoint/2010/main" val="2683230549"/>
      </p:ext>
    </p:extLst>
  </p:cSld>
  <p:clrMapOvr>
    <a:masterClrMapping/>
  </p:clrMapOvr>
  <p:transition spd="slow"/>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C43F8B50-47BB-1A48-A7AD-3B905AE65531}"/>
              </a:ext>
            </a:extLst>
          </p:cNvPr>
          <p:cNvSpPr txBox="1">
            <a:spLocks noGrp="1"/>
          </p:cNvSpPr>
          <p:nvPr>
            <p:ph type="sldNum" sz="quarter" idx="10"/>
          </p:nvPr>
        </p:nvSpPr>
        <p:spPr>
          <a:ln/>
        </p:spPr>
        <p:txBody>
          <a:bodyPr/>
          <a:lstStyle>
            <a:lvl1pPr>
              <a:defRPr/>
            </a:lvl1pPr>
          </a:lstStyle>
          <a:p>
            <a:pPr>
              <a:defRPr/>
            </a:pPr>
            <a:fld id="{5B30BFB7-0A2A-A541-9435-D315518D5F95}" type="slidenum">
              <a:rPr/>
              <a:pPr>
                <a:defRPr/>
              </a:pPr>
              <a:t>‹#›</a:t>
            </a:fld>
            <a:endParaRPr/>
          </a:p>
        </p:txBody>
      </p:sp>
    </p:spTree>
    <p:extLst>
      <p:ext uri="{BB962C8B-B14F-4D97-AF65-F5344CB8AC3E}">
        <p14:creationId xmlns:p14="http://schemas.microsoft.com/office/powerpoint/2010/main" val="4133478902"/>
      </p:ext>
    </p:extLst>
  </p:cSld>
  <p:clrMapOvr>
    <a:masterClrMapping/>
  </p:clrMapOvr>
  <p:transition spd="slow"/>
</p:sldLayout>
</file>

<file path=ppt/slideLayouts/slideLayout8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763C8FED-FE75-6543-82DF-D03F30EAAA8E}"/>
              </a:ext>
            </a:extLst>
          </p:cNvPr>
          <p:cNvSpPr txBox="1">
            <a:spLocks noGrp="1"/>
          </p:cNvSpPr>
          <p:nvPr>
            <p:ph type="sldNum" sz="quarter" idx="10"/>
          </p:nvPr>
        </p:nvSpPr>
        <p:spPr>
          <a:ln/>
        </p:spPr>
        <p:txBody>
          <a:bodyPr/>
          <a:lstStyle>
            <a:lvl1pPr>
              <a:defRPr/>
            </a:lvl1pPr>
          </a:lstStyle>
          <a:p>
            <a:pPr>
              <a:defRPr/>
            </a:pPr>
            <a:fld id="{1F60D7B7-FD89-C849-957D-8DA1EA0F5713}" type="slidenum">
              <a:rPr/>
              <a:pPr>
                <a:defRPr/>
              </a:pPr>
              <a:t>‹#›</a:t>
            </a:fld>
            <a:endParaRPr/>
          </a:p>
        </p:txBody>
      </p:sp>
    </p:spTree>
    <p:extLst>
      <p:ext uri="{BB962C8B-B14F-4D97-AF65-F5344CB8AC3E}">
        <p14:creationId xmlns:p14="http://schemas.microsoft.com/office/powerpoint/2010/main" val="1307571545"/>
      </p:ext>
    </p:extLst>
  </p:cSld>
  <p:clrMapOvr>
    <a:masterClrMapping/>
  </p:clrMapOvr>
  <p:transition spd="slow"/>
</p:sldLayout>
</file>

<file path=ppt/slideLayouts/slideLayout8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36085896-F149-504B-AADC-ACD9E5DEDC6E}"/>
              </a:ext>
            </a:extLst>
          </p:cNvPr>
          <p:cNvSpPr txBox="1">
            <a:spLocks noGrp="1"/>
          </p:cNvSpPr>
          <p:nvPr>
            <p:ph type="sldNum" sz="quarter" idx="10"/>
          </p:nvPr>
        </p:nvSpPr>
        <p:spPr>
          <a:ln/>
        </p:spPr>
        <p:txBody>
          <a:bodyPr/>
          <a:lstStyle>
            <a:lvl1pPr>
              <a:defRPr/>
            </a:lvl1pPr>
          </a:lstStyle>
          <a:p>
            <a:pPr>
              <a:defRPr/>
            </a:pPr>
            <a:fld id="{32AEA137-93FE-AB44-A613-7250FA32D2F7}" type="slidenum">
              <a:rPr/>
              <a:pPr>
                <a:defRPr/>
              </a:pPr>
              <a:t>‹#›</a:t>
            </a:fld>
            <a:endParaRPr/>
          </a:p>
        </p:txBody>
      </p:sp>
    </p:spTree>
    <p:extLst>
      <p:ext uri="{BB962C8B-B14F-4D97-AF65-F5344CB8AC3E}">
        <p14:creationId xmlns:p14="http://schemas.microsoft.com/office/powerpoint/2010/main" val="1447693759"/>
      </p:ext>
    </p:extLst>
  </p:cSld>
  <p:clrMapOvr>
    <a:masterClrMapping/>
  </p:clrMapOvr>
  <p:transition spd="slow"/>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94DBDCB6-5074-FE4E-BB1A-BAF39F53100E}"/>
              </a:ext>
            </a:extLst>
          </p:cNvPr>
          <p:cNvSpPr txBox="1">
            <a:spLocks noGrp="1"/>
          </p:cNvSpPr>
          <p:nvPr>
            <p:ph type="sldNum" sz="quarter" idx="10"/>
          </p:nvPr>
        </p:nvSpPr>
        <p:spPr>
          <a:ln/>
        </p:spPr>
        <p:txBody>
          <a:bodyPr/>
          <a:lstStyle>
            <a:lvl1pPr>
              <a:defRPr/>
            </a:lvl1pPr>
          </a:lstStyle>
          <a:p>
            <a:pPr>
              <a:defRPr/>
            </a:pPr>
            <a:fld id="{9E09C680-2A0C-104A-8500-2415AA960504}" type="slidenum">
              <a:rPr/>
              <a:pPr>
                <a:defRPr/>
              </a:pPr>
              <a:t>‹#›</a:t>
            </a:fld>
            <a:endParaRPr/>
          </a:p>
        </p:txBody>
      </p:sp>
    </p:spTree>
    <p:extLst>
      <p:ext uri="{BB962C8B-B14F-4D97-AF65-F5344CB8AC3E}">
        <p14:creationId xmlns:p14="http://schemas.microsoft.com/office/powerpoint/2010/main" val="3720476363"/>
      </p:ext>
    </p:extLst>
  </p:cSld>
  <p:clrMapOvr>
    <a:masterClrMapping/>
  </p:clrMapOvr>
  <p:transition spd="slow"/>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FA49661-C438-7F4E-A18A-B58C65B2AC6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861019D-511E-FC4D-841C-526AB2B05BFD}"/>
              </a:ext>
            </a:extLst>
          </p:cNvPr>
          <p:cNvSpPr txBox="1">
            <a:spLocks noGrp="1"/>
          </p:cNvSpPr>
          <p:nvPr>
            <p:ph type="sldNum" sz="quarter" idx="11"/>
          </p:nvPr>
        </p:nvSpPr>
        <p:spPr>
          <a:ln/>
        </p:spPr>
        <p:txBody>
          <a:bodyPr/>
          <a:lstStyle>
            <a:lvl1pPr>
              <a:defRPr/>
            </a:lvl1pPr>
          </a:lstStyle>
          <a:p>
            <a:pPr>
              <a:defRPr/>
            </a:pPr>
            <a:fld id="{F5352CE5-55CC-A146-BC46-4BD4ADBB5F6E}" type="slidenum">
              <a:rPr/>
              <a:pPr>
                <a:defRPr/>
              </a:pPr>
              <a:t>‹#›</a:t>
            </a:fld>
            <a:endParaRPr/>
          </a:p>
        </p:txBody>
      </p:sp>
    </p:spTree>
    <p:extLst>
      <p:ext uri="{BB962C8B-B14F-4D97-AF65-F5344CB8AC3E}">
        <p14:creationId xmlns:p14="http://schemas.microsoft.com/office/powerpoint/2010/main" val="2625898676"/>
      </p:ext>
    </p:extLst>
  </p:cSld>
  <p:clrMapOvr>
    <a:masterClrMapping/>
  </p:clrMapOvr>
  <p:transition spd="slow"/>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B05FAAC5-87B2-9B41-982C-4883F42E07E3}"/>
              </a:ext>
            </a:extLst>
          </p:cNvPr>
          <p:cNvSpPr txBox="1">
            <a:spLocks noGrp="1"/>
          </p:cNvSpPr>
          <p:nvPr>
            <p:ph type="sldNum" sz="quarter" idx="10"/>
          </p:nvPr>
        </p:nvSpPr>
        <p:spPr>
          <a:ln/>
        </p:spPr>
        <p:txBody>
          <a:bodyPr/>
          <a:lstStyle>
            <a:lvl1pPr>
              <a:defRPr/>
            </a:lvl1pPr>
          </a:lstStyle>
          <a:p>
            <a:pPr>
              <a:defRPr/>
            </a:pPr>
            <a:fld id="{BDAA75E2-C1B3-AB47-AA40-3F157989A0A7}" type="slidenum">
              <a:rPr/>
              <a:pPr>
                <a:defRPr/>
              </a:pPr>
              <a:t>‹#›</a:t>
            </a:fld>
            <a:endParaRPr/>
          </a:p>
        </p:txBody>
      </p:sp>
    </p:spTree>
    <p:extLst>
      <p:ext uri="{BB962C8B-B14F-4D97-AF65-F5344CB8AC3E}">
        <p14:creationId xmlns:p14="http://schemas.microsoft.com/office/powerpoint/2010/main" val="2646134013"/>
      </p:ext>
    </p:extLst>
  </p:cSld>
  <p:clrMapOvr>
    <a:masterClrMapping/>
  </p:clrMapOvr>
  <p:transition spd="slow"/>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D9C97FF-900D-964F-89F4-241DDAB9E16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E858AFF-133A-CD42-8BD1-ADD040C05643}"/>
              </a:ext>
            </a:extLst>
          </p:cNvPr>
          <p:cNvSpPr txBox="1">
            <a:spLocks noGrp="1"/>
          </p:cNvSpPr>
          <p:nvPr>
            <p:ph type="sldNum" sz="quarter" idx="11"/>
          </p:nvPr>
        </p:nvSpPr>
        <p:spPr>
          <a:ln/>
        </p:spPr>
        <p:txBody>
          <a:bodyPr/>
          <a:lstStyle>
            <a:lvl1pPr>
              <a:defRPr/>
            </a:lvl1pPr>
          </a:lstStyle>
          <a:p>
            <a:pPr>
              <a:defRPr/>
            </a:pPr>
            <a:fld id="{B44B0ECF-12B4-6640-A38E-A662ED49B1CF}" type="slidenum">
              <a:rPr/>
              <a:pPr>
                <a:defRPr/>
              </a:pPr>
              <a:t>‹#›</a:t>
            </a:fld>
            <a:endParaRPr/>
          </a:p>
        </p:txBody>
      </p:sp>
    </p:spTree>
    <p:extLst>
      <p:ext uri="{BB962C8B-B14F-4D97-AF65-F5344CB8AC3E}">
        <p14:creationId xmlns:p14="http://schemas.microsoft.com/office/powerpoint/2010/main" val="2964840328"/>
      </p:ext>
    </p:extLst>
  </p:cSld>
  <p:clrMapOvr>
    <a:masterClrMapping/>
  </p:clrMapOvr>
  <p:transition spd="slow"/>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BE310001-0FB5-7740-9079-239B51A2D99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E79A96A-923A-AB4C-AB0C-69F5F9E0DAEB}"/>
              </a:ext>
            </a:extLst>
          </p:cNvPr>
          <p:cNvSpPr txBox="1">
            <a:spLocks noGrp="1"/>
          </p:cNvSpPr>
          <p:nvPr>
            <p:ph type="sldNum" sz="quarter" idx="11"/>
          </p:nvPr>
        </p:nvSpPr>
        <p:spPr>
          <a:ln/>
        </p:spPr>
        <p:txBody>
          <a:bodyPr/>
          <a:lstStyle>
            <a:lvl1pPr>
              <a:defRPr/>
            </a:lvl1pPr>
          </a:lstStyle>
          <a:p>
            <a:pPr>
              <a:defRPr/>
            </a:pPr>
            <a:fld id="{204A3FAE-E7DD-C14C-BBC4-26A5C9962797}" type="slidenum">
              <a:rPr/>
              <a:pPr>
                <a:defRPr/>
              </a:pPr>
              <a:t>‹#›</a:t>
            </a:fld>
            <a:endParaRPr/>
          </a:p>
        </p:txBody>
      </p:sp>
    </p:spTree>
    <p:extLst>
      <p:ext uri="{BB962C8B-B14F-4D97-AF65-F5344CB8AC3E}">
        <p14:creationId xmlns:p14="http://schemas.microsoft.com/office/powerpoint/2010/main" val="759302956"/>
      </p:ext>
    </p:extLst>
  </p:cSld>
  <p:clrMapOvr>
    <a:masterClrMapping/>
  </p:clrMapOvr>
  <p:transition spd="slow"/>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0B4631D4-8776-D84D-893A-C6AECE92642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F0DA69B-A9F4-2E4D-A357-A485333E6998}"/>
              </a:ext>
            </a:extLst>
          </p:cNvPr>
          <p:cNvSpPr txBox="1">
            <a:spLocks noGrp="1"/>
          </p:cNvSpPr>
          <p:nvPr>
            <p:ph type="sldNum" sz="quarter" idx="11"/>
          </p:nvPr>
        </p:nvSpPr>
        <p:spPr>
          <a:ln/>
        </p:spPr>
        <p:txBody>
          <a:bodyPr/>
          <a:lstStyle>
            <a:lvl1pPr>
              <a:defRPr/>
            </a:lvl1pPr>
          </a:lstStyle>
          <a:p>
            <a:pPr>
              <a:defRPr/>
            </a:pPr>
            <a:fld id="{B3D7E582-470E-B442-8611-3AA836AADE3D}" type="slidenum">
              <a:rPr/>
              <a:pPr>
                <a:defRPr/>
              </a:pPr>
              <a:t>‹#›</a:t>
            </a:fld>
            <a:endParaRPr/>
          </a:p>
        </p:txBody>
      </p:sp>
    </p:spTree>
    <p:extLst>
      <p:ext uri="{BB962C8B-B14F-4D97-AF65-F5344CB8AC3E}">
        <p14:creationId xmlns:p14="http://schemas.microsoft.com/office/powerpoint/2010/main" val="2452067769"/>
      </p:ext>
    </p:extLst>
  </p:cSld>
  <p:clrMapOvr>
    <a:masterClrMapping/>
  </p:clrMapOvr>
  <p:transition spd="slow"/>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BC9C22F-9EC4-C04A-9FD8-38DCBA59824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2625B112-12B7-4741-96D1-7299E6E1D426}"/>
              </a:ext>
            </a:extLst>
          </p:cNvPr>
          <p:cNvSpPr txBox="1">
            <a:spLocks noGrp="1"/>
          </p:cNvSpPr>
          <p:nvPr>
            <p:ph type="sldNum" sz="quarter" idx="11"/>
          </p:nvPr>
        </p:nvSpPr>
        <p:spPr>
          <a:ln/>
        </p:spPr>
        <p:txBody>
          <a:bodyPr/>
          <a:lstStyle>
            <a:lvl1pPr>
              <a:defRPr/>
            </a:lvl1pPr>
          </a:lstStyle>
          <a:p>
            <a:pPr>
              <a:defRPr/>
            </a:pPr>
            <a:fld id="{44A04EAB-E96F-8746-9C02-0E2FF976560B}" type="slidenum">
              <a:rPr/>
              <a:pPr>
                <a:defRPr/>
              </a:pPr>
              <a:t>‹#›</a:t>
            </a:fld>
            <a:endParaRPr/>
          </a:p>
        </p:txBody>
      </p:sp>
    </p:spTree>
    <p:extLst>
      <p:ext uri="{BB962C8B-B14F-4D97-AF65-F5344CB8AC3E}">
        <p14:creationId xmlns:p14="http://schemas.microsoft.com/office/powerpoint/2010/main" val="2584198028"/>
      </p:ext>
    </p:extLst>
  </p:cSld>
  <p:clrMapOvr>
    <a:masterClrMapping/>
  </p:clrMapOvr>
  <p:transition spd="slow"/>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F355775-EB67-3349-B362-99C57D68CBF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B2EF2FA-00A0-8F46-9D5B-E9B19FA28F82}"/>
              </a:ext>
            </a:extLst>
          </p:cNvPr>
          <p:cNvSpPr txBox="1">
            <a:spLocks noGrp="1"/>
          </p:cNvSpPr>
          <p:nvPr>
            <p:ph type="sldNum" sz="quarter" idx="11"/>
          </p:nvPr>
        </p:nvSpPr>
        <p:spPr>
          <a:ln/>
        </p:spPr>
        <p:txBody>
          <a:bodyPr/>
          <a:lstStyle>
            <a:lvl1pPr>
              <a:defRPr/>
            </a:lvl1pPr>
          </a:lstStyle>
          <a:p>
            <a:pPr>
              <a:defRPr/>
            </a:pPr>
            <a:fld id="{78481F29-D325-C847-BB74-C6698AC4BEAA}" type="slidenum">
              <a:rPr/>
              <a:pPr>
                <a:defRPr/>
              </a:pPr>
              <a:t>‹#›</a:t>
            </a:fld>
            <a:endParaRPr/>
          </a:p>
        </p:txBody>
      </p:sp>
    </p:spTree>
    <p:extLst>
      <p:ext uri="{BB962C8B-B14F-4D97-AF65-F5344CB8AC3E}">
        <p14:creationId xmlns:p14="http://schemas.microsoft.com/office/powerpoint/2010/main" val="3271402953"/>
      </p:ext>
    </p:extLst>
  </p:cSld>
  <p:clrMapOvr>
    <a:masterClrMapping/>
  </p:clrMapOvr>
  <p:transition spd="slow"/>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CD2C380-680B-B54E-BFE9-2573D7C5E4C0}"/>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FE3E5BF-433D-DD4D-B0A3-878320DFB85E}"/>
              </a:ext>
            </a:extLst>
          </p:cNvPr>
          <p:cNvSpPr txBox="1">
            <a:spLocks noGrp="1"/>
          </p:cNvSpPr>
          <p:nvPr>
            <p:ph type="sldNum" sz="quarter" idx="11"/>
          </p:nvPr>
        </p:nvSpPr>
        <p:spPr>
          <a:ln/>
        </p:spPr>
        <p:txBody>
          <a:bodyPr/>
          <a:lstStyle>
            <a:lvl1pPr>
              <a:defRPr/>
            </a:lvl1pPr>
          </a:lstStyle>
          <a:p>
            <a:pPr>
              <a:defRPr/>
            </a:pPr>
            <a:fld id="{44876028-5EC3-F04C-B399-353F74BA7B9B}" type="slidenum">
              <a:rPr/>
              <a:pPr>
                <a:defRPr/>
              </a:pPr>
              <a:t>‹#›</a:t>
            </a:fld>
            <a:endParaRPr/>
          </a:p>
        </p:txBody>
      </p:sp>
    </p:spTree>
    <p:extLst>
      <p:ext uri="{BB962C8B-B14F-4D97-AF65-F5344CB8AC3E}">
        <p14:creationId xmlns:p14="http://schemas.microsoft.com/office/powerpoint/2010/main" val="2826961060"/>
      </p:ext>
    </p:extLst>
  </p:cSld>
  <p:clrMapOvr>
    <a:masterClrMapping/>
  </p:clrMapOvr>
  <p:transition spd="slow"/>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2E986B1-C377-C544-B0F7-22C38C681975}"/>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2B9C971-12E5-8648-BE91-46239EA1D7D3}"/>
              </a:ext>
            </a:extLst>
          </p:cNvPr>
          <p:cNvSpPr txBox="1">
            <a:spLocks noGrp="1"/>
          </p:cNvSpPr>
          <p:nvPr>
            <p:ph type="sldNum" sz="quarter" idx="11"/>
          </p:nvPr>
        </p:nvSpPr>
        <p:spPr>
          <a:ln/>
        </p:spPr>
        <p:txBody>
          <a:bodyPr/>
          <a:lstStyle>
            <a:lvl1pPr>
              <a:defRPr/>
            </a:lvl1pPr>
          </a:lstStyle>
          <a:p>
            <a:pPr>
              <a:defRPr/>
            </a:pPr>
            <a:fld id="{D0465D17-37ED-7E4D-AEF0-1A14B7586F71}" type="slidenum">
              <a:rPr/>
              <a:pPr>
                <a:defRPr/>
              </a:pPr>
              <a:t>‹#›</a:t>
            </a:fld>
            <a:endParaRPr/>
          </a:p>
        </p:txBody>
      </p:sp>
    </p:spTree>
    <p:extLst>
      <p:ext uri="{BB962C8B-B14F-4D97-AF65-F5344CB8AC3E}">
        <p14:creationId xmlns:p14="http://schemas.microsoft.com/office/powerpoint/2010/main" val="232475212"/>
      </p:ext>
    </p:extLst>
  </p:cSld>
  <p:clrMapOvr>
    <a:masterClrMapping/>
  </p:clrMapOvr>
  <p:transition spd="slow"/>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EE47D4A-785E-8C48-9D51-8B713A713EA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843F253-90AA-034C-B0DD-EFAC960B5ADC}"/>
              </a:ext>
            </a:extLst>
          </p:cNvPr>
          <p:cNvSpPr txBox="1">
            <a:spLocks noGrp="1"/>
          </p:cNvSpPr>
          <p:nvPr>
            <p:ph type="sldNum" sz="quarter" idx="11"/>
          </p:nvPr>
        </p:nvSpPr>
        <p:spPr>
          <a:ln/>
        </p:spPr>
        <p:txBody>
          <a:bodyPr/>
          <a:lstStyle>
            <a:lvl1pPr>
              <a:defRPr/>
            </a:lvl1pPr>
          </a:lstStyle>
          <a:p>
            <a:pPr>
              <a:defRPr/>
            </a:pPr>
            <a:fld id="{D30FD720-C03D-C241-8124-A65666D20BB7}" type="slidenum">
              <a:rPr/>
              <a:pPr>
                <a:defRPr/>
              </a:pPr>
              <a:t>‹#›</a:t>
            </a:fld>
            <a:endParaRPr/>
          </a:p>
        </p:txBody>
      </p:sp>
    </p:spTree>
    <p:extLst>
      <p:ext uri="{BB962C8B-B14F-4D97-AF65-F5344CB8AC3E}">
        <p14:creationId xmlns:p14="http://schemas.microsoft.com/office/powerpoint/2010/main" val="3434645322"/>
      </p:ext>
    </p:extLst>
  </p:cSld>
  <p:clrMapOvr>
    <a:masterClrMapping/>
  </p:clrMapOvr>
  <p:transition spd="slow"/>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B28BA99-2128-DA47-89C2-CDF591A68CD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2DCDE6B-4227-F546-A6FA-7B816E780FAA}"/>
              </a:ext>
            </a:extLst>
          </p:cNvPr>
          <p:cNvSpPr txBox="1">
            <a:spLocks noGrp="1"/>
          </p:cNvSpPr>
          <p:nvPr>
            <p:ph type="sldNum" sz="quarter" idx="11"/>
          </p:nvPr>
        </p:nvSpPr>
        <p:spPr>
          <a:ln/>
        </p:spPr>
        <p:txBody>
          <a:bodyPr/>
          <a:lstStyle>
            <a:lvl1pPr>
              <a:defRPr/>
            </a:lvl1pPr>
          </a:lstStyle>
          <a:p>
            <a:pPr>
              <a:defRPr/>
            </a:pPr>
            <a:fld id="{9408C75D-13A4-3F4B-9B2F-C1A10BE87742}" type="slidenum">
              <a:rPr/>
              <a:pPr>
                <a:defRPr/>
              </a:pPr>
              <a:t>‹#›</a:t>
            </a:fld>
            <a:endParaRPr/>
          </a:p>
        </p:txBody>
      </p:sp>
    </p:spTree>
    <p:extLst>
      <p:ext uri="{BB962C8B-B14F-4D97-AF65-F5344CB8AC3E}">
        <p14:creationId xmlns:p14="http://schemas.microsoft.com/office/powerpoint/2010/main" val="1232118907"/>
      </p:ext>
    </p:extLst>
  </p:cSld>
  <p:clrMapOvr>
    <a:masterClrMapping/>
  </p:clrMapOvr>
  <p:transition spd="slow"/>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99690EB-12AB-9D4A-A29B-A3C4FF539B9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5802A04-1097-DF44-AB31-FBC0D650A043}"/>
              </a:ext>
            </a:extLst>
          </p:cNvPr>
          <p:cNvSpPr txBox="1">
            <a:spLocks noGrp="1"/>
          </p:cNvSpPr>
          <p:nvPr>
            <p:ph type="sldNum" sz="quarter" idx="11"/>
          </p:nvPr>
        </p:nvSpPr>
        <p:spPr>
          <a:ln/>
        </p:spPr>
        <p:txBody>
          <a:bodyPr/>
          <a:lstStyle>
            <a:lvl1pPr>
              <a:defRPr/>
            </a:lvl1pPr>
          </a:lstStyle>
          <a:p>
            <a:pPr>
              <a:defRPr/>
            </a:pPr>
            <a:fld id="{2670C373-B17D-F64E-A293-5E9FAF317F30}" type="slidenum">
              <a:rPr/>
              <a:pPr>
                <a:defRPr/>
              </a:pPr>
              <a:t>‹#›</a:t>
            </a:fld>
            <a:endParaRPr/>
          </a:p>
        </p:txBody>
      </p:sp>
    </p:spTree>
    <p:extLst>
      <p:ext uri="{BB962C8B-B14F-4D97-AF65-F5344CB8AC3E}">
        <p14:creationId xmlns:p14="http://schemas.microsoft.com/office/powerpoint/2010/main" val="1211641870"/>
      </p:ext>
    </p:extLst>
  </p:cSld>
  <p:clrMapOvr>
    <a:masterClrMapping/>
  </p:clrMapOvr>
  <p:transition spd="slow"/>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94A1E7D-D226-3B41-8F6B-94AEC048D48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FC44872-5555-DC45-88B2-ECF158483FF4}"/>
              </a:ext>
            </a:extLst>
          </p:cNvPr>
          <p:cNvSpPr txBox="1">
            <a:spLocks noGrp="1"/>
          </p:cNvSpPr>
          <p:nvPr>
            <p:ph type="sldNum" sz="quarter" idx="11"/>
          </p:nvPr>
        </p:nvSpPr>
        <p:spPr>
          <a:ln/>
        </p:spPr>
        <p:txBody>
          <a:bodyPr/>
          <a:lstStyle>
            <a:lvl1pPr>
              <a:defRPr/>
            </a:lvl1pPr>
          </a:lstStyle>
          <a:p>
            <a:pPr>
              <a:defRPr/>
            </a:pPr>
            <a:fld id="{23A62ED2-9790-5C4A-98A6-B7FC9412DAFD}" type="slidenum">
              <a:rPr/>
              <a:pPr>
                <a:defRPr/>
              </a:pPr>
              <a:t>‹#›</a:t>
            </a:fld>
            <a:endParaRPr/>
          </a:p>
        </p:txBody>
      </p:sp>
    </p:spTree>
    <p:extLst>
      <p:ext uri="{BB962C8B-B14F-4D97-AF65-F5344CB8AC3E}">
        <p14:creationId xmlns:p14="http://schemas.microsoft.com/office/powerpoint/2010/main" val="2831039708"/>
      </p:ext>
    </p:extLst>
  </p:cSld>
  <p:clrMapOvr>
    <a:masterClrMapping/>
  </p:clrMapOvr>
  <p:transition spd="slow"/>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75540B9-BAAF-B54F-9383-9CAA60D1FAA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56DB1A4-F347-6C4C-BB7E-C7F989A40F15}"/>
              </a:ext>
            </a:extLst>
          </p:cNvPr>
          <p:cNvSpPr txBox="1">
            <a:spLocks noGrp="1"/>
          </p:cNvSpPr>
          <p:nvPr>
            <p:ph type="sldNum" sz="quarter" idx="11"/>
          </p:nvPr>
        </p:nvSpPr>
        <p:spPr>
          <a:ln/>
        </p:spPr>
        <p:txBody>
          <a:bodyPr/>
          <a:lstStyle>
            <a:lvl1pPr>
              <a:defRPr/>
            </a:lvl1pPr>
          </a:lstStyle>
          <a:p>
            <a:pPr>
              <a:defRPr/>
            </a:pPr>
            <a:fld id="{04DB0B37-C689-1D41-994D-55F8F8BFF8BC}" type="slidenum">
              <a:rPr/>
              <a:pPr>
                <a:defRPr/>
              </a:pPr>
              <a:t>‹#›</a:t>
            </a:fld>
            <a:endParaRPr/>
          </a:p>
        </p:txBody>
      </p:sp>
    </p:spTree>
    <p:extLst>
      <p:ext uri="{BB962C8B-B14F-4D97-AF65-F5344CB8AC3E}">
        <p14:creationId xmlns:p14="http://schemas.microsoft.com/office/powerpoint/2010/main" val="2717315472"/>
      </p:ext>
    </p:extLst>
  </p:cSld>
  <p:clrMapOvr>
    <a:masterClrMapping/>
  </p:clrMapOvr>
  <p:transition spd="slow"/>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DFA883F6-22CA-8644-ABBB-C0C7AA4BA15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E005213-1254-E645-B8E6-F226A66EC466}"/>
              </a:ext>
            </a:extLst>
          </p:cNvPr>
          <p:cNvSpPr txBox="1">
            <a:spLocks noGrp="1"/>
          </p:cNvSpPr>
          <p:nvPr>
            <p:ph type="sldNum" sz="quarter" idx="11"/>
          </p:nvPr>
        </p:nvSpPr>
        <p:spPr>
          <a:ln/>
        </p:spPr>
        <p:txBody>
          <a:bodyPr/>
          <a:lstStyle>
            <a:lvl1pPr>
              <a:defRPr/>
            </a:lvl1pPr>
          </a:lstStyle>
          <a:p>
            <a:pPr>
              <a:defRPr/>
            </a:pPr>
            <a:fld id="{3BF7B858-5266-4945-BDFD-62F0C5680FB3}" type="slidenum">
              <a:rPr/>
              <a:pPr>
                <a:defRPr/>
              </a:pPr>
              <a:t>‹#›</a:t>
            </a:fld>
            <a:endParaRPr/>
          </a:p>
        </p:txBody>
      </p:sp>
    </p:spTree>
    <p:extLst>
      <p:ext uri="{BB962C8B-B14F-4D97-AF65-F5344CB8AC3E}">
        <p14:creationId xmlns:p14="http://schemas.microsoft.com/office/powerpoint/2010/main" val="961476907"/>
      </p:ext>
    </p:extLst>
  </p:cSld>
  <p:clrMapOvr>
    <a:masterClrMapping/>
  </p:clrMapOvr>
  <p:transition spd="slow"/>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EF6AAFE-2159-2D47-9935-68C0FA0D737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AFD55C4-EE22-944F-84B8-416FC5864582}"/>
              </a:ext>
            </a:extLst>
          </p:cNvPr>
          <p:cNvSpPr txBox="1">
            <a:spLocks noGrp="1"/>
          </p:cNvSpPr>
          <p:nvPr>
            <p:ph type="sldNum" sz="quarter" idx="11"/>
          </p:nvPr>
        </p:nvSpPr>
        <p:spPr>
          <a:ln/>
        </p:spPr>
        <p:txBody>
          <a:bodyPr/>
          <a:lstStyle>
            <a:lvl1pPr>
              <a:defRPr/>
            </a:lvl1pPr>
          </a:lstStyle>
          <a:p>
            <a:pPr>
              <a:defRPr/>
            </a:pPr>
            <a:fld id="{A796BAA0-38C5-8B4F-9384-3C5FDE4C0774}" type="slidenum">
              <a:rPr/>
              <a:pPr>
                <a:defRPr/>
              </a:pPr>
              <a:t>‹#›</a:t>
            </a:fld>
            <a:endParaRPr/>
          </a:p>
        </p:txBody>
      </p:sp>
    </p:spTree>
    <p:extLst>
      <p:ext uri="{BB962C8B-B14F-4D97-AF65-F5344CB8AC3E}">
        <p14:creationId xmlns:p14="http://schemas.microsoft.com/office/powerpoint/2010/main" val="367579274"/>
      </p:ext>
    </p:extLst>
  </p:cSld>
  <p:clrMapOvr>
    <a:masterClrMapping/>
  </p:clrMapOvr>
  <p:transition spd="slow"/>
</p:sldLayout>
</file>

<file path=ppt/slideLayouts/slideLayout8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B85DDA7A-6302-D149-9B07-1C388AF2F64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A3B0B18-5769-4849-8F09-A63AEF829ABF}"/>
              </a:ext>
            </a:extLst>
          </p:cNvPr>
          <p:cNvSpPr txBox="1">
            <a:spLocks noGrp="1"/>
          </p:cNvSpPr>
          <p:nvPr>
            <p:ph type="sldNum" sz="quarter" idx="11"/>
          </p:nvPr>
        </p:nvSpPr>
        <p:spPr>
          <a:ln/>
        </p:spPr>
        <p:txBody>
          <a:bodyPr/>
          <a:lstStyle>
            <a:lvl1pPr>
              <a:defRPr/>
            </a:lvl1pPr>
          </a:lstStyle>
          <a:p>
            <a:pPr>
              <a:defRPr/>
            </a:pPr>
            <a:fld id="{10A9D1D9-A410-074F-9C28-C82168B12006}" type="slidenum">
              <a:rPr/>
              <a:pPr>
                <a:defRPr/>
              </a:pPr>
              <a:t>‹#›</a:t>
            </a:fld>
            <a:endParaRPr/>
          </a:p>
        </p:txBody>
      </p:sp>
    </p:spTree>
    <p:extLst>
      <p:ext uri="{BB962C8B-B14F-4D97-AF65-F5344CB8AC3E}">
        <p14:creationId xmlns:p14="http://schemas.microsoft.com/office/powerpoint/2010/main" val="3989230287"/>
      </p:ext>
    </p:extLst>
  </p:cSld>
  <p:clrMapOvr>
    <a:masterClrMapping/>
  </p:clrMapOvr>
  <p:transition spd="slow"/>
</p:sldLayout>
</file>

<file path=ppt/slideLayouts/slideLayout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29B72F72-D426-8146-8E93-89A0F776353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CC9269D-6E67-1C4E-AA00-C75AE17F37E9}"/>
              </a:ext>
            </a:extLst>
          </p:cNvPr>
          <p:cNvSpPr txBox="1">
            <a:spLocks noGrp="1"/>
          </p:cNvSpPr>
          <p:nvPr>
            <p:ph type="sldNum" sz="quarter" idx="11"/>
          </p:nvPr>
        </p:nvSpPr>
        <p:spPr>
          <a:ln/>
        </p:spPr>
        <p:txBody>
          <a:bodyPr/>
          <a:lstStyle>
            <a:lvl1pPr>
              <a:defRPr/>
            </a:lvl1pPr>
          </a:lstStyle>
          <a:p>
            <a:pPr>
              <a:defRPr/>
            </a:pPr>
            <a:fld id="{627FAE7D-A936-8641-914C-C855B2123F11}" type="slidenum">
              <a:rPr/>
              <a:pPr>
                <a:defRPr/>
              </a:pPr>
              <a:t>‹#›</a:t>
            </a:fld>
            <a:endParaRPr/>
          </a:p>
        </p:txBody>
      </p:sp>
    </p:spTree>
    <p:extLst>
      <p:ext uri="{BB962C8B-B14F-4D97-AF65-F5344CB8AC3E}">
        <p14:creationId xmlns:p14="http://schemas.microsoft.com/office/powerpoint/2010/main" val="711360996"/>
      </p:ext>
    </p:extLst>
  </p:cSld>
  <p:clrMapOvr>
    <a:masterClrMapping/>
  </p:clrMapOvr>
  <p:transition spd="slow"/>
</p:sldLayout>
</file>

<file path=ppt/slideLayouts/slideLayout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A0E29EE4-04D1-6F48-A1AF-E4E18EAC433A}"/>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1C09D27-6B55-B74E-8879-D171625360DE}"/>
              </a:ext>
            </a:extLst>
          </p:cNvPr>
          <p:cNvSpPr txBox="1">
            <a:spLocks noGrp="1"/>
          </p:cNvSpPr>
          <p:nvPr>
            <p:ph type="sldNum" sz="quarter" idx="11"/>
          </p:nvPr>
        </p:nvSpPr>
        <p:spPr>
          <a:ln/>
        </p:spPr>
        <p:txBody>
          <a:bodyPr/>
          <a:lstStyle>
            <a:lvl1pPr>
              <a:defRPr/>
            </a:lvl1pPr>
          </a:lstStyle>
          <a:p>
            <a:pPr>
              <a:defRPr/>
            </a:pPr>
            <a:fld id="{AAAAB424-F558-3542-8D8C-C08AD5016BB5}" type="slidenum">
              <a:rPr/>
              <a:pPr>
                <a:defRPr/>
              </a:pPr>
              <a:t>‹#›</a:t>
            </a:fld>
            <a:endParaRPr/>
          </a:p>
        </p:txBody>
      </p:sp>
    </p:spTree>
    <p:extLst>
      <p:ext uri="{BB962C8B-B14F-4D97-AF65-F5344CB8AC3E}">
        <p14:creationId xmlns:p14="http://schemas.microsoft.com/office/powerpoint/2010/main" val="1090993790"/>
      </p:ext>
    </p:extLst>
  </p:cSld>
  <p:clrMapOvr>
    <a:masterClrMapping/>
  </p:clrMapOvr>
  <p:transition spd="slow"/>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65BD92F3-523D-3B42-8357-5E1F32A3A48C}"/>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CAE9BD7-17CE-7942-B164-5C05E1EA1FE8}"/>
              </a:ext>
            </a:extLst>
          </p:cNvPr>
          <p:cNvSpPr txBox="1">
            <a:spLocks noGrp="1"/>
          </p:cNvSpPr>
          <p:nvPr>
            <p:ph type="sldNum" sz="quarter" idx="11"/>
          </p:nvPr>
        </p:nvSpPr>
        <p:spPr>
          <a:ln/>
        </p:spPr>
        <p:txBody>
          <a:bodyPr/>
          <a:lstStyle>
            <a:lvl1pPr>
              <a:defRPr/>
            </a:lvl1pPr>
          </a:lstStyle>
          <a:p>
            <a:pPr>
              <a:defRPr/>
            </a:pPr>
            <a:fld id="{1007DD73-71D2-1643-91F0-85F04CCA4EDC}" type="slidenum">
              <a:rPr/>
              <a:pPr>
                <a:defRPr/>
              </a:pPr>
              <a:t>‹#›</a:t>
            </a:fld>
            <a:endParaRPr/>
          </a:p>
        </p:txBody>
      </p:sp>
    </p:spTree>
    <p:extLst>
      <p:ext uri="{BB962C8B-B14F-4D97-AF65-F5344CB8AC3E}">
        <p14:creationId xmlns:p14="http://schemas.microsoft.com/office/powerpoint/2010/main" val="334902198"/>
      </p:ext>
    </p:extLst>
  </p:cSld>
  <p:clrMapOvr>
    <a:masterClrMapping/>
  </p:clrMapOvr>
  <p:transition spd="slow"/>
</p:sldLayout>
</file>

<file path=ppt/slideLayouts/slideLayout8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04C25FF-EBBA-7D42-8067-6BE4252A2C34}"/>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49C70D17-BA29-5147-A22C-93692F23B390}"/>
              </a:ext>
            </a:extLst>
          </p:cNvPr>
          <p:cNvSpPr txBox="1">
            <a:spLocks noGrp="1"/>
          </p:cNvSpPr>
          <p:nvPr>
            <p:ph type="sldNum" sz="quarter" idx="11"/>
          </p:nvPr>
        </p:nvSpPr>
        <p:spPr>
          <a:ln/>
        </p:spPr>
        <p:txBody>
          <a:bodyPr/>
          <a:lstStyle>
            <a:lvl1pPr>
              <a:defRPr/>
            </a:lvl1pPr>
          </a:lstStyle>
          <a:p>
            <a:pPr>
              <a:defRPr/>
            </a:pPr>
            <a:fld id="{EAA041F2-7B7F-0049-B002-6200733F5DF6}" type="slidenum">
              <a:rPr/>
              <a:pPr>
                <a:defRPr/>
              </a:pPr>
              <a:t>‹#›</a:t>
            </a:fld>
            <a:endParaRPr/>
          </a:p>
        </p:txBody>
      </p:sp>
    </p:spTree>
    <p:extLst>
      <p:ext uri="{BB962C8B-B14F-4D97-AF65-F5344CB8AC3E}">
        <p14:creationId xmlns:p14="http://schemas.microsoft.com/office/powerpoint/2010/main" val="2181196520"/>
      </p:ext>
    </p:extLst>
  </p:cSld>
  <p:clrMapOvr>
    <a:masterClrMapping/>
  </p:clrMapOvr>
  <p:transition spd="slow"/>
</p:sldLayout>
</file>

<file path=ppt/slideLayouts/slideLayout8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BF243F3E-50A1-DF46-9EE1-FD44D4BFB0D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0A5BF1A-B229-C649-B295-5BF204376144}"/>
              </a:ext>
            </a:extLst>
          </p:cNvPr>
          <p:cNvSpPr txBox="1">
            <a:spLocks noGrp="1"/>
          </p:cNvSpPr>
          <p:nvPr>
            <p:ph type="sldNum" sz="quarter" idx="11"/>
          </p:nvPr>
        </p:nvSpPr>
        <p:spPr>
          <a:ln/>
        </p:spPr>
        <p:txBody>
          <a:bodyPr/>
          <a:lstStyle>
            <a:lvl1pPr>
              <a:defRPr/>
            </a:lvl1pPr>
          </a:lstStyle>
          <a:p>
            <a:pPr>
              <a:defRPr/>
            </a:pPr>
            <a:fld id="{1C37677E-7016-B74E-9604-02D7A1132886}" type="slidenum">
              <a:rPr/>
              <a:pPr>
                <a:defRPr/>
              </a:pPr>
              <a:t>‹#›</a:t>
            </a:fld>
            <a:endParaRPr/>
          </a:p>
        </p:txBody>
      </p:sp>
    </p:spTree>
    <p:extLst>
      <p:ext uri="{BB962C8B-B14F-4D97-AF65-F5344CB8AC3E}">
        <p14:creationId xmlns:p14="http://schemas.microsoft.com/office/powerpoint/2010/main" val="376919692"/>
      </p:ext>
    </p:extLst>
  </p:cSld>
  <p:clrMapOvr>
    <a:masterClrMapping/>
  </p:clrMapOvr>
  <p:transition spd="slow"/>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D49642E-5AE4-5F47-92B5-270D0CDB590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6DBA8F9-C86B-DB4A-AB1C-91E53683D80F}"/>
              </a:ext>
            </a:extLst>
          </p:cNvPr>
          <p:cNvSpPr txBox="1">
            <a:spLocks noGrp="1"/>
          </p:cNvSpPr>
          <p:nvPr>
            <p:ph type="sldNum" sz="quarter" idx="11"/>
          </p:nvPr>
        </p:nvSpPr>
        <p:spPr>
          <a:ln/>
        </p:spPr>
        <p:txBody>
          <a:bodyPr/>
          <a:lstStyle>
            <a:lvl1pPr>
              <a:defRPr/>
            </a:lvl1pPr>
          </a:lstStyle>
          <a:p>
            <a:pPr>
              <a:defRPr/>
            </a:pPr>
            <a:fld id="{63013A02-5DCB-4844-9A85-E31B81886E9B}" type="slidenum">
              <a:rPr/>
              <a:pPr>
                <a:defRPr/>
              </a:pPr>
              <a:t>‹#›</a:t>
            </a:fld>
            <a:endParaRPr/>
          </a:p>
        </p:txBody>
      </p:sp>
    </p:spTree>
    <p:extLst>
      <p:ext uri="{BB962C8B-B14F-4D97-AF65-F5344CB8AC3E}">
        <p14:creationId xmlns:p14="http://schemas.microsoft.com/office/powerpoint/2010/main" val="2755473835"/>
      </p:ext>
    </p:extLst>
  </p:cSld>
  <p:clrMapOvr>
    <a:masterClrMapping/>
  </p:clrMapOvr>
  <p:transition spd="slow"/>
</p:sldLayout>
</file>

<file path=ppt/slideLayouts/slideLayout8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4301AAD-41AC-9149-8D1C-B21393E6C79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796BBB6-0E7C-B34B-BD6A-71ED3C448F73}"/>
              </a:ext>
            </a:extLst>
          </p:cNvPr>
          <p:cNvSpPr txBox="1">
            <a:spLocks noGrp="1"/>
          </p:cNvSpPr>
          <p:nvPr>
            <p:ph type="sldNum" sz="quarter" idx="11"/>
          </p:nvPr>
        </p:nvSpPr>
        <p:spPr>
          <a:ln/>
        </p:spPr>
        <p:txBody>
          <a:bodyPr/>
          <a:lstStyle>
            <a:lvl1pPr>
              <a:defRPr/>
            </a:lvl1pPr>
          </a:lstStyle>
          <a:p>
            <a:pPr>
              <a:defRPr/>
            </a:pPr>
            <a:fld id="{AFA87150-CA21-5F46-9AD0-C25D48665CCE}" type="slidenum">
              <a:rPr/>
              <a:pPr>
                <a:defRPr/>
              </a:pPr>
              <a:t>‹#›</a:t>
            </a:fld>
            <a:endParaRPr/>
          </a:p>
        </p:txBody>
      </p:sp>
    </p:spTree>
    <p:extLst>
      <p:ext uri="{BB962C8B-B14F-4D97-AF65-F5344CB8AC3E}">
        <p14:creationId xmlns:p14="http://schemas.microsoft.com/office/powerpoint/2010/main" val="1173714290"/>
      </p:ext>
    </p:extLst>
  </p:cSld>
  <p:clrMapOvr>
    <a:masterClrMapping/>
  </p:clrMapOvr>
  <p:transition spd="slow"/>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DE49CF4E-3D61-E84F-BEB8-80091450E92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CCA8EFC-02AD-614F-893E-04D9E963C885}"/>
              </a:ext>
            </a:extLst>
          </p:cNvPr>
          <p:cNvSpPr txBox="1">
            <a:spLocks noGrp="1"/>
          </p:cNvSpPr>
          <p:nvPr>
            <p:ph type="sldNum" sz="quarter" idx="11"/>
          </p:nvPr>
        </p:nvSpPr>
        <p:spPr>
          <a:ln/>
        </p:spPr>
        <p:txBody>
          <a:bodyPr/>
          <a:lstStyle>
            <a:lvl1pPr>
              <a:defRPr/>
            </a:lvl1pPr>
          </a:lstStyle>
          <a:p>
            <a:pPr>
              <a:defRPr/>
            </a:pPr>
            <a:fld id="{644ECF6C-A407-0243-A712-219AE9639D18}" type="slidenum">
              <a:rPr/>
              <a:pPr>
                <a:defRPr/>
              </a:pPr>
              <a:t>‹#›</a:t>
            </a:fld>
            <a:endParaRPr/>
          </a:p>
        </p:txBody>
      </p:sp>
    </p:spTree>
    <p:extLst>
      <p:ext uri="{BB962C8B-B14F-4D97-AF65-F5344CB8AC3E}">
        <p14:creationId xmlns:p14="http://schemas.microsoft.com/office/powerpoint/2010/main" val="4234820582"/>
      </p:ext>
    </p:extLst>
  </p:cSld>
  <p:clrMapOvr>
    <a:masterClrMapping/>
  </p:clrMapOvr>
  <p:transition spd="slow"/>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2B5743C-6FF3-5049-A693-31BEAFCC0F9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55946F9-315F-A240-84C3-CC849F8F3E4E}"/>
              </a:ext>
            </a:extLst>
          </p:cNvPr>
          <p:cNvSpPr txBox="1">
            <a:spLocks noGrp="1"/>
          </p:cNvSpPr>
          <p:nvPr>
            <p:ph type="sldNum" sz="quarter" idx="11"/>
          </p:nvPr>
        </p:nvSpPr>
        <p:spPr>
          <a:ln/>
        </p:spPr>
        <p:txBody>
          <a:bodyPr/>
          <a:lstStyle>
            <a:lvl1pPr>
              <a:defRPr/>
            </a:lvl1pPr>
          </a:lstStyle>
          <a:p>
            <a:pPr>
              <a:defRPr/>
            </a:pPr>
            <a:fld id="{59DD1012-9D8B-E149-B121-7B8407721B1F}" type="slidenum">
              <a:rPr/>
              <a:pPr>
                <a:defRPr/>
              </a:pPr>
              <a:t>‹#›</a:t>
            </a:fld>
            <a:endParaRPr/>
          </a:p>
        </p:txBody>
      </p:sp>
    </p:spTree>
    <p:extLst>
      <p:ext uri="{BB962C8B-B14F-4D97-AF65-F5344CB8AC3E}">
        <p14:creationId xmlns:p14="http://schemas.microsoft.com/office/powerpoint/2010/main" val="948805315"/>
      </p:ext>
    </p:extLst>
  </p:cSld>
  <p:clrMapOvr>
    <a:masterClrMapping/>
  </p:clrMapOvr>
  <p:transition spd="slow"/>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CB7024BC-0F00-2E4A-8DD9-9ED984F2F9A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9BEF7B9-F428-6347-93E0-E1FDF9AF479B}"/>
              </a:ext>
            </a:extLst>
          </p:cNvPr>
          <p:cNvSpPr txBox="1">
            <a:spLocks noGrp="1"/>
          </p:cNvSpPr>
          <p:nvPr>
            <p:ph type="sldNum" sz="quarter" idx="11"/>
          </p:nvPr>
        </p:nvSpPr>
        <p:spPr>
          <a:ln/>
        </p:spPr>
        <p:txBody>
          <a:bodyPr/>
          <a:lstStyle>
            <a:lvl1pPr>
              <a:defRPr/>
            </a:lvl1pPr>
          </a:lstStyle>
          <a:p>
            <a:pPr>
              <a:defRPr/>
            </a:pPr>
            <a:fld id="{CE15B689-3DAF-B045-9A44-DB9844C9C7E5}" type="slidenum">
              <a:rPr/>
              <a:pPr>
                <a:defRPr/>
              </a:pPr>
              <a:t>‹#›</a:t>
            </a:fld>
            <a:endParaRPr/>
          </a:p>
        </p:txBody>
      </p:sp>
    </p:spTree>
    <p:extLst>
      <p:ext uri="{BB962C8B-B14F-4D97-AF65-F5344CB8AC3E}">
        <p14:creationId xmlns:p14="http://schemas.microsoft.com/office/powerpoint/2010/main" val="4184345528"/>
      </p:ext>
    </p:extLst>
  </p:cSld>
  <p:clrMapOvr>
    <a:masterClrMapping/>
  </p:clrMapOvr>
  <p:transition spd="slow"/>
</p:sldLayout>
</file>

<file path=ppt/slideLayouts/slideLayout8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27EC85C-706D-224A-9775-D5DA7C62AAB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3C1C070-EEA4-5F4D-A500-331C4DFC810B}"/>
              </a:ext>
            </a:extLst>
          </p:cNvPr>
          <p:cNvSpPr txBox="1">
            <a:spLocks noGrp="1"/>
          </p:cNvSpPr>
          <p:nvPr>
            <p:ph type="sldNum" sz="quarter" idx="11"/>
          </p:nvPr>
        </p:nvSpPr>
        <p:spPr>
          <a:ln/>
        </p:spPr>
        <p:txBody>
          <a:bodyPr/>
          <a:lstStyle>
            <a:lvl1pPr>
              <a:defRPr/>
            </a:lvl1pPr>
          </a:lstStyle>
          <a:p>
            <a:pPr>
              <a:defRPr/>
            </a:pPr>
            <a:fld id="{61E623B7-7CD2-7244-A987-28803D70A6B3}" type="slidenum">
              <a:rPr/>
              <a:pPr>
                <a:defRPr/>
              </a:pPr>
              <a:t>‹#›</a:t>
            </a:fld>
            <a:endParaRPr/>
          </a:p>
        </p:txBody>
      </p:sp>
    </p:spTree>
    <p:extLst>
      <p:ext uri="{BB962C8B-B14F-4D97-AF65-F5344CB8AC3E}">
        <p14:creationId xmlns:p14="http://schemas.microsoft.com/office/powerpoint/2010/main" val="420824969"/>
      </p:ext>
    </p:extLst>
  </p:cSld>
  <p:clrMapOvr>
    <a:masterClrMapping/>
  </p:clrMapOvr>
  <p:transition spd="slow"/>
</p:sldLayout>
</file>

<file path=ppt/slideLayouts/slideLayout8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21539BE2-DAF8-F84B-A068-6AA85169614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B241DBB-3713-B54F-BCD5-0A49AA4A8543}"/>
              </a:ext>
            </a:extLst>
          </p:cNvPr>
          <p:cNvSpPr txBox="1">
            <a:spLocks noGrp="1"/>
          </p:cNvSpPr>
          <p:nvPr>
            <p:ph type="sldNum" sz="quarter" idx="11"/>
          </p:nvPr>
        </p:nvSpPr>
        <p:spPr>
          <a:ln/>
        </p:spPr>
        <p:txBody>
          <a:bodyPr/>
          <a:lstStyle>
            <a:lvl1pPr>
              <a:defRPr/>
            </a:lvl1pPr>
          </a:lstStyle>
          <a:p>
            <a:pPr>
              <a:defRPr/>
            </a:pPr>
            <a:fld id="{B04056AB-9A7F-1D40-9CCD-8A3EAB2BBBEA}" type="slidenum">
              <a:rPr/>
              <a:pPr>
                <a:defRPr/>
              </a:pPr>
              <a:t>‹#›</a:t>
            </a:fld>
            <a:endParaRPr/>
          </a:p>
        </p:txBody>
      </p:sp>
    </p:spTree>
    <p:extLst>
      <p:ext uri="{BB962C8B-B14F-4D97-AF65-F5344CB8AC3E}">
        <p14:creationId xmlns:p14="http://schemas.microsoft.com/office/powerpoint/2010/main" val="1314714837"/>
      </p:ext>
    </p:extLst>
  </p:cSld>
  <p:clrMapOvr>
    <a:masterClrMapping/>
  </p:clrMapOvr>
  <p:transition spd="slow"/>
</p:sldLayout>
</file>

<file path=ppt/slideLayouts/slideLayout8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1B64593-E06C-2A49-AD01-DFB374BFD00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BAF3D54-E49B-5F42-8470-497644A4F682}"/>
              </a:ext>
            </a:extLst>
          </p:cNvPr>
          <p:cNvSpPr txBox="1">
            <a:spLocks noGrp="1"/>
          </p:cNvSpPr>
          <p:nvPr>
            <p:ph type="sldNum" sz="quarter" idx="11"/>
          </p:nvPr>
        </p:nvSpPr>
        <p:spPr>
          <a:ln/>
        </p:spPr>
        <p:txBody>
          <a:bodyPr/>
          <a:lstStyle>
            <a:lvl1pPr>
              <a:defRPr/>
            </a:lvl1pPr>
          </a:lstStyle>
          <a:p>
            <a:pPr>
              <a:defRPr/>
            </a:pPr>
            <a:fld id="{8D19405B-F9C9-8849-A1D4-DA16499C6642}" type="slidenum">
              <a:rPr/>
              <a:pPr>
                <a:defRPr/>
              </a:pPr>
              <a:t>‹#›</a:t>
            </a:fld>
            <a:endParaRPr/>
          </a:p>
        </p:txBody>
      </p:sp>
    </p:spTree>
    <p:extLst>
      <p:ext uri="{BB962C8B-B14F-4D97-AF65-F5344CB8AC3E}">
        <p14:creationId xmlns:p14="http://schemas.microsoft.com/office/powerpoint/2010/main" val="3073425096"/>
      </p:ext>
    </p:extLst>
  </p:cSld>
  <p:clrMapOvr>
    <a:masterClrMapping/>
  </p:clrMapOvr>
  <p:transition spd="slow"/>
</p:sldLayout>
</file>

<file path=ppt/slideLayouts/slideLayout8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3BB2D543-0F80-7D4B-BF6A-F1648A6253CC}"/>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BAE4CE9C-442C-014E-A262-179A3FD8A91A}"/>
              </a:ext>
            </a:extLst>
          </p:cNvPr>
          <p:cNvSpPr txBox="1">
            <a:spLocks noGrp="1"/>
          </p:cNvSpPr>
          <p:nvPr>
            <p:ph type="sldNum" sz="quarter" idx="11"/>
          </p:nvPr>
        </p:nvSpPr>
        <p:spPr>
          <a:ln/>
        </p:spPr>
        <p:txBody>
          <a:bodyPr/>
          <a:lstStyle>
            <a:lvl1pPr>
              <a:defRPr/>
            </a:lvl1pPr>
          </a:lstStyle>
          <a:p>
            <a:pPr>
              <a:defRPr/>
            </a:pPr>
            <a:fld id="{3DD470F5-66BD-B546-ADEE-E7461EE9C789}" type="slidenum">
              <a:rPr/>
              <a:pPr>
                <a:defRPr/>
              </a:pPr>
              <a:t>‹#›</a:t>
            </a:fld>
            <a:endParaRPr/>
          </a:p>
        </p:txBody>
      </p:sp>
    </p:spTree>
    <p:extLst>
      <p:ext uri="{BB962C8B-B14F-4D97-AF65-F5344CB8AC3E}">
        <p14:creationId xmlns:p14="http://schemas.microsoft.com/office/powerpoint/2010/main" val="2680571639"/>
      </p:ext>
    </p:extLst>
  </p:cSld>
  <p:clrMapOvr>
    <a:masterClrMapping/>
  </p:clrMapOvr>
  <p:transition spd="slow"/>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3A6B48F-008B-9345-B290-4F9F9EAFF446}"/>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B6A6F67-52A4-7F4A-8D3B-EAFB17E8FE7B}"/>
              </a:ext>
            </a:extLst>
          </p:cNvPr>
          <p:cNvSpPr txBox="1">
            <a:spLocks noGrp="1"/>
          </p:cNvSpPr>
          <p:nvPr>
            <p:ph type="sldNum" sz="quarter" idx="11"/>
          </p:nvPr>
        </p:nvSpPr>
        <p:spPr>
          <a:ln/>
        </p:spPr>
        <p:txBody>
          <a:bodyPr/>
          <a:lstStyle>
            <a:lvl1pPr>
              <a:defRPr/>
            </a:lvl1pPr>
          </a:lstStyle>
          <a:p>
            <a:pPr>
              <a:defRPr/>
            </a:pPr>
            <a:fld id="{E30869D1-2099-0A4C-BC9E-AB1AB0DC1A99}" type="slidenum">
              <a:rPr/>
              <a:pPr>
                <a:defRPr/>
              </a:pPr>
              <a:t>‹#›</a:t>
            </a:fld>
            <a:endParaRPr/>
          </a:p>
        </p:txBody>
      </p:sp>
    </p:spTree>
    <p:extLst>
      <p:ext uri="{BB962C8B-B14F-4D97-AF65-F5344CB8AC3E}">
        <p14:creationId xmlns:p14="http://schemas.microsoft.com/office/powerpoint/2010/main" val="4262817255"/>
      </p:ext>
    </p:extLst>
  </p:cSld>
  <p:clrMapOvr>
    <a:masterClrMapping/>
  </p:clrMapOvr>
  <p:transition spd="slow"/>
</p:sldLayout>
</file>

<file path=ppt/slideLayouts/slideLayout8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E79BA6A-19C4-1B46-AB1C-3B323A8C5702}"/>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C140A0E-043A-C943-AD2C-A9BB319F78AC}"/>
              </a:ext>
            </a:extLst>
          </p:cNvPr>
          <p:cNvSpPr txBox="1">
            <a:spLocks noGrp="1"/>
          </p:cNvSpPr>
          <p:nvPr>
            <p:ph type="sldNum" sz="quarter" idx="11"/>
          </p:nvPr>
        </p:nvSpPr>
        <p:spPr>
          <a:ln/>
        </p:spPr>
        <p:txBody>
          <a:bodyPr/>
          <a:lstStyle>
            <a:lvl1pPr>
              <a:defRPr/>
            </a:lvl1pPr>
          </a:lstStyle>
          <a:p>
            <a:pPr>
              <a:defRPr/>
            </a:pPr>
            <a:fld id="{0F6496AF-59B8-C047-B888-5C2BFC8D3102}" type="slidenum">
              <a:rPr/>
              <a:pPr>
                <a:defRPr/>
              </a:pPr>
              <a:t>‹#›</a:t>
            </a:fld>
            <a:endParaRPr/>
          </a:p>
        </p:txBody>
      </p:sp>
    </p:spTree>
    <p:extLst>
      <p:ext uri="{BB962C8B-B14F-4D97-AF65-F5344CB8AC3E}">
        <p14:creationId xmlns:p14="http://schemas.microsoft.com/office/powerpoint/2010/main" val="1216938136"/>
      </p:ext>
    </p:extLst>
  </p:cSld>
  <p:clrMapOvr>
    <a:masterClrMapping/>
  </p:clrMapOvr>
  <p:transition spd="slow"/>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CAFFD29-5964-CD49-AC49-0EEA4E1DFE9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A54BC52-AD67-554E-991D-FAAF73170C9F}"/>
              </a:ext>
            </a:extLst>
          </p:cNvPr>
          <p:cNvSpPr txBox="1">
            <a:spLocks noGrp="1"/>
          </p:cNvSpPr>
          <p:nvPr>
            <p:ph type="sldNum" sz="quarter" idx="11"/>
          </p:nvPr>
        </p:nvSpPr>
        <p:spPr>
          <a:ln/>
        </p:spPr>
        <p:txBody>
          <a:bodyPr/>
          <a:lstStyle>
            <a:lvl1pPr>
              <a:defRPr/>
            </a:lvl1pPr>
          </a:lstStyle>
          <a:p>
            <a:pPr>
              <a:defRPr/>
            </a:pPr>
            <a:fld id="{3597B29A-BC39-3D49-A64D-C39CC8958D4A}" type="slidenum">
              <a:rPr/>
              <a:pPr>
                <a:defRPr/>
              </a:pPr>
              <a:t>‹#›</a:t>
            </a:fld>
            <a:endParaRPr/>
          </a:p>
        </p:txBody>
      </p:sp>
    </p:spTree>
    <p:extLst>
      <p:ext uri="{BB962C8B-B14F-4D97-AF65-F5344CB8AC3E}">
        <p14:creationId xmlns:p14="http://schemas.microsoft.com/office/powerpoint/2010/main" val="3977787359"/>
      </p:ext>
    </p:extLst>
  </p:cSld>
  <p:clrMapOvr>
    <a:masterClrMapping/>
  </p:clrMapOvr>
  <p:transition spd="slow"/>
</p:sldLayout>
</file>

<file path=ppt/slideLayouts/slideLayout8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5783B43-9FF9-7B41-8AC4-DDC3989E1E1C}"/>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612A978-442C-CA43-990F-DB323D257903}"/>
              </a:ext>
            </a:extLst>
          </p:cNvPr>
          <p:cNvSpPr txBox="1">
            <a:spLocks noGrp="1"/>
          </p:cNvSpPr>
          <p:nvPr>
            <p:ph type="sldNum" sz="quarter" idx="11"/>
          </p:nvPr>
        </p:nvSpPr>
        <p:spPr>
          <a:ln/>
        </p:spPr>
        <p:txBody>
          <a:bodyPr/>
          <a:lstStyle>
            <a:lvl1pPr>
              <a:defRPr/>
            </a:lvl1pPr>
          </a:lstStyle>
          <a:p>
            <a:pPr>
              <a:defRPr/>
            </a:pPr>
            <a:fld id="{EAB3FFA5-E861-E34C-B0B6-688E48E55900}" type="slidenum">
              <a:rPr/>
              <a:pPr>
                <a:defRPr/>
              </a:pPr>
              <a:t>‹#›</a:t>
            </a:fld>
            <a:endParaRPr/>
          </a:p>
        </p:txBody>
      </p:sp>
    </p:spTree>
    <p:extLst>
      <p:ext uri="{BB962C8B-B14F-4D97-AF65-F5344CB8AC3E}">
        <p14:creationId xmlns:p14="http://schemas.microsoft.com/office/powerpoint/2010/main" val="2154973413"/>
      </p:ext>
    </p:extLst>
  </p:cSld>
  <p:clrMapOvr>
    <a:masterClrMapping/>
  </p:clrMapOvr>
  <p:transition spd="slow"/>
</p:sldLayout>
</file>

<file path=ppt/slideLayouts/slideLayout8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7D91A67-4B01-4843-94B1-C48D491302F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F4D2E6F-FE8E-4A48-B81D-F3D9F8CB3F2D}"/>
              </a:ext>
            </a:extLst>
          </p:cNvPr>
          <p:cNvSpPr txBox="1">
            <a:spLocks noGrp="1"/>
          </p:cNvSpPr>
          <p:nvPr>
            <p:ph type="sldNum" sz="quarter" idx="11"/>
          </p:nvPr>
        </p:nvSpPr>
        <p:spPr>
          <a:ln/>
        </p:spPr>
        <p:txBody>
          <a:bodyPr/>
          <a:lstStyle>
            <a:lvl1pPr>
              <a:defRPr/>
            </a:lvl1pPr>
          </a:lstStyle>
          <a:p>
            <a:pPr>
              <a:defRPr/>
            </a:pPr>
            <a:fld id="{EF98BD0E-E7D9-8040-BAD0-CE67B983454B}" type="slidenum">
              <a:rPr/>
              <a:pPr>
                <a:defRPr/>
              </a:pPr>
              <a:t>‹#›</a:t>
            </a:fld>
            <a:endParaRPr/>
          </a:p>
        </p:txBody>
      </p:sp>
    </p:spTree>
    <p:extLst>
      <p:ext uri="{BB962C8B-B14F-4D97-AF65-F5344CB8AC3E}">
        <p14:creationId xmlns:p14="http://schemas.microsoft.com/office/powerpoint/2010/main" val="629338949"/>
      </p:ext>
    </p:extLst>
  </p:cSld>
  <p:clrMapOvr>
    <a:masterClrMapping/>
  </p:clrMapOvr>
  <p:transition spd="slow"/>
</p:sldLayout>
</file>

<file path=ppt/slideLayouts/slideLayout8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A6A0816-FD99-9C47-BA33-7FF658C1F06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E72A100-D1FA-8549-A520-95E17B91D967}"/>
              </a:ext>
            </a:extLst>
          </p:cNvPr>
          <p:cNvSpPr txBox="1">
            <a:spLocks noGrp="1"/>
          </p:cNvSpPr>
          <p:nvPr>
            <p:ph type="sldNum" sz="quarter" idx="11"/>
          </p:nvPr>
        </p:nvSpPr>
        <p:spPr>
          <a:ln/>
        </p:spPr>
        <p:txBody>
          <a:bodyPr/>
          <a:lstStyle>
            <a:lvl1pPr>
              <a:defRPr/>
            </a:lvl1pPr>
          </a:lstStyle>
          <a:p>
            <a:pPr>
              <a:defRPr/>
            </a:pPr>
            <a:fld id="{3319BE43-E2D5-DC45-A0D6-D999B0E93C17}" type="slidenum">
              <a:rPr/>
              <a:pPr>
                <a:defRPr/>
              </a:pPr>
              <a:t>‹#›</a:t>
            </a:fld>
            <a:endParaRPr/>
          </a:p>
        </p:txBody>
      </p:sp>
    </p:spTree>
    <p:extLst>
      <p:ext uri="{BB962C8B-B14F-4D97-AF65-F5344CB8AC3E}">
        <p14:creationId xmlns:p14="http://schemas.microsoft.com/office/powerpoint/2010/main" val="2063543716"/>
      </p:ext>
    </p:extLst>
  </p:cSld>
  <p:clrMapOvr>
    <a:masterClrMapping/>
  </p:clrMapOvr>
  <p:transition spd="slow"/>
</p:sldLayout>
</file>

<file path=ppt/slideLayouts/slideLayout8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E514628-B92C-0A4B-B965-408A2F1DE94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1099315-B581-7647-9A4B-F79D5CADBB9C}"/>
              </a:ext>
            </a:extLst>
          </p:cNvPr>
          <p:cNvSpPr txBox="1">
            <a:spLocks noGrp="1"/>
          </p:cNvSpPr>
          <p:nvPr>
            <p:ph type="sldNum" sz="quarter" idx="11"/>
          </p:nvPr>
        </p:nvSpPr>
        <p:spPr>
          <a:ln/>
        </p:spPr>
        <p:txBody>
          <a:bodyPr/>
          <a:lstStyle>
            <a:lvl1pPr>
              <a:defRPr/>
            </a:lvl1pPr>
          </a:lstStyle>
          <a:p>
            <a:pPr>
              <a:defRPr/>
            </a:pPr>
            <a:fld id="{75C5EA14-E70A-3042-B4C4-512230737069}" type="slidenum">
              <a:rPr/>
              <a:pPr>
                <a:defRPr/>
              </a:pPr>
              <a:t>‹#›</a:t>
            </a:fld>
            <a:endParaRPr/>
          </a:p>
        </p:txBody>
      </p:sp>
    </p:spTree>
    <p:extLst>
      <p:ext uri="{BB962C8B-B14F-4D97-AF65-F5344CB8AC3E}">
        <p14:creationId xmlns:p14="http://schemas.microsoft.com/office/powerpoint/2010/main" val="3126550129"/>
      </p:ext>
    </p:extLst>
  </p:cSld>
  <p:clrMapOvr>
    <a:masterClrMapping/>
  </p:clrMapOvr>
  <p:transition spd="slow"/>
</p:sldLayout>
</file>

<file path=ppt/slideLayouts/slideLayout8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3502CE1A-ABC4-8145-952A-6119EA3C059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F0C54ED-9BEA-C744-849C-F74CD1A30596}"/>
              </a:ext>
            </a:extLst>
          </p:cNvPr>
          <p:cNvSpPr txBox="1">
            <a:spLocks noGrp="1"/>
          </p:cNvSpPr>
          <p:nvPr>
            <p:ph type="sldNum" sz="quarter" idx="11"/>
          </p:nvPr>
        </p:nvSpPr>
        <p:spPr>
          <a:ln/>
        </p:spPr>
        <p:txBody>
          <a:bodyPr/>
          <a:lstStyle>
            <a:lvl1pPr>
              <a:defRPr/>
            </a:lvl1pPr>
          </a:lstStyle>
          <a:p>
            <a:pPr>
              <a:defRPr/>
            </a:pPr>
            <a:fld id="{6D2A4D99-F642-F249-8E93-4C80013D2146}" type="slidenum">
              <a:rPr/>
              <a:pPr>
                <a:defRPr/>
              </a:pPr>
              <a:t>‹#›</a:t>
            </a:fld>
            <a:endParaRPr/>
          </a:p>
        </p:txBody>
      </p:sp>
    </p:spTree>
    <p:extLst>
      <p:ext uri="{BB962C8B-B14F-4D97-AF65-F5344CB8AC3E}">
        <p14:creationId xmlns:p14="http://schemas.microsoft.com/office/powerpoint/2010/main" val="235194218"/>
      </p:ext>
    </p:extLst>
  </p:cSld>
  <p:clrMapOvr>
    <a:masterClrMapping/>
  </p:clrMapOvr>
  <p:transition spd="slow"/>
</p:sldLayout>
</file>

<file path=ppt/slideLayouts/slideLayout8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61DE034C-F8E3-704C-8CFE-F3F319A25A0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AF4EAE6-D2E5-5043-8A5C-DC80ACA6F2ED}"/>
              </a:ext>
            </a:extLst>
          </p:cNvPr>
          <p:cNvSpPr txBox="1">
            <a:spLocks noGrp="1"/>
          </p:cNvSpPr>
          <p:nvPr>
            <p:ph type="sldNum" sz="quarter" idx="11"/>
          </p:nvPr>
        </p:nvSpPr>
        <p:spPr>
          <a:ln/>
        </p:spPr>
        <p:txBody>
          <a:bodyPr/>
          <a:lstStyle>
            <a:lvl1pPr>
              <a:defRPr/>
            </a:lvl1pPr>
          </a:lstStyle>
          <a:p>
            <a:pPr>
              <a:defRPr/>
            </a:pPr>
            <a:fld id="{63B4F291-511E-DF48-89E4-83CB8F233ED6}" type="slidenum">
              <a:rPr/>
              <a:pPr>
                <a:defRPr/>
              </a:pPr>
              <a:t>‹#›</a:t>
            </a:fld>
            <a:endParaRPr/>
          </a:p>
        </p:txBody>
      </p:sp>
    </p:spTree>
    <p:extLst>
      <p:ext uri="{BB962C8B-B14F-4D97-AF65-F5344CB8AC3E}">
        <p14:creationId xmlns:p14="http://schemas.microsoft.com/office/powerpoint/2010/main" val="3927813579"/>
      </p:ext>
    </p:extLst>
  </p:cSld>
  <p:clrMapOvr>
    <a:masterClrMapping/>
  </p:clrMapOvr>
  <p:transition spd="slow"/>
</p:sldLayout>
</file>

<file path=ppt/slideLayouts/slideLayout8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1ADE145-A85B-284D-9B10-289FBCFE52E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983B35A-2076-2343-9CAB-5109102CFA7B}"/>
              </a:ext>
            </a:extLst>
          </p:cNvPr>
          <p:cNvSpPr txBox="1">
            <a:spLocks noGrp="1"/>
          </p:cNvSpPr>
          <p:nvPr>
            <p:ph type="sldNum" sz="quarter" idx="11"/>
          </p:nvPr>
        </p:nvSpPr>
        <p:spPr>
          <a:ln/>
        </p:spPr>
        <p:txBody>
          <a:bodyPr/>
          <a:lstStyle>
            <a:lvl1pPr>
              <a:defRPr/>
            </a:lvl1pPr>
          </a:lstStyle>
          <a:p>
            <a:pPr>
              <a:defRPr/>
            </a:pPr>
            <a:fld id="{4AC49A7C-1E6A-E54B-AF54-28C8DF6C39B1}" type="slidenum">
              <a:rPr/>
              <a:pPr>
                <a:defRPr/>
              </a:pPr>
              <a:t>‹#›</a:t>
            </a:fld>
            <a:endParaRPr/>
          </a:p>
        </p:txBody>
      </p:sp>
    </p:spTree>
    <p:extLst>
      <p:ext uri="{BB962C8B-B14F-4D97-AF65-F5344CB8AC3E}">
        <p14:creationId xmlns:p14="http://schemas.microsoft.com/office/powerpoint/2010/main" val="3751739240"/>
      </p:ext>
    </p:extLst>
  </p:cSld>
  <p:clrMapOvr>
    <a:masterClrMapping/>
  </p:clrMapOvr>
  <p:transition spd="slow"/>
</p:sldLayout>
</file>

<file path=ppt/slideLayouts/slideLayout8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56A9243-0E9A-B94B-9B01-1DA4919F602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C4CD6954-2221-684F-A922-ED160D22D312}"/>
              </a:ext>
            </a:extLst>
          </p:cNvPr>
          <p:cNvSpPr txBox="1">
            <a:spLocks noGrp="1"/>
          </p:cNvSpPr>
          <p:nvPr>
            <p:ph type="sldNum" sz="quarter" idx="11"/>
          </p:nvPr>
        </p:nvSpPr>
        <p:spPr>
          <a:ln/>
        </p:spPr>
        <p:txBody>
          <a:bodyPr/>
          <a:lstStyle>
            <a:lvl1pPr>
              <a:defRPr/>
            </a:lvl1pPr>
          </a:lstStyle>
          <a:p>
            <a:pPr>
              <a:defRPr/>
            </a:pPr>
            <a:fld id="{959C8364-25D2-6A48-A960-D936AE0007CF}" type="slidenum">
              <a:rPr/>
              <a:pPr>
                <a:defRPr/>
              </a:pPr>
              <a:t>‹#›</a:t>
            </a:fld>
            <a:endParaRPr/>
          </a:p>
        </p:txBody>
      </p:sp>
    </p:spTree>
    <p:extLst>
      <p:ext uri="{BB962C8B-B14F-4D97-AF65-F5344CB8AC3E}">
        <p14:creationId xmlns:p14="http://schemas.microsoft.com/office/powerpoint/2010/main" val="4245523465"/>
      </p:ext>
    </p:extLst>
  </p:cSld>
  <p:clrMapOvr>
    <a:masterClrMapping/>
  </p:clrMapOvr>
  <p:transition spd="slow"/>
</p:sldLayout>
</file>

<file path=ppt/slideLayouts/slideLayout8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CA24A9B5-A2EB-E547-8E03-C598D8FEBF4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D2BCB700-8D1B-764F-9016-9F5A38661BEE}"/>
              </a:ext>
            </a:extLst>
          </p:cNvPr>
          <p:cNvSpPr txBox="1">
            <a:spLocks noGrp="1"/>
          </p:cNvSpPr>
          <p:nvPr>
            <p:ph type="sldNum" sz="quarter" idx="11"/>
          </p:nvPr>
        </p:nvSpPr>
        <p:spPr>
          <a:ln/>
        </p:spPr>
        <p:txBody>
          <a:bodyPr/>
          <a:lstStyle>
            <a:lvl1pPr>
              <a:defRPr/>
            </a:lvl1pPr>
          </a:lstStyle>
          <a:p>
            <a:pPr>
              <a:defRPr/>
            </a:pPr>
            <a:fld id="{D35362B5-006D-1F4A-A19F-98C8D9812806}" type="slidenum">
              <a:rPr/>
              <a:pPr>
                <a:defRPr/>
              </a:pPr>
              <a:t>‹#›</a:t>
            </a:fld>
            <a:endParaRPr/>
          </a:p>
        </p:txBody>
      </p:sp>
    </p:spTree>
    <p:extLst>
      <p:ext uri="{BB962C8B-B14F-4D97-AF65-F5344CB8AC3E}">
        <p14:creationId xmlns:p14="http://schemas.microsoft.com/office/powerpoint/2010/main" val="3318465412"/>
      </p:ext>
    </p:extLst>
  </p:cSld>
  <p:clrMapOvr>
    <a:masterClrMapping/>
  </p:clrMapOvr>
  <p:transition spd="slow"/>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DD38BFA-EB7D-1F4B-B1CF-19A6B34452C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CEB24A72-100D-5F49-8E92-EF10E8658A44}"/>
              </a:ext>
            </a:extLst>
          </p:cNvPr>
          <p:cNvSpPr txBox="1">
            <a:spLocks noGrp="1"/>
          </p:cNvSpPr>
          <p:nvPr>
            <p:ph type="sldNum" sz="quarter" idx="11"/>
          </p:nvPr>
        </p:nvSpPr>
        <p:spPr>
          <a:ln/>
        </p:spPr>
        <p:txBody>
          <a:bodyPr/>
          <a:lstStyle>
            <a:lvl1pPr>
              <a:defRPr/>
            </a:lvl1pPr>
          </a:lstStyle>
          <a:p>
            <a:pPr>
              <a:defRPr/>
            </a:pPr>
            <a:fld id="{7C88C221-567A-5542-927E-08EDDC611E00}" type="slidenum">
              <a:rPr/>
              <a:pPr>
                <a:defRPr/>
              </a:pPr>
              <a:t>‹#›</a:t>
            </a:fld>
            <a:endParaRPr/>
          </a:p>
        </p:txBody>
      </p:sp>
    </p:spTree>
    <p:extLst>
      <p:ext uri="{BB962C8B-B14F-4D97-AF65-F5344CB8AC3E}">
        <p14:creationId xmlns:p14="http://schemas.microsoft.com/office/powerpoint/2010/main" val="4222672055"/>
      </p:ext>
    </p:extLst>
  </p:cSld>
  <p:clrMapOvr>
    <a:masterClrMapping/>
  </p:clrMapOvr>
  <p:transition spd="slow"/>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2">
            <a:extLst>
              <a:ext uri="{FF2B5EF4-FFF2-40B4-BE49-F238E27FC236}">
                <a16:creationId xmlns:a16="http://schemas.microsoft.com/office/drawing/2014/main" id="{22FC2871-6AA1-B54A-8D52-0BCF024A3F66}"/>
              </a:ext>
            </a:extLst>
          </p:cNvPr>
          <p:cNvSpPr txBox="1">
            <a:spLocks noGrp="1"/>
          </p:cNvSpPr>
          <p:nvPr>
            <p:ph type="sldNum" sz="quarter" idx="10"/>
          </p:nvPr>
        </p:nvSpPr>
        <p:spPr>
          <a:ln/>
        </p:spPr>
        <p:txBody>
          <a:bodyPr/>
          <a:lstStyle>
            <a:lvl1pPr>
              <a:defRPr/>
            </a:lvl1pPr>
          </a:lstStyle>
          <a:p>
            <a:pPr>
              <a:defRPr/>
            </a:pPr>
            <a:fld id="{6E1C3DAC-3568-F949-93D4-12E4F8942825}" type="slidenum">
              <a:rPr/>
              <a:pPr>
                <a:defRPr/>
              </a:pPr>
              <a:t>‹#›</a:t>
            </a:fld>
            <a:endParaRPr/>
          </a:p>
        </p:txBody>
      </p:sp>
    </p:spTree>
    <p:extLst>
      <p:ext uri="{BB962C8B-B14F-4D97-AF65-F5344CB8AC3E}">
        <p14:creationId xmlns:p14="http://schemas.microsoft.com/office/powerpoint/2010/main" val="2114875278"/>
      </p:ext>
    </p:extLst>
  </p:cSld>
  <p:clrMapOvr>
    <a:masterClrMapping/>
  </p:clrMapOvr>
  <p:transition spd="slow"/>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4DF0DFF2-ED68-4343-B30B-305B50C50095}"/>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9260619-4827-DA49-81C2-8AD7C268A921}"/>
              </a:ext>
            </a:extLst>
          </p:cNvPr>
          <p:cNvSpPr txBox="1">
            <a:spLocks noGrp="1"/>
          </p:cNvSpPr>
          <p:nvPr>
            <p:ph type="sldNum" sz="quarter" idx="11"/>
          </p:nvPr>
        </p:nvSpPr>
        <p:spPr>
          <a:ln/>
        </p:spPr>
        <p:txBody>
          <a:bodyPr/>
          <a:lstStyle>
            <a:lvl1pPr>
              <a:defRPr/>
            </a:lvl1pPr>
          </a:lstStyle>
          <a:p>
            <a:pPr>
              <a:defRPr/>
            </a:pPr>
            <a:fld id="{8E4765B6-EC33-B045-9AD5-63240217B5C5}" type="slidenum">
              <a:rPr/>
              <a:pPr>
                <a:defRPr/>
              </a:pPr>
              <a:t>‹#›</a:t>
            </a:fld>
            <a:endParaRPr/>
          </a:p>
        </p:txBody>
      </p:sp>
    </p:spTree>
    <p:extLst>
      <p:ext uri="{BB962C8B-B14F-4D97-AF65-F5344CB8AC3E}">
        <p14:creationId xmlns:p14="http://schemas.microsoft.com/office/powerpoint/2010/main" val="937701730"/>
      </p:ext>
    </p:extLst>
  </p:cSld>
  <p:clrMapOvr>
    <a:masterClrMapping/>
  </p:clrMapOvr>
  <p:transition spd="slow"/>
</p:sldLayout>
</file>

<file path=ppt/slideLayouts/slideLayout9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E5976BF8-4FEF-5645-A3E8-755D6D86333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51D3B8F7-C2FB-1B4C-8F30-4836AEF26C24}"/>
              </a:ext>
            </a:extLst>
          </p:cNvPr>
          <p:cNvSpPr txBox="1">
            <a:spLocks noGrp="1"/>
          </p:cNvSpPr>
          <p:nvPr>
            <p:ph type="sldNum" sz="quarter" idx="11"/>
          </p:nvPr>
        </p:nvSpPr>
        <p:spPr>
          <a:ln/>
        </p:spPr>
        <p:txBody>
          <a:bodyPr/>
          <a:lstStyle>
            <a:lvl1pPr>
              <a:defRPr/>
            </a:lvl1pPr>
          </a:lstStyle>
          <a:p>
            <a:pPr>
              <a:defRPr/>
            </a:pPr>
            <a:fld id="{0415D614-A5A5-444C-B26F-2EAF2943AECF}" type="slidenum">
              <a:rPr/>
              <a:pPr>
                <a:defRPr/>
              </a:pPr>
              <a:t>‹#›</a:t>
            </a:fld>
            <a:endParaRPr/>
          </a:p>
        </p:txBody>
      </p:sp>
    </p:spTree>
    <p:extLst>
      <p:ext uri="{BB962C8B-B14F-4D97-AF65-F5344CB8AC3E}">
        <p14:creationId xmlns:p14="http://schemas.microsoft.com/office/powerpoint/2010/main" val="1378663966"/>
      </p:ext>
    </p:extLst>
  </p:cSld>
  <p:clrMapOvr>
    <a:masterClrMapping/>
  </p:clrMapOvr>
  <p:transition spd="slow"/>
</p:sldLayout>
</file>

<file path=ppt/slideLayouts/slideLayout9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C1D1597-D9F6-1C44-AE4F-64EAAA7E7C6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420841C-054B-C443-BF18-D2FF0BF5C1EC}"/>
              </a:ext>
            </a:extLst>
          </p:cNvPr>
          <p:cNvSpPr txBox="1">
            <a:spLocks noGrp="1"/>
          </p:cNvSpPr>
          <p:nvPr>
            <p:ph type="sldNum" sz="quarter" idx="11"/>
          </p:nvPr>
        </p:nvSpPr>
        <p:spPr>
          <a:ln/>
        </p:spPr>
        <p:txBody>
          <a:bodyPr/>
          <a:lstStyle>
            <a:lvl1pPr>
              <a:defRPr/>
            </a:lvl1pPr>
          </a:lstStyle>
          <a:p>
            <a:pPr>
              <a:defRPr/>
            </a:pPr>
            <a:fld id="{54CBB297-69B4-E143-9ECE-937850868A93}" type="slidenum">
              <a:rPr/>
              <a:pPr>
                <a:defRPr/>
              </a:pPr>
              <a:t>‹#›</a:t>
            </a:fld>
            <a:endParaRPr/>
          </a:p>
        </p:txBody>
      </p:sp>
    </p:spTree>
    <p:extLst>
      <p:ext uri="{BB962C8B-B14F-4D97-AF65-F5344CB8AC3E}">
        <p14:creationId xmlns:p14="http://schemas.microsoft.com/office/powerpoint/2010/main" val="142474077"/>
      </p:ext>
    </p:extLst>
  </p:cSld>
  <p:clrMapOvr>
    <a:masterClrMapping/>
  </p:clrMapOvr>
  <p:transition spd="slow"/>
</p:sldLayout>
</file>

<file path=ppt/slideLayouts/slideLayout9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D93C70E-0030-CF43-9AAE-41711822E4F0}"/>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DF31518-DDF8-064F-B98C-4F94880D54C9}"/>
              </a:ext>
            </a:extLst>
          </p:cNvPr>
          <p:cNvSpPr txBox="1">
            <a:spLocks noGrp="1"/>
          </p:cNvSpPr>
          <p:nvPr>
            <p:ph type="sldNum" sz="quarter" idx="11"/>
          </p:nvPr>
        </p:nvSpPr>
        <p:spPr>
          <a:ln/>
        </p:spPr>
        <p:txBody>
          <a:bodyPr/>
          <a:lstStyle>
            <a:lvl1pPr>
              <a:defRPr/>
            </a:lvl1pPr>
          </a:lstStyle>
          <a:p>
            <a:pPr>
              <a:defRPr/>
            </a:pPr>
            <a:fld id="{62761589-5338-E84D-B6B0-E8657936E633}" type="slidenum">
              <a:rPr/>
              <a:pPr>
                <a:defRPr/>
              </a:pPr>
              <a:t>‹#›</a:t>
            </a:fld>
            <a:endParaRPr/>
          </a:p>
        </p:txBody>
      </p:sp>
    </p:spTree>
    <p:extLst>
      <p:ext uri="{BB962C8B-B14F-4D97-AF65-F5344CB8AC3E}">
        <p14:creationId xmlns:p14="http://schemas.microsoft.com/office/powerpoint/2010/main" val="2254209241"/>
      </p:ext>
    </p:extLst>
  </p:cSld>
  <p:clrMapOvr>
    <a:masterClrMapping/>
  </p:clrMapOvr>
  <p:transition spd="slow"/>
</p:sldLayout>
</file>

<file path=ppt/slideLayouts/slideLayout9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806F63F8-50A9-384D-ABAD-3B3BB4CE190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C73115B-18D9-2046-A27B-4977C1924248}"/>
              </a:ext>
            </a:extLst>
          </p:cNvPr>
          <p:cNvSpPr txBox="1">
            <a:spLocks noGrp="1"/>
          </p:cNvSpPr>
          <p:nvPr>
            <p:ph type="sldNum" sz="quarter" idx="11"/>
          </p:nvPr>
        </p:nvSpPr>
        <p:spPr>
          <a:ln/>
        </p:spPr>
        <p:txBody>
          <a:bodyPr/>
          <a:lstStyle>
            <a:lvl1pPr>
              <a:defRPr/>
            </a:lvl1pPr>
          </a:lstStyle>
          <a:p>
            <a:pPr>
              <a:defRPr/>
            </a:pPr>
            <a:fld id="{D9CE6AAC-CD2E-BB48-917E-665A6FC8F143}" type="slidenum">
              <a:rPr/>
              <a:pPr>
                <a:defRPr/>
              </a:pPr>
              <a:t>‹#›</a:t>
            </a:fld>
            <a:endParaRPr/>
          </a:p>
        </p:txBody>
      </p:sp>
    </p:spTree>
    <p:extLst>
      <p:ext uri="{BB962C8B-B14F-4D97-AF65-F5344CB8AC3E}">
        <p14:creationId xmlns:p14="http://schemas.microsoft.com/office/powerpoint/2010/main" val="3722935217"/>
      </p:ext>
    </p:extLst>
  </p:cSld>
  <p:clrMapOvr>
    <a:masterClrMapping/>
  </p:clrMapOvr>
  <p:transition spd="slow"/>
</p:sldLayout>
</file>

<file path=ppt/slideLayouts/slideLayout9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7C75741-B70C-CE49-AD53-C26CDD7A48D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49C8E0E-BCC8-0B47-955A-9DDB2979A876}"/>
              </a:ext>
            </a:extLst>
          </p:cNvPr>
          <p:cNvSpPr txBox="1">
            <a:spLocks noGrp="1"/>
          </p:cNvSpPr>
          <p:nvPr>
            <p:ph type="sldNum" sz="quarter" idx="11"/>
          </p:nvPr>
        </p:nvSpPr>
        <p:spPr>
          <a:ln/>
        </p:spPr>
        <p:txBody>
          <a:bodyPr/>
          <a:lstStyle>
            <a:lvl1pPr>
              <a:defRPr/>
            </a:lvl1pPr>
          </a:lstStyle>
          <a:p>
            <a:pPr>
              <a:defRPr/>
            </a:pPr>
            <a:fld id="{65B1C448-C66D-6A42-93F8-BE0A52B26F61}" type="slidenum">
              <a:rPr/>
              <a:pPr>
                <a:defRPr/>
              </a:pPr>
              <a:t>‹#›</a:t>
            </a:fld>
            <a:endParaRPr/>
          </a:p>
        </p:txBody>
      </p:sp>
    </p:spTree>
    <p:extLst>
      <p:ext uri="{BB962C8B-B14F-4D97-AF65-F5344CB8AC3E}">
        <p14:creationId xmlns:p14="http://schemas.microsoft.com/office/powerpoint/2010/main" val="1879448740"/>
      </p:ext>
    </p:extLst>
  </p:cSld>
  <p:clrMapOvr>
    <a:masterClrMapping/>
  </p:clrMapOvr>
  <p:transition spd="slow"/>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F4108F3-C364-BB42-BFF1-88D2C7D532A3}"/>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C5014C1-D85C-5243-8DDB-74EA82CDC87C}"/>
              </a:ext>
            </a:extLst>
          </p:cNvPr>
          <p:cNvSpPr txBox="1">
            <a:spLocks noGrp="1"/>
          </p:cNvSpPr>
          <p:nvPr>
            <p:ph type="sldNum" sz="quarter" idx="11"/>
          </p:nvPr>
        </p:nvSpPr>
        <p:spPr>
          <a:ln/>
        </p:spPr>
        <p:txBody>
          <a:bodyPr/>
          <a:lstStyle>
            <a:lvl1pPr>
              <a:defRPr/>
            </a:lvl1pPr>
          </a:lstStyle>
          <a:p>
            <a:pPr>
              <a:defRPr/>
            </a:pPr>
            <a:fld id="{0A155E7F-14A4-4B49-8326-41E7CF9E1904}" type="slidenum">
              <a:rPr/>
              <a:pPr>
                <a:defRPr/>
              </a:pPr>
              <a:t>‹#›</a:t>
            </a:fld>
            <a:endParaRPr/>
          </a:p>
        </p:txBody>
      </p:sp>
    </p:spTree>
    <p:extLst>
      <p:ext uri="{BB962C8B-B14F-4D97-AF65-F5344CB8AC3E}">
        <p14:creationId xmlns:p14="http://schemas.microsoft.com/office/powerpoint/2010/main" val="3895956107"/>
      </p:ext>
    </p:extLst>
  </p:cSld>
  <p:clrMapOvr>
    <a:masterClrMapping/>
  </p:clrMapOvr>
  <p:transition spd="slow"/>
</p:sldLayout>
</file>

<file path=ppt/slideLayouts/slideLayout9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047B62D-379B-3249-BAB6-BF386446FF6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4846D44-568A-CE43-9D61-95A636809C45}"/>
              </a:ext>
            </a:extLst>
          </p:cNvPr>
          <p:cNvSpPr txBox="1">
            <a:spLocks noGrp="1"/>
          </p:cNvSpPr>
          <p:nvPr>
            <p:ph type="sldNum" sz="quarter" idx="11"/>
          </p:nvPr>
        </p:nvSpPr>
        <p:spPr>
          <a:ln/>
        </p:spPr>
        <p:txBody>
          <a:bodyPr/>
          <a:lstStyle>
            <a:lvl1pPr>
              <a:defRPr/>
            </a:lvl1pPr>
          </a:lstStyle>
          <a:p>
            <a:pPr>
              <a:defRPr/>
            </a:pPr>
            <a:fld id="{899704DB-65EA-214C-845A-E86D182F536B}" type="slidenum">
              <a:rPr/>
              <a:pPr>
                <a:defRPr/>
              </a:pPr>
              <a:t>‹#›</a:t>
            </a:fld>
            <a:endParaRPr/>
          </a:p>
        </p:txBody>
      </p:sp>
    </p:spTree>
    <p:extLst>
      <p:ext uri="{BB962C8B-B14F-4D97-AF65-F5344CB8AC3E}">
        <p14:creationId xmlns:p14="http://schemas.microsoft.com/office/powerpoint/2010/main" val="1878337799"/>
      </p:ext>
    </p:extLst>
  </p:cSld>
  <p:clrMapOvr>
    <a:masterClrMapping/>
  </p:clrMapOvr>
  <p:transition spd="slow"/>
</p:sldLayout>
</file>

<file path=ppt/slideLayouts/slideLayout9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1D7ED5A-4086-6F43-A7FC-07814CB7B6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0B03D8CA-87AB-0449-8E8F-4628F52D4E6B}"/>
              </a:ext>
            </a:extLst>
          </p:cNvPr>
          <p:cNvSpPr txBox="1">
            <a:spLocks noGrp="1"/>
          </p:cNvSpPr>
          <p:nvPr>
            <p:ph type="sldNum" sz="quarter" idx="11"/>
          </p:nvPr>
        </p:nvSpPr>
        <p:spPr>
          <a:ln/>
        </p:spPr>
        <p:txBody>
          <a:bodyPr/>
          <a:lstStyle>
            <a:lvl1pPr>
              <a:defRPr/>
            </a:lvl1pPr>
          </a:lstStyle>
          <a:p>
            <a:pPr>
              <a:defRPr/>
            </a:pPr>
            <a:fld id="{D5CAA0B7-D037-6D44-98AC-69656E84904D}" type="slidenum">
              <a:rPr/>
              <a:pPr>
                <a:defRPr/>
              </a:pPr>
              <a:t>‹#›</a:t>
            </a:fld>
            <a:endParaRPr/>
          </a:p>
        </p:txBody>
      </p:sp>
    </p:spTree>
    <p:extLst>
      <p:ext uri="{BB962C8B-B14F-4D97-AF65-F5344CB8AC3E}">
        <p14:creationId xmlns:p14="http://schemas.microsoft.com/office/powerpoint/2010/main" val="3715054839"/>
      </p:ext>
    </p:extLst>
  </p:cSld>
  <p:clrMapOvr>
    <a:masterClrMapping/>
  </p:clrMapOvr>
  <p:transition spd="slow"/>
</p:sldLayout>
</file>

<file path=ppt/slideLayouts/slideLayout9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D130C15A-FE09-4443-845B-6F286A9C0C6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98C68274-6C16-7942-96C7-1204D590388F}"/>
              </a:ext>
            </a:extLst>
          </p:cNvPr>
          <p:cNvSpPr txBox="1">
            <a:spLocks noGrp="1"/>
          </p:cNvSpPr>
          <p:nvPr>
            <p:ph type="sldNum" sz="quarter" idx="11"/>
          </p:nvPr>
        </p:nvSpPr>
        <p:spPr>
          <a:ln/>
        </p:spPr>
        <p:txBody>
          <a:bodyPr/>
          <a:lstStyle>
            <a:lvl1pPr>
              <a:defRPr/>
            </a:lvl1pPr>
          </a:lstStyle>
          <a:p>
            <a:pPr>
              <a:defRPr/>
            </a:pPr>
            <a:fld id="{750CA664-1F92-EA4E-A258-DEA8362C1244}" type="slidenum">
              <a:rPr/>
              <a:pPr>
                <a:defRPr/>
              </a:pPr>
              <a:t>‹#›</a:t>
            </a:fld>
            <a:endParaRPr/>
          </a:p>
        </p:txBody>
      </p:sp>
    </p:spTree>
    <p:extLst>
      <p:ext uri="{BB962C8B-B14F-4D97-AF65-F5344CB8AC3E}">
        <p14:creationId xmlns:p14="http://schemas.microsoft.com/office/powerpoint/2010/main" val="1140234563"/>
      </p:ext>
    </p:extLst>
  </p:cSld>
  <p:clrMapOvr>
    <a:masterClrMapping/>
  </p:clrMapOvr>
  <p:transition spd="slow"/>
</p:sldLayout>
</file>

<file path=ppt/slideLayouts/slideLayout9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3A158E0-CDDA-A348-B3B4-D84A055C8830}"/>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EBCEF254-52CF-A240-BC76-51E2FA2910CE}"/>
              </a:ext>
            </a:extLst>
          </p:cNvPr>
          <p:cNvSpPr txBox="1">
            <a:spLocks noGrp="1"/>
          </p:cNvSpPr>
          <p:nvPr>
            <p:ph type="sldNum" sz="quarter" idx="11"/>
          </p:nvPr>
        </p:nvSpPr>
        <p:spPr>
          <a:ln/>
        </p:spPr>
        <p:txBody>
          <a:bodyPr/>
          <a:lstStyle>
            <a:lvl1pPr>
              <a:defRPr/>
            </a:lvl1pPr>
          </a:lstStyle>
          <a:p>
            <a:pPr>
              <a:defRPr/>
            </a:pPr>
            <a:fld id="{45A67C2E-7C8B-194C-A299-47E444F97AE5}" type="slidenum">
              <a:rPr/>
              <a:pPr>
                <a:defRPr/>
              </a:pPr>
              <a:t>‹#›</a:t>
            </a:fld>
            <a:endParaRPr/>
          </a:p>
        </p:txBody>
      </p:sp>
    </p:spTree>
    <p:extLst>
      <p:ext uri="{BB962C8B-B14F-4D97-AF65-F5344CB8AC3E}">
        <p14:creationId xmlns:p14="http://schemas.microsoft.com/office/powerpoint/2010/main" val="996142728"/>
      </p:ext>
    </p:extLst>
  </p:cSld>
  <p:clrMapOvr>
    <a:masterClrMapping/>
  </p:clrMapOvr>
  <p:transition spd="slow"/>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1AE6B24-F908-7E45-B85A-A0A5B711F07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8ACD6AC-0AEE-4A4A-B6EE-23D9E007E5DE}"/>
              </a:ext>
            </a:extLst>
          </p:cNvPr>
          <p:cNvSpPr txBox="1">
            <a:spLocks noGrp="1"/>
          </p:cNvSpPr>
          <p:nvPr>
            <p:ph type="sldNum" sz="quarter" idx="11"/>
          </p:nvPr>
        </p:nvSpPr>
        <p:spPr>
          <a:ln/>
        </p:spPr>
        <p:txBody>
          <a:bodyPr/>
          <a:lstStyle>
            <a:lvl1pPr>
              <a:defRPr/>
            </a:lvl1pPr>
          </a:lstStyle>
          <a:p>
            <a:pPr>
              <a:defRPr/>
            </a:pPr>
            <a:fld id="{34E9507C-FD14-B74F-A7A8-FC0AE44055CD}" type="slidenum">
              <a:rPr/>
              <a:pPr>
                <a:defRPr/>
              </a:pPr>
              <a:t>‹#›</a:t>
            </a:fld>
            <a:endParaRPr/>
          </a:p>
        </p:txBody>
      </p:sp>
    </p:spTree>
    <p:extLst>
      <p:ext uri="{BB962C8B-B14F-4D97-AF65-F5344CB8AC3E}">
        <p14:creationId xmlns:p14="http://schemas.microsoft.com/office/powerpoint/2010/main" val="3231263975"/>
      </p:ext>
    </p:extLst>
  </p:cSld>
  <p:clrMapOvr>
    <a:masterClrMapping/>
  </p:clrMapOvr>
  <p:transition spd="slow"/>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BFE9572-6BE5-B843-9B75-3E1E70E3616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38C0D2AA-43DE-064F-A527-D22838D81F07}"/>
              </a:ext>
            </a:extLst>
          </p:cNvPr>
          <p:cNvSpPr txBox="1">
            <a:spLocks noGrp="1"/>
          </p:cNvSpPr>
          <p:nvPr>
            <p:ph type="sldNum" sz="quarter" idx="11"/>
          </p:nvPr>
        </p:nvSpPr>
        <p:spPr>
          <a:ln/>
        </p:spPr>
        <p:txBody>
          <a:bodyPr/>
          <a:lstStyle>
            <a:lvl1pPr>
              <a:defRPr/>
            </a:lvl1pPr>
          </a:lstStyle>
          <a:p>
            <a:pPr>
              <a:defRPr/>
            </a:pPr>
            <a:fld id="{AC4B6837-C729-4F44-B535-E148B4A56D95}" type="slidenum">
              <a:rPr/>
              <a:pPr>
                <a:defRPr/>
              </a:pPr>
              <a:t>‹#›</a:t>
            </a:fld>
            <a:endParaRPr/>
          </a:p>
        </p:txBody>
      </p:sp>
    </p:spTree>
    <p:extLst>
      <p:ext uri="{BB962C8B-B14F-4D97-AF65-F5344CB8AC3E}">
        <p14:creationId xmlns:p14="http://schemas.microsoft.com/office/powerpoint/2010/main" val="2112040299"/>
      </p:ext>
    </p:extLst>
  </p:cSld>
  <p:clrMapOvr>
    <a:masterClrMapping/>
  </p:clrMapOvr>
  <p:transition spd="slow"/>
</p:sldLayout>
</file>

<file path=ppt/slideLayouts/slideLayout9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8F95F0DC-CCAA-7946-81C5-502838439BE6}"/>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2E86208-2C1E-A54E-A195-26F38D10D952}"/>
              </a:ext>
            </a:extLst>
          </p:cNvPr>
          <p:cNvSpPr txBox="1">
            <a:spLocks noGrp="1"/>
          </p:cNvSpPr>
          <p:nvPr>
            <p:ph type="sldNum" sz="quarter" idx="11"/>
          </p:nvPr>
        </p:nvSpPr>
        <p:spPr>
          <a:ln/>
        </p:spPr>
        <p:txBody>
          <a:bodyPr/>
          <a:lstStyle>
            <a:lvl1pPr>
              <a:defRPr/>
            </a:lvl1pPr>
          </a:lstStyle>
          <a:p>
            <a:pPr>
              <a:defRPr/>
            </a:pPr>
            <a:fld id="{01D26322-DAF2-2440-BDC9-DBD4C33DEC5B}" type="slidenum">
              <a:rPr/>
              <a:pPr>
                <a:defRPr/>
              </a:pPr>
              <a:t>‹#›</a:t>
            </a:fld>
            <a:endParaRPr/>
          </a:p>
        </p:txBody>
      </p:sp>
    </p:spTree>
    <p:extLst>
      <p:ext uri="{BB962C8B-B14F-4D97-AF65-F5344CB8AC3E}">
        <p14:creationId xmlns:p14="http://schemas.microsoft.com/office/powerpoint/2010/main" val="1672249456"/>
      </p:ext>
    </p:extLst>
  </p:cSld>
  <p:clrMapOvr>
    <a:masterClrMapping/>
  </p:clrMapOvr>
  <p:transition spd="slow"/>
</p:sldLayout>
</file>

<file path=ppt/slideLayouts/slideLayout9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D4E0F7E4-83BA-E74E-A3A8-3CFF79682CD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A51C0BC-2C07-154D-AEEB-288DB99827F2}"/>
              </a:ext>
            </a:extLst>
          </p:cNvPr>
          <p:cNvSpPr txBox="1">
            <a:spLocks noGrp="1"/>
          </p:cNvSpPr>
          <p:nvPr>
            <p:ph type="sldNum" sz="quarter" idx="11"/>
          </p:nvPr>
        </p:nvSpPr>
        <p:spPr>
          <a:ln/>
        </p:spPr>
        <p:txBody>
          <a:bodyPr/>
          <a:lstStyle>
            <a:lvl1pPr>
              <a:defRPr/>
            </a:lvl1pPr>
          </a:lstStyle>
          <a:p>
            <a:pPr>
              <a:defRPr/>
            </a:pPr>
            <a:fld id="{9312E780-46FA-C648-8494-9A5EF6BC3711}" type="slidenum">
              <a:rPr/>
              <a:pPr>
                <a:defRPr/>
              </a:pPr>
              <a:t>‹#›</a:t>
            </a:fld>
            <a:endParaRPr/>
          </a:p>
        </p:txBody>
      </p:sp>
    </p:spTree>
    <p:extLst>
      <p:ext uri="{BB962C8B-B14F-4D97-AF65-F5344CB8AC3E}">
        <p14:creationId xmlns:p14="http://schemas.microsoft.com/office/powerpoint/2010/main" val="3417321185"/>
      </p:ext>
    </p:extLst>
  </p:cSld>
  <p:clrMapOvr>
    <a:masterClrMapping/>
  </p:clrMapOvr>
  <p:transition spd="slow"/>
</p:sldLayout>
</file>

<file path=ppt/slideLayouts/slideLayout9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612B83D9-D644-FD40-A6A4-3FCF32F0E42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00CC1B7-AE27-954C-9671-BCDA16E5BFE9}"/>
              </a:ext>
            </a:extLst>
          </p:cNvPr>
          <p:cNvSpPr txBox="1">
            <a:spLocks noGrp="1"/>
          </p:cNvSpPr>
          <p:nvPr>
            <p:ph type="sldNum" sz="quarter" idx="11"/>
          </p:nvPr>
        </p:nvSpPr>
        <p:spPr>
          <a:ln/>
        </p:spPr>
        <p:txBody>
          <a:bodyPr/>
          <a:lstStyle>
            <a:lvl1pPr>
              <a:defRPr/>
            </a:lvl1pPr>
          </a:lstStyle>
          <a:p>
            <a:pPr>
              <a:defRPr/>
            </a:pPr>
            <a:fld id="{93BB6735-8C8C-9140-A8EE-9C06C0D76994}" type="slidenum">
              <a:rPr/>
              <a:pPr>
                <a:defRPr/>
              </a:pPr>
              <a:t>‹#›</a:t>
            </a:fld>
            <a:endParaRPr/>
          </a:p>
        </p:txBody>
      </p:sp>
    </p:spTree>
    <p:extLst>
      <p:ext uri="{BB962C8B-B14F-4D97-AF65-F5344CB8AC3E}">
        <p14:creationId xmlns:p14="http://schemas.microsoft.com/office/powerpoint/2010/main" val="2599406452"/>
      </p:ext>
    </p:extLst>
  </p:cSld>
  <p:clrMapOvr>
    <a:masterClrMapping/>
  </p:clrMapOvr>
  <p:transition spd="slow"/>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D6C591E-F3F5-1A4B-8A7E-CFFFCEBF8C5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1C2B08F-8BAE-1949-92A3-26F915B1EB89}"/>
              </a:ext>
            </a:extLst>
          </p:cNvPr>
          <p:cNvSpPr txBox="1">
            <a:spLocks noGrp="1"/>
          </p:cNvSpPr>
          <p:nvPr>
            <p:ph type="sldNum" sz="quarter" idx="11"/>
          </p:nvPr>
        </p:nvSpPr>
        <p:spPr>
          <a:ln/>
        </p:spPr>
        <p:txBody>
          <a:bodyPr/>
          <a:lstStyle>
            <a:lvl1pPr>
              <a:defRPr/>
            </a:lvl1pPr>
          </a:lstStyle>
          <a:p>
            <a:pPr>
              <a:defRPr/>
            </a:pPr>
            <a:fld id="{F376B2CB-BEED-E94D-A37B-80B553EAD8EF}" type="slidenum">
              <a:rPr/>
              <a:pPr>
                <a:defRPr/>
              </a:pPr>
              <a:t>‹#›</a:t>
            </a:fld>
            <a:endParaRPr/>
          </a:p>
        </p:txBody>
      </p:sp>
    </p:spTree>
    <p:extLst>
      <p:ext uri="{BB962C8B-B14F-4D97-AF65-F5344CB8AC3E}">
        <p14:creationId xmlns:p14="http://schemas.microsoft.com/office/powerpoint/2010/main" val="221060556"/>
      </p:ext>
    </p:extLst>
  </p:cSld>
  <p:clrMapOvr>
    <a:masterClrMapping/>
  </p:clrMapOvr>
  <p:transition spd="slow"/>
</p:sldLayout>
</file>

<file path=ppt/slideLayouts/slideLayout9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E1B52E2-B15D-6C47-BDCC-2713AA89C25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5F16231-C969-4744-BC5B-D98AC92BAE27}"/>
              </a:ext>
            </a:extLst>
          </p:cNvPr>
          <p:cNvSpPr txBox="1">
            <a:spLocks noGrp="1"/>
          </p:cNvSpPr>
          <p:nvPr>
            <p:ph type="sldNum" sz="quarter" idx="11"/>
          </p:nvPr>
        </p:nvSpPr>
        <p:spPr>
          <a:ln/>
        </p:spPr>
        <p:txBody>
          <a:bodyPr/>
          <a:lstStyle>
            <a:lvl1pPr>
              <a:defRPr/>
            </a:lvl1pPr>
          </a:lstStyle>
          <a:p>
            <a:pPr>
              <a:defRPr/>
            </a:pPr>
            <a:fld id="{77448F46-E55E-9B4B-99B4-B0B99B5ACC2F}" type="slidenum">
              <a:rPr/>
              <a:pPr>
                <a:defRPr/>
              </a:pPr>
              <a:t>‹#›</a:t>
            </a:fld>
            <a:endParaRPr/>
          </a:p>
        </p:txBody>
      </p:sp>
    </p:spTree>
    <p:extLst>
      <p:ext uri="{BB962C8B-B14F-4D97-AF65-F5344CB8AC3E}">
        <p14:creationId xmlns:p14="http://schemas.microsoft.com/office/powerpoint/2010/main" val="1572761549"/>
      </p:ext>
    </p:extLst>
  </p:cSld>
  <p:clrMapOvr>
    <a:masterClrMapping/>
  </p:clrMapOvr>
  <p:transition spd="slow"/>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E160A3DA-BC72-5647-8E73-F21F4EC30CC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F666579-D098-8E4E-8982-FAB0E0F96BAD}"/>
              </a:ext>
            </a:extLst>
          </p:cNvPr>
          <p:cNvSpPr txBox="1">
            <a:spLocks noGrp="1"/>
          </p:cNvSpPr>
          <p:nvPr>
            <p:ph type="sldNum" sz="quarter" idx="11"/>
          </p:nvPr>
        </p:nvSpPr>
        <p:spPr>
          <a:ln/>
        </p:spPr>
        <p:txBody>
          <a:bodyPr/>
          <a:lstStyle>
            <a:lvl1pPr>
              <a:defRPr/>
            </a:lvl1pPr>
          </a:lstStyle>
          <a:p>
            <a:pPr>
              <a:defRPr/>
            </a:pPr>
            <a:fld id="{3BB3F7FE-98EE-CA46-B551-AAA3DBD8ABC4}" type="slidenum">
              <a:rPr/>
              <a:pPr>
                <a:defRPr/>
              </a:pPr>
              <a:t>‹#›</a:t>
            </a:fld>
            <a:endParaRPr/>
          </a:p>
        </p:txBody>
      </p:sp>
    </p:spTree>
    <p:extLst>
      <p:ext uri="{BB962C8B-B14F-4D97-AF65-F5344CB8AC3E}">
        <p14:creationId xmlns:p14="http://schemas.microsoft.com/office/powerpoint/2010/main" val="3565757096"/>
      </p:ext>
    </p:extLst>
  </p:cSld>
  <p:clrMapOvr>
    <a:masterClrMapping/>
  </p:clrMapOvr>
  <p:transition spd="slow"/>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215E0E4-A4B8-C141-94E1-4B5109439B5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0B5C47B-4136-BD44-BA11-533A47034360}"/>
              </a:ext>
            </a:extLst>
          </p:cNvPr>
          <p:cNvSpPr txBox="1">
            <a:spLocks noGrp="1"/>
          </p:cNvSpPr>
          <p:nvPr>
            <p:ph type="sldNum" sz="quarter" idx="11"/>
          </p:nvPr>
        </p:nvSpPr>
        <p:spPr>
          <a:ln/>
        </p:spPr>
        <p:txBody>
          <a:bodyPr/>
          <a:lstStyle>
            <a:lvl1pPr>
              <a:defRPr/>
            </a:lvl1pPr>
          </a:lstStyle>
          <a:p>
            <a:pPr>
              <a:defRPr/>
            </a:pPr>
            <a:fld id="{84B8CAD3-A877-3D44-853D-386547BBA8DE}" type="slidenum">
              <a:rPr/>
              <a:pPr>
                <a:defRPr/>
              </a:pPr>
              <a:t>‹#›</a:t>
            </a:fld>
            <a:endParaRPr/>
          </a:p>
        </p:txBody>
      </p:sp>
    </p:spTree>
    <p:extLst>
      <p:ext uri="{BB962C8B-B14F-4D97-AF65-F5344CB8AC3E}">
        <p14:creationId xmlns:p14="http://schemas.microsoft.com/office/powerpoint/2010/main" val="1113874116"/>
      </p:ext>
    </p:extLst>
  </p:cSld>
  <p:clrMapOvr>
    <a:masterClrMapping/>
  </p:clrMapOvr>
  <p:transition spd="slow"/>
</p:sldLayout>
</file>

<file path=ppt/slideLayouts/slideLayout9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E7BCD1D8-95C1-364D-8114-E3788FBA7A6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7B01D48-74A1-0A40-9F6D-C8CC7E68FC6A}"/>
              </a:ext>
            </a:extLst>
          </p:cNvPr>
          <p:cNvSpPr txBox="1">
            <a:spLocks noGrp="1"/>
          </p:cNvSpPr>
          <p:nvPr>
            <p:ph type="sldNum" sz="quarter" idx="11"/>
          </p:nvPr>
        </p:nvSpPr>
        <p:spPr>
          <a:ln/>
        </p:spPr>
        <p:txBody>
          <a:bodyPr/>
          <a:lstStyle>
            <a:lvl1pPr>
              <a:defRPr/>
            </a:lvl1pPr>
          </a:lstStyle>
          <a:p>
            <a:pPr>
              <a:defRPr/>
            </a:pPr>
            <a:fld id="{51AE9833-0CDE-8A41-9775-7DF67863B319}" type="slidenum">
              <a:rPr/>
              <a:pPr>
                <a:defRPr/>
              </a:pPr>
              <a:t>‹#›</a:t>
            </a:fld>
            <a:endParaRPr/>
          </a:p>
        </p:txBody>
      </p:sp>
    </p:spTree>
    <p:extLst>
      <p:ext uri="{BB962C8B-B14F-4D97-AF65-F5344CB8AC3E}">
        <p14:creationId xmlns:p14="http://schemas.microsoft.com/office/powerpoint/2010/main" val="54206416"/>
      </p:ext>
    </p:extLst>
  </p:cSld>
  <p:clrMapOvr>
    <a:masterClrMapping/>
  </p:clrMapOvr>
  <p:transition spd="slow"/>
</p:sldLayout>
</file>

<file path=ppt/slideLayouts/slideLayout9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7DCE466-D092-4644-970D-FF947ABD3E4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725E755-9CDF-3E4A-AA90-FAEF33CEBB66}"/>
              </a:ext>
            </a:extLst>
          </p:cNvPr>
          <p:cNvSpPr txBox="1">
            <a:spLocks noGrp="1"/>
          </p:cNvSpPr>
          <p:nvPr>
            <p:ph type="sldNum" sz="quarter" idx="11"/>
          </p:nvPr>
        </p:nvSpPr>
        <p:spPr>
          <a:ln/>
        </p:spPr>
        <p:txBody>
          <a:bodyPr/>
          <a:lstStyle>
            <a:lvl1pPr>
              <a:defRPr/>
            </a:lvl1pPr>
          </a:lstStyle>
          <a:p>
            <a:pPr>
              <a:defRPr/>
            </a:pPr>
            <a:fld id="{8940D241-0E24-0041-B302-D80867AFF724}" type="slidenum">
              <a:rPr/>
              <a:pPr>
                <a:defRPr/>
              </a:pPr>
              <a:t>‹#›</a:t>
            </a:fld>
            <a:endParaRPr/>
          </a:p>
        </p:txBody>
      </p:sp>
    </p:spTree>
    <p:extLst>
      <p:ext uri="{BB962C8B-B14F-4D97-AF65-F5344CB8AC3E}">
        <p14:creationId xmlns:p14="http://schemas.microsoft.com/office/powerpoint/2010/main" val="4230497803"/>
      </p:ext>
    </p:extLst>
  </p:cSld>
  <p:clrMapOvr>
    <a:masterClrMapping/>
  </p:clrMapOvr>
  <p:transition spd="slow"/>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3CBE819B-20F8-4144-83B7-606865A3DE9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5385D54-0F2E-8146-B5EF-8DD3A2155EAC}"/>
              </a:ext>
            </a:extLst>
          </p:cNvPr>
          <p:cNvSpPr txBox="1">
            <a:spLocks noGrp="1"/>
          </p:cNvSpPr>
          <p:nvPr>
            <p:ph type="sldNum" sz="quarter" idx="11"/>
          </p:nvPr>
        </p:nvSpPr>
        <p:spPr>
          <a:ln/>
        </p:spPr>
        <p:txBody>
          <a:bodyPr/>
          <a:lstStyle>
            <a:lvl1pPr>
              <a:defRPr/>
            </a:lvl1pPr>
          </a:lstStyle>
          <a:p>
            <a:pPr>
              <a:defRPr/>
            </a:pPr>
            <a:fld id="{45BBF2A4-9484-4A49-AC92-CECFCD3A8BD0}" type="slidenum">
              <a:rPr/>
              <a:pPr>
                <a:defRPr/>
              </a:pPr>
              <a:t>‹#›</a:t>
            </a:fld>
            <a:endParaRPr/>
          </a:p>
        </p:txBody>
      </p:sp>
    </p:spTree>
    <p:extLst>
      <p:ext uri="{BB962C8B-B14F-4D97-AF65-F5344CB8AC3E}">
        <p14:creationId xmlns:p14="http://schemas.microsoft.com/office/powerpoint/2010/main" val="762249568"/>
      </p:ext>
    </p:extLst>
  </p:cSld>
  <p:clrMapOvr>
    <a:masterClrMapping/>
  </p:clrMapOvr>
  <p:transition spd="slow"/>
</p:sldLayout>
</file>

<file path=ppt/slideLayouts/slideLayout9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7AF4AE28-73A4-3442-8172-7D1BC941F255}"/>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3239959B-BA94-F542-9981-0811A8914B9C}"/>
              </a:ext>
            </a:extLst>
          </p:cNvPr>
          <p:cNvSpPr txBox="1">
            <a:spLocks noGrp="1"/>
          </p:cNvSpPr>
          <p:nvPr>
            <p:ph type="sldNum" sz="quarter" idx="11"/>
          </p:nvPr>
        </p:nvSpPr>
        <p:spPr>
          <a:ln/>
        </p:spPr>
        <p:txBody>
          <a:bodyPr/>
          <a:lstStyle>
            <a:lvl1pPr>
              <a:defRPr/>
            </a:lvl1pPr>
          </a:lstStyle>
          <a:p>
            <a:pPr>
              <a:defRPr/>
            </a:pPr>
            <a:fld id="{08AAABC1-FB4E-7949-AF4B-CB85754E935A}" type="slidenum">
              <a:rPr/>
              <a:pPr>
                <a:defRPr/>
              </a:pPr>
              <a:t>‹#›</a:t>
            </a:fld>
            <a:endParaRPr/>
          </a:p>
        </p:txBody>
      </p:sp>
    </p:spTree>
    <p:extLst>
      <p:ext uri="{BB962C8B-B14F-4D97-AF65-F5344CB8AC3E}">
        <p14:creationId xmlns:p14="http://schemas.microsoft.com/office/powerpoint/2010/main" val="859434634"/>
      </p:ext>
    </p:extLst>
  </p:cSld>
  <p:clrMapOvr>
    <a:masterClrMapping/>
  </p:clrMapOvr>
  <p:transition spd="slow"/>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670346C-943E-8749-ABA8-9FA2F9148D1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406CCE9D-2805-B344-9809-E02ED875FA23}"/>
              </a:ext>
            </a:extLst>
          </p:cNvPr>
          <p:cNvSpPr txBox="1">
            <a:spLocks noGrp="1"/>
          </p:cNvSpPr>
          <p:nvPr>
            <p:ph type="sldNum" sz="quarter" idx="11"/>
          </p:nvPr>
        </p:nvSpPr>
        <p:spPr>
          <a:ln/>
        </p:spPr>
        <p:txBody>
          <a:bodyPr/>
          <a:lstStyle>
            <a:lvl1pPr>
              <a:defRPr/>
            </a:lvl1pPr>
          </a:lstStyle>
          <a:p>
            <a:pPr>
              <a:defRPr/>
            </a:pPr>
            <a:fld id="{3241EE74-1711-CB47-82A0-36AA94E6D36F}" type="slidenum">
              <a:rPr/>
              <a:pPr>
                <a:defRPr/>
              </a:pPr>
              <a:t>‹#›</a:t>
            </a:fld>
            <a:endParaRPr/>
          </a:p>
        </p:txBody>
      </p:sp>
    </p:spTree>
    <p:extLst>
      <p:ext uri="{BB962C8B-B14F-4D97-AF65-F5344CB8AC3E}">
        <p14:creationId xmlns:p14="http://schemas.microsoft.com/office/powerpoint/2010/main" val="1634976285"/>
      </p:ext>
    </p:extLst>
  </p:cSld>
  <p:clrMapOvr>
    <a:masterClrMapping/>
  </p:clrMapOvr>
  <p:transition spd="slow"/>
</p:sldLayout>
</file>

<file path=ppt/slideLayouts/slideLayout9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85D2A32-14E7-8948-B2EC-4BA4BFAD40F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9298DEFF-B08D-EF42-A6E5-18EE11657842}"/>
              </a:ext>
            </a:extLst>
          </p:cNvPr>
          <p:cNvSpPr txBox="1">
            <a:spLocks noGrp="1"/>
          </p:cNvSpPr>
          <p:nvPr>
            <p:ph type="sldNum" sz="quarter" idx="11"/>
          </p:nvPr>
        </p:nvSpPr>
        <p:spPr>
          <a:ln/>
        </p:spPr>
        <p:txBody>
          <a:bodyPr/>
          <a:lstStyle>
            <a:lvl1pPr>
              <a:defRPr/>
            </a:lvl1pPr>
          </a:lstStyle>
          <a:p>
            <a:pPr>
              <a:defRPr/>
            </a:pPr>
            <a:fld id="{6F128B0C-282D-AA47-BA14-1D1EA8A13CD2}" type="slidenum">
              <a:rPr/>
              <a:pPr>
                <a:defRPr/>
              </a:pPr>
              <a:t>‹#›</a:t>
            </a:fld>
            <a:endParaRPr/>
          </a:p>
        </p:txBody>
      </p:sp>
    </p:spTree>
    <p:extLst>
      <p:ext uri="{BB962C8B-B14F-4D97-AF65-F5344CB8AC3E}">
        <p14:creationId xmlns:p14="http://schemas.microsoft.com/office/powerpoint/2010/main" val="864065005"/>
      </p:ext>
    </p:extLst>
  </p:cSld>
  <p:clrMapOvr>
    <a:masterClrMapping/>
  </p:clrMapOvr>
  <p:transition spd="slow"/>
</p:sldLayout>
</file>

<file path=ppt/slideLayouts/slideLayout9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98C67648-0EA6-4943-871C-4978C4AD0CFE}"/>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CBD07F4-324D-8E4E-8757-A0C8A4BD8922}"/>
              </a:ext>
            </a:extLst>
          </p:cNvPr>
          <p:cNvSpPr txBox="1">
            <a:spLocks noGrp="1"/>
          </p:cNvSpPr>
          <p:nvPr>
            <p:ph type="sldNum" sz="quarter" idx="11"/>
          </p:nvPr>
        </p:nvSpPr>
        <p:spPr>
          <a:ln/>
        </p:spPr>
        <p:txBody>
          <a:bodyPr/>
          <a:lstStyle>
            <a:lvl1pPr>
              <a:defRPr/>
            </a:lvl1pPr>
          </a:lstStyle>
          <a:p>
            <a:pPr>
              <a:defRPr/>
            </a:pPr>
            <a:fld id="{E053956D-0316-F943-8E21-D241A080A8F3}" type="slidenum">
              <a:rPr/>
              <a:pPr>
                <a:defRPr/>
              </a:pPr>
              <a:t>‹#›</a:t>
            </a:fld>
            <a:endParaRPr/>
          </a:p>
        </p:txBody>
      </p:sp>
    </p:spTree>
    <p:extLst>
      <p:ext uri="{BB962C8B-B14F-4D97-AF65-F5344CB8AC3E}">
        <p14:creationId xmlns:p14="http://schemas.microsoft.com/office/powerpoint/2010/main" val="2149214635"/>
      </p:ext>
    </p:extLst>
  </p:cSld>
  <p:clrMapOvr>
    <a:masterClrMapping/>
  </p:clrMapOvr>
  <p:transition spd="slow"/>
</p:sldLayout>
</file>

<file path=ppt/slideLayouts/slideLayout9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99D9C04-CB88-2C44-9E84-1A59D0BFC73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66C7CB7B-BC71-424B-AF40-66A57C16AD56}"/>
              </a:ext>
            </a:extLst>
          </p:cNvPr>
          <p:cNvSpPr txBox="1">
            <a:spLocks noGrp="1"/>
          </p:cNvSpPr>
          <p:nvPr>
            <p:ph type="sldNum" sz="quarter" idx="11"/>
          </p:nvPr>
        </p:nvSpPr>
        <p:spPr>
          <a:ln/>
        </p:spPr>
        <p:txBody>
          <a:bodyPr/>
          <a:lstStyle>
            <a:lvl1pPr>
              <a:defRPr/>
            </a:lvl1pPr>
          </a:lstStyle>
          <a:p>
            <a:pPr>
              <a:defRPr/>
            </a:pPr>
            <a:fld id="{EF2E0CCB-A48C-AD4E-B7E8-91F5257909F3}" type="slidenum">
              <a:rPr/>
              <a:pPr>
                <a:defRPr/>
              </a:pPr>
              <a:t>‹#›</a:t>
            </a:fld>
            <a:endParaRPr/>
          </a:p>
        </p:txBody>
      </p:sp>
    </p:spTree>
    <p:extLst>
      <p:ext uri="{BB962C8B-B14F-4D97-AF65-F5344CB8AC3E}">
        <p14:creationId xmlns:p14="http://schemas.microsoft.com/office/powerpoint/2010/main" val="4109729883"/>
      </p:ext>
    </p:extLst>
  </p:cSld>
  <p:clrMapOvr>
    <a:masterClrMapping/>
  </p:clrMapOvr>
  <p:transition spd="slow"/>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E73D5B8-3B40-A74C-A6B7-7D24552E6984}"/>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EBE5FCD-99EF-B34A-AD94-E8C185E9E971}"/>
              </a:ext>
            </a:extLst>
          </p:cNvPr>
          <p:cNvSpPr txBox="1">
            <a:spLocks noGrp="1"/>
          </p:cNvSpPr>
          <p:nvPr>
            <p:ph type="sldNum" sz="quarter" idx="11"/>
          </p:nvPr>
        </p:nvSpPr>
        <p:spPr>
          <a:ln/>
        </p:spPr>
        <p:txBody>
          <a:bodyPr/>
          <a:lstStyle>
            <a:lvl1pPr>
              <a:defRPr/>
            </a:lvl1pPr>
          </a:lstStyle>
          <a:p>
            <a:pPr>
              <a:defRPr/>
            </a:pPr>
            <a:fld id="{2F3816E0-5055-9A48-8D86-44ED97603F00}" type="slidenum">
              <a:rPr/>
              <a:pPr>
                <a:defRPr/>
              </a:pPr>
              <a:t>‹#›</a:t>
            </a:fld>
            <a:endParaRPr/>
          </a:p>
        </p:txBody>
      </p:sp>
    </p:spTree>
    <p:extLst>
      <p:ext uri="{BB962C8B-B14F-4D97-AF65-F5344CB8AC3E}">
        <p14:creationId xmlns:p14="http://schemas.microsoft.com/office/powerpoint/2010/main" val="525796195"/>
      </p:ext>
    </p:extLst>
  </p:cSld>
  <p:clrMapOvr>
    <a:masterClrMapping/>
  </p:clrMapOvr>
  <p:transition spd="slow"/>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DB0BCB5-76EB-A54C-A1FD-00325781DD8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DBC7D26-1304-894B-95AE-866E312D66D4}"/>
              </a:ext>
            </a:extLst>
          </p:cNvPr>
          <p:cNvSpPr txBox="1">
            <a:spLocks noGrp="1"/>
          </p:cNvSpPr>
          <p:nvPr>
            <p:ph type="sldNum" sz="quarter" idx="11"/>
          </p:nvPr>
        </p:nvSpPr>
        <p:spPr>
          <a:ln/>
        </p:spPr>
        <p:txBody>
          <a:bodyPr/>
          <a:lstStyle>
            <a:lvl1pPr>
              <a:defRPr/>
            </a:lvl1pPr>
          </a:lstStyle>
          <a:p>
            <a:pPr>
              <a:defRPr/>
            </a:pPr>
            <a:fld id="{A5AB643D-3CA8-C146-853C-4D5291143A6A}" type="slidenum">
              <a:rPr/>
              <a:pPr>
                <a:defRPr/>
              </a:pPr>
              <a:t>‹#›</a:t>
            </a:fld>
            <a:endParaRPr/>
          </a:p>
        </p:txBody>
      </p:sp>
    </p:spTree>
    <p:extLst>
      <p:ext uri="{BB962C8B-B14F-4D97-AF65-F5344CB8AC3E}">
        <p14:creationId xmlns:p14="http://schemas.microsoft.com/office/powerpoint/2010/main" val="3775853738"/>
      </p:ext>
    </p:extLst>
  </p:cSld>
  <p:clrMapOvr>
    <a:masterClrMapping/>
  </p:clrMapOvr>
  <p:transition spd="slow"/>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CADBE97-F9D9-9C47-8A60-1EAEFCBB724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DF3F3A0-7B8F-FE4E-BFD0-50CBE10C2829}"/>
              </a:ext>
            </a:extLst>
          </p:cNvPr>
          <p:cNvSpPr txBox="1">
            <a:spLocks noGrp="1"/>
          </p:cNvSpPr>
          <p:nvPr>
            <p:ph type="sldNum" sz="quarter" idx="11"/>
          </p:nvPr>
        </p:nvSpPr>
        <p:spPr>
          <a:ln/>
        </p:spPr>
        <p:txBody>
          <a:bodyPr/>
          <a:lstStyle>
            <a:lvl1pPr>
              <a:defRPr/>
            </a:lvl1pPr>
          </a:lstStyle>
          <a:p>
            <a:pPr>
              <a:defRPr/>
            </a:pPr>
            <a:fld id="{3831727A-6222-1748-BA57-98F76ADCA21E}" type="slidenum">
              <a:rPr/>
              <a:pPr>
                <a:defRPr/>
              </a:pPr>
              <a:t>‹#›</a:t>
            </a:fld>
            <a:endParaRPr/>
          </a:p>
        </p:txBody>
      </p:sp>
    </p:spTree>
    <p:extLst>
      <p:ext uri="{BB962C8B-B14F-4D97-AF65-F5344CB8AC3E}">
        <p14:creationId xmlns:p14="http://schemas.microsoft.com/office/powerpoint/2010/main" val="1360636119"/>
      </p:ext>
    </p:extLst>
  </p:cSld>
  <p:clrMapOvr>
    <a:masterClrMapping/>
  </p:clrMapOvr>
  <p:transition spd="slow"/>
</p:sldLayout>
</file>

<file path=ppt/slideLayouts/slideLayout9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F8DA27BF-D099-4146-8E18-905B6FF6094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9B4B0A6-BFA5-834E-93BC-C21A3B7DE8A3}"/>
              </a:ext>
            </a:extLst>
          </p:cNvPr>
          <p:cNvSpPr txBox="1">
            <a:spLocks noGrp="1"/>
          </p:cNvSpPr>
          <p:nvPr>
            <p:ph type="sldNum" sz="quarter" idx="11"/>
          </p:nvPr>
        </p:nvSpPr>
        <p:spPr>
          <a:ln/>
        </p:spPr>
        <p:txBody>
          <a:bodyPr/>
          <a:lstStyle>
            <a:lvl1pPr>
              <a:defRPr/>
            </a:lvl1pPr>
          </a:lstStyle>
          <a:p>
            <a:pPr>
              <a:defRPr/>
            </a:pPr>
            <a:fld id="{454DC278-156E-8548-A5B5-8B830EAA1673}" type="slidenum">
              <a:rPr/>
              <a:pPr>
                <a:defRPr/>
              </a:pPr>
              <a:t>‹#›</a:t>
            </a:fld>
            <a:endParaRPr/>
          </a:p>
        </p:txBody>
      </p:sp>
    </p:spTree>
    <p:extLst>
      <p:ext uri="{BB962C8B-B14F-4D97-AF65-F5344CB8AC3E}">
        <p14:creationId xmlns:p14="http://schemas.microsoft.com/office/powerpoint/2010/main" val="767806258"/>
      </p:ext>
    </p:extLst>
  </p:cSld>
  <p:clrMapOvr>
    <a:masterClrMapping/>
  </p:clrMapOvr>
  <p:transition spd="slow"/>
</p:sldLayout>
</file>

<file path=ppt/slideLayouts/slideLayout9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10E09CB4-0E2D-8F42-B2B7-AAB5A035B95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41FB975-44D6-D44E-ADD0-FCDFEC8F4352}"/>
              </a:ext>
            </a:extLst>
          </p:cNvPr>
          <p:cNvSpPr txBox="1">
            <a:spLocks noGrp="1"/>
          </p:cNvSpPr>
          <p:nvPr>
            <p:ph type="sldNum" sz="quarter" idx="11"/>
          </p:nvPr>
        </p:nvSpPr>
        <p:spPr>
          <a:ln/>
        </p:spPr>
        <p:txBody>
          <a:bodyPr/>
          <a:lstStyle>
            <a:lvl1pPr>
              <a:defRPr/>
            </a:lvl1pPr>
          </a:lstStyle>
          <a:p>
            <a:pPr>
              <a:defRPr/>
            </a:pPr>
            <a:fld id="{63EE5914-6771-C74B-B89B-B4E712945756}" type="slidenum">
              <a:rPr/>
              <a:pPr>
                <a:defRPr/>
              </a:pPr>
              <a:t>‹#›</a:t>
            </a:fld>
            <a:endParaRPr/>
          </a:p>
        </p:txBody>
      </p:sp>
    </p:spTree>
    <p:extLst>
      <p:ext uri="{BB962C8B-B14F-4D97-AF65-F5344CB8AC3E}">
        <p14:creationId xmlns:p14="http://schemas.microsoft.com/office/powerpoint/2010/main" val="2458772079"/>
      </p:ext>
    </p:extLst>
  </p:cSld>
  <p:clrMapOvr>
    <a:masterClrMapping/>
  </p:clrMapOvr>
  <p:transition spd="slow"/>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F77013B2-A6CD-7549-AB19-08E617D65CD5}"/>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0C97EEDE-29DB-F849-A2FF-262E707AAC83}"/>
              </a:ext>
            </a:extLst>
          </p:cNvPr>
          <p:cNvSpPr txBox="1">
            <a:spLocks noGrp="1"/>
          </p:cNvSpPr>
          <p:nvPr>
            <p:ph type="sldNum" sz="quarter" idx="11"/>
          </p:nvPr>
        </p:nvSpPr>
        <p:spPr>
          <a:ln/>
        </p:spPr>
        <p:txBody>
          <a:bodyPr/>
          <a:lstStyle>
            <a:lvl1pPr>
              <a:defRPr/>
            </a:lvl1pPr>
          </a:lstStyle>
          <a:p>
            <a:pPr>
              <a:defRPr/>
            </a:pPr>
            <a:fld id="{6E2EB373-DC41-D041-94CA-3FDCDF5105D8}" type="slidenum">
              <a:rPr/>
              <a:pPr>
                <a:defRPr/>
              </a:pPr>
              <a:t>‹#›</a:t>
            </a:fld>
            <a:endParaRPr/>
          </a:p>
        </p:txBody>
      </p:sp>
    </p:spTree>
    <p:extLst>
      <p:ext uri="{BB962C8B-B14F-4D97-AF65-F5344CB8AC3E}">
        <p14:creationId xmlns:p14="http://schemas.microsoft.com/office/powerpoint/2010/main" val="2156457969"/>
      </p:ext>
    </p:extLst>
  </p:cSld>
  <p:clrMapOvr>
    <a:masterClrMapping/>
  </p:clrMapOvr>
  <p:transition spd="slow"/>
</p:sldLayout>
</file>

<file path=ppt/slideLayouts/slideLayout9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C9191C7D-4DD4-7245-B34C-109B64C8F1C7}"/>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244A9CC-17D3-2F40-A426-3CBBEB2991E6}"/>
              </a:ext>
            </a:extLst>
          </p:cNvPr>
          <p:cNvSpPr txBox="1">
            <a:spLocks noGrp="1"/>
          </p:cNvSpPr>
          <p:nvPr>
            <p:ph type="sldNum" sz="quarter" idx="11"/>
          </p:nvPr>
        </p:nvSpPr>
        <p:spPr>
          <a:ln/>
        </p:spPr>
        <p:txBody>
          <a:bodyPr/>
          <a:lstStyle>
            <a:lvl1pPr>
              <a:defRPr/>
            </a:lvl1pPr>
          </a:lstStyle>
          <a:p>
            <a:pPr>
              <a:defRPr/>
            </a:pPr>
            <a:fld id="{E0114715-5400-474E-B5B3-432B5518BF0A}" type="slidenum">
              <a:rPr/>
              <a:pPr>
                <a:defRPr/>
              </a:pPr>
              <a:t>‹#›</a:t>
            </a:fld>
            <a:endParaRPr/>
          </a:p>
        </p:txBody>
      </p:sp>
    </p:spTree>
    <p:extLst>
      <p:ext uri="{BB962C8B-B14F-4D97-AF65-F5344CB8AC3E}">
        <p14:creationId xmlns:p14="http://schemas.microsoft.com/office/powerpoint/2010/main" val="4140335826"/>
      </p:ext>
    </p:extLst>
  </p:cSld>
  <p:clrMapOvr>
    <a:masterClrMapping/>
  </p:clrMapOvr>
  <p:transition spd="slow"/>
</p:sldLayout>
</file>

<file path=ppt/slideLayouts/slideLayout9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65C4C238-6395-7240-8778-AFA63F5DA4F9}"/>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8B00AD7-7076-5A46-A45D-9FEAEE01A736}"/>
              </a:ext>
            </a:extLst>
          </p:cNvPr>
          <p:cNvSpPr txBox="1">
            <a:spLocks noGrp="1"/>
          </p:cNvSpPr>
          <p:nvPr>
            <p:ph type="sldNum" sz="quarter" idx="11"/>
          </p:nvPr>
        </p:nvSpPr>
        <p:spPr>
          <a:ln/>
        </p:spPr>
        <p:txBody>
          <a:bodyPr/>
          <a:lstStyle>
            <a:lvl1pPr>
              <a:defRPr/>
            </a:lvl1pPr>
          </a:lstStyle>
          <a:p>
            <a:pPr>
              <a:defRPr/>
            </a:pPr>
            <a:fld id="{4D33A74E-0CBC-644D-8624-5A98704BA06D}" type="slidenum">
              <a:rPr/>
              <a:pPr>
                <a:defRPr/>
              </a:pPr>
              <a:t>‹#›</a:t>
            </a:fld>
            <a:endParaRPr/>
          </a:p>
        </p:txBody>
      </p:sp>
    </p:spTree>
    <p:extLst>
      <p:ext uri="{BB962C8B-B14F-4D97-AF65-F5344CB8AC3E}">
        <p14:creationId xmlns:p14="http://schemas.microsoft.com/office/powerpoint/2010/main" val="2125119395"/>
      </p:ext>
    </p:extLst>
  </p:cSld>
  <p:clrMapOvr>
    <a:masterClrMapping/>
  </p:clrMapOvr>
  <p:transition spd="slow"/>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508ECFE-9243-4844-B9F3-246964D61659}"/>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1AA99681-712C-7546-B8AD-AC048CA924CB}"/>
              </a:ext>
            </a:extLst>
          </p:cNvPr>
          <p:cNvSpPr txBox="1">
            <a:spLocks noGrp="1"/>
          </p:cNvSpPr>
          <p:nvPr>
            <p:ph type="sldNum" sz="quarter" idx="11"/>
          </p:nvPr>
        </p:nvSpPr>
        <p:spPr>
          <a:ln/>
        </p:spPr>
        <p:txBody>
          <a:bodyPr/>
          <a:lstStyle>
            <a:lvl1pPr>
              <a:defRPr/>
            </a:lvl1pPr>
          </a:lstStyle>
          <a:p>
            <a:pPr>
              <a:defRPr/>
            </a:pPr>
            <a:fld id="{4D092F21-A7B3-FB48-A678-35AB2ABCFC2C}" type="slidenum">
              <a:rPr/>
              <a:pPr>
                <a:defRPr/>
              </a:pPr>
              <a:t>‹#›</a:t>
            </a:fld>
            <a:endParaRPr/>
          </a:p>
        </p:txBody>
      </p:sp>
    </p:spTree>
    <p:extLst>
      <p:ext uri="{BB962C8B-B14F-4D97-AF65-F5344CB8AC3E}">
        <p14:creationId xmlns:p14="http://schemas.microsoft.com/office/powerpoint/2010/main" val="1202015973"/>
      </p:ext>
    </p:extLst>
  </p:cSld>
  <p:clrMapOvr>
    <a:masterClrMapping/>
  </p:clrMapOvr>
  <p:transition spd="slow"/>
</p:sldLayout>
</file>

<file path=ppt/slideLayouts/slideLayout9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06A0613F-B878-794F-9318-0CEF1B49B29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AEA725BF-1523-C543-857B-C60A6CC26589}"/>
              </a:ext>
            </a:extLst>
          </p:cNvPr>
          <p:cNvSpPr txBox="1">
            <a:spLocks noGrp="1"/>
          </p:cNvSpPr>
          <p:nvPr>
            <p:ph type="sldNum" sz="quarter" idx="11"/>
          </p:nvPr>
        </p:nvSpPr>
        <p:spPr>
          <a:ln/>
        </p:spPr>
        <p:txBody>
          <a:bodyPr/>
          <a:lstStyle>
            <a:lvl1pPr>
              <a:defRPr/>
            </a:lvl1pPr>
          </a:lstStyle>
          <a:p>
            <a:pPr>
              <a:defRPr/>
            </a:pPr>
            <a:fld id="{E350DC6D-4B45-D94D-989E-78F8E326A391}" type="slidenum">
              <a:rPr/>
              <a:pPr>
                <a:defRPr/>
              </a:pPr>
              <a:t>‹#›</a:t>
            </a:fld>
            <a:endParaRPr/>
          </a:p>
        </p:txBody>
      </p:sp>
    </p:spTree>
    <p:extLst>
      <p:ext uri="{BB962C8B-B14F-4D97-AF65-F5344CB8AC3E}">
        <p14:creationId xmlns:p14="http://schemas.microsoft.com/office/powerpoint/2010/main" val="3669352840"/>
      </p:ext>
    </p:extLst>
  </p:cSld>
  <p:clrMapOvr>
    <a:masterClrMapping/>
  </p:clrMapOvr>
  <p:transition spd="slow"/>
</p:sldLayout>
</file>

<file path=ppt/slideLayouts/slideLayout9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42278662-3549-3245-80EF-648C0E46D5DA}"/>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0071935-FE22-8D44-8AF7-06FACD2B82D3}"/>
              </a:ext>
            </a:extLst>
          </p:cNvPr>
          <p:cNvSpPr txBox="1">
            <a:spLocks noGrp="1"/>
          </p:cNvSpPr>
          <p:nvPr>
            <p:ph type="sldNum" sz="quarter" idx="11"/>
          </p:nvPr>
        </p:nvSpPr>
        <p:spPr>
          <a:ln/>
        </p:spPr>
        <p:txBody>
          <a:bodyPr/>
          <a:lstStyle>
            <a:lvl1pPr>
              <a:defRPr/>
            </a:lvl1pPr>
          </a:lstStyle>
          <a:p>
            <a:pPr>
              <a:defRPr/>
            </a:pPr>
            <a:fld id="{7E7B3E40-79C0-BB4F-B2A4-1A560EC56DDF}" type="slidenum">
              <a:rPr/>
              <a:pPr>
                <a:defRPr/>
              </a:pPr>
              <a:t>‹#›</a:t>
            </a:fld>
            <a:endParaRPr/>
          </a:p>
        </p:txBody>
      </p:sp>
    </p:spTree>
    <p:extLst>
      <p:ext uri="{BB962C8B-B14F-4D97-AF65-F5344CB8AC3E}">
        <p14:creationId xmlns:p14="http://schemas.microsoft.com/office/powerpoint/2010/main" val="3444619077"/>
      </p:ext>
    </p:extLst>
  </p:cSld>
  <p:clrMapOvr>
    <a:masterClrMapping/>
  </p:clrMapOvr>
  <p:transition spd="slow"/>
</p:sldLayout>
</file>

<file path=ppt/slideLayouts/slideLayout9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1AAD24AB-CFDD-9F4E-B8D8-785A2EAA233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A9FE401-A1D4-A541-BA14-D5AE03B7A3D8}"/>
              </a:ext>
            </a:extLst>
          </p:cNvPr>
          <p:cNvSpPr txBox="1">
            <a:spLocks noGrp="1"/>
          </p:cNvSpPr>
          <p:nvPr>
            <p:ph type="sldNum" sz="quarter" idx="11"/>
          </p:nvPr>
        </p:nvSpPr>
        <p:spPr>
          <a:ln/>
        </p:spPr>
        <p:txBody>
          <a:bodyPr/>
          <a:lstStyle>
            <a:lvl1pPr>
              <a:defRPr/>
            </a:lvl1pPr>
          </a:lstStyle>
          <a:p>
            <a:pPr>
              <a:defRPr/>
            </a:pPr>
            <a:fld id="{DE81ABF6-1D30-7B42-9C2C-CC7F75E2C10E}" type="slidenum">
              <a:rPr/>
              <a:pPr>
                <a:defRPr/>
              </a:pPr>
              <a:t>‹#›</a:t>
            </a:fld>
            <a:endParaRPr/>
          </a:p>
        </p:txBody>
      </p:sp>
    </p:spTree>
    <p:extLst>
      <p:ext uri="{BB962C8B-B14F-4D97-AF65-F5344CB8AC3E}">
        <p14:creationId xmlns:p14="http://schemas.microsoft.com/office/powerpoint/2010/main" val="692014970"/>
      </p:ext>
    </p:extLst>
  </p:cSld>
  <p:clrMapOvr>
    <a:masterClrMapping/>
  </p:clrMapOvr>
  <p:transition spd="slow"/>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5FF136F-7B5D-264D-8D47-A375B8F32AB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B8D2EEC0-6B80-6842-A0DF-3A6D32C96D21}"/>
              </a:ext>
            </a:extLst>
          </p:cNvPr>
          <p:cNvSpPr txBox="1">
            <a:spLocks noGrp="1"/>
          </p:cNvSpPr>
          <p:nvPr>
            <p:ph type="sldNum" sz="quarter" idx="11"/>
          </p:nvPr>
        </p:nvSpPr>
        <p:spPr>
          <a:ln/>
        </p:spPr>
        <p:txBody>
          <a:bodyPr/>
          <a:lstStyle>
            <a:lvl1pPr>
              <a:defRPr/>
            </a:lvl1pPr>
          </a:lstStyle>
          <a:p>
            <a:pPr>
              <a:defRPr/>
            </a:pPr>
            <a:fld id="{886C5F74-01D2-E84B-A798-91C1C04A7219}" type="slidenum">
              <a:rPr/>
              <a:pPr>
                <a:defRPr/>
              </a:pPr>
              <a:t>‹#›</a:t>
            </a:fld>
            <a:endParaRPr/>
          </a:p>
        </p:txBody>
      </p:sp>
    </p:spTree>
    <p:extLst>
      <p:ext uri="{BB962C8B-B14F-4D97-AF65-F5344CB8AC3E}">
        <p14:creationId xmlns:p14="http://schemas.microsoft.com/office/powerpoint/2010/main" val="4013416153"/>
      </p:ext>
    </p:extLst>
  </p:cSld>
  <p:clrMapOvr>
    <a:masterClrMapping/>
  </p:clrMapOvr>
  <p:transition spd="slow"/>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41BDA4E-06CA-FB42-9275-B6B099049CE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88266FB-7BC1-5A44-8495-8590CD51D2A8}"/>
              </a:ext>
            </a:extLst>
          </p:cNvPr>
          <p:cNvSpPr txBox="1">
            <a:spLocks noGrp="1"/>
          </p:cNvSpPr>
          <p:nvPr>
            <p:ph type="sldNum" sz="quarter" idx="11"/>
          </p:nvPr>
        </p:nvSpPr>
        <p:spPr>
          <a:ln/>
        </p:spPr>
        <p:txBody>
          <a:bodyPr/>
          <a:lstStyle>
            <a:lvl1pPr>
              <a:defRPr/>
            </a:lvl1pPr>
          </a:lstStyle>
          <a:p>
            <a:pPr>
              <a:defRPr/>
            </a:pPr>
            <a:fld id="{8B75743A-1984-494E-AE57-576F239A7B0D}" type="slidenum">
              <a:rPr/>
              <a:pPr>
                <a:defRPr/>
              </a:pPr>
              <a:t>‹#›</a:t>
            </a:fld>
            <a:endParaRPr/>
          </a:p>
        </p:txBody>
      </p:sp>
    </p:spTree>
    <p:extLst>
      <p:ext uri="{BB962C8B-B14F-4D97-AF65-F5344CB8AC3E}">
        <p14:creationId xmlns:p14="http://schemas.microsoft.com/office/powerpoint/2010/main" val="1845351526"/>
      </p:ext>
    </p:extLst>
  </p:cSld>
  <p:clrMapOvr>
    <a:masterClrMapping/>
  </p:clrMapOvr>
  <p:transition spd="slow"/>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54F5D3F9-94E0-F346-8668-D9029555188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FE5334B-CAC0-844F-89CE-812B6FE5A988}"/>
              </a:ext>
            </a:extLst>
          </p:cNvPr>
          <p:cNvSpPr txBox="1">
            <a:spLocks noGrp="1"/>
          </p:cNvSpPr>
          <p:nvPr>
            <p:ph type="sldNum" sz="quarter" idx="11"/>
          </p:nvPr>
        </p:nvSpPr>
        <p:spPr>
          <a:ln/>
        </p:spPr>
        <p:txBody>
          <a:bodyPr/>
          <a:lstStyle>
            <a:lvl1pPr>
              <a:defRPr/>
            </a:lvl1pPr>
          </a:lstStyle>
          <a:p>
            <a:pPr>
              <a:defRPr/>
            </a:pPr>
            <a:fld id="{DC822169-3808-EC48-A64B-B59DF7149167}" type="slidenum">
              <a:rPr/>
              <a:pPr>
                <a:defRPr/>
              </a:pPr>
              <a:t>‹#›</a:t>
            </a:fld>
            <a:endParaRPr/>
          </a:p>
        </p:txBody>
      </p:sp>
    </p:spTree>
    <p:extLst>
      <p:ext uri="{BB962C8B-B14F-4D97-AF65-F5344CB8AC3E}">
        <p14:creationId xmlns:p14="http://schemas.microsoft.com/office/powerpoint/2010/main" val="3800455774"/>
      </p:ext>
    </p:extLst>
  </p:cSld>
  <p:clrMapOvr>
    <a:masterClrMapping/>
  </p:clrMapOvr>
  <p:transition spd="slow"/>
</p:sldLayout>
</file>

<file path=ppt/slideLayouts/slideLayout9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2B80DB79-F95D-1148-98EA-DA19D235762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A80D662-4D85-0344-B7C4-32199C809318}"/>
              </a:ext>
            </a:extLst>
          </p:cNvPr>
          <p:cNvSpPr txBox="1">
            <a:spLocks noGrp="1"/>
          </p:cNvSpPr>
          <p:nvPr>
            <p:ph type="sldNum" sz="quarter" idx="11"/>
          </p:nvPr>
        </p:nvSpPr>
        <p:spPr>
          <a:ln/>
        </p:spPr>
        <p:txBody>
          <a:bodyPr/>
          <a:lstStyle>
            <a:lvl1pPr>
              <a:defRPr/>
            </a:lvl1pPr>
          </a:lstStyle>
          <a:p>
            <a:pPr>
              <a:defRPr/>
            </a:pPr>
            <a:fld id="{90DF92F0-AD4B-0746-AB96-2B7ABED77842}" type="slidenum">
              <a:rPr/>
              <a:pPr>
                <a:defRPr/>
              </a:pPr>
              <a:t>‹#›</a:t>
            </a:fld>
            <a:endParaRPr/>
          </a:p>
        </p:txBody>
      </p:sp>
    </p:spTree>
    <p:extLst>
      <p:ext uri="{BB962C8B-B14F-4D97-AF65-F5344CB8AC3E}">
        <p14:creationId xmlns:p14="http://schemas.microsoft.com/office/powerpoint/2010/main" val="2532126686"/>
      </p:ext>
    </p:extLst>
  </p:cSld>
  <p:clrMapOvr>
    <a:masterClrMapping/>
  </p:clrMapOvr>
  <p:transition spd="slow"/>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96054B83-3898-974C-9B8C-5C2EF7DF3B6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28F2219-FBDD-8A4A-8ECB-31132D0007E0}"/>
              </a:ext>
            </a:extLst>
          </p:cNvPr>
          <p:cNvSpPr txBox="1">
            <a:spLocks noGrp="1"/>
          </p:cNvSpPr>
          <p:nvPr>
            <p:ph type="sldNum" sz="quarter" idx="11"/>
          </p:nvPr>
        </p:nvSpPr>
        <p:spPr>
          <a:ln/>
        </p:spPr>
        <p:txBody>
          <a:bodyPr/>
          <a:lstStyle>
            <a:lvl1pPr>
              <a:defRPr/>
            </a:lvl1pPr>
          </a:lstStyle>
          <a:p>
            <a:pPr>
              <a:defRPr/>
            </a:pPr>
            <a:fld id="{D11331CB-10D6-5E43-B130-A78D5B1DC7E0}" type="slidenum">
              <a:rPr/>
              <a:pPr>
                <a:defRPr/>
              </a:pPr>
              <a:t>‹#›</a:t>
            </a:fld>
            <a:endParaRPr/>
          </a:p>
        </p:txBody>
      </p:sp>
    </p:spTree>
    <p:extLst>
      <p:ext uri="{BB962C8B-B14F-4D97-AF65-F5344CB8AC3E}">
        <p14:creationId xmlns:p14="http://schemas.microsoft.com/office/powerpoint/2010/main" val="3209121836"/>
      </p:ext>
    </p:extLst>
  </p:cSld>
  <p:clrMapOvr>
    <a:masterClrMapping/>
  </p:clrMapOvr>
  <p:transition spd="slow"/>
</p:sldLayout>
</file>

<file path=ppt/slideLayouts/slideLayout9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4DA61D1C-785C-024D-BE70-0D50F523DF79}"/>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536C8D7-3116-FB4C-923C-B312D99CE79B}"/>
              </a:ext>
            </a:extLst>
          </p:cNvPr>
          <p:cNvSpPr txBox="1">
            <a:spLocks noGrp="1"/>
          </p:cNvSpPr>
          <p:nvPr>
            <p:ph type="sldNum" sz="quarter" idx="11"/>
          </p:nvPr>
        </p:nvSpPr>
        <p:spPr>
          <a:ln/>
        </p:spPr>
        <p:txBody>
          <a:bodyPr/>
          <a:lstStyle>
            <a:lvl1pPr>
              <a:defRPr/>
            </a:lvl1pPr>
          </a:lstStyle>
          <a:p>
            <a:pPr>
              <a:defRPr/>
            </a:pPr>
            <a:fld id="{F179D795-AF8E-D642-BE49-BCF46800BA6A}" type="slidenum">
              <a:rPr/>
              <a:pPr>
                <a:defRPr/>
              </a:pPr>
              <a:t>‹#›</a:t>
            </a:fld>
            <a:endParaRPr/>
          </a:p>
        </p:txBody>
      </p:sp>
    </p:spTree>
    <p:extLst>
      <p:ext uri="{BB962C8B-B14F-4D97-AF65-F5344CB8AC3E}">
        <p14:creationId xmlns:p14="http://schemas.microsoft.com/office/powerpoint/2010/main" val="3460408071"/>
      </p:ext>
    </p:extLst>
  </p:cSld>
  <p:clrMapOvr>
    <a:masterClrMapping/>
  </p:clrMapOvr>
  <p:transition spd="slow"/>
</p:sldLayout>
</file>

<file path=ppt/slideLayouts/slideLayout9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4CC3793E-AFD7-DE45-AF5D-E85953EF8B7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124A22E1-E692-3146-A50D-D15E279B490F}"/>
              </a:ext>
            </a:extLst>
          </p:cNvPr>
          <p:cNvSpPr txBox="1">
            <a:spLocks noGrp="1"/>
          </p:cNvSpPr>
          <p:nvPr>
            <p:ph type="sldNum" sz="quarter" idx="11"/>
          </p:nvPr>
        </p:nvSpPr>
        <p:spPr>
          <a:ln/>
        </p:spPr>
        <p:txBody>
          <a:bodyPr/>
          <a:lstStyle>
            <a:lvl1pPr>
              <a:defRPr/>
            </a:lvl1pPr>
          </a:lstStyle>
          <a:p>
            <a:pPr>
              <a:defRPr/>
            </a:pPr>
            <a:fld id="{5D3C0EBE-3467-BF40-AEA5-8CA58A138CC5}" type="slidenum">
              <a:rPr/>
              <a:pPr>
                <a:defRPr/>
              </a:pPr>
              <a:t>‹#›</a:t>
            </a:fld>
            <a:endParaRPr/>
          </a:p>
        </p:txBody>
      </p:sp>
    </p:spTree>
    <p:extLst>
      <p:ext uri="{BB962C8B-B14F-4D97-AF65-F5344CB8AC3E}">
        <p14:creationId xmlns:p14="http://schemas.microsoft.com/office/powerpoint/2010/main" val="902342842"/>
      </p:ext>
    </p:extLst>
  </p:cSld>
  <p:clrMapOvr>
    <a:masterClrMapping/>
  </p:clrMapOvr>
  <p:transition spd="slow"/>
</p:sldLayout>
</file>

<file path=ppt/slideLayouts/slideLayout9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5F33241-DCA6-E847-91CE-F7EC0F7AB9FF}"/>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9E29FC3-D78F-3841-97EB-8918A9449863}"/>
              </a:ext>
            </a:extLst>
          </p:cNvPr>
          <p:cNvSpPr txBox="1">
            <a:spLocks noGrp="1"/>
          </p:cNvSpPr>
          <p:nvPr>
            <p:ph type="sldNum" sz="quarter" idx="11"/>
          </p:nvPr>
        </p:nvSpPr>
        <p:spPr>
          <a:ln/>
        </p:spPr>
        <p:txBody>
          <a:bodyPr/>
          <a:lstStyle>
            <a:lvl1pPr>
              <a:defRPr/>
            </a:lvl1pPr>
          </a:lstStyle>
          <a:p>
            <a:pPr>
              <a:defRPr/>
            </a:pPr>
            <a:fld id="{440218FB-21D8-B148-B307-6B507465DFA2}" type="slidenum">
              <a:rPr/>
              <a:pPr>
                <a:defRPr/>
              </a:pPr>
              <a:t>‹#›</a:t>
            </a:fld>
            <a:endParaRPr/>
          </a:p>
        </p:txBody>
      </p:sp>
    </p:spTree>
    <p:extLst>
      <p:ext uri="{BB962C8B-B14F-4D97-AF65-F5344CB8AC3E}">
        <p14:creationId xmlns:p14="http://schemas.microsoft.com/office/powerpoint/2010/main" val="432318135"/>
      </p:ext>
    </p:extLst>
  </p:cSld>
  <p:clrMapOvr>
    <a:masterClrMapping/>
  </p:clrMapOvr>
  <p:transition spd="slow"/>
</p:sldLayout>
</file>

<file path=ppt/slideLayouts/slideLayout9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A496A819-BDD2-C242-8A14-C5E7C7A326A2}"/>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B4F4045-782E-EB48-9EF4-11708A335C61}"/>
              </a:ext>
            </a:extLst>
          </p:cNvPr>
          <p:cNvSpPr txBox="1">
            <a:spLocks noGrp="1"/>
          </p:cNvSpPr>
          <p:nvPr>
            <p:ph type="sldNum" sz="quarter" idx="11"/>
          </p:nvPr>
        </p:nvSpPr>
        <p:spPr>
          <a:ln/>
        </p:spPr>
        <p:txBody>
          <a:bodyPr/>
          <a:lstStyle>
            <a:lvl1pPr>
              <a:defRPr/>
            </a:lvl1pPr>
          </a:lstStyle>
          <a:p>
            <a:pPr>
              <a:defRPr/>
            </a:pPr>
            <a:fld id="{386E5344-7E2A-6841-AA1E-43E558871823}" type="slidenum">
              <a:rPr/>
              <a:pPr>
                <a:defRPr/>
              </a:pPr>
              <a:t>‹#›</a:t>
            </a:fld>
            <a:endParaRPr/>
          </a:p>
        </p:txBody>
      </p:sp>
    </p:spTree>
    <p:extLst>
      <p:ext uri="{BB962C8B-B14F-4D97-AF65-F5344CB8AC3E}">
        <p14:creationId xmlns:p14="http://schemas.microsoft.com/office/powerpoint/2010/main" val="2421696284"/>
      </p:ext>
    </p:extLst>
  </p:cSld>
  <p:clrMapOvr>
    <a:masterClrMapping/>
  </p:clrMapOvr>
  <p:transition spd="slow"/>
</p:sldLayout>
</file>

<file path=ppt/slideLayouts/slideLayout9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19452C92-BE10-BE4E-8479-C0613F5A8F60}"/>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EC0310F0-83E5-DB48-A2F7-7F2A80BAAD67}"/>
              </a:ext>
            </a:extLst>
          </p:cNvPr>
          <p:cNvSpPr txBox="1">
            <a:spLocks noGrp="1"/>
          </p:cNvSpPr>
          <p:nvPr>
            <p:ph type="sldNum" sz="quarter" idx="11"/>
          </p:nvPr>
        </p:nvSpPr>
        <p:spPr>
          <a:ln/>
        </p:spPr>
        <p:txBody>
          <a:bodyPr/>
          <a:lstStyle>
            <a:lvl1pPr>
              <a:defRPr/>
            </a:lvl1pPr>
          </a:lstStyle>
          <a:p>
            <a:pPr>
              <a:defRPr/>
            </a:pPr>
            <a:fld id="{826E22C1-30F9-5140-8EC9-44F643C89860}" type="slidenum">
              <a:rPr/>
              <a:pPr>
                <a:defRPr/>
              </a:pPr>
              <a:t>‹#›</a:t>
            </a:fld>
            <a:endParaRPr/>
          </a:p>
        </p:txBody>
      </p:sp>
    </p:spTree>
    <p:extLst>
      <p:ext uri="{BB962C8B-B14F-4D97-AF65-F5344CB8AC3E}">
        <p14:creationId xmlns:p14="http://schemas.microsoft.com/office/powerpoint/2010/main" val="1462594397"/>
      </p:ext>
    </p:extLst>
  </p:cSld>
  <p:clrMapOvr>
    <a:masterClrMapping/>
  </p:clrMapOvr>
  <p:transition spd="slow"/>
</p:sldLayout>
</file>

<file path=ppt/slideLayouts/slideLayout9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E55B043-52B3-5145-94D5-498EE734CBD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F098EA20-DA83-344E-86E0-0A85D82347C5}"/>
              </a:ext>
            </a:extLst>
          </p:cNvPr>
          <p:cNvSpPr txBox="1">
            <a:spLocks noGrp="1"/>
          </p:cNvSpPr>
          <p:nvPr>
            <p:ph type="sldNum" sz="quarter" idx="11"/>
          </p:nvPr>
        </p:nvSpPr>
        <p:spPr>
          <a:ln/>
        </p:spPr>
        <p:txBody>
          <a:bodyPr/>
          <a:lstStyle>
            <a:lvl1pPr>
              <a:defRPr/>
            </a:lvl1pPr>
          </a:lstStyle>
          <a:p>
            <a:pPr>
              <a:defRPr/>
            </a:pPr>
            <a:fld id="{85FDBFE9-95C0-6146-9D01-100FDDE3A9EB}" type="slidenum">
              <a:rPr/>
              <a:pPr>
                <a:defRPr/>
              </a:pPr>
              <a:t>‹#›</a:t>
            </a:fld>
            <a:endParaRPr/>
          </a:p>
        </p:txBody>
      </p:sp>
    </p:spTree>
    <p:extLst>
      <p:ext uri="{BB962C8B-B14F-4D97-AF65-F5344CB8AC3E}">
        <p14:creationId xmlns:p14="http://schemas.microsoft.com/office/powerpoint/2010/main" val="989054681"/>
      </p:ext>
    </p:extLst>
  </p:cSld>
  <p:clrMapOvr>
    <a:masterClrMapping/>
  </p:clrMapOvr>
  <p:transition spd="slow"/>
</p:sldLayout>
</file>

<file path=ppt/slideLayouts/slideLayout9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F6F8A33D-D44E-5049-A165-36580AFF735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51ED54C-F57C-774F-BC5F-0693DC67EB21}"/>
              </a:ext>
            </a:extLst>
          </p:cNvPr>
          <p:cNvSpPr txBox="1">
            <a:spLocks noGrp="1"/>
          </p:cNvSpPr>
          <p:nvPr>
            <p:ph type="sldNum" sz="quarter" idx="11"/>
          </p:nvPr>
        </p:nvSpPr>
        <p:spPr>
          <a:ln/>
        </p:spPr>
        <p:txBody>
          <a:bodyPr/>
          <a:lstStyle>
            <a:lvl1pPr>
              <a:defRPr/>
            </a:lvl1pPr>
          </a:lstStyle>
          <a:p>
            <a:pPr>
              <a:defRPr/>
            </a:pPr>
            <a:fld id="{AAF17AA0-91C5-8A41-8522-1E48B1A74CFB}" type="slidenum">
              <a:rPr/>
              <a:pPr>
                <a:defRPr/>
              </a:pPr>
              <a:t>‹#›</a:t>
            </a:fld>
            <a:endParaRPr/>
          </a:p>
        </p:txBody>
      </p:sp>
    </p:spTree>
    <p:extLst>
      <p:ext uri="{BB962C8B-B14F-4D97-AF65-F5344CB8AC3E}">
        <p14:creationId xmlns:p14="http://schemas.microsoft.com/office/powerpoint/2010/main" val="946450250"/>
      </p:ext>
    </p:extLst>
  </p:cSld>
  <p:clrMapOvr>
    <a:masterClrMapping/>
  </p:clrMapOvr>
  <p:transition spd="slow"/>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08FB68B0-37A0-7947-84D5-3AC95F0FE980}"/>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E9EC8DD2-0CC7-0944-B69A-171C96245E05}"/>
              </a:ext>
            </a:extLst>
          </p:cNvPr>
          <p:cNvSpPr txBox="1">
            <a:spLocks noGrp="1"/>
          </p:cNvSpPr>
          <p:nvPr>
            <p:ph type="sldNum" sz="quarter" idx="11"/>
          </p:nvPr>
        </p:nvSpPr>
        <p:spPr>
          <a:ln/>
        </p:spPr>
        <p:txBody>
          <a:bodyPr/>
          <a:lstStyle>
            <a:lvl1pPr>
              <a:defRPr/>
            </a:lvl1pPr>
          </a:lstStyle>
          <a:p>
            <a:pPr>
              <a:defRPr/>
            </a:pPr>
            <a:fld id="{6878F438-B00C-3D4F-8267-7028CC81C474}" type="slidenum">
              <a:rPr/>
              <a:pPr>
                <a:defRPr/>
              </a:pPr>
              <a:t>‹#›</a:t>
            </a:fld>
            <a:endParaRPr/>
          </a:p>
        </p:txBody>
      </p:sp>
    </p:spTree>
    <p:extLst>
      <p:ext uri="{BB962C8B-B14F-4D97-AF65-F5344CB8AC3E}">
        <p14:creationId xmlns:p14="http://schemas.microsoft.com/office/powerpoint/2010/main" val="4153513595"/>
      </p:ext>
    </p:extLst>
  </p:cSld>
  <p:clrMapOvr>
    <a:masterClrMapping/>
  </p:clrMapOvr>
  <p:transition spd="slow"/>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7BE226E-22D2-8749-9C86-BE2035C254C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D2BFAB6-1A7F-EA4A-925E-BB3ECD922CD3}"/>
              </a:ext>
            </a:extLst>
          </p:cNvPr>
          <p:cNvSpPr txBox="1">
            <a:spLocks noGrp="1"/>
          </p:cNvSpPr>
          <p:nvPr>
            <p:ph type="sldNum" sz="quarter" idx="11"/>
          </p:nvPr>
        </p:nvSpPr>
        <p:spPr>
          <a:ln/>
        </p:spPr>
        <p:txBody>
          <a:bodyPr/>
          <a:lstStyle>
            <a:lvl1pPr>
              <a:defRPr/>
            </a:lvl1pPr>
          </a:lstStyle>
          <a:p>
            <a:pPr>
              <a:defRPr/>
            </a:pPr>
            <a:fld id="{462B6E49-A842-C844-97C9-5DA87ECAA25A}" type="slidenum">
              <a:rPr/>
              <a:pPr>
                <a:defRPr/>
              </a:pPr>
              <a:t>‹#›</a:t>
            </a:fld>
            <a:endParaRPr/>
          </a:p>
        </p:txBody>
      </p:sp>
    </p:spTree>
    <p:extLst>
      <p:ext uri="{BB962C8B-B14F-4D97-AF65-F5344CB8AC3E}">
        <p14:creationId xmlns:p14="http://schemas.microsoft.com/office/powerpoint/2010/main" val="1187149656"/>
      </p:ext>
    </p:extLst>
  </p:cSld>
  <p:clrMapOvr>
    <a:masterClrMapping/>
  </p:clrMapOvr>
  <p:transition spd="slow"/>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BB95FCE0-6F8A-B84B-AF6E-89C7D1EA462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82D5CCC-41C4-7449-81B5-079426174CDF}"/>
              </a:ext>
            </a:extLst>
          </p:cNvPr>
          <p:cNvSpPr txBox="1">
            <a:spLocks noGrp="1"/>
          </p:cNvSpPr>
          <p:nvPr>
            <p:ph type="sldNum" sz="quarter" idx="11"/>
          </p:nvPr>
        </p:nvSpPr>
        <p:spPr>
          <a:ln/>
        </p:spPr>
        <p:txBody>
          <a:bodyPr/>
          <a:lstStyle>
            <a:lvl1pPr>
              <a:defRPr/>
            </a:lvl1pPr>
          </a:lstStyle>
          <a:p>
            <a:pPr>
              <a:defRPr/>
            </a:pPr>
            <a:fld id="{C470C057-A39F-0D47-A44A-368A06F4C4BD}" type="slidenum">
              <a:rPr/>
              <a:pPr>
                <a:defRPr/>
              </a:pPr>
              <a:t>‹#›</a:t>
            </a:fld>
            <a:endParaRPr/>
          </a:p>
        </p:txBody>
      </p:sp>
    </p:spTree>
    <p:extLst>
      <p:ext uri="{BB962C8B-B14F-4D97-AF65-F5344CB8AC3E}">
        <p14:creationId xmlns:p14="http://schemas.microsoft.com/office/powerpoint/2010/main" val="826034449"/>
      </p:ext>
    </p:extLst>
  </p:cSld>
  <p:clrMapOvr>
    <a:masterClrMapping/>
  </p:clrMapOvr>
  <p:transition spd="slow"/>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76EC346B-12D9-3A4B-88C0-4851A31DCA3A}"/>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B694058E-E384-F34F-9E11-6D1CA08D700F}"/>
              </a:ext>
            </a:extLst>
          </p:cNvPr>
          <p:cNvSpPr txBox="1">
            <a:spLocks noGrp="1"/>
          </p:cNvSpPr>
          <p:nvPr>
            <p:ph type="sldNum" sz="quarter" idx="11"/>
          </p:nvPr>
        </p:nvSpPr>
        <p:spPr>
          <a:ln/>
        </p:spPr>
        <p:txBody>
          <a:bodyPr/>
          <a:lstStyle>
            <a:lvl1pPr>
              <a:defRPr/>
            </a:lvl1pPr>
          </a:lstStyle>
          <a:p>
            <a:pPr>
              <a:defRPr/>
            </a:pPr>
            <a:fld id="{944AE25E-23DE-8A4E-A066-4F750D78AE91}" type="slidenum">
              <a:rPr/>
              <a:pPr>
                <a:defRPr/>
              </a:pPr>
              <a:t>‹#›</a:t>
            </a:fld>
            <a:endParaRPr/>
          </a:p>
        </p:txBody>
      </p:sp>
    </p:spTree>
    <p:extLst>
      <p:ext uri="{BB962C8B-B14F-4D97-AF65-F5344CB8AC3E}">
        <p14:creationId xmlns:p14="http://schemas.microsoft.com/office/powerpoint/2010/main" val="2096203338"/>
      </p:ext>
    </p:extLst>
  </p:cSld>
  <p:clrMapOvr>
    <a:masterClrMapping/>
  </p:clrMapOvr>
  <p:transition spd="slow"/>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1B0892C-135D-BC40-A974-D6423C1209D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A47BB707-FF10-C04E-9C85-CB0D41D5CEF4}"/>
              </a:ext>
            </a:extLst>
          </p:cNvPr>
          <p:cNvSpPr txBox="1">
            <a:spLocks noGrp="1"/>
          </p:cNvSpPr>
          <p:nvPr>
            <p:ph type="sldNum" sz="quarter" idx="11"/>
          </p:nvPr>
        </p:nvSpPr>
        <p:spPr>
          <a:ln/>
        </p:spPr>
        <p:txBody>
          <a:bodyPr/>
          <a:lstStyle>
            <a:lvl1pPr>
              <a:defRPr/>
            </a:lvl1pPr>
          </a:lstStyle>
          <a:p>
            <a:pPr>
              <a:defRPr/>
            </a:pPr>
            <a:fld id="{AC8B818D-63A2-9047-9CC1-56109ADA9332}" type="slidenum">
              <a:rPr/>
              <a:pPr>
                <a:defRPr/>
              </a:pPr>
              <a:t>‹#›</a:t>
            </a:fld>
            <a:endParaRPr/>
          </a:p>
        </p:txBody>
      </p:sp>
    </p:spTree>
    <p:extLst>
      <p:ext uri="{BB962C8B-B14F-4D97-AF65-F5344CB8AC3E}">
        <p14:creationId xmlns:p14="http://schemas.microsoft.com/office/powerpoint/2010/main" val="298653259"/>
      </p:ext>
    </p:extLst>
  </p:cSld>
  <p:clrMapOvr>
    <a:masterClrMapping/>
  </p:clrMapOvr>
  <p:transition spd="slow"/>
</p:sldLayout>
</file>

<file path=ppt/slideLayouts/slideLayout9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F18832BE-3BC0-B545-B612-31F812158596}"/>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76B91655-E464-444D-B14A-50984D3B7680}"/>
              </a:ext>
            </a:extLst>
          </p:cNvPr>
          <p:cNvSpPr txBox="1">
            <a:spLocks noGrp="1"/>
          </p:cNvSpPr>
          <p:nvPr>
            <p:ph type="sldNum" sz="quarter" idx="11"/>
          </p:nvPr>
        </p:nvSpPr>
        <p:spPr>
          <a:ln/>
        </p:spPr>
        <p:txBody>
          <a:bodyPr/>
          <a:lstStyle>
            <a:lvl1pPr>
              <a:defRPr/>
            </a:lvl1pPr>
          </a:lstStyle>
          <a:p>
            <a:pPr>
              <a:defRPr/>
            </a:pPr>
            <a:fld id="{08734319-748D-8941-8F59-590768CB0436}" type="slidenum">
              <a:rPr/>
              <a:pPr>
                <a:defRPr/>
              </a:pPr>
              <a:t>‹#›</a:t>
            </a:fld>
            <a:endParaRPr/>
          </a:p>
        </p:txBody>
      </p:sp>
    </p:spTree>
    <p:extLst>
      <p:ext uri="{BB962C8B-B14F-4D97-AF65-F5344CB8AC3E}">
        <p14:creationId xmlns:p14="http://schemas.microsoft.com/office/powerpoint/2010/main" val="167443811"/>
      </p:ext>
    </p:extLst>
  </p:cSld>
  <p:clrMapOvr>
    <a:masterClrMapping/>
  </p:clrMapOvr>
  <p:transition spd="slow"/>
</p:sldLayout>
</file>

<file path=ppt/slideLayouts/slideLayout9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6E0871FC-66F9-FA4E-A471-BDDE18004251}"/>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54FAF019-8EAF-2149-9DF7-BDAB4A93EBCE}"/>
              </a:ext>
            </a:extLst>
          </p:cNvPr>
          <p:cNvSpPr txBox="1">
            <a:spLocks noGrp="1"/>
          </p:cNvSpPr>
          <p:nvPr>
            <p:ph type="sldNum" sz="quarter" idx="11"/>
          </p:nvPr>
        </p:nvSpPr>
        <p:spPr>
          <a:ln/>
        </p:spPr>
        <p:txBody>
          <a:bodyPr/>
          <a:lstStyle>
            <a:lvl1pPr>
              <a:defRPr/>
            </a:lvl1pPr>
          </a:lstStyle>
          <a:p>
            <a:pPr>
              <a:defRPr/>
            </a:pPr>
            <a:fld id="{C3A73C49-A656-8041-9A7D-FC88B3A22E8A}" type="slidenum">
              <a:rPr/>
              <a:pPr>
                <a:defRPr/>
              </a:pPr>
              <a:t>‹#›</a:t>
            </a:fld>
            <a:endParaRPr/>
          </a:p>
        </p:txBody>
      </p:sp>
    </p:spTree>
    <p:extLst>
      <p:ext uri="{BB962C8B-B14F-4D97-AF65-F5344CB8AC3E}">
        <p14:creationId xmlns:p14="http://schemas.microsoft.com/office/powerpoint/2010/main" val="630313120"/>
      </p:ext>
    </p:extLst>
  </p:cSld>
  <p:clrMapOvr>
    <a:masterClrMapping/>
  </p:clrMapOvr>
  <p:transition spd="slow"/>
</p:sldLayout>
</file>

<file path=ppt/slideLayouts/slideLayout9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5238BCD4-9D5A-6143-915D-04104AFBD84C}"/>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C8C723AE-84D2-984F-9528-D21BF80DB264}"/>
              </a:ext>
            </a:extLst>
          </p:cNvPr>
          <p:cNvSpPr txBox="1">
            <a:spLocks noGrp="1"/>
          </p:cNvSpPr>
          <p:nvPr>
            <p:ph type="sldNum" sz="quarter" idx="11"/>
          </p:nvPr>
        </p:nvSpPr>
        <p:spPr>
          <a:ln/>
        </p:spPr>
        <p:txBody>
          <a:bodyPr/>
          <a:lstStyle>
            <a:lvl1pPr>
              <a:defRPr/>
            </a:lvl1pPr>
          </a:lstStyle>
          <a:p>
            <a:pPr>
              <a:defRPr/>
            </a:pPr>
            <a:fld id="{EFBDDCA5-5D3E-A943-8DFD-89E5927ACA90}" type="slidenum">
              <a:rPr/>
              <a:pPr>
                <a:defRPr/>
              </a:pPr>
              <a:t>‹#›</a:t>
            </a:fld>
            <a:endParaRPr/>
          </a:p>
        </p:txBody>
      </p:sp>
    </p:spTree>
    <p:extLst>
      <p:ext uri="{BB962C8B-B14F-4D97-AF65-F5344CB8AC3E}">
        <p14:creationId xmlns:p14="http://schemas.microsoft.com/office/powerpoint/2010/main" val="3149148840"/>
      </p:ext>
    </p:extLst>
  </p:cSld>
  <p:clrMapOvr>
    <a:masterClrMapping/>
  </p:clrMapOvr>
  <p:transition spd="slow"/>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31A1B802-21BA-DA49-9B86-F2F48B08EC85}"/>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D7DFC3FB-8CCB-DD4E-90A8-6A07428025FB}"/>
              </a:ext>
            </a:extLst>
          </p:cNvPr>
          <p:cNvSpPr txBox="1">
            <a:spLocks noGrp="1"/>
          </p:cNvSpPr>
          <p:nvPr>
            <p:ph type="sldNum" sz="quarter" idx="11"/>
          </p:nvPr>
        </p:nvSpPr>
        <p:spPr>
          <a:ln/>
        </p:spPr>
        <p:txBody>
          <a:bodyPr/>
          <a:lstStyle>
            <a:lvl1pPr>
              <a:defRPr/>
            </a:lvl1pPr>
          </a:lstStyle>
          <a:p>
            <a:pPr>
              <a:defRPr/>
            </a:pPr>
            <a:fld id="{FD7476DB-9A85-FB43-B900-1ABA8F87C06E}" type="slidenum">
              <a:rPr/>
              <a:pPr>
                <a:defRPr/>
              </a:pPr>
              <a:t>‹#›</a:t>
            </a:fld>
            <a:endParaRPr/>
          </a:p>
        </p:txBody>
      </p:sp>
    </p:spTree>
    <p:extLst>
      <p:ext uri="{BB962C8B-B14F-4D97-AF65-F5344CB8AC3E}">
        <p14:creationId xmlns:p14="http://schemas.microsoft.com/office/powerpoint/2010/main" val="1306149490"/>
      </p:ext>
    </p:extLst>
  </p:cSld>
  <p:clrMapOvr>
    <a:masterClrMapping/>
  </p:clrMapOvr>
  <p:transition spd="slow"/>
</p:sldLayout>
</file>

<file path=ppt/slideLayouts/slideLayout9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881B215-CE67-A645-AE65-3C755F5DF64E}"/>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19CDF244-CC4C-9641-94FD-BFAAC9ABC16C}"/>
              </a:ext>
            </a:extLst>
          </p:cNvPr>
          <p:cNvSpPr txBox="1">
            <a:spLocks noGrp="1"/>
          </p:cNvSpPr>
          <p:nvPr>
            <p:ph type="sldNum" sz="quarter" idx="11"/>
          </p:nvPr>
        </p:nvSpPr>
        <p:spPr>
          <a:ln/>
        </p:spPr>
        <p:txBody>
          <a:bodyPr/>
          <a:lstStyle>
            <a:lvl1pPr>
              <a:defRPr/>
            </a:lvl1pPr>
          </a:lstStyle>
          <a:p>
            <a:pPr>
              <a:defRPr/>
            </a:pPr>
            <a:fld id="{2CF96F02-4ADF-BB44-ADE8-EB5EFFC90C09}" type="slidenum">
              <a:rPr/>
              <a:pPr>
                <a:defRPr/>
              </a:pPr>
              <a:t>‹#›</a:t>
            </a:fld>
            <a:endParaRPr/>
          </a:p>
        </p:txBody>
      </p:sp>
    </p:spTree>
    <p:extLst>
      <p:ext uri="{BB962C8B-B14F-4D97-AF65-F5344CB8AC3E}">
        <p14:creationId xmlns:p14="http://schemas.microsoft.com/office/powerpoint/2010/main" val="539055594"/>
      </p:ext>
    </p:extLst>
  </p:cSld>
  <p:clrMapOvr>
    <a:masterClrMapping/>
  </p:clrMapOvr>
  <p:transition spd="slow"/>
</p:sldLayout>
</file>

<file path=ppt/slideLayouts/slideLayout9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0AD4110B-9BFA-8447-8A3E-85EF630ED6AD}"/>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C76D250-D198-ED4A-93C0-BF012A481623}"/>
              </a:ext>
            </a:extLst>
          </p:cNvPr>
          <p:cNvSpPr txBox="1">
            <a:spLocks noGrp="1"/>
          </p:cNvSpPr>
          <p:nvPr>
            <p:ph type="sldNum" sz="quarter" idx="11"/>
          </p:nvPr>
        </p:nvSpPr>
        <p:spPr>
          <a:ln/>
        </p:spPr>
        <p:txBody>
          <a:bodyPr/>
          <a:lstStyle>
            <a:lvl1pPr>
              <a:defRPr/>
            </a:lvl1pPr>
          </a:lstStyle>
          <a:p>
            <a:pPr>
              <a:defRPr/>
            </a:pPr>
            <a:fld id="{3394CC9F-3B74-BD43-9326-B133DC24094E}" type="slidenum">
              <a:rPr/>
              <a:pPr>
                <a:defRPr/>
              </a:pPr>
              <a:t>‹#›</a:t>
            </a:fld>
            <a:endParaRPr/>
          </a:p>
        </p:txBody>
      </p:sp>
    </p:spTree>
    <p:extLst>
      <p:ext uri="{BB962C8B-B14F-4D97-AF65-F5344CB8AC3E}">
        <p14:creationId xmlns:p14="http://schemas.microsoft.com/office/powerpoint/2010/main" val="758527151"/>
      </p:ext>
    </p:extLst>
  </p:cSld>
  <p:clrMapOvr>
    <a:masterClrMapping/>
  </p:clrMapOvr>
  <p:transition spd="slow"/>
</p:sldLayout>
</file>

<file path=ppt/slideLayouts/slideLayout9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E4986B4B-8555-0645-8DCD-79A05DE00CE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EDD6D8A2-A361-A445-B3BD-0C1D88F3632E}"/>
              </a:ext>
            </a:extLst>
          </p:cNvPr>
          <p:cNvSpPr txBox="1">
            <a:spLocks noGrp="1"/>
          </p:cNvSpPr>
          <p:nvPr>
            <p:ph type="sldNum" sz="quarter" idx="11"/>
          </p:nvPr>
        </p:nvSpPr>
        <p:spPr>
          <a:ln/>
        </p:spPr>
        <p:txBody>
          <a:bodyPr/>
          <a:lstStyle>
            <a:lvl1pPr>
              <a:defRPr/>
            </a:lvl1pPr>
          </a:lstStyle>
          <a:p>
            <a:pPr>
              <a:defRPr/>
            </a:pPr>
            <a:fld id="{A38F949D-48F0-664D-9E01-A4BCC7C895E9}" type="slidenum">
              <a:rPr/>
              <a:pPr>
                <a:defRPr/>
              </a:pPr>
              <a:t>‹#›</a:t>
            </a:fld>
            <a:endParaRPr/>
          </a:p>
        </p:txBody>
      </p:sp>
    </p:spTree>
    <p:extLst>
      <p:ext uri="{BB962C8B-B14F-4D97-AF65-F5344CB8AC3E}">
        <p14:creationId xmlns:p14="http://schemas.microsoft.com/office/powerpoint/2010/main" val="3316259898"/>
      </p:ext>
    </p:extLst>
  </p:cSld>
  <p:clrMapOvr>
    <a:masterClrMapping/>
  </p:clrMapOvr>
  <p:transition spd="slow"/>
</p:sldLayout>
</file>

<file path=ppt/slideLayouts/slideLayout9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532A6764-268F-6247-B343-8144CFAED87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999B646-912F-CB45-B5AA-188E76EF2703}"/>
              </a:ext>
            </a:extLst>
          </p:cNvPr>
          <p:cNvSpPr txBox="1">
            <a:spLocks noGrp="1"/>
          </p:cNvSpPr>
          <p:nvPr>
            <p:ph type="sldNum" sz="quarter" idx="11"/>
          </p:nvPr>
        </p:nvSpPr>
        <p:spPr>
          <a:ln/>
        </p:spPr>
        <p:txBody>
          <a:bodyPr/>
          <a:lstStyle>
            <a:lvl1pPr>
              <a:defRPr/>
            </a:lvl1pPr>
          </a:lstStyle>
          <a:p>
            <a:pPr>
              <a:defRPr/>
            </a:pPr>
            <a:fld id="{2029D39C-7FFC-C546-A824-469DEEC83EEA}" type="slidenum">
              <a:rPr/>
              <a:pPr>
                <a:defRPr/>
              </a:pPr>
              <a:t>‹#›</a:t>
            </a:fld>
            <a:endParaRPr/>
          </a:p>
        </p:txBody>
      </p:sp>
    </p:spTree>
    <p:extLst>
      <p:ext uri="{BB962C8B-B14F-4D97-AF65-F5344CB8AC3E}">
        <p14:creationId xmlns:p14="http://schemas.microsoft.com/office/powerpoint/2010/main" val="3454761873"/>
      </p:ext>
    </p:extLst>
  </p:cSld>
  <p:clrMapOvr>
    <a:masterClrMapping/>
  </p:clrMapOvr>
  <p:transition spd="slow"/>
</p:sldLayout>
</file>

<file path=ppt/slideLayouts/slideLayout9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271E14A-F42A-4A49-B6E6-A187734E795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48FBE9A-B853-0543-B8A9-A6A88F7E01D6}"/>
              </a:ext>
            </a:extLst>
          </p:cNvPr>
          <p:cNvSpPr txBox="1">
            <a:spLocks noGrp="1"/>
          </p:cNvSpPr>
          <p:nvPr>
            <p:ph type="sldNum" sz="quarter" idx="11"/>
          </p:nvPr>
        </p:nvSpPr>
        <p:spPr>
          <a:ln/>
        </p:spPr>
        <p:txBody>
          <a:bodyPr/>
          <a:lstStyle>
            <a:lvl1pPr>
              <a:defRPr/>
            </a:lvl1pPr>
          </a:lstStyle>
          <a:p>
            <a:pPr>
              <a:defRPr/>
            </a:pPr>
            <a:fld id="{3E7101A2-D716-034D-ADB2-BAAD91570F65}" type="slidenum">
              <a:rPr/>
              <a:pPr>
                <a:defRPr/>
              </a:pPr>
              <a:t>‹#›</a:t>
            </a:fld>
            <a:endParaRPr/>
          </a:p>
        </p:txBody>
      </p:sp>
    </p:spTree>
    <p:extLst>
      <p:ext uri="{BB962C8B-B14F-4D97-AF65-F5344CB8AC3E}">
        <p14:creationId xmlns:p14="http://schemas.microsoft.com/office/powerpoint/2010/main" val="2605124696"/>
      </p:ext>
    </p:extLst>
  </p:cSld>
  <p:clrMapOvr>
    <a:masterClrMapping/>
  </p:clrMapOvr>
  <p:transition spd="slow"/>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133A0BA-50B0-AB4E-A0DD-1F2CBE1285FC}"/>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86315F5B-E2A5-2244-B631-2E146A81E2C6}"/>
              </a:ext>
            </a:extLst>
          </p:cNvPr>
          <p:cNvSpPr txBox="1">
            <a:spLocks noGrp="1"/>
          </p:cNvSpPr>
          <p:nvPr>
            <p:ph type="sldNum" sz="quarter" idx="11"/>
          </p:nvPr>
        </p:nvSpPr>
        <p:spPr>
          <a:ln/>
        </p:spPr>
        <p:txBody>
          <a:bodyPr/>
          <a:lstStyle>
            <a:lvl1pPr>
              <a:defRPr/>
            </a:lvl1pPr>
          </a:lstStyle>
          <a:p>
            <a:pPr>
              <a:defRPr/>
            </a:pPr>
            <a:fld id="{B7F3AA4C-1F42-9247-804A-1E6DD17A47D0}" type="slidenum">
              <a:rPr/>
              <a:pPr>
                <a:defRPr/>
              </a:pPr>
              <a:t>‹#›</a:t>
            </a:fld>
            <a:endParaRPr/>
          </a:p>
        </p:txBody>
      </p:sp>
    </p:spTree>
    <p:extLst>
      <p:ext uri="{BB962C8B-B14F-4D97-AF65-F5344CB8AC3E}">
        <p14:creationId xmlns:p14="http://schemas.microsoft.com/office/powerpoint/2010/main" val="137190262"/>
      </p:ext>
    </p:extLst>
  </p:cSld>
  <p:clrMapOvr>
    <a:masterClrMapping/>
  </p:clrMapOvr>
  <p:transition spd="slow"/>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0654BA94-7053-9547-9DA0-3D6518B14E4B}"/>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96C786D4-2109-1747-BFA0-1731CDED3222}"/>
              </a:ext>
            </a:extLst>
          </p:cNvPr>
          <p:cNvSpPr txBox="1">
            <a:spLocks noGrp="1"/>
          </p:cNvSpPr>
          <p:nvPr>
            <p:ph type="sldNum" sz="quarter" idx="11"/>
          </p:nvPr>
        </p:nvSpPr>
        <p:spPr>
          <a:ln/>
        </p:spPr>
        <p:txBody>
          <a:bodyPr/>
          <a:lstStyle>
            <a:lvl1pPr>
              <a:defRPr/>
            </a:lvl1pPr>
          </a:lstStyle>
          <a:p>
            <a:pPr>
              <a:defRPr/>
            </a:pPr>
            <a:fld id="{DAABE6C7-38FC-9B44-937F-283D80358BE1}" type="slidenum">
              <a:rPr/>
              <a:pPr>
                <a:defRPr/>
              </a:pPr>
              <a:t>‹#›</a:t>
            </a:fld>
            <a:endParaRPr/>
          </a:p>
        </p:txBody>
      </p:sp>
    </p:spTree>
    <p:extLst>
      <p:ext uri="{BB962C8B-B14F-4D97-AF65-F5344CB8AC3E}">
        <p14:creationId xmlns:p14="http://schemas.microsoft.com/office/powerpoint/2010/main" val="3471059952"/>
      </p:ext>
    </p:extLst>
  </p:cSld>
  <p:clrMapOvr>
    <a:masterClrMapping/>
  </p:clrMapOvr>
  <p:transition spd="slow"/>
</p:sldLayout>
</file>

<file path=ppt/slideLayouts/slideLayout9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70491140-D229-E344-95F6-BA327926B47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3A82BE62-295F-1D4C-94EE-80796FA2D8E8}"/>
              </a:ext>
            </a:extLst>
          </p:cNvPr>
          <p:cNvSpPr txBox="1">
            <a:spLocks noGrp="1"/>
          </p:cNvSpPr>
          <p:nvPr>
            <p:ph type="sldNum" sz="quarter" idx="11"/>
          </p:nvPr>
        </p:nvSpPr>
        <p:spPr>
          <a:ln/>
        </p:spPr>
        <p:txBody>
          <a:bodyPr/>
          <a:lstStyle>
            <a:lvl1pPr>
              <a:defRPr/>
            </a:lvl1pPr>
          </a:lstStyle>
          <a:p>
            <a:pPr>
              <a:defRPr/>
            </a:pPr>
            <a:fld id="{CE035C6F-9211-9D43-BE2C-22E38E217DD6}" type="slidenum">
              <a:rPr/>
              <a:pPr>
                <a:defRPr/>
              </a:pPr>
              <a:t>‹#›</a:t>
            </a:fld>
            <a:endParaRPr/>
          </a:p>
        </p:txBody>
      </p:sp>
    </p:spTree>
    <p:extLst>
      <p:ext uri="{BB962C8B-B14F-4D97-AF65-F5344CB8AC3E}">
        <p14:creationId xmlns:p14="http://schemas.microsoft.com/office/powerpoint/2010/main" val="3413804818"/>
      </p:ext>
    </p:extLst>
  </p:cSld>
  <p:clrMapOvr>
    <a:masterClrMapping/>
  </p:clrMapOvr>
  <p:transition spd="slow"/>
</p:sldLayout>
</file>

<file path=ppt/slideLayouts/slideLayout9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7EFD8827-7614-8F46-BCB3-70FC245C9E8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F7DAF0C-14FD-3B43-A648-E705AA4DC73C}"/>
              </a:ext>
            </a:extLst>
          </p:cNvPr>
          <p:cNvSpPr txBox="1">
            <a:spLocks noGrp="1"/>
          </p:cNvSpPr>
          <p:nvPr>
            <p:ph type="sldNum" sz="quarter" idx="11"/>
          </p:nvPr>
        </p:nvSpPr>
        <p:spPr>
          <a:ln/>
        </p:spPr>
        <p:txBody>
          <a:bodyPr/>
          <a:lstStyle>
            <a:lvl1pPr>
              <a:defRPr/>
            </a:lvl1pPr>
          </a:lstStyle>
          <a:p>
            <a:pPr>
              <a:defRPr/>
            </a:pPr>
            <a:fld id="{99749B37-561A-6E40-900F-3F043AF725B6}" type="slidenum">
              <a:rPr/>
              <a:pPr>
                <a:defRPr/>
              </a:pPr>
              <a:t>‹#›</a:t>
            </a:fld>
            <a:endParaRPr/>
          </a:p>
        </p:txBody>
      </p:sp>
    </p:spTree>
    <p:extLst>
      <p:ext uri="{BB962C8B-B14F-4D97-AF65-F5344CB8AC3E}">
        <p14:creationId xmlns:p14="http://schemas.microsoft.com/office/powerpoint/2010/main" val="2145404205"/>
      </p:ext>
    </p:extLst>
  </p:cSld>
  <p:clrMapOvr>
    <a:masterClrMapping/>
  </p:clrMapOvr>
  <p:transition spd="slow"/>
</p:sldLayout>
</file>

<file path=ppt/slideLayouts/slideLayout9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3FFA37AC-B5B6-514B-8272-9018E5C3DDB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41C412B6-FAAF-1047-8985-B6775C212ADB}"/>
              </a:ext>
            </a:extLst>
          </p:cNvPr>
          <p:cNvSpPr txBox="1">
            <a:spLocks noGrp="1"/>
          </p:cNvSpPr>
          <p:nvPr>
            <p:ph type="sldNum" sz="quarter" idx="11"/>
          </p:nvPr>
        </p:nvSpPr>
        <p:spPr>
          <a:ln/>
        </p:spPr>
        <p:txBody>
          <a:bodyPr/>
          <a:lstStyle>
            <a:lvl1pPr>
              <a:defRPr/>
            </a:lvl1pPr>
          </a:lstStyle>
          <a:p>
            <a:pPr>
              <a:defRPr/>
            </a:pPr>
            <a:fld id="{6FDF545B-3D2F-6A4C-92FF-C84055FA2280}" type="slidenum">
              <a:rPr/>
              <a:pPr>
                <a:defRPr/>
              </a:pPr>
              <a:t>‹#›</a:t>
            </a:fld>
            <a:endParaRPr/>
          </a:p>
        </p:txBody>
      </p:sp>
    </p:spTree>
    <p:extLst>
      <p:ext uri="{BB962C8B-B14F-4D97-AF65-F5344CB8AC3E}">
        <p14:creationId xmlns:p14="http://schemas.microsoft.com/office/powerpoint/2010/main" val="1826544694"/>
      </p:ext>
    </p:extLst>
  </p:cSld>
  <p:clrMapOvr>
    <a:masterClrMapping/>
  </p:clrMapOvr>
  <p:transition spd="slow"/>
</p:sldLayout>
</file>

<file path=ppt/slideLayouts/slideLayout9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B60C4EBA-DF78-BC47-B2AD-3576A20DF166}"/>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9AA738C9-0C9C-6946-B2B6-96B6B8FC4E3C}"/>
              </a:ext>
            </a:extLst>
          </p:cNvPr>
          <p:cNvSpPr txBox="1">
            <a:spLocks noGrp="1"/>
          </p:cNvSpPr>
          <p:nvPr>
            <p:ph type="sldNum" sz="quarter" idx="11"/>
          </p:nvPr>
        </p:nvSpPr>
        <p:spPr>
          <a:ln/>
        </p:spPr>
        <p:txBody>
          <a:bodyPr/>
          <a:lstStyle>
            <a:lvl1pPr>
              <a:defRPr/>
            </a:lvl1pPr>
          </a:lstStyle>
          <a:p>
            <a:pPr>
              <a:defRPr/>
            </a:pPr>
            <a:fld id="{FD57FD67-D637-DE49-9F74-9BAEE497E7AA}" type="slidenum">
              <a:rPr/>
              <a:pPr>
                <a:defRPr/>
              </a:pPr>
              <a:t>‹#›</a:t>
            </a:fld>
            <a:endParaRPr/>
          </a:p>
        </p:txBody>
      </p:sp>
    </p:spTree>
    <p:extLst>
      <p:ext uri="{BB962C8B-B14F-4D97-AF65-F5344CB8AC3E}">
        <p14:creationId xmlns:p14="http://schemas.microsoft.com/office/powerpoint/2010/main" val="103470640"/>
      </p:ext>
    </p:extLst>
  </p:cSld>
  <p:clrMapOvr>
    <a:masterClrMapping/>
  </p:clrMapOvr>
  <p:transition spd="slow"/>
</p:sldLayout>
</file>

<file path=ppt/slideLayouts/slideLayout9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DF1DE1A4-B7E6-EF45-B969-6ABE176B142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5FF30AE7-4EFD-4B49-8B58-9F21E00D50AE}"/>
              </a:ext>
            </a:extLst>
          </p:cNvPr>
          <p:cNvSpPr txBox="1">
            <a:spLocks noGrp="1"/>
          </p:cNvSpPr>
          <p:nvPr>
            <p:ph type="sldNum" sz="quarter" idx="11"/>
          </p:nvPr>
        </p:nvSpPr>
        <p:spPr>
          <a:ln/>
        </p:spPr>
        <p:txBody>
          <a:bodyPr/>
          <a:lstStyle>
            <a:lvl1pPr>
              <a:defRPr/>
            </a:lvl1pPr>
          </a:lstStyle>
          <a:p>
            <a:pPr>
              <a:defRPr/>
            </a:pPr>
            <a:fld id="{5B3FDB8E-E08B-9248-906E-7AC80472D7C6}" type="slidenum">
              <a:rPr/>
              <a:pPr>
                <a:defRPr/>
              </a:pPr>
              <a:t>‹#›</a:t>
            </a:fld>
            <a:endParaRPr/>
          </a:p>
        </p:txBody>
      </p:sp>
    </p:spTree>
    <p:extLst>
      <p:ext uri="{BB962C8B-B14F-4D97-AF65-F5344CB8AC3E}">
        <p14:creationId xmlns:p14="http://schemas.microsoft.com/office/powerpoint/2010/main" val="2658899692"/>
      </p:ext>
    </p:extLst>
  </p:cSld>
  <p:clrMapOvr>
    <a:masterClrMapping/>
  </p:clrMapOvr>
  <p:transition spd="slow"/>
</p:sldLayout>
</file>

<file path=ppt/slideLayouts/slideLayout9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A934D95-09BD-B04F-937D-E9EC825B7FFA}"/>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4B79B066-7CCB-8F4D-99CE-31D52D3F58C7}"/>
              </a:ext>
            </a:extLst>
          </p:cNvPr>
          <p:cNvSpPr txBox="1">
            <a:spLocks noGrp="1"/>
          </p:cNvSpPr>
          <p:nvPr>
            <p:ph type="sldNum" sz="quarter" idx="11"/>
          </p:nvPr>
        </p:nvSpPr>
        <p:spPr>
          <a:ln/>
        </p:spPr>
        <p:txBody>
          <a:bodyPr/>
          <a:lstStyle>
            <a:lvl1pPr>
              <a:defRPr/>
            </a:lvl1pPr>
          </a:lstStyle>
          <a:p>
            <a:pPr>
              <a:defRPr/>
            </a:pPr>
            <a:fld id="{546BE18E-E004-6D48-8ABC-D152C5300E1C}" type="slidenum">
              <a:rPr/>
              <a:pPr>
                <a:defRPr/>
              </a:pPr>
              <a:t>‹#›</a:t>
            </a:fld>
            <a:endParaRPr/>
          </a:p>
        </p:txBody>
      </p:sp>
    </p:spTree>
    <p:extLst>
      <p:ext uri="{BB962C8B-B14F-4D97-AF65-F5344CB8AC3E}">
        <p14:creationId xmlns:p14="http://schemas.microsoft.com/office/powerpoint/2010/main" val="3618144485"/>
      </p:ext>
    </p:extLst>
  </p:cSld>
  <p:clrMapOvr>
    <a:masterClrMapping/>
  </p:clrMapOvr>
  <p:transition spd="slow"/>
</p:sldLayout>
</file>

<file path=ppt/slideLayouts/slideLayout9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71965AE-4EE5-C749-8926-EF34631389CF}"/>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0567B7E-2A49-124E-9059-0D97AD113EA0}"/>
              </a:ext>
            </a:extLst>
          </p:cNvPr>
          <p:cNvSpPr txBox="1">
            <a:spLocks noGrp="1"/>
          </p:cNvSpPr>
          <p:nvPr>
            <p:ph type="sldNum" sz="quarter" idx="11"/>
          </p:nvPr>
        </p:nvSpPr>
        <p:spPr>
          <a:ln/>
        </p:spPr>
        <p:txBody>
          <a:bodyPr/>
          <a:lstStyle>
            <a:lvl1pPr>
              <a:defRPr/>
            </a:lvl1pPr>
          </a:lstStyle>
          <a:p>
            <a:pPr>
              <a:defRPr/>
            </a:pPr>
            <a:fld id="{AF68382D-EE33-CF42-8A0A-EE73A2F2C8A5}" type="slidenum">
              <a:rPr/>
              <a:pPr>
                <a:defRPr/>
              </a:pPr>
              <a:t>‹#›</a:t>
            </a:fld>
            <a:endParaRPr/>
          </a:p>
        </p:txBody>
      </p:sp>
    </p:spTree>
    <p:extLst>
      <p:ext uri="{BB962C8B-B14F-4D97-AF65-F5344CB8AC3E}">
        <p14:creationId xmlns:p14="http://schemas.microsoft.com/office/powerpoint/2010/main" val="1110268422"/>
      </p:ext>
    </p:extLst>
  </p:cSld>
  <p:clrMapOvr>
    <a:masterClrMapping/>
  </p:clrMapOvr>
  <p:transition spd="slow"/>
</p:sldLayout>
</file>

<file path=ppt/slideLayouts/slideLayout9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CB7A5A6-DAEA-6B48-8DEB-EA38F38F20B2}"/>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4B51DD0-AFE3-504B-90C9-3025A5141082}"/>
              </a:ext>
            </a:extLst>
          </p:cNvPr>
          <p:cNvSpPr txBox="1">
            <a:spLocks noGrp="1"/>
          </p:cNvSpPr>
          <p:nvPr>
            <p:ph type="sldNum" sz="quarter" idx="11"/>
          </p:nvPr>
        </p:nvSpPr>
        <p:spPr>
          <a:ln/>
        </p:spPr>
        <p:txBody>
          <a:bodyPr/>
          <a:lstStyle>
            <a:lvl1pPr>
              <a:defRPr/>
            </a:lvl1pPr>
          </a:lstStyle>
          <a:p>
            <a:pPr>
              <a:defRPr/>
            </a:pPr>
            <a:fld id="{42B7EC2D-E684-6545-BC10-32165302621B}" type="slidenum">
              <a:rPr/>
              <a:pPr>
                <a:defRPr/>
              </a:pPr>
              <a:t>‹#›</a:t>
            </a:fld>
            <a:endParaRPr/>
          </a:p>
        </p:txBody>
      </p:sp>
    </p:spTree>
    <p:extLst>
      <p:ext uri="{BB962C8B-B14F-4D97-AF65-F5344CB8AC3E}">
        <p14:creationId xmlns:p14="http://schemas.microsoft.com/office/powerpoint/2010/main" val="217947713"/>
      </p:ext>
    </p:extLst>
  </p:cSld>
  <p:clrMapOvr>
    <a:masterClrMapping/>
  </p:clrMapOvr>
  <p:transition spd="slow"/>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7C1150A-6641-F442-BB23-7146DA5BAE4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469EF93-DB96-8145-8323-DDB619FD25A0}"/>
              </a:ext>
            </a:extLst>
          </p:cNvPr>
          <p:cNvSpPr txBox="1">
            <a:spLocks noGrp="1"/>
          </p:cNvSpPr>
          <p:nvPr>
            <p:ph type="sldNum" sz="quarter" idx="11"/>
          </p:nvPr>
        </p:nvSpPr>
        <p:spPr>
          <a:ln/>
        </p:spPr>
        <p:txBody>
          <a:bodyPr/>
          <a:lstStyle>
            <a:lvl1pPr>
              <a:defRPr/>
            </a:lvl1pPr>
          </a:lstStyle>
          <a:p>
            <a:pPr>
              <a:defRPr/>
            </a:pPr>
            <a:fld id="{B2DADC33-5501-1B4E-B8CD-BB55A4076308}" type="slidenum">
              <a:rPr/>
              <a:pPr>
                <a:defRPr/>
              </a:pPr>
              <a:t>‹#›</a:t>
            </a:fld>
            <a:endParaRPr/>
          </a:p>
        </p:txBody>
      </p:sp>
    </p:spTree>
    <p:extLst>
      <p:ext uri="{BB962C8B-B14F-4D97-AF65-F5344CB8AC3E}">
        <p14:creationId xmlns:p14="http://schemas.microsoft.com/office/powerpoint/2010/main" val="3350238735"/>
      </p:ext>
    </p:extLst>
  </p:cSld>
  <p:clrMapOvr>
    <a:masterClrMapping/>
  </p:clrMapOvr>
  <p:transition spd="slow"/>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53B82DDC-D378-7041-AB34-5C4766BA846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8D09C55F-92C0-1941-9E10-E0E0469BB005}"/>
              </a:ext>
            </a:extLst>
          </p:cNvPr>
          <p:cNvSpPr txBox="1">
            <a:spLocks noGrp="1"/>
          </p:cNvSpPr>
          <p:nvPr>
            <p:ph type="sldNum" sz="quarter" idx="11"/>
          </p:nvPr>
        </p:nvSpPr>
        <p:spPr>
          <a:ln/>
        </p:spPr>
        <p:txBody>
          <a:bodyPr/>
          <a:lstStyle>
            <a:lvl1pPr>
              <a:defRPr/>
            </a:lvl1pPr>
          </a:lstStyle>
          <a:p>
            <a:pPr>
              <a:defRPr/>
            </a:pPr>
            <a:fld id="{12CCBE42-501E-4D4C-AFFF-58D8F0C0DC94}" type="slidenum">
              <a:rPr/>
              <a:pPr>
                <a:defRPr/>
              </a:pPr>
              <a:t>‹#›</a:t>
            </a:fld>
            <a:endParaRPr/>
          </a:p>
        </p:txBody>
      </p:sp>
    </p:spTree>
    <p:extLst>
      <p:ext uri="{BB962C8B-B14F-4D97-AF65-F5344CB8AC3E}">
        <p14:creationId xmlns:p14="http://schemas.microsoft.com/office/powerpoint/2010/main" val="1813965239"/>
      </p:ext>
    </p:extLst>
  </p:cSld>
  <p:clrMapOvr>
    <a:masterClrMapping/>
  </p:clrMapOvr>
  <p:transition spd="slow"/>
</p:sldLayout>
</file>

<file path=ppt/slideLayouts/slideLayout9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CBA424D3-A8FD-DF4D-9752-0ACF48A1DE0C}"/>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55C3676A-DA58-0146-81A0-20E3D8BBFDEB}"/>
              </a:ext>
            </a:extLst>
          </p:cNvPr>
          <p:cNvSpPr txBox="1">
            <a:spLocks noGrp="1"/>
          </p:cNvSpPr>
          <p:nvPr>
            <p:ph type="sldNum" sz="quarter" idx="11"/>
          </p:nvPr>
        </p:nvSpPr>
        <p:spPr>
          <a:ln/>
        </p:spPr>
        <p:txBody>
          <a:bodyPr/>
          <a:lstStyle>
            <a:lvl1pPr>
              <a:defRPr/>
            </a:lvl1pPr>
          </a:lstStyle>
          <a:p>
            <a:pPr>
              <a:defRPr/>
            </a:pPr>
            <a:fld id="{A0485E49-A99D-214D-B997-14075A920FD1}" type="slidenum">
              <a:rPr/>
              <a:pPr>
                <a:defRPr/>
              </a:pPr>
              <a:t>‹#›</a:t>
            </a:fld>
            <a:endParaRPr/>
          </a:p>
        </p:txBody>
      </p:sp>
    </p:spTree>
    <p:extLst>
      <p:ext uri="{BB962C8B-B14F-4D97-AF65-F5344CB8AC3E}">
        <p14:creationId xmlns:p14="http://schemas.microsoft.com/office/powerpoint/2010/main" val="1289357655"/>
      </p:ext>
    </p:extLst>
  </p:cSld>
  <p:clrMapOvr>
    <a:masterClrMapping/>
  </p:clrMapOvr>
  <p:transition spd="slow"/>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5">
            <a:extLst>
              <a:ext uri="{FF2B5EF4-FFF2-40B4-BE49-F238E27FC236}">
                <a16:creationId xmlns:a16="http://schemas.microsoft.com/office/drawing/2014/main" id="{51130367-1D63-4342-846E-D165797FA204}"/>
              </a:ext>
            </a:extLst>
          </p:cNvPr>
          <p:cNvSpPr txBox="1">
            <a:spLocks noGrp="1"/>
          </p:cNvSpPr>
          <p:nvPr>
            <p:ph type="sldNum" sz="quarter" idx="10"/>
          </p:nvPr>
        </p:nvSpPr>
        <p:spPr>
          <a:ln/>
        </p:spPr>
        <p:txBody>
          <a:bodyPr/>
          <a:lstStyle>
            <a:lvl1pPr>
              <a:defRPr/>
            </a:lvl1pPr>
          </a:lstStyle>
          <a:p>
            <a:pPr>
              <a:defRPr/>
            </a:pPr>
            <a:fld id="{B762DDBC-E127-F344-9544-1467D7BD19E1}" type="slidenum">
              <a:rPr/>
              <a:pPr>
                <a:defRPr/>
              </a:pPr>
              <a:t>‹#›</a:t>
            </a:fld>
            <a:endParaRPr/>
          </a:p>
        </p:txBody>
      </p:sp>
    </p:spTree>
    <p:extLst>
      <p:ext uri="{BB962C8B-B14F-4D97-AF65-F5344CB8AC3E}">
        <p14:creationId xmlns:p14="http://schemas.microsoft.com/office/powerpoint/2010/main" val="18119153"/>
      </p:ext>
    </p:extLst>
  </p:cSld>
  <p:clrMapOvr>
    <a:masterClrMapping/>
  </p:clrMapOvr>
  <p:transition spd="slow"/>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C798BBF8-98C8-A945-A4AE-B90C7E2A4F63}"/>
              </a:ext>
            </a:extLst>
          </p:cNvPr>
          <p:cNvSpPr txBox="1">
            <a:spLocks noGrp="1"/>
          </p:cNvSpPr>
          <p:nvPr>
            <p:ph type="sldNum" sz="quarter" idx="10"/>
          </p:nvPr>
        </p:nvSpPr>
        <p:spPr>
          <a:ln/>
        </p:spPr>
        <p:txBody>
          <a:bodyPr/>
          <a:lstStyle>
            <a:lvl1pPr>
              <a:defRPr/>
            </a:lvl1pPr>
          </a:lstStyle>
          <a:p>
            <a:pPr>
              <a:defRPr/>
            </a:pPr>
            <a:fld id="{B6F3CAF9-37C9-7349-B046-667D12B8A5BD}" type="slidenum">
              <a:rPr/>
              <a:pPr>
                <a:defRPr/>
              </a:pPr>
              <a:t>‹#›</a:t>
            </a:fld>
            <a:endParaRPr/>
          </a:p>
        </p:txBody>
      </p:sp>
    </p:spTree>
    <p:extLst>
      <p:ext uri="{BB962C8B-B14F-4D97-AF65-F5344CB8AC3E}">
        <p14:creationId xmlns:p14="http://schemas.microsoft.com/office/powerpoint/2010/main" val="1461487534"/>
      </p:ext>
    </p:extLst>
  </p:cSld>
  <p:clrMapOvr>
    <a:masterClrMapping/>
  </p:clrMapOvr>
  <p:transition spd="slow"/>
</p:sldLayout>
</file>

<file path=ppt/slideLayouts/slideLayout9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5">
            <a:extLst>
              <a:ext uri="{FF2B5EF4-FFF2-40B4-BE49-F238E27FC236}">
                <a16:creationId xmlns:a16="http://schemas.microsoft.com/office/drawing/2014/main" id="{5306F237-3F1F-CA47-8B94-DCD371DCD576}"/>
              </a:ext>
            </a:extLst>
          </p:cNvPr>
          <p:cNvSpPr txBox="1">
            <a:spLocks noGrp="1"/>
          </p:cNvSpPr>
          <p:nvPr>
            <p:ph type="sldNum" sz="quarter" idx="10"/>
          </p:nvPr>
        </p:nvSpPr>
        <p:spPr>
          <a:ln/>
        </p:spPr>
        <p:txBody>
          <a:bodyPr/>
          <a:lstStyle>
            <a:lvl1pPr>
              <a:defRPr/>
            </a:lvl1pPr>
          </a:lstStyle>
          <a:p>
            <a:pPr>
              <a:defRPr/>
            </a:pPr>
            <a:fld id="{73868B7D-8AFD-8D45-BBFD-4CCFEF832956}" type="slidenum">
              <a:rPr/>
              <a:pPr>
                <a:defRPr/>
              </a:pPr>
              <a:t>‹#›</a:t>
            </a:fld>
            <a:endParaRPr/>
          </a:p>
        </p:txBody>
      </p:sp>
    </p:spTree>
    <p:extLst>
      <p:ext uri="{BB962C8B-B14F-4D97-AF65-F5344CB8AC3E}">
        <p14:creationId xmlns:p14="http://schemas.microsoft.com/office/powerpoint/2010/main" val="1657530001"/>
      </p:ext>
    </p:extLst>
  </p:cSld>
  <p:clrMapOvr>
    <a:masterClrMapping/>
  </p:clrMapOvr>
  <p:transition spd="slow"/>
</p:sldLayout>
</file>

<file path=ppt/slideLayouts/slideLayout9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5">
            <a:extLst>
              <a:ext uri="{FF2B5EF4-FFF2-40B4-BE49-F238E27FC236}">
                <a16:creationId xmlns:a16="http://schemas.microsoft.com/office/drawing/2014/main" id="{79D1571A-4345-1541-BE78-FF753FC6D442}"/>
              </a:ext>
            </a:extLst>
          </p:cNvPr>
          <p:cNvSpPr txBox="1">
            <a:spLocks noGrp="1"/>
          </p:cNvSpPr>
          <p:nvPr>
            <p:ph type="sldNum" sz="quarter" idx="10"/>
          </p:nvPr>
        </p:nvSpPr>
        <p:spPr>
          <a:ln/>
        </p:spPr>
        <p:txBody>
          <a:bodyPr/>
          <a:lstStyle>
            <a:lvl1pPr>
              <a:defRPr/>
            </a:lvl1pPr>
          </a:lstStyle>
          <a:p>
            <a:pPr>
              <a:defRPr/>
            </a:pPr>
            <a:fld id="{D0CA65C0-D227-7A47-B3C0-46FB75AC3C87}" type="slidenum">
              <a:rPr/>
              <a:pPr>
                <a:defRPr/>
              </a:pPr>
              <a:t>‹#›</a:t>
            </a:fld>
            <a:endParaRPr/>
          </a:p>
        </p:txBody>
      </p:sp>
    </p:spTree>
    <p:extLst>
      <p:ext uri="{BB962C8B-B14F-4D97-AF65-F5344CB8AC3E}">
        <p14:creationId xmlns:p14="http://schemas.microsoft.com/office/powerpoint/2010/main" val="1235856183"/>
      </p:ext>
    </p:extLst>
  </p:cSld>
  <p:clrMapOvr>
    <a:masterClrMapping/>
  </p:clrMapOvr>
  <p:transition spd="slow"/>
</p:sldLayout>
</file>

<file path=ppt/slideLayouts/slideLayout9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5">
            <a:extLst>
              <a:ext uri="{FF2B5EF4-FFF2-40B4-BE49-F238E27FC236}">
                <a16:creationId xmlns:a16="http://schemas.microsoft.com/office/drawing/2014/main" id="{8293AF78-5655-7C4D-9410-4574B1FD6966}"/>
              </a:ext>
            </a:extLst>
          </p:cNvPr>
          <p:cNvSpPr txBox="1">
            <a:spLocks noGrp="1"/>
          </p:cNvSpPr>
          <p:nvPr>
            <p:ph type="sldNum" sz="quarter" idx="10"/>
          </p:nvPr>
        </p:nvSpPr>
        <p:spPr>
          <a:ln/>
        </p:spPr>
        <p:txBody>
          <a:bodyPr/>
          <a:lstStyle>
            <a:lvl1pPr>
              <a:defRPr/>
            </a:lvl1pPr>
          </a:lstStyle>
          <a:p>
            <a:pPr>
              <a:defRPr/>
            </a:pPr>
            <a:fld id="{BBE1AE35-A6A6-F64D-9193-3EA2979A8A4F}" type="slidenum">
              <a:rPr/>
              <a:pPr>
                <a:defRPr/>
              </a:pPr>
              <a:t>‹#›</a:t>
            </a:fld>
            <a:endParaRPr/>
          </a:p>
        </p:txBody>
      </p:sp>
    </p:spTree>
    <p:extLst>
      <p:ext uri="{BB962C8B-B14F-4D97-AF65-F5344CB8AC3E}">
        <p14:creationId xmlns:p14="http://schemas.microsoft.com/office/powerpoint/2010/main" val="4252854102"/>
      </p:ext>
    </p:extLst>
  </p:cSld>
  <p:clrMapOvr>
    <a:masterClrMapping/>
  </p:clrMapOvr>
  <p:transition spd="slow"/>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5">
            <a:extLst>
              <a:ext uri="{FF2B5EF4-FFF2-40B4-BE49-F238E27FC236}">
                <a16:creationId xmlns:a16="http://schemas.microsoft.com/office/drawing/2014/main" id="{A4F32121-0FD8-254E-B6D6-D5E31F8E07C7}"/>
              </a:ext>
            </a:extLst>
          </p:cNvPr>
          <p:cNvSpPr txBox="1">
            <a:spLocks noGrp="1"/>
          </p:cNvSpPr>
          <p:nvPr>
            <p:ph type="sldNum" sz="quarter" idx="10"/>
          </p:nvPr>
        </p:nvSpPr>
        <p:spPr>
          <a:ln/>
        </p:spPr>
        <p:txBody>
          <a:bodyPr/>
          <a:lstStyle>
            <a:lvl1pPr>
              <a:defRPr/>
            </a:lvl1pPr>
          </a:lstStyle>
          <a:p>
            <a:pPr>
              <a:defRPr/>
            </a:pPr>
            <a:fld id="{2CD1BA9D-6E0E-3849-99F3-264036536345}" type="slidenum">
              <a:rPr/>
              <a:pPr>
                <a:defRPr/>
              </a:pPr>
              <a:t>‹#›</a:t>
            </a:fld>
            <a:endParaRPr/>
          </a:p>
        </p:txBody>
      </p:sp>
    </p:spTree>
    <p:extLst>
      <p:ext uri="{BB962C8B-B14F-4D97-AF65-F5344CB8AC3E}">
        <p14:creationId xmlns:p14="http://schemas.microsoft.com/office/powerpoint/2010/main" val="1045585639"/>
      </p:ext>
    </p:extLst>
  </p:cSld>
  <p:clrMapOvr>
    <a:masterClrMapping/>
  </p:clrMapOvr>
  <p:transition spd="slow"/>
</p:sldLayout>
</file>

<file path=ppt/slideLayouts/slideLayout9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72E2BD94-BC1C-0242-9E8A-BD4695632D77}"/>
              </a:ext>
            </a:extLst>
          </p:cNvPr>
          <p:cNvSpPr txBox="1">
            <a:spLocks noGrp="1"/>
          </p:cNvSpPr>
          <p:nvPr>
            <p:ph type="sldNum" sz="quarter" idx="10"/>
          </p:nvPr>
        </p:nvSpPr>
        <p:spPr>
          <a:ln/>
        </p:spPr>
        <p:txBody>
          <a:bodyPr/>
          <a:lstStyle>
            <a:lvl1pPr>
              <a:defRPr/>
            </a:lvl1pPr>
          </a:lstStyle>
          <a:p>
            <a:pPr>
              <a:defRPr/>
            </a:pPr>
            <a:fld id="{4B7708CF-54A6-7A47-AC9A-278F8CCF3571}" type="slidenum">
              <a:rPr/>
              <a:pPr>
                <a:defRPr/>
              </a:pPr>
              <a:t>‹#›</a:t>
            </a:fld>
            <a:endParaRPr/>
          </a:p>
        </p:txBody>
      </p:sp>
    </p:spTree>
    <p:extLst>
      <p:ext uri="{BB962C8B-B14F-4D97-AF65-F5344CB8AC3E}">
        <p14:creationId xmlns:p14="http://schemas.microsoft.com/office/powerpoint/2010/main" val="3418991525"/>
      </p:ext>
    </p:extLst>
  </p:cSld>
  <p:clrMapOvr>
    <a:masterClrMapping/>
  </p:clrMapOvr>
  <p:transition spd="slow"/>
</p:sldLayout>
</file>

<file path=ppt/slideLayouts/slideLayout9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A67B157F-7DB5-8743-9DCF-11DF47F81D49}"/>
              </a:ext>
            </a:extLst>
          </p:cNvPr>
          <p:cNvSpPr txBox="1">
            <a:spLocks noGrp="1"/>
          </p:cNvSpPr>
          <p:nvPr>
            <p:ph type="sldNum" sz="quarter" idx="10"/>
          </p:nvPr>
        </p:nvSpPr>
        <p:spPr>
          <a:ln/>
        </p:spPr>
        <p:txBody>
          <a:bodyPr/>
          <a:lstStyle>
            <a:lvl1pPr>
              <a:defRPr/>
            </a:lvl1pPr>
          </a:lstStyle>
          <a:p>
            <a:pPr>
              <a:defRPr/>
            </a:pPr>
            <a:fld id="{332C205E-AF93-F043-8B51-97D50E196D86}" type="slidenum">
              <a:rPr/>
              <a:pPr>
                <a:defRPr/>
              </a:pPr>
              <a:t>‹#›</a:t>
            </a:fld>
            <a:endParaRPr/>
          </a:p>
        </p:txBody>
      </p:sp>
    </p:spTree>
    <p:extLst>
      <p:ext uri="{BB962C8B-B14F-4D97-AF65-F5344CB8AC3E}">
        <p14:creationId xmlns:p14="http://schemas.microsoft.com/office/powerpoint/2010/main" val="2519922154"/>
      </p:ext>
    </p:extLst>
  </p:cSld>
  <p:clrMapOvr>
    <a:masterClrMapping/>
  </p:clrMapOvr>
  <p:transition spd="slow"/>
</p:sldLayout>
</file>

<file path=ppt/slideLayouts/slideLayout9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5">
            <a:extLst>
              <a:ext uri="{FF2B5EF4-FFF2-40B4-BE49-F238E27FC236}">
                <a16:creationId xmlns:a16="http://schemas.microsoft.com/office/drawing/2014/main" id="{B05046C9-0EAB-9544-8846-242DFD1F0D18}"/>
              </a:ext>
            </a:extLst>
          </p:cNvPr>
          <p:cNvSpPr txBox="1">
            <a:spLocks noGrp="1"/>
          </p:cNvSpPr>
          <p:nvPr>
            <p:ph type="sldNum" sz="quarter" idx="10"/>
          </p:nvPr>
        </p:nvSpPr>
        <p:spPr>
          <a:ln/>
        </p:spPr>
        <p:txBody>
          <a:bodyPr/>
          <a:lstStyle>
            <a:lvl1pPr>
              <a:defRPr/>
            </a:lvl1pPr>
          </a:lstStyle>
          <a:p>
            <a:pPr>
              <a:defRPr/>
            </a:pPr>
            <a:fld id="{A7557983-1839-924F-B748-EBB6E3B522E2}" type="slidenum">
              <a:rPr/>
              <a:pPr>
                <a:defRPr/>
              </a:pPr>
              <a:t>‹#›</a:t>
            </a:fld>
            <a:endParaRPr/>
          </a:p>
        </p:txBody>
      </p:sp>
    </p:spTree>
    <p:extLst>
      <p:ext uri="{BB962C8B-B14F-4D97-AF65-F5344CB8AC3E}">
        <p14:creationId xmlns:p14="http://schemas.microsoft.com/office/powerpoint/2010/main" val="3249674188"/>
      </p:ext>
    </p:extLst>
  </p:cSld>
  <p:clrMapOvr>
    <a:masterClrMapping/>
  </p:clrMapOvr>
  <p:transition spd="slow"/>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C83E8830-EF40-344D-A02B-D482C57C7704}"/>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AD462F92-757A-8448-AFA3-53D5408052BC}"/>
              </a:ext>
            </a:extLst>
          </p:cNvPr>
          <p:cNvSpPr txBox="1">
            <a:spLocks noGrp="1"/>
          </p:cNvSpPr>
          <p:nvPr>
            <p:ph type="sldNum" sz="quarter" idx="11"/>
          </p:nvPr>
        </p:nvSpPr>
        <p:spPr>
          <a:ln/>
        </p:spPr>
        <p:txBody>
          <a:bodyPr/>
          <a:lstStyle>
            <a:lvl1pPr>
              <a:defRPr/>
            </a:lvl1pPr>
          </a:lstStyle>
          <a:p>
            <a:pPr>
              <a:defRPr/>
            </a:pPr>
            <a:fld id="{2045AD3A-1E57-7042-8024-F8ADD4DACDD4}" type="slidenum">
              <a:rPr/>
              <a:pPr>
                <a:defRPr/>
              </a:pPr>
              <a:t>‹#›</a:t>
            </a:fld>
            <a:endParaRPr/>
          </a:p>
        </p:txBody>
      </p:sp>
    </p:spTree>
    <p:extLst>
      <p:ext uri="{BB962C8B-B14F-4D97-AF65-F5344CB8AC3E}">
        <p14:creationId xmlns:p14="http://schemas.microsoft.com/office/powerpoint/2010/main" val="1961011371"/>
      </p:ext>
    </p:extLst>
  </p:cSld>
  <p:clrMapOvr>
    <a:masterClrMapping/>
  </p:clrMapOvr>
  <p:transition spd="slow"/>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CEEADB48-FB9C-E740-A795-B55452196535}"/>
              </a:ext>
            </a:extLst>
          </p:cNvPr>
          <p:cNvSpPr txBox="1">
            <a:spLocks noGrp="1"/>
          </p:cNvSpPr>
          <p:nvPr>
            <p:ph type="sldNum" sz="quarter" idx="10"/>
          </p:nvPr>
        </p:nvSpPr>
        <p:spPr>
          <a:ln/>
        </p:spPr>
        <p:txBody>
          <a:bodyPr/>
          <a:lstStyle>
            <a:lvl1pPr>
              <a:defRPr/>
            </a:lvl1pPr>
          </a:lstStyle>
          <a:p>
            <a:pPr>
              <a:defRPr/>
            </a:pPr>
            <a:fld id="{70538A5E-A0BD-EB4C-9096-2ECD659719B0}" type="slidenum">
              <a:rPr/>
              <a:pPr>
                <a:defRPr/>
              </a:pPr>
              <a:t>‹#›</a:t>
            </a:fld>
            <a:endParaRPr/>
          </a:p>
        </p:txBody>
      </p:sp>
    </p:spTree>
    <p:extLst>
      <p:ext uri="{BB962C8B-B14F-4D97-AF65-F5344CB8AC3E}">
        <p14:creationId xmlns:p14="http://schemas.microsoft.com/office/powerpoint/2010/main" val="610456633"/>
      </p:ext>
    </p:extLst>
  </p:cSld>
  <p:clrMapOvr>
    <a:masterClrMapping/>
  </p:clrMapOvr>
  <p:transition spd="slow"/>
</p:sldLayout>
</file>

<file path=ppt/slideLayouts/slideLayout9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5">
            <a:extLst>
              <a:ext uri="{FF2B5EF4-FFF2-40B4-BE49-F238E27FC236}">
                <a16:creationId xmlns:a16="http://schemas.microsoft.com/office/drawing/2014/main" id="{093BDB80-4116-6748-AC42-0B5CED68A470}"/>
              </a:ext>
            </a:extLst>
          </p:cNvPr>
          <p:cNvSpPr txBox="1">
            <a:spLocks noGrp="1"/>
          </p:cNvSpPr>
          <p:nvPr>
            <p:ph type="sldNum" sz="quarter" idx="10"/>
          </p:nvPr>
        </p:nvSpPr>
        <p:spPr>
          <a:ln/>
        </p:spPr>
        <p:txBody>
          <a:bodyPr/>
          <a:lstStyle>
            <a:lvl1pPr>
              <a:defRPr/>
            </a:lvl1pPr>
          </a:lstStyle>
          <a:p>
            <a:pPr>
              <a:defRPr/>
            </a:pPr>
            <a:fld id="{576425DD-5532-A948-8685-7D5043A71A8C}" type="slidenum">
              <a:rPr/>
              <a:pPr>
                <a:defRPr/>
              </a:pPr>
              <a:t>‹#›</a:t>
            </a:fld>
            <a:endParaRPr/>
          </a:p>
        </p:txBody>
      </p:sp>
    </p:spTree>
    <p:extLst>
      <p:ext uri="{BB962C8B-B14F-4D97-AF65-F5344CB8AC3E}">
        <p14:creationId xmlns:p14="http://schemas.microsoft.com/office/powerpoint/2010/main" val="3378421458"/>
      </p:ext>
    </p:extLst>
  </p:cSld>
  <p:clrMapOvr>
    <a:masterClrMapping/>
  </p:clrMapOvr>
  <p:transition spd="slow"/>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10759621-D3B1-984D-9CD1-563793F9B8F7}"/>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55F9F00-7683-5F41-9D96-8E6902BC57F4}"/>
              </a:ext>
            </a:extLst>
          </p:cNvPr>
          <p:cNvSpPr txBox="1">
            <a:spLocks noGrp="1"/>
          </p:cNvSpPr>
          <p:nvPr>
            <p:ph type="sldNum" sz="quarter" idx="11"/>
          </p:nvPr>
        </p:nvSpPr>
        <p:spPr>
          <a:ln/>
        </p:spPr>
        <p:txBody>
          <a:bodyPr/>
          <a:lstStyle>
            <a:lvl1pPr>
              <a:defRPr/>
            </a:lvl1pPr>
          </a:lstStyle>
          <a:p>
            <a:pPr>
              <a:defRPr/>
            </a:pPr>
            <a:fld id="{2C67A6D0-193D-C84C-BAC6-B37B26BD221E}" type="slidenum">
              <a:rPr/>
              <a:pPr>
                <a:defRPr/>
              </a:pPr>
              <a:t>‹#›</a:t>
            </a:fld>
            <a:endParaRPr/>
          </a:p>
        </p:txBody>
      </p:sp>
    </p:spTree>
    <p:extLst>
      <p:ext uri="{BB962C8B-B14F-4D97-AF65-F5344CB8AC3E}">
        <p14:creationId xmlns:p14="http://schemas.microsoft.com/office/powerpoint/2010/main" val="666336094"/>
      </p:ext>
    </p:extLst>
  </p:cSld>
  <p:clrMapOvr>
    <a:masterClrMapping/>
  </p:clrMapOvr>
  <p:transition spd="slow"/>
</p:sldLayout>
</file>

<file path=ppt/slideLayouts/slideLayout9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997729A7-7752-1746-89B9-300094BEEC78}"/>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26BAED74-28E9-0C47-9CB5-D5F4AC86EBF4}"/>
              </a:ext>
            </a:extLst>
          </p:cNvPr>
          <p:cNvSpPr txBox="1">
            <a:spLocks noGrp="1"/>
          </p:cNvSpPr>
          <p:nvPr>
            <p:ph type="sldNum" sz="quarter" idx="11"/>
          </p:nvPr>
        </p:nvSpPr>
        <p:spPr>
          <a:ln/>
        </p:spPr>
        <p:txBody>
          <a:bodyPr/>
          <a:lstStyle>
            <a:lvl1pPr>
              <a:defRPr/>
            </a:lvl1pPr>
          </a:lstStyle>
          <a:p>
            <a:pPr>
              <a:defRPr/>
            </a:pPr>
            <a:fld id="{E192CDE4-020A-FD4C-ADC8-E21B16032EF4}" type="slidenum">
              <a:rPr/>
              <a:pPr>
                <a:defRPr/>
              </a:pPr>
              <a:t>‹#›</a:t>
            </a:fld>
            <a:endParaRPr/>
          </a:p>
        </p:txBody>
      </p:sp>
    </p:spTree>
    <p:extLst>
      <p:ext uri="{BB962C8B-B14F-4D97-AF65-F5344CB8AC3E}">
        <p14:creationId xmlns:p14="http://schemas.microsoft.com/office/powerpoint/2010/main" val="84800150"/>
      </p:ext>
    </p:extLst>
  </p:cSld>
  <p:clrMapOvr>
    <a:masterClrMapping/>
  </p:clrMapOvr>
  <p:transition spd="slow"/>
</p:sldLayout>
</file>

<file path=ppt/slideLayouts/slideLayout9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590AF345-ABD0-AA4B-8A14-6254C210F0B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C43FC606-591C-7944-9FEB-0D15941CD3E7}"/>
              </a:ext>
            </a:extLst>
          </p:cNvPr>
          <p:cNvSpPr txBox="1">
            <a:spLocks noGrp="1"/>
          </p:cNvSpPr>
          <p:nvPr>
            <p:ph type="sldNum" sz="quarter" idx="11"/>
          </p:nvPr>
        </p:nvSpPr>
        <p:spPr>
          <a:ln/>
        </p:spPr>
        <p:txBody>
          <a:bodyPr/>
          <a:lstStyle>
            <a:lvl1pPr>
              <a:defRPr/>
            </a:lvl1pPr>
          </a:lstStyle>
          <a:p>
            <a:pPr>
              <a:defRPr/>
            </a:pPr>
            <a:fld id="{21D8E01C-5449-9A43-B202-E31D02E765F9}" type="slidenum">
              <a:rPr/>
              <a:pPr>
                <a:defRPr/>
              </a:pPr>
              <a:t>‹#›</a:t>
            </a:fld>
            <a:endParaRPr/>
          </a:p>
        </p:txBody>
      </p:sp>
    </p:spTree>
    <p:extLst>
      <p:ext uri="{BB962C8B-B14F-4D97-AF65-F5344CB8AC3E}">
        <p14:creationId xmlns:p14="http://schemas.microsoft.com/office/powerpoint/2010/main" val="128795947"/>
      </p:ext>
    </p:extLst>
  </p:cSld>
  <p:clrMapOvr>
    <a:masterClrMapping/>
  </p:clrMapOvr>
  <p:transition spd="slow"/>
</p:sldLayout>
</file>

<file path=ppt/slideLayouts/slideLayout9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7D41F0B2-28D1-B847-9351-C35CCA6CC9DB}"/>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BBDF9E55-BE29-7942-9747-EF2740D3E4E2}"/>
              </a:ext>
            </a:extLst>
          </p:cNvPr>
          <p:cNvSpPr txBox="1">
            <a:spLocks noGrp="1"/>
          </p:cNvSpPr>
          <p:nvPr>
            <p:ph type="sldNum" sz="quarter" idx="11"/>
          </p:nvPr>
        </p:nvSpPr>
        <p:spPr>
          <a:ln/>
        </p:spPr>
        <p:txBody>
          <a:bodyPr/>
          <a:lstStyle>
            <a:lvl1pPr>
              <a:defRPr/>
            </a:lvl1pPr>
          </a:lstStyle>
          <a:p>
            <a:pPr>
              <a:defRPr/>
            </a:pPr>
            <a:fld id="{51F1EE02-C8AC-1C49-A19D-3DF8F9C18E12}" type="slidenum">
              <a:rPr/>
              <a:pPr>
                <a:defRPr/>
              </a:pPr>
              <a:t>‹#›</a:t>
            </a:fld>
            <a:endParaRPr/>
          </a:p>
        </p:txBody>
      </p:sp>
    </p:spTree>
    <p:extLst>
      <p:ext uri="{BB962C8B-B14F-4D97-AF65-F5344CB8AC3E}">
        <p14:creationId xmlns:p14="http://schemas.microsoft.com/office/powerpoint/2010/main" val="2062206547"/>
      </p:ext>
    </p:extLst>
  </p:cSld>
  <p:clrMapOvr>
    <a:masterClrMapping/>
  </p:clrMapOvr>
  <p:transition spd="slow"/>
</p:sldLayout>
</file>

<file path=ppt/slideLayouts/slideLayout9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C8419818-B20E-A442-BDD6-68FC7D9D1D0D}"/>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1DD1AC31-0E35-F140-A46F-B7193B6BE7DD}"/>
              </a:ext>
            </a:extLst>
          </p:cNvPr>
          <p:cNvSpPr txBox="1">
            <a:spLocks noGrp="1"/>
          </p:cNvSpPr>
          <p:nvPr>
            <p:ph type="sldNum" sz="quarter" idx="11"/>
          </p:nvPr>
        </p:nvSpPr>
        <p:spPr>
          <a:ln/>
        </p:spPr>
        <p:txBody>
          <a:bodyPr/>
          <a:lstStyle>
            <a:lvl1pPr>
              <a:defRPr/>
            </a:lvl1pPr>
          </a:lstStyle>
          <a:p>
            <a:pPr>
              <a:defRPr/>
            </a:pPr>
            <a:fld id="{1DDE37DC-3A00-7E48-9C24-4A91ABC9753D}" type="slidenum">
              <a:rPr/>
              <a:pPr>
                <a:defRPr/>
              </a:pPr>
              <a:t>‹#›</a:t>
            </a:fld>
            <a:endParaRPr/>
          </a:p>
        </p:txBody>
      </p:sp>
    </p:spTree>
    <p:extLst>
      <p:ext uri="{BB962C8B-B14F-4D97-AF65-F5344CB8AC3E}">
        <p14:creationId xmlns:p14="http://schemas.microsoft.com/office/powerpoint/2010/main" val="2151969369"/>
      </p:ext>
    </p:extLst>
  </p:cSld>
  <p:clrMapOvr>
    <a:masterClrMapping/>
  </p:clrMapOvr>
  <p:transition spd="slow"/>
</p:sldLayout>
</file>

<file path=ppt/slideLayouts/slideLayout9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E940EB2B-C8CC-974E-9F3B-7F906AC17C5E}"/>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A4683250-29D7-604D-AEE4-C5211A0B4613}"/>
              </a:ext>
            </a:extLst>
          </p:cNvPr>
          <p:cNvSpPr txBox="1">
            <a:spLocks noGrp="1"/>
          </p:cNvSpPr>
          <p:nvPr>
            <p:ph type="sldNum" sz="quarter" idx="11"/>
          </p:nvPr>
        </p:nvSpPr>
        <p:spPr>
          <a:ln/>
        </p:spPr>
        <p:txBody>
          <a:bodyPr/>
          <a:lstStyle>
            <a:lvl1pPr>
              <a:defRPr/>
            </a:lvl1pPr>
          </a:lstStyle>
          <a:p>
            <a:pPr>
              <a:defRPr/>
            </a:pPr>
            <a:fld id="{7307B114-AF44-1144-B885-9AF509DA4749}" type="slidenum">
              <a:rPr/>
              <a:pPr>
                <a:defRPr/>
              </a:pPr>
              <a:t>‹#›</a:t>
            </a:fld>
            <a:endParaRPr/>
          </a:p>
        </p:txBody>
      </p:sp>
    </p:spTree>
    <p:extLst>
      <p:ext uri="{BB962C8B-B14F-4D97-AF65-F5344CB8AC3E}">
        <p14:creationId xmlns:p14="http://schemas.microsoft.com/office/powerpoint/2010/main" val="1717297342"/>
      </p:ext>
    </p:extLst>
  </p:cSld>
  <p:clrMapOvr>
    <a:masterClrMapping/>
  </p:clrMapOvr>
  <p:transition spd="slow"/>
</p:sldLayout>
</file>

<file path=ppt/slideLayouts/slideLayout9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CFBD2F60-EAB8-F04F-8257-48BF2DC1C9E7}"/>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268C92EE-69AD-574E-975A-984541A33DE3}"/>
              </a:ext>
            </a:extLst>
          </p:cNvPr>
          <p:cNvSpPr txBox="1">
            <a:spLocks noGrp="1"/>
          </p:cNvSpPr>
          <p:nvPr>
            <p:ph type="sldNum" sz="quarter" idx="11"/>
          </p:nvPr>
        </p:nvSpPr>
        <p:spPr>
          <a:ln/>
        </p:spPr>
        <p:txBody>
          <a:bodyPr/>
          <a:lstStyle>
            <a:lvl1pPr>
              <a:defRPr/>
            </a:lvl1pPr>
          </a:lstStyle>
          <a:p>
            <a:pPr>
              <a:defRPr/>
            </a:pPr>
            <a:fld id="{110604FC-FA80-344C-B124-5C144CB49B83}" type="slidenum">
              <a:rPr/>
              <a:pPr>
                <a:defRPr/>
              </a:pPr>
              <a:t>‹#›</a:t>
            </a:fld>
            <a:endParaRPr/>
          </a:p>
        </p:txBody>
      </p:sp>
    </p:spTree>
    <p:extLst>
      <p:ext uri="{BB962C8B-B14F-4D97-AF65-F5344CB8AC3E}">
        <p14:creationId xmlns:p14="http://schemas.microsoft.com/office/powerpoint/2010/main" val="1323932807"/>
      </p:ext>
    </p:extLst>
  </p:cSld>
  <p:clrMapOvr>
    <a:masterClrMapping/>
  </p:clrMapOvr>
  <p:transition spd="slow"/>
  <p:hf sldNum="0" hdr="0" ftr="0" dt="0"/>
</p:sldLayout>
</file>

<file path=ppt/slideLayouts/slideLayout9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lang="en-US" sz="2000" b="1"/>
            </a:lvl1pPr>
          </a:lstStyle>
          <a:p>
            <a:pPr lvl="0"/>
            <a:r>
              <a:rPr lang="en-US"/>
              <a:t>Click to edit Master title style</a:t>
            </a:r>
            <a:endParaRPr lang="ru-RU"/>
          </a:p>
        </p:txBody>
      </p:sp>
      <p:sp>
        <p:nvSpPr>
          <p:cNvPr id="3" name="Content Placeholder 2"/>
          <p:cNvSpPr txBox="1">
            <a:spLocks noGrp="1"/>
          </p:cNvSpPr>
          <p:nvPr>
            <p:ph idx="1"/>
          </p:nvPr>
        </p:nvSpPr>
        <p:spPr>
          <a:xfrm>
            <a:off x="3575047" y="273048"/>
            <a:ext cx="5111752" cy="5853110"/>
          </a:xfrm>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txBox="1">
            <a:spLocks noGrp="1"/>
          </p:cNvSpPr>
          <p:nvPr>
            <p:ph type="body" idx="2"/>
          </p:nvPr>
        </p:nvSpPr>
        <p:spPr>
          <a:xfrm>
            <a:off x="457200" y="1435095"/>
            <a:ext cx="3008311" cy="46910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A2BA497C-1338-484E-8366-9999E6DF83C3}"/>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36C6EB11-2D27-2A43-843B-90C4E4ABFC22}"/>
              </a:ext>
            </a:extLst>
          </p:cNvPr>
          <p:cNvSpPr txBox="1">
            <a:spLocks noGrp="1"/>
          </p:cNvSpPr>
          <p:nvPr>
            <p:ph type="sldNum" sz="quarter" idx="11"/>
          </p:nvPr>
        </p:nvSpPr>
        <p:spPr>
          <a:ln/>
        </p:spPr>
        <p:txBody>
          <a:bodyPr/>
          <a:lstStyle>
            <a:lvl1pPr>
              <a:defRPr/>
            </a:lvl1pPr>
          </a:lstStyle>
          <a:p>
            <a:pPr>
              <a:defRPr/>
            </a:pPr>
            <a:fld id="{6311251E-04A4-E74E-B224-040E8716E0D4}" type="slidenum">
              <a:rPr/>
              <a:pPr>
                <a:defRPr/>
              </a:pPr>
              <a:t>‹#›</a:t>
            </a:fld>
            <a:endParaRPr/>
          </a:p>
        </p:txBody>
      </p:sp>
    </p:spTree>
    <p:extLst>
      <p:ext uri="{BB962C8B-B14F-4D97-AF65-F5344CB8AC3E}">
        <p14:creationId xmlns:p14="http://schemas.microsoft.com/office/powerpoint/2010/main" val="306970973"/>
      </p:ext>
    </p:extLst>
  </p:cSld>
  <p:clrMapOvr>
    <a:masterClrMapping/>
  </p:clrMapOvr>
  <p:transition spd="slow"/>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3EFBBA5B-0D6A-934C-A375-4DD36EDAE1ED}"/>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D276CF4-F059-9D42-9C45-EC87DA548338}"/>
              </a:ext>
            </a:extLst>
          </p:cNvPr>
          <p:cNvSpPr txBox="1">
            <a:spLocks noGrp="1"/>
          </p:cNvSpPr>
          <p:nvPr>
            <p:ph type="sldNum" sz="quarter" idx="11"/>
          </p:nvPr>
        </p:nvSpPr>
        <p:spPr>
          <a:ln/>
        </p:spPr>
        <p:txBody>
          <a:bodyPr/>
          <a:lstStyle>
            <a:lvl1pPr>
              <a:defRPr/>
            </a:lvl1pPr>
          </a:lstStyle>
          <a:p>
            <a:pPr>
              <a:defRPr/>
            </a:pPr>
            <a:fld id="{86C99331-E6A4-DB44-BA83-DD62D96FD08F}" type="slidenum">
              <a:rPr/>
              <a:pPr>
                <a:defRPr/>
              </a:pPr>
              <a:t>‹#›</a:t>
            </a:fld>
            <a:endParaRPr/>
          </a:p>
        </p:txBody>
      </p:sp>
    </p:spTree>
    <p:extLst>
      <p:ext uri="{BB962C8B-B14F-4D97-AF65-F5344CB8AC3E}">
        <p14:creationId xmlns:p14="http://schemas.microsoft.com/office/powerpoint/2010/main" val="3824806362"/>
      </p:ext>
    </p:extLst>
  </p:cSld>
  <p:clrMapOvr>
    <a:masterClrMapping/>
  </p:clrMapOvr>
  <p:transition spd="slow"/>
</p:sldLayout>
</file>

<file path=ppt/slideLayouts/slideLayout9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lang="en-US" sz="2000" b="1"/>
            </a:lvl1pPr>
          </a:lstStyle>
          <a:p>
            <a:pPr lvl="0"/>
            <a:r>
              <a:rPr lang="en-US"/>
              <a:t>Click to edit Master title style</a:t>
            </a:r>
            <a:endParaRPr lang="ru-RU"/>
          </a:p>
        </p:txBody>
      </p:sp>
      <p:sp>
        <p:nvSpPr>
          <p:cNvPr id="3" name="Picture Placeholder 2"/>
          <p:cNvSpPr txBox="1">
            <a:spLocks noGrp="1"/>
          </p:cNvSpPr>
          <p:nvPr>
            <p:ph type="pic" idx="1"/>
          </p:nvPr>
        </p:nvSpPr>
        <p:spPr>
          <a:xfrm>
            <a:off x="1792288" y="612776"/>
            <a:ext cx="5486400" cy="4114800"/>
          </a:xfrm>
        </p:spPr>
        <p:txBody>
          <a:bodyPr>
            <a:noAutofit/>
          </a:bodyPr>
          <a:lstStyle>
            <a:lvl1pPr marL="0" indent="0">
              <a:defRPr lang="ru-RU"/>
            </a:lvl1pPr>
          </a:lstStyle>
          <a:p>
            <a:pPr lvl="0"/>
            <a:endParaRPr lang="ru-RU" noProof="0"/>
          </a:p>
        </p:txBody>
      </p:sp>
      <p:sp>
        <p:nvSpPr>
          <p:cNvPr id="4" name="Text Placeholder 3"/>
          <p:cNvSpPr txBox="1">
            <a:spLocks noGrp="1"/>
          </p:cNvSpPr>
          <p:nvPr>
            <p:ph type="body" idx="2"/>
          </p:nvPr>
        </p:nvSpPr>
        <p:spPr>
          <a:xfrm>
            <a:off x="1792288" y="5367335"/>
            <a:ext cx="5486400" cy="804864"/>
          </a:xfrm>
        </p:spPr>
        <p:txBody>
          <a:bodyPr/>
          <a:lstStyle>
            <a:lvl1pPr marL="0" indent="0">
              <a:defRPr lang="en-US" sz="1400"/>
            </a:lvl1pPr>
          </a:lstStyle>
          <a:p>
            <a:pPr lvl="0"/>
            <a:r>
              <a:rPr lang="en-US"/>
              <a:t>Click to edit Master text styles</a:t>
            </a:r>
          </a:p>
        </p:txBody>
      </p:sp>
      <p:sp>
        <p:nvSpPr>
          <p:cNvPr id="5" name="Rectangle 3">
            <a:extLst>
              <a:ext uri="{FF2B5EF4-FFF2-40B4-BE49-F238E27FC236}">
                <a16:creationId xmlns:a16="http://schemas.microsoft.com/office/drawing/2014/main" id="{2529962B-E637-9347-B663-FA3B848913E6}"/>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D7058006-460F-3847-8853-FB2624BEF1CD}"/>
              </a:ext>
            </a:extLst>
          </p:cNvPr>
          <p:cNvSpPr txBox="1">
            <a:spLocks noGrp="1"/>
          </p:cNvSpPr>
          <p:nvPr>
            <p:ph type="sldNum" sz="quarter" idx="11"/>
          </p:nvPr>
        </p:nvSpPr>
        <p:spPr>
          <a:ln/>
        </p:spPr>
        <p:txBody>
          <a:bodyPr/>
          <a:lstStyle>
            <a:lvl1pPr>
              <a:defRPr/>
            </a:lvl1pPr>
          </a:lstStyle>
          <a:p>
            <a:pPr>
              <a:defRPr/>
            </a:pPr>
            <a:fld id="{2C35FBAE-60DC-4140-9960-4E29BE222854}" type="slidenum">
              <a:rPr/>
              <a:pPr>
                <a:defRPr/>
              </a:pPr>
              <a:t>‹#›</a:t>
            </a:fld>
            <a:endParaRPr/>
          </a:p>
        </p:txBody>
      </p:sp>
    </p:spTree>
    <p:extLst>
      <p:ext uri="{BB962C8B-B14F-4D97-AF65-F5344CB8AC3E}">
        <p14:creationId xmlns:p14="http://schemas.microsoft.com/office/powerpoint/2010/main" val="615574039"/>
      </p:ext>
    </p:extLst>
  </p:cSld>
  <p:clrMapOvr>
    <a:masterClrMapping/>
  </p:clrMapOvr>
  <p:transition spd="slow"/>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4A6DE1D0-6BBC-5943-9AE0-BE81591C0F7F}"/>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4DD983E1-BBBF-D341-A4CF-C105AB1E7010}"/>
              </a:ext>
            </a:extLst>
          </p:cNvPr>
          <p:cNvSpPr txBox="1">
            <a:spLocks noGrp="1"/>
          </p:cNvSpPr>
          <p:nvPr>
            <p:ph type="sldNum" sz="quarter" idx="11"/>
          </p:nvPr>
        </p:nvSpPr>
        <p:spPr>
          <a:ln/>
        </p:spPr>
        <p:txBody>
          <a:bodyPr/>
          <a:lstStyle>
            <a:lvl1pPr>
              <a:defRPr/>
            </a:lvl1pPr>
          </a:lstStyle>
          <a:p>
            <a:pPr>
              <a:defRPr/>
            </a:pPr>
            <a:fld id="{931E0080-FF96-D64B-A018-408BA73D7261}" type="slidenum">
              <a:rPr/>
              <a:pPr>
                <a:defRPr/>
              </a:pPr>
              <a:t>‹#›</a:t>
            </a:fld>
            <a:endParaRPr/>
          </a:p>
        </p:txBody>
      </p:sp>
    </p:spTree>
    <p:extLst>
      <p:ext uri="{BB962C8B-B14F-4D97-AF65-F5344CB8AC3E}">
        <p14:creationId xmlns:p14="http://schemas.microsoft.com/office/powerpoint/2010/main" val="1178608809"/>
      </p:ext>
    </p:extLst>
  </p:cSld>
  <p:clrMapOvr>
    <a:masterClrMapping/>
  </p:clrMapOvr>
  <p:transition spd="slow"/>
</p:sldLayout>
</file>

<file path=ppt/slideLayouts/slideLayout9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5808" cy="5849938"/>
          </a:xfrm>
        </p:spPr>
        <p:txBody>
          <a:bodyPr vert="eaVert"/>
          <a:lstStyle>
            <a:lvl1pPr>
              <a:defRPr lang="en-US"/>
            </a:lvl1pPr>
          </a:lstStyle>
          <a:p>
            <a:pPr lvl="0"/>
            <a:r>
              <a:rPr lang="en-US"/>
              <a:t>Click to edit Master title style</a:t>
            </a:r>
            <a:endParaRPr lang="ru-RU"/>
          </a:p>
        </p:txBody>
      </p:sp>
      <p:sp>
        <p:nvSpPr>
          <p:cNvPr id="3" name="Vertical Text Placeholder 2"/>
          <p:cNvSpPr txBox="1">
            <a:spLocks noGrp="1"/>
          </p:cNvSpPr>
          <p:nvPr>
            <p:ph type="body" orient="vert" idx="1"/>
          </p:nvPr>
        </p:nvSpPr>
        <p:spPr>
          <a:xfrm>
            <a:off x="457200" y="274640"/>
            <a:ext cx="6019796" cy="5849938"/>
          </a:xfrm>
        </p:spPr>
        <p:txBody>
          <a:bodyPr vert="eaVert"/>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1C6E21AD-B2BA-8E47-81F1-FBB2AF7953AA}"/>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10B1BAE6-DD9A-6842-8D27-1CA5F823F56F}"/>
              </a:ext>
            </a:extLst>
          </p:cNvPr>
          <p:cNvSpPr txBox="1">
            <a:spLocks noGrp="1"/>
          </p:cNvSpPr>
          <p:nvPr>
            <p:ph type="sldNum" sz="quarter" idx="11"/>
          </p:nvPr>
        </p:nvSpPr>
        <p:spPr>
          <a:ln/>
        </p:spPr>
        <p:txBody>
          <a:bodyPr/>
          <a:lstStyle>
            <a:lvl1pPr>
              <a:defRPr/>
            </a:lvl1pPr>
          </a:lstStyle>
          <a:p>
            <a:pPr>
              <a:defRPr/>
            </a:pPr>
            <a:fld id="{649401DE-19B0-E743-BE63-F48C943626C6}" type="slidenum">
              <a:rPr/>
              <a:pPr>
                <a:defRPr/>
              </a:pPr>
              <a:t>‹#›</a:t>
            </a:fld>
            <a:endParaRPr/>
          </a:p>
        </p:txBody>
      </p:sp>
    </p:spTree>
    <p:extLst>
      <p:ext uri="{BB962C8B-B14F-4D97-AF65-F5344CB8AC3E}">
        <p14:creationId xmlns:p14="http://schemas.microsoft.com/office/powerpoint/2010/main" val="2442472016"/>
      </p:ext>
    </p:extLst>
  </p:cSld>
  <p:clrMapOvr>
    <a:masterClrMapping/>
  </p:clrMapOvr>
  <p:transition spd="slow"/>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85800" y="2130423"/>
            <a:ext cx="7772400" cy="1470026"/>
          </a:xfrm>
        </p:spPr>
        <p:txBody>
          <a:bodyPr/>
          <a:lstStyle>
            <a:lvl1pPr>
              <a:defRPr lang="en-US"/>
            </a:lvl1pPr>
          </a:lstStyle>
          <a:p>
            <a:pPr lvl="0"/>
            <a:r>
              <a:rPr lang="en-US"/>
              <a:t>Click to edit Master title style</a:t>
            </a:r>
            <a:endParaRPr lang="ru-RU"/>
          </a:p>
        </p:txBody>
      </p:sp>
      <p:sp>
        <p:nvSpPr>
          <p:cNvPr id="3" name="Subtitle 2"/>
          <p:cNvSpPr txBox="1">
            <a:spLocks noGrp="1"/>
          </p:cNvSpPr>
          <p:nvPr>
            <p:ph type="subTitle" idx="1"/>
          </p:nvPr>
        </p:nvSpPr>
        <p:spPr>
          <a:xfrm>
            <a:off x="1371600" y="3886200"/>
            <a:ext cx="6400800" cy="1752603"/>
          </a:xfrm>
        </p:spPr>
        <p:txBody>
          <a:bodyPr anchorCtr="1"/>
          <a:lstStyle>
            <a:lvl1pPr marL="0" indent="0" algn="ctr">
              <a:defRPr lang="en-US"/>
            </a:lvl1pPr>
          </a:lstStyle>
          <a:p>
            <a:pPr lvl="0"/>
            <a:r>
              <a:rPr lang="en-US"/>
              <a:t>Click to edit Master subtitle style</a:t>
            </a:r>
            <a:endParaRPr lang="ru-RU"/>
          </a:p>
        </p:txBody>
      </p:sp>
      <p:sp>
        <p:nvSpPr>
          <p:cNvPr id="4" name="Rectangle 3">
            <a:extLst>
              <a:ext uri="{FF2B5EF4-FFF2-40B4-BE49-F238E27FC236}">
                <a16:creationId xmlns:a16="http://schemas.microsoft.com/office/drawing/2014/main" id="{F12CDCB8-6262-0A43-9C42-70938213EC62}"/>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892660BB-4516-C744-865F-DD285C7C15D4}"/>
              </a:ext>
            </a:extLst>
          </p:cNvPr>
          <p:cNvSpPr txBox="1">
            <a:spLocks noGrp="1"/>
          </p:cNvSpPr>
          <p:nvPr>
            <p:ph type="sldNum" sz="quarter" idx="11"/>
          </p:nvPr>
        </p:nvSpPr>
        <p:spPr>
          <a:ln/>
        </p:spPr>
        <p:txBody>
          <a:bodyPr/>
          <a:lstStyle>
            <a:lvl1pPr>
              <a:defRPr/>
            </a:lvl1pPr>
          </a:lstStyle>
          <a:p>
            <a:pPr>
              <a:defRPr/>
            </a:pPr>
            <a:fld id="{2F1639DD-6459-4A4E-979F-AB50520CC501}" type="slidenum">
              <a:rPr/>
              <a:pPr>
                <a:defRPr/>
              </a:pPr>
              <a:t>‹#›</a:t>
            </a:fld>
            <a:endParaRPr/>
          </a:p>
        </p:txBody>
      </p:sp>
    </p:spTree>
    <p:extLst>
      <p:ext uri="{BB962C8B-B14F-4D97-AF65-F5344CB8AC3E}">
        <p14:creationId xmlns:p14="http://schemas.microsoft.com/office/powerpoint/2010/main" val="589210068"/>
      </p:ext>
    </p:extLst>
  </p:cSld>
  <p:clrMapOvr>
    <a:masterClrMapping/>
  </p:clrMapOvr>
  <p:transition spd="slow"/>
</p:sldLayout>
</file>

<file path=ppt/slideLayouts/slideLayout9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p:txBody>
          <a:bodyPr/>
          <a:lstStyle>
            <a:lvl1pPr>
              <a:defRPr lang="en-US"/>
            </a:lvl1pPr>
            <a:lvl2pPr>
              <a:defRPr lang="en-US"/>
            </a:lvl2pPr>
            <a:lvl3pPr>
              <a:defRPr lang="en-US"/>
            </a:lvl3pPr>
            <a:lvl4pPr>
              <a:defRPr lang="en-US"/>
            </a:lvl4pPr>
            <a:lvl5pPr>
              <a:defRPr lang="en-US"/>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Rectangle 3">
            <a:extLst>
              <a:ext uri="{FF2B5EF4-FFF2-40B4-BE49-F238E27FC236}">
                <a16:creationId xmlns:a16="http://schemas.microsoft.com/office/drawing/2014/main" id="{E986E404-ECB6-A449-BA92-14601BA5FD8E}"/>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6EB4135F-843F-B74D-B604-FF0CC49D451D}"/>
              </a:ext>
            </a:extLst>
          </p:cNvPr>
          <p:cNvSpPr txBox="1">
            <a:spLocks noGrp="1"/>
          </p:cNvSpPr>
          <p:nvPr>
            <p:ph type="sldNum" sz="quarter" idx="11"/>
          </p:nvPr>
        </p:nvSpPr>
        <p:spPr>
          <a:ln/>
        </p:spPr>
        <p:txBody>
          <a:bodyPr/>
          <a:lstStyle>
            <a:lvl1pPr>
              <a:defRPr/>
            </a:lvl1pPr>
          </a:lstStyle>
          <a:p>
            <a:pPr>
              <a:defRPr/>
            </a:pPr>
            <a:fld id="{8367D39D-6732-0B48-AB60-7D6680D53938}" type="slidenum">
              <a:rPr/>
              <a:pPr>
                <a:defRPr/>
              </a:pPr>
              <a:t>‹#›</a:t>
            </a:fld>
            <a:endParaRPr/>
          </a:p>
        </p:txBody>
      </p:sp>
    </p:spTree>
    <p:extLst>
      <p:ext uri="{BB962C8B-B14F-4D97-AF65-F5344CB8AC3E}">
        <p14:creationId xmlns:p14="http://schemas.microsoft.com/office/powerpoint/2010/main" val="1783799716"/>
      </p:ext>
    </p:extLst>
  </p:cSld>
  <p:clrMapOvr>
    <a:masterClrMapping/>
  </p:clrMapOvr>
  <p:transition spd="slow"/>
</p:sldLayout>
</file>

<file path=ppt/slideLayouts/slideLayout9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lstStyle>
            <a:lvl1pPr algn="l">
              <a:defRPr lang="en-US" sz="4000" b="1" cap="all"/>
            </a:lvl1pPr>
          </a:lstStyle>
          <a:p>
            <a:pPr lvl="0"/>
            <a:r>
              <a:rPr lang="en-US"/>
              <a:t>Click to edit Master title style</a:t>
            </a:r>
            <a:endParaRPr lang="ru-RU"/>
          </a:p>
        </p:txBody>
      </p:sp>
      <p:sp>
        <p:nvSpPr>
          <p:cNvPr id="3" name="Text Placeholder 2"/>
          <p:cNvSpPr txBox="1">
            <a:spLocks noGrp="1"/>
          </p:cNvSpPr>
          <p:nvPr>
            <p:ph type="body" idx="1"/>
          </p:nvPr>
        </p:nvSpPr>
        <p:spPr>
          <a:xfrm>
            <a:off x="722311" y="2906713"/>
            <a:ext cx="7772400" cy="1500182"/>
          </a:xfrm>
        </p:spPr>
        <p:txBody>
          <a:bodyPr anchor="b"/>
          <a:lstStyle>
            <a:lvl1pPr marL="0" indent="0">
              <a:defRPr lang="en-US" sz="2000"/>
            </a:lvl1pPr>
          </a:lstStyle>
          <a:p>
            <a:pPr lvl="0"/>
            <a:r>
              <a:rPr lang="en-US"/>
              <a:t>Click to edit Master text styles</a:t>
            </a:r>
          </a:p>
        </p:txBody>
      </p:sp>
      <p:sp>
        <p:nvSpPr>
          <p:cNvPr id="4" name="Rectangle 3">
            <a:extLst>
              <a:ext uri="{FF2B5EF4-FFF2-40B4-BE49-F238E27FC236}">
                <a16:creationId xmlns:a16="http://schemas.microsoft.com/office/drawing/2014/main" id="{C58F82B2-180F-E04C-AAAC-5D11D3D6C391}"/>
              </a:ext>
            </a:extLst>
          </p:cNvPr>
          <p:cNvSpPr txBox="1">
            <a:spLocks noGrp="1"/>
          </p:cNvSpPr>
          <p:nvPr>
            <p:ph type="dt" sz="half" idx="10"/>
          </p:nvPr>
        </p:nvSpPr>
        <p:spPr>
          <a:ln/>
        </p:spPr>
        <p:txBody>
          <a:bodyPr/>
          <a:lstStyle>
            <a:lvl1pPr>
              <a:defRPr/>
            </a:lvl1pPr>
          </a:lstStyle>
          <a:p>
            <a:pPr>
              <a:defRPr/>
            </a:pPr>
            <a:endParaRPr/>
          </a:p>
        </p:txBody>
      </p:sp>
      <p:sp>
        <p:nvSpPr>
          <p:cNvPr id="5" name="Rectangle 5">
            <a:extLst>
              <a:ext uri="{FF2B5EF4-FFF2-40B4-BE49-F238E27FC236}">
                <a16:creationId xmlns:a16="http://schemas.microsoft.com/office/drawing/2014/main" id="{F7F8553A-25CB-4548-A4F0-96DB5AB8CF3C}"/>
              </a:ext>
            </a:extLst>
          </p:cNvPr>
          <p:cNvSpPr txBox="1">
            <a:spLocks noGrp="1"/>
          </p:cNvSpPr>
          <p:nvPr>
            <p:ph type="sldNum" sz="quarter" idx="11"/>
          </p:nvPr>
        </p:nvSpPr>
        <p:spPr>
          <a:ln/>
        </p:spPr>
        <p:txBody>
          <a:bodyPr/>
          <a:lstStyle>
            <a:lvl1pPr>
              <a:defRPr/>
            </a:lvl1pPr>
          </a:lstStyle>
          <a:p>
            <a:pPr>
              <a:defRPr/>
            </a:pPr>
            <a:fld id="{1088D5F2-3153-E14B-B703-88A679F39E22}" type="slidenum">
              <a:rPr/>
              <a:pPr>
                <a:defRPr/>
              </a:pPr>
              <a:t>‹#›</a:t>
            </a:fld>
            <a:endParaRPr/>
          </a:p>
        </p:txBody>
      </p:sp>
    </p:spTree>
    <p:extLst>
      <p:ext uri="{BB962C8B-B14F-4D97-AF65-F5344CB8AC3E}">
        <p14:creationId xmlns:p14="http://schemas.microsoft.com/office/powerpoint/2010/main" val="3324322083"/>
      </p:ext>
    </p:extLst>
  </p:cSld>
  <p:clrMapOvr>
    <a:masterClrMapping/>
  </p:clrMapOvr>
  <p:transition spd="slow"/>
</p:sldLayout>
</file>

<file path=ppt/slideLayouts/slideLayout9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Content Placeholder 2"/>
          <p:cNvSpPr txBox="1">
            <a:spLocks noGrp="1"/>
          </p:cNvSpPr>
          <p:nvPr>
            <p:ph idx="1"/>
          </p:nvPr>
        </p:nvSpPr>
        <p:spPr>
          <a:xfrm>
            <a:off x="457200" y="1600200"/>
            <a:ext cx="4037011"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txBox="1">
            <a:spLocks noGrp="1"/>
          </p:cNvSpPr>
          <p:nvPr>
            <p:ph idx="2"/>
          </p:nvPr>
        </p:nvSpPr>
        <p:spPr>
          <a:xfrm>
            <a:off x="4646615" y="1600200"/>
            <a:ext cx="4038603" cy="4524378"/>
          </a:xfrm>
        </p:spPr>
        <p:txBody>
          <a:bodyPr/>
          <a:lstStyle>
            <a:lvl1pPr>
              <a:defRPr lang="en-US" sz="2800"/>
            </a:lvl1pPr>
            <a:lvl2pPr>
              <a:defRPr lang="en-US" sz="2400"/>
            </a:lvl2pPr>
            <a:lvl3pPr>
              <a:defRPr lang="en-US" sz="2000"/>
            </a:lvl3pPr>
            <a:lvl4pPr>
              <a:defRPr lang="en-US" sz="1800"/>
            </a:lvl4pPr>
            <a:lvl5pPr>
              <a:defRPr lang="en-US"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Rectangle 3">
            <a:extLst>
              <a:ext uri="{FF2B5EF4-FFF2-40B4-BE49-F238E27FC236}">
                <a16:creationId xmlns:a16="http://schemas.microsoft.com/office/drawing/2014/main" id="{1DC5D992-52FF-CE44-8CE5-2A59D913DF29}"/>
              </a:ext>
            </a:extLst>
          </p:cNvPr>
          <p:cNvSpPr txBox="1">
            <a:spLocks noGrp="1"/>
          </p:cNvSpPr>
          <p:nvPr>
            <p:ph type="dt" sz="half" idx="10"/>
          </p:nvPr>
        </p:nvSpPr>
        <p:spPr>
          <a:ln/>
        </p:spPr>
        <p:txBody>
          <a:bodyPr/>
          <a:lstStyle>
            <a:lvl1pPr>
              <a:defRPr/>
            </a:lvl1pPr>
          </a:lstStyle>
          <a:p>
            <a:pPr>
              <a:defRPr/>
            </a:pPr>
            <a:endParaRPr/>
          </a:p>
        </p:txBody>
      </p:sp>
      <p:sp>
        <p:nvSpPr>
          <p:cNvPr id="6" name="Rectangle 5">
            <a:extLst>
              <a:ext uri="{FF2B5EF4-FFF2-40B4-BE49-F238E27FC236}">
                <a16:creationId xmlns:a16="http://schemas.microsoft.com/office/drawing/2014/main" id="{75D7C001-E99B-774C-8F60-03AB391F941B}"/>
              </a:ext>
            </a:extLst>
          </p:cNvPr>
          <p:cNvSpPr txBox="1">
            <a:spLocks noGrp="1"/>
          </p:cNvSpPr>
          <p:nvPr>
            <p:ph type="sldNum" sz="quarter" idx="11"/>
          </p:nvPr>
        </p:nvSpPr>
        <p:spPr>
          <a:ln/>
        </p:spPr>
        <p:txBody>
          <a:bodyPr/>
          <a:lstStyle>
            <a:lvl1pPr>
              <a:defRPr/>
            </a:lvl1pPr>
          </a:lstStyle>
          <a:p>
            <a:pPr>
              <a:defRPr/>
            </a:pPr>
            <a:fld id="{826FC80F-C65F-EA43-80C1-FF6454B7EAA6}" type="slidenum">
              <a:rPr/>
              <a:pPr>
                <a:defRPr/>
              </a:pPr>
              <a:t>‹#›</a:t>
            </a:fld>
            <a:endParaRPr/>
          </a:p>
        </p:txBody>
      </p:sp>
    </p:spTree>
    <p:extLst>
      <p:ext uri="{BB962C8B-B14F-4D97-AF65-F5344CB8AC3E}">
        <p14:creationId xmlns:p14="http://schemas.microsoft.com/office/powerpoint/2010/main" val="4078827035"/>
      </p:ext>
    </p:extLst>
  </p:cSld>
  <p:clrMapOvr>
    <a:masterClrMapping/>
  </p:clrMapOvr>
  <p:transition spd="slow"/>
</p:sldLayout>
</file>

<file path=ppt/slideLayouts/slideLayout9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4640"/>
            <a:ext cx="8229600" cy="1143000"/>
          </a:xfrm>
        </p:spPr>
        <p:txBody>
          <a:bodyPr/>
          <a:lstStyle>
            <a:lvl1pPr>
              <a:defRPr lang="en-US"/>
            </a:lvl1pPr>
          </a:lstStyle>
          <a:p>
            <a:pPr lvl="0"/>
            <a:r>
              <a:rPr lang="en-US"/>
              <a:t>Click to edit Master title style</a:t>
            </a:r>
            <a:endParaRPr lang="ru-RU"/>
          </a:p>
        </p:txBody>
      </p:sp>
      <p:sp>
        <p:nvSpPr>
          <p:cNvPr id="3" name="Text Placeholder 2"/>
          <p:cNvSpPr txBox="1">
            <a:spLocks noGrp="1"/>
          </p:cNvSpPr>
          <p:nvPr>
            <p:ph type="body" idx="1"/>
          </p:nvPr>
        </p:nvSpPr>
        <p:spPr>
          <a:xfrm>
            <a:off x="457200" y="1535113"/>
            <a:ext cx="4040184" cy="639759"/>
          </a:xfrm>
        </p:spPr>
        <p:txBody>
          <a:bodyPr anchor="b"/>
          <a:lstStyle>
            <a:lvl1pPr marL="0" indent="0">
              <a:defRPr lang="en-US" sz="2400" b="1"/>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txBox="1">
            <a:spLocks noGrp="1"/>
          </p:cNvSpPr>
          <p:nvPr>
            <p:ph type="body" idx="3"/>
          </p:nvPr>
        </p:nvSpPr>
        <p:spPr>
          <a:xfrm>
            <a:off x="4645023" y="1535113"/>
            <a:ext cx="4041776" cy="639759"/>
          </a:xfrm>
        </p:spPr>
        <p:txBody>
          <a:bodyPr anchor="b"/>
          <a:lstStyle>
            <a:lvl1pPr marL="0" indent="0">
              <a:defRPr lang="en-US" sz="2400" b="1"/>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defRPr lang="en-US" sz="2400"/>
            </a:lvl1pPr>
            <a:lvl2pPr>
              <a:defRPr lang="en-US" sz="2000"/>
            </a:lvl2pPr>
            <a:lvl3pPr>
              <a:defRPr lang="en-US" sz="1800"/>
            </a:lvl3pPr>
            <a:lvl4pPr>
              <a:defRPr lang="en-US" sz="1600"/>
            </a:lvl4pPr>
            <a:lvl5pPr>
              <a:defRPr lang="en-US"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Rectangle 3">
            <a:extLst>
              <a:ext uri="{FF2B5EF4-FFF2-40B4-BE49-F238E27FC236}">
                <a16:creationId xmlns:a16="http://schemas.microsoft.com/office/drawing/2014/main" id="{EB9EBBE4-F36D-7540-A33A-22543416FAAB}"/>
              </a:ext>
            </a:extLst>
          </p:cNvPr>
          <p:cNvSpPr txBox="1">
            <a:spLocks noGrp="1"/>
          </p:cNvSpPr>
          <p:nvPr>
            <p:ph type="dt" sz="half" idx="10"/>
          </p:nvPr>
        </p:nvSpPr>
        <p:spPr>
          <a:ln/>
        </p:spPr>
        <p:txBody>
          <a:bodyPr/>
          <a:lstStyle>
            <a:lvl1pPr>
              <a:defRPr/>
            </a:lvl1pPr>
          </a:lstStyle>
          <a:p>
            <a:pPr>
              <a:defRPr/>
            </a:pPr>
            <a:endParaRPr/>
          </a:p>
        </p:txBody>
      </p:sp>
      <p:sp>
        <p:nvSpPr>
          <p:cNvPr id="8" name="Rectangle 5">
            <a:extLst>
              <a:ext uri="{FF2B5EF4-FFF2-40B4-BE49-F238E27FC236}">
                <a16:creationId xmlns:a16="http://schemas.microsoft.com/office/drawing/2014/main" id="{8109BB09-45F2-3840-A5DA-C39455025A59}"/>
              </a:ext>
            </a:extLst>
          </p:cNvPr>
          <p:cNvSpPr txBox="1">
            <a:spLocks noGrp="1"/>
          </p:cNvSpPr>
          <p:nvPr>
            <p:ph type="sldNum" sz="quarter" idx="11"/>
          </p:nvPr>
        </p:nvSpPr>
        <p:spPr>
          <a:ln/>
        </p:spPr>
        <p:txBody>
          <a:bodyPr/>
          <a:lstStyle>
            <a:lvl1pPr>
              <a:defRPr/>
            </a:lvl1pPr>
          </a:lstStyle>
          <a:p>
            <a:pPr>
              <a:defRPr/>
            </a:pPr>
            <a:fld id="{D9EA1DD8-0595-9540-8E1A-4CDFD6CA48EB}" type="slidenum">
              <a:rPr/>
              <a:pPr>
                <a:defRPr/>
              </a:pPr>
              <a:t>‹#›</a:t>
            </a:fld>
            <a:endParaRPr/>
          </a:p>
        </p:txBody>
      </p:sp>
    </p:spTree>
    <p:extLst>
      <p:ext uri="{BB962C8B-B14F-4D97-AF65-F5344CB8AC3E}">
        <p14:creationId xmlns:p14="http://schemas.microsoft.com/office/powerpoint/2010/main" val="1476319555"/>
      </p:ext>
    </p:extLst>
  </p:cSld>
  <p:clrMapOvr>
    <a:masterClrMapping/>
  </p:clrMapOvr>
  <p:transition spd="slow"/>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lstStyle>
            <a:lvl1pPr>
              <a:defRPr lang="en-US"/>
            </a:lvl1pPr>
          </a:lstStyle>
          <a:p>
            <a:pPr lvl="0"/>
            <a:r>
              <a:rPr lang="en-US"/>
              <a:t>Click to edit Master title style</a:t>
            </a:r>
            <a:endParaRPr lang="ru-RU"/>
          </a:p>
        </p:txBody>
      </p:sp>
      <p:sp>
        <p:nvSpPr>
          <p:cNvPr id="3" name="Rectangle 3">
            <a:extLst>
              <a:ext uri="{FF2B5EF4-FFF2-40B4-BE49-F238E27FC236}">
                <a16:creationId xmlns:a16="http://schemas.microsoft.com/office/drawing/2014/main" id="{B49EE3F3-CE6D-BC4A-8847-FAE6490D2053}"/>
              </a:ext>
            </a:extLst>
          </p:cNvPr>
          <p:cNvSpPr txBox="1">
            <a:spLocks noGrp="1"/>
          </p:cNvSpPr>
          <p:nvPr>
            <p:ph type="dt" sz="half" idx="10"/>
          </p:nvPr>
        </p:nvSpPr>
        <p:spPr>
          <a:ln/>
        </p:spPr>
        <p:txBody>
          <a:bodyPr/>
          <a:lstStyle>
            <a:lvl1pPr>
              <a:defRPr/>
            </a:lvl1pPr>
          </a:lstStyle>
          <a:p>
            <a:pPr>
              <a:defRPr/>
            </a:pPr>
            <a:endParaRPr/>
          </a:p>
        </p:txBody>
      </p:sp>
      <p:sp>
        <p:nvSpPr>
          <p:cNvPr id="4" name="Rectangle 5">
            <a:extLst>
              <a:ext uri="{FF2B5EF4-FFF2-40B4-BE49-F238E27FC236}">
                <a16:creationId xmlns:a16="http://schemas.microsoft.com/office/drawing/2014/main" id="{6C47CF8C-ED94-0243-A357-2993673B081F}"/>
              </a:ext>
            </a:extLst>
          </p:cNvPr>
          <p:cNvSpPr txBox="1">
            <a:spLocks noGrp="1"/>
          </p:cNvSpPr>
          <p:nvPr>
            <p:ph type="sldNum" sz="quarter" idx="11"/>
          </p:nvPr>
        </p:nvSpPr>
        <p:spPr>
          <a:ln/>
        </p:spPr>
        <p:txBody>
          <a:bodyPr/>
          <a:lstStyle>
            <a:lvl1pPr>
              <a:defRPr/>
            </a:lvl1pPr>
          </a:lstStyle>
          <a:p>
            <a:pPr>
              <a:defRPr/>
            </a:pPr>
            <a:fld id="{2D8015F6-AE59-184C-A31D-AA75835C827F}" type="slidenum">
              <a:rPr/>
              <a:pPr>
                <a:defRPr/>
              </a:pPr>
              <a:t>‹#›</a:t>
            </a:fld>
            <a:endParaRPr/>
          </a:p>
        </p:txBody>
      </p:sp>
    </p:spTree>
    <p:extLst>
      <p:ext uri="{BB962C8B-B14F-4D97-AF65-F5344CB8AC3E}">
        <p14:creationId xmlns:p14="http://schemas.microsoft.com/office/powerpoint/2010/main" val="114970958"/>
      </p:ext>
    </p:extLst>
  </p:cSld>
  <p:clrMapOvr>
    <a:masterClrMapping/>
  </p:clrMapOvr>
  <p:transition spd="slow"/>
</p:sldLayout>
</file>

<file path=ppt/slideLayouts/slideLayout9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4F4CF005-7339-C24E-B60E-58EED1B38E38}"/>
              </a:ext>
            </a:extLst>
          </p:cNvPr>
          <p:cNvSpPr txBox="1">
            <a:spLocks noGrp="1"/>
          </p:cNvSpPr>
          <p:nvPr>
            <p:ph type="dt" sz="half" idx="10"/>
          </p:nvPr>
        </p:nvSpPr>
        <p:spPr>
          <a:ln/>
        </p:spPr>
        <p:txBody>
          <a:bodyPr/>
          <a:lstStyle>
            <a:lvl1pPr>
              <a:defRPr/>
            </a:lvl1pPr>
          </a:lstStyle>
          <a:p>
            <a:pPr>
              <a:defRPr/>
            </a:pPr>
            <a:endParaRPr/>
          </a:p>
        </p:txBody>
      </p:sp>
      <p:sp>
        <p:nvSpPr>
          <p:cNvPr id="3" name="Rectangle 5">
            <a:extLst>
              <a:ext uri="{FF2B5EF4-FFF2-40B4-BE49-F238E27FC236}">
                <a16:creationId xmlns:a16="http://schemas.microsoft.com/office/drawing/2014/main" id="{2797A6BF-F363-2743-BF6F-0352D0447DF7}"/>
              </a:ext>
            </a:extLst>
          </p:cNvPr>
          <p:cNvSpPr txBox="1">
            <a:spLocks noGrp="1"/>
          </p:cNvSpPr>
          <p:nvPr>
            <p:ph type="sldNum" sz="quarter" idx="11"/>
          </p:nvPr>
        </p:nvSpPr>
        <p:spPr>
          <a:ln/>
        </p:spPr>
        <p:txBody>
          <a:bodyPr/>
          <a:lstStyle>
            <a:lvl1pPr>
              <a:defRPr/>
            </a:lvl1pPr>
          </a:lstStyle>
          <a:p>
            <a:pPr>
              <a:defRPr/>
            </a:pPr>
            <a:fld id="{80ADDD9C-8A06-7F41-AEE5-87F53B2B9105}" type="slidenum">
              <a:rPr/>
              <a:pPr>
                <a:defRPr/>
              </a:pPr>
              <a:t>‹#›</a:t>
            </a:fld>
            <a:endParaRPr/>
          </a:p>
        </p:txBody>
      </p:sp>
    </p:spTree>
    <p:extLst>
      <p:ext uri="{BB962C8B-B14F-4D97-AF65-F5344CB8AC3E}">
        <p14:creationId xmlns:p14="http://schemas.microsoft.com/office/powerpoint/2010/main" val="4022621857"/>
      </p:ext>
    </p:extLst>
  </p:cSld>
  <p:clrMapOvr>
    <a:masterClrMapping/>
  </p:clrMapOvr>
  <p:transition spd="slow"/>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8.xml"/><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0.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99.xml"/><Relationship Id="rId3" Type="http://schemas.openxmlformats.org/officeDocument/2006/relationships/slideLayout" Target="../slideLayouts/slideLayout1094.xml"/><Relationship Id="rId7" Type="http://schemas.openxmlformats.org/officeDocument/2006/relationships/slideLayout" Target="../slideLayouts/slideLayout1098.xml"/><Relationship Id="rId12" Type="http://schemas.openxmlformats.org/officeDocument/2006/relationships/theme" Target="../theme/theme100.xml"/><Relationship Id="rId2" Type="http://schemas.openxmlformats.org/officeDocument/2006/relationships/slideLayout" Target="../slideLayouts/slideLayout1093.xml"/><Relationship Id="rId1" Type="http://schemas.openxmlformats.org/officeDocument/2006/relationships/slideLayout" Target="../slideLayouts/slideLayout1092.xml"/><Relationship Id="rId6" Type="http://schemas.openxmlformats.org/officeDocument/2006/relationships/slideLayout" Target="../slideLayouts/slideLayout1097.xml"/><Relationship Id="rId11" Type="http://schemas.openxmlformats.org/officeDocument/2006/relationships/slideLayout" Target="../slideLayouts/slideLayout1102.xml"/><Relationship Id="rId5" Type="http://schemas.openxmlformats.org/officeDocument/2006/relationships/slideLayout" Target="../slideLayouts/slideLayout1096.xml"/><Relationship Id="rId10" Type="http://schemas.openxmlformats.org/officeDocument/2006/relationships/slideLayout" Target="../slideLayouts/slideLayout1101.xml"/><Relationship Id="rId4" Type="http://schemas.openxmlformats.org/officeDocument/2006/relationships/slideLayout" Target="../slideLayouts/slideLayout1095.xml"/><Relationship Id="rId9" Type="http://schemas.openxmlformats.org/officeDocument/2006/relationships/slideLayout" Target="../slideLayouts/slideLayout110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110.xml"/><Relationship Id="rId3" Type="http://schemas.openxmlformats.org/officeDocument/2006/relationships/slideLayout" Target="../slideLayouts/slideLayout1105.xml"/><Relationship Id="rId7" Type="http://schemas.openxmlformats.org/officeDocument/2006/relationships/slideLayout" Target="../slideLayouts/slideLayout1109.xml"/><Relationship Id="rId12" Type="http://schemas.openxmlformats.org/officeDocument/2006/relationships/theme" Target="../theme/theme101.xml"/><Relationship Id="rId2" Type="http://schemas.openxmlformats.org/officeDocument/2006/relationships/slideLayout" Target="../slideLayouts/slideLayout1104.xml"/><Relationship Id="rId1" Type="http://schemas.openxmlformats.org/officeDocument/2006/relationships/slideLayout" Target="../slideLayouts/slideLayout1103.xml"/><Relationship Id="rId6" Type="http://schemas.openxmlformats.org/officeDocument/2006/relationships/slideLayout" Target="../slideLayouts/slideLayout1108.xml"/><Relationship Id="rId11" Type="http://schemas.openxmlformats.org/officeDocument/2006/relationships/slideLayout" Target="../slideLayouts/slideLayout1113.xml"/><Relationship Id="rId5" Type="http://schemas.openxmlformats.org/officeDocument/2006/relationships/slideLayout" Target="../slideLayouts/slideLayout1107.xml"/><Relationship Id="rId10" Type="http://schemas.openxmlformats.org/officeDocument/2006/relationships/slideLayout" Target="../slideLayouts/slideLayout1112.xml"/><Relationship Id="rId4" Type="http://schemas.openxmlformats.org/officeDocument/2006/relationships/slideLayout" Target="../slideLayouts/slideLayout1106.xml"/><Relationship Id="rId9" Type="http://schemas.openxmlformats.org/officeDocument/2006/relationships/slideLayout" Target="../slideLayouts/slideLayout1111.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121.xml"/><Relationship Id="rId3" Type="http://schemas.openxmlformats.org/officeDocument/2006/relationships/slideLayout" Target="../slideLayouts/slideLayout1116.xml"/><Relationship Id="rId7" Type="http://schemas.openxmlformats.org/officeDocument/2006/relationships/slideLayout" Target="../slideLayouts/slideLayout1120.xml"/><Relationship Id="rId12" Type="http://schemas.openxmlformats.org/officeDocument/2006/relationships/theme" Target="../theme/theme102.xml"/><Relationship Id="rId2" Type="http://schemas.openxmlformats.org/officeDocument/2006/relationships/slideLayout" Target="../slideLayouts/slideLayout1115.xml"/><Relationship Id="rId1" Type="http://schemas.openxmlformats.org/officeDocument/2006/relationships/slideLayout" Target="../slideLayouts/slideLayout1114.xml"/><Relationship Id="rId6" Type="http://schemas.openxmlformats.org/officeDocument/2006/relationships/slideLayout" Target="../slideLayouts/slideLayout1119.xml"/><Relationship Id="rId11" Type="http://schemas.openxmlformats.org/officeDocument/2006/relationships/slideLayout" Target="../slideLayouts/slideLayout1124.xml"/><Relationship Id="rId5" Type="http://schemas.openxmlformats.org/officeDocument/2006/relationships/slideLayout" Target="../slideLayouts/slideLayout1118.xml"/><Relationship Id="rId10" Type="http://schemas.openxmlformats.org/officeDocument/2006/relationships/slideLayout" Target="../slideLayouts/slideLayout1123.xml"/><Relationship Id="rId4" Type="http://schemas.openxmlformats.org/officeDocument/2006/relationships/slideLayout" Target="../slideLayouts/slideLayout1117.xml"/><Relationship Id="rId9" Type="http://schemas.openxmlformats.org/officeDocument/2006/relationships/slideLayout" Target="../slideLayouts/slideLayout1122.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32.xml"/><Relationship Id="rId3" Type="http://schemas.openxmlformats.org/officeDocument/2006/relationships/slideLayout" Target="../slideLayouts/slideLayout1127.xml"/><Relationship Id="rId7" Type="http://schemas.openxmlformats.org/officeDocument/2006/relationships/slideLayout" Target="../slideLayouts/slideLayout1131.xml"/><Relationship Id="rId12" Type="http://schemas.openxmlformats.org/officeDocument/2006/relationships/theme" Target="../theme/theme103.xml"/><Relationship Id="rId2" Type="http://schemas.openxmlformats.org/officeDocument/2006/relationships/slideLayout" Target="../slideLayouts/slideLayout1126.xml"/><Relationship Id="rId1" Type="http://schemas.openxmlformats.org/officeDocument/2006/relationships/slideLayout" Target="../slideLayouts/slideLayout1125.xml"/><Relationship Id="rId6" Type="http://schemas.openxmlformats.org/officeDocument/2006/relationships/slideLayout" Target="../slideLayouts/slideLayout1130.xml"/><Relationship Id="rId11" Type="http://schemas.openxmlformats.org/officeDocument/2006/relationships/slideLayout" Target="../slideLayouts/slideLayout1135.xml"/><Relationship Id="rId5" Type="http://schemas.openxmlformats.org/officeDocument/2006/relationships/slideLayout" Target="../slideLayouts/slideLayout1129.xml"/><Relationship Id="rId10" Type="http://schemas.openxmlformats.org/officeDocument/2006/relationships/slideLayout" Target="../slideLayouts/slideLayout1134.xml"/><Relationship Id="rId4" Type="http://schemas.openxmlformats.org/officeDocument/2006/relationships/slideLayout" Target="../slideLayouts/slideLayout1128.xml"/><Relationship Id="rId9" Type="http://schemas.openxmlformats.org/officeDocument/2006/relationships/slideLayout" Target="../slideLayouts/slideLayout1133.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143.xml"/><Relationship Id="rId3" Type="http://schemas.openxmlformats.org/officeDocument/2006/relationships/slideLayout" Target="../slideLayouts/slideLayout1138.xml"/><Relationship Id="rId7" Type="http://schemas.openxmlformats.org/officeDocument/2006/relationships/slideLayout" Target="../slideLayouts/slideLayout1142.xml"/><Relationship Id="rId12" Type="http://schemas.openxmlformats.org/officeDocument/2006/relationships/theme" Target="../theme/theme104.xml"/><Relationship Id="rId2" Type="http://schemas.openxmlformats.org/officeDocument/2006/relationships/slideLayout" Target="../slideLayouts/slideLayout1137.xml"/><Relationship Id="rId1" Type="http://schemas.openxmlformats.org/officeDocument/2006/relationships/slideLayout" Target="../slideLayouts/slideLayout1136.xml"/><Relationship Id="rId6" Type="http://schemas.openxmlformats.org/officeDocument/2006/relationships/slideLayout" Target="../slideLayouts/slideLayout1141.xml"/><Relationship Id="rId11" Type="http://schemas.openxmlformats.org/officeDocument/2006/relationships/slideLayout" Target="../slideLayouts/slideLayout1146.xml"/><Relationship Id="rId5" Type="http://schemas.openxmlformats.org/officeDocument/2006/relationships/slideLayout" Target="../slideLayouts/slideLayout1140.xml"/><Relationship Id="rId10" Type="http://schemas.openxmlformats.org/officeDocument/2006/relationships/slideLayout" Target="../slideLayouts/slideLayout1145.xml"/><Relationship Id="rId4" Type="http://schemas.openxmlformats.org/officeDocument/2006/relationships/slideLayout" Target="../slideLayouts/slideLayout1139.xml"/><Relationship Id="rId9" Type="http://schemas.openxmlformats.org/officeDocument/2006/relationships/slideLayout" Target="../slideLayouts/slideLayout1144.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154.xml"/><Relationship Id="rId3" Type="http://schemas.openxmlformats.org/officeDocument/2006/relationships/slideLayout" Target="../slideLayouts/slideLayout1149.xml"/><Relationship Id="rId7" Type="http://schemas.openxmlformats.org/officeDocument/2006/relationships/slideLayout" Target="../slideLayouts/slideLayout1153.xml"/><Relationship Id="rId12" Type="http://schemas.openxmlformats.org/officeDocument/2006/relationships/theme" Target="../theme/theme105.xml"/><Relationship Id="rId2" Type="http://schemas.openxmlformats.org/officeDocument/2006/relationships/slideLayout" Target="../slideLayouts/slideLayout1148.xml"/><Relationship Id="rId1" Type="http://schemas.openxmlformats.org/officeDocument/2006/relationships/slideLayout" Target="../slideLayouts/slideLayout1147.xml"/><Relationship Id="rId6" Type="http://schemas.openxmlformats.org/officeDocument/2006/relationships/slideLayout" Target="../slideLayouts/slideLayout1152.xml"/><Relationship Id="rId11" Type="http://schemas.openxmlformats.org/officeDocument/2006/relationships/slideLayout" Target="../slideLayouts/slideLayout1157.xml"/><Relationship Id="rId5" Type="http://schemas.openxmlformats.org/officeDocument/2006/relationships/slideLayout" Target="../slideLayouts/slideLayout1151.xml"/><Relationship Id="rId10" Type="http://schemas.openxmlformats.org/officeDocument/2006/relationships/slideLayout" Target="../slideLayouts/slideLayout1156.xml"/><Relationship Id="rId4" Type="http://schemas.openxmlformats.org/officeDocument/2006/relationships/slideLayout" Target="../slideLayouts/slideLayout1150.xml"/><Relationship Id="rId9" Type="http://schemas.openxmlformats.org/officeDocument/2006/relationships/slideLayout" Target="../slideLayouts/slideLayout1155.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165.xml"/><Relationship Id="rId3" Type="http://schemas.openxmlformats.org/officeDocument/2006/relationships/slideLayout" Target="../slideLayouts/slideLayout1160.xml"/><Relationship Id="rId7" Type="http://schemas.openxmlformats.org/officeDocument/2006/relationships/slideLayout" Target="../slideLayouts/slideLayout1164.xml"/><Relationship Id="rId12" Type="http://schemas.openxmlformats.org/officeDocument/2006/relationships/theme" Target="../theme/theme106.xml"/><Relationship Id="rId2" Type="http://schemas.openxmlformats.org/officeDocument/2006/relationships/slideLayout" Target="../slideLayouts/slideLayout1159.xml"/><Relationship Id="rId1" Type="http://schemas.openxmlformats.org/officeDocument/2006/relationships/slideLayout" Target="../slideLayouts/slideLayout1158.xml"/><Relationship Id="rId6" Type="http://schemas.openxmlformats.org/officeDocument/2006/relationships/slideLayout" Target="../slideLayouts/slideLayout1163.xml"/><Relationship Id="rId11" Type="http://schemas.openxmlformats.org/officeDocument/2006/relationships/slideLayout" Target="../slideLayouts/slideLayout1168.xml"/><Relationship Id="rId5" Type="http://schemas.openxmlformats.org/officeDocument/2006/relationships/slideLayout" Target="../slideLayouts/slideLayout1162.xml"/><Relationship Id="rId10" Type="http://schemas.openxmlformats.org/officeDocument/2006/relationships/slideLayout" Target="../slideLayouts/slideLayout1167.xml"/><Relationship Id="rId4" Type="http://schemas.openxmlformats.org/officeDocument/2006/relationships/slideLayout" Target="../slideLayouts/slideLayout1161.xml"/><Relationship Id="rId9" Type="http://schemas.openxmlformats.org/officeDocument/2006/relationships/slideLayout" Target="../slideLayouts/slideLayout116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176.xml"/><Relationship Id="rId3" Type="http://schemas.openxmlformats.org/officeDocument/2006/relationships/slideLayout" Target="../slideLayouts/slideLayout1171.xml"/><Relationship Id="rId7" Type="http://schemas.openxmlformats.org/officeDocument/2006/relationships/slideLayout" Target="../slideLayouts/slideLayout1175.xml"/><Relationship Id="rId12" Type="http://schemas.openxmlformats.org/officeDocument/2006/relationships/theme" Target="../theme/theme107.xml"/><Relationship Id="rId2" Type="http://schemas.openxmlformats.org/officeDocument/2006/relationships/slideLayout" Target="../slideLayouts/slideLayout1170.xml"/><Relationship Id="rId1" Type="http://schemas.openxmlformats.org/officeDocument/2006/relationships/slideLayout" Target="../slideLayouts/slideLayout1169.xml"/><Relationship Id="rId6" Type="http://schemas.openxmlformats.org/officeDocument/2006/relationships/slideLayout" Target="../slideLayouts/slideLayout1174.xml"/><Relationship Id="rId11" Type="http://schemas.openxmlformats.org/officeDocument/2006/relationships/slideLayout" Target="../slideLayouts/slideLayout1179.xml"/><Relationship Id="rId5" Type="http://schemas.openxmlformats.org/officeDocument/2006/relationships/slideLayout" Target="../slideLayouts/slideLayout1173.xml"/><Relationship Id="rId10" Type="http://schemas.openxmlformats.org/officeDocument/2006/relationships/slideLayout" Target="../slideLayouts/slideLayout1178.xml"/><Relationship Id="rId4" Type="http://schemas.openxmlformats.org/officeDocument/2006/relationships/slideLayout" Target="../slideLayouts/slideLayout1172.xml"/><Relationship Id="rId9" Type="http://schemas.openxmlformats.org/officeDocument/2006/relationships/slideLayout" Target="../slideLayouts/slideLayout1177.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87.xml"/><Relationship Id="rId3" Type="http://schemas.openxmlformats.org/officeDocument/2006/relationships/slideLayout" Target="../slideLayouts/slideLayout1182.xml"/><Relationship Id="rId7" Type="http://schemas.openxmlformats.org/officeDocument/2006/relationships/slideLayout" Target="../slideLayouts/slideLayout1186.xml"/><Relationship Id="rId12" Type="http://schemas.openxmlformats.org/officeDocument/2006/relationships/theme" Target="../theme/theme108.xml"/><Relationship Id="rId2" Type="http://schemas.openxmlformats.org/officeDocument/2006/relationships/slideLayout" Target="../slideLayouts/slideLayout1181.xml"/><Relationship Id="rId1" Type="http://schemas.openxmlformats.org/officeDocument/2006/relationships/slideLayout" Target="../slideLayouts/slideLayout1180.xml"/><Relationship Id="rId6" Type="http://schemas.openxmlformats.org/officeDocument/2006/relationships/slideLayout" Target="../slideLayouts/slideLayout1185.xml"/><Relationship Id="rId11" Type="http://schemas.openxmlformats.org/officeDocument/2006/relationships/slideLayout" Target="../slideLayouts/slideLayout1190.xml"/><Relationship Id="rId5" Type="http://schemas.openxmlformats.org/officeDocument/2006/relationships/slideLayout" Target="../slideLayouts/slideLayout1184.xml"/><Relationship Id="rId10" Type="http://schemas.openxmlformats.org/officeDocument/2006/relationships/slideLayout" Target="../slideLayouts/slideLayout1189.xml"/><Relationship Id="rId4" Type="http://schemas.openxmlformats.org/officeDocument/2006/relationships/slideLayout" Target="../slideLayouts/slideLayout1183.xml"/><Relationship Id="rId9" Type="http://schemas.openxmlformats.org/officeDocument/2006/relationships/slideLayout" Target="../slideLayouts/slideLayout1188.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98.xml"/><Relationship Id="rId3" Type="http://schemas.openxmlformats.org/officeDocument/2006/relationships/slideLayout" Target="../slideLayouts/slideLayout1193.xml"/><Relationship Id="rId7" Type="http://schemas.openxmlformats.org/officeDocument/2006/relationships/slideLayout" Target="../slideLayouts/slideLayout1197.xml"/><Relationship Id="rId12" Type="http://schemas.openxmlformats.org/officeDocument/2006/relationships/theme" Target="../theme/theme109.xml"/><Relationship Id="rId2" Type="http://schemas.openxmlformats.org/officeDocument/2006/relationships/slideLayout" Target="../slideLayouts/slideLayout1192.xml"/><Relationship Id="rId1" Type="http://schemas.openxmlformats.org/officeDocument/2006/relationships/slideLayout" Target="../slideLayouts/slideLayout1191.xml"/><Relationship Id="rId6" Type="http://schemas.openxmlformats.org/officeDocument/2006/relationships/slideLayout" Target="../slideLayouts/slideLayout1196.xml"/><Relationship Id="rId11" Type="http://schemas.openxmlformats.org/officeDocument/2006/relationships/slideLayout" Target="../slideLayouts/slideLayout1201.xml"/><Relationship Id="rId5" Type="http://schemas.openxmlformats.org/officeDocument/2006/relationships/slideLayout" Target="../slideLayouts/slideLayout1195.xml"/><Relationship Id="rId10" Type="http://schemas.openxmlformats.org/officeDocument/2006/relationships/slideLayout" Target="../slideLayouts/slideLayout1200.xml"/><Relationship Id="rId4" Type="http://schemas.openxmlformats.org/officeDocument/2006/relationships/slideLayout" Target="../slideLayouts/slideLayout1194.xml"/><Relationship Id="rId9" Type="http://schemas.openxmlformats.org/officeDocument/2006/relationships/slideLayout" Target="../slideLayouts/slideLayout11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9.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theme" Target="../theme/theme11.xml"/><Relationship Id="rId2" Type="http://schemas.openxmlformats.org/officeDocument/2006/relationships/slideLayout" Target="../slideLayouts/slideLayout113.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209.xml"/><Relationship Id="rId3" Type="http://schemas.openxmlformats.org/officeDocument/2006/relationships/slideLayout" Target="../slideLayouts/slideLayout1204.xml"/><Relationship Id="rId7" Type="http://schemas.openxmlformats.org/officeDocument/2006/relationships/slideLayout" Target="../slideLayouts/slideLayout1208.xml"/><Relationship Id="rId12" Type="http://schemas.openxmlformats.org/officeDocument/2006/relationships/theme" Target="../theme/theme110.xml"/><Relationship Id="rId2" Type="http://schemas.openxmlformats.org/officeDocument/2006/relationships/slideLayout" Target="../slideLayouts/slideLayout1203.xml"/><Relationship Id="rId1" Type="http://schemas.openxmlformats.org/officeDocument/2006/relationships/slideLayout" Target="../slideLayouts/slideLayout1202.xml"/><Relationship Id="rId6" Type="http://schemas.openxmlformats.org/officeDocument/2006/relationships/slideLayout" Target="../slideLayouts/slideLayout1207.xml"/><Relationship Id="rId11" Type="http://schemas.openxmlformats.org/officeDocument/2006/relationships/slideLayout" Target="../slideLayouts/slideLayout1212.xml"/><Relationship Id="rId5" Type="http://schemas.openxmlformats.org/officeDocument/2006/relationships/slideLayout" Target="../slideLayouts/slideLayout1206.xml"/><Relationship Id="rId10" Type="http://schemas.openxmlformats.org/officeDocument/2006/relationships/slideLayout" Target="../slideLayouts/slideLayout1211.xml"/><Relationship Id="rId4" Type="http://schemas.openxmlformats.org/officeDocument/2006/relationships/slideLayout" Target="../slideLayouts/slideLayout1205.xml"/><Relationship Id="rId9" Type="http://schemas.openxmlformats.org/officeDocument/2006/relationships/slideLayout" Target="../slideLayouts/slideLayout1210.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220.xml"/><Relationship Id="rId3" Type="http://schemas.openxmlformats.org/officeDocument/2006/relationships/slideLayout" Target="../slideLayouts/slideLayout1215.xml"/><Relationship Id="rId7" Type="http://schemas.openxmlformats.org/officeDocument/2006/relationships/slideLayout" Target="../slideLayouts/slideLayout1219.xml"/><Relationship Id="rId12" Type="http://schemas.openxmlformats.org/officeDocument/2006/relationships/theme" Target="../theme/theme111.xml"/><Relationship Id="rId2" Type="http://schemas.openxmlformats.org/officeDocument/2006/relationships/slideLayout" Target="../slideLayouts/slideLayout1214.xml"/><Relationship Id="rId1" Type="http://schemas.openxmlformats.org/officeDocument/2006/relationships/slideLayout" Target="../slideLayouts/slideLayout1213.xml"/><Relationship Id="rId6" Type="http://schemas.openxmlformats.org/officeDocument/2006/relationships/slideLayout" Target="../slideLayouts/slideLayout1218.xml"/><Relationship Id="rId11" Type="http://schemas.openxmlformats.org/officeDocument/2006/relationships/slideLayout" Target="../slideLayouts/slideLayout1223.xml"/><Relationship Id="rId5" Type="http://schemas.openxmlformats.org/officeDocument/2006/relationships/slideLayout" Target="../slideLayouts/slideLayout1217.xml"/><Relationship Id="rId10" Type="http://schemas.openxmlformats.org/officeDocument/2006/relationships/slideLayout" Target="../slideLayouts/slideLayout1222.xml"/><Relationship Id="rId4" Type="http://schemas.openxmlformats.org/officeDocument/2006/relationships/slideLayout" Target="../slideLayouts/slideLayout1216.xml"/><Relationship Id="rId9" Type="http://schemas.openxmlformats.org/officeDocument/2006/relationships/slideLayout" Target="../slideLayouts/slideLayout1221.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231.xml"/><Relationship Id="rId3" Type="http://schemas.openxmlformats.org/officeDocument/2006/relationships/slideLayout" Target="../slideLayouts/slideLayout1226.xml"/><Relationship Id="rId7" Type="http://schemas.openxmlformats.org/officeDocument/2006/relationships/slideLayout" Target="../slideLayouts/slideLayout1230.xml"/><Relationship Id="rId12" Type="http://schemas.openxmlformats.org/officeDocument/2006/relationships/theme" Target="../theme/theme112.xml"/><Relationship Id="rId2" Type="http://schemas.openxmlformats.org/officeDocument/2006/relationships/slideLayout" Target="../slideLayouts/slideLayout1225.xml"/><Relationship Id="rId1" Type="http://schemas.openxmlformats.org/officeDocument/2006/relationships/slideLayout" Target="../slideLayouts/slideLayout1224.xml"/><Relationship Id="rId6" Type="http://schemas.openxmlformats.org/officeDocument/2006/relationships/slideLayout" Target="../slideLayouts/slideLayout1229.xml"/><Relationship Id="rId11" Type="http://schemas.openxmlformats.org/officeDocument/2006/relationships/slideLayout" Target="../slideLayouts/slideLayout1234.xml"/><Relationship Id="rId5" Type="http://schemas.openxmlformats.org/officeDocument/2006/relationships/slideLayout" Target="../slideLayouts/slideLayout1228.xml"/><Relationship Id="rId10" Type="http://schemas.openxmlformats.org/officeDocument/2006/relationships/slideLayout" Target="../slideLayouts/slideLayout1233.xml"/><Relationship Id="rId4" Type="http://schemas.openxmlformats.org/officeDocument/2006/relationships/slideLayout" Target="../slideLayouts/slideLayout1227.xml"/><Relationship Id="rId9" Type="http://schemas.openxmlformats.org/officeDocument/2006/relationships/slideLayout" Target="../slideLayouts/slideLayout1232.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242.xml"/><Relationship Id="rId3" Type="http://schemas.openxmlformats.org/officeDocument/2006/relationships/slideLayout" Target="../slideLayouts/slideLayout1237.xml"/><Relationship Id="rId7" Type="http://schemas.openxmlformats.org/officeDocument/2006/relationships/slideLayout" Target="../slideLayouts/slideLayout1241.xml"/><Relationship Id="rId12" Type="http://schemas.openxmlformats.org/officeDocument/2006/relationships/theme" Target="../theme/theme113.xml"/><Relationship Id="rId2" Type="http://schemas.openxmlformats.org/officeDocument/2006/relationships/slideLayout" Target="../slideLayouts/slideLayout1236.xml"/><Relationship Id="rId1" Type="http://schemas.openxmlformats.org/officeDocument/2006/relationships/slideLayout" Target="../slideLayouts/slideLayout1235.xml"/><Relationship Id="rId6" Type="http://schemas.openxmlformats.org/officeDocument/2006/relationships/slideLayout" Target="../slideLayouts/slideLayout1240.xml"/><Relationship Id="rId11" Type="http://schemas.openxmlformats.org/officeDocument/2006/relationships/slideLayout" Target="../slideLayouts/slideLayout1245.xml"/><Relationship Id="rId5" Type="http://schemas.openxmlformats.org/officeDocument/2006/relationships/slideLayout" Target="../slideLayouts/slideLayout1239.xml"/><Relationship Id="rId10" Type="http://schemas.openxmlformats.org/officeDocument/2006/relationships/slideLayout" Target="../slideLayouts/slideLayout1244.xml"/><Relationship Id="rId4" Type="http://schemas.openxmlformats.org/officeDocument/2006/relationships/slideLayout" Target="../slideLayouts/slideLayout1238.xml"/><Relationship Id="rId9" Type="http://schemas.openxmlformats.org/officeDocument/2006/relationships/slideLayout" Target="../slideLayouts/slideLayout1243.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253.xml"/><Relationship Id="rId3" Type="http://schemas.openxmlformats.org/officeDocument/2006/relationships/slideLayout" Target="../slideLayouts/slideLayout1248.xml"/><Relationship Id="rId7" Type="http://schemas.openxmlformats.org/officeDocument/2006/relationships/slideLayout" Target="../slideLayouts/slideLayout1252.xml"/><Relationship Id="rId12" Type="http://schemas.openxmlformats.org/officeDocument/2006/relationships/theme" Target="../theme/theme114.xml"/><Relationship Id="rId2" Type="http://schemas.openxmlformats.org/officeDocument/2006/relationships/slideLayout" Target="../slideLayouts/slideLayout1247.xml"/><Relationship Id="rId1" Type="http://schemas.openxmlformats.org/officeDocument/2006/relationships/slideLayout" Target="../slideLayouts/slideLayout1246.xml"/><Relationship Id="rId6" Type="http://schemas.openxmlformats.org/officeDocument/2006/relationships/slideLayout" Target="../slideLayouts/slideLayout1251.xml"/><Relationship Id="rId11" Type="http://schemas.openxmlformats.org/officeDocument/2006/relationships/slideLayout" Target="../slideLayouts/slideLayout1256.xml"/><Relationship Id="rId5" Type="http://schemas.openxmlformats.org/officeDocument/2006/relationships/slideLayout" Target="../slideLayouts/slideLayout1250.xml"/><Relationship Id="rId10" Type="http://schemas.openxmlformats.org/officeDocument/2006/relationships/slideLayout" Target="../slideLayouts/slideLayout1255.xml"/><Relationship Id="rId4" Type="http://schemas.openxmlformats.org/officeDocument/2006/relationships/slideLayout" Target="../slideLayouts/slideLayout1249.xml"/><Relationship Id="rId9" Type="http://schemas.openxmlformats.org/officeDocument/2006/relationships/slideLayout" Target="../slideLayouts/slideLayout1254.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264.xml"/><Relationship Id="rId3" Type="http://schemas.openxmlformats.org/officeDocument/2006/relationships/slideLayout" Target="../slideLayouts/slideLayout1259.xml"/><Relationship Id="rId7" Type="http://schemas.openxmlformats.org/officeDocument/2006/relationships/slideLayout" Target="../slideLayouts/slideLayout1263.xml"/><Relationship Id="rId12" Type="http://schemas.openxmlformats.org/officeDocument/2006/relationships/theme" Target="../theme/theme115.xml"/><Relationship Id="rId2" Type="http://schemas.openxmlformats.org/officeDocument/2006/relationships/slideLayout" Target="../slideLayouts/slideLayout1258.xml"/><Relationship Id="rId1" Type="http://schemas.openxmlformats.org/officeDocument/2006/relationships/slideLayout" Target="../slideLayouts/slideLayout1257.xml"/><Relationship Id="rId6" Type="http://schemas.openxmlformats.org/officeDocument/2006/relationships/slideLayout" Target="../slideLayouts/slideLayout1262.xml"/><Relationship Id="rId11" Type="http://schemas.openxmlformats.org/officeDocument/2006/relationships/slideLayout" Target="../slideLayouts/slideLayout1267.xml"/><Relationship Id="rId5" Type="http://schemas.openxmlformats.org/officeDocument/2006/relationships/slideLayout" Target="../slideLayouts/slideLayout1261.xml"/><Relationship Id="rId10" Type="http://schemas.openxmlformats.org/officeDocument/2006/relationships/slideLayout" Target="../slideLayouts/slideLayout1266.xml"/><Relationship Id="rId4" Type="http://schemas.openxmlformats.org/officeDocument/2006/relationships/slideLayout" Target="../slideLayouts/slideLayout1260.xml"/><Relationship Id="rId9" Type="http://schemas.openxmlformats.org/officeDocument/2006/relationships/slideLayout" Target="../slideLayouts/slideLayout1265.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275.xml"/><Relationship Id="rId3" Type="http://schemas.openxmlformats.org/officeDocument/2006/relationships/slideLayout" Target="../slideLayouts/slideLayout1270.xml"/><Relationship Id="rId7" Type="http://schemas.openxmlformats.org/officeDocument/2006/relationships/slideLayout" Target="../slideLayouts/slideLayout1274.xml"/><Relationship Id="rId12" Type="http://schemas.openxmlformats.org/officeDocument/2006/relationships/theme" Target="../theme/theme116.xml"/><Relationship Id="rId2" Type="http://schemas.openxmlformats.org/officeDocument/2006/relationships/slideLayout" Target="../slideLayouts/slideLayout1269.xml"/><Relationship Id="rId1" Type="http://schemas.openxmlformats.org/officeDocument/2006/relationships/slideLayout" Target="../slideLayouts/slideLayout1268.xml"/><Relationship Id="rId6" Type="http://schemas.openxmlformats.org/officeDocument/2006/relationships/slideLayout" Target="../slideLayouts/slideLayout1273.xml"/><Relationship Id="rId11" Type="http://schemas.openxmlformats.org/officeDocument/2006/relationships/slideLayout" Target="../slideLayouts/slideLayout1278.xml"/><Relationship Id="rId5" Type="http://schemas.openxmlformats.org/officeDocument/2006/relationships/slideLayout" Target="../slideLayouts/slideLayout1272.xml"/><Relationship Id="rId10" Type="http://schemas.openxmlformats.org/officeDocument/2006/relationships/slideLayout" Target="../slideLayouts/slideLayout1277.xml"/><Relationship Id="rId4" Type="http://schemas.openxmlformats.org/officeDocument/2006/relationships/slideLayout" Target="../slideLayouts/slideLayout1271.xml"/><Relationship Id="rId9" Type="http://schemas.openxmlformats.org/officeDocument/2006/relationships/slideLayout" Target="../slideLayouts/slideLayout1276.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286.xml"/><Relationship Id="rId3" Type="http://schemas.openxmlformats.org/officeDocument/2006/relationships/slideLayout" Target="../slideLayouts/slideLayout1281.xml"/><Relationship Id="rId7" Type="http://schemas.openxmlformats.org/officeDocument/2006/relationships/slideLayout" Target="../slideLayouts/slideLayout1285.xml"/><Relationship Id="rId12" Type="http://schemas.openxmlformats.org/officeDocument/2006/relationships/theme" Target="../theme/theme117.xml"/><Relationship Id="rId2" Type="http://schemas.openxmlformats.org/officeDocument/2006/relationships/slideLayout" Target="../slideLayouts/slideLayout1280.xml"/><Relationship Id="rId1" Type="http://schemas.openxmlformats.org/officeDocument/2006/relationships/slideLayout" Target="../slideLayouts/slideLayout1279.xml"/><Relationship Id="rId6" Type="http://schemas.openxmlformats.org/officeDocument/2006/relationships/slideLayout" Target="../slideLayouts/slideLayout1284.xml"/><Relationship Id="rId11" Type="http://schemas.openxmlformats.org/officeDocument/2006/relationships/slideLayout" Target="../slideLayouts/slideLayout1289.xml"/><Relationship Id="rId5" Type="http://schemas.openxmlformats.org/officeDocument/2006/relationships/slideLayout" Target="../slideLayouts/slideLayout1283.xml"/><Relationship Id="rId10" Type="http://schemas.openxmlformats.org/officeDocument/2006/relationships/slideLayout" Target="../slideLayouts/slideLayout1288.xml"/><Relationship Id="rId4" Type="http://schemas.openxmlformats.org/officeDocument/2006/relationships/slideLayout" Target="../slideLayouts/slideLayout1282.xml"/><Relationship Id="rId9" Type="http://schemas.openxmlformats.org/officeDocument/2006/relationships/slideLayout" Target="../slideLayouts/slideLayout1287.xml"/></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1297.xml"/><Relationship Id="rId3" Type="http://schemas.openxmlformats.org/officeDocument/2006/relationships/slideLayout" Target="../slideLayouts/slideLayout1292.xml"/><Relationship Id="rId7" Type="http://schemas.openxmlformats.org/officeDocument/2006/relationships/slideLayout" Target="../slideLayouts/slideLayout1296.xml"/><Relationship Id="rId12" Type="http://schemas.openxmlformats.org/officeDocument/2006/relationships/theme" Target="../theme/theme118.xml"/><Relationship Id="rId2" Type="http://schemas.openxmlformats.org/officeDocument/2006/relationships/slideLayout" Target="../slideLayouts/slideLayout1291.xml"/><Relationship Id="rId1" Type="http://schemas.openxmlformats.org/officeDocument/2006/relationships/slideLayout" Target="../slideLayouts/slideLayout1290.xml"/><Relationship Id="rId6" Type="http://schemas.openxmlformats.org/officeDocument/2006/relationships/slideLayout" Target="../slideLayouts/slideLayout1295.xml"/><Relationship Id="rId11" Type="http://schemas.openxmlformats.org/officeDocument/2006/relationships/slideLayout" Target="../slideLayouts/slideLayout1300.xml"/><Relationship Id="rId5" Type="http://schemas.openxmlformats.org/officeDocument/2006/relationships/slideLayout" Target="../slideLayouts/slideLayout1294.xml"/><Relationship Id="rId10" Type="http://schemas.openxmlformats.org/officeDocument/2006/relationships/slideLayout" Target="../slideLayouts/slideLayout1299.xml"/><Relationship Id="rId4" Type="http://schemas.openxmlformats.org/officeDocument/2006/relationships/slideLayout" Target="../slideLayouts/slideLayout1293.xml"/><Relationship Id="rId9" Type="http://schemas.openxmlformats.org/officeDocument/2006/relationships/slideLayout" Target="../slideLayouts/slideLayout1298.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308.xml"/><Relationship Id="rId13" Type="http://schemas.openxmlformats.org/officeDocument/2006/relationships/theme" Target="../theme/theme119.xml"/><Relationship Id="rId3" Type="http://schemas.openxmlformats.org/officeDocument/2006/relationships/slideLayout" Target="../slideLayouts/slideLayout1303.xml"/><Relationship Id="rId7" Type="http://schemas.openxmlformats.org/officeDocument/2006/relationships/slideLayout" Target="../slideLayouts/slideLayout1307.xml"/><Relationship Id="rId12" Type="http://schemas.openxmlformats.org/officeDocument/2006/relationships/slideLayout" Target="../slideLayouts/slideLayout1312.xml"/><Relationship Id="rId2" Type="http://schemas.openxmlformats.org/officeDocument/2006/relationships/slideLayout" Target="../slideLayouts/slideLayout1302.xml"/><Relationship Id="rId1" Type="http://schemas.openxmlformats.org/officeDocument/2006/relationships/slideLayout" Target="../slideLayouts/slideLayout1301.xml"/><Relationship Id="rId6" Type="http://schemas.openxmlformats.org/officeDocument/2006/relationships/slideLayout" Target="../slideLayouts/slideLayout1306.xml"/><Relationship Id="rId11" Type="http://schemas.openxmlformats.org/officeDocument/2006/relationships/slideLayout" Target="../slideLayouts/slideLayout1311.xml"/><Relationship Id="rId5" Type="http://schemas.openxmlformats.org/officeDocument/2006/relationships/slideLayout" Target="../slideLayouts/slideLayout1305.xml"/><Relationship Id="rId10" Type="http://schemas.openxmlformats.org/officeDocument/2006/relationships/slideLayout" Target="../slideLayouts/slideLayout1310.xml"/><Relationship Id="rId4" Type="http://schemas.openxmlformats.org/officeDocument/2006/relationships/slideLayout" Target="../slideLayouts/slideLayout1304.xml"/><Relationship Id="rId9" Type="http://schemas.openxmlformats.org/officeDocument/2006/relationships/slideLayout" Target="../slideLayouts/slideLayout130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0.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12" Type="http://schemas.openxmlformats.org/officeDocument/2006/relationships/theme" Target="../theme/theme12.xml"/><Relationship Id="rId2" Type="http://schemas.openxmlformats.org/officeDocument/2006/relationships/slideLayout" Target="../slideLayouts/slideLayout124.xml"/><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slideLayout" Target="../slideLayouts/slideLayout133.xml"/><Relationship Id="rId5" Type="http://schemas.openxmlformats.org/officeDocument/2006/relationships/slideLayout" Target="../slideLayouts/slideLayout127.xml"/><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320.xml"/><Relationship Id="rId3" Type="http://schemas.openxmlformats.org/officeDocument/2006/relationships/slideLayout" Target="../slideLayouts/slideLayout1315.xml"/><Relationship Id="rId7" Type="http://schemas.openxmlformats.org/officeDocument/2006/relationships/slideLayout" Target="../slideLayouts/slideLayout1319.xml"/><Relationship Id="rId12" Type="http://schemas.openxmlformats.org/officeDocument/2006/relationships/theme" Target="../theme/theme120.xml"/><Relationship Id="rId2" Type="http://schemas.openxmlformats.org/officeDocument/2006/relationships/slideLayout" Target="../slideLayouts/slideLayout1314.xml"/><Relationship Id="rId1" Type="http://schemas.openxmlformats.org/officeDocument/2006/relationships/slideLayout" Target="../slideLayouts/slideLayout1313.xml"/><Relationship Id="rId6" Type="http://schemas.openxmlformats.org/officeDocument/2006/relationships/slideLayout" Target="../slideLayouts/slideLayout1318.xml"/><Relationship Id="rId11" Type="http://schemas.openxmlformats.org/officeDocument/2006/relationships/slideLayout" Target="../slideLayouts/slideLayout1323.xml"/><Relationship Id="rId5" Type="http://schemas.openxmlformats.org/officeDocument/2006/relationships/slideLayout" Target="../slideLayouts/slideLayout1317.xml"/><Relationship Id="rId10" Type="http://schemas.openxmlformats.org/officeDocument/2006/relationships/slideLayout" Target="../slideLayouts/slideLayout1322.xml"/><Relationship Id="rId4" Type="http://schemas.openxmlformats.org/officeDocument/2006/relationships/slideLayout" Target="../slideLayouts/slideLayout1316.xml"/><Relationship Id="rId9" Type="http://schemas.openxmlformats.org/officeDocument/2006/relationships/slideLayout" Target="../slideLayouts/slideLayout1321.xml"/></Relationships>
</file>

<file path=ppt/slideMasters/_rels/slideMaster121.xml.rels><?xml version="1.0" encoding="UTF-8" standalone="yes"?>
<Relationships xmlns="http://schemas.openxmlformats.org/package/2006/relationships"><Relationship Id="rId8" Type="http://schemas.openxmlformats.org/officeDocument/2006/relationships/slideLayout" Target="../slideLayouts/slideLayout1331.xml"/><Relationship Id="rId3" Type="http://schemas.openxmlformats.org/officeDocument/2006/relationships/slideLayout" Target="../slideLayouts/slideLayout1326.xml"/><Relationship Id="rId7" Type="http://schemas.openxmlformats.org/officeDocument/2006/relationships/slideLayout" Target="../slideLayouts/slideLayout1330.xml"/><Relationship Id="rId12" Type="http://schemas.openxmlformats.org/officeDocument/2006/relationships/theme" Target="../theme/theme121.xml"/><Relationship Id="rId2" Type="http://schemas.openxmlformats.org/officeDocument/2006/relationships/slideLayout" Target="../slideLayouts/slideLayout1325.xml"/><Relationship Id="rId1" Type="http://schemas.openxmlformats.org/officeDocument/2006/relationships/slideLayout" Target="../slideLayouts/slideLayout1324.xml"/><Relationship Id="rId6" Type="http://schemas.openxmlformats.org/officeDocument/2006/relationships/slideLayout" Target="../slideLayouts/slideLayout1329.xml"/><Relationship Id="rId11" Type="http://schemas.openxmlformats.org/officeDocument/2006/relationships/slideLayout" Target="../slideLayouts/slideLayout1334.xml"/><Relationship Id="rId5" Type="http://schemas.openxmlformats.org/officeDocument/2006/relationships/slideLayout" Target="../slideLayouts/slideLayout1328.xml"/><Relationship Id="rId10" Type="http://schemas.openxmlformats.org/officeDocument/2006/relationships/slideLayout" Target="../slideLayouts/slideLayout1333.xml"/><Relationship Id="rId4" Type="http://schemas.openxmlformats.org/officeDocument/2006/relationships/slideLayout" Target="../slideLayouts/slideLayout1327.xml"/><Relationship Id="rId9" Type="http://schemas.openxmlformats.org/officeDocument/2006/relationships/slideLayout" Target="../slideLayouts/slideLayout1332.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1342.xml"/><Relationship Id="rId3" Type="http://schemas.openxmlformats.org/officeDocument/2006/relationships/slideLayout" Target="../slideLayouts/slideLayout1337.xml"/><Relationship Id="rId7" Type="http://schemas.openxmlformats.org/officeDocument/2006/relationships/slideLayout" Target="../slideLayouts/slideLayout1341.xml"/><Relationship Id="rId12" Type="http://schemas.openxmlformats.org/officeDocument/2006/relationships/theme" Target="../theme/theme122.xml"/><Relationship Id="rId2" Type="http://schemas.openxmlformats.org/officeDocument/2006/relationships/slideLayout" Target="../slideLayouts/slideLayout1336.xml"/><Relationship Id="rId1" Type="http://schemas.openxmlformats.org/officeDocument/2006/relationships/slideLayout" Target="../slideLayouts/slideLayout1335.xml"/><Relationship Id="rId6" Type="http://schemas.openxmlformats.org/officeDocument/2006/relationships/slideLayout" Target="../slideLayouts/slideLayout1340.xml"/><Relationship Id="rId11" Type="http://schemas.openxmlformats.org/officeDocument/2006/relationships/slideLayout" Target="../slideLayouts/slideLayout1345.xml"/><Relationship Id="rId5" Type="http://schemas.openxmlformats.org/officeDocument/2006/relationships/slideLayout" Target="../slideLayouts/slideLayout1339.xml"/><Relationship Id="rId10" Type="http://schemas.openxmlformats.org/officeDocument/2006/relationships/slideLayout" Target="../slideLayouts/slideLayout1344.xml"/><Relationship Id="rId4" Type="http://schemas.openxmlformats.org/officeDocument/2006/relationships/slideLayout" Target="../slideLayouts/slideLayout1338.xml"/><Relationship Id="rId9" Type="http://schemas.openxmlformats.org/officeDocument/2006/relationships/slideLayout" Target="../slideLayouts/slideLayout1343.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1353.xml"/><Relationship Id="rId3" Type="http://schemas.openxmlformats.org/officeDocument/2006/relationships/slideLayout" Target="../slideLayouts/slideLayout1348.xml"/><Relationship Id="rId7" Type="http://schemas.openxmlformats.org/officeDocument/2006/relationships/slideLayout" Target="../slideLayouts/slideLayout1352.xml"/><Relationship Id="rId12" Type="http://schemas.openxmlformats.org/officeDocument/2006/relationships/theme" Target="../theme/theme123.xml"/><Relationship Id="rId2" Type="http://schemas.openxmlformats.org/officeDocument/2006/relationships/slideLayout" Target="../slideLayouts/slideLayout1347.xml"/><Relationship Id="rId1" Type="http://schemas.openxmlformats.org/officeDocument/2006/relationships/slideLayout" Target="../slideLayouts/slideLayout1346.xml"/><Relationship Id="rId6" Type="http://schemas.openxmlformats.org/officeDocument/2006/relationships/slideLayout" Target="../slideLayouts/slideLayout1351.xml"/><Relationship Id="rId11" Type="http://schemas.openxmlformats.org/officeDocument/2006/relationships/slideLayout" Target="../slideLayouts/slideLayout1356.xml"/><Relationship Id="rId5" Type="http://schemas.openxmlformats.org/officeDocument/2006/relationships/slideLayout" Target="../slideLayouts/slideLayout1350.xml"/><Relationship Id="rId10" Type="http://schemas.openxmlformats.org/officeDocument/2006/relationships/slideLayout" Target="../slideLayouts/slideLayout1355.xml"/><Relationship Id="rId4" Type="http://schemas.openxmlformats.org/officeDocument/2006/relationships/slideLayout" Target="../slideLayouts/slideLayout1349.xml"/><Relationship Id="rId9" Type="http://schemas.openxmlformats.org/officeDocument/2006/relationships/slideLayout" Target="../slideLayouts/slideLayout1354.xml"/></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1364.xml"/><Relationship Id="rId3" Type="http://schemas.openxmlformats.org/officeDocument/2006/relationships/slideLayout" Target="../slideLayouts/slideLayout1359.xml"/><Relationship Id="rId7" Type="http://schemas.openxmlformats.org/officeDocument/2006/relationships/slideLayout" Target="../slideLayouts/slideLayout1363.xml"/><Relationship Id="rId12" Type="http://schemas.openxmlformats.org/officeDocument/2006/relationships/theme" Target="../theme/theme124.xml"/><Relationship Id="rId2" Type="http://schemas.openxmlformats.org/officeDocument/2006/relationships/slideLayout" Target="../slideLayouts/slideLayout1358.xml"/><Relationship Id="rId1" Type="http://schemas.openxmlformats.org/officeDocument/2006/relationships/slideLayout" Target="../slideLayouts/slideLayout1357.xml"/><Relationship Id="rId6" Type="http://schemas.openxmlformats.org/officeDocument/2006/relationships/slideLayout" Target="../slideLayouts/slideLayout1362.xml"/><Relationship Id="rId11" Type="http://schemas.openxmlformats.org/officeDocument/2006/relationships/slideLayout" Target="../slideLayouts/slideLayout1367.xml"/><Relationship Id="rId5" Type="http://schemas.openxmlformats.org/officeDocument/2006/relationships/slideLayout" Target="../slideLayouts/slideLayout1361.xml"/><Relationship Id="rId10" Type="http://schemas.openxmlformats.org/officeDocument/2006/relationships/slideLayout" Target="../slideLayouts/slideLayout1366.xml"/><Relationship Id="rId4" Type="http://schemas.openxmlformats.org/officeDocument/2006/relationships/slideLayout" Target="../slideLayouts/slideLayout1360.xml"/><Relationship Id="rId9" Type="http://schemas.openxmlformats.org/officeDocument/2006/relationships/slideLayout" Target="../slideLayouts/slideLayout1365.xml"/></Relationships>
</file>

<file path=ppt/slideMasters/_rels/slideMaster125.xml.rels><?xml version="1.0" encoding="UTF-8" standalone="yes"?>
<Relationships xmlns="http://schemas.openxmlformats.org/package/2006/relationships"><Relationship Id="rId8" Type="http://schemas.openxmlformats.org/officeDocument/2006/relationships/slideLayout" Target="../slideLayouts/slideLayout1375.xml"/><Relationship Id="rId3" Type="http://schemas.openxmlformats.org/officeDocument/2006/relationships/slideLayout" Target="../slideLayouts/slideLayout1370.xml"/><Relationship Id="rId7" Type="http://schemas.openxmlformats.org/officeDocument/2006/relationships/slideLayout" Target="../slideLayouts/slideLayout1374.xml"/><Relationship Id="rId12" Type="http://schemas.openxmlformats.org/officeDocument/2006/relationships/theme" Target="../theme/theme125.xml"/><Relationship Id="rId2" Type="http://schemas.openxmlformats.org/officeDocument/2006/relationships/slideLayout" Target="../slideLayouts/slideLayout1369.xml"/><Relationship Id="rId1" Type="http://schemas.openxmlformats.org/officeDocument/2006/relationships/slideLayout" Target="../slideLayouts/slideLayout1368.xml"/><Relationship Id="rId6" Type="http://schemas.openxmlformats.org/officeDocument/2006/relationships/slideLayout" Target="../slideLayouts/slideLayout1373.xml"/><Relationship Id="rId11" Type="http://schemas.openxmlformats.org/officeDocument/2006/relationships/slideLayout" Target="../slideLayouts/slideLayout1378.xml"/><Relationship Id="rId5" Type="http://schemas.openxmlformats.org/officeDocument/2006/relationships/slideLayout" Target="../slideLayouts/slideLayout1372.xml"/><Relationship Id="rId10" Type="http://schemas.openxmlformats.org/officeDocument/2006/relationships/slideLayout" Target="../slideLayouts/slideLayout1377.xml"/><Relationship Id="rId4" Type="http://schemas.openxmlformats.org/officeDocument/2006/relationships/slideLayout" Target="../slideLayouts/slideLayout1371.xml"/><Relationship Id="rId9" Type="http://schemas.openxmlformats.org/officeDocument/2006/relationships/slideLayout" Target="../slideLayouts/slideLayout1376.xml"/></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1386.xml"/><Relationship Id="rId3" Type="http://schemas.openxmlformats.org/officeDocument/2006/relationships/slideLayout" Target="../slideLayouts/slideLayout1381.xml"/><Relationship Id="rId7" Type="http://schemas.openxmlformats.org/officeDocument/2006/relationships/slideLayout" Target="../slideLayouts/slideLayout1385.xml"/><Relationship Id="rId12" Type="http://schemas.openxmlformats.org/officeDocument/2006/relationships/theme" Target="../theme/theme126.xml"/><Relationship Id="rId2" Type="http://schemas.openxmlformats.org/officeDocument/2006/relationships/slideLayout" Target="../slideLayouts/slideLayout1380.xml"/><Relationship Id="rId1" Type="http://schemas.openxmlformats.org/officeDocument/2006/relationships/slideLayout" Target="../slideLayouts/slideLayout1379.xml"/><Relationship Id="rId6" Type="http://schemas.openxmlformats.org/officeDocument/2006/relationships/slideLayout" Target="../slideLayouts/slideLayout1384.xml"/><Relationship Id="rId11" Type="http://schemas.openxmlformats.org/officeDocument/2006/relationships/slideLayout" Target="../slideLayouts/slideLayout1389.xml"/><Relationship Id="rId5" Type="http://schemas.openxmlformats.org/officeDocument/2006/relationships/slideLayout" Target="../slideLayouts/slideLayout1383.xml"/><Relationship Id="rId10" Type="http://schemas.openxmlformats.org/officeDocument/2006/relationships/slideLayout" Target="../slideLayouts/slideLayout1388.xml"/><Relationship Id="rId4" Type="http://schemas.openxmlformats.org/officeDocument/2006/relationships/slideLayout" Target="../slideLayouts/slideLayout1382.xml"/><Relationship Id="rId9" Type="http://schemas.openxmlformats.org/officeDocument/2006/relationships/slideLayout" Target="../slideLayouts/slideLayout1387.xml"/></Relationships>
</file>

<file path=ppt/slideMasters/_rels/slideMaster127.xml.rels><?xml version="1.0" encoding="UTF-8" standalone="yes"?>
<Relationships xmlns="http://schemas.openxmlformats.org/package/2006/relationships"><Relationship Id="rId8" Type="http://schemas.openxmlformats.org/officeDocument/2006/relationships/slideLayout" Target="../slideLayouts/slideLayout1397.xml"/><Relationship Id="rId3" Type="http://schemas.openxmlformats.org/officeDocument/2006/relationships/slideLayout" Target="../slideLayouts/slideLayout1392.xml"/><Relationship Id="rId7" Type="http://schemas.openxmlformats.org/officeDocument/2006/relationships/slideLayout" Target="../slideLayouts/slideLayout1396.xml"/><Relationship Id="rId12" Type="http://schemas.openxmlformats.org/officeDocument/2006/relationships/theme" Target="../theme/theme127.xml"/><Relationship Id="rId2" Type="http://schemas.openxmlformats.org/officeDocument/2006/relationships/slideLayout" Target="../slideLayouts/slideLayout1391.xml"/><Relationship Id="rId1" Type="http://schemas.openxmlformats.org/officeDocument/2006/relationships/slideLayout" Target="../slideLayouts/slideLayout1390.xml"/><Relationship Id="rId6" Type="http://schemas.openxmlformats.org/officeDocument/2006/relationships/slideLayout" Target="../slideLayouts/slideLayout1395.xml"/><Relationship Id="rId11" Type="http://schemas.openxmlformats.org/officeDocument/2006/relationships/slideLayout" Target="../slideLayouts/slideLayout1400.xml"/><Relationship Id="rId5" Type="http://schemas.openxmlformats.org/officeDocument/2006/relationships/slideLayout" Target="../slideLayouts/slideLayout1394.xml"/><Relationship Id="rId10" Type="http://schemas.openxmlformats.org/officeDocument/2006/relationships/slideLayout" Target="../slideLayouts/slideLayout1399.xml"/><Relationship Id="rId4" Type="http://schemas.openxmlformats.org/officeDocument/2006/relationships/slideLayout" Target="../slideLayouts/slideLayout1393.xml"/><Relationship Id="rId9" Type="http://schemas.openxmlformats.org/officeDocument/2006/relationships/slideLayout" Target="../slideLayouts/slideLayout1398.xml"/></Relationships>
</file>

<file path=ppt/slideMasters/_rels/slideMaster128.xml.rels><?xml version="1.0" encoding="UTF-8" standalone="yes"?>
<Relationships xmlns="http://schemas.openxmlformats.org/package/2006/relationships"><Relationship Id="rId8" Type="http://schemas.openxmlformats.org/officeDocument/2006/relationships/slideLayout" Target="../slideLayouts/slideLayout1408.xml"/><Relationship Id="rId3" Type="http://schemas.openxmlformats.org/officeDocument/2006/relationships/slideLayout" Target="../slideLayouts/slideLayout1403.xml"/><Relationship Id="rId7" Type="http://schemas.openxmlformats.org/officeDocument/2006/relationships/slideLayout" Target="../slideLayouts/slideLayout1407.xml"/><Relationship Id="rId12" Type="http://schemas.openxmlformats.org/officeDocument/2006/relationships/theme" Target="../theme/theme128.xml"/><Relationship Id="rId2" Type="http://schemas.openxmlformats.org/officeDocument/2006/relationships/slideLayout" Target="../slideLayouts/slideLayout1402.xml"/><Relationship Id="rId1" Type="http://schemas.openxmlformats.org/officeDocument/2006/relationships/slideLayout" Target="../slideLayouts/slideLayout1401.xml"/><Relationship Id="rId6" Type="http://schemas.openxmlformats.org/officeDocument/2006/relationships/slideLayout" Target="../slideLayouts/slideLayout1406.xml"/><Relationship Id="rId11" Type="http://schemas.openxmlformats.org/officeDocument/2006/relationships/slideLayout" Target="../slideLayouts/slideLayout1411.xml"/><Relationship Id="rId5" Type="http://schemas.openxmlformats.org/officeDocument/2006/relationships/slideLayout" Target="../slideLayouts/slideLayout1405.xml"/><Relationship Id="rId10" Type="http://schemas.openxmlformats.org/officeDocument/2006/relationships/slideLayout" Target="../slideLayouts/slideLayout1410.xml"/><Relationship Id="rId4" Type="http://schemas.openxmlformats.org/officeDocument/2006/relationships/slideLayout" Target="../slideLayouts/slideLayout1404.xml"/><Relationship Id="rId9" Type="http://schemas.openxmlformats.org/officeDocument/2006/relationships/slideLayout" Target="../slideLayouts/slideLayout1409.xml"/></Relationships>
</file>

<file path=ppt/slideMasters/_rels/slideMaster129.xml.rels><?xml version="1.0" encoding="UTF-8" standalone="yes"?>
<Relationships xmlns="http://schemas.openxmlformats.org/package/2006/relationships"><Relationship Id="rId8" Type="http://schemas.openxmlformats.org/officeDocument/2006/relationships/slideLayout" Target="../slideLayouts/slideLayout1419.xml"/><Relationship Id="rId3" Type="http://schemas.openxmlformats.org/officeDocument/2006/relationships/slideLayout" Target="../slideLayouts/slideLayout1414.xml"/><Relationship Id="rId7" Type="http://schemas.openxmlformats.org/officeDocument/2006/relationships/slideLayout" Target="../slideLayouts/slideLayout1418.xml"/><Relationship Id="rId12" Type="http://schemas.openxmlformats.org/officeDocument/2006/relationships/theme" Target="../theme/theme129.xml"/><Relationship Id="rId2" Type="http://schemas.openxmlformats.org/officeDocument/2006/relationships/slideLayout" Target="../slideLayouts/slideLayout1413.xml"/><Relationship Id="rId1" Type="http://schemas.openxmlformats.org/officeDocument/2006/relationships/slideLayout" Target="../slideLayouts/slideLayout1412.xml"/><Relationship Id="rId6" Type="http://schemas.openxmlformats.org/officeDocument/2006/relationships/slideLayout" Target="../slideLayouts/slideLayout1417.xml"/><Relationship Id="rId11" Type="http://schemas.openxmlformats.org/officeDocument/2006/relationships/slideLayout" Target="../slideLayouts/slideLayout1422.xml"/><Relationship Id="rId5" Type="http://schemas.openxmlformats.org/officeDocument/2006/relationships/slideLayout" Target="../slideLayouts/slideLayout1416.xml"/><Relationship Id="rId10" Type="http://schemas.openxmlformats.org/officeDocument/2006/relationships/slideLayout" Target="../slideLayouts/slideLayout1421.xml"/><Relationship Id="rId4" Type="http://schemas.openxmlformats.org/officeDocument/2006/relationships/slideLayout" Target="../slideLayouts/slideLayout1415.xml"/><Relationship Id="rId9" Type="http://schemas.openxmlformats.org/officeDocument/2006/relationships/slideLayout" Target="../slideLayouts/slideLayout142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1.xml"/><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theme" Target="../theme/theme13.xml"/><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1430.xml"/><Relationship Id="rId3" Type="http://schemas.openxmlformats.org/officeDocument/2006/relationships/slideLayout" Target="../slideLayouts/slideLayout1425.xml"/><Relationship Id="rId7" Type="http://schemas.openxmlformats.org/officeDocument/2006/relationships/slideLayout" Target="../slideLayouts/slideLayout1429.xml"/><Relationship Id="rId12" Type="http://schemas.openxmlformats.org/officeDocument/2006/relationships/theme" Target="../theme/theme130.xml"/><Relationship Id="rId2" Type="http://schemas.openxmlformats.org/officeDocument/2006/relationships/slideLayout" Target="../slideLayouts/slideLayout1424.xml"/><Relationship Id="rId1" Type="http://schemas.openxmlformats.org/officeDocument/2006/relationships/slideLayout" Target="../slideLayouts/slideLayout1423.xml"/><Relationship Id="rId6" Type="http://schemas.openxmlformats.org/officeDocument/2006/relationships/slideLayout" Target="../slideLayouts/slideLayout1428.xml"/><Relationship Id="rId11" Type="http://schemas.openxmlformats.org/officeDocument/2006/relationships/slideLayout" Target="../slideLayouts/slideLayout1433.xml"/><Relationship Id="rId5" Type="http://schemas.openxmlformats.org/officeDocument/2006/relationships/slideLayout" Target="../slideLayouts/slideLayout1427.xml"/><Relationship Id="rId10" Type="http://schemas.openxmlformats.org/officeDocument/2006/relationships/slideLayout" Target="../slideLayouts/slideLayout1432.xml"/><Relationship Id="rId4" Type="http://schemas.openxmlformats.org/officeDocument/2006/relationships/slideLayout" Target="../slideLayouts/slideLayout1426.xml"/><Relationship Id="rId9" Type="http://schemas.openxmlformats.org/officeDocument/2006/relationships/slideLayout" Target="../slideLayouts/slideLayout1431.xml"/></Relationships>
</file>

<file path=ppt/slideMasters/_rels/slideMaster131.xml.rels><?xml version="1.0" encoding="UTF-8" standalone="yes"?>
<Relationships xmlns="http://schemas.openxmlformats.org/package/2006/relationships"><Relationship Id="rId8" Type="http://schemas.openxmlformats.org/officeDocument/2006/relationships/slideLayout" Target="../slideLayouts/slideLayout1441.xml"/><Relationship Id="rId3" Type="http://schemas.openxmlformats.org/officeDocument/2006/relationships/slideLayout" Target="../slideLayouts/slideLayout1436.xml"/><Relationship Id="rId7" Type="http://schemas.openxmlformats.org/officeDocument/2006/relationships/slideLayout" Target="../slideLayouts/slideLayout1440.xml"/><Relationship Id="rId12" Type="http://schemas.openxmlformats.org/officeDocument/2006/relationships/theme" Target="../theme/theme131.xml"/><Relationship Id="rId2" Type="http://schemas.openxmlformats.org/officeDocument/2006/relationships/slideLayout" Target="../slideLayouts/slideLayout1435.xml"/><Relationship Id="rId1" Type="http://schemas.openxmlformats.org/officeDocument/2006/relationships/slideLayout" Target="../slideLayouts/slideLayout1434.xml"/><Relationship Id="rId6" Type="http://schemas.openxmlformats.org/officeDocument/2006/relationships/slideLayout" Target="../slideLayouts/slideLayout1439.xml"/><Relationship Id="rId11" Type="http://schemas.openxmlformats.org/officeDocument/2006/relationships/slideLayout" Target="../slideLayouts/slideLayout1444.xml"/><Relationship Id="rId5" Type="http://schemas.openxmlformats.org/officeDocument/2006/relationships/slideLayout" Target="../slideLayouts/slideLayout1438.xml"/><Relationship Id="rId10" Type="http://schemas.openxmlformats.org/officeDocument/2006/relationships/slideLayout" Target="../slideLayouts/slideLayout1443.xml"/><Relationship Id="rId4" Type="http://schemas.openxmlformats.org/officeDocument/2006/relationships/slideLayout" Target="../slideLayouts/slideLayout1437.xml"/><Relationship Id="rId9" Type="http://schemas.openxmlformats.org/officeDocument/2006/relationships/slideLayout" Target="../slideLayouts/slideLayout1442.xml"/></Relationships>
</file>

<file path=ppt/slideMasters/_rels/slideMaster132.xml.rels><?xml version="1.0" encoding="UTF-8" standalone="yes"?>
<Relationships xmlns="http://schemas.openxmlformats.org/package/2006/relationships"><Relationship Id="rId8" Type="http://schemas.openxmlformats.org/officeDocument/2006/relationships/slideLayout" Target="../slideLayouts/slideLayout1452.xml"/><Relationship Id="rId3" Type="http://schemas.openxmlformats.org/officeDocument/2006/relationships/slideLayout" Target="../slideLayouts/slideLayout1447.xml"/><Relationship Id="rId7" Type="http://schemas.openxmlformats.org/officeDocument/2006/relationships/slideLayout" Target="../slideLayouts/slideLayout1451.xml"/><Relationship Id="rId12" Type="http://schemas.openxmlformats.org/officeDocument/2006/relationships/theme" Target="../theme/theme132.xml"/><Relationship Id="rId2" Type="http://schemas.openxmlformats.org/officeDocument/2006/relationships/slideLayout" Target="../slideLayouts/slideLayout1446.xml"/><Relationship Id="rId1" Type="http://schemas.openxmlformats.org/officeDocument/2006/relationships/slideLayout" Target="../slideLayouts/slideLayout1445.xml"/><Relationship Id="rId6" Type="http://schemas.openxmlformats.org/officeDocument/2006/relationships/slideLayout" Target="../slideLayouts/slideLayout1450.xml"/><Relationship Id="rId11" Type="http://schemas.openxmlformats.org/officeDocument/2006/relationships/slideLayout" Target="../slideLayouts/slideLayout1455.xml"/><Relationship Id="rId5" Type="http://schemas.openxmlformats.org/officeDocument/2006/relationships/slideLayout" Target="../slideLayouts/slideLayout1449.xml"/><Relationship Id="rId10" Type="http://schemas.openxmlformats.org/officeDocument/2006/relationships/slideLayout" Target="../slideLayouts/slideLayout1454.xml"/><Relationship Id="rId4" Type="http://schemas.openxmlformats.org/officeDocument/2006/relationships/slideLayout" Target="../slideLayouts/slideLayout1448.xml"/><Relationship Id="rId9" Type="http://schemas.openxmlformats.org/officeDocument/2006/relationships/slideLayout" Target="../slideLayouts/slideLayout1453.xml"/></Relationships>
</file>

<file path=ppt/slideMasters/_rels/slideMaster133.xml.rels><?xml version="1.0" encoding="UTF-8" standalone="yes"?>
<Relationships xmlns="http://schemas.openxmlformats.org/package/2006/relationships"><Relationship Id="rId8" Type="http://schemas.openxmlformats.org/officeDocument/2006/relationships/slideLayout" Target="../slideLayouts/slideLayout1463.xml"/><Relationship Id="rId3" Type="http://schemas.openxmlformats.org/officeDocument/2006/relationships/slideLayout" Target="../slideLayouts/slideLayout1458.xml"/><Relationship Id="rId7" Type="http://schemas.openxmlformats.org/officeDocument/2006/relationships/slideLayout" Target="../slideLayouts/slideLayout1462.xml"/><Relationship Id="rId12" Type="http://schemas.openxmlformats.org/officeDocument/2006/relationships/theme" Target="../theme/theme133.xml"/><Relationship Id="rId2" Type="http://schemas.openxmlformats.org/officeDocument/2006/relationships/slideLayout" Target="../slideLayouts/slideLayout1457.xml"/><Relationship Id="rId1" Type="http://schemas.openxmlformats.org/officeDocument/2006/relationships/slideLayout" Target="../slideLayouts/slideLayout1456.xml"/><Relationship Id="rId6" Type="http://schemas.openxmlformats.org/officeDocument/2006/relationships/slideLayout" Target="../slideLayouts/slideLayout1461.xml"/><Relationship Id="rId11" Type="http://schemas.openxmlformats.org/officeDocument/2006/relationships/slideLayout" Target="../slideLayouts/slideLayout1466.xml"/><Relationship Id="rId5" Type="http://schemas.openxmlformats.org/officeDocument/2006/relationships/slideLayout" Target="../slideLayouts/slideLayout1460.xml"/><Relationship Id="rId10" Type="http://schemas.openxmlformats.org/officeDocument/2006/relationships/slideLayout" Target="../slideLayouts/slideLayout1465.xml"/><Relationship Id="rId4" Type="http://schemas.openxmlformats.org/officeDocument/2006/relationships/slideLayout" Target="../slideLayouts/slideLayout1459.xml"/><Relationship Id="rId9" Type="http://schemas.openxmlformats.org/officeDocument/2006/relationships/slideLayout" Target="../slideLayouts/slideLayout1464.xml"/></Relationships>
</file>

<file path=ppt/slideMasters/_rels/slideMaster134.xml.rels><?xml version="1.0" encoding="UTF-8" standalone="yes"?>
<Relationships xmlns="http://schemas.openxmlformats.org/package/2006/relationships"><Relationship Id="rId8" Type="http://schemas.openxmlformats.org/officeDocument/2006/relationships/slideLayout" Target="../slideLayouts/slideLayout1474.xml"/><Relationship Id="rId3" Type="http://schemas.openxmlformats.org/officeDocument/2006/relationships/slideLayout" Target="../slideLayouts/slideLayout1469.xml"/><Relationship Id="rId7" Type="http://schemas.openxmlformats.org/officeDocument/2006/relationships/slideLayout" Target="../slideLayouts/slideLayout1473.xml"/><Relationship Id="rId12" Type="http://schemas.openxmlformats.org/officeDocument/2006/relationships/theme" Target="../theme/theme134.xml"/><Relationship Id="rId2" Type="http://schemas.openxmlformats.org/officeDocument/2006/relationships/slideLayout" Target="../slideLayouts/slideLayout1468.xml"/><Relationship Id="rId1" Type="http://schemas.openxmlformats.org/officeDocument/2006/relationships/slideLayout" Target="../slideLayouts/slideLayout1467.xml"/><Relationship Id="rId6" Type="http://schemas.openxmlformats.org/officeDocument/2006/relationships/slideLayout" Target="../slideLayouts/slideLayout1472.xml"/><Relationship Id="rId11" Type="http://schemas.openxmlformats.org/officeDocument/2006/relationships/slideLayout" Target="../slideLayouts/slideLayout1477.xml"/><Relationship Id="rId5" Type="http://schemas.openxmlformats.org/officeDocument/2006/relationships/slideLayout" Target="../slideLayouts/slideLayout1471.xml"/><Relationship Id="rId10" Type="http://schemas.openxmlformats.org/officeDocument/2006/relationships/slideLayout" Target="../slideLayouts/slideLayout1476.xml"/><Relationship Id="rId4" Type="http://schemas.openxmlformats.org/officeDocument/2006/relationships/slideLayout" Target="../slideLayouts/slideLayout1470.xml"/><Relationship Id="rId9" Type="http://schemas.openxmlformats.org/officeDocument/2006/relationships/slideLayout" Target="../slideLayouts/slideLayout1475.xml"/></Relationships>
</file>

<file path=ppt/slideMasters/_rels/slideMaster135.xml.rels><?xml version="1.0" encoding="UTF-8" standalone="yes"?>
<Relationships xmlns="http://schemas.openxmlformats.org/package/2006/relationships"><Relationship Id="rId8" Type="http://schemas.openxmlformats.org/officeDocument/2006/relationships/slideLayout" Target="../slideLayouts/slideLayout1485.xml"/><Relationship Id="rId3" Type="http://schemas.openxmlformats.org/officeDocument/2006/relationships/slideLayout" Target="../slideLayouts/slideLayout1480.xml"/><Relationship Id="rId7" Type="http://schemas.openxmlformats.org/officeDocument/2006/relationships/slideLayout" Target="../slideLayouts/slideLayout1484.xml"/><Relationship Id="rId12" Type="http://schemas.openxmlformats.org/officeDocument/2006/relationships/theme" Target="../theme/theme135.xml"/><Relationship Id="rId2" Type="http://schemas.openxmlformats.org/officeDocument/2006/relationships/slideLayout" Target="../slideLayouts/slideLayout1479.xml"/><Relationship Id="rId1" Type="http://schemas.openxmlformats.org/officeDocument/2006/relationships/slideLayout" Target="../slideLayouts/slideLayout1478.xml"/><Relationship Id="rId6" Type="http://schemas.openxmlformats.org/officeDocument/2006/relationships/slideLayout" Target="../slideLayouts/slideLayout1483.xml"/><Relationship Id="rId11" Type="http://schemas.openxmlformats.org/officeDocument/2006/relationships/slideLayout" Target="../slideLayouts/slideLayout1488.xml"/><Relationship Id="rId5" Type="http://schemas.openxmlformats.org/officeDocument/2006/relationships/slideLayout" Target="../slideLayouts/slideLayout1482.xml"/><Relationship Id="rId10" Type="http://schemas.openxmlformats.org/officeDocument/2006/relationships/slideLayout" Target="../slideLayouts/slideLayout1487.xml"/><Relationship Id="rId4" Type="http://schemas.openxmlformats.org/officeDocument/2006/relationships/slideLayout" Target="../slideLayouts/slideLayout1481.xml"/><Relationship Id="rId9" Type="http://schemas.openxmlformats.org/officeDocument/2006/relationships/slideLayout" Target="../slideLayouts/slideLayout1486.xml"/></Relationships>
</file>

<file path=ppt/slideMasters/_rels/slideMaster136.xml.rels><?xml version="1.0" encoding="UTF-8" standalone="yes"?>
<Relationships xmlns="http://schemas.openxmlformats.org/package/2006/relationships"><Relationship Id="rId8" Type="http://schemas.openxmlformats.org/officeDocument/2006/relationships/slideLayout" Target="../slideLayouts/slideLayout1496.xml"/><Relationship Id="rId3" Type="http://schemas.openxmlformats.org/officeDocument/2006/relationships/slideLayout" Target="../slideLayouts/slideLayout1491.xml"/><Relationship Id="rId7" Type="http://schemas.openxmlformats.org/officeDocument/2006/relationships/slideLayout" Target="../slideLayouts/slideLayout1495.xml"/><Relationship Id="rId12" Type="http://schemas.openxmlformats.org/officeDocument/2006/relationships/theme" Target="../theme/theme136.xml"/><Relationship Id="rId2" Type="http://schemas.openxmlformats.org/officeDocument/2006/relationships/slideLayout" Target="../slideLayouts/slideLayout1490.xml"/><Relationship Id="rId1" Type="http://schemas.openxmlformats.org/officeDocument/2006/relationships/slideLayout" Target="../slideLayouts/slideLayout1489.xml"/><Relationship Id="rId6" Type="http://schemas.openxmlformats.org/officeDocument/2006/relationships/slideLayout" Target="../slideLayouts/slideLayout1494.xml"/><Relationship Id="rId11" Type="http://schemas.openxmlformats.org/officeDocument/2006/relationships/slideLayout" Target="../slideLayouts/slideLayout1499.xml"/><Relationship Id="rId5" Type="http://schemas.openxmlformats.org/officeDocument/2006/relationships/slideLayout" Target="../slideLayouts/slideLayout1493.xml"/><Relationship Id="rId10" Type="http://schemas.openxmlformats.org/officeDocument/2006/relationships/slideLayout" Target="../slideLayouts/slideLayout1498.xml"/><Relationship Id="rId4" Type="http://schemas.openxmlformats.org/officeDocument/2006/relationships/slideLayout" Target="../slideLayouts/slideLayout1492.xml"/><Relationship Id="rId9" Type="http://schemas.openxmlformats.org/officeDocument/2006/relationships/slideLayout" Target="../slideLayouts/slideLayout1497.xml"/></Relationships>
</file>

<file path=ppt/slideMasters/_rels/slideMaster137.xml.rels><?xml version="1.0" encoding="UTF-8" standalone="yes"?>
<Relationships xmlns="http://schemas.openxmlformats.org/package/2006/relationships"><Relationship Id="rId8" Type="http://schemas.openxmlformats.org/officeDocument/2006/relationships/slideLayout" Target="../slideLayouts/slideLayout1507.xml"/><Relationship Id="rId3" Type="http://schemas.openxmlformats.org/officeDocument/2006/relationships/slideLayout" Target="../slideLayouts/slideLayout1502.xml"/><Relationship Id="rId7" Type="http://schemas.openxmlformats.org/officeDocument/2006/relationships/slideLayout" Target="../slideLayouts/slideLayout1506.xml"/><Relationship Id="rId12" Type="http://schemas.openxmlformats.org/officeDocument/2006/relationships/theme" Target="../theme/theme137.xml"/><Relationship Id="rId2" Type="http://schemas.openxmlformats.org/officeDocument/2006/relationships/slideLayout" Target="../slideLayouts/slideLayout1501.xml"/><Relationship Id="rId1" Type="http://schemas.openxmlformats.org/officeDocument/2006/relationships/slideLayout" Target="../slideLayouts/slideLayout1500.xml"/><Relationship Id="rId6" Type="http://schemas.openxmlformats.org/officeDocument/2006/relationships/slideLayout" Target="../slideLayouts/slideLayout1505.xml"/><Relationship Id="rId11" Type="http://schemas.openxmlformats.org/officeDocument/2006/relationships/slideLayout" Target="../slideLayouts/slideLayout1510.xml"/><Relationship Id="rId5" Type="http://schemas.openxmlformats.org/officeDocument/2006/relationships/slideLayout" Target="../slideLayouts/slideLayout1504.xml"/><Relationship Id="rId10" Type="http://schemas.openxmlformats.org/officeDocument/2006/relationships/slideLayout" Target="../slideLayouts/slideLayout1509.xml"/><Relationship Id="rId4" Type="http://schemas.openxmlformats.org/officeDocument/2006/relationships/slideLayout" Target="../slideLayouts/slideLayout1503.xml"/><Relationship Id="rId9" Type="http://schemas.openxmlformats.org/officeDocument/2006/relationships/slideLayout" Target="../slideLayouts/slideLayout1508.xml"/></Relationships>
</file>

<file path=ppt/slideMasters/_rels/slideMaster138.xml.rels><?xml version="1.0" encoding="UTF-8" standalone="yes"?>
<Relationships xmlns="http://schemas.openxmlformats.org/package/2006/relationships"><Relationship Id="rId8" Type="http://schemas.openxmlformats.org/officeDocument/2006/relationships/slideLayout" Target="../slideLayouts/slideLayout1518.xml"/><Relationship Id="rId3" Type="http://schemas.openxmlformats.org/officeDocument/2006/relationships/slideLayout" Target="../slideLayouts/slideLayout1513.xml"/><Relationship Id="rId7" Type="http://schemas.openxmlformats.org/officeDocument/2006/relationships/slideLayout" Target="../slideLayouts/slideLayout1517.xml"/><Relationship Id="rId12" Type="http://schemas.openxmlformats.org/officeDocument/2006/relationships/theme" Target="../theme/theme138.xml"/><Relationship Id="rId2" Type="http://schemas.openxmlformats.org/officeDocument/2006/relationships/slideLayout" Target="../slideLayouts/slideLayout1512.xml"/><Relationship Id="rId1" Type="http://schemas.openxmlformats.org/officeDocument/2006/relationships/slideLayout" Target="../slideLayouts/slideLayout1511.xml"/><Relationship Id="rId6" Type="http://schemas.openxmlformats.org/officeDocument/2006/relationships/slideLayout" Target="../slideLayouts/slideLayout1516.xml"/><Relationship Id="rId11" Type="http://schemas.openxmlformats.org/officeDocument/2006/relationships/slideLayout" Target="../slideLayouts/slideLayout1521.xml"/><Relationship Id="rId5" Type="http://schemas.openxmlformats.org/officeDocument/2006/relationships/slideLayout" Target="../slideLayouts/slideLayout1515.xml"/><Relationship Id="rId10" Type="http://schemas.openxmlformats.org/officeDocument/2006/relationships/slideLayout" Target="../slideLayouts/slideLayout1520.xml"/><Relationship Id="rId4" Type="http://schemas.openxmlformats.org/officeDocument/2006/relationships/slideLayout" Target="../slideLayouts/slideLayout1514.xml"/><Relationship Id="rId9" Type="http://schemas.openxmlformats.org/officeDocument/2006/relationships/slideLayout" Target="../slideLayouts/slideLayout1519.xml"/></Relationships>
</file>

<file path=ppt/slideMasters/_rels/slideMaster139.xml.rels><?xml version="1.0" encoding="UTF-8" standalone="yes"?>
<Relationships xmlns="http://schemas.openxmlformats.org/package/2006/relationships"><Relationship Id="rId8" Type="http://schemas.openxmlformats.org/officeDocument/2006/relationships/slideLayout" Target="../slideLayouts/slideLayout1529.xml"/><Relationship Id="rId3" Type="http://schemas.openxmlformats.org/officeDocument/2006/relationships/slideLayout" Target="../slideLayouts/slideLayout1524.xml"/><Relationship Id="rId7" Type="http://schemas.openxmlformats.org/officeDocument/2006/relationships/slideLayout" Target="../slideLayouts/slideLayout1528.xml"/><Relationship Id="rId12" Type="http://schemas.openxmlformats.org/officeDocument/2006/relationships/theme" Target="../theme/theme139.xml"/><Relationship Id="rId2" Type="http://schemas.openxmlformats.org/officeDocument/2006/relationships/slideLayout" Target="../slideLayouts/slideLayout1523.xml"/><Relationship Id="rId1" Type="http://schemas.openxmlformats.org/officeDocument/2006/relationships/slideLayout" Target="../slideLayouts/slideLayout1522.xml"/><Relationship Id="rId6" Type="http://schemas.openxmlformats.org/officeDocument/2006/relationships/slideLayout" Target="../slideLayouts/slideLayout1527.xml"/><Relationship Id="rId11" Type="http://schemas.openxmlformats.org/officeDocument/2006/relationships/slideLayout" Target="../slideLayouts/slideLayout1532.xml"/><Relationship Id="rId5" Type="http://schemas.openxmlformats.org/officeDocument/2006/relationships/slideLayout" Target="../slideLayouts/slideLayout1526.xml"/><Relationship Id="rId10" Type="http://schemas.openxmlformats.org/officeDocument/2006/relationships/slideLayout" Target="../slideLayouts/slideLayout1531.xml"/><Relationship Id="rId4" Type="http://schemas.openxmlformats.org/officeDocument/2006/relationships/slideLayout" Target="../slideLayouts/slideLayout1525.xml"/><Relationship Id="rId9" Type="http://schemas.openxmlformats.org/officeDocument/2006/relationships/slideLayout" Target="../slideLayouts/slideLayout153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2.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theme" Target="../theme/theme14.xml"/><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s>
</file>

<file path=ppt/slideMasters/_rels/slideMaster140.xml.rels><?xml version="1.0" encoding="UTF-8" standalone="yes"?>
<Relationships xmlns="http://schemas.openxmlformats.org/package/2006/relationships"><Relationship Id="rId8" Type="http://schemas.openxmlformats.org/officeDocument/2006/relationships/slideLayout" Target="../slideLayouts/slideLayout1540.xml"/><Relationship Id="rId3" Type="http://schemas.openxmlformats.org/officeDocument/2006/relationships/slideLayout" Target="../slideLayouts/slideLayout1535.xml"/><Relationship Id="rId7" Type="http://schemas.openxmlformats.org/officeDocument/2006/relationships/slideLayout" Target="../slideLayouts/slideLayout1539.xml"/><Relationship Id="rId12" Type="http://schemas.openxmlformats.org/officeDocument/2006/relationships/theme" Target="../theme/theme140.xml"/><Relationship Id="rId2" Type="http://schemas.openxmlformats.org/officeDocument/2006/relationships/slideLayout" Target="../slideLayouts/slideLayout1534.xml"/><Relationship Id="rId1" Type="http://schemas.openxmlformats.org/officeDocument/2006/relationships/slideLayout" Target="../slideLayouts/slideLayout1533.xml"/><Relationship Id="rId6" Type="http://schemas.openxmlformats.org/officeDocument/2006/relationships/slideLayout" Target="../slideLayouts/slideLayout1538.xml"/><Relationship Id="rId11" Type="http://schemas.openxmlformats.org/officeDocument/2006/relationships/slideLayout" Target="../slideLayouts/slideLayout1543.xml"/><Relationship Id="rId5" Type="http://schemas.openxmlformats.org/officeDocument/2006/relationships/slideLayout" Target="../slideLayouts/slideLayout1537.xml"/><Relationship Id="rId10" Type="http://schemas.openxmlformats.org/officeDocument/2006/relationships/slideLayout" Target="../slideLayouts/slideLayout1542.xml"/><Relationship Id="rId4" Type="http://schemas.openxmlformats.org/officeDocument/2006/relationships/slideLayout" Target="../slideLayouts/slideLayout1536.xml"/><Relationship Id="rId9" Type="http://schemas.openxmlformats.org/officeDocument/2006/relationships/slideLayout" Target="../slideLayouts/slideLayout1541.xml"/></Relationships>
</file>

<file path=ppt/slideMasters/_rels/slideMaster141.xml.rels><?xml version="1.0" encoding="UTF-8" standalone="yes"?>
<Relationships xmlns="http://schemas.openxmlformats.org/package/2006/relationships"><Relationship Id="rId8" Type="http://schemas.openxmlformats.org/officeDocument/2006/relationships/slideLayout" Target="../slideLayouts/slideLayout1551.xml"/><Relationship Id="rId3" Type="http://schemas.openxmlformats.org/officeDocument/2006/relationships/slideLayout" Target="../slideLayouts/slideLayout1546.xml"/><Relationship Id="rId7" Type="http://schemas.openxmlformats.org/officeDocument/2006/relationships/slideLayout" Target="../slideLayouts/slideLayout1550.xml"/><Relationship Id="rId12" Type="http://schemas.openxmlformats.org/officeDocument/2006/relationships/theme" Target="../theme/theme141.xml"/><Relationship Id="rId2" Type="http://schemas.openxmlformats.org/officeDocument/2006/relationships/slideLayout" Target="../slideLayouts/slideLayout1545.xml"/><Relationship Id="rId1" Type="http://schemas.openxmlformats.org/officeDocument/2006/relationships/slideLayout" Target="../slideLayouts/slideLayout1544.xml"/><Relationship Id="rId6" Type="http://schemas.openxmlformats.org/officeDocument/2006/relationships/slideLayout" Target="../slideLayouts/slideLayout1549.xml"/><Relationship Id="rId11" Type="http://schemas.openxmlformats.org/officeDocument/2006/relationships/slideLayout" Target="../slideLayouts/slideLayout1554.xml"/><Relationship Id="rId5" Type="http://schemas.openxmlformats.org/officeDocument/2006/relationships/slideLayout" Target="../slideLayouts/slideLayout1548.xml"/><Relationship Id="rId10" Type="http://schemas.openxmlformats.org/officeDocument/2006/relationships/slideLayout" Target="../slideLayouts/slideLayout1553.xml"/><Relationship Id="rId4" Type="http://schemas.openxmlformats.org/officeDocument/2006/relationships/slideLayout" Target="../slideLayouts/slideLayout1547.xml"/><Relationship Id="rId9" Type="http://schemas.openxmlformats.org/officeDocument/2006/relationships/slideLayout" Target="../slideLayouts/slideLayout1552.xml"/></Relationships>
</file>

<file path=ppt/slideMasters/_rels/slideMaster142.xml.rels><?xml version="1.0" encoding="UTF-8" standalone="yes"?>
<Relationships xmlns="http://schemas.openxmlformats.org/package/2006/relationships"><Relationship Id="rId8" Type="http://schemas.openxmlformats.org/officeDocument/2006/relationships/slideLayout" Target="../slideLayouts/slideLayout1562.xml"/><Relationship Id="rId3" Type="http://schemas.openxmlformats.org/officeDocument/2006/relationships/slideLayout" Target="../slideLayouts/slideLayout1557.xml"/><Relationship Id="rId7" Type="http://schemas.openxmlformats.org/officeDocument/2006/relationships/slideLayout" Target="../slideLayouts/slideLayout1561.xml"/><Relationship Id="rId12" Type="http://schemas.openxmlformats.org/officeDocument/2006/relationships/theme" Target="../theme/theme142.xml"/><Relationship Id="rId2" Type="http://schemas.openxmlformats.org/officeDocument/2006/relationships/slideLayout" Target="../slideLayouts/slideLayout1556.xml"/><Relationship Id="rId1" Type="http://schemas.openxmlformats.org/officeDocument/2006/relationships/slideLayout" Target="../slideLayouts/slideLayout1555.xml"/><Relationship Id="rId6" Type="http://schemas.openxmlformats.org/officeDocument/2006/relationships/slideLayout" Target="../slideLayouts/slideLayout1560.xml"/><Relationship Id="rId11" Type="http://schemas.openxmlformats.org/officeDocument/2006/relationships/slideLayout" Target="../slideLayouts/slideLayout1565.xml"/><Relationship Id="rId5" Type="http://schemas.openxmlformats.org/officeDocument/2006/relationships/slideLayout" Target="../slideLayouts/slideLayout1559.xml"/><Relationship Id="rId10" Type="http://schemas.openxmlformats.org/officeDocument/2006/relationships/slideLayout" Target="../slideLayouts/slideLayout1564.xml"/><Relationship Id="rId4" Type="http://schemas.openxmlformats.org/officeDocument/2006/relationships/slideLayout" Target="../slideLayouts/slideLayout1558.xml"/><Relationship Id="rId9" Type="http://schemas.openxmlformats.org/officeDocument/2006/relationships/slideLayout" Target="../slideLayouts/slideLayout1563.xml"/></Relationships>
</file>

<file path=ppt/slideMasters/_rels/slideMaster143.xml.rels><?xml version="1.0" encoding="UTF-8" standalone="yes"?>
<Relationships xmlns="http://schemas.openxmlformats.org/package/2006/relationships"><Relationship Id="rId8" Type="http://schemas.openxmlformats.org/officeDocument/2006/relationships/slideLayout" Target="../slideLayouts/slideLayout1573.xml"/><Relationship Id="rId3" Type="http://schemas.openxmlformats.org/officeDocument/2006/relationships/slideLayout" Target="../slideLayouts/slideLayout1568.xml"/><Relationship Id="rId7" Type="http://schemas.openxmlformats.org/officeDocument/2006/relationships/slideLayout" Target="../slideLayouts/slideLayout1572.xml"/><Relationship Id="rId12" Type="http://schemas.openxmlformats.org/officeDocument/2006/relationships/theme" Target="../theme/theme143.xml"/><Relationship Id="rId2" Type="http://schemas.openxmlformats.org/officeDocument/2006/relationships/slideLayout" Target="../slideLayouts/slideLayout1567.xml"/><Relationship Id="rId1" Type="http://schemas.openxmlformats.org/officeDocument/2006/relationships/slideLayout" Target="../slideLayouts/slideLayout1566.xml"/><Relationship Id="rId6" Type="http://schemas.openxmlformats.org/officeDocument/2006/relationships/slideLayout" Target="../slideLayouts/slideLayout1571.xml"/><Relationship Id="rId11" Type="http://schemas.openxmlformats.org/officeDocument/2006/relationships/slideLayout" Target="../slideLayouts/slideLayout1576.xml"/><Relationship Id="rId5" Type="http://schemas.openxmlformats.org/officeDocument/2006/relationships/slideLayout" Target="../slideLayouts/slideLayout1570.xml"/><Relationship Id="rId10" Type="http://schemas.openxmlformats.org/officeDocument/2006/relationships/slideLayout" Target="../slideLayouts/slideLayout1575.xml"/><Relationship Id="rId4" Type="http://schemas.openxmlformats.org/officeDocument/2006/relationships/slideLayout" Target="../slideLayouts/slideLayout1569.xml"/><Relationship Id="rId9" Type="http://schemas.openxmlformats.org/officeDocument/2006/relationships/slideLayout" Target="../slideLayouts/slideLayout1574.xml"/></Relationships>
</file>

<file path=ppt/slideMasters/_rels/slideMaster144.xml.rels><?xml version="1.0" encoding="UTF-8" standalone="yes"?>
<Relationships xmlns="http://schemas.openxmlformats.org/package/2006/relationships"><Relationship Id="rId8" Type="http://schemas.openxmlformats.org/officeDocument/2006/relationships/slideLayout" Target="../slideLayouts/slideLayout1584.xml"/><Relationship Id="rId3" Type="http://schemas.openxmlformats.org/officeDocument/2006/relationships/slideLayout" Target="../slideLayouts/slideLayout1579.xml"/><Relationship Id="rId7" Type="http://schemas.openxmlformats.org/officeDocument/2006/relationships/slideLayout" Target="../slideLayouts/slideLayout1583.xml"/><Relationship Id="rId12" Type="http://schemas.openxmlformats.org/officeDocument/2006/relationships/theme" Target="../theme/theme144.xml"/><Relationship Id="rId2" Type="http://schemas.openxmlformats.org/officeDocument/2006/relationships/slideLayout" Target="../slideLayouts/slideLayout1578.xml"/><Relationship Id="rId1" Type="http://schemas.openxmlformats.org/officeDocument/2006/relationships/slideLayout" Target="../slideLayouts/slideLayout1577.xml"/><Relationship Id="rId6" Type="http://schemas.openxmlformats.org/officeDocument/2006/relationships/slideLayout" Target="../slideLayouts/slideLayout1582.xml"/><Relationship Id="rId11" Type="http://schemas.openxmlformats.org/officeDocument/2006/relationships/slideLayout" Target="../slideLayouts/slideLayout1587.xml"/><Relationship Id="rId5" Type="http://schemas.openxmlformats.org/officeDocument/2006/relationships/slideLayout" Target="../slideLayouts/slideLayout1581.xml"/><Relationship Id="rId10" Type="http://schemas.openxmlformats.org/officeDocument/2006/relationships/slideLayout" Target="../slideLayouts/slideLayout1586.xml"/><Relationship Id="rId4" Type="http://schemas.openxmlformats.org/officeDocument/2006/relationships/slideLayout" Target="../slideLayouts/slideLayout1580.xml"/><Relationship Id="rId9" Type="http://schemas.openxmlformats.org/officeDocument/2006/relationships/slideLayout" Target="../slideLayouts/slideLayout1585.xml"/></Relationships>
</file>

<file path=ppt/slideMasters/_rels/slideMaster145.xml.rels><?xml version="1.0" encoding="UTF-8" standalone="yes"?>
<Relationships xmlns="http://schemas.openxmlformats.org/package/2006/relationships"><Relationship Id="rId8" Type="http://schemas.openxmlformats.org/officeDocument/2006/relationships/slideLayout" Target="../slideLayouts/slideLayout1595.xml"/><Relationship Id="rId3" Type="http://schemas.openxmlformats.org/officeDocument/2006/relationships/slideLayout" Target="../slideLayouts/slideLayout1590.xml"/><Relationship Id="rId7" Type="http://schemas.openxmlformats.org/officeDocument/2006/relationships/slideLayout" Target="../slideLayouts/slideLayout1594.xml"/><Relationship Id="rId12" Type="http://schemas.openxmlformats.org/officeDocument/2006/relationships/theme" Target="../theme/theme145.xml"/><Relationship Id="rId2" Type="http://schemas.openxmlformats.org/officeDocument/2006/relationships/slideLayout" Target="../slideLayouts/slideLayout1589.xml"/><Relationship Id="rId1" Type="http://schemas.openxmlformats.org/officeDocument/2006/relationships/slideLayout" Target="../slideLayouts/slideLayout1588.xml"/><Relationship Id="rId6" Type="http://schemas.openxmlformats.org/officeDocument/2006/relationships/slideLayout" Target="../slideLayouts/slideLayout1593.xml"/><Relationship Id="rId11" Type="http://schemas.openxmlformats.org/officeDocument/2006/relationships/slideLayout" Target="../slideLayouts/slideLayout1598.xml"/><Relationship Id="rId5" Type="http://schemas.openxmlformats.org/officeDocument/2006/relationships/slideLayout" Target="../slideLayouts/slideLayout1592.xml"/><Relationship Id="rId10" Type="http://schemas.openxmlformats.org/officeDocument/2006/relationships/slideLayout" Target="../slideLayouts/slideLayout1597.xml"/><Relationship Id="rId4" Type="http://schemas.openxmlformats.org/officeDocument/2006/relationships/slideLayout" Target="../slideLayouts/slideLayout1591.xml"/><Relationship Id="rId9" Type="http://schemas.openxmlformats.org/officeDocument/2006/relationships/slideLayout" Target="../slideLayouts/slideLayout1596.xml"/></Relationships>
</file>

<file path=ppt/slideMasters/_rels/slideMaster146.xml.rels><?xml version="1.0" encoding="UTF-8" standalone="yes"?>
<Relationships xmlns="http://schemas.openxmlformats.org/package/2006/relationships"><Relationship Id="rId8" Type="http://schemas.openxmlformats.org/officeDocument/2006/relationships/slideLayout" Target="../slideLayouts/slideLayout1606.xml"/><Relationship Id="rId3" Type="http://schemas.openxmlformats.org/officeDocument/2006/relationships/slideLayout" Target="../slideLayouts/slideLayout1601.xml"/><Relationship Id="rId7" Type="http://schemas.openxmlformats.org/officeDocument/2006/relationships/slideLayout" Target="../slideLayouts/slideLayout1605.xml"/><Relationship Id="rId12" Type="http://schemas.openxmlformats.org/officeDocument/2006/relationships/theme" Target="../theme/theme146.xml"/><Relationship Id="rId2" Type="http://schemas.openxmlformats.org/officeDocument/2006/relationships/slideLayout" Target="../slideLayouts/slideLayout1600.xml"/><Relationship Id="rId1" Type="http://schemas.openxmlformats.org/officeDocument/2006/relationships/slideLayout" Target="../slideLayouts/slideLayout1599.xml"/><Relationship Id="rId6" Type="http://schemas.openxmlformats.org/officeDocument/2006/relationships/slideLayout" Target="../slideLayouts/slideLayout1604.xml"/><Relationship Id="rId11" Type="http://schemas.openxmlformats.org/officeDocument/2006/relationships/slideLayout" Target="../slideLayouts/slideLayout1609.xml"/><Relationship Id="rId5" Type="http://schemas.openxmlformats.org/officeDocument/2006/relationships/slideLayout" Target="../slideLayouts/slideLayout1603.xml"/><Relationship Id="rId10" Type="http://schemas.openxmlformats.org/officeDocument/2006/relationships/slideLayout" Target="../slideLayouts/slideLayout1608.xml"/><Relationship Id="rId4" Type="http://schemas.openxmlformats.org/officeDocument/2006/relationships/slideLayout" Target="../slideLayouts/slideLayout1602.xml"/><Relationship Id="rId9" Type="http://schemas.openxmlformats.org/officeDocument/2006/relationships/slideLayout" Target="../slideLayouts/slideLayout1607.xml"/></Relationships>
</file>

<file path=ppt/slideMasters/_rels/slideMaster147.xml.rels><?xml version="1.0" encoding="UTF-8" standalone="yes"?>
<Relationships xmlns="http://schemas.openxmlformats.org/package/2006/relationships"><Relationship Id="rId8" Type="http://schemas.openxmlformats.org/officeDocument/2006/relationships/slideLayout" Target="../slideLayouts/slideLayout1617.xml"/><Relationship Id="rId3" Type="http://schemas.openxmlformats.org/officeDocument/2006/relationships/slideLayout" Target="../slideLayouts/slideLayout1612.xml"/><Relationship Id="rId7" Type="http://schemas.openxmlformats.org/officeDocument/2006/relationships/slideLayout" Target="../slideLayouts/slideLayout1616.xml"/><Relationship Id="rId12" Type="http://schemas.openxmlformats.org/officeDocument/2006/relationships/theme" Target="../theme/theme147.xml"/><Relationship Id="rId2" Type="http://schemas.openxmlformats.org/officeDocument/2006/relationships/slideLayout" Target="../slideLayouts/slideLayout1611.xml"/><Relationship Id="rId1" Type="http://schemas.openxmlformats.org/officeDocument/2006/relationships/slideLayout" Target="../slideLayouts/slideLayout1610.xml"/><Relationship Id="rId6" Type="http://schemas.openxmlformats.org/officeDocument/2006/relationships/slideLayout" Target="../slideLayouts/slideLayout1615.xml"/><Relationship Id="rId11" Type="http://schemas.openxmlformats.org/officeDocument/2006/relationships/slideLayout" Target="../slideLayouts/slideLayout1620.xml"/><Relationship Id="rId5" Type="http://schemas.openxmlformats.org/officeDocument/2006/relationships/slideLayout" Target="../slideLayouts/slideLayout1614.xml"/><Relationship Id="rId10" Type="http://schemas.openxmlformats.org/officeDocument/2006/relationships/slideLayout" Target="../slideLayouts/slideLayout1619.xml"/><Relationship Id="rId4" Type="http://schemas.openxmlformats.org/officeDocument/2006/relationships/slideLayout" Target="../slideLayouts/slideLayout1613.xml"/><Relationship Id="rId9" Type="http://schemas.openxmlformats.org/officeDocument/2006/relationships/slideLayout" Target="../slideLayouts/slideLayout1618.xml"/></Relationships>
</file>

<file path=ppt/slideMasters/_rels/slideMaster148.xml.rels><?xml version="1.0" encoding="UTF-8" standalone="yes"?>
<Relationships xmlns="http://schemas.openxmlformats.org/package/2006/relationships"><Relationship Id="rId8" Type="http://schemas.openxmlformats.org/officeDocument/2006/relationships/slideLayout" Target="../slideLayouts/slideLayout1628.xml"/><Relationship Id="rId3" Type="http://schemas.openxmlformats.org/officeDocument/2006/relationships/slideLayout" Target="../slideLayouts/slideLayout1623.xml"/><Relationship Id="rId7" Type="http://schemas.openxmlformats.org/officeDocument/2006/relationships/slideLayout" Target="../slideLayouts/slideLayout1627.xml"/><Relationship Id="rId12" Type="http://schemas.openxmlformats.org/officeDocument/2006/relationships/theme" Target="../theme/theme148.xml"/><Relationship Id="rId2" Type="http://schemas.openxmlformats.org/officeDocument/2006/relationships/slideLayout" Target="../slideLayouts/slideLayout1622.xml"/><Relationship Id="rId1" Type="http://schemas.openxmlformats.org/officeDocument/2006/relationships/slideLayout" Target="../slideLayouts/slideLayout1621.xml"/><Relationship Id="rId6" Type="http://schemas.openxmlformats.org/officeDocument/2006/relationships/slideLayout" Target="../slideLayouts/slideLayout1626.xml"/><Relationship Id="rId11" Type="http://schemas.openxmlformats.org/officeDocument/2006/relationships/slideLayout" Target="../slideLayouts/slideLayout1631.xml"/><Relationship Id="rId5" Type="http://schemas.openxmlformats.org/officeDocument/2006/relationships/slideLayout" Target="../slideLayouts/slideLayout1625.xml"/><Relationship Id="rId10" Type="http://schemas.openxmlformats.org/officeDocument/2006/relationships/slideLayout" Target="../slideLayouts/slideLayout1630.xml"/><Relationship Id="rId4" Type="http://schemas.openxmlformats.org/officeDocument/2006/relationships/slideLayout" Target="../slideLayouts/slideLayout1624.xml"/><Relationship Id="rId9" Type="http://schemas.openxmlformats.org/officeDocument/2006/relationships/slideLayout" Target="../slideLayouts/slideLayout1629.xml"/></Relationships>
</file>

<file path=ppt/slideMasters/_rels/slideMaster149.xml.rels><?xml version="1.0" encoding="UTF-8" standalone="yes"?>
<Relationships xmlns="http://schemas.openxmlformats.org/package/2006/relationships"><Relationship Id="rId8" Type="http://schemas.openxmlformats.org/officeDocument/2006/relationships/slideLayout" Target="../slideLayouts/slideLayout1639.xml"/><Relationship Id="rId3" Type="http://schemas.openxmlformats.org/officeDocument/2006/relationships/slideLayout" Target="../slideLayouts/slideLayout1634.xml"/><Relationship Id="rId7" Type="http://schemas.openxmlformats.org/officeDocument/2006/relationships/slideLayout" Target="../slideLayouts/slideLayout1638.xml"/><Relationship Id="rId12" Type="http://schemas.openxmlformats.org/officeDocument/2006/relationships/theme" Target="../theme/theme149.xml"/><Relationship Id="rId2" Type="http://schemas.openxmlformats.org/officeDocument/2006/relationships/slideLayout" Target="../slideLayouts/slideLayout1633.xml"/><Relationship Id="rId1" Type="http://schemas.openxmlformats.org/officeDocument/2006/relationships/slideLayout" Target="../slideLayouts/slideLayout1632.xml"/><Relationship Id="rId6" Type="http://schemas.openxmlformats.org/officeDocument/2006/relationships/slideLayout" Target="../slideLayouts/slideLayout1637.xml"/><Relationship Id="rId11" Type="http://schemas.openxmlformats.org/officeDocument/2006/relationships/slideLayout" Target="../slideLayouts/slideLayout1642.xml"/><Relationship Id="rId5" Type="http://schemas.openxmlformats.org/officeDocument/2006/relationships/slideLayout" Target="../slideLayouts/slideLayout1636.xml"/><Relationship Id="rId10" Type="http://schemas.openxmlformats.org/officeDocument/2006/relationships/slideLayout" Target="../slideLayouts/slideLayout1641.xml"/><Relationship Id="rId4" Type="http://schemas.openxmlformats.org/officeDocument/2006/relationships/slideLayout" Target="../slideLayouts/slideLayout1635.xml"/><Relationship Id="rId9" Type="http://schemas.openxmlformats.org/officeDocument/2006/relationships/slideLayout" Target="../slideLayouts/slideLayout164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3.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15.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_rels/slideMaster150.xml.rels><?xml version="1.0" encoding="UTF-8" standalone="yes"?>
<Relationships xmlns="http://schemas.openxmlformats.org/package/2006/relationships"><Relationship Id="rId8" Type="http://schemas.openxmlformats.org/officeDocument/2006/relationships/slideLayout" Target="../slideLayouts/slideLayout1650.xml"/><Relationship Id="rId3" Type="http://schemas.openxmlformats.org/officeDocument/2006/relationships/slideLayout" Target="../slideLayouts/slideLayout1645.xml"/><Relationship Id="rId7" Type="http://schemas.openxmlformats.org/officeDocument/2006/relationships/slideLayout" Target="../slideLayouts/slideLayout1649.xml"/><Relationship Id="rId12" Type="http://schemas.openxmlformats.org/officeDocument/2006/relationships/theme" Target="../theme/theme150.xml"/><Relationship Id="rId2" Type="http://schemas.openxmlformats.org/officeDocument/2006/relationships/slideLayout" Target="../slideLayouts/slideLayout1644.xml"/><Relationship Id="rId1" Type="http://schemas.openxmlformats.org/officeDocument/2006/relationships/slideLayout" Target="../slideLayouts/slideLayout1643.xml"/><Relationship Id="rId6" Type="http://schemas.openxmlformats.org/officeDocument/2006/relationships/slideLayout" Target="../slideLayouts/slideLayout1648.xml"/><Relationship Id="rId11" Type="http://schemas.openxmlformats.org/officeDocument/2006/relationships/slideLayout" Target="../slideLayouts/slideLayout1653.xml"/><Relationship Id="rId5" Type="http://schemas.openxmlformats.org/officeDocument/2006/relationships/slideLayout" Target="../slideLayouts/slideLayout1647.xml"/><Relationship Id="rId10" Type="http://schemas.openxmlformats.org/officeDocument/2006/relationships/slideLayout" Target="../slideLayouts/slideLayout1652.xml"/><Relationship Id="rId4" Type="http://schemas.openxmlformats.org/officeDocument/2006/relationships/slideLayout" Target="../slideLayouts/slideLayout1646.xml"/><Relationship Id="rId9" Type="http://schemas.openxmlformats.org/officeDocument/2006/relationships/slideLayout" Target="../slideLayouts/slideLayout1651.xml"/></Relationships>
</file>

<file path=ppt/slideMasters/_rels/slideMaster151.xml.rels><?xml version="1.0" encoding="UTF-8" standalone="yes"?>
<Relationships xmlns="http://schemas.openxmlformats.org/package/2006/relationships"><Relationship Id="rId8" Type="http://schemas.openxmlformats.org/officeDocument/2006/relationships/slideLayout" Target="../slideLayouts/slideLayout1661.xml"/><Relationship Id="rId3" Type="http://schemas.openxmlformats.org/officeDocument/2006/relationships/slideLayout" Target="../slideLayouts/slideLayout1656.xml"/><Relationship Id="rId7" Type="http://schemas.openxmlformats.org/officeDocument/2006/relationships/slideLayout" Target="../slideLayouts/slideLayout1660.xml"/><Relationship Id="rId12" Type="http://schemas.openxmlformats.org/officeDocument/2006/relationships/theme" Target="../theme/theme151.xml"/><Relationship Id="rId2" Type="http://schemas.openxmlformats.org/officeDocument/2006/relationships/slideLayout" Target="../slideLayouts/slideLayout1655.xml"/><Relationship Id="rId1" Type="http://schemas.openxmlformats.org/officeDocument/2006/relationships/slideLayout" Target="../slideLayouts/slideLayout1654.xml"/><Relationship Id="rId6" Type="http://schemas.openxmlformats.org/officeDocument/2006/relationships/slideLayout" Target="../slideLayouts/slideLayout1659.xml"/><Relationship Id="rId11" Type="http://schemas.openxmlformats.org/officeDocument/2006/relationships/slideLayout" Target="../slideLayouts/slideLayout1664.xml"/><Relationship Id="rId5" Type="http://schemas.openxmlformats.org/officeDocument/2006/relationships/slideLayout" Target="../slideLayouts/slideLayout1658.xml"/><Relationship Id="rId10" Type="http://schemas.openxmlformats.org/officeDocument/2006/relationships/slideLayout" Target="../slideLayouts/slideLayout1663.xml"/><Relationship Id="rId4" Type="http://schemas.openxmlformats.org/officeDocument/2006/relationships/slideLayout" Target="../slideLayouts/slideLayout1657.xml"/><Relationship Id="rId9" Type="http://schemas.openxmlformats.org/officeDocument/2006/relationships/slideLayout" Target="../slideLayouts/slideLayout1662.xml"/></Relationships>
</file>

<file path=ppt/slideMasters/_rels/slideMaster152.xml.rels><?xml version="1.0" encoding="UTF-8" standalone="yes"?>
<Relationships xmlns="http://schemas.openxmlformats.org/package/2006/relationships"><Relationship Id="rId8" Type="http://schemas.openxmlformats.org/officeDocument/2006/relationships/slideLayout" Target="../slideLayouts/slideLayout1672.xml"/><Relationship Id="rId3" Type="http://schemas.openxmlformats.org/officeDocument/2006/relationships/slideLayout" Target="../slideLayouts/slideLayout1667.xml"/><Relationship Id="rId7" Type="http://schemas.openxmlformats.org/officeDocument/2006/relationships/slideLayout" Target="../slideLayouts/slideLayout1671.xml"/><Relationship Id="rId12" Type="http://schemas.openxmlformats.org/officeDocument/2006/relationships/theme" Target="../theme/theme152.xml"/><Relationship Id="rId2" Type="http://schemas.openxmlformats.org/officeDocument/2006/relationships/slideLayout" Target="../slideLayouts/slideLayout1666.xml"/><Relationship Id="rId1" Type="http://schemas.openxmlformats.org/officeDocument/2006/relationships/slideLayout" Target="../slideLayouts/slideLayout1665.xml"/><Relationship Id="rId6" Type="http://schemas.openxmlformats.org/officeDocument/2006/relationships/slideLayout" Target="../slideLayouts/slideLayout1670.xml"/><Relationship Id="rId11" Type="http://schemas.openxmlformats.org/officeDocument/2006/relationships/slideLayout" Target="../slideLayouts/slideLayout1675.xml"/><Relationship Id="rId5" Type="http://schemas.openxmlformats.org/officeDocument/2006/relationships/slideLayout" Target="../slideLayouts/slideLayout1669.xml"/><Relationship Id="rId10" Type="http://schemas.openxmlformats.org/officeDocument/2006/relationships/slideLayout" Target="../slideLayouts/slideLayout1674.xml"/><Relationship Id="rId4" Type="http://schemas.openxmlformats.org/officeDocument/2006/relationships/slideLayout" Target="../slideLayouts/slideLayout1668.xml"/><Relationship Id="rId9" Type="http://schemas.openxmlformats.org/officeDocument/2006/relationships/slideLayout" Target="../slideLayouts/slideLayout1673.xml"/></Relationships>
</file>

<file path=ppt/slideMasters/_rels/slideMaster153.xml.rels><?xml version="1.0" encoding="UTF-8" standalone="yes"?>
<Relationships xmlns="http://schemas.openxmlformats.org/package/2006/relationships"><Relationship Id="rId8" Type="http://schemas.openxmlformats.org/officeDocument/2006/relationships/slideLayout" Target="../slideLayouts/slideLayout1683.xml"/><Relationship Id="rId3" Type="http://schemas.openxmlformats.org/officeDocument/2006/relationships/slideLayout" Target="../slideLayouts/slideLayout1678.xml"/><Relationship Id="rId7" Type="http://schemas.openxmlformats.org/officeDocument/2006/relationships/slideLayout" Target="../slideLayouts/slideLayout1682.xml"/><Relationship Id="rId12" Type="http://schemas.openxmlformats.org/officeDocument/2006/relationships/theme" Target="../theme/theme153.xml"/><Relationship Id="rId2" Type="http://schemas.openxmlformats.org/officeDocument/2006/relationships/slideLayout" Target="../slideLayouts/slideLayout1677.xml"/><Relationship Id="rId1" Type="http://schemas.openxmlformats.org/officeDocument/2006/relationships/slideLayout" Target="../slideLayouts/slideLayout1676.xml"/><Relationship Id="rId6" Type="http://schemas.openxmlformats.org/officeDocument/2006/relationships/slideLayout" Target="../slideLayouts/slideLayout1681.xml"/><Relationship Id="rId11" Type="http://schemas.openxmlformats.org/officeDocument/2006/relationships/slideLayout" Target="../slideLayouts/slideLayout1686.xml"/><Relationship Id="rId5" Type="http://schemas.openxmlformats.org/officeDocument/2006/relationships/slideLayout" Target="../slideLayouts/slideLayout1680.xml"/><Relationship Id="rId10" Type="http://schemas.openxmlformats.org/officeDocument/2006/relationships/slideLayout" Target="../slideLayouts/slideLayout1685.xml"/><Relationship Id="rId4" Type="http://schemas.openxmlformats.org/officeDocument/2006/relationships/slideLayout" Target="../slideLayouts/slideLayout1679.xml"/><Relationship Id="rId9" Type="http://schemas.openxmlformats.org/officeDocument/2006/relationships/slideLayout" Target="../slideLayouts/slideLayout1684.xml"/></Relationships>
</file>

<file path=ppt/slideMasters/_rels/slideMaster154.xml.rels><?xml version="1.0" encoding="UTF-8" standalone="yes"?>
<Relationships xmlns="http://schemas.openxmlformats.org/package/2006/relationships"><Relationship Id="rId8" Type="http://schemas.openxmlformats.org/officeDocument/2006/relationships/slideLayout" Target="../slideLayouts/slideLayout1694.xml"/><Relationship Id="rId3" Type="http://schemas.openxmlformats.org/officeDocument/2006/relationships/slideLayout" Target="../slideLayouts/slideLayout1689.xml"/><Relationship Id="rId7" Type="http://schemas.openxmlformats.org/officeDocument/2006/relationships/slideLayout" Target="../slideLayouts/slideLayout1693.xml"/><Relationship Id="rId12" Type="http://schemas.openxmlformats.org/officeDocument/2006/relationships/theme" Target="../theme/theme154.xml"/><Relationship Id="rId2" Type="http://schemas.openxmlformats.org/officeDocument/2006/relationships/slideLayout" Target="../slideLayouts/slideLayout1688.xml"/><Relationship Id="rId1" Type="http://schemas.openxmlformats.org/officeDocument/2006/relationships/slideLayout" Target="../slideLayouts/slideLayout1687.xml"/><Relationship Id="rId6" Type="http://schemas.openxmlformats.org/officeDocument/2006/relationships/slideLayout" Target="../slideLayouts/slideLayout1692.xml"/><Relationship Id="rId11" Type="http://schemas.openxmlformats.org/officeDocument/2006/relationships/slideLayout" Target="../slideLayouts/slideLayout1697.xml"/><Relationship Id="rId5" Type="http://schemas.openxmlformats.org/officeDocument/2006/relationships/slideLayout" Target="../slideLayouts/slideLayout1691.xml"/><Relationship Id="rId10" Type="http://schemas.openxmlformats.org/officeDocument/2006/relationships/slideLayout" Target="../slideLayouts/slideLayout1696.xml"/><Relationship Id="rId4" Type="http://schemas.openxmlformats.org/officeDocument/2006/relationships/slideLayout" Target="../slideLayouts/slideLayout1690.xml"/><Relationship Id="rId9" Type="http://schemas.openxmlformats.org/officeDocument/2006/relationships/slideLayout" Target="../slideLayouts/slideLayout1695.xml"/></Relationships>
</file>

<file path=ppt/slideMasters/_rels/slideMaster155.xml.rels><?xml version="1.0" encoding="UTF-8" standalone="yes"?>
<Relationships xmlns="http://schemas.openxmlformats.org/package/2006/relationships"><Relationship Id="rId8" Type="http://schemas.openxmlformats.org/officeDocument/2006/relationships/slideLayout" Target="../slideLayouts/slideLayout1705.xml"/><Relationship Id="rId3" Type="http://schemas.openxmlformats.org/officeDocument/2006/relationships/slideLayout" Target="../slideLayouts/slideLayout1700.xml"/><Relationship Id="rId7" Type="http://schemas.openxmlformats.org/officeDocument/2006/relationships/slideLayout" Target="../slideLayouts/slideLayout1704.xml"/><Relationship Id="rId12" Type="http://schemas.openxmlformats.org/officeDocument/2006/relationships/theme" Target="../theme/theme155.xml"/><Relationship Id="rId2" Type="http://schemas.openxmlformats.org/officeDocument/2006/relationships/slideLayout" Target="../slideLayouts/slideLayout1699.xml"/><Relationship Id="rId1" Type="http://schemas.openxmlformats.org/officeDocument/2006/relationships/slideLayout" Target="../slideLayouts/slideLayout1698.xml"/><Relationship Id="rId6" Type="http://schemas.openxmlformats.org/officeDocument/2006/relationships/slideLayout" Target="../slideLayouts/slideLayout1703.xml"/><Relationship Id="rId11" Type="http://schemas.openxmlformats.org/officeDocument/2006/relationships/slideLayout" Target="../slideLayouts/slideLayout1708.xml"/><Relationship Id="rId5" Type="http://schemas.openxmlformats.org/officeDocument/2006/relationships/slideLayout" Target="../slideLayouts/slideLayout1702.xml"/><Relationship Id="rId10" Type="http://schemas.openxmlformats.org/officeDocument/2006/relationships/slideLayout" Target="../slideLayouts/slideLayout1707.xml"/><Relationship Id="rId4" Type="http://schemas.openxmlformats.org/officeDocument/2006/relationships/slideLayout" Target="../slideLayouts/slideLayout1701.xml"/><Relationship Id="rId9" Type="http://schemas.openxmlformats.org/officeDocument/2006/relationships/slideLayout" Target="../slideLayouts/slideLayout1706.xml"/></Relationships>
</file>

<file path=ppt/slideMasters/_rels/slideMaster156.xml.rels><?xml version="1.0" encoding="UTF-8" standalone="yes"?>
<Relationships xmlns="http://schemas.openxmlformats.org/package/2006/relationships"><Relationship Id="rId8" Type="http://schemas.openxmlformats.org/officeDocument/2006/relationships/slideLayout" Target="../slideLayouts/slideLayout1716.xml"/><Relationship Id="rId3" Type="http://schemas.openxmlformats.org/officeDocument/2006/relationships/slideLayout" Target="../slideLayouts/slideLayout1711.xml"/><Relationship Id="rId7" Type="http://schemas.openxmlformats.org/officeDocument/2006/relationships/slideLayout" Target="../slideLayouts/slideLayout1715.xml"/><Relationship Id="rId12" Type="http://schemas.openxmlformats.org/officeDocument/2006/relationships/theme" Target="../theme/theme156.xml"/><Relationship Id="rId2" Type="http://schemas.openxmlformats.org/officeDocument/2006/relationships/slideLayout" Target="../slideLayouts/slideLayout1710.xml"/><Relationship Id="rId1" Type="http://schemas.openxmlformats.org/officeDocument/2006/relationships/slideLayout" Target="../slideLayouts/slideLayout1709.xml"/><Relationship Id="rId6" Type="http://schemas.openxmlformats.org/officeDocument/2006/relationships/slideLayout" Target="../slideLayouts/slideLayout1714.xml"/><Relationship Id="rId11" Type="http://schemas.openxmlformats.org/officeDocument/2006/relationships/slideLayout" Target="../slideLayouts/slideLayout1719.xml"/><Relationship Id="rId5" Type="http://schemas.openxmlformats.org/officeDocument/2006/relationships/slideLayout" Target="../slideLayouts/slideLayout1713.xml"/><Relationship Id="rId10" Type="http://schemas.openxmlformats.org/officeDocument/2006/relationships/slideLayout" Target="../slideLayouts/slideLayout1718.xml"/><Relationship Id="rId4" Type="http://schemas.openxmlformats.org/officeDocument/2006/relationships/slideLayout" Target="../slideLayouts/slideLayout1712.xml"/><Relationship Id="rId9" Type="http://schemas.openxmlformats.org/officeDocument/2006/relationships/slideLayout" Target="../slideLayouts/slideLayout1717.xml"/></Relationships>
</file>

<file path=ppt/slideMasters/_rels/slideMaster157.xml.rels><?xml version="1.0" encoding="UTF-8" standalone="yes"?>
<Relationships xmlns="http://schemas.openxmlformats.org/package/2006/relationships"><Relationship Id="rId8" Type="http://schemas.openxmlformats.org/officeDocument/2006/relationships/slideLayout" Target="../slideLayouts/slideLayout1727.xml"/><Relationship Id="rId3" Type="http://schemas.openxmlformats.org/officeDocument/2006/relationships/slideLayout" Target="../slideLayouts/slideLayout1722.xml"/><Relationship Id="rId7" Type="http://schemas.openxmlformats.org/officeDocument/2006/relationships/slideLayout" Target="../slideLayouts/slideLayout1726.xml"/><Relationship Id="rId12" Type="http://schemas.openxmlformats.org/officeDocument/2006/relationships/theme" Target="../theme/theme157.xml"/><Relationship Id="rId2" Type="http://schemas.openxmlformats.org/officeDocument/2006/relationships/slideLayout" Target="../slideLayouts/slideLayout1721.xml"/><Relationship Id="rId1" Type="http://schemas.openxmlformats.org/officeDocument/2006/relationships/slideLayout" Target="../slideLayouts/slideLayout1720.xml"/><Relationship Id="rId6" Type="http://schemas.openxmlformats.org/officeDocument/2006/relationships/slideLayout" Target="../slideLayouts/slideLayout1725.xml"/><Relationship Id="rId11" Type="http://schemas.openxmlformats.org/officeDocument/2006/relationships/slideLayout" Target="../slideLayouts/slideLayout1730.xml"/><Relationship Id="rId5" Type="http://schemas.openxmlformats.org/officeDocument/2006/relationships/slideLayout" Target="../slideLayouts/slideLayout1724.xml"/><Relationship Id="rId10" Type="http://schemas.openxmlformats.org/officeDocument/2006/relationships/slideLayout" Target="../slideLayouts/slideLayout1729.xml"/><Relationship Id="rId4" Type="http://schemas.openxmlformats.org/officeDocument/2006/relationships/slideLayout" Target="../slideLayouts/slideLayout1723.xml"/><Relationship Id="rId9" Type="http://schemas.openxmlformats.org/officeDocument/2006/relationships/slideLayout" Target="../slideLayouts/slideLayout1728.xml"/></Relationships>
</file>

<file path=ppt/slideMasters/_rels/slideMaster158.xml.rels><?xml version="1.0" encoding="UTF-8" standalone="yes"?>
<Relationships xmlns="http://schemas.openxmlformats.org/package/2006/relationships"><Relationship Id="rId8" Type="http://schemas.openxmlformats.org/officeDocument/2006/relationships/slideLayout" Target="../slideLayouts/slideLayout1738.xml"/><Relationship Id="rId3" Type="http://schemas.openxmlformats.org/officeDocument/2006/relationships/slideLayout" Target="../slideLayouts/slideLayout1733.xml"/><Relationship Id="rId7" Type="http://schemas.openxmlformats.org/officeDocument/2006/relationships/slideLayout" Target="../slideLayouts/slideLayout1737.xml"/><Relationship Id="rId12" Type="http://schemas.openxmlformats.org/officeDocument/2006/relationships/theme" Target="../theme/theme158.xml"/><Relationship Id="rId2" Type="http://schemas.openxmlformats.org/officeDocument/2006/relationships/slideLayout" Target="../slideLayouts/slideLayout1732.xml"/><Relationship Id="rId1" Type="http://schemas.openxmlformats.org/officeDocument/2006/relationships/slideLayout" Target="../slideLayouts/slideLayout1731.xml"/><Relationship Id="rId6" Type="http://schemas.openxmlformats.org/officeDocument/2006/relationships/slideLayout" Target="../slideLayouts/slideLayout1736.xml"/><Relationship Id="rId11" Type="http://schemas.openxmlformats.org/officeDocument/2006/relationships/slideLayout" Target="../slideLayouts/slideLayout1741.xml"/><Relationship Id="rId5" Type="http://schemas.openxmlformats.org/officeDocument/2006/relationships/slideLayout" Target="../slideLayouts/slideLayout1735.xml"/><Relationship Id="rId10" Type="http://schemas.openxmlformats.org/officeDocument/2006/relationships/slideLayout" Target="../slideLayouts/slideLayout1740.xml"/><Relationship Id="rId4" Type="http://schemas.openxmlformats.org/officeDocument/2006/relationships/slideLayout" Target="../slideLayouts/slideLayout1734.xml"/><Relationship Id="rId9" Type="http://schemas.openxmlformats.org/officeDocument/2006/relationships/slideLayout" Target="../slideLayouts/slideLayout1739.xml"/></Relationships>
</file>

<file path=ppt/slideMasters/_rels/slideMaster159.xml.rels><?xml version="1.0" encoding="UTF-8" standalone="yes"?>
<Relationships xmlns="http://schemas.openxmlformats.org/package/2006/relationships"><Relationship Id="rId8" Type="http://schemas.openxmlformats.org/officeDocument/2006/relationships/slideLayout" Target="../slideLayouts/slideLayout1749.xml"/><Relationship Id="rId3" Type="http://schemas.openxmlformats.org/officeDocument/2006/relationships/slideLayout" Target="../slideLayouts/slideLayout1744.xml"/><Relationship Id="rId7" Type="http://schemas.openxmlformats.org/officeDocument/2006/relationships/slideLayout" Target="../slideLayouts/slideLayout1748.xml"/><Relationship Id="rId12" Type="http://schemas.openxmlformats.org/officeDocument/2006/relationships/theme" Target="../theme/theme159.xml"/><Relationship Id="rId2" Type="http://schemas.openxmlformats.org/officeDocument/2006/relationships/slideLayout" Target="../slideLayouts/slideLayout1743.xml"/><Relationship Id="rId1" Type="http://schemas.openxmlformats.org/officeDocument/2006/relationships/slideLayout" Target="../slideLayouts/slideLayout1742.xml"/><Relationship Id="rId6" Type="http://schemas.openxmlformats.org/officeDocument/2006/relationships/slideLayout" Target="../slideLayouts/slideLayout1747.xml"/><Relationship Id="rId11" Type="http://schemas.openxmlformats.org/officeDocument/2006/relationships/slideLayout" Target="../slideLayouts/slideLayout1752.xml"/><Relationship Id="rId5" Type="http://schemas.openxmlformats.org/officeDocument/2006/relationships/slideLayout" Target="../slideLayouts/slideLayout1746.xml"/><Relationship Id="rId10" Type="http://schemas.openxmlformats.org/officeDocument/2006/relationships/slideLayout" Target="../slideLayouts/slideLayout1751.xml"/><Relationship Id="rId4" Type="http://schemas.openxmlformats.org/officeDocument/2006/relationships/slideLayout" Target="../slideLayouts/slideLayout1745.xml"/><Relationship Id="rId9" Type="http://schemas.openxmlformats.org/officeDocument/2006/relationships/slideLayout" Target="../slideLayouts/slideLayout1750.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4.xml"/><Relationship Id="rId3" Type="http://schemas.openxmlformats.org/officeDocument/2006/relationships/slideLayout" Target="../slideLayouts/slideLayout169.xml"/><Relationship Id="rId7" Type="http://schemas.openxmlformats.org/officeDocument/2006/relationships/slideLayout" Target="../slideLayouts/slideLayout173.xml"/><Relationship Id="rId12" Type="http://schemas.openxmlformats.org/officeDocument/2006/relationships/theme" Target="../theme/theme16.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slideLayout" Target="../slideLayouts/slideLayout177.xml"/><Relationship Id="rId5" Type="http://schemas.openxmlformats.org/officeDocument/2006/relationships/slideLayout" Target="../slideLayouts/slideLayout171.xml"/><Relationship Id="rId10" Type="http://schemas.openxmlformats.org/officeDocument/2006/relationships/slideLayout" Target="../slideLayouts/slideLayout176.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160.xml.rels><?xml version="1.0" encoding="UTF-8" standalone="yes"?>
<Relationships xmlns="http://schemas.openxmlformats.org/package/2006/relationships"><Relationship Id="rId8" Type="http://schemas.openxmlformats.org/officeDocument/2006/relationships/slideLayout" Target="../slideLayouts/slideLayout1760.xml"/><Relationship Id="rId3" Type="http://schemas.openxmlformats.org/officeDocument/2006/relationships/slideLayout" Target="../slideLayouts/slideLayout1755.xml"/><Relationship Id="rId7" Type="http://schemas.openxmlformats.org/officeDocument/2006/relationships/slideLayout" Target="../slideLayouts/slideLayout1759.xml"/><Relationship Id="rId12" Type="http://schemas.openxmlformats.org/officeDocument/2006/relationships/theme" Target="../theme/theme160.xml"/><Relationship Id="rId2" Type="http://schemas.openxmlformats.org/officeDocument/2006/relationships/slideLayout" Target="../slideLayouts/slideLayout1754.xml"/><Relationship Id="rId1" Type="http://schemas.openxmlformats.org/officeDocument/2006/relationships/slideLayout" Target="../slideLayouts/slideLayout1753.xml"/><Relationship Id="rId6" Type="http://schemas.openxmlformats.org/officeDocument/2006/relationships/slideLayout" Target="../slideLayouts/slideLayout1758.xml"/><Relationship Id="rId11" Type="http://schemas.openxmlformats.org/officeDocument/2006/relationships/slideLayout" Target="../slideLayouts/slideLayout1763.xml"/><Relationship Id="rId5" Type="http://schemas.openxmlformats.org/officeDocument/2006/relationships/slideLayout" Target="../slideLayouts/slideLayout1757.xml"/><Relationship Id="rId10" Type="http://schemas.openxmlformats.org/officeDocument/2006/relationships/slideLayout" Target="../slideLayouts/slideLayout1762.xml"/><Relationship Id="rId4" Type="http://schemas.openxmlformats.org/officeDocument/2006/relationships/slideLayout" Target="../slideLayouts/slideLayout1756.xml"/><Relationship Id="rId9" Type="http://schemas.openxmlformats.org/officeDocument/2006/relationships/slideLayout" Target="../slideLayouts/slideLayout1761.xml"/></Relationships>
</file>

<file path=ppt/slideMasters/_rels/slideMaster161.xml.rels><?xml version="1.0" encoding="UTF-8" standalone="yes"?>
<Relationships xmlns="http://schemas.openxmlformats.org/package/2006/relationships"><Relationship Id="rId8" Type="http://schemas.openxmlformats.org/officeDocument/2006/relationships/slideLayout" Target="../slideLayouts/slideLayout1771.xml"/><Relationship Id="rId3" Type="http://schemas.openxmlformats.org/officeDocument/2006/relationships/slideLayout" Target="../slideLayouts/slideLayout1766.xml"/><Relationship Id="rId7" Type="http://schemas.openxmlformats.org/officeDocument/2006/relationships/slideLayout" Target="../slideLayouts/slideLayout1770.xml"/><Relationship Id="rId12" Type="http://schemas.openxmlformats.org/officeDocument/2006/relationships/theme" Target="../theme/theme161.xml"/><Relationship Id="rId2" Type="http://schemas.openxmlformats.org/officeDocument/2006/relationships/slideLayout" Target="../slideLayouts/slideLayout1765.xml"/><Relationship Id="rId1" Type="http://schemas.openxmlformats.org/officeDocument/2006/relationships/slideLayout" Target="../slideLayouts/slideLayout1764.xml"/><Relationship Id="rId6" Type="http://schemas.openxmlformats.org/officeDocument/2006/relationships/slideLayout" Target="../slideLayouts/slideLayout1769.xml"/><Relationship Id="rId11" Type="http://schemas.openxmlformats.org/officeDocument/2006/relationships/slideLayout" Target="../slideLayouts/slideLayout1774.xml"/><Relationship Id="rId5" Type="http://schemas.openxmlformats.org/officeDocument/2006/relationships/slideLayout" Target="../slideLayouts/slideLayout1768.xml"/><Relationship Id="rId10" Type="http://schemas.openxmlformats.org/officeDocument/2006/relationships/slideLayout" Target="../slideLayouts/slideLayout1773.xml"/><Relationship Id="rId4" Type="http://schemas.openxmlformats.org/officeDocument/2006/relationships/slideLayout" Target="../slideLayouts/slideLayout1767.xml"/><Relationship Id="rId9" Type="http://schemas.openxmlformats.org/officeDocument/2006/relationships/slideLayout" Target="../slideLayouts/slideLayout1772.xml"/></Relationships>
</file>

<file path=ppt/slideMasters/_rels/slideMaster162.xml.rels><?xml version="1.0" encoding="UTF-8" standalone="yes"?>
<Relationships xmlns="http://schemas.openxmlformats.org/package/2006/relationships"><Relationship Id="rId8" Type="http://schemas.openxmlformats.org/officeDocument/2006/relationships/slideLayout" Target="../slideLayouts/slideLayout1782.xml"/><Relationship Id="rId3" Type="http://schemas.openxmlformats.org/officeDocument/2006/relationships/slideLayout" Target="../slideLayouts/slideLayout1777.xml"/><Relationship Id="rId7" Type="http://schemas.openxmlformats.org/officeDocument/2006/relationships/slideLayout" Target="../slideLayouts/slideLayout1781.xml"/><Relationship Id="rId12" Type="http://schemas.openxmlformats.org/officeDocument/2006/relationships/theme" Target="../theme/theme162.xml"/><Relationship Id="rId2" Type="http://schemas.openxmlformats.org/officeDocument/2006/relationships/slideLayout" Target="../slideLayouts/slideLayout1776.xml"/><Relationship Id="rId1" Type="http://schemas.openxmlformats.org/officeDocument/2006/relationships/slideLayout" Target="../slideLayouts/slideLayout1775.xml"/><Relationship Id="rId6" Type="http://schemas.openxmlformats.org/officeDocument/2006/relationships/slideLayout" Target="../slideLayouts/slideLayout1780.xml"/><Relationship Id="rId11" Type="http://schemas.openxmlformats.org/officeDocument/2006/relationships/slideLayout" Target="../slideLayouts/slideLayout1785.xml"/><Relationship Id="rId5" Type="http://schemas.openxmlformats.org/officeDocument/2006/relationships/slideLayout" Target="../slideLayouts/slideLayout1779.xml"/><Relationship Id="rId10" Type="http://schemas.openxmlformats.org/officeDocument/2006/relationships/slideLayout" Target="../slideLayouts/slideLayout1784.xml"/><Relationship Id="rId4" Type="http://schemas.openxmlformats.org/officeDocument/2006/relationships/slideLayout" Target="../slideLayouts/slideLayout1778.xml"/><Relationship Id="rId9" Type="http://schemas.openxmlformats.org/officeDocument/2006/relationships/slideLayout" Target="../slideLayouts/slideLayout1783.xml"/></Relationships>
</file>

<file path=ppt/slideMasters/_rels/slideMaster163.xml.rels><?xml version="1.0" encoding="UTF-8" standalone="yes"?>
<Relationships xmlns="http://schemas.openxmlformats.org/package/2006/relationships"><Relationship Id="rId8" Type="http://schemas.openxmlformats.org/officeDocument/2006/relationships/slideLayout" Target="../slideLayouts/slideLayout1793.xml"/><Relationship Id="rId3" Type="http://schemas.openxmlformats.org/officeDocument/2006/relationships/slideLayout" Target="../slideLayouts/slideLayout1788.xml"/><Relationship Id="rId7" Type="http://schemas.openxmlformats.org/officeDocument/2006/relationships/slideLayout" Target="../slideLayouts/slideLayout1792.xml"/><Relationship Id="rId12" Type="http://schemas.openxmlformats.org/officeDocument/2006/relationships/theme" Target="../theme/theme163.xml"/><Relationship Id="rId2" Type="http://schemas.openxmlformats.org/officeDocument/2006/relationships/slideLayout" Target="../slideLayouts/slideLayout1787.xml"/><Relationship Id="rId1" Type="http://schemas.openxmlformats.org/officeDocument/2006/relationships/slideLayout" Target="../slideLayouts/slideLayout1786.xml"/><Relationship Id="rId6" Type="http://schemas.openxmlformats.org/officeDocument/2006/relationships/slideLayout" Target="../slideLayouts/slideLayout1791.xml"/><Relationship Id="rId11" Type="http://schemas.openxmlformats.org/officeDocument/2006/relationships/slideLayout" Target="../slideLayouts/slideLayout1796.xml"/><Relationship Id="rId5" Type="http://schemas.openxmlformats.org/officeDocument/2006/relationships/slideLayout" Target="../slideLayouts/slideLayout1790.xml"/><Relationship Id="rId10" Type="http://schemas.openxmlformats.org/officeDocument/2006/relationships/slideLayout" Target="../slideLayouts/slideLayout1795.xml"/><Relationship Id="rId4" Type="http://schemas.openxmlformats.org/officeDocument/2006/relationships/slideLayout" Target="../slideLayouts/slideLayout1789.xml"/><Relationship Id="rId9" Type="http://schemas.openxmlformats.org/officeDocument/2006/relationships/slideLayout" Target="../slideLayouts/slideLayout1794.xml"/></Relationships>
</file>

<file path=ppt/slideMasters/_rels/slideMaster164.xml.rels><?xml version="1.0" encoding="UTF-8" standalone="yes"?>
<Relationships xmlns="http://schemas.openxmlformats.org/package/2006/relationships"><Relationship Id="rId8" Type="http://schemas.openxmlformats.org/officeDocument/2006/relationships/slideLayout" Target="../slideLayouts/slideLayout1804.xml"/><Relationship Id="rId3" Type="http://schemas.openxmlformats.org/officeDocument/2006/relationships/slideLayout" Target="../slideLayouts/slideLayout1799.xml"/><Relationship Id="rId7" Type="http://schemas.openxmlformats.org/officeDocument/2006/relationships/slideLayout" Target="../slideLayouts/slideLayout1803.xml"/><Relationship Id="rId12" Type="http://schemas.openxmlformats.org/officeDocument/2006/relationships/theme" Target="../theme/theme164.xml"/><Relationship Id="rId2" Type="http://schemas.openxmlformats.org/officeDocument/2006/relationships/slideLayout" Target="../slideLayouts/slideLayout1798.xml"/><Relationship Id="rId1" Type="http://schemas.openxmlformats.org/officeDocument/2006/relationships/slideLayout" Target="../slideLayouts/slideLayout1797.xml"/><Relationship Id="rId6" Type="http://schemas.openxmlformats.org/officeDocument/2006/relationships/slideLayout" Target="../slideLayouts/slideLayout1802.xml"/><Relationship Id="rId11" Type="http://schemas.openxmlformats.org/officeDocument/2006/relationships/slideLayout" Target="../slideLayouts/slideLayout1807.xml"/><Relationship Id="rId5" Type="http://schemas.openxmlformats.org/officeDocument/2006/relationships/slideLayout" Target="../slideLayouts/slideLayout1801.xml"/><Relationship Id="rId10" Type="http://schemas.openxmlformats.org/officeDocument/2006/relationships/slideLayout" Target="../slideLayouts/slideLayout1806.xml"/><Relationship Id="rId4" Type="http://schemas.openxmlformats.org/officeDocument/2006/relationships/slideLayout" Target="../slideLayouts/slideLayout1800.xml"/><Relationship Id="rId9" Type="http://schemas.openxmlformats.org/officeDocument/2006/relationships/slideLayout" Target="../slideLayouts/slideLayout1805.xml"/></Relationships>
</file>

<file path=ppt/slideMasters/_rels/slideMaster165.xml.rels><?xml version="1.0" encoding="UTF-8" standalone="yes"?>
<Relationships xmlns="http://schemas.openxmlformats.org/package/2006/relationships"><Relationship Id="rId8" Type="http://schemas.openxmlformats.org/officeDocument/2006/relationships/slideLayout" Target="../slideLayouts/slideLayout1815.xml"/><Relationship Id="rId3" Type="http://schemas.openxmlformats.org/officeDocument/2006/relationships/slideLayout" Target="../slideLayouts/slideLayout1810.xml"/><Relationship Id="rId7" Type="http://schemas.openxmlformats.org/officeDocument/2006/relationships/slideLayout" Target="../slideLayouts/slideLayout1814.xml"/><Relationship Id="rId12" Type="http://schemas.openxmlformats.org/officeDocument/2006/relationships/theme" Target="../theme/theme165.xml"/><Relationship Id="rId2" Type="http://schemas.openxmlformats.org/officeDocument/2006/relationships/slideLayout" Target="../slideLayouts/slideLayout1809.xml"/><Relationship Id="rId1" Type="http://schemas.openxmlformats.org/officeDocument/2006/relationships/slideLayout" Target="../slideLayouts/slideLayout1808.xml"/><Relationship Id="rId6" Type="http://schemas.openxmlformats.org/officeDocument/2006/relationships/slideLayout" Target="../slideLayouts/slideLayout1813.xml"/><Relationship Id="rId11" Type="http://schemas.openxmlformats.org/officeDocument/2006/relationships/slideLayout" Target="../slideLayouts/slideLayout1818.xml"/><Relationship Id="rId5" Type="http://schemas.openxmlformats.org/officeDocument/2006/relationships/slideLayout" Target="../slideLayouts/slideLayout1812.xml"/><Relationship Id="rId10" Type="http://schemas.openxmlformats.org/officeDocument/2006/relationships/slideLayout" Target="../slideLayouts/slideLayout1817.xml"/><Relationship Id="rId4" Type="http://schemas.openxmlformats.org/officeDocument/2006/relationships/slideLayout" Target="../slideLayouts/slideLayout1811.xml"/><Relationship Id="rId9" Type="http://schemas.openxmlformats.org/officeDocument/2006/relationships/slideLayout" Target="../slideLayouts/slideLayout1816.xml"/></Relationships>
</file>

<file path=ppt/slideMasters/_rels/slideMaster166.xml.rels><?xml version="1.0" encoding="UTF-8" standalone="yes"?>
<Relationships xmlns="http://schemas.openxmlformats.org/package/2006/relationships"><Relationship Id="rId8" Type="http://schemas.openxmlformats.org/officeDocument/2006/relationships/slideLayout" Target="../slideLayouts/slideLayout1826.xml"/><Relationship Id="rId3" Type="http://schemas.openxmlformats.org/officeDocument/2006/relationships/slideLayout" Target="../slideLayouts/slideLayout1821.xml"/><Relationship Id="rId7" Type="http://schemas.openxmlformats.org/officeDocument/2006/relationships/slideLayout" Target="../slideLayouts/slideLayout1825.xml"/><Relationship Id="rId12" Type="http://schemas.openxmlformats.org/officeDocument/2006/relationships/theme" Target="../theme/theme166.xml"/><Relationship Id="rId2" Type="http://schemas.openxmlformats.org/officeDocument/2006/relationships/slideLayout" Target="../slideLayouts/slideLayout1820.xml"/><Relationship Id="rId1" Type="http://schemas.openxmlformats.org/officeDocument/2006/relationships/slideLayout" Target="../slideLayouts/slideLayout1819.xml"/><Relationship Id="rId6" Type="http://schemas.openxmlformats.org/officeDocument/2006/relationships/slideLayout" Target="../slideLayouts/slideLayout1824.xml"/><Relationship Id="rId11" Type="http://schemas.openxmlformats.org/officeDocument/2006/relationships/slideLayout" Target="../slideLayouts/slideLayout1829.xml"/><Relationship Id="rId5" Type="http://schemas.openxmlformats.org/officeDocument/2006/relationships/slideLayout" Target="../slideLayouts/slideLayout1823.xml"/><Relationship Id="rId10" Type="http://schemas.openxmlformats.org/officeDocument/2006/relationships/slideLayout" Target="../slideLayouts/slideLayout1828.xml"/><Relationship Id="rId4" Type="http://schemas.openxmlformats.org/officeDocument/2006/relationships/slideLayout" Target="../slideLayouts/slideLayout1822.xml"/><Relationship Id="rId9" Type="http://schemas.openxmlformats.org/officeDocument/2006/relationships/slideLayout" Target="../slideLayouts/slideLayout1827.xml"/></Relationships>
</file>

<file path=ppt/slideMasters/_rels/slideMaster167.xml.rels><?xml version="1.0" encoding="UTF-8" standalone="yes"?>
<Relationships xmlns="http://schemas.openxmlformats.org/package/2006/relationships"><Relationship Id="rId8" Type="http://schemas.openxmlformats.org/officeDocument/2006/relationships/slideLayout" Target="../slideLayouts/slideLayout1837.xml"/><Relationship Id="rId3" Type="http://schemas.openxmlformats.org/officeDocument/2006/relationships/slideLayout" Target="../slideLayouts/slideLayout1832.xml"/><Relationship Id="rId7" Type="http://schemas.openxmlformats.org/officeDocument/2006/relationships/slideLayout" Target="../slideLayouts/slideLayout1836.xml"/><Relationship Id="rId12" Type="http://schemas.openxmlformats.org/officeDocument/2006/relationships/theme" Target="../theme/theme167.xml"/><Relationship Id="rId2" Type="http://schemas.openxmlformats.org/officeDocument/2006/relationships/slideLayout" Target="../slideLayouts/slideLayout1831.xml"/><Relationship Id="rId1" Type="http://schemas.openxmlformats.org/officeDocument/2006/relationships/slideLayout" Target="../slideLayouts/slideLayout1830.xml"/><Relationship Id="rId6" Type="http://schemas.openxmlformats.org/officeDocument/2006/relationships/slideLayout" Target="../slideLayouts/slideLayout1835.xml"/><Relationship Id="rId11" Type="http://schemas.openxmlformats.org/officeDocument/2006/relationships/slideLayout" Target="../slideLayouts/slideLayout1840.xml"/><Relationship Id="rId5" Type="http://schemas.openxmlformats.org/officeDocument/2006/relationships/slideLayout" Target="../slideLayouts/slideLayout1834.xml"/><Relationship Id="rId10" Type="http://schemas.openxmlformats.org/officeDocument/2006/relationships/slideLayout" Target="../slideLayouts/slideLayout1839.xml"/><Relationship Id="rId4" Type="http://schemas.openxmlformats.org/officeDocument/2006/relationships/slideLayout" Target="../slideLayouts/slideLayout1833.xml"/><Relationship Id="rId9" Type="http://schemas.openxmlformats.org/officeDocument/2006/relationships/slideLayout" Target="../slideLayouts/slideLayout1838.xml"/></Relationships>
</file>

<file path=ppt/slideMasters/_rels/slideMaster168.xml.rels><?xml version="1.0" encoding="UTF-8" standalone="yes"?>
<Relationships xmlns="http://schemas.openxmlformats.org/package/2006/relationships"><Relationship Id="rId8" Type="http://schemas.openxmlformats.org/officeDocument/2006/relationships/slideLayout" Target="../slideLayouts/slideLayout1848.xml"/><Relationship Id="rId3" Type="http://schemas.openxmlformats.org/officeDocument/2006/relationships/slideLayout" Target="../slideLayouts/slideLayout1843.xml"/><Relationship Id="rId7" Type="http://schemas.openxmlformats.org/officeDocument/2006/relationships/slideLayout" Target="../slideLayouts/slideLayout1847.xml"/><Relationship Id="rId12" Type="http://schemas.openxmlformats.org/officeDocument/2006/relationships/theme" Target="../theme/theme168.xml"/><Relationship Id="rId2" Type="http://schemas.openxmlformats.org/officeDocument/2006/relationships/slideLayout" Target="../slideLayouts/slideLayout1842.xml"/><Relationship Id="rId1" Type="http://schemas.openxmlformats.org/officeDocument/2006/relationships/slideLayout" Target="../slideLayouts/slideLayout1841.xml"/><Relationship Id="rId6" Type="http://schemas.openxmlformats.org/officeDocument/2006/relationships/slideLayout" Target="../slideLayouts/slideLayout1846.xml"/><Relationship Id="rId11" Type="http://schemas.openxmlformats.org/officeDocument/2006/relationships/slideLayout" Target="../slideLayouts/slideLayout1851.xml"/><Relationship Id="rId5" Type="http://schemas.openxmlformats.org/officeDocument/2006/relationships/slideLayout" Target="../slideLayouts/slideLayout1845.xml"/><Relationship Id="rId10" Type="http://schemas.openxmlformats.org/officeDocument/2006/relationships/slideLayout" Target="../slideLayouts/slideLayout1850.xml"/><Relationship Id="rId4" Type="http://schemas.openxmlformats.org/officeDocument/2006/relationships/slideLayout" Target="../slideLayouts/slideLayout1844.xml"/><Relationship Id="rId9" Type="http://schemas.openxmlformats.org/officeDocument/2006/relationships/slideLayout" Target="../slideLayouts/slideLayout1849.xml"/></Relationships>
</file>

<file path=ppt/slideMasters/_rels/slideMaster169.xml.rels><?xml version="1.0" encoding="UTF-8" standalone="yes"?>
<Relationships xmlns="http://schemas.openxmlformats.org/package/2006/relationships"><Relationship Id="rId8" Type="http://schemas.openxmlformats.org/officeDocument/2006/relationships/slideLayout" Target="../slideLayouts/slideLayout1859.xml"/><Relationship Id="rId3" Type="http://schemas.openxmlformats.org/officeDocument/2006/relationships/slideLayout" Target="../slideLayouts/slideLayout1854.xml"/><Relationship Id="rId7" Type="http://schemas.openxmlformats.org/officeDocument/2006/relationships/slideLayout" Target="../slideLayouts/slideLayout1858.xml"/><Relationship Id="rId12" Type="http://schemas.openxmlformats.org/officeDocument/2006/relationships/theme" Target="../theme/theme169.xml"/><Relationship Id="rId2" Type="http://schemas.openxmlformats.org/officeDocument/2006/relationships/slideLayout" Target="../slideLayouts/slideLayout1853.xml"/><Relationship Id="rId1" Type="http://schemas.openxmlformats.org/officeDocument/2006/relationships/slideLayout" Target="../slideLayouts/slideLayout1852.xml"/><Relationship Id="rId6" Type="http://schemas.openxmlformats.org/officeDocument/2006/relationships/slideLayout" Target="../slideLayouts/slideLayout1857.xml"/><Relationship Id="rId11" Type="http://schemas.openxmlformats.org/officeDocument/2006/relationships/slideLayout" Target="../slideLayouts/slideLayout1862.xml"/><Relationship Id="rId5" Type="http://schemas.openxmlformats.org/officeDocument/2006/relationships/slideLayout" Target="../slideLayouts/slideLayout1856.xml"/><Relationship Id="rId10" Type="http://schemas.openxmlformats.org/officeDocument/2006/relationships/slideLayout" Target="../slideLayouts/slideLayout1861.xml"/><Relationship Id="rId4" Type="http://schemas.openxmlformats.org/officeDocument/2006/relationships/slideLayout" Target="../slideLayouts/slideLayout1855.xml"/><Relationship Id="rId9" Type="http://schemas.openxmlformats.org/officeDocument/2006/relationships/slideLayout" Target="../slideLayouts/slideLayout186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5.xml"/><Relationship Id="rId3" Type="http://schemas.openxmlformats.org/officeDocument/2006/relationships/slideLayout" Target="../slideLayouts/slideLayout180.xml"/><Relationship Id="rId7" Type="http://schemas.openxmlformats.org/officeDocument/2006/relationships/slideLayout" Target="../slideLayouts/slideLayout184.xml"/><Relationship Id="rId12" Type="http://schemas.openxmlformats.org/officeDocument/2006/relationships/theme" Target="../theme/theme17.xml"/><Relationship Id="rId2" Type="http://schemas.openxmlformats.org/officeDocument/2006/relationships/slideLayout" Target="../slideLayouts/slideLayout179.xml"/><Relationship Id="rId1" Type="http://schemas.openxmlformats.org/officeDocument/2006/relationships/slideLayout" Target="../slideLayouts/slideLayout178.xml"/><Relationship Id="rId6" Type="http://schemas.openxmlformats.org/officeDocument/2006/relationships/slideLayout" Target="../slideLayouts/slideLayout183.xml"/><Relationship Id="rId11" Type="http://schemas.openxmlformats.org/officeDocument/2006/relationships/slideLayout" Target="../slideLayouts/slideLayout188.xml"/><Relationship Id="rId5" Type="http://schemas.openxmlformats.org/officeDocument/2006/relationships/slideLayout" Target="../slideLayouts/slideLayout182.xml"/><Relationship Id="rId10" Type="http://schemas.openxmlformats.org/officeDocument/2006/relationships/slideLayout" Target="../slideLayouts/slideLayout187.xml"/><Relationship Id="rId4" Type="http://schemas.openxmlformats.org/officeDocument/2006/relationships/slideLayout" Target="../slideLayouts/slideLayout181.xml"/><Relationship Id="rId9" Type="http://schemas.openxmlformats.org/officeDocument/2006/relationships/slideLayout" Target="../slideLayouts/slideLayout186.xml"/></Relationships>
</file>

<file path=ppt/slideMasters/_rels/slideMaster170.xml.rels><?xml version="1.0" encoding="UTF-8" standalone="yes"?>
<Relationships xmlns="http://schemas.openxmlformats.org/package/2006/relationships"><Relationship Id="rId8" Type="http://schemas.openxmlformats.org/officeDocument/2006/relationships/slideLayout" Target="../slideLayouts/slideLayout1870.xml"/><Relationship Id="rId3" Type="http://schemas.openxmlformats.org/officeDocument/2006/relationships/slideLayout" Target="../slideLayouts/slideLayout1865.xml"/><Relationship Id="rId7" Type="http://schemas.openxmlformats.org/officeDocument/2006/relationships/slideLayout" Target="../slideLayouts/slideLayout1869.xml"/><Relationship Id="rId12" Type="http://schemas.openxmlformats.org/officeDocument/2006/relationships/theme" Target="../theme/theme170.xml"/><Relationship Id="rId2" Type="http://schemas.openxmlformats.org/officeDocument/2006/relationships/slideLayout" Target="../slideLayouts/slideLayout1864.xml"/><Relationship Id="rId1" Type="http://schemas.openxmlformats.org/officeDocument/2006/relationships/slideLayout" Target="../slideLayouts/slideLayout1863.xml"/><Relationship Id="rId6" Type="http://schemas.openxmlformats.org/officeDocument/2006/relationships/slideLayout" Target="../slideLayouts/slideLayout1868.xml"/><Relationship Id="rId11" Type="http://schemas.openxmlformats.org/officeDocument/2006/relationships/slideLayout" Target="../slideLayouts/slideLayout1873.xml"/><Relationship Id="rId5" Type="http://schemas.openxmlformats.org/officeDocument/2006/relationships/slideLayout" Target="../slideLayouts/slideLayout1867.xml"/><Relationship Id="rId10" Type="http://schemas.openxmlformats.org/officeDocument/2006/relationships/slideLayout" Target="../slideLayouts/slideLayout1872.xml"/><Relationship Id="rId4" Type="http://schemas.openxmlformats.org/officeDocument/2006/relationships/slideLayout" Target="../slideLayouts/slideLayout1866.xml"/><Relationship Id="rId9" Type="http://schemas.openxmlformats.org/officeDocument/2006/relationships/slideLayout" Target="../slideLayouts/slideLayout1871.xml"/></Relationships>
</file>

<file path=ppt/slideMasters/_rels/slideMaster171.xml.rels><?xml version="1.0" encoding="UTF-8" standalone="yes"?>
<Relationships xmlns="http://schemas.openxmlformats.org/package/2006/relationships"><Relationship Id="rId8" Type="http://schemas.openxmlformats.org/officeDocument/2006/relationships/slideLayout" Target="../slideLayouts/slideLayout1881.xml"/><Relationship Id="rId3" Type="http://schemas.openxmlformats.org/officeDocument/2006/relationships/slideLayout" Target="../slideLayouts/slideLayout1876.xml"/><Relationship Id="rId7" Type="http://schemas.openxmlformats.org/officeDocument/2006/relationships/slideLayout" Target="../slideLayouts/slideLayout1880.xml"/><Relationship Id="rId12" Type="http://schemas.openxmlformats.org/officeDocument/2006/relationships/theme" Target="../theme/theme171.xml"/><Relationship Id="rId2" Type="http://schemas.openxmlformats.org/officeDocument/2006/relationships/slideLayout" Target="../slideLayouts/slideLayout1875.xml"/><Relationship Id="rId1" Type="http://schemas.openxmlformats.org/officeDocument/2006/relationships/slideLayout" Target="../slideLayouts/slideLayout1874.xml"/><Relationship Id="rId6" Type="http://schemas.openxmlformats.org/officeDocument/2006/relationships/slideLayout" Target="../slideLayouts/slideLayout1879.xml"/><Relationship Id="rId11" Type="http://schemas.openxmlformats.org/officeDocument/2006/relationships/slideLayout" Target="../slideLayouts/slideLayout1884.xml"/><Relationship Id="rId5" Type="http://schemas.openxmlformats.org/officeDocument/2006/relationships/slideLayout" Target="../slideLayouts/slideLayout1878.xml"/><Relationship Id="rId10" Type="http://schemas.openxmlformats.org/officeDocument/2006/relationships/slideLayout" Target="../slideLayouts/slideLayout1883.xml"/><Relationship Id="rId4" Type="http://schemas.openxmlformats.org/officeDocument/2006/relationships/slideLayout" Target="../slideLayouts/slideLayout1877.xml"/><Relationship Id="rId9" Type="http://schemas.openxmlformats.org/officeDocument/2006/relationships/slideLayout" Target="../slideLayouts/slideLayout1882.xml"/></Relationships>
</file>

<file path=ppt/slideMasters/_rels/slideMaster172.xml.rels><?xml version="1.0" encoding="UTF-8" standalone="yes"?>
<Relationships xmlns="http://schemas.openxmlformats.org/package/2006/relationships"><Relationship Id="rId8" Type="http://schemas.openxmlformats.org/officeDocument/2006/relationships/slideLayout" Target="../slideLayouts/slideLayout1892.xml"/><Relationship Id="rId3" Type="http://schemas.openxmlformats.org/officeDocument/2006/relationships/slideLayout" Target="../slideLayouts/slideLayout1887.xml"/><Relationship Id="rId7" Type="http://schemas.openxmlformats.org/officeDocument/2006/relationships/slideLayout" Target="../slideLayouts/slideLayout1891.xml"/><Relationship Id="rId12" Type="http://schemas.openxmlformats.org/officeDocument/2006/relationships/theme" Target="../theme/theme172.xml"/><Relationship Id="rId2" Type="http://schemas.openxmlformats.org/officeDocument/2006/relationships/slideLayout" Target="../slideLayouts/slideLayout1886.xml"/><Relationship Id="rId1" Type="http://schemas.openxmlformats.org/officeDocument/2006/relationships/slideLayout" Target="../slideLayouts/slideLayout1885.xml"/><Relationship Id="rId6" Type="http://schemas.openxmlformats.org/officeDocument/2006/relationships/slideLayout" Target="../slideLayouts/slideLayout1890.xml"/><Relationship Id="rId11" Type="http://schemas.openxmlformats.org/officeDocument/2006/relationships/slideLayout" Target="../slideLayouts/slideLayout1895.xml"/><Relationship Id="rId5" Type="http://schemas.openxmlformats.org/officeDocument/2006/relationships/slideLayout" Target="../slideLayouts/slideLayout1889.xml"/><Relationship Id="rId10" Type="http://schemas.openxmlformats.org/officeDocument/2006/relationships/slideLayout" Target="../slideLayouts/slideLayout1894.xml"/><Relationship Id="rId4" Type="http://schemas.openxmlformats.org/officeDocument/2006/relationships/slideLayout" Target="../slideLayouts/slideLayout1888.xml"/><Relationship Id="rId9" Type="http://schemas.openxmlformats.org/officeDocument/2006/relationships/slideLayout" Target="../slideLayouts/slideLayout1893.xml"/></Relationships>
</file>

<file path=ppt/slideMasters/_rels/slideMaster173.xml.rels><?xml version="1.0" encoding="UTF-8" standalone="yes"?>
<Relationships xmlns="http://schemas.openxmlformats.org/package/2006/relationships"><Relationship Id="rId8" Type="http://schemas.openxmlformats.org/officeDocument/2006/relationships/slideLayout" Target="../slideLayouts/slideLayout1903.xml"/><Relationship Id="rId3" Type="http://schemas.openxmlformats.org/officeDocument/2006/relationships/slideLayout" Target="../slideLayouts/slideLayout1898.xml"/><Relationship Id="rId7" Type="http://schemas.openxmlformats.org/officeDocument/2006/relationships/slideLayout" Target="../slideLayouts/slideLayout1902.xml"/><Relationship Id="rId12" Type="http://schemas.openxmlformats.org/officeDocument/2006/relationships/theme" Target="../theme/theme173.xml"/><Relationship Id="rId2" Type="http://schemas.openxmlformats.org/officeDocument/2006/relationships/slideLayout" Target="../slideLayouts/slideLayout1897.xml"/><Relationship Id="rId1" Type="http://schemas.openxmlformats.org/officeDocument/2006/relationships/slideLayout" Target="../slideLayouts/slideLayout1896.xml"/><Relationship Id="rId6" Type="http://schemas.openxmlformats.org/officeDocument/2006/relationships/slideLayout" Target="../slideLayouts/slideLayout1901.xml"/><Relationship Id="rId11" Type="http://schemas.openxmlformats.org/officeDocument/2006/relationships/slideLayout" Target="../slideLayouts/slideLayout1906.xml"/><Relationship Id="rId5" Type="http://schemas.openxmlformats.org/officeDocument/2006/relationships/slideLayout" Target="../slideLayouts/slideLayout1900.xml"/><Relationship Id="rId10" Type="http://schemas.openxmlformats.org/officeDocument/2006/relationships/slideLayout" Target="../slideLayouts/slideLayout1905.xml"/><Relationship Id="rId4" Type="http://schemas.openxmlformats.org/officeDocument/2006/relationships/slideLayout" Target="../slideLayouts/slideLayout1899.xml"/><Relationship Id="rId9" Type="http://schemas.openxmlformats.org/officeDocument/2006/relationships/slideLayout" Target="../slideLayouts/slideLayout1904.xml"/></Relationships>
</file>

<file path=ppt/slideMasters/_rels/slideMaster174.xml.rels><?xml version="1.0" encoding="UTF-8" standalone="yes"?>
<Relationships xmlns="http://schemas.openxmlformats.org/package/2006/relationships"><Relationship Id="rId8" Type="http://schemas.openxmlformats.org/officeDocument/2006/relationships/slideLayout" Target="../slideLayouts/slideLayout1914.xml"/><Relationship Id="rId3" Type="http://schemas.openxmlformats.org/officeDocument/2006/relationships/slideLayout" Target="../slideLayouts/slideLayout1909.xml"/><Relationship Id="rId7" Type="http://schemas.openxmlformats.org/officeDocument/2006/relationships/slideLayout" Target="../slideLayouts/slideLayout1913.xml"/><Relationship Id="rId12" Type="http://schemas.openxmlformats.org/officeDocument/2006/relationships/theme" Target="../theme/theme174.xml"/><Relationship Id="rId2" Type="http://schemas.openxmlformats.org/officeDocument/2006/relationships/slideLayout" Target="../slideLayouts/slideLayout1908.xml"/><Relationship Id="rId1" Type="http://schemas.openxmlformats.org/officeDocument/2006/relationships/slideLayout" Target="../slideLayouts/slideLayout1907.xml"/><Relationship Id="rId6" Type="http://schemas.openxmlformats.org/officeDocument/2006/relationships/slideLayout" Target="../slideLayouts/slideLayout1912.xml"/><Relationship Id="rId11" Type="http://schemas.openxmlformats.org/officeDocument/2006/relationships/slideLayout" Target="../slideLayouts/slideLayout1917.xml"/><Relationship Id="rId5" Type="http://schemas.openxmlformats.org/officeDocument/2006/relationships/slideLayout" Target="../slideLayouts/slideLayout1911.xml"/><Relationship Id="rId10" Type="http://schemas.openxmlformats.org/officeDocument/2006/relationships/slideLayout" Target="../slideLayouts/slideLayout1916.xml"/><Relationship Id="rId4" Type="http://schemas.openxmlformats.org/officeDocument/2006/relationships/slideLayout" Target="../slideLayouts/slideLayout1910.xml"/><Relationship Id="rId9" Type="http://schemas.openxmlformats.org/officeDocument/2006/relationships/slideLayout" Target="../slideLayouts/slideLayout1915.xml"/></Relationships>
</file>

<file path=ppt/slideMasters/_rels/slideMaster175.xml.rels><?xml version="1.0" encoding="UTF-8" standalone="yes"?>
<Relationships xmlns="http://schemas.openxmlformats.org/package/2006/relationships"><Relationship Id="rId8" Type="http://schemas.openxmlformats.org/officeDocument/2006/relationships/slideLayout" Target="../slideLayouts/slideLayout1925.xml"/><Relationship Id="rId3" Type="http://schemas.openxmlformats.org/officeDocument/2006/relationships/slideLayout" Target="../slideLayouts/slideLayout1920.xml"/><Relationship Id="rId7" Type="http://schemas.openxmlformats.org/officeDocument/2006/relationships/slideLayout" Target="../slideLayouts/slideLayout1924.xml"/><Relationship Id="rId12" Type="http://schemas.openxmlformats.org/officeDocument/2006/relationships/theme" Target="../theme/theme175.xml"/><Relationship Id="rId2" Type="http://schemas.openxmlformats.org/officeDocument/2006/relationships/slideLayout" Target="../slideLayouts/slideLayout1919.xml"/><Relationship Id="rId1" Type="http://schemas.openxmlformats.org/officeDocument/2006/relationships/slideLayout" Target="../slideLayouts/slideLayout1918.xml"/><Relationship Id="rId6" Type="http://schemas.openxmlformats.org/officeDocument/2006/relationships/slideLayout" Target="../slideLayouts/slideLayout1923.xml"/><Relationship Id="rId11" Type="http://schemas.openxmlformats.org/officeDocument/2006/relationships/slideLayout" Target="../slideLayouts/slideLayout1928.xml"/><Relationship Id="rId5" Type="http://schemas.openxmlformats.org/officeDocument/2006/relationships/slideLayout" Target="../slideLayouts/slideLayout1922.xml"/><Relationship Id="rId10" Type="http://schemas.openxmlformats.org/officeDocument/2006/relationships/slideLayout" Target="../slideLayouts/slideLayout1927.xml"/><Relationship Id="rId4" Type="http://schemas.openxmlformats.org/officeDocument/2006/relationships/slideLayout" Target="../slideLayouts/slideLayout1921.xml"/><Relationship Id="rId9" Type="http://schemas.openxmlformats.org/officeDocument/2006/relationships/slideLayout" Target="../slideLayouts/slideLayout1926.xml"/></Relationships>
</file>

<file path=ppt/slideMasters/_rels/slideMaster176.xml.rels><?xml version="1.0" encoding="UTF-8" standalone="yes"?>
<Relationships xmlns="http://schemas.openxmlformats.org/package/2006/relationships"><Relationship Id="rId8" Type="http://schemas.openxmlformats.org/officeDocument/2006/relationships/slideLayout" Target="../slideLayouts/slideLayout1936.xml"/><Relationship Id="rId3" Type="http://schemas.openxmlformats.org/officeDocument/2006/relationships/slideLayout" Target="../slideLayouts/slideLayout1931.xml"/><Relationship Id="rId7" Type="http://schemas.openxmlformats.org/officeDocument/2006/relationships/slideLayout" Target="../slideLayouts/slideLayout1935.xml"/><Relationship Id="rId12" Type="http://schemas.openxmlformats.org/officeDocument/2006/relationships/theme" Target="../theme/theme176.xml"/><Relationship Id="rId2" Type="http://schemas.openxmlformats.org/officeDocument/2006/relationships/slideLayout" Target="../slideLayouts/slideLayout1930.xml"/><Relationship Id="rId1" Type="http://schemas.openxmlformats.org/officeDocument/2006/relationships/slideLayout" Target="../slideLayouts/slideLayout1929.xml"/><Relationship Id="rId6" Type="http://schemas.openxmlformats.org/officeDocument/2006/relationships/slideLayout" Target="../slideLayouts/slideLayout1934.xml"/><Relationship Id="rId11" Type="http://schemas.openxmlformats.org/officeDocument/2006/relationships/slideLayout" Target="../slideLayouts/slideLayout1939.xml"/><Relationship Id="rId5" Type="http://schemas.openxmlformats.org/officeDocument/2006/relationships/slideLayout" Target="../slideLayouts/slideLayout1933.xml"/><Relationship Id="rId10" Type="http://schemas.openxmlformats.org/officeDocument/2006/relationships/slideLayout" Target="../slideLayouts/slideLayout1938.xml"/><Relationship Id="rId4" Type="http://schemas.openxmlformats.org/officeDocument/2006/relationships/slideLayout" Target="../slideLayouts/slideLayout1932.xml"/><Relationship Id="rId9" Type="http://schemas.openxmlformats.org/officeDocument/2006/relationships/slideLayout" Target="../slideLayouts/slideLayout1937.xml"/></Relationships>
</file>

<file path=ppt/slideMasters/_rels/slideMaster177.xml.rels><?xml version="1.0" encoding="UTF-8" standalone="yes"?>
<Relationships xmlns="http://schemas.openxmlformats.org/package/2006/relationships"><Relationship Id="rId8" Type="http://schemas.openxmlformats.org/officeDocument/2006/relationships/slideLayout" Target="../slideLayouts/slideLayout1947.xml"/><Relationship Id="rId3" Type="http://schemas.openxmlformats.org/officeDocument/2006/relationships/slideLayout" Target="../slideLayouts/slideLayout1942.xml"/><Relationship Id="rId7" Type="http://schemas.openxmlformats.org/officeDocument/2006/relationships/slideLayout" Target="../slideLayouts/slideLayout1946.xml"/><Relationship Id="rId12" Type="http://schemas.openxmlformats.org/officeDocument/2006/relationships/theme" Target="../theme/theme177.xml"/><Relationship Id="rId2" Type="http://schemas.openxmlformats.org/officeDocument/2006/relationships/slideLayout" Target="../slideLayouts/slideLayout1941.xml"/><Relationship Id="rId1" Type="http://schemas.openxmlformats.org/officeDocument/2006/relationships/slideLayout" Target="../slideLayouts/slideLayout1940.xml"/><Relationship Id="rId6" Type="http://schemas.openxmlformats.org/officeDocument/2006/relationships/slideLayout" Target="../slideLayouts/slideLayout1945.xml"/><Relationship Id="rId11" Type="http://schemas.openxmlformats.org/officeDocument/2006/relationships/slideLayout" Target="../slideLayouts/slideLayout1950.xml"/><Relationship Id="rId5" Type="http://schemas.openxmlformats.org/officeDocument/2006/relationships/slideLayout" Target="../slideLayouts/slideLayout1944.xml"/><Relationship Id="rId10" Type="http://schemas.openxmlformats.org/officeDocument/2006/relationships/slideLayout" Target="../slideLayouts/slideLayout1949.xml"/><Relationship Id="rId4" Type="http://schemas.openxmlformats.org/officeDocument/2006/relationships/slideLayout" Target="../slideLayouts/slideLayout1943.xml"/><Relationship Id="rId9" Type="http://schemas.openxmlformats.org/officeDocument/2006/relationships/slideLayout" Target="../slideLayouts/slideLayout1948.xml"/></Relationships>
</file>

<file path=ppt/slideMasters/_rels/slideMaster178.xml.rels><?xml version="1.0" encoding="UTF-8" standalone="yes"?>
<Relationships xmlns="http://schemas.openxmlformats.org/package/2006/relationships"><Relationship Id="rId8" Type="http://schemas.openxmlformats.org/officeDocument/2006/relationships/slideLayout" Target="../slideLayouts/slideLayout1958.xml"/><Relationship Id="rId3" Type="http://schemas.openxmlformats.org/officeDocument/2006/relationships/slideLayout" Target="../slideLayouts/slideLayout1953.xml"/><Relationship Id="rId7" Type="http://schemas.openxmlformats.org/officeDocument/2006/relationships/slideLayout" Target="../slideLayouts/slideLayout1957.xml"/><Relationship Id="rId12" Type="http://schemas.openxmlformats.org/officeDocument/2006/relationships/theme" Target="../theme/theme178.xml"/><Relationship Id="rId2" Type="http://schemas.openxmlformats.org/officeDocument/2006/relationships/slideLayout" Target="../slideLayouts/slideLayout1952.xml"/><Relationship Id="rId1" Type="http://schemas.openxmlformats.org/officeDocument/2006/relationships/slideLayout" Target="../slideLayouts/slideLayout1951.xml"/><Relationship Id="rId6" Type="http://schemas.openxmlformats.org/officeDocument/2006/relationships/slideLayout" Target="../slideLayouts/slideLayout1956.xml"/><Relationship Id="rId11" Type="http://schemas.openxmlformats.org/officeDocument/2006/relationships/slideLayout" Target="../slideLayouts/slideLayout1961.xml"/><Relationship Id="rId5" Type="http://schemas.openxmlformats.org/officeDocument/2006/relationships/slideLayout" Target="../slideLayouts/slideLayout1955.xml"/><Relationship Id="rId10" Type="http://schemas.openxmlformats.org/officeDocument/2006/relationships/slideLayout" Target="../slideLayouts/slideLayout1960.xml"/><Relationship Id="rId4" Type="http://schemas.openxmlformats.org/officeDocument/2006/relationships/slideLayout" Target="../slideLayouts/slideLayout1954.xml"/><Relationship Id="rId9" Type="http://schemas.openxmlformats.org/officeDocument/2006/relationships/slideLayout" Target="../slideLayouts/slideLayout1959.xml"/></Relationships>
</file>

<file path=ppt/slideMasters/_rels/slideMaster179.xml.rels><?xml version="1.0" encoding="UTF-8" standalone="yes"?>
<Relationships xmlns="http://schemas.openxmlformats.org/package/2006/relationships"><Relationship Id="rId8" Type="http://schemas.openxmlformats.org/officeDocument/2006/relationships/slideLayout" Target="../slideLayouts/slideLayout1969.xml"/><Relationship Id="rId3" Type="http://schemas.openxmlformats.org/officeDocument/2006/relationships/slideLayout" Target="../slideLayouts/slideLayout1964.xml"/><Relationship Id="rId7" Type="http://schemas.openxmlformats.org/officeDocument/2006/relationships/slideLayout" Target="../slideLayouts/slideLayout1968.xml"/><Relationship Id="rId12" Type="http://schemas.openxmlformats.org/officeDocument/2006/relationships/theme" Target="../theme/theme179.xml"/><Relationship Id="rId2" Type="http://schemas.openxmlformats.org/officeDocument/2006/relationships/slideLayout" Target="../slideLayouts/slideLayout1963.xml"/><Relationship Id="rId1" Type="http://schemas.openxmlformats.org/officeDocument/2006/relationships/slideLayout" Target="../slideLayouts/slideLayout1962.xml"/><Relationship Id="rId6" Type="http://schemas.openxmlformats.org/officeDocument/2006/relationships/slideLayout" Target="../slideLayouts/slideLayout1967.xml"/><Relationship Id="rId11" Type="http://schemas.openxmlformats.org/officeDocument/2006/relationships/slideLayout" Target="../slideLayouts/slideLayout1972.xml"/><Relationship Id="rId5" Type="http://schemas.openxmlformats.org/officeDocument/2006/relationships/slideLayout" Target="../slideLayouts/slideLayout1966.xml"/><Relationship Id="rId10" Type="http://schemas.openxmlformats.org/officeDocument/2006/relationships/slideLayout" Target="../slideLayouts/slideLayout1971.xml"/><Relationship Id="rId4" Type="http://schemas.openxmlformats.org/officeDocument/2006/relationships/slideLayout" Target="../slideLayouts/slideLayout1965.xml"/><Relationship Id="rId9" Type="http://schemas.openxmlformats.org/officeDocument/2006/relationships/slideLayout" Target="../slideLayouts/slideLayout197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6.xml"/><Relationship Id="rId3" Type="http://schemas.openxmlformats.org/officeDocument/2006/relationships/slideLayout" Target="../slideLayouts/slideLayout191.xml"/><Relationship Id="rId7" Type="http://schemas.openxmlformats.org/officeDocument/2006/relationships/slideLayout" Target="../slideLayouts/slideLayout195.xml"/><Relationship Id="rId12" Type="http://schemas.openxmlformats.org/officeDocument/2006/relationships/theme" Target="../theme/theme18.xml"/><Relationship Id="rId2" Type="http://schemas.openxmlformats.org/officeDocument/2006/relationships/slideLayout" Target="../slideLayouts/slideLayout190.xml"/><Relationship Id="rId1" Type="http://schemas.openxmlformats.org/officeDocument/2006/relationships/slideLayout" Target="../slideLayouts/slideLayout189.xml"/><Relationship Id="rId6" Type="http://schemas.openxmlformats.org/officeDocument/2006/relationships/slideLayout" Target="../slideLayouts/slideLayout194.xml"/><Relationship Id="rId11" Type="http://schemas.openxmlformats.org/officeDocument/2006/relationships/slideLayout" Target="../slideLayouts/slideLayout199.xml"/><Relationship Id="rId5" Type="http://schemas.openxmlformats.org/officeDocument/2006/relationships/slideLayout" Target="../slideLayouts/slideLayout193.xml"/><Relationship Id="rId10" Type="http://schemas.openxmlformats.org/officeDocument/2006/relationships/slideLayout" Target="../slideLayouts/slideLayout198.xml"/><Relationship Id="rId4" Type="http://schemas.openxmlformats.org/officeDocument/2006/relationships/slideLayout" Target="../slideLayouts/slideLayout192.xml"/><Relationship Id="rId9" Type="http://schemas.openxmlformats.org/officeDocument/2006/relationships/slideLayout" Target="../slideLayouts/slideLayout197.xml"/></Relationships>
</file>

<file path=ppt/slideMasters/_rels/slideMaster180.xml.rels><?xml version="1.0" encoding="UTF-8" standalone="yes"?>
<Relationships xmlns="http://schemas.openxmlformats.org/package/2006/relationships"><Relationship Id="rId8" Type="http://schemas.openxmlformats.org/officeDocument/2006/relationships/slideLayout" Target="../slideLayouts/slideLayout1980.xml"/><Relationship Id="rId3" Type="http://schemas.openxmlformats.org/officeDocument/2006/relationships/slideLayout" Target="../slideLayouts/slideLayout1975.xml"/><Relationship Id="rId7" Type="http://schemas.openxmlformats.org/officeDocument/2006/relationships/slideLayout" Target="../slideLayouts/slideLayout1979.xml"/><Relationship Id="rId12" Type="http://schemas.openxmlformats.org/officeDocument/2006/relationships/theme" Target="../theme/theme180.xml"/><Relationship Id="rId2" Type="http://schemas.openxmlformats.org/officeDocument/2006/relationships/slideLayout" Target="../slideLayouts/slideLayout1974.xml"/><Relationship Id="rId1" Type="http://schemas.openxmlformats.org/officeDocument/2006/relationships/slideLayout" Target="../slideLayouts/slideLayout1973.xml"/><Relationship Id="rId6" Type="http://schemas.openxmlformats.org/officeDocument/2006/relationships/slideLayout" Target="../slideLayouts/slideLayout1978.xml"/><Relationship Id="rId11" Type="http://schemas.openxmlformats.org/officeDocument/2006/relationships/slideLayout" Target="../slideLayouts/slideLayout1983.xml"/><Relationship Id="rId5" Type="http://schemas.openxmlformats.org/officeDocument/2006/relationships/slideLayout" Target="../slideLayouts/slideLayout1977.xml"/><Relationship Id="rId10" Type="http://schemas.openxmlformats.org/officeDocument/2006/relationships/slideLayout" Target="../slideLayouts/slideLayout1982.xml"/><Relationship Id="rId4" Type="http://schemas.openxmlformats.org/officeDocument/2006/relationships/slideLayout" Target="../slideLayouts/slideLayout1976.xml"/><Relationship Id="rId9" Type="http://schemas.openxmlformats.org/officeDocument/2006/relationships/slideLayout" Target="../slideLayouts/slideLayout1981.xml"/></Relationships>
</file>

<file path=ppt/slideMasters/_rels/slideMaster181.xml.rels><?xml version="1.0" encoding="UTF-8" standalone="yes"?>
<Relationships xmlns="http://schemas.openxmlformats.org/package/2006/relationships"><Relationship Id="rId8" Type="http://schemas.openxmlformats.org/officeDocument/2006/relationships/slideLayout" Target="../slideLayouts/slideLayout1991.xml"/><Relationship Id="rId3" Type="http://schemas.openxmlformats.org/officeDocument/2006/relationships/slideLayout" Target="../slideLayouts/slideLayout1986.xml"/><Relationship Id="rId7" Type="http://schemas.openxmlformats.org/officeDocument/2006/relationships/slideLayout" Target="../slideLayouts/slideLayout1990.xml"/><Relationship Id="rId12" Type="http://schemas.openxmlformats.org/officeDocument/2006/relationships/theme" Target="../theme/theme181.xml"/><Relationship Id="rId2" Type="http://schemas.openxmlformats.org/officeDocument/2006/relationships/slideLayout" Target="../slideLayouts/slideLayout1985.xml"/><Relationship Id="rId1" Type="http://schemas.openxmlformats.org/officeDocument/2006/relationships/slideLayout" Target="../slideLayouts/slideLayout1984.xml"/><Relationship Id="rId6" Type="http://schemas.openxmlformats.org/officeDocument/2006/relationships/slideLayout" Target="../slideLayouts/slideLayout1989.xml"/><Relationship Id="rId11" Type="http://schemas.openxmlformats.org/officeDocument/2006/relationships/slideLayout" Target="../slideLayouts/slideLayout1994.xml"/><Relationship Id="rId5" Type="http://schemas.openxmlformats.org/officeDocument/2006/relationships/slideLayout" Target="../slideLayouts/slideLayout1988.xml"/><Relationship Id="rId10" Type="http://schemas.openxmlformats.org/officeDocument/2006/relationships/slideLayout" Target="../slideLayouts/slideLayout1993.xml"/><Relationship Id="rId4" Type="http://schemas.openxmlformats.org/officeDocument/2006/relationships/slideLayout" Target="../slideLayouts/slideLayout1987.xml"/><Relationship Id="rId9" Type="http://schemas.openxmlformats.org/officeDocument/2006/relationships/slideLayout" Target="../slideLayouts/slideLayout1992.xml"/></Relationships>
</file>

<file path=ppt/slideMasters/_rels/slideMaster182.xml.rels><?xml version="1.0" encoding="UTF-8" standalone="yes"?>
<Relationships xmlns="http://schemas.openxmlformats.org/package/2006/relationships"><Relationship Id="rId8" Type="http://schemas.openxmlformats.org/officeDocument/2006/relationships/slideLayout" Target="../slideLayouts/slideLayout2002.xml"/><Relationship Id="rId3" Type="http://schemas.openxmlformats.org/officeDocument/2006/relationships/slideLayout" Target="../slideLayouts/slideLayout1997.xml"/><Relationship Id="rId7" Type="http://schemas.openxmlformats.org/officeDocument/2006/relationships/slideLayout" Target="../slideLayouts/slideLayout2001.xml"/><Relationship Id="rId12" Type="http://schemas.openxmlformats.org/officeDocument/2006/relationships/theme" Target="../theme/theme182.xml"/><Relationship Id="rId2" Type="http://schemas.openxmlformats.org/officeDocument/2006/relationships/slideLayout" Target="../slideLayouts/slideLayout1996.xml"/><Relationship Id="rId1" Type="http://schemas.openxmlformats.org/officeDocument/2006/relationships/slideLayout" Target="../slideLayouts/slideLayout1995.xml"/><Relationship Id="rId6" Type="http://schemas.openxmlformats.org/officeDocument/2006/relationships/slideLayout" Target="../slideLayouts/slideLayout2000.xml"/><Relationship Id="rId11" Type="http://schemas.openxmlformats.org/officeDocument/2006/relationships/slideLayout" Target="../slideLayouts/slideLayout2005.xml"/><Relationship Id="rId5" Type="http://schemas.openxmlformats.org/officeDocument/2006/relationships/slideLayout" Target="../slideLayouts/slideLayout1999.xml"/><Relationship Id="rId10" Type="http://schemas.openxmlformats.org/officeDocument/2006/relationships/slideLayout" Target="../slideLayouts/slideLayout2004.xml"/><Relationship Id="rId4" Type="http://schemas.openxmlformats.org/officeDocument/2006/relationships/slideLayout" Target="../slideLayouts/slideLayout1998.xml"/><Relationship Id="rId9" Type="http://schemas.openxmlformats.org/officeDocument/2006/relationships/slideLayout" Target="../slideLayouts/slideLayout2003.xml"/></Relationships>
</file>

<file path=ppt/slideMasters/_rels/slideMaster183.xml.rels><?xml version="1.0" encoding="UTF-8" standalone="yes"?>
<Relationships xmlns="http://schemas.openxmlformats.org/package/2006/relationships"><Relationship Id="rId8" Type="http://schemas.openxmlformats.org/officeDocument/2006/relationships/slideLayout" Target="../slideLayouts/slideLayout2013.xml"/><Relationship Id="rId3" Type="http://schemas.openxmlformats.org/officeDocument/2006/relationships/slideLayout" Target="../slideLayouts/slideLayout2008.xml"/><Relationship Id="rId7" Type="http://schemas.openxmlformats.org/officeDocument/2006/relationships/slideLayout" Target="../slideLayouts/slideLayout2012.xml"/><Relationship Id="rId12" Type="http://schemas.openxmlformats.org/officeDocument/2006/relationships/theme" Target="../theme/theme183.xml"/><Relationship Id="rId2" Type="http://schemas.openxmlformats.org/officeDocument/2006/relationships/slideLayout" Target="../slideLayouts/slideLayout2007.xml"/><Relationship Id="rId1" Type="http://schemas.openxmlformats.org/officeDocument/2006/relationships/slideLayout" Target="../slideLayouts/slideLayout2006.xml"/><Relationship Id="rId6" Type="http://schemas.openxmlformats.org/officeDocument/2006/relationships/slideLayout" Target="../slideLayouts/slideLayout2011.xml"/><Relationship Id="rId11" Type="http://schemas.openxmlformats.org/officeDocument/2006/relationships/slideLayout" Target="../slideLayouts/slideLayout2016.xml"/><Relationship Id="rId5" Type="http://schemas.openxmlformats.org/officeDocument/2006/relationships/slideLayout" Target="../slideLayouts/slideLayout2010.xml"/><Relationship Id="rId10" Type="http://schemas.openxmlformats.org/officeDocument/2006/relationships/slideLayout" Target="../slideLayouts/slideLayout2015.xml"/><Relationship Id="rId4" Type="http://schemas.openxmlformats.org/officeDocument/2006/relationships/slideLayout" Target="../slideLayouts/slideLayout2009.xml"/><Relationship Id="rId9" Type="http://schemas.openxmlformats.org/officeDocument/2006/relationships/slideLayout" Target="../slideLayouts/slideLayout2014.xml"/></Relationships>
</file>

<file path=ppt/slideMasters/_rels/slideMaster184.xml.rels><?xml version="1.0" encoding="UTF-8" standalone="yes"?>
<Relationships xmlns="http://schemas.openxmlformats.org/package/2006/relationships"><Relationship Id="rId8" Type="http://schemas.openxmlformats.org/officeDocument/2006/relationships/slideLayout" Target="../slideLayouts/slideLayout2024.xml"/><Relationship Id="rId3" Type="http://schemas.openxmlformats.org/officeDocument/2006/relationships/slideLayout" Target="../slideLayouts/slideLayout2019.xml"/><Relationship Id="rId7" Type="http://schemas.openxmlformats.org/officeDocument/2006/relationships/slideLayout" Target="../slideLayouts/slideLayout2023.xml"/><Relationship Id="rId12" Type="http://schemas.openxmlformats.org/officeDocument/2006/relationships/theme" Target="../theme/theme184.xml"/><Relationship Id="rId2" Type="http://schemas.openxmlformats.org/officeDocument/2006/relationships/slideLayout" Target="../slideLayouts/slideLayout2018.xml"/><Relationship Id="rId1" Type="http://schemas.openxmlformats.org/officeDocument/2006/relationships/slideLayout" Target="../slideLayouts/slideLayout2017.xml"/><Relationship Id="rId6" Type="http://schemas.openxmlformats.org/officeDocument/2006/relationships/slideLayout" Target="../slideLayouts/slideLayout2022.xml"/><Relationship Id="rId11" Type="http://schemas.openxmlformats.org/officeDocument/2006/relationships/slideLayout" Target="../slideLayouts/slideLayout2027.xml"/><Relationship Id="rId5" Type="http://schemas.openxmlformats.org/officeDocument/2006/relationships/slideLayout" Target="../slideLayouts/slideLayout2021.xml"/><Relationship Id="rId10" Type="http://schemas.openxmlformats.org/officeDocument/2006/relationships/slideLayout" Target="../slideLayouts/slideLayout2026.xml"/><Relationship Id="rId4" Type="http://schemas.openxmlformats.org/officeDocument/2006/relationships/slideLayout" Target="../slideLayouts/slideLayout2020.xml"/><Relationship Id="rId9" Type="http://schemas.openxmlformats.org/officeDocument/2006/relationships/slideLayout" Target="../slideLayouts/slideLayout2025.xml"/></Relationships>
</file>

<file path=ppt/slideMasters/_rels/slideMaster185.xml.rels><?xml version="1.0" encoding="UTF-8" standalone="yes"?>
<Relationships xmlns="http://schemas.openxmlformats.org/package/2006/relationships"><Relationship Id="rId8" Type="http://schemas.openxmlformats.org/officeDocument/2006/relationships/slideLayout" Target="../slideLayouts/slideLayout2035.xml"/><Relationship Id="rId3" Type="http://schemas.openxmlformats.org/officeDocument/2006/relationships/slideLayout" Target="../slideLayouts/slideLayout2030.xml"/><Relationship Id="rId7" Type="http://schemas.openxmlformats.org/officeDocument/2006/relationships/slideLayout" Target="../slideLayouts/slideLayout2034.xml"/><Relationship Id="rId12" Type="http://schemas.openxmlformats.org/officeDocument/2006/relationships/theme" Target="../theme/theme185.xml"/><Relationship Id="rId2" Type="http://schemas.openxmlformats.org/officeDocument/2006/relationships/slideLayout" Target="../slideLayouts/slideLayout2029.xml"/><Relationship Id="rId1" Type="http://schemas.openxmlformats.org/officeDocument/2006/relationships/slideLayout" Target="../slideLayouts/slideLayout2028.xml"/><Relationship Id="rId6" Type="http://schemas.openxmlformats.org/officeDocument/2006/relationships/slideLayout" Target="../slideLayouts/slideLayout2033.xml"/><Relationship Id="rId11" Type="http://schemas.openxmlformats.org/officeDocument/2006/relationships/slideLayout" Target="../slideLayouts/slideLayout2038.xml"/><Relationship Id="rId5" Type="http://schemas.openxmlformats.org/officeDocument/2006/relationships/slideLayout" Target="../slideLayouts/slideLayout2032.xml"/><Relationship Id="rId10" Type="http://schemas.openxmlformats.org/officeDocument/2006/relationships/slideLayout" Target="../slideLayouts/slideLayout2037.xml"/><Relationship Id="rId4" Type="http://schemas.openxmlformats.org/officeDocument/2006/relationships/slideLayout" Target="../slideLayouts/slideLayout2031.xml"/><Relationship Id="rId9" Type="http://schemas.openxmlformats.org/officeDocument/2006/relationships/slideLayout" Target="../slideLayouts/slideLayout2036.xml"/></Relationships>
</file>

<file path=ppt/slideMasters/_rels/slideMaster186.xml.rels><?xml version="1.0" encoding="UTF-8" standalone="yes"?>
<Relationships xmlns="http://schemas.openxmlformats.org/package/2006/relationships"><Relationship Id="rId8" Type="http://schemas.openxmlformats.org/officeDocument/2006/relationships/slideLayout" Target="../slideLayouts/slideLayout2046.xml"/><Relationship Id="rId3" Type="http://schemas.openxmlformats.org/officeDocument/2006/relationships/slideLayout" Target="../slideLayouts/slideLayout2041.xml"/><Relationship Id="rId7" Type="http://schemas.openxmlformats.org/officeDocument/2006/relationships/slideLayout" Target="../slideLayouts/slideLayout2045.xml"/><Relationship Id="rId12" Type="http://schemas.openxmlformats.org/officeDocument/2006/relationships/theme" Target="../theme/theme186.xml"/><Relationship Id="rId2" Type="http://schemas.openxmlformats.org/officeDocument/2006/relationships/slideLayout" Target="../slideLayouts/slideLayout2040.xml"/><Relationship Id="rId1" Type="http://schemas.openxmlformats.org/officeDocument/2006/relationships/slideLayout" Target="../slideLayouts/slideLayout2039.xml"/><Relationship Id="rId6" Type="http://schemas.openxmlformats.org/officeDocument/2006/relationships/slideLayout" Target="../slideLayouts/slideLayout2044.xml"/><Relationship Id="rId11" Type="http://schemas.openxmlformats.org/officeDocument/2006/relationships/slideLayout" Target="../slideLayouts/slideLayout2049.xml"/><Relationship Id="rId5" Type="http://schemas.openxmlformats.org/officeDocument/2006/relationships/slideLayout" Target="../slideLayouts/slideLayout2043.xml"/><Relationship Id="rId10" Type="http://schemas.openxmlformats.org/officeDocument/2006/relationships/slideLayout" Target="../slideLayouts/slideLayout2048.xml"/><Relationship Id="rId4" Type="http://schemas.openxmlformats.org/officeDocument/2006/relationships/slideLayout" Target="../slideLayouts/slideLayout2042.xml"/><Relationship Id="rId9" Type="http://schemas.openxmlformats.org/officeDocument/2006/relationships/slideLayout" Target="../slideLayouts/slideLayout2047.xml"/></Relationships>
</file>

<file path=ppt/slideMasters/_rels/slideMaster187.xml.rels><?xml version="1.0" encoding="UTF-8" standalone="yes"?>
<Relationships xmlns="http://schemas.openxmlformats.org/package/2006/relationships"><Relationship Id="rId8" Type="http://schemas.openxmlformats.org/officeDocument/2006/relationships/slideLayout" Target="../slideLayouts/slideLayout2057.xml"/><Relationship Id="rId3" Type="http://schemas.openxmlformats.org/officeDocument/2006/relationships/slideLayout" Target="../slideLayouts/slideLayout2052.xml"/><Relationship Id="rId7" Type="http://schemas.openxmlformats.org/officeDocument/2006/relationships/slideLayout" Target="../slideLayouts/slideLayout2056.xml"/><Relationship Id="rId12" Type="http://schemas.openxmlformats.org/officeDocument/2006/relationships/theme" Target="../theme/theme187.xml"/><Relationship Id="rId2" Type="http://schemas.openxmlformats.org/officeDocument/2006/relationships/slideLayout" Target="../slideLayouts/slideLayout2051.xml"/><Relationship Id="rId1" Type="http://schemas.openxmlformats.org/officeDocument/2006/relationships/slideLayout" Target="../slideLayouts/slideLayout2050.xml"/><Relationship Id="rId6" Type="http://schemas.openxmlformats.org/officeDocument/2006/relationships/slideLayout" Target="../slideLayouts/slideLayout2055.xml"/><Relationship Id="rId11" Type="http://schemas.openxmlformats.org/officeDocument/2006/relationships/slideLayout" Target="../slideLayouts/slideLayout2060.xml"/><Relationship Id="rId5" Type="http://schemas.openxmlformats.org/officeDocument/2006/relationships/slideLayout" Target="../slideLayouts/slideLayout2054.xml"/><Relationship Id="rId10" Type="http://schemas.openxmlformats.org/officeDocument/2006/relationships/slideLayout" Target="../slideLayouts/slideLayout2059.xml"/><Relationship Id="rId4" Type="http://schemas.openxmlformats.org/officeDocument/2006/relationships/slideLayout" Target="../slideLayouts/slideLayout2053.xml"/><Relationship Id="rId9" Type="http://schemas.openxmlformats.org/officeDocument/2006/relationships/slideLayout" Target="../slideLayouts/slideLayout2058.xml"/></Relationships>
</file>

<file path=ppt/slideMasters/_rels/slideMaster188.xml.rels><?xml version="1.0" encoding="UTF-8" standalone="yes"?>
<Relationships xmlns="http://schemas.openxmlformats.org/package/2006/relationships"><Relationship Id="rId8" Type="http://schemas.openxmlformats.org/officeDocument/2006/relationships/slideLayout" Target="../slideLayouts/slideLayout2068.xml"/><Relationship Id="rId3" Type="http://schemas.openxmlformats.org/officeDocument/2006/relationships/slideLayout" Target="../slideLayouts/slideLayout2063.xml"/><Relationship Id="rId7" Type="http://schemas.openxmlformats.org/officeDocument/2006/relationships/slideLayout" Target="../slideLayouts/slideLayout2067.xml"/><Relationship Id="rId12" Type="http://schemas.openxmlformats.org/officeDocument/2006/relationships/theme" Target="../theme/theme188.xml"/><Relationship Id="rId2" Type="http://schemas.openxmlformats.org/officeDocument/2006/relationships/slideLayout" Target="../slideLayouts/slideLayout2062.xml"/><Relationship Id="rId1" Type="http://schemas.openxmlformats.org/officeDocument/2006/relationships/slideLayout" Target="../slideLayouts/slideLayout2061.xml"/><Relationship Id="rId6" Type="http://schemas.openxmlformats.org/officeDocument/2006/relationships/slideLayout" Target="../slideLayouts/slideLayout2066.xml"/><Relationship Id="rId11" Type="http://schemas.openxmlformats.org/officeDocument/2006/relationships/slideLayout" Target="../slideLayouts/slideLayout2071.xml"/><Relationship Id="rId5" Type="http://schemas.openxmlformats.org/officeDocument/2006/relationships/slideLayout" Target="../slideLayouts/slideLayout2065.xml"/><Relationship Id="rId10" Type="http://schemas.openxmlformats.org/officeDocument/2006/relationships/slideLayout" Target="../slideLayouts/slideLayout2070.xml"/><Relationship Id="rId4" Type="http://schemas.openxmlformats.org/officeDocument/2006/relationships/slideLayout" Target="../slideLayouts/slideLayout2064.xml"/><Relationship Id="rId9" Type="http://schemas.openxmlformats.org/officeDocument/2006/relationships/slideLayout" Target="../slideLayouts/slideLayout2069.xml"/></Relationships>
</file>

<file path=ppt/slideMasters/_rels/slideMaster189.xml.rels><?xml version="1.0" encoding="UTF-8" standalone="yes"?>
<Relationships xmlns="http://schemas.openxmlformats.org/package/2006/relationships"><Relationship Id="rId8" Type="http://schemas.openxmlformats.org/officeDocument/2006/relationships/slideLayout" Target="../slideLayouts/slideLayout2079.xml"/><Relationship Id="rId3" Type="http://schemas.openxmlformats.org/officeDocument/2006/relationships/slideLayout" Target="../slideLayouts/slideLayout2074.xml"/><Relationship Id="rId7" Type="http://schemas.openxmlformats.org/officeDocument/2006/relationships/slideLayout" Target="../slideLayouts/slideLayout2078.xml"/><Relationship Id="rId12" Type="http://schemas.openxmlformats.org/officeDocument/2006/relationships/theme" Target="../theme/theme189.xml"/><Relationship Id="rId2" Type="http://schemas.openxmlformats.org/officeDocument/2006/relationships/slideLayout" Target="../slideLayouts/slideLayout2073.xml"/><Relationship Id="rId1" Type="http://schemas.openxmlformats.org/officeDocument/2006/relationships/slideLayout" Target="../slideLayouts/slideLayout2072.xml"/><Relationship Id="rId6" Type="http://schemas.openxmlformats.org/officeDocument/2006/relationships/slideLayout" Target="../slideLayouts/slideLayout2077.xml"/><Relationship Id="rId11" Type="http://schemas.openxmlformats.org/officeDocument/2006/relationships/slideLayout" Target="../slideLayouts/slideLayout2082.xml"/><Relationship Id="rId5" Type="http://schemas.openxmlformats.org/officeDocument/2006/relationships/slideLayout" Target="../slideLayouts/slideLayout2076.xml"/><Relationship Id="rId10" Type="http://schemas.openxmlformats.org/officeDocument/2006/relationships/slideLayout" Target="../slideLayouts/slideLayout2081.xml"/><Relationship Id="rId4" Type="http://schemas.openxmlformats.org/officeDocument/2006/relationships/slideLayout" Target="../slideLayouts/slideLayout2075.xml"/><Relationship Id="rId9" Type="http://schemas.openxmlformats.org/officeDocument/2006/relationships/slideLayout" Target="../slideLayouts/slideLayout208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7.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theme" Target="../theme/theme19.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s>
</file>

<file path=ppt/slideMasters/_rels/slideMaster190.xml.rels><?xml version="1.0" encoding="UTF-8" standalone="yes"?>
<Relationships xmlns="http://schemas.openxmlformats.org/package/2006/relationships"><Relationship Id="rId8" Type="http://schemas.openxmlformats.org/officeDocument/2006/relationships/slideLayout" Target="../slideLayouts/slideLayout2090.xml"/><Relationship Id="rId3" Type="http://schemas.openxmlformats.org/officeDocument/2006/relationships/slideLayout" Target="../slideLayouts/slideLayout2085.xml"/><Relationship Id="rId7" Type="http://schemas.openxmlformats.org/officeDocument/2006/relationships/slideLayout" Target="../slideLayouts/slideLayout2089.xml"/><Relationship Id="rId12" Type="http://schemas.openxmlformats.org/officeDocument/2006/relationships/theme" Target="../theme/theme190.xml"/><Relationship Id="rId2" Type="http://schemas.openxmlformats.org/officeDocument/2006/relationships/slideLayout" Target="../slideLayouts/slideLayout2084.xml"/><Relationship Id="rId1" Type="http://schemas.openxmlformats.org/officeDocument/2006/relationships/slideLayout" Target="../slideLayouts/slideLayout2083.xml"/><Relationship Id="rId6" Type="http://schemas.openxmlformats.org/officeDocument/2006/relationships/slideLayout" Target="../slideLayouts/slideLayout2088.xml"/><Relationship Id="rId11" Type="http://schemas.openxmlformats.org/officeDocument/2006/relationships/slideLayout" Target="../slideLayouts/slideLayout2093.xml"/><Relationship Id="rId5" Type="http://schemas.openxmlformats.org/officeDocument/2006/relationships/slideLayout" Target="../slideLayouts/slideLayout2087.xml"/><Relationship Id="rId10" Type="http://schemas.openxmlformats.org/officeDocument/2006/relationships/slideLayout" Target="../slideLayouts/slideLayout2092.xml"/><Relationship Id="rId4" Type="http://schemas.openxmlformats.org/officeDocument/2006/relationships/slideLayout" Target="../slideLayouts/slideLayout2086.xml"/><Relationship Id="rId9" Type="http://schemas.openxmlformats.org/officeDocument/2006/relationships/slideLayout" Target="../slideLayouts/slideLayout2091.xml"/></Relationships>
</file>

<file path=ppt/slideMasters/_rels/slideMaster191.xml.rels><?xml version="1.0" encoding="UTF-8" standalone="yes"?>
<Relationships xmlns="http://schemas.openxmlformats.org/package/2006/relationships"><Relationship Id="rId8" Type="http://schemas.openxmlformats.org/officeDocument/2006/relationships/slideLayout" Target="../slideLayouts/slideLayout2101.xml"/><Relationship Id="rId3" Type="http://schemas.openxmlformats.org/officeDocument/2006/relationships/slideLayout" Target="../slideLayouts/slideLayout2096.xml"/><Relationship Id="rId7" Type="http://schemas.openxmlformats.org/officeDocument/2006/relationships/slideLayout" Target="../slideLayouts/slideLayout2100.xml"/><Relationship Id="rId12" Type="http://schemas.openxmlformats.org/officeDocument/2006/relationships/theme" Target="../theme/theme191.xml"/><Relationship Id="rId2" Type="http://schemas.openxmlformats.org/officeDocument/2006/relationships/slideLayout" Target="../slideLayouts/slideLayout2095.xml"/><Relationship Id="rId1" Type="http://schemas.openxmlformats.org/officeDocument/2006/relationships/slideLayout" Target="../slideLayouts/slideLayout2094.xml"/><Relationship Id="rId6" Type="http://schemas.openxmlformats.org/officeDocument/2006/relationships/slideLayout" Target="../slideLayouts/slideLayout2099.xml"/><Relationship Id="rId11" Type="http://schemas.openxmlformats.org/officeDocument/2006/relationships/slideLayout" Target="../slideLayouts/slideLayout2104.xml"/><Relationship Id="rId5" Type="http://schemas.openxmlformats.org/officeDocument/2006/relationships/slideLayout" Target="../slideLayouts/slideLayout2098.xml"/><Relationship Id="rId10" Type="http://schemas.openxmlformats.org/officeDocument/2006/relationships/slideLayout" Target="../slideLayouts/slideLayout2103.xml"/><Relationship Id="rId4" Type="http://schemas.openxmlformats.org/officeDocument/2006/relationships/slideLayout" Target="../slideLayouts/slideLayout2097.xml"/><Relationship Id="rId9" Type="http://schemas.openxmlformats.org/officeDocument/2006/relationships/slideLayout" Target="../slideLayouts/slideLayout2102.xml"/></Relationships>
</file>

<file path=ppt/slideMasters/_rels/slideMaster192.xml.rels><?xml version="1.0" encoding="UTF-8" standalone="yes"?>
<Relationships xmlns="http://schemas.openxmlformats.org/package/2006/relationships"><Relationship Id="rId8" Type="http://schemas.openxmlformats.org/officeDocument/2006/relationships/slideLayout" Target="../slideLayouts/slideLayout2112.xml"/><Relationship Id="rId3" Type="http://schemas.openxmlformats.org/officeDocument/2006/relationships/slideLayout" Target="../slideLayouts/slideLayout2107.xml"/><Relationship Id="rId7" Type="http://schemas.openxmlformats.org/officeDocument/2006/relationships/slideLayout" Target="../slideLayouts/slideLayout2111.xml"/><Relationship Id="rId12" Type="http://schemas.openxmlformats.org/officeDocument/2006/relationships/theme" Target="../theme/theme192.xml"/><Relationship Id="rId2" Type="http://schemas.openxmlformats.org/officeDocument/2006/relationships/slideLayout" Target="../slideLayouts/slideLayout2106.xml"/><Relationship Id="rId1" Type="http://schemas.openxmlformats.org/officeDocument/2006/relationships/slideLayout" Target="../slideLayouts/slideLayout2105.xml"/><Relationship Id="rId6" Type="http://schemas.openxmlformats.org/officeDocument/2006/relationships/slideLayout" Target="../slideLayouts/slideLayout2110.xml"/><Relationship Id="rId11" Type="http://schemas.openxmlformats.org/officeDocument/2006/relationships/slideLayout" Target="../slideLayouts/slideLayout2115.xml"/><Relationship Id="rId5" Type="http://schemas.openxmlformats.org/officeDocument/2006/relationships/slideLayout" Target="../slideLayouts/slideLayout2109.xml"/><Relationship Id="rId10" Type="http://schemas.openxmlformats.org/officeDocument/2006/relationships/slideLayout" Target="../slideLayouts/slideLayout2114.xml"/><Relationship Id="rId4" Type="http://schemas.openxmlformats.org/officeDocument/2006/relationships/slideLayout" Target="../slideLayouts/slideLayout2108.xml"/><Relationship Id="rId9" Type="http://schemas.openxmlformats.org/officeDocument/2006/relationships/slideLayout" Target="../slideLayouts/slideLayout2113.xml"/></Relationships>
</file>

<file path=ppt/slideMasters/_rels/slideMaster193.xml.rels><?xml version="1.0" encoding="UTF-8" standalone="yes"?>
<Relationships xmlns="http://schemas.openxmlformats.org/package/2006/relationships"><Relationship Id="rId8" Type="http://schemas.openxmlformats.org/officeDocument/2006/relationships/slideLayout" Target="../slideLayouts/slideLayout2123.xml"/><Relationship Id="rId3" Type="http://schemas.openxmlformats.org/officeDocument/2006/relationships/slideLayout" Target="../slideLayouts/slideLayout2118.xml"/><Relationship Id="rId7" Type="http://schemas.openxmlformats.org/officeDocument/2006/relationships/slideLayout" Target="../slideLayouts/slideLayout2122.xml"/><Relationship Id="rId12" Type="http://schemas.openxmlformats.org/officeDocument/2006/relationships/theme" Target="../theme/theme193.xml"/><Relationship Id="rId2" Type="http://schemas.openxmlformats.org/officeDocument/2006/relationships/slideLayout" Target="../slideLayouts/slideLayout2117.xml"/><Relationship Id="rId1" Type="http://schemas.openxmlformats.org/officeDocument/2006/relationships/slideLayout" Target="../slideLayouts/slideLayout2116.xml"/><Relationship Id="rId6" Type="http://schemas.openxmlformats.org/officeDocument/2006/relationships/slideLayout" Target="../slideLayouts/slideLayout2121.xml"/><Relationship Id="rId11" Type="http://schemas.openxmlformats.org/officeDocument/2006/relationships/slideLayout" Target="../slideLayouts/slideLayout2126.xml"/><Relationship Id="rId5" Type="http://schemas.openxmlformats.org/officeDocument/2006/relationships/slideLayout" Target="../slideLayouts/slideLayout2120.xml"/><Relationship Id="rId10" Type="http://schemas.openxmlformats.org/officeDocument/2006/relationships/slideLayout" Target="../slideLayouts/slideLayout2125.xml"/><Relationship Id="rId4" Type="http://schemas.openxmlformats.org/officeDocument/2006/relationships/slideLayout" Target="../slideLayouts/slideLayout2119.xml"/><Relationship Id="rId9" Type="http://schemas.openxmlformats.org/officeDocument/2006/relationships/slideLayout" Target="../slideLayouts/slideLayout2124.xml"/></Relationships>
</file>

<file path=ppt/slideMasters/_rels/slideMaster194.xml.rels><?xml version="1.0" encoding="UTF-8" standalone="yes"?>
<Relationships xmlns="http://schemas.openxmlformats.org/package/2006/relationships"><Relationship Id="rId8" Type="http://schemas.openxmlformats.org/officeDocument/2006/relationships/slideLayout" Target="../slideLayouts/slideLayout2134.xml"/><Relationship Id="rId3" Type="http://schemas.openxmlformats.org/officeDocument/2006/relationships/slideLayout" Target="../slideLayouts/slideLayout2129.xml"/><Relationship Id="rId7" Type="http://schemas.openxmlformats.org/officeDocument/2006/relationships/slideLayout" Target="../slideLayouts/slideLayout2133.xml"/><Relationship Id="rId12" Type="http://schemas.openxmlformats.org/officeDocument/2006/relationships/theme" Target="../theme/theme194.xml"/><Relationship Id="rId2" Type="http://schemas.openxmlformats.org/officeDocument/2006/relationships/slideLayout" Target="../slideLayouts/slideLayout2128.xml"/><Relationship Id="rId1" Type="http://schemas.openxmlformats.org/officeDocument/2006/relationships/slideLayout" Target="../slideLayouts/slideLayout2127.xml"/><Relationship Id="rId6" Type="http://schemas.openxmlformats.org/officeDocument/2006/relationships/slideLayout" Target="../slideLayouts/slideLayout2132.xml"/><Relationship Id="rId11" Type="http://schemas.openxmlformats.org/officeDocument/2006/relationships/slideLayout" Target="../slideLayouts/slideLayout2137.xml"/><Relationship Id="rId5" Type="http://schemas.openxmlformats.org/officeDocument/2006/relationships/slideLayout" Target="../slideLayouts/slideLayout2131.xml"/><Relationship Id="rId10" Type="http://schemas.openxmlformats.org/officeDocument/2006/relationships/slideLayout" Target="../slideLayouts/slideLayout2136.xml"/><Relationship Id="rId4" Type="http://schemas.openxmlformats.org/officeDocument/2006/relationships/slideLayout" Target="../slideLayouts/slideLayout2130.xml"/><Relationship Id="rId9" Type="http://schemas.openxmlformats.org/officeDocument/2006/relationships/slideLayout" Target="../slideLayouts/slideLayout2135.xml"/></Relationships>
</file>

<file path=ppt/slideMasters/_rels/slideMaster195.xml.rels><?xml version="1.0" encoding="UTF-8" standalone="yes"?>
<Relationships xmlns="http://schemas.openxmlformats.org/package/2006/relationships"><Relationship Id="rId8" Type="http://schemas.openxmlformats.org/officeDocument/2006/relationships/slideLayout" Target="../slideLayouts/slideLayout2145.xml"/><Relationship Id="rId3" Type="http://schemas.openxmlformats.org/officeDocument/2006/relationships/slideLayout" Target="../slideLayouts/slideLayout2140.xml"/><Relationship Id="rId7" Type="http://schemas.openxmlformats.org/officeDocument/2006/relationships/slideLayout" Target="../slideLayouts/slideLayout2144.xml"/><Relationship Id="rId12" Type="http://schemas.openxmlformats.org/officeDocument/2006/relationships/theme" Target="../theme/theme195.xml"/><Relationship Id="rId2" Type="http://schemas.openxmlformats.org/officeDocument/2006/relationships/slideLayout" Target="../slideLayouts/slideLayout2139.xml"/><Relationship Id="rId1" Type="http://schemas.openxmlformats.org/officeDocument/2006/relationships/slideLayout" Target="../slideLayouts/slideLayout2138.xml"/><Relationship Id="rId6" Type="http://schemas.openxmlformats.org/officeDocument/2006/relationships/slideLayout" Target="../slideLayouts/slideLayout2143.xml"/><Relationship Id="rId11" Type="http://schemas.openxmlformats.org/officeDocument/2006/relationships/slideLayout" Target="../slideLayouts/slideLayout2148.xml"/><Relationship Id="rId5" Type="http://schemas.openxmlformats.org/officeDocument/2006/relationships/slideLayout" Target="../slideLayouts/slideLayout2142.xml"/><Relationship Id="rId10" Type="http://schemas.openxmlformats.org/officeDocument/2006/relationships/slideLayout" Target="../slideLayouts/slideLayout2147.xml"/><Relationship Id="rId4" Type="http://schemas.openxmlformats.org/officeDocument/2006/relationships/slideLayout" Target="../slideLayouts/slideLayout2141.xml"/><Relationship Id="rId9" Type="http://schemas.openxmlformats.org/officeDocument/2006/relationships/slideLayout" Target="../slideLayouts/slideLayout2146.xml"/></Relationships>
</file>

<file path=ppt/slideMasters/_rels/slideMaster196.xml.rels><?xml version="1.0" encoding="UTF-8" standalone="yes"?>
<Relationships xmlns="http://schemas.openxmlformats.org/package/2006/relationships"><Relationship Id="rId8" Type="http://schemas.openxmlformats.org/officeDocument/2006/relationships/slideLayout" Target="../slideLayouts/slideLayout2156.xml"/><Relationship Id="rId3" Type="http://schemas.openxmlformats.org/officeDocument/2006/relationships/slideLayout" Target="../slideLayouts/slideLayout2151.xml"/><Relationship Id="rId7" Type="http://schemas.openxmlformats.org/officeDocument/2006/relationships/slideLayout" Target="../slideLayouts/slideLayout2155.xml"/><Relationship Id="rId12" Type="http://schemas.openxmlformats.org/officeDocument/2006/relationships/theme" Target="../theme/theme196.xml"/><Relationship Id="rId2" Type="http://schemas.openxmlformats.org/officeDocument/2006/relationships/slideLayout" Target="../slideLayouts/slideLayout2150.xml"/><Relationship Id="rId1" Type="http://schemas.openxmlformats.org/officeDocument/2006/relationships/slideLayout" Target="../slideLayouts/slideLayout2149.xml"/><Relationship Id="rId6" Type="http://schemas.openxmlformats.org/officeDocument/2006/relationships/slideLayout" Target="../slideLayouts/slideLayout2154.xml"/><Relationship Id="rId11" Type="http://schemas.openxmlformats.org/officeDocument/2006/relationships/slideLayout" Target="../slideLayouts/slideLayout2159.xml"/><Relationship Id="rId5" Type="http://schemas.openxmlformats.org/officeDocument/2006/relationships/slideLayout" Target="../slideLayouts/slideLayout2153.xml"/><Relationship Id="rId10" Type="http://schemas.openxmlformats.org/officeDocument/2006/relationships/slideLayout" Target="../slideLayouts/slideLayout2158.xml"/><Relationship Id="rId4" Type="http://schemas.openxmlformats.org/officeDocument/2006/relationships/slideLayout" Target="../slideLayouts/slideLayout2152.xml"/><Relationship Id="rId9" Type="http://schemas.openxmlformats.org/officeDocument/2006/relationships/slideLayout" Target="../slideLayouts/slideLayout2157.xml"/></Relationships>
</file>

<file path=ppt/slideMasters/_rels/slideMaster197.xml.rels><?xml version="1.0" encoding="UTF-8" standalone="yes"?>
<Relationships xmlns="http://schemas.openxmlformats.org/package/2006/relationships"><Relationship Id="rId8" Type="http://schemas.openxmlformats.org/officeDocument/2006/relationships/slideLayout" Target="../slideLayouts/slideLayout2167.xml"/><Relationship Id="rId3" Type="http://schemas.openxmlformats.org/officeDocument/2006/relationships/slideLayout" Target="../slideLayouts/slideLayout2162.xml"/><Relationship Id="rId7" Type="http://schemas.openxmlformats.org/officeDocument/2006/relationships/slideLayout" Target="../slideLayouts/slideLayout2166.xml"/><Relationship Id="rId12" Type="http://schemas.openxmlformats.org/officeDocument/2006/relationships/theme" Target="../theme/theme197.xml"/><Relationship Id="rId2" Type="http://schemas.openxmlformats.org/officeDocument/2006/relationships/slideLayout" Target="../slideLayouts/slideLayout2161.xml"/><Relationship Id="rId1" Type="http://schemas.openxmlformats.org/officeDocument/2006/relationships/slideLayout" Target="../slideLayouts/slideLayout2160.xml"/><Relationship Id="rId6" Type="http://schemas.openxmlformats.org/officeDocument/2006/relationships/slideLayout" Target="../slideLayouts/slideLayout2165.xml"/><Relationship Id="rId11" Type="http://schemas.openxmlformats.org/officeDocument/2006/relationships/slideLayout" Target="../slideLayouts/slideLayout2170.xml"/><Relationship Id="rId5" Type="http://schemas.openxmlformats.org/officeDocument/2006/relationships/slideLayout" Target="../slideLayouts/slideLayout2164.xml"/><Relationship Id="rId10" Type="http://schemas.openxmlformats.org/officeDocument/2006/relationships/slideLayout" Target="../slideLayouts/slideLayout2169.xml"/><Relationship Id="rId4" Type="http://schemas.openxmlformats.org/officeDocument/2006/relationships/slideLayout" Target="../slideLayouts/slideLayout2163.xml"/><Relationship Id="rId9" Type="http://schemas.openxmlformats.org/officeDocument/2006/relationships/slideLayout" Target="../slideLayouts/slideLayout2168.xml"/></Relationships>
</file>

<file path=ppt/slideMasters/_rels/slideMaster198.xml.rels><?xml version="1.0" encoding="UTF-8" standalone="yes"?>
<Relationships xmlns="http://schemas.openxmlformats.org/package/2006/relationships"><Relationship Id="rId8" Type="http://schemas.openxmlformats.org/officeDocument/2006/relationships/slideLayout" Target="../slideLayouts/slideLayout2178.xml"/><Relationship Id="rId3" Type="http://schemas.openxmlformats.org/officeDocument/2006/relationships/slideLayout" Target="../slideLayouts/slideLayout2173.xml"/><Relationship Id="rId7" Type="http://schemas.openxmlformats.org/officeDocument/2006/relationships/slideLayout" Target="../slideLayouts/slideLayout2177.xml"/><Relationship Id="rId12" Type="http://schemas.openxmlformats.org/officeDocument/2006/relationships/theme" Target="../theme/theme198.xml"/><Relationship Id="rId2" Type="http://schemas.openxmlformats.org/officeDocument/2006/relationships/slideLayout" Target="../slideLayouts/slideLayout2172.xml"/><Relationship Id="rId1" Type="http://schemas.openxmlformats.org/officeDocument/2006/relationships/slideLayout" Target="../slideLayouts/slideLayout2171.xml"/><Relationship Id="rId6" Type="http://schemas.openxmlformats.org/officeDocument/2006/relationships/slideLayout" Target="../slideLayouts/slideLayout2176.xml"/><Relationship Id="rId11" Type="http://schemas.openxmlformats.org/officeDocument/2006/relationships/slideLayout" Target="../slideLayouts/slideLayout2181.xml"/><Relationship Id="rId5" Type="http://schemas.openxmlformats.org/officeDocument/2006/relationships/slideLayout" Target="../slideLayouts/slideLayout2175.xml"/><Relationship Id="rId10" Type="http://schemas.openxmlformats.org/officeDocument/2006/relationships/slideLayout" Target="../slideLayouts/slideLayout2180.xml"/><Relationship Id="rId4" Type="http://schemas.openxmlformats.org/officeDocument/2006/relationships/slideLayout" Target="../slideLayouts/slideLayout2174.xml"/><Relationship Id="rId9" Type="http://schemas.openxmlformats.org/officeDocument/2006/relationships/slideLayout" Target="../slideLayouts/slideLayout2179.xml"/></Relationships>
</file>

<file path=ppt/slideMasters/_rels/slideMaster199.xml.rels><?xml version="1.0" encoding="UTF-8" standalone="yes"?>
<Relationships xmlns="http://schemas.openxmlformats.org/package/2006/relationships"><Relationship Id="rId8" Type="http://schemas.openxmlformats.org/officeDocument/2006/relationships/slideLayout" Target="../slideLayouts/slideLayout2189.xml"/><Relationship Id="rId3" Type="http://schemas.openxmlformats.org/officeDocument/2006/relationships/slideLayout" Target="../slideLayouts/slideLayout2184.xml"/><Relationship Id="rId7" Type="http://schemas.openxmlformats.org/officeDocument/2006/relationships/slideLayout" Target="../slideLayouts/slideLayout2188.xml"/><Relationship Id="rId12" Type="http://schemas.openxmlformats.org/officeDocument/2006/relationships/theme" Target="../theme/theme199.xml"/><Relationship Id="rId2" Type="http://schemas.openxmlformats.org/officeDocument/2006/relationships/slideLayout" Target="../slideLayouts/slideLayout2183.xml"/><Relationship Id="rId1" Type="http://schemas.openxmlformats.org/officeDocument/2006/relationships/slideLayout" Target="../slideLayouts/slideLayout2182.xml"/><Relationship Id="rId6" Type="http://schemas.openxmlformats.org/officeDocument/2006/relationships/slideLayout" Target="../slideLayouts/slideLayout2187.xml"/><Relationship Id="rId11" Type="http://schemas.openxmlformats.org/officeDocument/2006/relationships/slideLayout" Target="../slideLayouts/slideLayout2192.xml"/><Relationship Id="rId5" Type="http://schemas.openxmlformats.org/officeDocument/2006/relationships/slideLayout" Target="../slideLayouts/slideLayout2186.xml"/><Relationship Id="rId10" Type="http://schemas.openxmlformats.org/officeDocument/2006/relationships/slideLayout" Target="../slideLayouts/slideLayout2191.xml"/><Relationship Id="rId4" Type="http://schemas.openxmlformats.org/officeDocument/2006/relationships/slideLayout" Target="../slideLayouts/slideLayout2185.xml"/><Relationship Id="rId9" Type="http://schemas.openxmlformats.org/officeDocument/2006/relationships/slideLayout" Target="../slideLayouts/slideLayout219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8.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theme" Target="../theme/theme20.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s>
</file>

<file path=ppt/slideMasters/_rels/slideMaster200.xml.rels><?xml version="1.0" encoding="UTF-8" standalone="yes"?>
<Relationships xmlns="http://schemas.openxmlformats.org/package/2006/relationships"><Relationship Id="rId8" Type="http://schemas.openxmlformats.org/officeDocument/2006/relationships/slideLayout" Target="../slideLayouts/slideLayout2200.xml"/><Relationship Id="rId3" Type="http://schemas.openxmlformats.org/officeDocument/2006/relationships/slideLayout" Target="../slideLayouts/slideLayout2195.xml"/><Relationship Id="rId7" Type="http://schemas.openxmlformats.org/officeDocument/2006/relationships/slideLayout" Target="../slideLayouts/slideLayout2199.xml"/><Relationship Id="rId12" Type="http://schemas.openxmlformats.org/officeDocument/2006/relationships/theme" Target="../theme/theme200.xml"/><Relationship Id="rId2" Type="http://schemas.openxmlformats.org/officeDocument/2006/relationships/slideLayout" Target="../slideLayouts/slideLayout2194.xml"/><Relationship Id="rId1" Type="http://schemas.openxmlformats.org/officeDocument/2006/relationships/slideLayout" Target="../slideLayouts/slideLayout2193.xml"/><Relationship Id="rId6" Type="http://schemas.openxmlformats.org/officeDocument/2006/relationships/slideLayout" Target="../slideLayouts/slideLayout2198.xml"/><Relationship Id="rId11" Type="http://schemas.openxmlformats.org/officeDocument/2006/relationships/slideLayout" Target="../slideLayouts/slideLayout2203.xml"/><Relationship Id="rId5" Type="http://schemas.openxmlformats.org/officeDocument/2006/relationships/slideLayout" Target="../slideLayouts/slideLayout2197.xml"/><Relationship Id="rId10" Type="http://schemas.openxmlformats.org/officeDocument/2006/relationships/slideLayout" Target="../slideLayouts/slideLayout2202.xml"/><Relationship Id="rId4" Type="http://schemas.openxmlformats.org/officeDocument/2006/relationships/slideLayout" Target="../slideLayouts/slideLayout2196.xml"/><Relationship Id="rId9" Type="http://schemas.openxmlformats.org/officeDocument/2006/relationships/slideLayout" Target="../slideLayouts/slideLayout2201.xml"/></Relationships>
</file>

<file path=ppt/slideMasters/_rels/slideMaster201.xml.rels><?xml version="1.0" encoding="UTF-8" standalone="yes"?>
<Relationships xmlns="http://schemas.openxmlformats.org/package/2006/relationships"><Relationship Id="rId8" Type="http://schemas.openxmlformats.org/officeDocument/2006/relationships/slideLayout" Target="../slideLayouts/slideLayout2211.xml"/><Relationship Id="rId3" Type="http://schemas.openxmlformats.org/officeDocument/2006/relationships/slideLayout" Target="../slideLayouts/slideLayout2206.xml"/><Relationship Id="rId7" Type="http://schemas.openxmlformats.org/officeDocument/2006/relationships/slideLayout" Target="../slideLayouts/slideLayout2210.xml"/><Relationship Id="rId12" Type="http://schemas.openxmlformats.org/officeDocument/2006/relationships/theme" Target="../theme/theme201.xml"/><Relationship Id="rId2" Type="http://schemas.openxmlformats.org/officeDocument/2006/relationships/slideLayout" Target="../slideLayouts/slideLayout2205.xml"/><Relationship Id="rId1" Type="http://schemas.openxmlformats.org/officeDocument/2006/relationships/slideLayout" Target="../slideLayouts/slideLayout2204.xml"/><Relationship Id="rId6" Type="http://schemas.openxmlformats.org/officeDocument/2006/relationships/slideLayout" Target="../slideLayouts/slideLayout2209.xml"/><Relationship Id="rId11" Type="http://schemas.openxmlformats.org/officeDocument/2006/relationships/slideLayout" Target="../slideLayouts/slideLayout2214.xml"/><Relationship Id="rId5" Type="http://schemas.openxmlformats.org/officeDocument/2006/relationships/slideLayout" Target="../slideLayouts/slideLayout2208.xml"/><Relationship Id="rId10" Type="http://schemas.openxmlformats.org/officeDocument/2006/relationships/slideLayout" Target="../slideLayouts/slideLayout2213.xml"/><Relationship Id="rId4" Type="http://schemas.openxmlformats.org/officeDocument/2006/relationships/slideLayout" Target="../slideLayouts/slideLayout2207.xml"/><Relationship Id="rId9" Type="http://schemas.openxmlformats.org/officeDocument/2006/relationships/slideLayout" Target="../slideLayouts/slideLayout2212.xml"/></Relationships>
</file>

<file path=ppt/slideMasters/_rels/slideMaster202.xml.rels><?xml version="1.0" encoding="UTF-8" standalone="yes"?>
<Relationships xmlns="http://schemas.openxmlformats.org/package/2006/relationships"><Relationship Id="rId8" Type="http://schemas.openxmlformats.org/officeDocument/2006/relationships/slideLayout" Target="../slideLayouts/slideLayout2222.xml"/><Relationship Id="rId3" Type="http://schemas.openxmlformats.org/officeDocument/2006/relationships/slideLayout" Target="../slideLayouts/slideLayout2217.xml"/><Relationship Id="rId7" Type="http://schemas.openxmlformats.org/officeDocument/2006/relationships/slideLayout" Target="../slideLayouts/slideLayout2221.xml"/><Relationship Id="rId12" Type="http://schemas.openxmlformats.org/officeDocument/2006/relationships/theme" Target="../theme/theme202.xml"/><Relationship Id="rId2" Type="http://schemas.openxmlformats.org/officeDocument/2006/relationships/slideLayout" Target="../slideLayouts/slideLayout2216.xml"/><Relationship Id="rId1" Type="http://schemas.openxmlformats.org/officeDocument/2006/relationships/slideLayout" Target="../slideLayouts/slideLayout2215.xml"/><Relationship Id="rId6" Type="http://schemas.openxmlformats.org/officeDocument/2006/relationships/slideLayout" Target="../slideLayouts/slideLayout2220.xml"/><Relationship Id="rId11" Type="http://schemas.openxmlformats.org/officeDocument/2006/relationships/slideLayout" Target="../slideLayouts/slideLayout2225.xml"/><Relationship Id="rId5" Type="http://schemas.openxmlformats.org/officeDocument/2006/relationships/slideLayout" Target="../slideLayouts/slideLayout2219.xml"/><Relationship Id="rId10" Type="http://schemas.openxmlformats.org/officeDocument/2006/relationships/slideLayout" Target="../slideLayouts/slideLayout2224.xml"/><Relationship Id="rId4" Type="http://schemas.openxmlformats.org/officeDocument/2006/relationships/slideLayout" Target="../slideLayouts/slideLayout2218.xml"/><Relationship Id="rId9" Type="http://schemas.openxmlformats.org/officeDocument/2006/relationships/slideLayout" Target="../slideLayouts/slideLayout2223.xml"/></Relationships>
</file>

<file path=ppt/slideMasters/_rels/slideMaster203.xml.rels><?xml version="1.0" encoding="UTF-8" standalone="yes"?>
<Relationships xmlns="http://schemas.openxmlformats.org/package/2006/relationships"><Relationship Id="rId8" Type="http://schemas.openxmlformats.org/officeDocument/2006/relationships/slideLayout" Target="../slideLayouts/slideLayout2233.xml"/><Relationship Id="rId3" Type="http://schemas.openxmlformats.org/officeDocument/2006/relationships/slideLayout" Target="../slideLayouts/slideLayout2228.xml"/><Relationship Id="rId7" Type="http://schemas.openxmlformats.org/officeDocument/2006/relationships/slideLayout" Target="../slideLayouts/slideLayout2232.xml"/><Relationship Id="rId12" Type="http://schemas.openxmlformats.org/officeDocument/2006/relationships/theme" Target="../theme/theme203.xml"/><Relationship Id="rId2" Type="http://schemas.openxmlformats.org/officeDocument/2006/relationships/slideLayout" Target="../slideLayouts/slideLayout2227.xml"/><Relationship Id="rId1" Type="http://schemas.openxmlformats.org/officeDocument/2006/relationships/slideLayout" Target="../slideLayouts/slideLayout2226.xml"/><Relationship Id="rId6" Type="http://schemas.openxmlformats.org/officeDocument/2006/relationships/slideLayout" Target="../slideLayouts/slideLayout2231.xml"/><Relationship Id="rId11" Type="http://schemas.openxmlformats.org/officeDocument/2006/relationships/slideLayout" Target="../slideLayouts/slideLayout2236.xml"/><Relationship Id="rId5" Type="http://schemas.openxmlformats.org/officeDocument/2006/relationships/slideLayout" Target="../slideLayouts/slideLayout2230.xml"/><Relationship Id="rId10" Type="http://schemas.openxmlformats.org/officeDocument/2006/relationships/slideLayout" Target="../slideLayouts/slideLayout2235.xml"/><Relationship Id="rId4" Type="http://schemas.openxmlformats.org/officeDocument/2006/relationships/slideLayout" Target="../slideLayouts/slideLayout2229.xml"/><Relationship Id="rId9" Type="http://schemas.openxmlformats.org/officeDocument/2006/relationships/slideLayout" Target="../slideLayouts/slideLayout2234.xml"/></Relationships>
</file>

<file path=ppt/slideMasters/_rels/slideMaster204.xml.rels><?xml version="1.0" encoding="UTF-8" standalone="yes"?>
<Relationships xmlns="http://schemas.openxmlformats.org/package/2006/relationships"><Relationship Id="rId8" Type="http://schemas.openxmlformats.org/officeDocument/2006/relationships/slideLayout" Target="../slideLayouts/slideLayout2244.xml"/><Relationship Id="rId3" Type="http://schemas.openxmlformats.org/officeDocument/2006/relationships/slideLayout" Target="../slideLayouts/slideLayout2239.xml"/><Relationship Id="rId7" Type="http://schemas.openxmlformats.org/officeDocument/2006/relationships/slideLayout" Target="../slideLayouts/slideLayout2243.xml"/><Relationship Id="rId12" Type="http://schemas.openxmlformats.org/officeDocument/2006/relationships/theme" Target="../theme/theme204.xml"/><Relationship Id="rId2" Type="http://schemas.openxmlformats.org/officeDocument/2006/relationships/slideLayout" Target="../slideLayouts/slideLayout2238.xml"/><Relationship Id="rId1" Type="http://schemas.openxmlformats.org/officeDocument/2006/relationships/slideLayout" Target="../slideLayouts/slideLayout2237.xml"/><Relationship Id="rId6" Type="http://schemas.openxmlformats.org/officeDocument/2006/relationships/slideLayout" Target="../slideLayouts/slideLayout2242.xml"/><Relationship Id="rId11" Type="http://schemas.openxmlformats.org/officeDocument/2006/relationships/slideLayout" Target="../slideLayouts/slideLayout2247.xml"/><Relationship Id="rId5" Type="http://schemas.openxmlformats.org/officeDocument/2006/relationships/slideLayout" Target="../slideLayouts/slideLayout2241.xml"/><Relationship Id="rId10" Type="http://schemas.openxmlformats.org/officeDocument/2006/relationships/slideLayout" Target="../slideLayouts/slideLayout2246.xml"/><Relationship Id="rId4" Type="http://schemas.openxmlformats.org/officeDocument/2006/relationships/slideLayout" Target="../slideLayouts/slideLayout2240.xml"/><Relationship Id="rId9" Type="http://schemas.openxmlformats.org/officeDocument/2006/relationships/slideLayout" Target="../slideLayouts/slideLayout2245.xml"/></Relationships>
</file>

<file path=ppt/slideMasters/_rels/slideMaster205.xml.rels><?xml version="1.0" encoding="UTF-8" standalone="yes"?>
<Relationships xmlns="http://schemas.openxmlformats.org/package/2006/relationships"><Relationship Id="rId8" Type="http://schemas.openxmlformats.org/officeDocument/2006/relationships/slideLayout" Target="../slideLayouts/slideLayout2255.xml"/><Relationship Id="rId3" Type="http://schemas.openxmlformats.org/officeDocument/2006/relationships/slideLayout" Target="../slideLayouts/slideLayout2250.xml"/><Relationship Id="rId7" Type="http://schemas.openxmlformats.org/officeDocument/2006/relationships/slideLayout" Target="../slideLayouts/slideLayout2254.xml"/><Relationship Id="rId12" Type="http://schemas.openxmlformats.org/officeDocument/2006/relationships/theme" Target="../theme/theme205.xml"/><Relationship Id="rId2" Type="http://schemas.openxmlformats.org/officeDocument/2006/relationships/slideLayout" Target="../slideLayouts/slideLayout2249.xml"/><Relationship Id="rId1" Type="http://schemas.openxmlformats.org/officeDocument/2006/relationships/slideLayout" Target="../slideLayouts/slideLayout2248.xml"/><Relationship Id="rId6" Type="http://schemas.openxmlformats.org/officeDocument/2006/relationships/slideLayout" Target="../slideLayouts/slideLayout2253.xml"/><Relationship Id="rId11" Type="http://schemas.openxmlformats.org/officeDocument/2006/relationships/slideLayout" Target="../slideLayouts/slideLayout2258.xml"/><Relationship Id="rId5" Type="http://schemas.openxmlformats.org/officeDocument/2006/relationships/slideLayout" Target="../slideLayouts/slideLayout2252.xml"/><Relationship Id="rId10" Type="http://schemas.openxmlformats.org/officeDocument/2006/relationships/slideLayout" Target="../slideLayouts/slideLayout2257.xml"/><Relationship Id="rId4" Type="http://schemas.openxmlformats.org/officeDocument/2006/relationships/slideLayout" Target="../slideLayouts/slideLayout2251.xml"/><Relationship Id="rId9" Type="http://schemas.openxmlformats.org/officeDocument/2006/relationships/slideLayout" Target="../slideLayouts/slideLayout2256.xml"/></Relationships>
</file>

<file path=ppt/slideMasters/_rels/slideMaster206.xml.rels><?xml version="1.0" encoding="UTF-8" standalone="yes"?>
<Relationships xmlns="http://schemas.openxmlformats.org/package/2006/relationships"><Relationship Id="rId8" Type="http://schemas.openxmlformats.org/officeDocument/2006/relationships/slideLayout" Target="../slideLayouts/slideLayout2266.xml"/><Relationship Id="rId3" Type="http://schemas.openxmlformats.org/officeDocument/2006/relationships/slideLayout" Target="../slideLayouts/slideLayout2261.xml"/><Relationship Id="rId7" Type="http://schemas.openxmlformats.org/officeDocument/2006/relationships/slideLayout" Target="../slideLayouts/slideLayout2265.xml"/><Relationship Id="rId12" Type="http://schemas.openxmlformats.org/officeDocument/2006/relationships/theme" Target="../theme/theme206.xml"/><Relationship Id="rId2" Type="http://schemas.openxmlformats.org/officeDocument/2006/relationships/slideLayout" Target="../slideLayouts/slideLayout2260.xml"/><Relationship Id="rId1" Type="http://schemas.openxmlformats.org/officeDocument/2006/relationships/slideLayout" Target="../slideLayouts/slideLayout2259.xml"/><Relationship Id="rId6" Type="http://schemas.openxmlformats.org/officeDocument/2006/relationships/slideLayout" Target="../slideLayouts/slideLayout2264.xml"/><Relationship Id="rId11" Type="http://schemas.openxmlformats.org/officeDocument/2006/relationships/slideLayout" Target="../slideLayouts/slideLayout2269.xml"/><Relationship Id="rId5" Type="http://schemas.openxmlformats.org/officeDocument/2006/relationships/slideLayout" Target="../slideLayouts/slideLayout2263.xml"/><Relationship Id="rId10" Type="http://schemas.openxmlformats.org/officeDocument/2006/relationships/slideLayout" Target="../slideLayouts/slideLayout2268.xml"/><Relationship Id="rId4" Type="http://schemas.openxmlformats.org/officeDocument/2006/relationships/slideLayout" Target="../slideLayouts/slideLayout2262.xml"/><Relationship Id="rId9" Type="http://schemas.openxmlformats.org/officeDocument/2006/relationships/slideLayout" Target="../slideLayouts/slideLayout2267.xml"/></Relationships>
</file>

<file path=ppt/slideMasters/_rels/slideMaster207.xml.rels><?xml version="1.0" encoding="UTF-8" standalone="yes"?>
<Relationships xmlns="http://schemas.openxmlformats.org/package/2006/relationships"><Relationship Id="rId8" Type="http://schemas.openxmlformats.org/officeDocument/2006/relationships/slideLayout" Target="../slideLayouts/slideLayout2277.xml"/><Relationship Id="rId3" Type="http://schemas.openxmlformats.org/officeDocument/2006/relationships/slideLayout" Target="../slideLayouts/slideLayout2272.xml"/><Relationship Id="rId7" Type="http://schemas.openxmlformats.org/officeDocument/2006/relationships/slideLayout" Target="../slideLayouts/slideLayout2276.xml"/><Relationship Id="rId12" Type="http://schemas.openxmlformats.org/officeDocument/2006/relationships/theme" Target="../theme/theme207.xml"/><Relationship Id="rId2" Type="http://schemas.openxmlformats.org/officeDocument/2006/relationships/slideLayout" Target="../slideLayouts/slideLayout2271.xml"/><Relationship Id="rId1" Type="http://schemas.openxmlformats.org/officeDocument/2006/relationships/slideLayout" Target="../slideLayouts/slideLayout2270.xml"/><Relationship Id="rId6" Type="http://schemas.openxmlformats.org/officeDocument/2006/relationships/slideLayout" Target="../slideLayouts/slideLayout2275.xml"/><Relationship Id="rId11" Type="http://schemas.openxmlformats.org/officeDocument/2006/relationships/slideLayout" Target="../slideLayouts/slideLayout2280.xml"/><Relationship Id="rId5" Type="http://schemas.openxmlformats.org/officeDocument/2006/relationships/slideLayout" Target="../slideLayouts/slideLayout2274.xml"/><Relationship Id="rId10" Type="http://schemas.openxmlformats.org/officeDocument/2006/relationships/slideLayout" Target="../slideLayouts/slideLayout2279.xml"/><Relationship Id="rId4" Type="http://schemas.openxmlformats.org/officeDocument/2006/relationships/slideLayout" Target="../slideLayouts/slideLayout2273.xml"/><Relationship Id="rId9" Type="http://schemas.openxmlformats.org/officeDocument/2006/relationships/slideLayout" Target="../slideLayouts/slideLayout2278.xml"/></Relationships>
</file>

<file path=ppt/slideMasters/_rels/slideMaster208.xml.rels><?xml version="1.0" encoding="UTF-8" standalone="yes"?>
<Relationships xmlns="http://schemas.openxmlformats.org/package/2006/relationships"><Relationship Id="rId8" Type="http://schemas.openxmlformats.org/officeDocument/2006/relationships/slideLayout" Target="../slideLayouts/slideLayout2288.xml"/><Relationship Id="rId3" Type="http://schemas.openxmlformats.org/officeDocument/2006/relationships/slideLayout" Target="../slideLayouts/slideLayout2283.xml"/><Relationship Id="rId7" Type="http://schemas.openxmlformats.org/officeDocument/2006/relationships/slideLayout" Target="../slideLayouts/slideLayout2287.xml"/><Relationship Id="rId12" Type="http://schemas.openxmlformats.org/officeDocument/2006/relationships/theme" Target="../theme/theme208.xml"/><Relationship Id="rId2" Type="http://schemas.openxmlformats.org/officeDocument/2006/relationships/slideLayout" Target="../slideLayouts/slideLayout2282.xml"/><Relationship Id="rId1" Type="http://schemas.openxmlformats.org/officeDocument/2006/relationships/slideLayout" Target="../slideLayouts/slideLayout2281.xml"/><Relationship Id="rId6" Type="http://schemas.openxmlformats.org/officeDocument/2006/relationships/slideLayout" Target="../slideLayouts/slideLayout2286.xml"/><Relationship Id="rId11" Type="http://schemas.openxmlformats.org/officeDocument/2006/relationships/slideLayout" Target="../slideLayouts/slideLayout2291.xml"/><Relationship Id="rId5" Type="http://schemas.openxmlformats.org/officeDocument/2006/relationships/slideLayout" Target="../slideLayouts/slideLayout2285.xml"/><Relationship Id="rId10" Type="http://schemas.openxmlformats.org/officeDocument/2006/relationships/slideLayout" Target="../slideLayouts/slideLayout2290.xml"/><Relationship Id="rId4" Type="http://schemas.openxmlformats.org/officeDocument/2006/relationships/slideLayout" Target="../slideLayouts/slideLayout2284.xml"/><Relationship Id="rId9" Type="http://schemas.openxmlformats.org/officeDocument/2006/relationships/slideLayout" Target="../slideLayouts/slideLayout2289.xml"/></Relationships>
</file>

<file path=ppt/slideMasters/_rels/slideMaster209.xml.rels><?xml version="1.0" encoding="UTF-8" standalone="yes"?>
<Relationships xmlns="http://schemas.openxmlformats.org/package/2006/relationships"><Relationship Id="rId8" Type="http://schemas.openxmlformats.org/officeDocument/2006/relationships/slideLayout" Target="../slideLayouts/slideLayout2299.xml"/><Relationship Id="rId3" Type="http://schemas.openxmlformats.org/officeDocument/2006/relationships/slideLayout" Target="../slideLayouts/slideLayout2294.xml"/><Relationship Id="rId7" Type="http://schemas.openxmlformats.org/officeDocument/2006/relationships/slideLayout" Target="../slideLayouts/slideLayout2298.xml"/><Relationship Id="rId12" Type="http://schemas.openxmlformats.org/officeDocument/2006/relationships/theme" Target="../theme/theme209.xml"/><Relationship Id="rId2" Type="http://schemas.openxmlformats.org/officeDocument/2006/relationships/slideLayout" Target="../slideLayouts/slideLayout2293.xml"/><Relationship Id="rId1" Type="http://schemas.openxmlformats.org/officeDocument/2006/relationships/slideLayout" Target="../slideLayouts/slideLayout2292.xml"/><Relationship Id="rId6" Type="http://schemas.openxmlformats.org/officeDocument/2006/relationships/slideLayout" Target="../slideLayouts/slideLayout2297.xml"/><Relationship Id="rId11" Type="http://schemas.openxmlformats.org/officeDocument/2006/relationships/slideLayout" Target="../slideLayouts/slideLayout2302.xml"/><Relationship Id="rId5" Type="http://schemas.openxmlformats.org/officeDocument/2006/relationships/slideLayout" Target="../slideLayouts/slideLayout2296.xml"/><Relationship Id="rId10" Type="http://schemas.openxmlformats.org/officeDocument/2006/relationships/slideLayout" Target="../slideLayouts/slideLayout2301.xml"/><Relationship Id="rId4" Type="http://schemas.openxmlformats.org/officeDocument/2006/relationships/slideLayout" Target="../slideLayouts/slideLayout2295.xml"/><Relationship Id="rId9" Type="http://schemas.openxmlformats.org/officeDocument/2006/relationships/slideLayout" Target="../slideLayouts/slideLayout230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9.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theme" Target="../theme/theme21.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210.xml.rels><?xml version="1.0" encoding="UTF-8" standalone="yes"?>
<Relationships xmlns="http://schemas.openxmlformats.org/package/2006/relationships"><Relationship Id="rId8" Type="http://schemas.openxmlformats.org/officeDocument/2006/relationships/slideLayout" Target="../slideLayouts/slideLayout2310.xml"/><Relationship Id="rId3" Type="http://schemas.openxmlformats.org/officeDocument/2006/relationships/slideLayout" Target="../slideLayouts/slideLayout2305.xml"/><Relationship Id="rId7" Type="http://schemas.openxmlformats.org/officeDocument/2006/relationships/slideLayout" Target="../slideLayouts/slideLayout2309.xml"/><Relationship Id="rId12" Type="http://schemas.openxmlformats.org/officeDocument/2006/relationships/theme" Target="../theme/theme210.xml"/><Relationship Id="rId2" Type="http://schemas.openxmlformats.org/officeDocument/2006/relationships/slideLayout" Target="../slideLayouts/slideLayout2304.xml"/><Relationship Id="rId1" Type="http://schemas.openxmlformats.org/officeDocument/2006/relationships/slideLayout" Target="../slideLayouts/slideLayout2303.xml"/><Relationship Id="rId6" Type="http://schemas.openxmlformats.org/officeDocument/2006/relationships/slideLayout" Target="../slideLayouts/slideLayout2308.xml"/><Relationship Id="rId11" Type="http://schemas.openxmlformats.org/officeDocument/2006/relationships/slideLayout" Target="../slideLayouts/slideLayout2313.xml"/><Relationship Id="rId5" Type="http://schemas.openxmlformats.org/officeDocument/2006/relationships/slideLayout" Target="../slideLayouts/slideLayout2307.xml"/><Relationship Id="rId10" Type="http://schemas.openxmlformats.org/officeDocument/2006/relationships/slideLayout" Target="../slideLayouts/slideLayout2312.xml"/><Relationship Id="rId4" Type="http://schemas.openxmlformats.org/officeDocument/2006/relationships/slideLayout" Target="../slideLayouts/slideLayout2306.xml"/><Relationship Id="rId9" Type="http://schemas.openxmlformats.org/officeDocument/2006/relationships/slideLayout" Target="../slideLayouts/slideLayout2311.xml"/></Relationships>
</file>

<file path=ppt/slideMasters/_rels/slideMaster211.xml.rels><?xml version="1.0" encoding="UTF-8" standalone="yes"?>
<Relationships xmlns="http://schemas.openxmlformats.org/package/2006/relationships"><Relationship Id="rId8" Type="http://schemas.openxmlformats.org/officeDocument/2006/relationships/slideLayout" Target="../slideLayouts/slideLayout2321.xml"/><Relationship Id="rId3" Type="http://schemas.openxmlformats.org/officeDocument/2006/relationships/slideLayout" Target="../slideLayouts/slideLayout2316.xml"/><Relationship Id="rId7" Type="http://schemas.openxmlformats.org/officeDocument/2006/relationships/slideLayout" Target="../slideLayouts/slideLayout2320.xml"/><Relationship Id="rId12" Type="http://schemas.openxmlformats.org/officeDocument/2006/relationships/theme" Target="../theme/theme211.xml"/><Relationship Id="rId2" Type="http://schemas.openxmlformats.org/officeDocument/2006/relationships/slideLayout" Target="../slideLayouts/slideLayout2315.xml"/><Relationship Id="rId1" Type="http://schemas.openxmlformats.org/officeDocument/2006/relationships/slideLayout" Target="../slideLayouts/slideLayout2314.xml"/><Relationship Id="rId6" Type="http://schemas.openxmlformats.org/officeDocument/2006/relationships/slideLayout" Target="../slideLayouts/slideLayout2319.xml"/><Relationship Id="rId11" Type="http://schemas.openxmlformats.org/officeDocument/2006/relationships/slideLayout" Target="../slideLayouts/slideLayout2324.xml"/><Relationship Id="rId5" Type="http://schemas.openxmlformats.org/officeDocument/2006/relationships/slideLayout" Target="../slideLayouts/slideLayout2318.xml"/><Relationship Id="rId10" Type="http://schemas.openxmlformats.org/officeDocument/2006/relationships/slideLayout" Target="../slideLayouts/slideLayout2323.xml"/><Relationship Id="rId4" Type="http://schemas.openxmlformats.org/officeDocument/2006/relationships/slideLayout" Target="../slideLayouts/slideLayout2317.xml"/><Relationship Id="rId9" Type="http://schemas.openxmlformats.org/officeDocument/2006/relationships/slideLayout" Target="../slideLayouts/slideLayout2322.xml"/></Relationships>
</file>

<file path=ppt/slideMasters/_rels/slideMaster212.xml.rels><?xml version="1.0" encoding="UTF-8" standalone="yes"?>
<Relationships xmlns="http://schemas.openxmlformats.org/package/2006/relationships"><Relationship Id="rId8" Type="http://schemas.openxmlformats.org/officeDocument/2006/relationships/slideLayout" Target="../slideLayouts/slideLayout2332.xml"/><Relationship Id="rId3" Type="http://schemas.openxmlformats.org/officeDocument/2006/relationships/slideLayout" Target="../slideLayouts/slideLayout2327.xml"/><Relationship Id="rId7" Type="http://schemas.openxmlformats.org/officeDocument/2006/relationships/slideLayout" Target="../slideLayouts/slideLayout2331.xml"/><Relationship Id="rId12" Type="http://schemas.openxmlformats.org/officeDocument/2006/relationships/theme" Target="../theme/theme212.xml"/><Relationship Id="rId2" Type="http://schemas.openxmlformats.org/officeDocument/2006/relationships/slideLayout" Target="../slideLayouts/slideLayout2326.xml"/><Relationship Id="rId1" Type="http://schemas.openxmlformats.org/officeDocument/2006/relationships/slideLayout" Target="../slideLayouts/slideLayout2325.xml"/><Relationship Id="rId6" Type="http://schemas.openxmlformats.org/officeDocument/2006/relationships/slideLayout" Target="../slideLayouts/slideLayout2330.xml"/><Relationship Id="rId11" Type="http://schemas.openxmlformats.org/officeDocument/2006/relationships/slideLayout" Target="../slideLayouts/slideLayout2335.xml"/><Relationship Id="rId5" Type="http://schemas.openxmlformats.org/officeDocument/2006/relationships/slideLayout" Target="../slideLayouts/slideLayout2329.xml"/><Relationship Id="rId10" Type="http://schemas.openxmlformats.org/officeDocument/2006/relationships/slideLayout" Target="../slideLayouts/slideLayout2334.xml"/><Relationship Id="rId4" Type="http://schemas.openxmlformats.org/officeDocument/2006/relationships/slideLayout" Target="../slideLayouts/slideLayout2328.xml"/><Relationship Id="rId9" Type="http://schemas.openxmlformats.org/officeDocument/2006/relationships/slideLayout" Target="../slideLayouts/slideLayout2333.xml"/></Relationships>
</file>

<file path=ppt/slideMasters/_rels/slideMaster213.xml.rels><?xml version="1.0" encoding="UTF-8" standalone="yes"?>
<Relationships xmlns="http://schemas.openxmlformats.org/package/2006/relationships"><Relationship Id="rId8" Type="http://schemas.openxmlformats.org/officeDocument/2006/relationships/slideLayout" Target="../slideLayouts/slideLayout2343.xml"/><Relationship Id="rId3" Type="http://schemas.openxmlformats.org/officeDocument/2006/relationships/slideLayout" Target="../slideLayouts/slideLayout2338.xml"/><Relationship Id="rId7" Type="http://schemas.openxmlformats.org/officeDocument/2006/relationships/slideLayout" Target="../slideLayouts/slideLayout2342.xml"/><Relationship Id="rId12" Type="http://schemas.openxmlformats.org/officeDocument/2006/relationships/theme" Target="../theme/theme213.xml"/><Relationship Id="rId2" Type="http://schemas.openxmlformats.org/officeDocument/2006/relationships/slideLayout" Target="../slideLayouts/slideLayout2337.xml"/><Relationship Id="rId1" Type="http://schemas.openxmlformats.org/officeDocument/2006/relationships/slideLayout" Target="../slideLayouts/slideLayout2336.xml"/><Relationship Id="rId6" Type="http://schemas.openxmlformats.org/officeDocument/2006/relationships/slideLayout" Target="../slideLayouts/slideLayout2341.xml"/><Relationship Id="rId11" Type="http://schemas.openxmlformats.org/officeDocument/2006/relationships/slideLayout" Target="../slideLayouts/slideLayout2346.xml"/><Relationship Id="rId5" Type="http://schemas.openxmlformats.org/officeDocument/2006/relationships/slideLayout" Target="../slideLayouts/slideLayout2340.xml"/><Relationship Id="rId10" Type="http://schemas.openxmlformats.org/officeDocument/2006/relationships/slideLayout" Target="../slideLayouts/slideLayout2345.xml"/><Relationship Id="rId4" Type="http://schemas.openxmlformats.org/officeDocument/2006/relationships/slideLayout" Target="../slideLayouts/slideLayout2339.xml"/><Relationship Id="rId9" Type="http://schemas.openxmlformats.org/officeDocument/2006/relationships/slideLayout" Target="../slideLayouts/slideLayout2344.xml"/></Relationships>
</file>

<file path=ppt/slideMasters/_rels/slideMaster214.xml.rels><?xml version="1.0" encoding="UTF-8" standalone="yes"?>
<Relationships xmlns="http://schemas.openxmlformats.org/package/2006/relationships"><Relationship Id="rId8" Type="http://schemas.openxmlformats.org/officeDocument/2006/relationships/slideLayout" Target="../slideLayouts/slideLayout2354.xml"/><Relationship Id="rId3" Type="http://schemas.openxmlformats.org/officeDocument/2006/relationships/slideLayout" Target="../slideLayouts/slideLayout2349.xml"/><Relationship Id="rId7" Type="http://schemas.openxmlformats.org/officeDocument/2006/relationships/slideLayout" Target="../slideLayouts/slideLayout2353.xml"/><Relationship Id="rId12" Type="http://schemas.openxmlformats.org/officeDocument/2006/relationships/theme" Target="../theme/theme214.xml"/><Relationship Id="rId2" Type="http://schemas.openxmlformats.org/officeDocument/2006/relationships/slideLayout" Target="../slideLayouts/slideLayout2348.xml"/><Relationship Id="rId1" Type="http://schemas.openxmlformats.org/officeDocument/2006/relationships/slideLayout" Target="../slideLayouts/slideLayout2347.xml"/><Relationship Id="rId6" Type="http://schemas.openxmlformats.org/officeDocument/2006/relationships/slideLayout" Target="../slideLayouts/slideLayout2352.xml"/><Relationship Id="rId11" Type="http://schemas.openxmlformats.org/officeDocument/2006/relationships/slideLayout" Target="../slideLayouts/slideLayout2357.xml"/><Relationship Id="rId5" Type="http://schemas.openxmlformats.org/officeDocument/2006/relationships/slideLayout" Target="../slideLayouts/slideLayout2351.xml"/><Relationship Id="rId10" Type="http://schemas.openxmlformats.org/officeDocument/2006/relationships/slideLayout" Target="../slideLayouts/slideLayout2356.xml"/><Relationship Id="rId4" Type="http://schemas.openxmlformats.org/officeDocument/2006/relationships/slideLayout" Target="../slideLayouts/slideLayout2350.xml"/><Relationship Id="rId9" Type="http://schemas.openxmlformats.org/officeDocument/2006/relationships/slideLayout" Target="../slideLayouts/slideLayout2355.xml"/></Relationships>
</file>

<file path=ppt/slideMasters/_rels/slideMaster215.xml.rels><?xml version="1.0" encoding="UTF-8" standalone="yes"?>
<Relationships xmlns="http://schemas.openxmlformats.org/package/2006/relationships"><Relationship Id="rId8" Type="http://schemas.openxmlformats.org/officeDocument/2006/relationships/slideLayout" Target="../slideLayouts/slideLayout2365.xml"/><Relationship Id="rId3" Type="http://schemas.openxmlformats.org/officeDocument/2006/relationships/slideLayout" Target="../slideLayouts/slideLayout2360.xml"/><Relationship Id="rId7" Type="http://schemas.openxmlformats.org/officeDocument/2006/relationships/slideLayout" Target="../slideLayouts/slideLayout2364.xml"/><Relationship Id="rId12" Type="http://schemas.openxmlformats.org/officeDocument/2006/relationships/theme" Target="../theme/theme215.xml"/><Relationship Id="rId2" Type="http://schemas.openxmlformats.org/officeDocument/2006/relationships/slideLayout" Target="../slideLayouts/slideLayout2359.xml"/><Relationship Id="rId1" Type="http://schemas.openxmlformats.org/officeDocument/2006/relationships/slideLayout" Target="../slideLayouts/slideLayout2358.xml"/><Relationship Id="rId6" Type="http://schemas.openxmlformats.org/officeDocument/2006/relationships/slideLayout" Target="../slideLayouts/slideLayout2363.xml"/><Relationship Id="rId11" Type="http://schemas.openxmlformats.org/officeDocument/2006/relationships/slideLayout" Target="../slideLayouts/slideLayout2368.xml"/><Relationship Id="rId5" Type="http://schemas.openxmlformats.org/officeDocument/2006/relationships/slideLayout" Target="../slideLayouts/slideLayout2362.xml"/><Relationship Id="rId10" Type="http://schemas.openxmlformats.org/officeDocument/2006/relationships/slideLayout" Target="../slideLayouts/slideLayout2367.xml"/><Relationship Id="rId4" Type="http://schemas.openxmlformats.org/officeDocument/2006/relationships/slideLayout" Target="../slideLayouts/slideLayout2361.xml"/><Relationship Id="rId9" Type="http://schemas.openxmlformats.org/officeDocument/2006/relationships/slideLayout" Target="../slideLayouts/slideLayout2366.xml"/></Relationships>
</file>

<file path=ppt/slideMasters/_rels/slideMaster216.xml.rels><?xml version="1.0" encoding="UTF-8" standalone="yes"?>
<Relationships xmlns="http://schemas.openxmlformats.org/package/2006/relationships"><Relationship Id="rId8" Type="http://schemas.openxmlformats.org/officeDocument/2006/relationships/slideLayout" Target="../slideLayouts/slideLayout2376.xml"/><Relationship Id="rId3" Type="http://schemas.openxmlformats.org/officeDocument/2006/relationships/slideLayout" Target="../slideLayouts/slideLayout2371.xml"/><Relationship Id="rId7" Type="http://schemas.openxmlformats.org/officeDocument/2006/relationships/slideLayout" Target="../slideLayouts/slideLayout2375.xml"/><Relationship Id="rId12" Type="http://schemas.openxmlformats.org/officeDocument/2006/relationships/theme" Target="../theme/theme216.xml"/><Relationship Id="rId2" Type="http://schemas.openxmlformats.org/officeDocument/2006/relationships/slideLayout" Target="../slideLayouts/slideLayout2370.xml"/><Relationship Id="rId1" Type="http://schemas.openxmlformats.org/officeDocument/2006/relationships/slideLayout" Target="../slideLayouts/slideLayout2369.xml"/><Relationship Id="rId6" Type="http://schemas.openxmlformats.org/officeDocument/2006/relationships/slideLayout" Target="../slideLayouts/slideLayout2374.xml"/><Relationship Id="rId11" Type="http://schemas.openxmlformats.org/officeDocument/2006/relationships/slideLayout" Target="../slideLayouts/slideLayout2379.xml"/><Relationship Id="rId5" Type="http://schemas.openxmlformats.org/officeDocument/2006/relationships/slideLayout" Target="../slideLayouts/slideLayout2373.xml"/><Relationship Id="rId10" Type="http://schemas.openxmlformats.org/officeDocument/2006/relationships/slideLayout" Target="../slideLayouts/slideLayout2378.xml"/><Relationship Id="rId4" Type="http://schemas.openxmlformats.org/officeDocument/2006/relationships/slideLayout" Target="../slideLayouts/slideLayout2372.xml"/><Relationship Id="rId9" Type="http://schemas.openxmlformats.org/officeDocument/2006/relationships/slideLayout" Target="../slideLayouts/slideLayout2377.xml"/></Relationships>
</file>

<file path=ppt/slideMasters/_rels/slideMaster217.xml.rels><?xml version="1.0" encoding="UTF-8" standalone="yes"?>
<Relationships xmlns="http://schemas.openxmlformats.org/package/2006/relationships"><Relationship Id="rId8" Type="http://schemas.openxmlformats.org/officeDocument/2006/relationships/slideLayout" Target="../slideLayouts/slideLayout2387.xml"/><Relationship Id="rId3" Type="http://schemas.openxmlformats.org/officeDocument/2006/relationships/slideLayout" Target="../slideLayouts/slideLayout2382.xml"/><Relationship Id="rId7" Type="http://schemas.openxmlformats.org/officeDocument/2006/relationships/slideLayout" Target="../slideLayouts/slideLayout2386.xml"/><Relationship Id="rId12" Type="http://schemas.openxmlformats.org/officeDocument/2006/relationships/theme" Target="../theme/theme217.xml"/><Relationship Id="rId2" Type="http://schemas.openxmlformats.org/officeDocument/2006/relationships/slideLayout" Target="../slideLayouts/slideLayout2381.xml"/><Relationship Id="rId1" Type="http://schemas.openxmlformats.org/officeDocument/2006/relationships/slideLayout" Target="../slideLayouts/slideLayout2380.xml"/><Relationship Id="rId6" Type="http://schemas.openxmlformats.org/officeDocument/2006/relationships/slideLayout" Target="../slideLayouts/slideLayout2385.xml"/><Relationship Id="rId11" Type="http://schemas.openxmlformats.org/officeDocument/2006/relationships/slideLayout" Target="../slideLayouts/slideLayout2390.xml"/><Relationship Id="rId5" Type="http://schemas.openxmlformats.org/officeDocument/2006/relationships/slideLayout" Target="../slideLayouts/slideLayout2384.xml"/><Relationship Id="rId10" Type="http://schemas.openxmlformats.org/officeDocument/2006/relationships/slideLayout" Target="../slideLayouts/slideLayout2389.xml"/><Relationship Id="rId4" Type="http://schemas.openxmlformats.org/officeDocument/2006/relationships/slideLayout" Target="../slideLayouts/slideLayout2383.xml"/><Relationship Id="rId9" Type="http://schemas.openxmlformats.org/officeDocument/2006/relationships/slideLayout" Target="../slideLayouts/slideLayout2388.xml"/></Relationships>
</file>

<file path=ppt/slideMasters/_rels/slideMaster218.xml.rels><?xml version="1.0" encoding="UTF-8" standalone="yes"?>
<Relationships xmlns="http://schemas.openxmlformats.org/package/2006/relationships"><Relationship Id="rId8" Type="http://schemas.openxmlformats.org/officeDocument/2006/relationships/slideLayout" Target="../slideLayouts/slideLayout2398.xml"/><Relationship Id="rId3" Type="http://schemas.openxmlformats.org/officeDocument/2006/relationships/slideLayout" Target="../slideLayouts/slideLayout2393.xml"/><Relationship Id="rId7" Type="http://schemas.openxmlformats.org/officeDocument/2006/relationships/slideLayout" Target="../slideLayouts/slideLayout2397.xml"/><Relationship Id="rId12" Type="http://schemas.openxmlformats.org/officeDocument/2006/relationships/theme" Target="../theme/theme218.xml"/><Relationship Id="rId2" Type="http://schemas.openxmlformats.org/officeDocument/2006/relationships/slideLayout" Target="../slideLayouts/slideLayout2392.xml"/><Relationship Id="rId1" Type="http://schemas.openxmlformats.org/officeDocument/2006/relationships/slideLayout" Target="../slideLayouts/slideLayout2391.xml"/><Relationship Id="rId6" Type="http://schemas.openxmlformats.org/officeDocument/2006/relationships/slideLayout" Target="../slideLayouts/slideLayout2396.xml"/><Relationship Id="rId11" Type="http://schemas.openxmlformats.org/officeDocument/2006/relationships/slideLayout" Target="../slideLayouts/slideLayout2401.xml"/><Relationship Id="rId5" Type="http://schemas.openxmlformats.org/officeDocument/2006/relationships/slideLayout" Target="../slideLayouts/slideLayout2395.xml"/><Relationship Id="rId10" Type="http://schemas.openxmlformats.org/officeDocument/2006/relationships/slideLayout" Target="../slideLayouts/slideLayout2400.xml"/><Relationship Id="rId4" Type="http://schemas.openxmlformats.org/officeDocument/2006/relationships/slideLayout" Target="../slideLayouts/slideLayout2394.xml"/><Relationship Id="rId9" Type="http://schemas.openxmlformats.org/officeDocument/2006/relationships/slideLayout" Target="../slideLayouts/slideLayout2399.xml"/></Relationships>
</file>

<file path=ppt/slideMasters/_rels/slideMaster219.xml.rels><?xml version="1.0" encoding="UTF-8" standalone="yes"?>
<Relationships xmlns="http://schemas.openxmlformats.org/package/2006/relationships"><Relationship Id="rId8" Type="http://schemas.openxmlformats.org/officeDocument/2006/relationships/slideLayout" Target="../slideLayouts/slideLayout2409.xml"/><Relationship Id="rId3" Type="http://schemas.openxmlformats.org/officeDocument/2006/relationships/slideLayout" Target="../slideLayouts/slideLayout2404.xml"/><Relationship Id="rId7" Type="http://schemas.openxmlformats.org/officeDocument/2006/relationships/slideLayout" Target="../slideLayouts/slideLayout2408.xml"/><Relationship Id="rId12" Type="http://schemas.openxmlformats.org/officeDocument/2006/relationships/theme" Target="../theme/theme219.xml"/><Relationship Id="rId2" Type="http://schemas.openxmlformats.org/officeDocument/2006/relationships/slideLayout" Target="../slideLayouts/slideLayout2403.xml"/><Relationship Id="rId1" Type="http://schemas.openxmlformats.org/officeDocument/2006/relationships/slideLayout" Target="../slideLayouts/slideLayout2402.xml"/><Relationship Id="rId6" Type="http://schemas.openxmlformats.org/officeDocument/2006/relationships/slideLayout" Target="../slideLayouts/slideLayout2407.xml"/><Relationship Id="rId11" Type="http://schemas.openxmlformats.org/officeDocument/2006/relationships/slideLayout" Target="../slideLayouts/slideLayout2412.xml"/><Relationship Id="rId5" Type="http://schemas.openxmlformats.org/officeDocument/2006/relationships/slideLayout" Target="../slideLayouts/slideLayout2406.xml"/><Relationship Id="rId10" Type="http://schemas.openxmlformats.org/officeDocument/2006/relationships/slideLayout" Target="../slideLayouts/slideLayout2411.xml"/><Relationship Id="rId4" Type="http://schemas.openxmlformats.org/officeDocument/2006/relationships/slideLayout" Target="../slideLayouts/slideLayout2405.xml"/><Relationship Id="rId9" Type="http://schemas.openxmlformats.org/officeDocument/2006/relationships/slideLayout" Target="../slideLayouts/slideLayout241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theme" Target="../theme/theme22.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220.xml.rels><?xml version="1.0" encoding="UTF-8" standalone="yes"?>
<Relationships xmlns="http://schemas.openxmlformats.org/package/2006/relationships"><Relationship Id="rId8" Type="http://schemas.openxmlformats.org/officeDocument/2006/relationships/slideLayout" Target="../slideLayouts/slideLayout2420.xml"/><Relationship Id="rId3" Type="http://schemas.openxmlformats.org/officeDocument/2006/relationships/slideLayout" Target="../slideLayouts/slideLayout2415.xml"/><Relationship Id="rId7" Type="http://schemas.openxmlformats.org/officeDocument/2006/relationships/slideLayout" Target="../slideLayouts/slideLayout2419.xml"/><Relationship Id="rId12" Type="http://schemas.openxmlformats.org/officeDocument/2006/relationships/theme" Target="../theme/theme220.xml"/><Relationship Id="rId2" Type="http://schemas.openxmlformats.org/officeDocument/2006/relationships/slideLayout" Target="../slideLayouts/slideLayout2414.xml"/><Relationship Id="rId1" Type="http://schemas.openxmlformats.org/officeDocument/2006/relationships/slideLayout" Target="../slideLayouts/slideLayout2413.xml"/><Relationship Id="rId6" Type="http://schemas.openxmlformats.org/officeDocument/2006/relationships/slideLayout" Target="../slideLayouts/slideLayout2418.xml"/><Relationship Id="rId11" Type="http://schemas.openxmlformats.org/officeDocument/2006/relationships/slideLayout" Target="../slideLayouts/slideLayout2423.xml"/><Relationship Id="rId5" Type="http://schemas.openxmlformats.org/officeDocument/2006/relationships/slideLayout" Target="../slideLayouts/slideLayout2417.xml"/><Relationship Id="rId10" Type="http://schemas.openxmlformats.org/officeDocument/2006/relationships/slideLayout" Target="../slideLayouts/slideLayout2422.xml"/><Relationship Id="rId4" Type="http://schemas.openxmlformats.org/officeDocument/2006/relationships/slideLayout" Target="../slideLayouts/slideLayout2416.xml"/><Relationship Id="rId9" Type="http://schemas.openxmlformats.org/officeDocument/2006/relationships/slideLayout" Target="../slideLayouts/slideLayout2421.xml"/></Relationships>
</file>

<file path=ppt/slideMasters/_rels/slideMaster221.xml.rels><?xml version="1.0" encoding="UTF-8" standalone="yes"?>
<Relationships xmlns="http://schemas.openxmlformats.org/package/2006/relationships"><Relationship Id="rId8" Type="http://schemas.openxmlformats.org/officeDocument/2006/relationships/slideLayout" Target="../slideLayouts/slideLayout2431.xml"/><Relationship Id="rId3" Type="http://schemas.openxmlformats.org/officeDocument/2006/relationships/slideLayout" Target="../slideLayouts/slideLayout2426.xml"/><Relationship Id="rId7" Type="http://schemas.openxmlformats.org/officeDocument/2006/relationships/slideLayout" Target="../slideLayouts/slideLayout2430.xml"/><Relationship Id="rId12" Type="http://schemas.openxmlformats.org/officeDocument/2006/relationships/theme" Target="../theme/theme221.xml"/><Relationship Id="rId2" Type="http://schemas.openxmlformats.org/officeDocument/2006/relationships/slideLayout" Target="../slideLayouts/slideLayout2425.xml"/><Relationship Id="rId1" Type="http://schemas.openxmlformats.org/officeDocument/2006/relationships/slideLayout" Target="../slideLayouts/slideLayout2424.xml"/><Relationship Id="rId6" Type="http://schemas.openxmlformats.org/officeDocument/2006/relationships/slideLayout" Target="../slideLayouts/slideLayout2429.xml"/><Relationship Id="rId11" Type="http://schemas.openxmlformats.org/officeDocument/2006/relationships/slideLayout" Target="../slideLayouts/slideLayout2434.xml"/><Relationship Id="rId5" Type="http://schemas.openxmlformats.org/officeDocument/2006/relationships/slideLayout" Target="../slideLayouts/slideLayout2428.xml"/><Relationship Id="rId10" Type="http://schemas.openxmlformats.org/officeDocument/2006/relationships/slideLayout" Target="../slideLayouts/slideLayout2433.xml"/><Relationship Id="rId4" Type="http://schemas.openxmlformats.org/officeDocument/2006/relationships/slideLayout" Target="../slideLayouts/slideLayout2427.xml"/><Relationship Id="rId9" Type="http://schemas.openxmlformats.org/officeDocument/2006/relationships/slideLayout" Target="../slideLayouts/slideLayout2432.xml"/></Relationships>
</file>

<file path=ppt/slideMasters/_rels/slideMaster222.xml.rels><?xml version="1.0" encoding="UTF-8" standalone="yes"?>
<Relationships xmlns="http://schemas.openxmlformats.org/package/2006/relationships"><Relationship Id="rId8" Type="http://schemas.openxmlformats.org/officeDocument/2006/relationships/slideLayout" Target="../slideLayouts/slideLayout2442.xml"/><Relationship Id="rId3" Type="http://schemas.openxmlformats.org/officeDocument/2006/relationships/slideLayout" Target="../slideLayouts/slideLayout2437.xml"/><Relationship Id="rId7" Type="http://schemas.openxmlformats.org/officeDocument/2006/relationships/slideLayout" Target="../slideLayouts/slideLayout2441.xml"/><Relationship Id="rId12" Type="http://schemas.openxmlformats.org/officeDocument/2006/relationships/theme" Target="../theme/theme222.xml"/><Relationship Id="rId2" Type="http://schemas.openxmlformats.org/officeDocument/2006/relationships/slideLayout" Target="../slideLayouts/slideLayout2436.xml"/><Relationship Id="rId1" Type="http://schemas.openxmlformats.org/officeDocument/2006/relationships/slideLayout" Target="../slideLayouts/slideLayout2435.xml"/><Relationship Id="rId6" Type="http://schemas.openxmlformats.org/officeDocument/2006/relationships/slideLayout" Target="../slideLayouts/slideLayout2440.xml"/><Relationship Id="rId11" Type="http://schemas.openxmlformats.org/officeDocument/2006/relationships/slideLayout" Target="../slideLayouts/slideLayout2445.xml"/><Relationship Id="rId5" Type="http://schemas.openxmlformats.org/officeDocument/2006/relationships/slideLayout" Target="../slideLayouts/slideLayout2439.xml"/><Relationship Id="rId10" Type="http://schemas.openxmlformats.org/officeDocument/2006/relationships/slideLayout" Target="../slideLayouts/slideLayout2444.xml"/><Relationship Id="rId4" Type="http://schemas.openxmlformats.org/officeDocument/2006/relationships/slideLayout" Target="../slideLayouts/slideLayout2438.xml"/><Relationship Id="rId9" Type="http://schemas.openxmlformats.org/officeDocument/2006/relationships/slideLayout" Target="../slideLayouts/slideLayout2443.xml"/></Relationships>
</file>

<file path=ppt/slideMasters/_rels/slideMaster223.xml.rels><?xml version="1.0" encoding="UTF-8" standalone="yes"?>
<Relationships xmlns="http://schemas.openxmlformats.org/package/2006/relationships"><Relationship Id="rId8" Type="http://schemas.openxmlformats.org/officeDocument/2006/relationships/slideLayout" Target="../slideLayouts/slideLayout2453.xml"/><Relationship Id="rId3" Type="http://schemas.openxmlformats.org/officeDocument/2006/relationships/slideLayout" Target="../slideLayouts/slideLayout2448.xml"/><Relationship Id="rId7" Type="http://schemas.openxmlformats.org/officeDocument/2006/relationships/slideLayout" Target="../slideLayouts/slideLayout2452.xml"/><Relationship Id="rId12" Type="http://schemas.openxmlformats.org/officeDocument/2006/relationships/theme" Target="../theme/theme223.xml"/><Relationship Id="rId2" Type="http://schemas.openxmlformats.org/officeDocument/2006/relationships/slideLayout" Target="../slideLayouts/slideLayout2447.xml"/><Relationship Id="rId1" Type="http://schemas.openxmlformats.org/officeDocument/2006/relationships/slideLayout" Target="../slideLayouts/slideLayout2446.xml"/><Relationship Id="rId6" Type="http://schemas.openxmlformats.org/officeDocument/2006/relationships/slideLayout" Target="../slideLayouts/slideLayout2451.xml"/><Relationship Id="rId11" Type="http://schemas.openxmlformats.org/officeDocument/2006/relationships/slideLayout" Target="../slideLayouts/slideLayout2456.xml"/><Relationship Id="rId5" Type="http://schemas.openxmlformats.org/officeDocument/2006/relationships/slideLayout" Target="../slideLayouts/slideLayout2450.xml"/><Relationship Id="rId10" Type="http://schemas.openxmlformats.org/officeDocument/2006/relationships/slideLayout" Target="../slideLayouts/slideLayout2455.xml"/><Relationship Id="rId4" Type="http://schemas.openxmlformats.org/officeDocument/2006/relationships/slideLayout" Target="../slideLayouts/slideLayout2449.xml"/><Relationship Id="rId9" Type="http://schemas.openxmlformats.org/officeDocument/2006/relationships/slideLayout" Target="../slideLayouts/slideLayout2454.xml"/></Relationships>
</file>

<file path=ppt/slideMasters/_rels/slideMaster224.xml.rels><?xml version="1.0" encoding="UTF-8" standalone="yes"?>
<Relationships xmlns="http://schemas.openxmlformats.org/package/2006/relationships"><Relationship Id="rId8" Type="http://schemas.openxmlformats.org/officeDocument/2006/relationships/slideLayout" Target="../slideLayouts/slideLayout2464.xml"/><Relationship Id="rId3" Type="http://schemas.openxmlformats.org/officeDocument/2006/relationships/slideLayout" Target="../slideLayouts/slideLayout2459.xml"/><Relationship Id="rId7" Type="http://schemas.openxmlformats.org/officeDocument/2006/relationships/slideLayout" Target="../slideLayouts/slideLayout2463.xml"/><Relationship Id="rId12" Type="http://schemas.openxmlformats.org/officeDocument/2006/relationships/theme" Target="../theme/theme224.xml"/><Relationship Id="rId2" Type="http://schemas.openxmlformats.org/officeDocument/2006/relationships/slideLayout" Target="../slideLayouts/slideLayout2458.xml"/><Relationship Id="rId1" Type="http://schemas.openxmlformats.org/officeDocument/2006/relationships/slideLayout" Target="../slideLayouts/slideLayout2457.xml"/><Relationship Id="rId6" Type="http://schemas.openxmlformats.org/officeDocument/2006/relationships/slideLayout" Target="../slideLayouts/slideLayout2462.xml"/><Relationship Id="rId11" Type="http://schemas.openxmlformats.org/officeDocument/2006/relationships/slideLayout" Target="../slideLayouts/slideLayout2467.xml"/><Relationship Id="rId5" Type="http://schemas.openxmlformats.org/officeDocument/2006/relationships/slideLayout" Target="../slideLayouts/slideLayout2461.xml"/><Relationship Id="rId10" Type="http://schemas.openxmlformats.org/officeDocument/2006/relationships/slideLayout" Target="../slideLayouts/slideLayout2466.xml"/><Relationship Id="rId4" Type="http://schemas.openxmlformats.org/officeDocument/2006/relationships/slideLayout" Target="../slideLayouts/slideLayout2460.xml"/><Relationship Id="rId9" Type="http://schemas.openxmlformats.org/officeDocument/2006/relationships/slideLayout" Target="../slideLayouts/slideLayout2465.xml"/></Relationships>
</file>

<file path=ppt/slideMasters/_rels/slideMaster225.xml.rels><?xml version="1.0" encoding="UTF-8" standalone="yes"?>
<Relationships xmlns="http://schemas.openxmlformats.org/package/2006/relationships"><Relationship Id="rId8" Type="http://schemas.openxmlformats.org/officeDocument/2006/relationships/slideLayout" Target="../slideLayouts/slideLayout2475.xml"/><Relationship Id="rId3" Type="http://schemas.openxmlformats.org/officeDocument/2006/relationships/slideLayout" Target="../slideLayouts/slideLayout2470.xml"/><Relationship Id="rId7" Type="http://schemas.openxmlformats.org/officeDocument/2006/relationships/slideLayout" Target="../slideLayouts/slideLayout2474.xml"/><Relationship Id="rId12" Type="http://schemas.openxmlformats.org/officeDocument/2006/relationships/theme" Target="../theme/theme225.xml"/><Relationship Id="rId2" Type="http://schemas.openxmlformats.org/officeDocument/2006/relationships/slideLayout" Target="../slideLayouts/slideLayout2469.xml"/><Relationship Id="rId1" Type="http://schemas.openxmlformats.org/officeDocument/2006/relationships/slideLayout" Target="../slideLayouts/slideLayout2468.xml"/><Relationship Id="rId6" Type="http://schemas.openxmlformats.org/officeDocument/2006/relationships/slideLayout" Target="../slideLayouts/slideLayout2473.xml"/><Relationship Id="rId11" Type="http://schemas.openxmlformats.org/officeDocument/2006/relationships/slideLayout" Target="../slideLayouts/slideLayout2478.xml"/><Relationship Id="rId5" Type="http://schemas.openxmlformats.org/officeDocument/2006/relationships/slideLayout" Target="../slideLayouts/slideLayout2472.xml"/><Relationship Id="rId10" Type="http://schemas.openxmlformats.org/officeDocument/2006/relationships/slideLayout" Target="../slideLayouts/slideLayout2477.xml"/><Relationship Id="rId4" Type="http://schemas.openxmlformats.org/officeDocument/2006/relationships/slideLayout" Target="../slideLayouts/slideLayout2471.xml"/><Relationship Id="rId9" Type="http://schemas.openxmlformats.org/officeDocument/2006/relationships/slideLayout" Target="../slideLayouts/slideLayout2476.xml"/></Relationships>
</file>

<file path=ppt/slideMasters/_rels/slideMaster226.xml.rels><?xml version="1.0" encoding="UTF-8" standalone="yes"?>
<Relationships xmlns="http://schemas.openxmlformats.org/package/2006/relationships"><Relationship Id="rId8" Type="http://schemas.openxmlformats.org/officeDocument/2006/relationships/slideLayout" Target="../slideLayouts/slideLayout2486.xml"/><Relationship Id="rId3" Type="http://schemas.openxmlformats.org/officeDocument/2006/relationships/slideLayout" Target="../slideLayouts/slideLayout2481.xml"/><Relationship Id="rId7" Type="http://schemas.openxmlformats.org/officeDocument/2006/relationships/slideLayout" Target="../slideLayouts/slideLayout2485.xml"/><Relationship Id="rId12" Type="http://schemas.openxmlformats.org/officeDocument/2006/relationships/theme" Target="../theme/theme226.xml"/><Relationship Id="rId2" Type="http://schemas.openxmlformats.org/officeDocument/2006/relationships/slideLayout" Target="../slideLayouts/slideLayout2480.xml"/><Relationship Id="rId1" Type="http://schemas.openxmlformats.org/officeDocument/2006/relationships/slideLayout" Target="../slideLayouts/slideLayout2479.xml"/><Relationship Id="rId6" Type="http://schemas.openxmlformats.org/officeDocument/2006/relationships/slideLayout" Target="../slideLayouts/slideLayout2484.xml"/><Relationship Id="rId11" Type="http://schemas.openxmlformats.org/officeDocument/2006/relationships/slideLayout" Target="../slideLayouts/slideLayout2489.xml"/><Relationship Id="rId5" Type="http://schemas.openxmlformats.org/officeDocument/2006/relationships/slideLayout" Target="../slideLayouts/slideLayout2483.xml"/><Relationship Id="rId10" Type="http://schemas.openxmlformats.org/officeDocument/2006/relationships/slideLayout" Target="../slideLayouts/slideLayout2488.xml"/><Relationship Id="rId4" Type="http://schemas.openxmlformats.org/officeDocument/2006/relationships/slideLayout" Target="../slideLayouts/slideLayout2482.xml"/><Relationship Id="rId9" Type="http://schemas.openxmlformats.org/officeDocument/2006/relationships/slideLayout" Target="../slideLayouts/slideLayout2487.xml"/></Relationships>
</file>

<file path=ppt/slideMasters/_rels/slideMaster227.xml.rels><?xml version="1.0" encoding="UTF-8" standalone="yes"?>
<Relationships xmlns="http://schemas.openxmlformats.org/package/2006/relationships"><Relationship Id="rId8" Type="http://schemas.openxmlformats.org/officeDocument/2006/relationships/slideLayout" Target="../slideLayouts/slideLayout2497.xml"/><Relationship Id="rId3" Type="http://schemas.openxmlformats.org/officeDocument/2006/relationships/slideLayout" Target="../slideLayouts/slideLayout2492.xml"/><Relationship Id="rId7" Type="http://schemas.openxmlformats.org/officeDocument/2006/relationships/slideLayout" Target="../slideLayouts/slideLayout2496.xml"/><Relationship Id="rId12" Type="http://schemas.openxmlformats.org/officeDocument/2006/relationships/theme" Target="../theme/theme227.xml"/><Relationship Id="rId2" Type="http://schemas.openxmlformats.org/officeDocument/2006/relationships/slideLayout" Target="../slideLayouts/slideLayout2491.xml"/><Relationship Id="rId1" Type="http://schemas.openxmlformats.org/officeDocument/2006/relationships/slideLayout" Target="../slideLayouts/slideLayout2490.xml"/><Relationship Id="rId6" Type="http://schemas.openxmlformats.org/officeDocument/2006/relationships/slideLayout" Target="../slideLayouts/slideLayout2495.xml"/><Relationship Id="rId11" Type="http://schemas.openxmlformats.org/officeDocument/2006/relationships/slideLayout" Target="../slideLayouts/slideLayout2500.xml"/><Relationship Id="rId5" Type="http://schemas.openxmlformats.org/officeDocument/2006/relationships/slideLayout" Target="../slideLayouts/slideLayout2494.xml"/><Relationship Id="rId10" Type="http://schemas.openxmlformats.org/officeDocument/2006/relationships/slideLayout" Target="../slideLayouts/slideLayout2499.xml"/><Relationship Id="rId4" Type="http://schemas.openxmlformats.org/officeDocument/2006/relationships/slideLayout" Target="../slideLayouts/slideLayout2493.xml"/><Relationship Id="rId9" Type="http://schemas.openxmlformats.org/officeDocument/2006/relationships/slideLayout" Target="../slideLayouts/slideLayout2498.xml"/></Relationships>
</file>

<file path=ppt/slideMasters/_rels/slideMaster228.xml.rels><?xml version="1.0" encoding="UTF-8" standalone="yes"?>
<Relationships xmlns="http://schemas.openxmlformats.org/package/2006/relationships"><Relationship Id="rId8" Type="http://schemas.openxmlformats.org/officeDocument/2006/relationships/slideLayout" Target="../slideLayouts/slideLayout2508.xml"/><Relationship Id="rId3" Type="http://schemas.openxmlformats.org/officeDocument/2006/relationships/slideLayout" Target="../slideLayouts/slideLayout2503.xml"/><Relationship Id="rId7" Type="http://schemas.openxmlformats.org/officeDocument/2006/relationships/slideLayout" Target="../slideLayouts/slideLayout2507.xml"/><Relationship Id="rId12" Type="http://schemas.openxmlformats.org/officeDocument/2006/relationships/theme" Target="../theme/theme228.xml"/><Relationship Id="rId2" Type="http://schemas.openxmlformats.org/officeDocument/2006/relationships/slideLayout" Target="../slideLayouts/slideLayout2502.xml"/><Relationship Id="rId1" Type="http://schemas.openxmlformats.org/officeDocument/2006/relationships/slideLayout" Target="../slideLayouts/slideLayout2501.xml"/><Relationship Id="rId6" Type="http://schemas.openxmlformats.org/officeDocument/2006/relationships/slideLayout" Target="../slideLayouts/slideLayout2506.xml"/><Relationship Id="rId11" Type="http://schemas.openxmlformats.org/officeDocument/2006/relationships/slideLayout" Target="../slideLayouts/slideLayout2511.xml"/><Relationship Id="rId5" Type="http://schemas.openxmlformats.org/officeDocument/2006/relationships/slideLayout" Target="../slideLayouts/slideLayout2505.xml"/><Relationship Id="rId10" Type="http://schemas.openxmlformats.org/officeDocument/2006/relationships/slideLayout" Target="../slideLayouts/slideLayout2510.xml"/><Relationship Id="rId4" Type="http://schemas.openxmlformats.org/officeDocument/2006/relationships/slideLayout" Target="../slideLayouts/slideLayout2504.xml"/><Relationship Id="rId9" Type="http://schemas.openxmlformats.org/officeDocument/2006/relationships/slideLayout" Target="../slideLayouts/slideLayout2509.xml"/></Relationships>
</file>

<file path=ppt/slideMasters/_rels/slideMaster229.xml.rels><?xml version="1.0" encoding="UTF-8" standalone="yes"?>
<Relationships xmlns="http://schemas.openxmlformats.org/package/2006/relationships"><Relationship Id="rId8" Type="http://schemas.openxmlformats.org/officeDocument/2006/relationships/slideLayout" Target="../slideLayouts/slideLayout2519.xml"/><Relationship Id="rId3" Type="http://schemas.openxmlformats.org/officeDocument/2006/relationships/slideLayout" Target="../slideLayouts/slideLayout2514.xml"/><Relationship Id="rId7" Type="http://schemas.openxmlformats.org/officeDocument/2006/relationships/slideLayout" Target="../slideLayouts/slideLayout2518.xml"/><Relationship Id="rId12" Type="http://schemas.openxmlformats.org/officeDocument/2006/relationships/theme" Target="../theme/theme229.xml"/><Relationship Id="rId2" Type="http://schemas.openxmlformats.org/officeDocument/2006/relationships/slideLayout" Target="../slideLayouts/slideLayout2513.xml"/><Relationship Id="rId1" Type="http://schemas.openxmlformats.org/officeDocument/2006/relationships/slideLayout" Target="../slideLayouts/slideLayout2512.xml"/><Relationship Id="rId6" Type="http://schemas.openxmlformats.org/officeDocument/2006/relationships/slideLayout" Target="../slideLayouts/slideLayout2517.xml"/><Relationship Id="rId11" Type="http://schemas.openxmlformats.org/officeDocument/2006/relationships/slideLayout" Target="../slideLayouts/slideLayout2522.xml"/><Relationship Id="rId5" Type="http://schemas.openxmlformats.org/officeDocument/2006/relationships/slideLayout" Target="../slideLayouts/slideLayout2516.xml"/><Relationship Id="rId10" Type="http://schemas.openxmlformats.org/officeDocument/2006/relationships/slideLayout" Target="../slideLayouts/slideLayout2521.xml"/><Relationship Id="rId4" Type="http://schemas.openxmlformats.org/officeDocument/2006/relationships/slideLayout" Target="../slideLayouts/slideLayout2515.xml"/><Relationship Id="rId9" Type="http://schemas.openxmlformats.org/officeDocument/2006/relationships/slideLayout" Target="../slideLayouts/slideLayout252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1.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theme" Target="../theme/theme23.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s>
</file>

<file path=ppt/slideMasters/_rels/slideMaster230.xml.rels><?xml version="1.0" encoding="UTF-8" standalone="yes"?>
<Relationships xmlns="http://schemas.openxmlformats.org/package/2006/relationships"><Relationship Id="rId8" Type="http://schemas.openxmlformats.org/officeDocument/2006/relationships/slideLayout" Target="../slideLayouts/slideLayout2530.xml"/><Relationship Id="rId3" Type="http://schemas.openxmlformats.org/officeDocument/2006/relationships/slideLayout" Target="../slideLayouts/slideLayout2525.xml"/><Relationship Id="rId7" Type="http://schemas.openxmlformats.org/officeDocument/2006/relationships/slideLayout" Target="../slideLayouts/slideLayout2529.xml"/><Relationship Id="rId12" Type="http://schemas.openxmlformats.org/officeDocument/2006/relationships/theme" Target="../theme/theme230.xml"/><Relationship Id="rId2" Type="http://schemas.openxmlformats.org/officeDocument/2006/relationships/slideLayout" Target="../slideLayouts/slideLayout2524.xml"/><Relationship Id="rId1" Type="http://schemas.openxmlformats.org/officeDocument/2006/relationships/slideLayout" Target="../slideLayouts/slideLayout2523.xml"/><Relationship Id="rId6" Type="http://schemas.openxmlformats.org/officeDocument/2006/relationships/slideLayout" Target="../slideLayouts/slideLayout2528.xml"/><Relationship Id="rId11" Type="http://schemas.openxmlformats.org/officeDocument/2006/relationships/slideLayout" Target="../slideLayouts/slideLayout2533.xml"/><Relationship Id="rId5" Type="http://schemas.openxmlformats.org/officeDocument/2006/relationships/slideLayout" Target="../slideLayouts/slideLayout2527.xml"/><Relationship Id="rId10" Type="http://schemas.openxmlformats.org/officeDocument/2006/relationships/slideLayout" Target="../slideLayouts/slideLayout2532.xml"/><Relationship Id="rId4" Type="http://schemas.openxmlformats.org/officeDocument/2006/relationships/slideLayout" Target="../slideLayouts/slideLayout2526.xml"/><Relationship Id="rId9" Type="http://schemas.openxmlformats.org/officeDocument/2006/relationships/slideLayout" Target="../slideLayouts/slideLayout2531.xml"/></Relationships>
</file>

<file path=ppt/slideMasters/_rels/slideMaster231.xml.rels><?xml version="1.0" encoding="UTF-8" standalone="yes"?>
<Relationships xmlns="http://schemas.openxmlformats.org/package/2006/relationships"><Relationship Id="rId8" Type="http://schemas.openxmlformats.org/officeDocument/2006/relationships/slideLayout" Target="../slideLayouts/slideLayout2541.xml"/><Relationship Id="rId3" Type="http://schemas.openxmlformats.org/officeDocument/2006/relationships/slideLayout" Target="../slideLayouts/slideLayout2536.xml"/><Relationship Id="rId7" Type="http://schemas.openxmlformats.org/officeDocument/2006/relationships/slideLayout" Target="../slideLayouts/slideLayout2540.xml"/><Relationship Id="rId12" Type="http://schemas.openxmlformats.org/officeDocument/2006/relationships/theme" Target="../theme/theme231.xml"/><Relationship Id="rId2" Type="http://schemas.openxmlformats.org/officeDocument/2006/relationships/slideLayout" Target="../slideLayouts/slideLayout2535.xml"/><Relationship Id="rId1" Type="http://schemas.openxmlformats.org/officeDocument/2006/relationships/slideLayout" Target="../slideLayouts/slideLayout2534.xml"/><Relationship Id="rId6" Type="http://schemas.openxmlformats.org/officeDocument/2006/relationships/slideLayout" Target="../slideLayouts/slideLayout2539.xml"/><Relationship Id="rId11" Type="http://schemas.openxmlformats.org/officeDocument/2006/relationships/slideLayout" Target="../slideLayouts/slideLayout2544.xml"/><Relationship Id="rId5" Type="http://schemas.openxmlformats.org/officeDocument/2006/relationships/slideLayout" Target="../slideLayouts/slideLayout2538.xml"/><Relationship Id="rId10" Type="http://schemas.openxmlformats.org/officeDocument/2006/relationships/slideLayout" Target="../slideLayouts/slideLayout2543.xml"/><Relationship Id="rId4" Type="http://schemas.openxmlformats.org/officeDocument/2006/relationships/slideLayout" Target="../slideLayouts/slideLayout2537.xml"/><Relationship Id="rId9" Type="http://schemas.openxmlformats.org/officeDocument/2006/relationships/slideLayout" Target="../slideLayouts/slideLayout2542.xml"/></Relationships>
</file>

<file path=ppt/slideMasters/_rels/slideMaster232.xml.rels><?xml version="1.0" encoding="UTF-8" standalone="yes"?>
<Relationships xmlns="http://schemas.openxmlformats.org/package/2006/relationships"><Relationship Id="rId8" Type="http://schemas.openxmlformats.org/officeDocument/2006/relationships/slideLayout" Target="../slideLayouts/slideLayout2552.xml"/><Relationship Id="rId3" Type="http://schemas.openxmlformats.org/officeDocument/2006/relationships/slideLayout" Target="../slideLayouts/slideLayout2547.xml"/><Relationship Id="rId7" Type="http://schemas.openxmlformats.org/officeDocument/2006/relationships/slideLayout" Target="../slideLayouts/slideLayout2551.xml"/><Relationship Id="rId12" Type="http://schemas.openxmlformats.org/officeDocument/2006/relationships/theme" Target="../theme/theme232.xml"/><Relationship Id="rId2" Type="http://schemas.openxmlformats.org/officeDocument/2006/relationships/slideLayout" Target="../slideLayouts/slideLayout2546.xml"/><Relationship Id="rId1" Type="http://schemas.openxmlformats.org/officeDocument/2006/relationships/slideLayout" Target="../slideLayouts/slideLayout2545.xml"/><Relationship Id="rId6" Type="http://schemas.openxmlformats.org/officeDocument/2006/relationships/slideLayout" Target="../slideLayouts/slideLayout2550.xml"/><Relationship Id="rId11" Type="http://schemas.openxmlformats.org/officeDocument/2006/relationships/slideLayout" Target="../slideLayouts/slideLayout2555.xml"/><Relationship Id="rId5" Type="http://schemas.openxmlformats.org/officeDocument/2006/relationships/slideLayout" Target="../slideLayouts/slideLayout2549.xml"/><Relationship Id="rId10" Type="http://schemas.openxmlformats.org/officeDocument/2006/relationships/slideLayout" Target="../slideLayouts/slideLayout2554.xml"/><Relationship Id="rId4" Type="http://schemas.openxmlformats.org/officeDocument/2006/relationships/slideLayout" Target="../slideLayouts/slideLayout2548.xml"/><Relationship Id="rId9" Type="http://schemas.openxmlformats.org/officeDocument/2006/relationships/slideLayout" Target="../slideLayouts/slideLayout2553.xml"/></Relationships>
</file>

<file path=ppt/slideMasters/_rels/slideMaster233.xml.rels><?xml version="1.0" encoding="UTF-8" standalone="yes"?>
<Relationships xmlns="http://schemas.openxmlformats.org/package/2006/relationships"><Relationship Id="rId8" Type="http://schemas.openxmlformats.org/officeDocument/2006/relationships/slideLayout" Target="../slideLayouts/slideLayout2563.xml"/><Relationship Id="rId3" Type="http://schemas.openxmlformats.org/officeDocument/2006/relationships/slideLayout" Target="../slideLayouts/slideLayout2558.xml"/><Relationship Id="rId7" Type="http://schemas.openxmlformats.org/officeDocument/2006/relationships/slideLayout" Target="../slideLayouts/slideLayout2562.xml"/><Relationship Id="rId12" Type="http://schemas.openxmlformats.org/officeDocument/2006/relationships/theme" Target="../theme/theme233.xml"/><Relationship Id="rId2" Type="http://schemas.openxmlformats.org/officeDocument/2006/relationships/slideLayout" Target="../slideLayouts/slideLayout2557.xml"/><Relationship Id="rId1" Type="http://schemas.openxmlformats.org/officeDocument/2006/relationships/slideLayout" Target="../slideLayouts/slideLayout2556.xml"/><Relationship Id="rId6" Type="http://schemas.openxmlformats.org/officeDocument/2006/relationships/slideLayout" Target="../slideLayouts/slideLayout2561.xml"/><Relationship Id="rId11" Type="http://schemas.openxmlformats.org/officeDocument/2006/relationships/slideLayout" Target="../slideLayouts/slideLayout2566.xml"/><Relationship Id="rId5" Type="http://schemas.openxmlformats.org/officeDocument/2006/relationships/slideLayout" Target="../slideLayouts/slideLayout2560.xml"/><Relationship Id="rId10" Type="http://schemas.openxmlformats.org/officeDocument/2006/relationships/slideLayout" Target="../slideLayouts/slideLayout2565.xml"/><Relationship Id="rId4" Type="http://schemas.openxmlformats.org/officeDocument/2006/relationships/slideLayout" Target="../slideLayouts/slideLayout2559.xml"/><Relationship Id="rId9" Type="http://schemas.openxmlformats.org/officeDocument/2006/relationships/slideLayout" Target="../slideLayouts/slideLayout2564.xml"/></Relationships>
</file>

<file path=ppt/slideMasters/_rels/slideMaster234.xml.rels><?xml version="1.0" encoding="UTF-8" standalone="yes"?>
<Relationships xmlns="http://schemas.openxmlformats.org/package/2006/relationships"><Relationship Id="rId8" Type="http://schemas.openxmlformats.org/officeDocument/2006/relationships/slideLayout" Target="../slideLayouts/slideLayout2574.xml"/><Relationship Id="rId3" Type="http://schemas.openxmlformats.org/officeDocument/2006/relationships/slideLayout" Target="../slideLayouts/slideLayout2569.xml"/><Relationship Id="rId7" Type="http://schemas.openxmlformats.org/officeDocument/2006/relationships/slideLayout" Target="../slideLayouts/slideLayout2573.xml"/><Relationship Id="rId12" Type="http://schemas.openxmlformats.org/officeDocument/2006/relationships/theme" Target="../theme/theme234.xml"/><Relationship Id="rId2" Type="http://schemas.openxmlformats.org/officeDocument/2006/relationships/slideLayout" Target="../slideLayouts/slideLayout2568.xml"/><Relationship Id="rId1" Type="http://schemas.openxmlformats.org/officeDocument/2006/relationships/slideLayout" Target="../slideLayouts/slideLayout2567.xml"/><Relationship Id="rId6" Type="http://schemas.openxmlformats.org/officeDocument/2006/relationships/slideLayout" Target="../slideLayouts/slideLayout2572.xml"/><Relationship Id="rId11" Type="http://schemas.openxmlformats.org/officeDocument/2006/relationships/slideLayout" Target="../slideLayouts/slideLayout2577.xml"/><Relationship Id="rId5" Type="http://schemas.openxmlformats.org/officeDocument/2006/relationships/slideLayout" Target="../slideLayouts/slideLayout2571.xml"/><Relationship Id="rId10" Type="http://schemas.openxmlformats.org/officeDocument/2006/relationships/slideLayout" Target="../slideLayouts/slideLayout2576.xml"/><Relationship Id="rId4" Type="http://schemas.openxmlformats.org/officeDocument/2006/relationships/slideLayout" Target="../slideLayouts/slideLayout2570.xml"/><Relationship Id="rId9" Type="http://schemas.openxmlformats.org/officeDocument/2006/relationships/slideLayout" Target="../slideLayouts/slideLayout2575.xml"/></Relationships>
</file>

<file path=ppt/slideMasters/_rels/slideMaster235.xml.rels><?xml version="1.0" encoding="UTF-8" standalone="yes"?>
<Relationships xmlns="http://schemas.openxmlformats.org/package/2006/relationships"><Relationship Id="rId8" Type="http://schemas.openxmlformats.org/officeDocument/2006/relationships/slideLayout" Target="../slideLayouts/slideLayout2585.xml"/><Relationship Id="rId3" Type="http://schemas.openxmlformats.org/officeDocument/2006/relationships/slideLayout" Target="../slideLayouts/slideLayout2580.xml"/><Relationship Id="rId7" Type="http://schemas.openxmlformats.org/officeDocument/2006/relationships/slideLayout" Target="../slideLayouts/slideLayout2584.xml"/><Relationship Id="rId12" Type="http://schemas.openxmlformats.org/officeDocument/2006/relationships/theme" Target="../theme/theme235.xml"/><Relationship Id="rId2" Type="http://schemas.openxmlformats.org/officeDocument/2006/relationships/slideLayout" Target="../slideLayouts/slideLayout2579.xml"/><Relationship Id="rId1" Type="http://schemas.openxmlformats.org/officeDocument/2006/relationships/slideLayout" Target="../slideLayouts/slideLayout2578.xml"/><Relationship Id="rId6" Type="http://schemas.openxmlformats.org/officeDocument/2006/relationships/slideLayout" Target="../slideLayouts/slideLayout2583.xml"/><Relationship Id="rId11" Type="http://schemas.openxmlformats.org/officeDocument/2006/relationships/slideLayout" Target="../slideLayouts/slideLayout2588.xml"/><Relationship Id="rId5" Type="http://schemas.openxmlformats.org/officeDocument/2006/relationships/slideLayout" Target="../slideLayouts/slideLayout2582.xml"/><Relationship Id="rId10" Type="http://schemas.openxmlformats.org/officeDocument/2006/relationships/slideLayout" Target="../slideLayouts/slideLayout2587.xml"/><Relationship Id="rId4" Type="http://schemas.openxmlformats.org/officeDocument/2006/relationships/slideLayout" Target="../slideLayouts/slideLayout2581.xml"/><Relationship Id="rId9" Type="http://schemas.openxmlformats.org/officeDocument/2006/relationships/slideLayout" Target="../slideLayouts/slideLayout2586.xml"/></Relationships>
</file>

<file path=ppt/slideMasters/_rels/slideMaster236.xml.rels><?xml version="1.0" encoding="UTF-8" standalone="yes"?>
<Relationships xmlns="http://schemas.openxmlformats.org/package/2006/relationships"><Relationship Id="rId8" Type="http://schemas.openxmlformats.org/officeDocument/2006/relationships/slideLayout" Target="../slideLayouts/slideLayout2596.xml"/><Relationship Id="rId3" Type="http://schemas.openxmlformats.org/officeDocument/2006/relationships/slideLayout" Target="../slideLayouts/slideLayout2591.xml"/><Relationship Id="rId7" Type="http://schemas.openxmlformats.org/officeDocument/2006/relationships/slideLayout" Target="../slideLayouts/slideLayout2595.xml"/><Relationship Id="rId12" Type="http://schemas.openxmlformats.org/officeDocument/2006/relationships/theme" Target="../theme/theme236.xml"/><Relationship Id="rId2" Type="http://schemas.openxmlformats.org/officeDocument/2006/relationships/slideLayout" Target="../slideLayouts/slideLayout2590.xml"/><Relationship Id="rId1" Type="http://schemas.openxmlformats.org/officeDocument/2006/relationships/slideLayout" Target="../slideLayouts/slideLayout2589.xml"/><Relationship Id="rId6" Type="http://schemas.openxmlformats.org/officeDocument/2006/relationships/slideLayout" Target="../slideLayouts/slideLayout2594.xml"/><Relationship Id="rId11" Type="http://schemas.openxmlformats.org/officeDocument/2006/relationships/slideLayout" Target="../slideLayouts/slideLayout2599.xml"/><Relationship Id="rId5" Type="http://schemas.openxmlformats.org/officeDocument/2006/relationships/slideLayout" Target="../slideLayouts/slideLayout2593.xml"/><Relationship Id="rId10" Type="http://schemas.openxmlformats.org/officeDocument/2006/relationships/slideLayout" Target="../slideLayouts/slideLayout2598.xml"/><Relationship Id="rId4" Type="http://schemas.openxmlformats.org/officeDocument/2006/relationships/slideLayout" Target="../slideLayouts/slideLayout2592.xml"/><Relationship Id="rId9" Type="http://schemas.openxmlformats.org/officeDocument/2006/relationships/slideLayout" Target="../slideLayouts/slideLayout2597.xml"/></Relationships>
</file>

<file path=ppt/slideMasters/_rels/slideMaster237.xml.rels><?xml version="1.0" encoding="UTF-8" standalone="yes"?>
<Relationships xmlns="http://schemas.openxmlformats.org/package/2006/relationships"><Relationship Id="rId8" Type="http://schemas.openxmlformats.org/officeDocument/2006/relationships/slideLayout" Target="../slideLayouts/slideLayout2607.xml"/><Relationship Id="rId3" Type="http://schemas.openxmlformats.org/officeDocument/2006/relationships/slideLayout" Target="../slideLayouts/slideLayout2602.xml"/><Relationship Id="rId7" Type="http://schemas.openxmlformats.org/officeDocument/2006/relationships/slideLayout" Target="../slideLayouts/slideLayout2606.xml"/><Relationship Id="rId12" Type="http://schemas.openxmlformats.org/officeDocument/2006/relationships/theme" Target="../theme/theme237.xml"/><Relationship Id="rId2" Type="http://schemas.openxmlformats.org/officeDocument/2006/relationships/slideLayout" Target="../slideLayouts/slideLayout2601.xml"/><Relationship Id="rId1" Type="http://schemas.openxmlformats.org/officeDocument/2006/relationships/slideLayout" Target="../slideLayouts/slideLayout2600.xml"/><Relationship Id="rId6" Type="http://schemas.openxmlformats.org/officeDocument/2006/relationships/slideLayout" Target="../slideLayouts/slideLayout2605.xml"/><Relationship Id="rId11" Type="http://schemas.openxmlformats.org/officeDocument/2006/relationships/slideLayout" Target="../slideLayouts/slideLayout2610.xml"/><Relationship Id="rId5" Type="http://schemas.openxmlformats.org/officeDocument/2006/relationships/slideLayout" Target="../slideLayouts/slideLayout2604.xml"/><Relationship Id="rId10" Type="http://schemas.openxmlformats.org/officeDocument/2006/relationships/slideLayout" Target="../slideLayouts/slideLayout2609.xml"/><Relationship Id="rId4" Type="http://schemas.openxmlformats.org/officeDocument/2006/relationships/slideLayout" Target="../slideLayouts/slideLayout2603.xml"/><Relationship Id="rId9" Type="http://schemas.openxmlformats.org/officeDocument/2006/relationships/slideLayout" Target="../slideLayouts/slideLayout2608.xml"/></Relationships>
</file>

<file path=ppt/slideMasters/_rels/slideMaster238.xml.rels><?xml version="1.0" encoding="UTF-8" standalone="yes"?>
<Relationships xmlns="http://schemas.openxmlformats.org/package/2006/relationships"><Relationship Id="rId8" Type="http://schemas.openxmlformats.org/officeDocument/2006/relationships/slideLayout" Target="../slideLayouts/slideLayout2618.xml"/><Relationship Id="rId3" Type="http://schemas.openxmlformats.org/officeDocument/2006/relationships/slideLayout" Target="../slideLayouts/slideLayout2613.xml"/><Relationship Id="rId7" Type="http://schemas.openxmlformats.org/officeDocument/2006/relationships/slideLayout" Target="../slideLayouts/slideLayout2617.xml"/><Relationship Id="rId12" Type="http://schemas.openxmlformats.org/officeDocument/2006/relationships/theme" Target="../theme/theme238.xml"/><Relationship Id="rId2" Type="http://schemas.openxmlformats.org/officeDocument/2006/relationships/slideLayout" Target="../slideLayouts/slideLayout2612.xml"/><Relationship Id="rId1" Type="http://schemas.openxmlformats.org/officeDocument/2006/relationships/slideLayout" Target="../slideLayouts/slideLayout2611.xml"/><Relationship Id="rId6" Type="http://schemas.openxmlformats.org/officeDocument/2006/relationships/slideLayout" Target="../slideLayouts/slideLayout2616.xml"/><Relationship Id="rId11" Type="http://schemas.openxmlformats.org/officeDocument/2006/relationships/slideLayout" Target="../slideLayouts/slideLayout2621.xml"/><Relationship Id="rId5" Type="http://schemas.openxmlformats.org/officeDocument/2006/relationships/slideLayout" Target="../slideLayouts/slideLayout2615.xml"/><Relationship Id="rId10" Type="http://schemas.openxmlformats.org/officeDocument/2006/relationships/slideLayout" Target="../slideLayouts/slideLayout2620.xml"/><Relationship Id="rId4" Type="http://schemas.openxmlformats.org/officeDocument/2006/relationships/slideLayout" Target="../slideLayouts/slideLayout2614.xml"/><Relationship Id="rId9" Type="http://schemas.openxmlformats.org/officeDocument/2006/relationships/slideLayout" Target="../slideLayouts/slideLayout2619.xml"/></Relationships>
</file>

<file path=ppt/slideMasters/_rels/slideMaster239.xml.rels><?xml version="1.0" encoding="UTF-8" standalone="yes"?>
<Relationships xmlns="http://schemas.openxmlformats.org/package/2006/relationships"><Relationship Id="rId8" Type="http://schemas.openxmlformats.org/officeDocument/2006/relationships/slideLayout" Target="../slideLayouts/slideLayout2629.xml"/><Relationship Id="rId3" Type="http://schemas.openxmlformats.org/officeDocument/2006/relationships/slideLayout" Target="../slideLayouts/slideLayout2624.xml"/><Relationship Id="rId7" Type="http://schemas.openxmlformats.org/officeDocument/2006/relationships/slideLayout" Target="../slideLayouts/slideLayout2628.xml"/><Relationship Id="rId12" Type="http://schemas.openxmlformats.org/officeDocument/2006/relationships/theme" Target="../theme/theme239.xml"/><Relationship Id="rId2" Type="http://schemas.openxmlformats.org/officeDocument/2006/relationships/slideLayout" Target="../slideLayouts/slideLayout2623.xml"/><Relationship Id="rId1" Type="http://schemas.openxmlformats.org/officeDocument/2006/relationships/slideLayout" Target="../slideLayouts/slideLayout2622.xml"/><Relationship Id="rId6" Type="http://schemas.openxmlformats.org/officeDocument/2006/relationships/slideLayout" Target="../slideLayouts/slideLayout2627.xml"/><Relationship Id="rId11" Type="http://schemas.openxmlformats.org/officeDocument/2006/relationships/slideLayout" Target="../slideLayouts/slideLayout2632.xml"/><Relationship Id="rId5" Type="http://schemas.openxmlformats.org/officeDocument/2006/relationships/slideLayout" Target="../slideLayouts/slideLayout2626.xml"/><Relationship Id="rId10" Type="http://schemas.openxmlformats.org/officeDocument/2006/relationships/slideLayout" Target="../slideLayouts/slideLayout2631.xml"/><Relationship Id="rId4" Type="http://schemas.openxmlformats.org/officeDocument/2006/relationships/slideLayout" Target="../slideLayouts/slideLayout2625.xml"/><Relationship Id="rId9" Type="http://schemas.openxmlformats.org/officeDocument/2006/relationships/slideLayout" Target="../slideLayouts/slideLayout2630.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2.xml"/><Relationship Id="rId3" Type="http://schemas.openxmlformats.org/officeDocument/2006/relationships/slideLayout" Target="../slideLayouts/slideLayout257.xml"/><Relationship Id="rId7" Type="http://schemas.openxmlformats.org/officeDocument/2006/relationships/slideLayout" Target="../slideLayouts/slideLayout261.xml"/><Relationship Id="rId12" Type="http://schemas.openxmlformats.org/officeDocument/2006/relationships/theme" Target="../theme/theme24.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0" Type="http://schemas.openxmlformats.org/officeDocument/2006/relationships/slideLayout" Target="../slideLayouts/slideLayout264.xml"/><Relationship Id="rId4" Type="http://schemas.openxmlformats.org/officeDocument/2006/relationships/slideLayout" Target="../slideLayouts/slideLayout258.xml"/><Relationship Id="rId9" Type="http://schemas.openxmlformats.org/officeDocument/2006/relationships/slideLayout" Target="../slideLayouts/slideLayout263.xml"/></Relationships>
</file>

<file path=ppt/slideMasters/_rels/slideMaster240.xml.rels><?xml version="1.0" encoding="UTF-8" standalone="yes"?>
<Relationships xmlns="http://schemas.openxmlformats.org/package/2006/relationships"><Relationship Id="rId8" Type="http://schemas.openxmlformats.org/officeDocument/2006/relationships/slideLayout" Target="../slideLayouts/slideLayout2640.xml"/><Relationship Id="rId3" Type="http://schemas.openxmlformats.org/officeDocument/2006/relationships/slideLayout" Target="../slideLayouts/slideLayout2635.xml"/><Relationship Id="rId7" Type="http://schemas.openxmlformats.org/officeDocument/2006/relationships/slideLayout" Target="../slideLayouts/slideLayout2639.xml"/><Relationship Id="rId12" Type="http://schemas.openxmlformats.org/officeDocument/2006/relationships/theme" Target="../theme/theme240.xml"/><Relationship Id="rId2" Type="http://schemas.openxmlformats.org/officeDocument/2006/relationships/slideLayout" Target="../slideLayouts/slideLayout2634.xml"/><Relationship Id="rId1" Type="http://schemas.openxmlformats.org/officeDocument/2006/relationships/slideLayout" Target="../slideLayouts/slideLayout2633.xml"/><Relationship Id="rId6" Type="http://schemas.openxmlformats.org/officeDocument/2006/relationships/slideLayout" Target="../slideLayouts/slideLayout2638.xml"/><Relationship Id="rId11" Type="http://schemas.openxmlformats.org/officeDocument/2006/relationships/slideLayout" Target="../slideLayouts/slideLayout2643.xml"/><Relationship Id="rId5" Type="http://schemas.openxmlformats.org/officeDocument/2006/relationships/slideLayout" Target="../slideLayouts/slideLayout2637.xml"/><Relationship Id="rId10" Type="http://schemas.openxmlformats.org/officeDocument/2006/relationships/slideLayout" Target="../slideLayouts/slideLayout2642.xml"/><Relationship Id="rId4" Type="http://schemas.openxmlformats.org/officeDocument/2006/relationships/slideLayout" Target="../slideLayouts/slideLayout2636.xml"/><Relationship Id="rId9" Type="http://schemas.openxmlformats.org/officeDocument/2006/relationships/slideLayout" Target="../slideLayouts/slideLayout2641.xml"/></Relationships>
</file>

<file path=ppt/slideMasters/_rels/slideMaster241.xml.rels><?xml version="1.0" encoding="UTF-8" standalone="yes"?>
<Relationships xmlns="http://schemas.openxmlformats.org/package/2006/relationships"><Relationship Id="rId8" Type="http://schemas.openxmlformats.org/officeDocument/2006/relationships/slideLayout" Target="../slideLayouts/slideLayout2651.xml"/><Relationship Id="rId3" Type="http://schemas.openxmlformats.org/officeDocument/2006/relationships/slideLayout" Target="../slideLayouts/slideLayout2646.xml"/><Relationship Id="rId7" Type="http://schemas.openxmlformats.org/officeDocument/2006/relationships/slideLayout" Target="../slideLayouts/slideLayout2650.xml"/><Relationship Id="rId12" Type="http://schemas.openxmlformats.org/officeDocument/2006/relationships/theme" Target="../theme/theme241.xml"/><Relationship Id="rId2" Type="http://schemas.openxmlformats.org/officeDocument/2006/relationships/slideLayout" Target="../slideLayouts/slideLayout2645.xml"/><Relationship Id="rId1" Type="http://schemas.openxmlformats.org/officeDocument/2006/relationships/slideLayout" Target="../slideLayouts/slideLayout2644.xml"/><Relationship Id="rId6" Type="http://schemas.openxmlformats.org/officeDocument/2006/relationships/slideLayout" Target="../slideLayouts/slideLayout2649.xml"/><Relationship Id="rId11" Type="http://schemas.openxmlformats.org/officeDocument/2006/relationships/slideLayout" Target="../slideLayouts/slideLayout2654.xml"/><Relationship Id="rId5" Type="http://schemas.openxmlformats.org/officeDocument/2006/relationships/slideLayout" Target="../slideLayouts/slideLayout2648.xml"/><Relationship Id="rId10" Type="http://schemas.openxmlformats.org/officeDocument/2006/relationships/slideLayout" Target="../slideLayouts/slideLayout2653.xml"/><Relationship Id="rId4" Type="http://schemas.openxmlformats.org/officeDocument/2006/relationships/slideLayout" Target="../slideLayouts/slideLayout2647.xml"/><Relationship Id="rId9" Type="http://schemas.openxmlformats.org/officeDocument/2006/relationships/slideLayout" Target="../slideLayouts/slideLayout2652.xml"/></Relationships>
</file>

<file path=ppt/slideMasters/_rels/slideMaster242.xml.rels><?xml version="1.0" encoding="UTF-8" standalone="yes"?>
<Relationships xmlns="http://schemas.openxmlformats.org/package/2006/relationships"><Relationship Id="rId8" Type="http://schemas.openxmlformats.org/officeDocument/2006/relationships/slideLayout" Target="../slideLayouts/slideLayout2662.xml"/><Relationship Id="rId3" Type="http://schemas.openxmlformats.org/officeDocument/2006/relationships/slideLayout" Target="../slideLayouts/slideLayout2657.xml"/><Relationship Id="rId7" Type="http://schemas.openxmlformats.org/officeDocument/2006/relationships/slideLayout" Target="../slideLayouts/slideLayout2661.xml"/><Relationship Id="rId12" Type="http://schemas.openxmlformats.org/officeDocument/2006/relationships/theme" Target="../theme/theme242.xml"/><Relationship Id="rId2" Type="http://schemas.openxmlformats.org/officeDocument/2006/relationships/slideLayout" Target="../slideLayouts/slideLayout2656.xml"/><Relationship Id="rId1" Type="http://schemas.openxmlformats.org/officeDocument/2006/relationships/slideLayout" Target="../slideLayouts/slideLayout2655.xml"/><Relationship Id="rId6" Type="http://schemas.openxmlformats.org/officeDocument/2006/relationships/slideLayout" Target="../slideLayouts/slideLayout2660.xml"/><Relationship Id="rId11" Type="http://schemas.openxmlformats.org/officeDocument/2006/relationships/slideLayout" Target="../slideLayouts/slideLayout2665.xml"/><Relationship Id="rId5" Type="http://schemas.openxmlformats.org/officeDocument/2006/relationships/slideLayout" Target="../slideLayouts/slideLayout2659.xml"/><Relationship Id="rId10" Type="http://schemas.openxmlformats.org/officeDocument/2006/relationships/slideLayout" Target="../slideLayouts/slideLayout2664.xml"/><Relationship Id="rId4" Type="http://schemas.openxmlformats.org/officeDocument/2006/relationships/slideLayout" Target="../slideLayouts/slideLayout2658.xml"/><Relationship Id="rId9" Type="http://schemas.openxmlformats.org/officeDocument/2006/relationships/slideLayout" Target="../slideLayouts/slideLayout2663.xml"/></Relationships>
</file>

<file path=ppt/slideMasters/_rels/slideMaster243.xml.rels><?xml version="1.0" encoding="UTF-8" standalone="yes"?>
<Relationships xmlns="http://schemas.openxmlformats.org/package/2006/relationships"><Relationship Id="rId8" Type="http://schemas.openxmlformats.org/officeDocument/2006/relationships/slideLayout" Target="../slideLayouts/slideLayout2673.xml"/><Relationship Id="rId3" Type="http://schemas.openxmlformats.org/officeDocument/2006/relationships/slideLayout" Target="../slideLayouts/slideLayout2668.xml"/><Relationship Id="rId7" Type="http://schemas.openxmlformats.org/officeDocument/2006/relationships/slideLayout" Target="../slideLayouts/slideLayout2672.xml"/><Relationship Id="rId12" Type="http://schemas.openxmlformats.org/officeDocument/2006/relationships/theme" Target="../theme/theme243.xml"/><Relationship Id="rId2" Type="http://schemas.openxmlformats.org/officeDocument/2006/relationships/slideLayout" Target="../slideLayouts/slideLayout2667.xml"/><Relationship Id="rId1" Type="http://schemas.openxmlformats.org/officeDocument/2006/relationships/slideLayout" Target="../slideLayouts/slideLayout2666.xml"/><Relationship Id="rId6" Type="http://schemas.openxmlformats.org/officeDocument/2006/relationships/slideLayout" Target="../slideLayouts/slideLayout2671.xml"/><Relationship Id="rId11" Type="http://schemas.openxmlformats.org/officeDocument/2006/relationships/slideLayout" Target="../slideLayouts/slideLayout2676.xml"/><Relationship Id="rId5" Type="http://schemas.openxmlformats.org/officeDocument/2006/relationships/slideLayout" Target="../slideLayouts/slideLayout2670.xml"/><Relationship Id="rId10" Type="http://schemas.openxmlformats.org/officeDocument/2006/relationships/slideLayout" Target="../slideLayouts/slideLayout2675.xml"/><Relationship Id="rId4" Type="http://schemas.openxmlformats.org/officeDocument/2006/relationships/slideLayout" Target="../slideLayouts/slideLayout2669.xml"/><Relationship Id="rId9" Type="http://schemas.openxmlformats.org/officeDocument/2006/relationships/slideLayout" Target="../slideLayouts/slideLayout2674.xml"/></Relationships>
</file>

<file path=ppt/slideMasters/_rels/slideMaster244.xml.rels><?xml version="1.0" encoding="UTF-8" standalone="yes"?>
<Relationships xmlns="http://schemas.openxmlformats.org/package/2006/relationships"><Relationship Id="rId8" Type="http://schemas.openxmlformats.org/officeDocument/2006/relationships/slideLayout" Target="../slideLayouts/slideLayout2684.xml"/><Relationship Id="rId3" Type="http://schemas.openxmlformats.org/officeDocument/2006/relationships/slideLayout" Target="../slideLayouts/slideLayout2679.xml"/><Relationship Id="rId7" Type="http://schemas.openxmlformats.org/officeDocument/2006/relationships/slideLayout" Target="../slideLayouts/slideLayout2683.xml"/><Relationship Id="rId12" Type="http://schemas.openxmlformats.org/officeDocument/2006/relationships/theme" Target="../theme/theme244.xml"/><Relationship Id="rId2" Type="http://schemas.openxmlformats.org/officeDocument/2006/relationships/slideLayout" Target="../slideLayouts/slideLayout2678.xml"/><Relationship Id="rId1" Type="http://schemas.openxmlformats.org/officeDocument/2006/relationships/slideLayout" Target="../slideLayouts/slideLayout2677.xml"/><Relationship Id="rId6" Type="http://schemas.openxmlformats.org/officeDocument/2006/relationships/slideLayout" Target="../slideLayouts/slideLayout2682.xml"/><Relationship Id="rId11" Type="http://schemas.openxmlformats.org/officeDocument/2006/relationships/slideLayout" Target="../slideLayouts/slideLayout2687.xml"/><Relationship Id="rId5" Type="http://schemas.openxmlformats.org/officeDocument/2006/relationships/slideLayout" Target="../slideLayouts/slideLayout2681.xml"/><Relationship Id="rId10" Type="http://schemas.openxmlformats.org/officeDocument/2006/relationships/slideLayout" Target="../slideLayouts/slideLayout2686.xml"/><Relationship Id="rId4" Type="http://schemas.openxmlformats.org/officeDocument/2006/relationships/slideLayout" Target="../slideLayouts/slideLayout2680.xml"/><Relationship Id="rId9" Type="http://schemas.openxmlformats.org/officeDocument/2006/relationships/slideLayout" Target="../slideLayouts/slideLayout2685.xml"/></Relationships>
</file>

<file path=ppt/slideMasters/_rels/slideMaster245.xml.rels><?xml version="1.0" encoding="UTF-8" standalone="yes"?>
<Relationships xmlns="http://schemas.openxmlformats.org/package/2006/relationships"><Relationship Id="rId8" Type="http://schemas.openxmlformats.org/officeDocument/2006/relationships/slideLayout" Target="../slideLayouts/slideLayout2695.xml"/><Relationship Id="rId3" Type="http://schemas.openxmlformats.org/officeDocument/2006/relationships/slideLayout" Target="../slideLayouts/slideLayout2690.xml"/><Relationship Id="rId7" Type="http://schemas.openxmlformats.org/officeDocument/2006/relationships/slideLayout" Target="../slideLayouts/slideLayout2694.xml"/><Relationship Id="rId12" Type="http://schemas.openxmlformats.org/officeDocument/2006/relationships/theme" Target="../theme/theme245.xml"/><Relationship Id="rId2" Type="http://schemas.openxmlformats.org/officeDocument/2006/relationships/slideLayout" Target="../slideLayouts/slideLayout2689.xml"/><Relationship Id="rId1" Type="http://schemas.openxmlformats.org/officeDocument/2006/relationships/slideLayout" Target="../slideLayouts/slideLayout2688.xml"/><Relationship Id="rId6" Type="http://schemas.openxmlformats.org/officeDocument/2006/relationships/slideLayout" Target="../slideLayouts/slideLayout2693.xml"/><Relationship Id="rId11" Type="http://schemas.openxmlformats.org/officeDocument/2006/relationships/slideLayout" Target="../slideLayouts/slideLayout2698.xml"/><Relationship Id="rId5" Type="http://schemas.openxmlformats.org/officeDocument/2006/relationships/slideLayout" Target="../slideLayouts/slideLayout2692.xml"/><Relationship Id="rId10" Type="http://schemas.openxmlformats.org/officeDocument/2006/relationships/slideLayout" Target="../slideLayouts/slideLayout2697.xml"/><Relationship Id="rId4" Type="http://schemas.openxmlformats.org/officeDocument/2006/relationships/slideLayout" Target="../slideLayouts/slideLayout2691.xml"/><Relationship Id="rId9" Type="http://schemas.openxmlformats.org/officeDocument/2006/relationships/slideLayout" Target="../slideLayouts/slideLayout2696.xml"/></Relationships>
</file>

<file path=ppt/slideMasters/_rels/slideMaster246.xml.rels><?xml version="1.0" encoding="UTF-8" standalone="yes"?>
<Relationships xmlns="http://schemas.openxmlformats.org/package/2006/relationships"><Relationship Id="rId8" Type="http://schemas.openxmlformats.org/officeDocument/2006/relationships/slideLayout" Target="../slideLayouts/slideLayout2706.xml"/><Relationship Id="rId3" Type="http://schemas.openxmlformats.org/officeDocument/2006/relationships/slideLayout" Target="../slideLayouts/slideLayout2701.xml"/><Relationship Id="rId7" Type="http://schemas.openxmlformats.org/officeDocument/2006/relationships/slideLayout" Target="../slideLayouts/slideLayout2705.xml"/><Relationship Id="rId12" Type="http://schemas.openxmlformats.org/officeDocument/2006/relationships/theme" Target="../theme/theme246.xml"/><Relationship Id="rId2" Type="http://schemas.openxmlformats.org/officeDocument/2006/relationships/slideLayout" Target="../slideLayouts/slideLayout2700.xml"/><Relationship Id="rId1" Type="http://schemas.openxmlformats.org/officeDocument/2006/relationships/slideLayout" Target="../slideLayouts/slideLayout2699.xml"/><Relationship Id="rId6" Type="http://schemas.openxmlformats.org/officeDocument/2006/relationships/slideLayout" Target="../slideLayouts/slideLayout2704.xml"/><Relationship Id="rId11" Type="http://schemas.openxmlformats.org/officeDocument/2006/relationships/slideLayout" Target="../slideLayouts/slideLayout2709.xml"/><Relationship Id="rId5" Type="http://schemas.openxmlformats.org/officeDocument/2006/relationships/slideLayout" Target="../slideLayouts/slideLayout2703.xml"/><Relationship Id="rId10" Type="http://schemas.openxmlformats.org/officeDocument/2006/relationships/slideLayout" Target="../slideLayouts/slideLayout2708.xml"/><Relationship Id="rId4" Type="http://schemas.openxmlformats.org/officeDocument/2006/relationships/slideLayout" Target="../slideLayouts/slideLayout2702.xml"/><Relationship Id="rId9" Type="http://schemas.openxmlformats.org/officeDocument/2006/relationships/slideLayout" Target="../slideLayouts/slideLayout2707.xml"/></Relationships>
</file>

<file path=ppt/slideMasters/_rels/slideMaster247.xml.rels><?xml version="1.0" encoding="UTF-8" standalone="yes"?>
<Relationships xmlns="http://schemas.openxmlformats.org/package/2006/relationships"><Relationship Id="rId8" Type="http://schemas.openxmlformats.org/officeDocument/2006/relationships/slideLayout" Target="../slideLayouts/slideLayout2717.xml"/><Relationship Id="rId3" Type="http://schemas.openxmlformats.org/officeDocument/2006/relationships/slideLayout" Target="../slideLayouts/slideLayout2712.xml"/><Relationship Id="rId7" Type="http://schemas.openxmlformats.org/officeDocument/2006/relationships/slideLayout" Target="../slideLayouts/slideLayout2716.xml"/><Relationship Id="rId12" Type="http://schemas.openxmlformats.org/officeDocument/2006/relationships/theme" Target="../theme/theme247.xml"/><Relationship Id="rId2" Type="http://schemas.openxmlformats.org/officeDocument/2006/relationships/slideLayout" Target="../slideLayouts/slideLayout2711.xml"/><Relationship Id="rId1" Type="http://schemas.openxmlformats.org/officeDocument/2006/relationships/slideLayout" Target="../slideLayouts/slideLayout2710.xml"/><Relationship Id="rId6" Type="http://schemas.openxmlformats.org/officeDocument/2006/relationships/slideLayout" Target="../slideLayouts/slideLayout2715.xml"/><Relationship Id="rId11" Type="http://schemas.openxmlformats.org/officeDocument/2006/relationships/slideLayout" Target="../slideLayouts/slideLayout2720.xml"/><Relationship Id="rId5" Type="http://schemas.openxmlformats.org/officeDocument/2006/relationships/slideLayout" Target="../slideLayouts/slideLayout2714.xml"/><Relationship Id="rId10" Type="http://schemas.openxmlformats.org/officeDocument/2006/relationships/slideLayout" Target="../slideLayouts/slideLayout2719.xml"/><Relationship Id="rId4" Type="http://schemas.openxmlformats.org/officeDocument/2006/relationships/slideLayout" Target="../slideLayouts/slideLayout2713.xml"/><Relationship Id="rId9" Type="http://schemas.openxmlformats.org/officeDocument/2006/relationships/slideLayout" Target="../slideLayouts/slideLayout2718.xml"/></Relationships>
</file>

<file path=ppt/slideMasters/_rels/slideMaster248.xml.rels><?xml version="1.0" encoding="UTF-8" standalone="yes"?>
<Relationships xmlns="http://schemas.openxmlformats.org/package/2006/relationships"><Relationship Id="rId8" Type="http://schemas.openxmlformats.org/officeDocument/2006/relationships/slideLayout" Target="../slideLayouts/slideLayout2728.xml"/><Relationship Id="rId3" Type="http://schemas.openxmlformats.org/officeDocument/2006/relationships/slideLayout" Target="../slideLayouts/slideLayout2723.xml"/><Relationship Id="rId7" Type="http://schemas.openxmlformats.org/officeDocument/2006/relationships/slideLayout" Target="../slideLayouts/slideLayout2727.xml"/><Relationship Id="rId12" Type="http://schemas.openxmlformats.org/officeDocument/2006/relationships/theme" Target="../theme/theme248.xml"/><Relationship Id="rId2" Type="http://schemas.openxmlformats.org/officeDocument/2006/relationships/slideLayout" Target="../slideLayouts/slideLayout2722.xml"/><Relationship Id="rId1" Type="http://schemas.openxmlformats.org/officeDocument/2006/relationships/slideLayout" Target="../slideLayouts/slideLayout2721.xml"/><Relationship Id="rId6" Type="http://schemas.openxmlformats.org/officeDocument/2006/relationships/slideLayout" Target="../slideLayouts/slideLayout2726.xml"/><Relationship Id="rId11" Type="http://schemas.openxmlformats.org/officeDocument/2006/relationships/slideLayout" Target="../slideLayouts/slideLayout2731.xml"/><Relationship Id="rId5" Type="http://schemas.openxmlformats.org/officeDocument/2006/relationships/slideLayout" Target="../slideLayouts/slideLayout2725.xml"/><Relationship Id="rId10" Type="http://schemas.openxmlformats.org/officeDocument/2006/relationships/slideLayout" Target="../slideLayouts/slideLayout2730.xml"/><Relationship Id="rId4" Type="http://schemas.openxmlformats.org/officeDocument/2006/relationships/slideLayout" Target="../slideLayouts/slideLayout2724.xml"/><Relationship Id="rId9" Type="http://schemas.openxmlformats.org/officeDocument/2006/relationships/slideLayout" Target="../slideLayouts/slideLayout2729.xml"/></Relationships>
</file>

<file path=ppt/slideMasters/_rels/slideMaster249.xml.rels><?xml version="1.0" encoding="UTF-8" standalone="yes"?>
<Relationships xmlns="http://schemas.openxmlformats.org/package/2006/relationships"><Relationship Id="rId8" Type="http://schemas.openxmlformats.org/officeDocument/2006/relationships/slideLayout" Target="../slideLayouts/slideLayout2739.xml"/><Relationship Id="rId3" Type="http://schemas.openxmlformats.org/officeDocument/2006/relationships/slideLayout" Target="../slideLayouts/slideLayout2734.xml"/><Relationship Id="rId7" Type="http://schemas.openxmlformats.org/officeDocument/2006/relationships/slideLayout" Target="../slideLayouts/slideLayout2738.xml"/><Relationship Id="rId12" Type="http://schemas.openxmlformats.org/officeDocument/2006/relationships/theme" Target="../theme/theme249.xml"/><Relationship Id="rId2" Type="http://schemas.openxmlformats.org/officeDocument/2006/relationships/slideLayout" Target="../slideLayouts/slideLayout2733.xml"/><Relationship Id="rId1" Type="http://schemas.openxmlformats.org/officeDocument/2006/relationships/slideLayout" Target="../slideLayouts/slideLayout2732.xml"/><Relationship Id="rId6" Type="http://schemas.openxmlformats.org/officeDocument/2006/relationships/slideLayout" Target="../slideLayouts/slideLayout2737.xml"/><Relationship Id="rId11" Type="http://schemas.openxmlformats.org/officeDocument/2006/relationships/slideLayout" Target="../slideLayouts/slideLayout2742.xml"/><Relationship Id="rId5" Type="http://schemas.openxmlformats.org/officeDocument/2006/relationships/slideLayout" Target="../slideLayouts/slideLayout2736.xml"/><Relationship Id="rId10" Type="http://schemas.openxmlformats.org/officeDocument/2006/relationships/slideLayout" Target="../slideLayouts/slideLayout2741.xml"/><Relationship Id="rId4" Type="http://schemas.openxmlformats.org/officeDocument/2006/relationships/slideLayout" Target="../slideLayouts/slideLayout2735.xml"/><Relationship Id="rId9" Type="http://schemas.openxmlformats.org/officeDocument/2006/relationships/slideLayout" Target="../slideLayouts/slideLayout2740.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3.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theme" Target="../theme/theme25.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250.xml.rels><?xml version="1.0" encoding="UTF-8" standalone="yes"?>
<Relationships xmlns="http://schemas.openxmlformats.org/package/2006/relationships"><Relationship Id="rId8" Type="http://schemas.openxmlformats.org/officeDocument/2006/relationships/slideLayout" Target="../slideLayouts/slideLayout2750.xml"/><Relationship Id="rId3" Type="http://schemas.openxmlformats.org/officeDocument/2006/relationships/slideLayout" Target="../slideLayouts/slideLayout2745.xml"/><Relationship Id="rId7" Type="http://schemas.openxmlformats.org/officeDocument/2006/relationships/slideLayout" Target="../slideLayouts/slideLayout2749.xml"/><Relationship Id="rId12" Type="http://schemas.openxmlformats.org/officeDocument/2006/relationships/theme" Target="../theme/theme250.xml"/><Relationship Id="rId2" Type="http://schemas.openxmlformats.org/officeDocument/2006/relationships/slideLayout" Target="../slideLayouts/slideLayout2744.xml"/><Relationship Id="rId1" Type="http://schemas.openxmlformats.org/officeDocument/2006/relationships/slideLayout" Target="../slideLayouts/slideLayout2743.xml"/><Relationship Id="rId6" Type="http://schemas.openxmlformats.org/officeDocument/2006/relationships/slideLayout" Target="../slideLayouts/slideLayout2748.xml"/><Relationship Id="rId11" Type="http://schemas.openxmlformats.org/officeDocument/2006/relationships/slideLayout" Target="../slideLayouts/slideLayout2753.xml"/><Relationship Id="rId5" Type="http://schemas.openxmlformats.org/officeDocument/2006/relationships/slideLayout" Target="../slideLayouts/slideLayout2747.xml"/><Relationship Id="rId10" Type="http://schemas.openxmlformats.org/officeDocument/2006/relationships/slideLayout" Target="../slideLayouts/slideLayout2752.xml"/><Relationship Id="rId4" Type="http://schemas.openxmlformats.org/officeDocument/2006/relationships/slideLayout" Target="../slideLayouts/slideLayout2746.xml"/><Relationship Id="rId9" Type="http://schemas.openxmlformats.org/officeDocument/2006/relationships/slideLayout" Target="../slideLayouts/slideLayout2751.xml"/></Relationships>
</file>

<file path=ppt/slideMasters/_rels/slideMaster251.xml.rels><?xml version="1.0" encoding="UTF-8" standalone="yes"?>
<Relationships xmlns="http://schemas.openxmlformats.org/package/2006/relationships"><Relationship Id="rId8" Type="http://schemas.openxmlformats.org/officeDocument/2006/relationships/slideLayout" Target="../slideLayouts/slideLayout2761.xml"/><Relationship Id="rId3" Type="http://schemas.openxmlformats.org/officeDocument/2006/relationships/slideLayout" Target="../slideLayouts/slideLayout2756.xml"/><Relationship Id="rId7" Type="http://schemas.openxmlformats.org/officeDocument/2006/relationships/slideLayout" Target="../slideLayouts/slideLayout2760.xml"/><Relationship Id="rId12" Type="http://schemas.openxmlformats.org/officeDocument/2006/relationships/theme" Target="../theme/theme251.xml"/><Relationship Id="rId2" Type="http://schemas.openxmlformats.org/officeDocument/2006/relationships/slideLayout" Target="../slideLayouts/slideLayout2755.xml"/><Relationship Id="rId1" Type="http://schemas.openxmlformats.org/officeDocument/2006/relationships/slideLayout" Target="../slideLayouts/slideLayout2754.xml"/><Relationship Id="rId6" Type="http://schemas.openxmlformats.org/officeDocument/2006/relationships/slideLayout" Target="../slideLayouts/slideLayout2759.xml"/><Relationship Id="rId11" Type="http://schemas.openxmlformats.org/officeDocument/2006/relationships/slideLayout" Target="../slideLayouts/slideLayout2764.xml"/><Relationship Id="rId5" Type="http://schemas.openxmlformats.org/officeDocument/2006/relationships/slideLayout" Target="../slideLayouts/slideLayout2758.xml"/><Relationship Id="rId10" Type="http://schemas.openxmlformats.org/officeDocument/2006/relationships/slideLayout" Target="../slideLayouts/slideLayout2763.xml"/><Relationship Id="rId4" Type="http://schemas.openxmlformats.org/officeDocument/2006/relationships/slideLayout" Target="../slideLayouts/slideLayout2757.xml"/><Relationship Id="rId9" Type="http://schemas.openxmlformats.org/officeDocument/2006/relationships/slideLayout" Target="../slideLayouts/slideLayout2762.xml"/></Relationships>
</file>

<file path=ppt/slideMasters/_rels/slideMaster252.xml.rels><?xml version="1.0" encoding="UTF-8" standalone="yes"?>
<Relationships xmlns="http://schemas.openxmlformats.org/package/2006/relationships"><Relationship Id="rId8" Type="http://schemas.openxmlformats.org/officeDocument/2006/relationships/slideLayout" Target="../slideLayouts/slideLayout2772.xml"/><Relationship Id="rId3" Type="http://schemas.openxmlformats.org/officeDocument/2006/relationships/slideLayout" Target="../slideLayouts/slideLayout2767.xml"/><Relationship Id="rId7" Type="http://schemas.openxmlformats.org/officeDocument/2006/relationships/slideLayout" Target="../slideLayouts/slideLayout2771.xml"/><Relationship Id="rId12" Type="http://schemas.openxmlformats.org/officeDocument/2006/relationships/theme" Target="../theme/theme252.xml"/><Relationship Id="rId2" Type="http://schemas.openxmlformats.org/officeDocument/2006/relationships/slideLayout" Target="../slideLayouts/slideLayout2766.xml"/><Relationship Id="rId1" Type="http://schemas.openxmlformats.org/officeDocument/2006/relationships/slideLayout" Target="../slideLayouts/slideLayout2765.xml"/><Relationship Id="rId6" Type="http://schemas.openxmlformats.org/officeDocument/2006/relationships/slideLayout" Target="../slideLayouts/slideLayout2770.xml"/><Relationship Id="rId11" Type="http://schemas.openxmlformats.org/officeDocument/2006/relationships/slideLayout" Target="../slideLayouts/slideLayout2775.xml"/><Relationship Id="rId5" Type="http://schemas.openxmlformats.org/officeDocument/2006/relationships/slideLayout" Target="../slideLayouts/slideLayout2769.xml"/><Relationship Id="rId10" Type="http://schemas.openxmlformats.org/officeDocument/2006/relationships/slideLayout" Target="../slideLayouts/slideLayout2774.xml"/><Relationship Id="rId4" Type="http://schemas.openxmlformats.org/officeDocument/2006/relationships/slideLayout" Target="../slideLayouts/slideLayout2768.xml"/><Relationship Id="rId9" Type="http://schemas.openxmlformats.org/officeDocument/2006/relationships/slideLayout" Target="../slideLayouts/slideLayout2773.xml"/></Relationships>
</file>

<file path=ppt/slideMasters/_rels/slideMaster253.xml.rels><?xml version="1.0" encoding="UTF-8" standalone="yes"?>
<Relationships xmlns="http://schemas.openxmlformats.org/package/2006/relationships"><Relationship Id="rId8" Type="http://schemas.openxmlformats.org/officeDocument/2006/relationships/slideLayout" Target="../slideLayouts/slideLayout2783.xml"/><Relationship Id="rId3" Type="http://schemas.openxmlformats.org/officeDocument/2006/relationships/slideLayout" Target="../slideLayouts/slideLayout2778.xml"/><Relationship Id="rId7" Type="http://schemas.openxmlformats.org/officeDocument/2006/relationships/slideLayout" Target="../slideLayouts/slideLayout2782.xml"/><Relationship Id="rId12" Type="http://schemas.openxmlformats.org/officeDocument/2006/relationships/theme" Target="../theme/theme253.xml"/><Relationship Id="rId2" Type="http://schemas.openxmlformats.org/officeDocument/2006/relationships/slideLayout" Target="../slideLayouts/slideLayout2777.xml"/><Relationship Id="rId1" Type="http://schemas.openxmlformats.org/officeDocument/2006/relationships/slideLayout" Target="../slideLayouts/slideLayout2776.xml"/><Relationship Id="rId6" Type="http://schemas.openxmlformats.org/officeDocument/2006/relationships/slideLayout" Target="../slideLayouts/slideLayout2781.xml"/><Relationship Id="rId11" Type="http://schemas.openxmlformats.org/officeDocument/2006/relationships/slideLayout" Target="../slideLayouts/slideLayout2786.xml"/><Relationship Id="rId5" Type="http://schemas.openxmlformats.org/officeDocument/2006/relationships/slideLayout" Target="../slideLayouts/slideLayout2780.xml"/><Relationship Id="rId10" Type="http://schemas.openxmlformats.org/officeDocument/2006/relationships/slideLayout" Target="../slideLayouts/slideLayout2785.xml"/><Relationship Id="rId4" Type="http://schemas.openxmlformats.org/officeDocument/2006/relationships/slideLayout" Target="../slideLayouts/slideLayout2779.xml"/><Relationship Id="rId9" Type="http://schemas.openxmlformats.org/officeDocument/2006/relationships/slideLayout" Target="../slideLayouts/slideLayout2784.xml"/></Relationships>
</file>

<file path=ppt/slideMasters/_rels/slideMaster254.xml.rels><?xml version="1.0" encoding="UTF-8" standalone="yes"?>
<Relationships xmlns="http://schemas.openxmlformats.org/package/2006/relationships"><Relationship Id="rId8" Type="http://schemas.openxmlformats.org/officeDocument/2006/relationships/slideLayout" Target="../slideLayouts/slideLayout2794.xml"/><Relationship Id="rId3" Type="http://schemas.openxmlformats.org/officeDocument/2006/relationships/slideLayout" Target="../slideLayouts/slideLayout2789.xml"/><Relationship Id="rId7" Type="http://schemas.openxmlformats.org/officeDocument/2006/relationships/slideLayout" Target="../slideLayouts/slideLayout2793.xml"/><Relationship Id="rId12" Type="http://schemas.openxmlformats.org/officeDocument/2006/relationships/theme" Target="../theme/theme254.xml"/><Relationship Id="rId2" Type="http://schemas.openxmlformats.org/officeDocument/2006/relationships/slideLayout" Target="../slideLayouts/slideLayout2788.xml"/><Relationship Id="rId1" Type="http://schemas.openxmlformats.org/officeDocument/2006/relationships/slideLayout" Target="../slideLayouts/slideLayout2787.xml"/><Relationship Id="rId6" Type="http://schemas.openxmlformats.org/officeDocument/2006/relationships/slideLayout" Target="../slideLayouts/slideLayout2792.xml"/><Relationship Id="rId11" Type="http://schemas.openxmlformats.org/officeDocument/2006/relationships/slideLayout" Target="../slideLayouts/slideLayout2797.xml"/><Relationship Id="rId5" Type="http://schemas.openxmlformats.org/officeDocument/2006/relationships/slideLayout" Target="../slideLayouts/slideLayout2791.xml"/><Relationship Id="rId10" Type="http://schemas.openxmlformats.org/officeDocument/2006/relationships/slideLayout" Target="../slideLayouts/slideLayout2796.xml"/><Relationship Id="rId4" Type="http://schemas.openxmlformats.org/officeDocument/2006/relationships/slideLayout" Target="../slideLayouts/slideLayout2790.xml"/><Relationship Id="rId9" Type="http://schemas.openxmlformats.org/officeDocument/2006/relationships/slideLayout" Target="../slideLayouts/slideLayout2795.xml"/></Relationships>
</file>

<file path=ppt/slideMasters/_rels/slideMaster255.xml.rels><?xml version="1.0" encoding="UTF-8" standalone="yes"?>
<Relationships xmlns="http://schemas.openxmlformats.org/package/2006/relationships"><Relationship Id="rId8" Type="http://schemas.openxmlformats.org/officeDocument/2006/relationships/slideLayout" Target="../slideLayouts/slideLayout2805.xml"/><Relationship Id="rId3" Type="http://schemas.openxmlformats.org/officeDocument/2006/relationships/slideLayout" Target="../slideLayouts/slideLayout2800.xml"/><Relationship Id="rId7" Type="http://schemas.openxmlformats.org/officeDocument/2006/relationships/slideLayout" Target="../slideLayouts/slideLayout2804.xml"/><Relationship Id="rId12" Type="http://schemas.openxmlformats.org/officeDocument/2006/relationships/theme" Target="../theme/theme255.xml"/><Relationship Id="rId2" Type="http://schemas.openxmlformats.org/officeDocument/2006/relationships/slideLayout" Target="../slideLayouts/slideLayout2799.xml"/><Relationship Id="rId1" Type="http://schemas.openxmlformats.org/officeDocument/2006/relationships/slideLayout" Target="../slideLayouts/slideLayout2798.xml"/><Relationship Id="rId6" Type="http://schemas.openxmlformats.org/officeDocument/2006/relationships/slideLayout" Target="../slideLayouts/slideLayout2803.xml"/><Relationship Id="rId11" Type="http://schemas.openxmlformats.org/officeDocument/2006/relationships/slideLayout" Target="../slideLayouts/slideLayout2808.xml"/><Relationship Id="rId5" Type="http://schemas.openxmlformats.org/officeDocument/2006/relationships/slideLayout" Target="../slideLayouts/slideLayout2802.xml"/><Relationship Id="rId10" Type="http://schemas.openxmlformats.org/officeDocument/2006/relationships/slideLayout" Target="../slideLayouts/slideLayout2807.xml"/><Relationship Id="rId4" Type="http://schemas.openxmlformats.org/officeDocument/2006/relationships/slideLayout" Target="../slideLayouts/slideLayout2801.xml"/><Relationship Id="rId9" Type="http://schemas.openxmlformats.org/officeDocument/2006/relationships/slideLayout" Target="../slideLayouts/slideLayout2806.xml"/></Relationships>
</file>

<file path=ppt/slideMasters/_rels/slideMaster256.xml.rels><?xml version="1.0" encoding="UTF-8" standalone="yes"?>
<Relationships xmlns="http://schemas.openxmlformats.org/package/2006/relationships"><Relationship Id="rId8" Type="http://schemas.openxmlformats.org/officeDocument/2006/relationships/slideLayout" Target="../slideLayouts/slideLayout2816.xml"/><Relationship Id="rId3" Type="http://schemas.openxmlformats.org/officeDocument/2006/relationships/slideLayout" Target="../slideLayouts/slideLayout2811.xml"/><Relationship Id="rId7" Type="http://schemas.openxmlformats.org/officeDocument/2006/relationships/slideLayout" Target="../slideLayouts/slideLayout2815.xml"/><Relationship Id="rId12" Type="http://schemas.openxmlformats.org/officeDocument/2006/relationships/theme" Target="../theme/theme256.xml"/><Relationship Id="rId2" Type="http://schemas.openxmlformats.org/officeDocument/2006/relationships/slideLayout" Target="../slideLayouts/slideLayout2810.xml"/><Relationship Id="rId1" Type="http://schemas.openxmlformats.org/officeDocument/2006/relationships/slideLayout" Target="../slideLayouts/slideLayout2809.xml"/><Relationship Id="rId6" Type="http://schemas.openxmlformats.org/officeDocument/2006/relationships/slideLayout" Target="../slideLayouts/slideLayout2814.xml"/><Relationship Id="rId11" Type="http://schemas.openxmlformats.org/officeDocument/2006/relationships/slideLayout" Target="../slideLayouts/slideLayout2819.xml"/><Relationship Id="rId5" Type="http://schemas.openxmlformats.org/officeDocument/2006/relationships/slideLayout" Target="../slideLayouts/slideLayout2813.xml"/><Relationship Id="rId10" Type="http://schemas.openxmlformats.org/officeDocument/2006/relationships/slideLayout" Target="../slideLayouts/slideLayout2818.xml"/><Relationship Id="rId4" Type="http://schemas.openxmlformats.org/officeDocument/2006/relationships/slideLayout" Target="../slideLayouts/slideLayout2812.xml"/><Relationship Id="rId9" Type="http://schemas.openxmlformats.org/officeDocument/2006/relationships/slideLayout" Target="../slideLayouts/slideLayout2817.xml"/></Relationships>
</file>

<file path=ppt/slideMasters/_rels/slideMaster257.xml.rels><?xml version="1.0" encoding="UTF-8" standalone="yes"?>
<Relationships xmlns="http://schemas.openxmlformats.org/package/2006/relationships"><Relationship Id="rId8" Type="http://schemas.openxmlformats.org/officeDocument/2006/relationships/slideLayout" Target="../slideLayouts/slideLayout2827.xml"/><Relationship Id="rId3" Type="http://schemas.openxmlformats.org/officeDocument/2006/relationships/slideLayout" Target="../slideLayouts/slideLayout2822.xml"/><Relationship Id="rId7" Type="http://schemas.openxmlformats.org/officeDocument/2006/relationships/slideLayout" Target="../slideLayouts/slideLayout2826.xml"/><Relationship Id="rId12" Type="http://schemas.openxmlformats.org/officeDocument/2006/relationships/theme" Target="../theme/theme257.xml"/><Relationship Id="rId2" Type="http://schemas.openxmlformats.org/officeDocument/2006/relationships/slideLayout" Target="../slideLayouts/slideLayout2821.xml"/><Relationship Id="rId1" Type="http://schemas.openxmlformats.org/officeDocument/2006/relationships/slideLayout" Target="../slideLayouts/slideLayout2820.xml"/><Relationship Id="rId6" Type="http://schemas.openxmlformats.org/officeDocument/2006/relationships/slideLayout" Target="../slideLayouts/slideLayout2825.xml"/><Relationship Id="rId11" Type="http://schemas.openxmlformats.org/officeDocument/2006/relationships/slideLayout" Target="../slideLayouts/slideLayout2830.xml"/><Relationship Id="rId5" Type="http://schemas.openxmlformats.org/officeDocument/2006/relationships/slideLayout" Target="../slideLayouts/slideLayout2824.xml"/><Relationship Id="rId10" Type="http://schemas.openxmlformats.org/officeDocument/2006/relationships/slideLayout" Target="../slideLayouts/slideLayout2829.xml"/><Relationship Id="rId4" Type="http://schemas.openxmlformats.org/officeDocument/2006/relationships/slideLayout" Target="../slideLayouts/slideLayout2823.xml"/><Relationship Id="rId9" Type="http://schemas.openxmlformats.org/officeDocument/2006/relationships/slideLayout" Target="../slideLayouts/slideLayout2828.xml"/></Relationships>
</file>

<file path=ppt/slideMasters/_rels/slideMaster258.xml.rels><?xml version="1.0" encoding="UTF-8" standalone="yes"?>
<Relationships xmlns="http://schemas.openxmlformats.org/package/2006/relationships"><Relationship Id="rId8" Type="http://schemas.openxmlformats.org/officeDocument/2006/relationships/slideLayout" Target="../slideLayouts/slideLayout2838.xml"/><Relationship Id="rId3" Type="http://schemas.openxmlformats.org/officeDocument/2006/relationships/slideLayout" Target="../slideLayouts/slideLayout2833.xml"/><Relationship Id="rId7" Type="http://schemas.openxmlformats.org/officeDocument/2006/relationships/slideLayout" Target="../slideLayouts/slideLayout2837.xml"/><Relationship Id="rId12" Type="http://schemas.openxmlformats.org/officeDocument/2006/relationships/theme" Target="../theme/theme258.xml"/><Relationship Id="rId2" Type="http://schemas.openxmlformats.org/officeDocument/2006/relationships/slideLayout" Target="../slideLayouts/slideLayout2832.xml"/><Relationship Id="rId1" Type="http://schemas.openxmlformats.org/officeDocument/2006/relationships/slideLayout" Target="../slideLayouts/slideLayout2831.xml"/><Relationship Id="rId6" Type="http://schemas.openxmlformats.org/officeDocument/2006/relationships/slideLayout" Target="../slideLayouts/slideLayout2836.xml"/><Relationship Id="rId11" Type="http://schemas.openxmlformats.org/officeDocument/2006/relationships/slideLayout" Target="../slideLayouts/slideLayout2841.xml"/><Relationship Id="rId5" Type="http://schemas.openxmlformats.org/officeDocument/2006/relationships/slideLayout" Target="../slideLayouts/slideLayout2835.xml"/><Relationship Id="rId10" Type="http://schemas.openxmlformats.org/officeDocument/2006/relationships/slideLayout" Target="../slideLayouts/slideLayout2840.xml"/><Relationship Id="rId4" Type="http://schemas.openxmlformats.org/officeDocument/2006/relationships/slideLayout" Target="../slideLayouts/slideLayout2834.xml"/><Relationship Id="rId9" Type="http://schemas.openxmlformats.org/officeDocument/2006/relationships/slideLayout" Target="../slideLayouts/slideLayout2839.xml"/></Relationships>
</file>

<file path=ppt/slideMasters/_rels/slideMaster259.xml.rels><?xml version="1.0" encoding="UTF-8" standalone="yes"?>
<Relationships xmlns="http://schemas.openxmlformats.org/package/2006/relationships"><Relationship Id="rId8" Type="http://schemas.openxmlformats.org/officeDocument/2006/relationships/slideLayout" Target="../slideLayouts/slideLayout2849.xml"/><Relationship Id="rId3" Type="http://schemas.openxmlformats.org/officeDocument/2006/relationships/slideLayout" Target="../slideLayouts/slideLayout2844.xml"/><Relationship Id="rId7" Type="http://schemas.openxmlformats.org/officeDocument/2006/relationships/slideLayout" Target="../slideLayouts/slideLayout2848.xml"/><Relationship Id="rId12" Type="http://schemas.openxmlformats.org/officeDocument/2006/relationships/theme" Target="../theme/theme259.xml"/><Relationship Id="rId2" Type="http://schemas.openxmlformats.org/officeDocument/2006/relationships/slideLayout" Target="../slideLayouts/slideLayout2843.xml"/><Relationship Id="rId1" Type="http://schemas.openxmlformats.org/officeDocument/2006/relationships/slideLayout" Target="../slideLayouts/slideLayout2842.xml"/><Relationship Id="rId6" Type="http://schemas.openxmlformats.org/officeDocument/2006/relationships/slideLayout" Target="../slideLayouts/slideLayout2847.xml"/><Relationship Id="rId11" Type="http://schemas.openxmlformats.org/officeDocument/2006/relationships/slideLayout" Target="../slideLayouts/slideLayout2852.xml"/><Relationship Id="rId5" Type="http://schemas.openxmlformats.org/officeDocument/2006/relationships/slideLayout" Target="../slideLayouts/slideLayout2846.xml"/><Relationship Id="rId10" Type="http://schemas.openxmlformats.org/officeDocument/2006/relationships/slideLayout" Target="../slideLayouts/slideLayout2851.xml"/><Relationship Id="rId4" Type="http://schemas.openxmlformats.org/officeDocument/2006/relationships/slideLayout" Target="../slideLayouts/slideLayout2845.xml"/><Relationship Id="rId9" Type="http://schemas.openxmlformats.org/officeDocument/2006/relationships/slideLayout" Target="../slideLayouts/slideLayout285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4.xml"/><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theme" Target="../theme/theme26.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s>
</file>

<file path=ppt/slideMasters/_rels/slideMaster260.xml.rels><?xml version="1.0" encoding="UTF-8" standalone="yes"?>
<Relationships xmlns="http://schemas.openxmlformats.org/package/2006/relationships"><Relationship Id="rId8" Type="http://schemas.openxmlformats.org/officeDocument/2006/relationships/slideLayout" Target="../slideLayouts/slideLayout2860.xml"/><Relationship Id="rId3" Type="http://schemas.openxmlformats.org/officeDocument/2006/relationships/slideLayout" Target="../slideLayouts/slideLayout2855.xml"/><Relationship Id="rId7" Type="http://schemas.openxmlformats.org/officeDocument/2006/relationships/slideLayout" Target="../slideLayouts/slideLayout2859.xml"/><Relationship Id="rId12" Type="http://schemas.openxmlformats.org/officeDocument/2006/relationships/theme" Target="../theme/theme260.xml"/><Relationship Id="rId2" Type="http://schemas.openxmlformats.org/officeDocument/2006/relationships/slideLayout" Target="../slideLayouts/slideLayout2854.xml"/><Relationship Id="rId1" Type="http://schemas.openxmlformats.org/officeDocument/2006/relationships/slideLayout" Target="../slideLayouts/slideLayout2853.xml"/><Relationship Id="rId6" Type="http://schemas.openxmlformats.org/officeDocument/2006/relationships/slideLayout" Target="../slideLayouts/slideLayout2858.xml"/><Relationship Id="rId11" Type="http://schemas.openxmlformats.org/officeDocument/2006/relationships/slideLayout" Target="../slideLayouts/slideLayout2863.xml"/><Relationship Id="rId5" Type="http://schemas.openxmlformats.org/officeDocument/2006/relationships/slideLayout" Target="../slideLayouts/slideLayout2857.xml"/><Relationship Id="rId10" Type="http://schemas.openxmlformats.org/officeDocument/2006/relationships/slideLayout" Target="../slideLayouts/slideLayout2862.xml"/><Relationship Id="rId4" Type="http://schemas.openxmlformats.org/officeDocument/2006/relationships/slideLayout" Target="../slideLayouts/slideLayout2856.xml"/><Relationship Id="rId9" Type="http://schemas.openxmlformats.org/officeDocument/2006/relationships/slideLayout" Target="../slideLayouts/slideLayout2861.xml"/></Relationships>
</file>

<file path=ppt/slideMasters/_rels/slideMaster261.xml.rels><?xml version="1.0" encoding="UTF-8" standalone="yes"?>
<Relationships xmlns="http://schemas.openxmlformats.org/package/2006/relationships"><Relationship Id="rId8" Type="http://schemas.openxmlformats.org/officeDocument/2006/relationships/slideLayout" Target="../slideLayouts/slideLayout2871.xml"/><Relationship Id="rId3" Type="http://schemas.openxmlformats.org/officeDocument/2006/relationships/slideLayout" Target="../slideLayouts/slideLayout2866.xml"/><Relationship Id="rId7" Type="http://schemas.openxmlformats.org/officeDocument/2006/relationships/slideLayout" Target="../slideLayouts/slideLayout2870.xml"/><Relationship Id="rId12" Type="http://schemas.openxmlformats.org/officeDocument/2006/relationships/theme" Target="../theme/theme261.xml"/><Relationship Id="rId2" Type="http://schemas.openxmlformats.org/officeDocument/2006/relationships/slideLayout" Target="../slideLayouts/slideLayout2865.xml"/><Relationship Id="rId1" Type="http://schemas.openxmlformats.org/officeDocument/2006/relationships/slideLayout" Target="../slideLayouts/slideLayout2864.xml"/><Relationship Id="rId6" Type="http://schemas.openxmlformats.org/officeDocument/2006/relationships/slideLayout" Target="../slideLayouts/slideLayout2869.xml"/><Relationship Id="rId11" Type="http://schemas.openxmlformats.org/officeDocument/2006/relationships/slideLayout" Target="../slideLayouts/slideLayout2874.xml"/><Relationship Id="rId5" Type="http://schemas.openxmlformats.org/officeDocument/2006/relationships/slideLayout" Target="../slideLayouts/slideLayout2868.xml"/><Relationship Id="rId10" Type="http://schemas.openxmlformats.org/officeDocument/2006/relationships/slideLayout" Target="../slideLayouts/slideLayout2873.xml"/><Relationship Id="rId4" Type="http://schemas.openxmlformats.org/officeDocument/2006/relationships/slideLayout" Target="../slideLayouts/slideLayout2867.xml"/><Relationship Id="rId9" Type="http://schemas.openxmlformats.org/officeDocument/2006/relationships/slideLayout" Target="../slideLayouts/slideLayout2872.xml"/></Relationships>
</file>

<file path=ppt/slideMasters/_rels/slideMaster262.xml.rels><?xml version="1.0" encoding="UTF-8" standalone="yes"?>
<Relationships xmlns="http://schemas.openxmlformats.org/package/2006/relationships"><Relationship Id="rId8" Type="http://schemas.openxmlformats.org/officeDocument/2006/relationships/slideLayout" Target="../slideLayouts/slideLayout2882.xml"/><Relationship Id="rId3" Type="http://schemas.openxmlformats.org/officeDocument/2006/relationships/slideLayout" Target="../slideLayouts/slideLayout2877.xml"/><Relationship Id="rId7" Type="http://schemas.openxmlformats.org/officeDocument/2006/relationships/slideLayout" Target="../slideLayouts/slideLayout2881.xml"/><Relationship Id="rId12" Type="http://schemas.openxmlformats.org/officeDocument/2006/relationships/theme" Target="../theme/theme262.xml"/><Relationship Id="rId2" Type="http://schemas.openxmlformats.org/officeDocument/2006/relationships/slideLayout" Target="../slideLayouts/slideLayout2876.xml"/><Relationship Id="rId1" Type="http://schemas.openxmlformats.org/officeDocument/2006/relationships/slideLayout" Target="../slideLayouts/slideLayout2875.xml"/><Relationship Id="rId6" Type="http://schemas.openxmlformats.org/officeDocument/2006/relationships/slideLayout" Target="../slideLayouts/slideLayout2880.xml"/><Relationship Id="rId11" Type="http://schemas.openxmlformats.org/officeDocument/2006/relationships/slideLayout" Target="../slideLayouts/slideLayout2885.xml"/><Relationship Id="rId5" Type="http://schemas.openxmlformats.org/officeDocument/2006/relationships/slideLayout" Target="../slideLayouts/slideLayout2879.xml"/><Relationship Id="rId10" Type="http://schemas.openxmlformats.org/officeDocument/2006/relationships/slideLayout" Target="../slideLayouts/slideLayout2884.xml"/><Relationship Id="rId4" Type="http://schemas.openxmlformats.org/officeDocument/2006/relationships/slideLayout" Target="../slideLayouts/slideLayout2878.xml"/><Relationship Id="rId9" Type="http://schemas.openxmlformats.org/officeDocument/2006/relationships/slideLayout" Target="../slideLayouts/slideLayout2883.xml"/></Relationships>
</file>

<file path=ppt/slideMasters/_rels/slideMaster263.xml.rels><?xml version="1.0" encoding="UTF-8" standalone="yes"?>
<Relationships xmlns="http://schemas.openxmlformats.org/package/2006/relationships"><Relationship Id="rId8" Type="http://schemas.openxmlformats.org/officeDocument/2006/relationships/slideLayout" Target="../slideLayouts/slideLayout2893.xml"/><Relationship Id="rId3" Type="http://schemas.openxmlformats.org/officeDocument/2006/relationships/slideLayout" Target="../slideLayouts/slideLayout2888.xml"/><Relationship Id="rId7" Type="http://schemas.openxmlformats.org/officeDocument/2006/relationships/slideLayout" Target="../slideLayouts/slideLayout2892.xml"/><Relationship Id="rId12" Type="http://schemas.openxmlformats.org/officeDocument/2006/relationships/theme" Target="../theme/theme263.xml"/><Relationship Id="rId2" Type="http://schemas.openxmlformats.org/officeDocument/2006/relationships/slideLayout" Target="../slideLayouts/slideLayout2887.xml"/><Relationship Id="rId1" Type="http://schemas.openxmlformats.org/officeDocument/2006/relationships/slideLayout" Target="../slideLayouts/slideLayout2886.xml"/><Relationship Id="rId6" Type="http://schemas.openxmlformats.org/officeDocument/2006/relationships/slideLayout" Target="../slideLayouts/slideLayout2891.xml"/><Relationship Id="rId11" Type="http://schemas.openxmlformats.org/officeDocument/2006/relationships/slideLayout" Target="../slideLayouts/slideLayout2896.xml"/><Relationship Id="rId5" Type="http://schemas.openxmlformats.org/officeDocument/2006/relationships/slideLayout" Target="../slideLayouts/slideLayout2890.xml"/><Relationship Id="rId10" Type="http://schemas.openxmlformats.org/officeDocument/2006/relationships/slideLayout" Target="../slideLayouts/slideLayout2895.xml"/><Relationship Id="rId4" Type="http://schemas.openxmlformats.org/officeDocument/2006/relationships/slideLayout" Target="../slideLayouts/slideLayout2889.xml"/><Relationship Id="rId9" Type="http://schemas.openxmlformats.org/officeDocument/2006/relationships/slideLayout" Target="../slideLayouts/slideLayout2894.xml"/></Relationships>
</file>

<file path=ppt/slideMasters/_rels/slideMaster264.xml.rels><?xml version="1.0" encoding="UTF-8" standalone="yes"?>
<Relationships xmlns="http://schemas.openxmlformats.org/package/2006/relationships"><Relationship Id="rId8" Type="http://schemas.openxmlformats.org/officeDocument/2006/relationships/slideLayout" Target="../slideLayouts/slideLayout2904.xml"/><Relationship Id="rId3" Type="http://schemas.openxmlformats.org/officeDocument/2006/relationships/slideLayout" Target="../slideLayouts/slideLayout2899.xml"/><Relationship Id="rId7" Type="http://schemas.openxmlformats.org/officeDocument/2006/relationships/slideLayout" Target="../slideLayouts/slideLayout2903.xml"/><Relationship Id="rId12" Type="http://schemas.openxmlformats.org/officeDocument/2006/relationships/theme" Target="../theme/theme264.xml"/><Relationship Id="rId2" Type="http://schemas.openxmlformats.org/officeDocument/2006/relationships/slideLayout" Target="../slideLayouts/slideLayout2898.xml"/><Relationship Id="rId1" Type="http://schemas.openxmlformats.org/officeDocument/2006/relationships/slideLayout" Target="../slideLayouts/slideLayout2897.xml"/><Relationship Id="rId6" Type="http://schemas.openxmlformats.org/officeDocument/2006/relationships/slideLayout" Target="../slideLayouts/slideLayout2902.xml"/><Relationship Id="rId11" Type="http://schemas.openxmlformats.org/officeDocument/2006/relationships/slideLayout" Target="../slideLayouts/slideLayout2907.xml"/><Relationship Id="rId5" Type="http://schemas.openxmlformats.org/officeDocument/2006/relationships/slideLayout" Target="../slideLayouts/slideLayout2901.xml"/><Relationship Id="rId10" Type="http://schemas.openxmlformats.org/officeDocument/2006/relationships/slideLayout" Target="../slideLayouts/slideLayout2906.xml"/><Relationship Id="rId4" Type="http://schemas.openxmlformats.org/officeDocument/2006/relationships/slideLayout" Target="../slideLayouts/slideLayout2900.xml"/><Relationship Id="rId9" Type="http://schemas.openxmlformats.org/officeDocument/2006/relationships/slideLayout" Target="../slideLayouts/slideLayout2905.xml"/></Relationships>
</file>

<file path=ppt/slideMasters/_rels/slideMaster265.xml.rels><?xml version="1.0" encoding="UTF-8" standalone="yes"?>
<Relationships xmlns="http://schemas.openxmlformats.org/package/2006/relationships"><Relationship Id="rId8" Type="http://schemas.openxmlformats.org/officeDocument/2006/relationships/slideLayout" Target="../slideLayouts/slideLayout2915.xml"/><Relationship Id="rId3" Type="http://schemas.openxmlformats.org/officeDocument/2006/relationships/slideLayout" Target="../slideLayouts/slideLayout2910.xml"/><Relationship Id="rId7" Type="http://schemas.openxmlformats.org/officeDocument/2006/relationships/slideLayout" Target="../slideLayouts/slideLayout2914.xml"/><Relationship Id="rId12" Type="http://schemas.openxmlformats.org/officeDocument/2006/relationships/theme" Target="../theme/theme265.xml"/><Relationship Id="rId2" Type="http://schemas.openxmlformats.org/officeDocument/2006/relationships/slideLayout" Target="../slideLayouts/slideLayout2909.xml"/><Relationship Id="rId1" Type="http://schemas.openxmlformats.org/officeDocument/2006/relationships/slideLayout" Target="../slideLayouts/slideLayout2908.xml"/><Relationship Id="rId6" Type="http://schemas.openxmlformats.org/officeDocument/2006/relationships/slideLayout" Target="../slideLayouts/slideLayout2913.xml"/><Relationship Id="rId11" Type="http://schemas.openxmlformats.org/officeDocument/2006/relationships/slideLayout" Target="../slideLayouts/slideLayout2918.xml"/><Relationship Id="rId5" Type="http://schemas.openxmlformats.org/officeDocument/2006/relationships/slideLayout" Target="../slideLayouts/slideLayout2912.xml"/><Relationship Id="rId10" Type="http://schemas.openxmlformats.org/officeDocument/2006/relationships/slideLayout" Target="../slideLayouts/slideLayout2917.xml"/><Relationship Id="rId4" Type="http://schemas.openxmlformats.org/officeDocument/2006/relationships/slideLayout" Target="../slideLayouts/slideLayout2911.xml"/><Relationship Id="rId9" Type="http://schemas.openxmlformats.org/officeDocument/2006/relationships/slideLayout" Target="../slideLayouts/slideLayout2916.xml"/></Relationships>
</file>

<file path=ppt/slideMasters/_rels/slideMaster266.xml.rels><?xml version="1.0" encoding="UTF-8" standalone="yes"?>
<Relationships xmlns="http://schemas.openxmlformats.org/package/2006/relationships"><Relationship Id="rId8" Type="http://schemas.openxmlformats.org/officeDocument/2006/relationships/slideLayout" Target="../slideLayouts/slideLayout2926.xml"/><Relationship Id="rId3" Type="http://schemas.openxmlformats.org/officeDocument/2006/relationships/slideLayout" Target="../slideLayouts/slideLayout2921.xml"/><Relationship Id="rId7" Type="http://schemas.openxmlformats.org/officeDocument/2006/relationships/slideLayout" Target="../slideLayouts/slideLayout2925.xml"/><Relationship Id="rId12" Type="http://schemas.openxmlformats.org/officeDocument/2006/relationships/theme" Target="../theme/theme266.xml"/><Relationship Id="rId2" Type="http://schemas.openxmlformats.org/officeDocument/2006/relationships/slideLayout" Target="../slideLayouts/slideLayout2920.xml"/><Relationship Id="rId1" Type="http://schemas.openxmlformats.org/officeDocument/2006/relationships/slideLayout" Target="../slideLayouts/slideLayout2919.xml"/><Relationship Id="rId6" Type="http://schemas.openxmlformats.org/officeDocument/2006/relationships/slideLayout" Target="../slideLayouts/slideLayout2924.xml"/><Relationship Id="rId11" Type="http://schemas.openxmlformats.org/officeDocument/2006/relationships/slideLayout" Target="../slideLayouts/slideLayout2929.xml"/><Relationship Id="rId5" Type="http://schemas.openxmlformats.org/officeDocument/2006/relationships/slideLayout" Target="../slideLayouts/slideLayout2923.xml"/><Relationship Id="rId10" Type="http://schemas.openxmlformats.org/officeDocument/2006/relationships/slideLayout" Target="../slideLayouts/slideLayout2928.xml"/><Relationship Id="rId4" Type="http://schemas.openxmlformats.org/officeDocument/2006/relationships/slideLayout" Target="../slideLayouts/slideLayout2922.xml"/><Relationship Id="rId9" Type="http://schemas.openxmlformats.org/officeDocument/2006/relationships/slideLayout" Target="../slideLayouts/slideLayout2927.xml"/></Relationships>
</file>

<file path=ppt/slideMasters/_rels/slideMaster267.xml.rels><?xml version="1.0" encoding="UTF-8" standalone="yes"?>
<Relationships xmlns="http://schemas.openxmlformats.org/package/2006/relationships"><Relationship Id="rId8" Type="http://schemas.openxmlformats.org/officeDocument/2006/relationships/slideLayout" Target="../slideLayouts/slideLayout2937.xml"/><Relationship Id="rId3" Type="http://schemas.openxmlformats.org/officeDocument/2006/relationships/slideLayout" Target="../slideLayouts/slideLayout2932.xml"/><Relationship Id="rId7" Type="http://schemas.openxmlformats.org/officeDocument/2006/relationships/slideLayout" Target="../slideLayouts/slideLayout2936.xml"/><Relationship Id="rId12" Type="http://schemas.openxmlformats.org/officeDocument/2006/relationships/theme" Target="../theme/theme267.xml"/><Relationship Id="rId2" Type="http://schemas.openxmlformats.org/officeDocument/2006/relationships/slideLayout" Target="../slideLayouts/slideLayout2931.xml"/><Relationship Id="rId1" Type="http://schemas.openxmlformats.org/officeDocument/2006/relationships/slideLayout" Target="../slideLayouts/slideLayout2930.xml"/><Relationship Id="rId6" Type="http://schemas.openxmlformats.org/officeDocument/2006/relationships/slideLayout" Target="../slideLayouts/slideLayout2935.xml"/><Relationship Id="rId11" Type="http://schemas.openxmlformats.org/officeDocument/2006/relationships/slideLayout" Target="../slideLayouts/slideLayout2940.xml"/><Relationship Id="rId5" Type="http://schemas.openxmlformats.org/officeDocument/2006/relationships/slideLayout" Target="../slideLayouts/slideLayout2934.xml"/><Relationship Id="rId10" Type="http://schemas.openxmlformats.org/officeDocument/2006/relationships/slideLayout" Target="../slideLayouts/slideLayout2939.xml"/><Relationship Id="rId4" Type="http://schemas.openxmlformats.org/officeDocument/2006/relationships/slideLayout" Target="../slideLayouts/slideLayout2933.xml"/><Relationship Id="rId9" Type="http://schemas.openxmlformats.org/officeDocument/2006/relationships/slideLayout" Target="../slideLayouts/slideLayout2938.xml"/></Relationships>
</file>

<file path=ppt/slideMasters/_rels/slideMaster268.xml.rels><?xml version="1.0" encoding="UTF-8" standalone="yes"?>
<Relationships xmlns="http://schemas.openxmlformats.org/package/2006/relationships"><Relationship Id="rId8" Type="http://schemas.openxmlformats.org/officeDocument/2006/relationships/slideLayout" Target="../slideLayouts/slideLayout2948.xml"/><Relationship Id="rId3" Type="http://schemas.openxmlformats.org/officeDocument/2006/relationships/slideLayout" Target="../slideLayouts/slideLayout2943.xml"/><Relationship Id="rId7" Type="http://schemas.openxmlformats.org/officeDocument/2006/relationships/slideLayout" Target="../slideLayouts/slideLayout2947.xml"/><Relationship Id="rId12" Type="http://schemas.openxmlformats.org/officeDocument/2006/relationships/theme" Target="../theme/theme268.xml"/><Relationship Id="rId2" Type="http://schemas.openxmlformats.org/officeDocument/2006/relationships/slideLayout" Target="../slideLayouts/slideLayout2942.xml"/><Relationship Id="rId1" Type="http://schemas.openxmlformats.org/officeDocument/2006/relationships/slideLayout" Target="../slideLayouts/slideLayout2941.xml"/><Relationship Id="rId6" Type="http://schemas.openxmlformats.org/officeDocument/2006/relationships/slideLayout" Target="../slideLayouts/slideLayout2946.xml"/><Relationship Id="rId11" Type="http://schemas.openxmlformats.org/officeDocument/2006/relationships/slideLayout" Target="../slideLayouts/slideLayout2951.xml"/><Relationship Id="rId5" Type="http://schemas.openxmlformats.org/officeDocument/2006/relationships/slideLayout" Target="../slideLayouts/slideLayout2945.xml"/><Relationship Id="rId10" Type="http://schemas.openxmlformats.org/officeDocument/2006/relationships/slideLayout" Target="../slideLayouts/slideLayout2950.xml"/><Relationship Id="rId4" Type="http://schemas.openxmlformats.org/officeDocument/2006/relationships/slideLayout" Target="../slideLayouts/slideLayout2944.xml"/><Relationship Id="rId9" Type="http://schemas.openxmlformats.org/officeDocument/2006/relationships/slideLayout" Target="../slideLayouts/slideLayout2949.xml"/></Relationships>
</file>

<file path=ppt/slideMasters/_rels/slideMaster269.xml.rels><?xml version="1.0" encoding="UTF-8" standalone="yes"?>
<Relationships xmlns="http://schemas.openxmlformats.org/package/2006/relationships"><Relationship Id="rId8" Type="http://schemas.openxmlformats.org/officeDocument/2006/relationships/slideLayout" Target="../slideLayouts/slideLayout2959.xml"/><Relationship Id="rId3" Type="http://schemas.openxmlformats.org/officeDocument/2006/relationships/slideLayout" Target="../slideLayouts/slideLayout2954.xml"/><Relationship Id="rId7" Type="http://schemas.openxmlformats.org/officeDocument/2006/relationships/slideLayout" Target="../slideLayouts/slideLayout2958.xml"/><Relationship Id="rId12" Type="http://schemas.openxmlformats.org/officeDocument/2006/relationships/theme" Target="../theme/theme269.xml"/><Relationship Id="rId2" Type="http://schemas.openxmlformats.org/officeDocument/2006/relationships/slideLayout" Target="../slideLayouts/slideLayout2953.xml"/><Relationship Id="rId1" Type="http://schemas.openxmlformats.org/officeDocument/2006/relationships/slideLayout" Target="../slideLayouts/slideLayout2952.xml"/><Relationship Id="rId6" Type="http://schemas.openxmlformats.org/officeDocument/2006/relationships/slideLayout" Target="../slideLayouts/slideLayout2957.xml"/><Relationship Id="rId11" Type="http://schemas.openxmlformats.org/officeDocument/2006/relationships/slideLayout" Target="../slideLayouts/slideLayout2962.xml"/><Relationship Id="rId5" Type="http://schemas.openxmlformats.org/officeDocument/2006/relationships/slideLayout" Target="../slideLayouts/slideLayout2956.xml"/><Relationship Id="rId10" Type="http://schemas.openxmlformats.org/officeDocument/2006/relationships/slideLayout" Target="../slideLayouts/slideLayout2961.xml"/><Relationship Id="rId4" Type="http://schemas.openxmlformats.org/officeDocument/2006/relationships/slideLayout" Target="../slideLayouts/slideLayout2955.xml"/><Relationship Id="rId9" Type="http://schemas.openxmlformats.org/officeDocument/2006/relationships/slideLayout" Target="../slideLayouts/slideLayout296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27.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270.xml.rels><?xml version="1.0" encoding="UTF-8" standalone="yes"?>
<Relationships xmlns="http://schemas.openxmlformats.org/package/2006/relationships"><Relationship Id="rId8" Type="http://schemas.openxmlformats.org/officeDocument/2006/relationships/slideLayout" Target="../slideLayouts/slideLayout2970.xml"/><Relationship Id="rId3" Type="http://schemas.openxmlformats.org/officeDocument/2006/relationships/slideLayout" Target="../slideLayouts/slideLayout2965.xml"/><Relationship Id="rId7" Type="http://schemas.openxmlformats.org/officeDocument/2006/relationships/slideLayout" Target="../slideLayouts/slideLayout2969.xml"/><Relationship Id="rId12" Type="http://schemas.openxmlformats.org/officeDocument/2006/relationships/theme" Target="../theme/theme270.xml"/><Relationship Id="rId2" Type="http://schemas.openxmlformats.org/officeDocument/2006/relationships/slideLayout" Target="../slideLayouts/slideLayout2964.xml"/><Relationship Id="rId1" Type="http://schemas.openxmlformats.org/officeDocument/2006/relationships/slideLayout" Target="../slideLayouts/slideLayout2963.xml"/><Relationship Id="rId6" Type="http://schemas.openxmlformats.org/officeDocument/2006/relationships/slideLayout" Target="../slideLayouts/slideLayout2968.xml"/><Relationship Id="rId11" Type="http://schemas.openxmlformats.org/officeDocument/2006/relationships/slideLayout" Target="../slideLayouts/slideLayout2973.xml"/><Relationship Id="rId5" Type="http://schemas.openxmlformats.org/officeDocument/2006/relationships/slideLayout" Target="../slideLayouts/slideLayout2967.xml"/><Relationship Id="rId10" Type="http://schemas.openxmlformats.org/officeDocument/2006/relationships/slideLayout" Target="../slideLayouts/slideLayout2972.xml"/><Relationship Id="rId4" Type="http://schemas.openxmlformats.org/officeDocument/2006/relationships/slideLayout" Target="../slideLayouts/slideLayout2966.xml"/><Relationship Id="rId9" Type="http://schemas.openxmlformats.org/officeDocument/2006/relationships/slideLayout" Target="../slideLayouts/slideLayout2971.xml"/></Relationships>
</file>

<file path=ppt/slideMasters/_rels/slideMaster271.xml.rels><?xml version="1.0" encoding="UTF-8" standalone="yes"?>
<Relationships xmlns="http://schemas.openxmlformats.org/package/2006/relationships"><Relationship Id="rId8" Type="http://schemas.openxmlformats.org/officeDocument/2006/relationships/slideLayout" Target="../slideLayouts/slideLayout2981.xml"/><Relationship Id="rId3" Type="http://schemas.openxmlformats.org/officeDocument/2006/relationships/slideLayout" Target="../slideLayouts/slideLayout2976.xml"/><Relationship Id="rId7" Type="http://schemas.openxmlformats.org/officeDocument/2006/relationships/slideLayout" Target="../slideLayouts/slideLayout2980.xml"/><Relationship Id="rId12" Type="http://schemas.openxmlformats.org/officeDocument/2006/relationships/theme" Target="../theme/theme271.xml"/><Relationship Id="rId2" Type="http://schemas.openxmlformats.org/officeDocument/2006/relationships/slideLayout" Target="../slideLayouts/slideLayout2975.xml"/><Relationship Id="rId1" Type="http://schemas.openxmlformats.org/officeDocument/2006/relationships/slideLayout" Target="../slideLayouts/slideLayout2974.xml"/><Relationship Id="rId6" Type="http://schemas.openxmlformats.org/officeDocument/2006/relationships/slideLayout" Target="../slideLayouts/slideLayout2979.xml"/><Relationship Id="rId11" Type="http://schemas.openxmlformats.org/officeDocument/2006/relationships/slideLayout" Target="../slideLayouts/slideLayout2984.xml"/><Relationship Id="rId5" Type="http://schemas.openxmlformats.org/officeDocument/2006/relationships/slideLayout" Target="../slideLayouts/slideLayout2978.xml"/><Relationship Id="rId10" Type="http://schemas.openxmlformats.org/officeDocument/2006/relationships/slideLayout" Target="../slideLayouts/slideLayout2983.xml"/><Relationship Id="rId4" Type="http://schemas.openxmlformats.org/officeDocument/2006/relationships/slideLayout" Target="../slideLayouts/slideLayout2977.xml"/><Relationship Id="rId9" Type="http://schemas.openxmlformats.org/officeDocument/2006/relationships/slideLayout" Target="../slideLayouts/slideLayout2982.xml"/></Relationships>
</file>

<file path=ppt/slideMasters/_rels/slideMaster272.xml.rels><?xml version="1.0" encoding="UTF-8" standalone="yes"?>
<Relationships xmlns="http://schemas.openxmlformats.org/package/2006/relationships"><Relationship Id="rId8" Type="http://schemas.openxmlformats.org/officeDocument/2006/relationships/slideLayout" Target="../slideLayouts/slideLayout2992.xml"/><Relationship Id="rId3" Type="http://schemas.openxmlformats.org/officeDocument/2006/relationships/slideLayout" Target="../slideLayouts/slideLayout2987.xml"/><Relationship Id="rId7" Type="http://schemas.openxmlformats.org/officeDocument/2006/relationships/slideLayout" Target="../slideLayouts/slideLayout2991.xml"/><Relationship Id="rId12" Type="http://schemas.openxmlformats.org/officeDocument/2006/relationships/theme" Target="../theme/theme272.xml"/><Relationship Id="rId2" Type="http://schemas.openxmlformats.org/officeDocument/2006/relationships/slideLayout" Target="../slideLayouts/slideLayout2986.xml"/><Relationship Id="rId1" Type="http://schemas.openxmlformats.org/officeDocument/2006/relationships/slideLayout" Target="../slideLayouts/slideLayout2985.xml"/><Relationship Id="rId6" Type="http://schemas.openxmlformats.org/officeDocument/2006/relationships/slideLayout" Target="../slideLayouts/slideLayout2990.xml"/><Relationship Id="rId11" Type="http://schemas.openxmlformats.org/officeDocument/2006/relationships/slideLayout" Target="../slideLayouts/slideLayout2995.xml"/><Relationship Id="rId5" Type="http://schemas.openxmlformats.org/officeDocument/2006/relationships/slideLayout" Target="../slideLayouts/slideLayout2989.xml"/><Relationship Id="rId10" Type="http://schemas.openxmlformats.org/officeDocument/2006/relationships/slideLayout" Target="../slideLayouts/slideLayout2994.xml"/><Relationship Id="rId4" Type="http://schemas.openxmlformats.org/officeDocument/2006/relationships/slideLayout" Target="../slideLayouts/slideLayout2988.xml"/><Relationship Id="rId9" Type="http://schemas.openxmlformats.org/officeDocument/2006/relationships/slideLayout" Target="../slideLayouts/slideLayout2993.xml"/></Relationships>
</file>

<file path=ppt/slideMasters/_rels/slideMaster273.xml.rels><?xml version="1.0" encoding="UTF-8" standalone="yes"?>
<Relationships xmlns="http://schemas.openxmlformats.org/package/2006/relationships"><Relationship Id="rId8" Type="http://schemas.openxmlformats.org/officeDocument/2006/relationships/slideLayout" Target="../slideLayouts/slideLayout3003.xml"/><Relationship Id="rId3" Type="http://schemas.openxmlformats.org/officeDocument/2006/relationships/slideLayout" Target="../slideLayouts/slideLayout2998.xml"/><Relationship Id="rId7" Type="http://schemas.openxmlformats.org/officeDocument/2006/relationships/slideLayout" Target="../slideLayouts/slideLayout3002.xml"/><Relationship Id="rId12" Type="http://schemas.openxmlformats.org/officeDocument/2006/relationships/theme" Target="../theme/theme273.xml"/><Relationship Id="rId2" Type="http://schemas.openxmlformats.org/officeDocument/2006/relationships/slideLayout" Target="../slideLayouts/slideLayout2997.xml"/><Relationship Id="rId1" Type="http://schemas.openxmlformats.org/officeDocument/2006/relationships/slideLayout" Target="../slideLayouts/slideLayout2996.xml"/><Relationship Id="rId6" Type="http://schemas.openxmlformats.org/officeDocument/2006/relationships/slideLayout" Target="../slideLayouts/slideLayout3001.xml"/><Relationship Id="rId11" Type="http://schemas.openxmlformats.org/officeDocument/2006/relationships/slideLayout" Target="../slideLayouts/slideLayout3006.xml"/><Relationship Id="rId5" Type="http://schemas.openxmlformats.org/officeDocument/2006/relationships/slideLayout" Target="../slideLayouts/slideLayout3000.xml"/><Relationship Id="rId10" Type="http://schemas.openxmlformats.org/officeDocument/2006/relationships/slideLayout" Target="../slideLayouts/slideLayout3005.xml"/><Relationship Id="rId4" Type="http://schemas.openxmlformats.org/officeDocument/2006/relationships/slideLayout" Target="../slideLayouts/slideLayout2999.xml"/><Relationship Id="rId9" Type="http://schemas.openxmlformats.org/officeDocument/2006/relationships/slideLayout" Target="../slideLayouts/slideLayout3004.xml"/></Relationships>
</file>

<file path=ppt/slideMasters/_rels/slideMaster274.xml.rels><?xml version="1.0" encoding="UTF-8" standalone="yes"?>
<Relationships xmlns="http://schemas.openxmlformats.org/package/2006/relationships"><Relationship Id="rId8" Type="http://schemas.openxmlformats.org/officeDocument/2006/relationships/slideLayout" Target="../slideLayouts/slideLayout3014.xml"/><Relationship Id="rId3" Type="http://schemas.openxmlformats.org/officeDocument/2006/relationships/slideLayout" Target="../slideLayouts/slideLayout3009.xml"/><Relationship Id="rId7" Type="http://schemas.openxmlformats.org/officeDocument/2006/relationships/slideLayout" Target="../slideLayouts/slideLayout3013.xml"/><Relationship Id="rId12" Type="http://schemas.openxmlformats.org/officeDocument/2006/relationships/theme" Target="../theme/theme274.xml"/><Relationship Id="rId2" Type="http://schemas.openxmlformats.org/officeDocument/2006/relationships/slideLayout" Target="../slideLayouts/slideLayout3008.xml"/><Relationship Id="rId1" Type="http://schemas.openxmlformats.org/officeDocument/2006/relationships/slideLayout" Target="../slideLayouts/slideLayout3007.xml"/><Relationship Id="rId6" Type="http://schemas.openxmlformats.org/officeDocument/2006/relationships/slideLayout" Target="../slideLayouts/slideLayout3012.xml"/><Relationship Id="rId11" Type="http://schemas.openxmlformats.org/officeDocument/2006/relationships/slideLayout" Target="../slideLayouts/slideLayout3017.xml"/><Relationship Id="rId5" Type="http://schemas.openxmlformats.org/officeDocument/2006/relationships/slideLayout" Target="../slideLayouts/slideLayout3011.xml"/><Relationship Id="rId10" Type="http://schemas.openxmlformats.org/officeDocument/2006/relationships/slideLayout" Target="../slideLayouts/slideLayout3016.xml"/><Relationship Id="rId4" Type="http://schemas.openxmlformats.org/officeDocument/2006/relationships/slideLayout" Target="../slideLayouts/slideLayout3010.xml"/><Relationship Id="rId9" Type="http://schemas.openxmlformats.org/officeDocument/2006/relationships/slideLayout" Target="../slideLayouts/slideLayout3015.xml"/></Relationships>
</file>

<file path=ppt/slideMasters/_rels/slideMaster275.xml.rels><?xml version="1.0" encoding="UTF-8" standalone="yes"?>
<Relationships xmlns="http://schemas.openxmlformats.org/package/2006/relationships"><Relationship Id="rId8" Type="http://schemas.openxmlformats.org/officeDocument/2006/relationships/slideLayout" Target="../slideLayouts/slideLayout3025.xml"/><Relationship Id="rId3" Type="http://schemas.openxmlformats.org/officeDocument/2006/relationships/slideLayout" Target="../slideLayouts/slideLayout3020.xml"/><Relationship Id="rId7" Type="http://schemas.openxmlformats.org/officeDocument/2006/relationships/slideLayout" Target="../slideLayouts/slideLayout3024.xml"/><Relationship Id="rId12" Type="http://schemas.openxmlformats.org/officeDocument/2006/relationships/theme" Target="../theme/theme275.xml"/><Relationship Id="rId2" Type="http://schemas.openxmlformats.org/officeDocument/2006/relationships/slideLayout" Target="../slideLayouts/slideLayout3019.xml"/><Relationship Id="rId1" Type="http://schemas.openxmlformats.org/officeDocument/2006/relationships/slideLayout" Target="../slideLayouts/slideLayout3018.xml"/><Relationship Id="rId6" Type="http://schemas.openxmlformats.org/officeDocument/2006/relationships/slideLayout" Target="../slideLayouts/slideLayout3023.xml"/><Relationship Id="rId11" Type="http://schemas.openxmlformats.org/officeDocument/2006/relationships/slideLayout" Target="../slideLayouts/slideLayout3028.xml"/><Relationship Id="rId5" Type="http://schemas.openxmlformats.org/officeDocument/2006/relationships/slideLayout" Target="../slideLayouts/slideLayout3022.xml"/><Relationship Id="rId10" Type="http://schemas.openxmlformats.org/officeDocument/2006/relationships/slideLayout" Target="../slideLayouts/slideLayout3027.xml"/><Relationship Id="rId4" Type="http://schemas.openxmlformats.org/officeDocument/2006/relationships/slideLayout" Target="../slideLayouts/slideLayout3021.xml"/><Relationship Id="rId9" Type="http://schemas.openxmlformats.org/officeDocument/2006/relationships/slideLayout" Target="../slideLayouts/slideLayout3026.xml"/></Relationships>
</file>

<file path=ppt/slideMasters/_rels/slideMaster276.xml.rels><?xml version="1.0" encoding="UTF-8" standalone="yes"?>
<Relationships xmlns="http://schemas.openxmlformats.org/package/2006/relationships"><Relationship Id="rId8" Type="http://schemas.openxmlformats.org/officeDocument/2006/relationships/slideLayout" Target="../slideLayouts/slideLayout3036.xml"/><Relationship Id="rId3" Type="http://schemas.openxmlformats.org/officeDocument/2006/relationships/slideLayout" Target="../slideLayouts/slideLayout3031.xml"/><Relationship Id="rId7" Type="http://schemas.openxmlformats.org/officeDocument/2006/relationships/slideLayout" Target="../slideLayouts/slideLayout3035.xml"/><Relationship Id="rId12" Type="http://schemas.openxmlformats.org/officeDocument/2006/relationships/theme" Target="../theme/theme276.xml"/><Relationship Id="rId2" Type="http://schemas.openxmlformats.org/officeDocument/2006/relationships/slideLayout" Target="../slideLayouts/slideLayout3030.xml"/><Relationship Id="rId1" Type="http://schemas.openxmlformats.org/officeDocument/2006/relationships/slideLayout" Target="../slideLayouts/slideLayout3029.xml"/><Relationship Id="rId6" Type="http://schemas.openxmlformats.org/officeDocument/2006/relationships/slideLayout" Target="../slideLayouts/slideLayout3034.xml"/><Relationship Id="rId11" Type="http://schemas.openxmlformats.org/officeDocument/2006/relationships/slideLayout" Target="../slideLayouts/slideLayout3039.xml"/><Relationship Id="rId5" Type="http://schemas.openxmlformats.org/officeDocument/2006/relationships/slideLayout" Target="../slideLayouts/slideLayout3033.xml"/><Relationship Id="rId10" Type="http://schemas.openxmlformats.org/officeDocument/2006/relationships/slideLayout" Target="../slideLayouts/slideLayout3038.xml"/><Relationship Id="rId4" Type="http://schemas.openxmlformats.org/officeDocument/2006/relationships/slideLayout" Target="../slideLayouts/slideLayout3032.xml"/><Relationship Id="rId9" Type="http://schemas.openxmlformats.org/officeDocument/2006/relationships/slideLayout" Target="../slideLayouts/slideLayout3037.xml"/></Relationships>
</file>

<file path=ppt/slideMasters/_rels/slideMaster277.xml.rels><?xml version="1.0" encoding="UTF-8" standalone="yes"?>
<Relationships xmlns="http://schemas.openxmlformats.org/package/2006/relationships"><Relationship Id="rId8" Type="http://schemas.openxmlformats.org/officeDocument/2006/relationships/slideLayout" Target="../slideLayouts/slideLayout3047.xml"/><Relationship Id="rId3" Type="http://schemas.openxmlformats.org/officeDocument/2006/relationships/slideLayout" Target="../slideLayouts/slideLayout3042.xml"/><Relationship Id="rId7" Type="http://schemas.openxmlformats.org/officeDocument/2006/relationships/slideLayout" Target="../slideLayouts/slideLayout3046.xml"/><Relationship Id="rId12" Type="http://schemas.openxmlformats.org/officeDocument/2006/relationships/theme" Target="../theme/theme277.xml"/><Relationship Id="rId2" Type="http://schemas.openxmlformats.org/officeDocument/2006/relationships/slideLayout" Target="../slideLayouts/slideLayout3041.xml"/><Relationship Id="rId1" Type="http://schemas.openxmlformats.org/officeDocument/2006/relationships/slideLayout" Target="../slideLayouts/slideLayout3040.xml"/><Relationship Id="rId6" Type="http://schemas.openxmlformats.org/officeDocument/2006/relationships/slideLayout" Target="../slideLayouts/slideLayout3045.xml"/><Relationship Id="rId11" Type="http://schemas.openxmlformats.org/officeDocument/2006/relationships/slideLayout" Target="../slideLayouts/slideLayout3050.xml"/><Relationship Id="rId5" Type="http://schemas.openxmlformats.org/officeDocument/2006/relationships/slideLayout" Target="../slideLayouts/slideLayout3044.xml"/><Relationship Id="rId10" Type="http://schemas.openxmlformats.org/officeDocument/2006/relationships/slideLayout" Target="../slideLayouts/slideLayout3049.xml"/><Relationship Id="rId4" Type="http://schemas.openxmlformats.org/officeDocument/2006/relationships/slideLayout" Target="../slideLayouts/slideLayout3043.xml"/><Relationship Id="rId9" Type="http://schemas.openxmlformats.org/officeDocument/2006/relationships/slideLayout" Target="../slideLayouts/slideLayout3048.xml"/></Relationships>
</file>

<file path=ppt/slideMasters/_rels/slideMaster278.xml.rels><?xml version="1.0" encoding="UTF-8" standalone="yes"?>
<Relationships xmlns="http://schemas.openxmlformats.org/package/2006/relationships"><Relationship Id="rId8" Type="http://schemas.openxmlformats.org/officeDocument/2006/relationships/slideLayout" Target="../slideLayouts/slideLayout3058.xml"/><Relationship Id="rId3" Type="http://schemas.openxmlformats.org/officeDocument/2006/relationships/slideLayout" Target="../slideLayouts/slideLayout3053.xml"/><Relationship Id="rId7" Type="http://schemas.openxmlformats.org/officeDocument/2006/relationships/slideLayout" Target="../slideLayouts/slideLayout3057.xml"/><Relationship Id="rId12" Type="http://schemas.openxmlformats.org/officeDocument/2006/relationships/theme" Target="../theme/theme278.xml"/><Relationship Id="rId2" Type="http://schemas.openxmlformats.org/officeDocument/2006/relationships/slideLayout" Target="../slideLayouts/slideLayout3052.xml"/><Relationship Id="rId1" Type="http://schemas.openxmlformats.org/officeDocument/2006/relationships/slideLayout" Target="../slideLayouts/slideLayout3051.xml"/><Relationship Id="rId6" Type="http://schemas.openxmlformats.org/officeDocument/2006/relationships/slideLayout" Target="../slideLayouts/slideLayout3056.xml"/><Relationship Id="rId11" Type="http://schemas.openxmlformats.org/officeDocument/2006/relationships/slideLayout" Target="../slideLayouts/slideLayout3061.xml"/><Relationship Id="rId5" Type="http://schemas.openxmlformats.org/officeDocument/2006/relationships/slideLayout" Target="../slideLayouts/slideLayout3055.xml"/><Relationship Id="rId10" Type="http://schemas.openxmlformats.org/officeDocument/2006/relationships/slideLayout" Target="../slideLayouts/slideLayout3060.xml"/><Relationship Id="rId4" Type="http://schemas.openxmlformats.org/officeDocument/2006/relationships/slideLayout" Target="../slideLayouts/slideLayout3054.xml"/><Relationship Id="rId9" Type="http://schemas.openxmlformats.org/officeDocument/2006/relationships/slideLayout" Target="../slideLayouts/slideLayout3059.xml"/></Relationships>
</file>

<file path=ppt/slideMasters/_rels/slideMaster279.xml.rels><?xml version="1.0" encoding="UTF-8" standalone="yes"?>
<Relationships xmlns="http://schemas.openxmlformats.org/package/2006/relationships"><Relationship Id="rId8" Type="http://schemas.openxmlformats.org/officeDocument/2006/relationships/slideLayout" Target="../slideLayouts/slideLayout3069.xml"/><Relationship Id="rId3" Type="http://schemas.openxmlformats.org/officeDocument/2006/relationships/slideLayout" Target="../slideLayouts/slideLayout3064.xml"/><Relationship Id="rId7" Type="http://schemas.openxmlformats.org/officeDocument/2006/relationships/slideLayout" Target="../slideLayouts/slideLayout3068.xml"/><Relationship Id="rId12" Type="http://schemas.openxmlformats.org/officeDocument/2006/relationships/theme" Target="../theme/theme279.xml"/><Relationship Id="rId2" Type="http://schemas.openxmlformats.org/officeDocument/2006/relationships/slideLayout" Target="../slideLayouts/slideLayout3063.xml"/><Relationship Id="rId1" Type="http://schemas.openxmlformats.org/officeDocument/2006/relationships/slideLayout" Target="../slideLayouts/slideLayout3062.xml"/><Relationship Id="rId6" Type="http://schemas.openxmlformats.org/officeDocument/2006/relationships/slideLayout" Target="../slideLayouts/slideLayout3067.xml"/><Relationship Id="rId11" Type="http://schemas.openxmlformats.org/officeDocument/2006/relationships/slideLayout" Target="../slideLayouts/slideLayout3072.xml"/><Relationship Id="rId5" Type="http://schemas.openxmlformats.org/officeDocument/2006/relationships/slideLayout" Target="../slideLayouts/slideLayout3066.xml"/><Relationship Id="rId10" Type="http://schemas.openxmlformats.org/officeDocument/2006/relationships/slideLayout" Target="../slideLayouts/slideLayout3071.xml"/><Relationship Id="rId4" Type="http://schemas.openxmlformats.org/officeDocument/2006/relationships/slideLayout" Target="../slideLayouts/slideLayout3065.xml"/><Relationship Id="rId9" Type="http://schemas.openxmlformats.org/officeDocument/2006/relationships/slideLayout" Target="../slideLayouts/slideLayout3070.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28.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280.xml.rels><?xml version="1.0" encoding="UTF-8" standalone="yes"?>
<Relationships xmlns="http://schemas.openxmlformats.org/package/2006/relationships"><Relationship Id="rId8" Type="http://schemas.openxmlformats.org/officeDocument/2006/relationships/slideLayout" Target="../slideLayouts/slideLayout3080.xml"/><Relationship Id="rId3" Type="http://schemas.openxmlformats.org/officeDocument/2006/relationships/slideLayout" Target="../slideLayouts/slideLayout3075.xml"/><Relationship Id="rId7" Type="http://schemas.openxmlformats.org/officeDocument/2006/relationships/slideLayout" Target="../slideLayouts/slideLayout3079.xml"/><Relationship Id="rId12" Type="http://schemas.openxmlformats.org/officeDocument/2006/relationships/theme" Target="../theme/theme280.xml"/><Relationship Id="rId2" Type="http://schemas.openxmlformats.org/officeDocument/2006/relationships/slideLayout" Target="../slideLayouts/slideLayout3074.xml"/><Relationship Id="rId1" Type="http://schemas.openxmlformats.org/officeDocument/2006/relationships/slideLayout" Target="../slideLayouts/slideLayout3073.xml"/><Relationship Id="rId6" Type="http://schemas.openxmlformats.org/officeDocument/2006/relationships/slideLayout" Target="../slideLayouts/slideLayout3078.xml"/><Relationship Id="rId11" Type="http://schemas.openxmlformats.org/officeDocument/2006/relationships/slideLayout" Target="../slideLayouts/slideLayout3083.xml"/><Relationship Id="rId5" Type="http://schemas.openxmlformats.org/officeDocument/2006/relationships/slideLayout" Target="../slideLayouts/slideLayout3077.xml"/><Relationship Id="rId10" Type="http://schemas.openxmlformats.org/officeDocument/2006/relationships/slideLayout" Target="../slideLayouts/slideLayout3082.xml"/><Relationship Id="rId4" Type="http://schemas.openxmlformats.org/officeDocument/2006/relationships/slideLayout" Target="../slideLayouts/slideLayout3076.xml"/><Relationship Id="rId9" Type="http://schemas.openxmlformats.org/officeDocument/2006/relationships/slideLayout" Target="../slideLayouts/slideLayout3081.xml"/></Relationships>
</file>

<file path=ppt/slideMasters/_rels/slideMaster281.xml.rels><?xml version="1.0" encoding="UTF-8" standalone="yes"?>
<Relationships xmlns="http://schemas.openxmlformats.org/package/2006/relationships"><Relationship Id="rId8" Type="http://schemas.openxmlformats.org/officeDocument/2006/relationships/slideLayout" Target="../slideLayouts/slideLayout3091.xml"/><Relationship Id="rId3" Type="http://schemas.openxmlformats.org/officeDocument/2006/relationships/slideLayout" Target="../slideLayouts/slideLayout3086.xml"/><Relationship Id="rId7" Type="http://schemas.openxmlformats.org/officeDocument/2006/relationships/slideLayout" Target="../slideLayouts/slideLayout3090.xml"/><Relationship Id="rId12" Type="http://schemas.openxmlformats.org/officeDocument/2006/relationships/theme" Target="../theme/theme281.xml"/><Relationship Id="rId2" Type="http://schemas.openxmlformats.org/officeDocument/2006/relationships/slideLayout" Target="../slideLayouts/slideLayout3085.xml"/><Relationship Id="rId1" Type="http://schemas.openxmlformats.org/officeDocument/2006/relationships/slideLayout" Target="../slideLayouts/slideLayout3084.xml"/><Relationship Id="rId6" Type="http://schemas.openxmlformats.org/officeDocument/2006/relationships/slideLayout" Target="../slideLayouts/slideLayout3089.xml"/><Relationship Id="rId11" Type="http://schemas.openxmlformats.org/officeDocument/2006/relationships/slideLayout" Target="../slideLayouts/slideLayout3094.xml"/><Relationship Id="rId5" Type="http://schemas.openxmlformats.org/officeDocument/2006/relationships/slideLayout" Target="../slideLayouts/slideLayout3088.xml"/><Relationship Id="rId10" Type="http://schemas.openxmlformats.org/officeDocument/2006/relationships/slideLayout" Target="../slideLayouts/slideLayout3093.xml"/><Relationship Id="rId4" Type="http://schemas.openxmlformats.org/officeDocument/2006/relationships/slideLayout" Target="../slideLayouts/slideLayout3087.xml"/><Relationship Id="rId9" Type="http://schemas.openxmlformats.org/officeDocument/2006/relationships/slideLayout" Target="../slideLayouts/slideLayout3092.xml"/></Relationships>
</file>

<file path=ppt/slideMasters/_rels/slideMaster282.xml.rels><?xml version="1.0" encoding="UTF-8" standalone="yes"?>
<Relationships xmlns="http://schemas.openxmlformats.org/package/2006/relationships"><Relationship Id="rId8" Type="http://schemas.openxmlformats.org/officeDocument/2006/relationships/slideLayout" Target="../slideLayouts/slideLayout3102.xml"/><Relationship Id="rId3" Type="http://schemas.openxmlformats.org/officeDocument/2006/relationships/slideLayout" Target="../slideLayouts/slideLayout3097.xml"/><Relationship Id="rId7" Type="http://schemas.openxmlformats.org/officeDocument/2006/relationships/slideLayout" Target="../slideLayouts/slideLayout3101.xml"/><Relationship Id="rId12" Type="http://schemas.openxmlformats.org/officeDocument/2006/relationships/theme" Target="../theme/theme282.xml"/><Relationship Id="rId2" Type="http://schemas.openxmlformats.org/officeDocument/2006/relationships/slideLayout" Target="../slideLayouts/slideLayout3096.xml"/><Relationship Id="rId1" Type="http://schemas.openxmlformats.org/officeDocument/2006/relationships/slideLayout" Target="../slideLayouts/slideLayout3095.xml"/><Relationship Id="rId6" Type="http://schemas.openxmlformats.org/officeDocument/2006/relationships/slideLayout" Target="../slideLayouts/slideLayout3100.xml"/><Relationship Id="rId11" Type="http://schemas.openxmlformats.org/officeDocument/2006/relationships/slideLayout" Target="../slideLayouts/slideLayout3105.xml"/><Relationship Id="rId5" Type="http://schemas.openxmlformats.org/officeDocument/2006/relationships/slideLayout" Target="../slideLayouts/slideLayout3099.xml"/><Relationship Id="rId10" Type="http://schemas.openxmlformats.org/officeDocument/2006/relationships/slideLayout" Target="../slideLayouts/slideLayout3104.xml"/><Relationship Id="rId4" Type="http://schemas.openxmlformats.org/officeDocument/2006/relationships/slideLayout" Target="../slideLayouts/slideLayout3098.xml"/><Relationship Id="rId9" Type="http://schemas.openxmlformats.org/officeDocument/2006/relationships/slideLayout" Target="../slideLayouts/slideLayout3103.xml"/></Relationships>
</file>

<file path=ppt/slideMasters/_rels/slideMaster283.xml.rels><?xml version="1.0" encoding="UTF-8" standalone="yes"?>
<Relationships xmlns="http://schemas.openxmlformats.org/package/2006/relationships"><Relationship Id="rId8" Type="http://schemas.openxmlformats.org/officeDocument/2006/relationships/slideLayout" Target="../slideLayouts/slideLayout3113.xml"/><Relationship Id="rId3" Type="http://schemas.openxmlformats.org/officeDocument/2006/relationships/slideLayout" Target="../slideLayouts/slideLayout3108.xml"/><Relationship Id="rId7" Type="http://schemas.openxmlformats.org/officeDocument/2006/relationships/slideLayout" Target="../slideLayouts/slideLayout3112.xml"/><Relationship Id="rId12" Type="http://schemas.openxmlformats.org/officeDocument/2006/relationships/theme" Target="../theme/theme283.xml"/><Relationship Id="rId2" Type="http://schemas.openxmlformats.org/officeDocument/2006/relationships/slideLayout" Target="../slideLayouts/slideLayout3107.xml"/><Relationship Id="rId1" Type="http://schemas.openxmlformats.org/officeDocument/2006/relationships/slideLayout" Target="../slideLayouts/slideLayout3106.xml"/><Relationship Id="rId6" Type="http://schemas.openxmlformats.org/officeDocument/2006/relationships/slideLayout" Target="../slideLayouts/slideLayout3111.xml"/><Relationship Id="rId11" Type="http://schemas.openxmlformats.org/officeDocument/2006/relationships/slideLayout" Target="../slideLayouts/slideLayout3116.xml"/><Relationship Id="rId5" Type="http://schemas.openxmlformats.org/officeDocument/2006/relationships/slideLayout" Target="../slideLayouts/slideLayout3110.xml"/><Relationship Id="rId10" Type="http://schemas.openxmlformats.org/officeDocument/2006/relationships/slideLayout" Target="../slideLayouts/slideLayout3115.xml"/><Relationship Id="rId4" Type="http://schemas.openxmlformats.org/officeDocument/2006/relationships/slideLayout" Target="../slideLayouts/slideLayout3109.xml"/><Relationship Id="rId9" Type="http://schemas.openxmlformats.org/officeDocument/2006/relationships/slideLayout" Target="../slideLayouts/slideLayout3114.xml"/></Relationships>
</file>

<file path=ppt/slideMasters/_rels/slideMaster284.xml.rels><?xml version="1.0" encoding="UTF-8" standalone="yes"?>
<Relationships xmlns="http://schemas.openxmlformats.org/package/2006/relationships"><Relationship Id="rId8" Type="http://schemas.openxmlformats.org/officeDocument/2006/relationships/slideLayout" Target="../slideLayouts/slideLayout3124.xml"/><Relationship Id="rId3" Type="http://schemas.openxmlformats.org/officeDocument/2006/relationships/slideLayout" Target="../slideLayouts/slideLayout3119.xml"/><Relationship Id="rId7" Type="http://schemas.openxmlformats.org/officeDocument/2006/relationships/slideLayout" Target="../slideLayouts/slideLayout3123.xml"/><Relationship Id="rId12" Type="http://schemas.openxmlformats.org/officeDocument/2006/relationships/theme" Target="../theme/theme284.xml"/><Relationship Id="rId2" Type="http://schemas.openxmlformats.org/officeDocument/2006/relationships/slideLayout" Target="../slideLayouts/slideLayout3118.xml"/><Relationship Id="rId1" Type="http://schemas.openxmlformats.org/officeDocument/2006/relationships/slideLayout" Target="../slideLayouts/slideLayout3117.xml"/><Relationship Id="rId6" Type="http://schemas.openxmlformats.org/officeDocument/2006/relationships/slideLayout" Target="../slideLayouts/slideLayout3122.xml"/><Relationship Id="rId11" Type="http://schemas.openxmlformats.org/officeDocument/2006/relationships/slideLayout" Target="../slideLayouts/slideLayout3127.xml"/><Relationship Id="rId5" Type="http://schemas.openxmlformats.org/officeDocument/2006/relationships/slideLayout" Target="../slideLayouts/slideLayout3121.xml"/><Relationship Id="rId10" Type="http://schemas.openxmlformats.org/officeDocument/2006/relationships/slideLayout" Target="../slideLayouts/slideLayout3126.xml"/><Relationship Id="rId4" Type="http://schemas.openxmlformats.org/officeDocument/2006/relationships/slideLayout" Target="../slideLayouts/slideLayout3120.xml"/><Relationship Id="rId9" Type="http://schemas.openxmlformats.org/officeDocument/2006/relationships/slideLayout" Target="../slideLayouts/slideLayout3125.xml"/></Relationships>
</file>

<file path=ppt/slideMasters/_rels/slideMaster285.xml.rels><?xml version="1.0" encoding="UTF-8" standalone="yes"?>
<Relationships xmlns="http://schemas.openxmlformats.org/package/2006/relationships"><Relationship Id="rId8" Type="http://schemas.openxmlformats.org/officeDocument/2006/relationships/slideLayout" Target="../slideLayouts/slideLayout3135.xml"/><Relationship Id="rId3" Type="http://schemas.openxmlformats.org/officeDocument/2006/relationships/slideLayout" Target="../slideLayouts/slideLayout3130.xml"/><Relationship Id="rId7" Type="http://schemas.openxmlformats.org/officeDocument/2006/relationships/slideLayout" Target="../slideLayouts/slideLayout3134.xml"/><Relationship Id="rId12" Type="http://schemas.openxmlformats.org/officeDocument/2006/relationships/theme" Target="../theme/theme285.xml"/><Relationship Id="rId2" Type="http://schemas.openxmlformats.org/officeDocument/2006/relationships/slideLayout" Target="../slideLayouts/slideLayout3129.xml"/><Relationship Id="rId1" Type="http://schemas.openxmlformats.org/officeDocument/2006/relationships/slideLayout" Target="../slideLayouts/slideLayout3128.xml"/><Relationship Id="rId6" Type="http://schemas.openxmlformats.org/officeDocument/2006/relationships/slideLayout" Target="../slideLayouts/slideLayout3133.xml"/><Relationship Id="rId11" Type="http://schemas.openxmlformats.org/officeDocument/2006/relationships/slideLayout" Target="../slideLayouts/slideLayout3138.xml"/><Relationship Id="rId5" Type="http://schemas.openxmlformats.org/officeDocument/2006/relationships/slideLayout" Target="../slideLayouts/slideLayout3132.xml"/><Relationship Id="rId10" Type="http://schemas.openxmlformats.org/officeDocument/2006/relationships/slideLayout" Target="../slideLayouts/slideLayout3137.xml"/><Relationship Id="rId4" Type="http://schemas.openxmlformats.org/officeDocument/2006/relationships/slideLayout" Target="../slideLayouts/slideLayout3131.xml"/><Relationship Id="rId9" Type="http://schemas.openxmlformats.org/officeDocument/2006/relationships/slideLayout" Target="../slideLayouts/slideLayout3136.xml"/></Relationships>
</file>

<file path=ppt/slideMasters/_rels/slideMaster286.xml.rels><?xml version="1.0" encoding="UTF-8" standalone="yes"?>
<Relationships xmlns="http://schemas.openxmlformats.org/package/2006/relationships"><Relationship Id="rId8" Type="http://schemas.openxmlformats.org/officeDocument/2006/relationships/slideLayout" Target="../slideLayouts/slideLayout3146.xml"/><Relationship Id="rId3" Type="http://schemas.openxmlformats.org/officeDocument/2006/relationships/slideLayout" Target="../slideLayouts/slideLayout3141.xml"/><Relationship Id="rId7" Type="http://schemas.openxmlformats.org/officeDocument/2006/relationships/slideLayout" Target="../slideLayouts/slideLayout3145.xml"/><Relationship Id="rId12" Type="http://schemas.openxmlformats.org/officeDocument/2006/relationships/theme" Target="../theme/theme286.xml"/><Relationship Id="rId2" Type="http://schemas.openxmlformats.org/officeDocument/2006/relationships/slideLayout" Target="../slideLayouts/slideLayout3140.xml"/><Relationship Id="rId1" Type="http://schemas.openxmlformats.org/officeDocument/2006/relationships/slideLayout" Target="../slideLayouts/slideLayout3139.xml"/><Relationship Id="rId6" Type="http://schemas.openxmlformats.org/officeDocument/2006/relationships/slideLayout" Target="../slideLayouts/slideLayout3144.xml"/><Relationship Id="rId11" Type="http://schemas.openxmlformats.org/officeDocument/2006/relationships/slideLayout" Target="../slideLayouts/slideLayout3149.xml"/><Relationship Id="rId5" Type="http://schemas.openxmlformats.org/officeDocument/2006/relationships/slideLayout" Target="../slideLayouts/slideLayout3143.xml"/><Relationship Id="rId10" Type="http://schemas.openxmlformats.org/officeDocument/2006/relationships/slideLayout" Target="../slideLayouts/slideLayout3148.xml"/><Relationship Id="rId4" Type="http://schemas.openxmlformats.org/officeDocument/2006/relationships/slideLayout" Target="../slideLayouts/slideLayout3142.xml"/><Relationship Id="rId9" Type="http://schemas.openxmlformats.org/officeDocument/2006/relationships/slideLayout" Target="../slideLayouts/slideLayout3147.xml"/></Relationships>
</file>

<file path=ppt/slideMasters/_rels/slideMaster287.xml.rels><?xml version="1.0" encoding="UTF-8" standalone="yes"?>
<Relationships xmlns="http://schemas.openxmlformats.org/package/2006/relationships"><Relationship Id="rId8" Type="http://schemas.openxmlformats.org/officeDocument/2006/relationships/slideLayout" Target="../slideLayouts/slideLayout3157.xml"/><Relationship Id="rId3" Type="http://schemas.openxmlformats.org/officeDocument/2006/relationships/slideLayout" Target="../slideLayouts/slideLayout3152.xml"/><Relationship Id="rId7" Type="http://schemas.openxmlformats.org/officeDocument/2006/relationships/slideLayout" Target="../slideLayouts/slideLayout3156.xml"/><Relationship Id="rId12" Type="http://schemas.openxmlformats.org/officeDocument/2006/relationships/theme" Target="../theme/theme287.xml"/><Relationship Id="rId2" Type="http://schemas.openxmlformats.org/officeDocument/2006/relationships/slideLayout" Target="../slideLayouts/slideLayout3151.xml"/><Relationship Id="rId1" Type="http://schemas.openxmlformats.org/officeDocument/2006/relationships/slideLayout" Target="../slideLayouts/slideLayout3150.xml"/><Relationship Id="rId6" Type="http://schemas.openxmlformats.org/officeDocument/2006/relationships/slideLayout" Target="../slideLayouts/slideLayout3155.xml"/><Relationship Id="rId11" Type="http://schemas.openxmlformats.org/officeDocument/2006/relationships/slideLayout" Target="../slideLayouts/slideLayout3160.xml"/><Relationship Id="rId5" Type="http://schemas.openxmlformats.org/officeDocument/2006/relationships/slideLayout" Target="../slideLayouts/slideLayout3154.xml"/><Relationship Id="rId10" Type="http://schemas.openxmlformats.org/officeDocument/2006/relationships/slideLayout" Target="../slideLayouts/slideLayout3159.xml"/><Relationship Id="rId4" Type="http://schemas.openxmlformats.org/officeDocument/2006/relationships/slideLayout" Target="../slideLayouts/slideLayout3153.xml"/><Relationship Id="rId9" Type="http://schemas.openxmlformats.org/officeDocument/2006/relationships/slideLayout" Target="../slideLayouts/slideLayout3158.xml"/></Relationships>
</file>

<file path=ppt/slideMasters/_rels/slideMaster288.xml.rels><?xml version="1.0" encoding="UTF-8" standalone="yes"?>
<Relationships xmlns="http://schemas.openxmlformats.org/package/2006/relationships"><Relationship Id="rId8" Type="http://schemas.openxmlformats.org/officeDocument/2006/relationships/slideLayout" Target="../slideLayouts/slideLayout3168.xml"/><Relationship Id="rId3" Type="http://schemas.openxmlformats.org/officeDocument/2006/relationships/slideLayout" Target="../slideLayouts/slideLayout3163.xml"/><Relationship Id="rId7" Type="http://schemas.openxmlformats.org/officeDocument/2006/relationships/slideLayout" Target="../slideLayouts/slideLayout3167.xml"/><Relationship Id="rId12" Type="http://schemas.openxmlformats.org/officeDocument/2006/relationships/theme" Target="../theme/theme288.xml"/><Relationship Id="rId2" Type="http://schemas.openxmlformats.org/officeDocument/2006/relationships/slideLayout" Target="../slideLayouts/slideLayout3162.xml"/><Relationship Id="rId1" Type="http://schemas.openxmlformats.org/officeDocument/2006/relationships/slideLayout" Target="../slideLayouts/slideLayout3161.xml"/><Relationship Id="rId6" Type="http://schemas.openxmlformats.org/officeDocument/2006/relationships/slideLayout" Target="../slideLayouts/slideLayout3166.xml"/><Relationship Id="rId11" Type="http://schemas.openxmlformats.org/officeDocument/2006/relationships/slideLayout" Target="../slideLayouts/slideLayout3171.xml"/><Relationship Id="rId5" Type="http://schemas.openxmlformats.org/officeDocument/2006/relationships/slideLayout" Target="../slideLayouts/slideLayout3165.xml"/><Relationship Id="rId10" Type="http://schemas.openxmlformats.org/officeDocument/2006/relationships/slideLayout" Target="../slideLayouts/slideLayout3170.xml"/><Relationship Id="rId4" Type="http://schemas.openxmlformats.org/officeDocument/2006/relationships/slideLayout" Target="../slideLayouts/slideLayout3164.xml"/><Relationship Id="rId9" Type="http://schemas.openxmlformats.org/officeDocument/2006/relationships/slideLayout" Target="../slideLayouts/slideLayout3169.xml"/></Relationships>
</file>

<file path=ppt/slideMasters/_rels/slideMaster289.xml.rels><?xml version="1.0" encoding="UTF-8" standalone="yes"?>
<Relationships xmlns="http://schemas.openxmlformats.org/package/2006/relationships"><Relationship Id="rId8" Type="http://schemas.openxmlformats.org/officeDocument/2006/relationships/slideLayout" Target="../slideLayouts/slideLayout3179.xml"/><Relationship Id="rId3" Type="http://schemas.openxmlformats.org/officeDocument/2006/relationships/slideLayout" Target="../slideLayouts/slideLayout3174.xml"/><Relationship Id="rId7" Type="http://schemas.openxmlformats.org/officeDocument/2006/relationships/slideLayout" Target="../slideLayouts/slideLayout3178.xml"/><Relationship Id="rId12" Type="http://schemas.openxmlformats.org/officeDocument/2006/relationships/theme" Target="../theme/theme289.xml"/><Relationship Id="rId2" Type="http://schemas.openxmlformats.org/officeDocument/2006/relationships/slideLayout" Target="../slideLayouts/slideLayout3173.xml"/><Relationship Id="rId1" Type="http://schemas.openxmlformats.org/officeDocument/2006/relationships/slideLayout" Target="../slideLayouts/slideLayout3172.xml"/><Relationship Id="rId6" Type="http://schemas.openxmlformats.org/officeDocument/2006/relationships/slideLayout" Target="../slideLayouts/slideLayout3177.xml"/><Relationship Id="rId11" Type="http://schemas.openxmlformats.org/officeDocument/2006/relationships/slideLayout" Target="../slideLayouts/slideLayout3182.xml"/><Relationship Id="rId5" Type="http://schemas.openxmlformats.org/officeDocument/2006/relationships/slideLayout" Target="../slideLayouts/slideLayout3176.xml"/><Relationship Id="rId10" Type="http://schemas.openxmlformats.org/officeDocument/2006/relationships/slideLayout" Target="../slideLayouts/slideLayout3181.xml"/><Relationship Id="rId4" Type="http://schemas.openxmlformats.org/officeDocument/2006/relationships/slideLayout" Target="../slideLayouts/slideLayout3175.xml"/><Relationship Id="rId9" Type="http://schemas.openxmlformats.org/officeDocument/2006/relationships/slideLayout" Target="../slideLayouts/slideLayout3180.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7.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theme" Target="../theme/theme29.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290.xml.rels><?xml version="1.0" encoding="UTF-8" standalone="yes"?>
<Relationships xmlns="http://schemas.openxmlformats.org/package/2006/relationships"><Relationship Id="rId8" Type="http://schemas.openxmlformats.org/officeDocument/2006/relationships/slideLayout" Target="../slideLayouts/slideLayout3190.xml"/><Relationship Id="rId3" Type="http://schemas.openxmlformats.org/officeDocument/2006/relationships/slideLayout" Target="../slideLayouts/slideLayout3185.xml"/><Relationship Id="rId7" Type="http://schemas.openxmlformats.org/officeDocument/2006/relationships/slideLayout" Target="../slideLayouts/slideLayout3189.xml"/><Relationship Id="rId12" Type="http://schemas.openxmlformats.org/officeDocument/2006/relationships/theme" Target="../theme/theme290.xml"/><Relationship Id="rId2" Type="http://schemas.openxmlformats.org/officeDocument/2006/relationships/slideLayout" Target="../slideLayouts/slideLayout3184.xml"/><Relationship Id="rId1" Type="http://schemas.openxmlformats.org/officeDocument/2006/relationships/slideLayout" Target="../slideLayouts/slideLayout3183.xml"/><Relationship Id="rId6" Type="http://schemas.openxmlformats.org/officeDocument/2006/relationships/slideLayout" Target="../slideLayouts/slideLayout3188.xml"/><Relationship Id="rId11" Type="http://schemas.openxmlformats.org/officeDocument/2006/relationships/slideLayout" Target="../slideLayouts/slideLayout3193.xml"/><Relationship Id="rId5" Type="http://schemas.openxmlformats.org/officeDocument/2006/relationships/slideLayout" Target="../slideLayouts/slideLayout3187.xml"/><Relationship Id="rId10" Type="http://schemas.openxmlformats.org/officeDocument/2006/relationships/slideLayout" Target="../slideLayouts/slideLayout3192.xml"/><Relationship Id="rId4" Type="http://schemas.openxmlformats.org/officeDocument/2006/relationships/slideLayout" Target="../slideLayouts/slideLayout3186.xml"/><Relationship Id="rId9" Type="http://schemas.openxmlformats.org/officeDocument/2006/relationships/slideLayout" Target="../slideLayouts/slideLayout3191.xml"/></Relationships>
</file>

<file path=ppt/slideMasters/_rels/slideMaster291.xml.rels><?xml version="1.0" encoding="UTF-8" standalone="yes"?>
<Relationships xmlns="http://schemas.openxmlformats.org/package/2006/relationships"><Relationship Id="rId8" Type="http://schemas.openxmlformats.org/officeDocument/2006/relationships/slideLayout" Target="../slideLayouts/slideLayout3201.xml"/><Relationship Id="rId3" Type="http://schemas.openxmlformats.org/officeDocument/2006/relationships/slideLayout" Target="../slideLayouts/slideLayout3196.xml"/><Relationship Id="rId7" Type="http://schemas.openxmlformats.org/officeDocument/2006/relationships/slideLayout" Target="../slideLayouts/slideLayout3200.xml"/><Relationship Id="rId12" Type="http://schemas.openxmlformats.org/officeDocument/2006/relationships/theme" Target="../theme/theme291.xml"/><Relationship Id="rId2" Type="http://schemas.openxmlformats.org/officeDocument/2006/relationships/slideLayout" Target="../slideLayouts/slideLayout3195.xml"/><Relationship Id="rId1" Type="http://schemas.openxmlformats.org/officeDocument/2006/relationships/slideLayout" Target="../slideLayouts/slideLayout3194.xml"/><Relationship Id="rId6" Type="http://schemas.openxmlformats.org/officeDocument/2006/relationships/slideLayout" Target="../slideLayouts/slideLayout3199.xml"/><Relationship Id="rId11" Type="http://schemas.openxmlformats.org/officeDocument/2006/relationships/slideLayout" Target="../slideLayouts/slideLayout3204.xml"/><Relationship Id="rId5" Type="http://schemas.openxmlformats.org/officeDocument/2006/relationships/slideLayout" Target="../slideLayouts/slideLayout3198.xml"/><Relationship Id="rId10" Type="http://schemas.openxmlformats.org/officeDocument/2006/relationships/slideLayout" Target="../slideLayouts/slideLayout3203.xml"/><Relationship Id="rId4" Type="http://schemas.openxmlformats.org/officeDocument/2006/relationships/slideLayout" Target="../slideLayouts/slideLayout3197.xml"/><Relationship Id="rId9" Type="http://schemas.openxmlformats.org/officeDocument/2006/relationships/slideLayout" Target="../slideLayouts/slideLayout3202.xml"/></Relationships>
</file>

<file path=ppt/slideMasters/_rels/slideMaster292.xml.rels><?xml version="1.0" encoding="UTF-8" standalone="yes"?>
<Relationships xmlns="http://schemas.openxmlformats.org/package/2006/relationships"><Relationship Id="rId8" Type="http://schemas.openxmlformats.org/officeDocument/2006/relationships/slideLayout" Target="../slideLayouts/slideLayout3212.xml"/><Relationship Id="rId3" Type="http://schemas.openxmlformats.org/officeDocument/2006/relationships/slideLayout" Target="../slideLayouts/slideLayout3207.xml"/><Relationship Id="rId7" Type="http://schemas.openxmlformats.org/officeDocument/2006/relationships/slideLayout" Target="../slideLayouts/slideLayout3211.xml"/><Relationship Id="rId12" Type="http://schemas.openxmlformats.org/officeDocument/2006/relationships/theme" Target="../theme/theme292.xml"/><Relationship Id="rId2" Type="http://schemas.openxmlformats.org/officeDocument/2006/relationships/slideLayout" Target="../slideLayouts/slideLayout3206.xml"/><Relationship Id="rId1" Type="http://schemas.openxmlformats.org/officeDocument/2006/relationships/slideLayout" Target="../slideLayouts/slideLayout3205.xml"/><Relationship Id="rId6" Type="http://schemas.openxmlformats.org/officeDocument/2006/relationships/slideLayout" Target="../slideLayouts/slideLayout3210.xml"/><Relationship Id="rId11" Type="http://schemas.openxmlformats.org/officeDocument/2006/relationships/slideLayout" Target="../slideLayouts/slideLayout3215.xml"/><Relationship Id="rId5" Type="http://schemas.openxmlformats.org/officeDocument/2006/relationships/slideLayout" Target="../slideLayouts/slideLayout3209.xml"/><Relationship Id="rId10" Type="http://schemas.openxmlformats.org/officeDocument/2006/relationships/slideLayout" Target="../slideLayouts/slideLayout3214.xml"/><Relationship Id="rId4" Type="http://schemas.openxmlformats.org/officeDocument/2006/relationships/slideLayout" Target="../slideLayouts/slideLayout3208.xml"/><Relationship Id="rId9" Type="http://schemas.openxmlformats.org/officeDocument/2006/relationships/slideLayout" Target="../slideLayouts/slideLayout3213.xml"/></Relationships>
</file>

<file path=ppt/slideMasters/_rels/slideMaster293.xml.rels><?xml version="1.0" encoding="UTF-8" standalone="yes"?>
<Relationships xmlns="http://schemas.openxmlformats.org/package/2006/relationships"><Relationship Id="rId8" Type="http://schemas.openxmlformats.org/officeDocument/2006/relationships/slideLayout" Target="../slideLayouts/slideLayout3223.xml"/><Relationship Id="rId3" Type="http://schemas.openxmlformats.org/officeDocument/2006/relationships/slideLayout" Target="../slideLayouts/slideLayout3218.xml"/><Relationship Id="rId7" Type="http://schemas.openxmlformats.org/officeDocument/2006/relationships/slideLayout" Target="../slideLayouts/slideLayout3222.xml"/><Relationship Id="rId12" Type="http://schemas.openxmlformats.org/officeDocument/2006/relationships/theme" Target="../theme/theme293.xml"/><Relationship Id="rId2" Type="http://schemas.openxmlformats.org/officeDocument/2006/relationships/slideLayout" Target="../slideLayouts/slideLayout3217.xml"/><Relationship Id="rId1" Type="http://schemas.openxmlformats.org/officeDocument/2006/relationships/slideLayout" Target="../slideLayouts/slideLayout3216.xml"/><Relationship Id="rId6" Type="http://schemas.openxmlformats.org/officeDocument/2006/relationships/slideLayout" Target="../slideLayouts/slideLayout3221.xml"/><Relationship Id="rId11" Type="http://schemas.openxmlformats.org/officeDocument/2006/relationships/slideLayout" Target="../slideLayouts/slideLayout3226.xml"/><Relationship Id="rId5" Type="http://schemas.openxmlformats.org/officeDocument/2006/relationships/slideLayout" Target="../slideLayouts/slideLayout3220.xml"/><Relationship Id="rId10" Type="http://schemas.openxmlformats.org/officeDocument/2006/relationships/slideLayout" Target="../slideLayouts/slideLayout3225.xml"/><Relationship Id="rId4" Type="http://schemas.openxmlformats.org/officeDocument/2006/relationships/slideLayout" Target="../slideLayouts/slideLayout3219.xml"/><Relationship Id="rId9" Type="http://schemas.openxmlformats.org/officeDocument/2006/relationships/slideLayout" Target="../slideLayouts/slideLayout3224.xml"/></Relationships>
</file>

<file path=ppt/slideMasters/_rels/slideMaster294.xml.rels><?xml version="1.0" encoding="UTF-8" standalone="yes"?>
<Relationships xmlns="http://schemas.openxmlformats.org/package/2006/relationships"><Relationship Id="rId8" Type="http://schemas.openxmlformats.org/officeDocument/2006/relationships/slideLayout" Target="../slideLayouts/slideLayout3234.xml"/><Relationship Id="rId3" Type="http://schemas.openxmlformats.org/officeDocument/2006/relationships/slideLayout" Target="../slideLayouts/slideLayout3229.xml"/><Relationship Id="rId7" Type="http://schemas.openxmlformats.org/officeDocument/2006/relationships/slideLayout" Target="../slideLayouts/slideLayout3233.xml"/><Relationship Id="rId12" Type="http://schemas.openxmlformats.org/officeDocument/2006/relationships/theme" Target="../theme/theme294.xml"/><Relationship Id="rId2" Type="http://schemas.openxmlformats.org/officeDocument/2006/relationships/slideLayout" Target="../slideLayouts/slideLayout3228.xml"/><Relationship Id="rId1" Type="http://schemas.openxmlformats.org/officeDocument/2006/relationships/slideLayout" Target="../slideLayouts/slideLayout3227.xml"/><Relationship Id="rId6" Type="http://schemas.openxmlformats.org/officeDocument/2006/relationships/slideLayout" Target="../slideLayouts/slideLayout3232.xml"/><Relationship Id="rId11" Type="http://schemas.openxmlformats.org/officeDocument/2006/relationships/slideLayout" Target="../slideLayouts/slideLayout3237.xml"/><Relationship Id="rId5" Type="http://schemas.openxmlformats.org/officeDocument/2006/relationships/slideLayout" Target="../slideLayouts/slideLayout3231.xml"/><Relationship Id="rId10" Type="http://schemas.openxmlformats.org/officeDocument/2006/relationships/slideLayout" Target="../slideLayouts/slideLayout3236.xml"/><Relationship Id="rId4" Type="http://schemas.openxmlformats.org/officeDocument/2006/relationships/slideLayout" Target="../slideLayouts/slideLayout3230.xml"/><Relationship Id="rId9" Type="http://schemas.openxmlformats.org/officeDocument/2006/relationships/slideLayout" Target="../slideLayouts/slideLayout3235.xml"/></Relationships>
</file>

<file path=ppt/slideMasters/_rels/slideMaster295.xml.rels><?xml version="1.0" encoding="UTF-8" standalone="yes"?>
<Relationships xmlns="http://schemas.openxmlformats.org/package/2006/relationships"><Relationship Id="rId8" Type="http://schemas.openxmlformats.org/officeDocument/2006/relationships/slideLayout" Target="../slideLayouts/slideLayout3245.xml"/><Relationship Id="rId3" Type="http://schemas.openxmlformats.org/officeDocument/2006/relationships/slideLayout" Target="../slideLayouts/slideLayout3240.xml"/><Relationship Id="rId7" Type="http://schemas.openxmlformats.org/officeDocument/2006/relationships/slideLayout" Target="../slideLayouts/slideLayout3244.xml"/><Relationship Id="rId12" Type="http://schemas.openxmlformats.org/officeDocument/2006/relationships/theme" Target="../theme/theme295.xml"/><Relationship Id="rId2" Type="http://schemas.openxmlformats.org/officeDocument/2006/relationships/slideLayout" Target="../slideLayouts/slideLayout3239.xml"/><Relationship Id="rId1" Type="http://schemas.openxmlformats.org/officeDocument/2006/relationships/slideLayout" Target="../slideLayouts/slideLayout3238.xml"/><Relationship Id="rId6" Type="http://schemas.openxmlformats.org/officeDocument/2006/relationships/slideLayout" Target="../slideLayouts/slideLayout3243.xml"/><Relationship Id="rId11" Type="http://schemas.openxmlformats.org/officeDocument/2006/relationships/slideLayout" Target="../slideLayouts/slideLayout3248.xml"/><Relationship Id="rId5" Type="http://schemas.openxmlformats.org/officeDocument/2006/relationships/slideLayout" Target="../slideLayouts/slideLayout3242.xml"/><Relationship Id="rId10" Type="http://schemas.openxmlformats.org/officeDocument/2006/relationships/slideLayout" Target="../slideLayouts/slideLayout3247.xml"/><Relationship Id="rId4" Type="http://schemas.openxmlformats.org/officeDocument/2006/relationships/slideLayout" Target="../slideLayouts/slideLayout3241.xml"/><Relationship Id="rId9" Type="http://schemas.openxmlformats.org/officeDocument/2006/relationships/slideLayout" Target="../slideLayouts/slideLayout3246.xml"/></Relationships>
</file>

<file path=ppt/slideMasters/_rels/slideMaster296.xml.rels><?xml version="1.0" encoding="UTF-8" standalone="yes"?>
<Relationships xmlns="http://schemas.openxmlformats.org/package/2006/relationships"><Relationship Id="rId8" Type="http://schemas.openxmlformats.org/officeDocument/2006/relationships/slideLayout" Target="../slideLayouts/slideLayout3256.xml"/><Relationship Id="rId3" Type="http://schemas.openxmlformats.org/officeDocument/2006/relationships/slideLayout" Target="../slideLayouts/slideLayout3251.xml"/><Relationship Id="rId7" Type="http://schemas.openxmlformats.org/officeDocument/2006/relationships/slideLayout" Target="../slideLayouts/slideLayout3255.xml"/><Relationship Id="rId12" Type="http://schemas.openxmlformats.org/officeDocument/2006/relationships/theme" Target="../theme/theme296.xml"/><Relationship Id="rId2" Type="http://schemas.openxmlformats.org/officeDocument/2006/relationships/slideLayout" Target="../slideLayouts/slideLayout3250.xml"/><Relationship Id="rId1" Type="http://schemas.openxmlformats.org/officeDocument/2006/relationships/slideLayout" Target="../slideLayouts/slideLayout3249.xml"/><Relationship Id="rId6" Type="http://schemas.openxmlformats.org/officeDocument/2006/relationships/slideLayout" Target="../slideLayouts/slideLayout3254.xml"/><Relationship Id="rId11" Type="http://schemas.openxmlformats.org/officeDocument/2006/relationships/slideLayout" Target="../slideLayouts/slideLayout3259.xml"/><Relationship Id="rId5" Type="http://schemas.openxmlformats.org/officeDocument/2006/relationships/slideLayout" Target="../slideLayouts/slideLayout3253.xml"/><Relationship Id="rId10" Type="http://schemas.openxmlformats.org/officeDocument/2006/relationships/slideLayout" Target="../slideLayouts/slideLayout3258.xml"/><Relationship Id="rId4" Type="http://schemas.openxmlformats.org/officeDocument/2006/relationships/slideLayout" Target="../slideLayouts/slideLayout3252.xml"/><Relationship Id="rId9" Type="http://schemas.openxmlformats.org/officeDocument/2006/relationships/slideLayout" Target="../slideLayouts/slideLayout3257.xml"/></Relationships>
</file>

<file path=ppt/slideMasters/_rels/slideMaster297.xml.rels><?xml version="1.0" encoding="UTF-8" standalone="yes"?>
<Relationships xmlns="http://schemas.openxmlformats.org/package/2006/relationships"><Relationship Id="rId8" Type="http://schemas.openxmlformats.org/officeDocument/2006/relationships/slideLayout" Target="../slideLayouts/slideLayout3267.xml"/><Relationship Id="rId3" Type="http://schemas.openxmlformats.org/officeDocument/2006/relationships/slideLayout" Target="../slideLayouts/slideLayout3262.xml"/><Relationship Id="rId7" Type="http://schemas.openxmlformats.org/officeDocument/2006/relationships/slideLayout" Target="../slideLayouts/slideLayout3266.xml"/><Relationship Id="rId12" Type="http://schemas.openxmlformats.org/officeDocument/2006/relationships/theme" Target="../theme/theme297.xml"/><Relationship Id="rId2" Type="http://schemas.openxmlformats.org/officeDocument/2006/relationships/slideLayout" Target="../slideLayouts/slideLayout3261.xml"/><Relationship Id="rId1" Type="http://schemas.openxmlformats.org/officeDocument/2006/relationships/slideLayout" Target="../slideLayouts/slideLayout3260.xml"/><Relationship Id="rId6" Type="http://schemas.openxmlformats.org/officeDocument/2006/relationships/slideLayout" Target="../slideLayouts/slideLayout3265.xml"/><Relationship Id="rId11" Type="http://schemas.openxmlformats.org/officeDocument/2006/relationships/slideLayout" Target="../slideLayouts/slideLayout3270.xml"/><Relationship Id="rId5" Type="http://schemas.openxmlformats.org/officeDocument/2006/relationships/slideLayout" Target="../slideLayouts/slideLayout3264.xml"/><Relationship Id="rId10" Type="http://schemas.openxmlformats.org/officeDocument/2006/relationships/slideLayout" Target="../slideLayouts/slideLayout3269.xml"/><Relationship Id="rId4" Type="http://schemas.openxmlformats.org/officeDocument/2006/relationships/slideLayout" Target="../slideLayouts/slideLayout3263.xml"/><Relationship Id="rId9" Type="http://schemas.openxmlformats.org/officeDocument/2006/relationships/slideLayout" Target="../slideLayouts/slideLayout3268.xml"/></Relationships>
</file>

<file path=ppt/slideMasters/_rels/slideMaster298.xml.rels><?xml version="1.0" encoding="UTF-8" standalone="yes"?>
<Relationships xmlns="http://schemas.openxmlformats.org/package/2006/relationships"><Relationship Id="rId8" Type="http://schemas.openxmlformats.org/officeDocument/2006/relationships/slideLayout" Target="../slideLayouts/slideLayout3278.xml"/><Relationship Id="rId3" Type="http://schemas.openxmlformats.org/officeDocument/2006/relationships/slideLayout" Target="../slideLayouts/slideLayout3273.xml"/><Relationship Id="rId7" Type="http://schemas.openxmlformats.org/officeDocument/2006/relationships/slideLayout" Target="../slideLayouts/slideLayout3277.xml"/><Relationship Id="rId12" Type="http://schemas.openxmlformats.org/officeDocument/2006/relationships/theme" Target="../theme/theme298.xml"/><Relationship Id="rId2" Type="http://schemas.openxmlformats.org/officeDocument/2006/relationships/slideLayout" Target="../slideLayouts/slideLayout3272.xml"/><Relationship Id="rId1" Type="http://schemas.openxmlformats.org/officeDocument/2006/relationships/slideLayout" Target="../slideLayouts/slideLayout3271.xml"/><Relationship Id="rId6" Type="http://schemas.openxmlformats.org/officeDocument/2006/relationships/slideLayout" Target="../slideLayouts/slideLayout3276.xml"/><Relationship Id="rId11" Type="http://schemas.openxmlformats.org/officeDocument/2006/relationships/slideLayout" Target="../slideLayouts/slideLayout3281.xml"/><Relationship Id="rId5" Type="http://schemas.openxmlformats.org/officeDocument/2006/relationships/slideLayout" Target="../slideLayouts/slideLayout3275.xml"/><Relationship Id="rId10" Type="http://schemas.openxmlformats.org/officeDocument/2006/relationships/slideLayout" Target="../slideLayouts/slideLayout3280.xml"/><Relationship Id="rId4" Type="http://schemas.openxmlformats.org/officeDocument/2006/relationships/slideLayout" Target="../slideLayouts/slideLayout3274.xml"/><Relationship Id="rId9" Type="http://schemas.openxmlformats.org/officeDocument/2006/relationships/slideLayout" Target="../slideLayouts/slideLayout3279.xml"/></Relationships>
</file>

<file path=ppt/slideMasters/_rels/slideMaster299.xml.rels><?xml version="1.0" encoding="UTF-8" standalone="yes"?>
<Relationships xmlns="http://schemas.openxmlformats.org/package/2006/relationships"><Relationship Id="rId8" Type="http://schemas.openxmlformats.org/officeDocument/2006/relationships/slideLayout" Target="../slideLayouts/slideLayout3289.xml"/><Relationship Id="rId3" Type="http://schemas.openxmlformats.org/officeDocument/2006/relationships/slideLayout" Target="../slideLayouts/slideLayout3284.xml"/><Relationship Id="rId7" Type="http://schemas.openxmlformats.org/officeDocument/2006/relationships/slideLayout" Target="../slideLayouts/slideLayout3288.xml"/><Relationship Id="rId12" Type="http://schemas.openxmlformats.org/officeDocument/2006/relationships/theme" Target="../theme/theme299.xml"/><Relationship Id="rId2" Type="http://schemas.openxmlformats.org/officeDocument/2006/relationships/slideLayout" Target="../slideLayouts/slideLayout3283.xml"/><Relationship Id="rId1" Type="http://schemas.openxmlformats.org/officeDocument/2006/relationships/slideLayout" Target="../slideLayouts/slideLayout3282.xml"/><Relationship Id="rId6" Type="http://schemas.openxmlformats.org/officeDocument/2006/relationships/slideLayout" Target="../slideLayouts/slideLayout3287.xml"/><Relationship Id="rId11" Type="http://schemas.openxmlformats.org/officeDocument/2006/relationships/slideLayout" Target="../slideLayouts/slideLayout3292.xml"/><Relationship Id="rId5" Type="http://schemas.openxmlformats.org/officeDocument/2006/relationships/slideLayout" Target="../slideLayouts/slideLayout3286.xml"/><Relationship Id="rId10" Type="http://schemas.openxmlformats.org/officeDocument/2006/relationships/slideLayout" Target="../slideLayouts/slideLayout3291.xml"/><Relationship Id="rId4" Type="http://schemas.openxmlformats.org/officeDocument/2006/relationships/slideLayout" Target="../slideLayouts/slideLayout3285.xml"/><Relationship Id="rId9" Type="http://schemas.openxmlformats.org/officeDocument/2006/relationships/slideLayout" Target="../slideLayouts/slideLayout329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8.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12" Type="http://schemas.openxmlformats.org/officeDocument/2006/relationships/theme" Target="../theme/theme30.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11" Type="http://schemas.openxmlformats.org/officeDocument/2006/relationships/slideLayout" Target="../slideLayouts/slideLayout331.xml"/><Relationship Id="rId5" Type="http://schemas.openxmlformats.org/officeDocument/2006/relationships/slideLayout" Target="../slideLayouts/slideLayout325.xml"/><Relationship Id="rId10" Type="http://schemas.openxmlformats.org/officeDocument/2006/relationships/slideLayout" Target="../slideLayouts/slideLayout330.xml"/><Relationship Id="rId4" Type="http://schemas.openxmlformats.org/officeDocument/2006/relationships/slideLayout" Target="../slideLayouts/slideLayout324.xml"/><Relationship Id="rId9" Type="http://schemas.openxmlformats.org/officeDocument/2006/relationships/slideLayout" Target="../slideLayouts/slideLayout329.xml"/></Relationships>
</file>

<file path=ppt/slideMasters/_rels/slideMaster300.xml.rels><?xml version="1.0" encoding="UTF-8" standalone="yes"?>
<Relationships xmlns="http://schemas.openxmlformats.org/package/2006/relationships"><Relationship Id="rId8" Type="http://schemas.openxmlformats.org/officeDocument/2006/relationships/slideLayout" Target="../slideLayouts/slideLayout3300.xml"/><Relationship Id="rId3" Type="http://schemas.openxmlformats.org/officeDocument/2006/relationships/slideLayout" Target="../slideLayouts/slideLayout3295.xml"/><Relationship Id="rId7" Type="http://schemas.openxmlformats.org/officeDocument/2006/relationships/slideLayout" Target="../slideLayouts/slideLayout3299.xml"/><Relationship Id="rId12" Type="http://schemas.openxmlformats.org/officeDocument/2006/relationships/theme" Target="../theme/theme300.xml"/><Relationship Id="rId2" Type="http://schemas.openxmlformats.org/officeDocument/2006/relationships/slideLayout" Target="../slideLayouts/slideLayout3294.xml"/><Relationship Id="rId1" Type="http://schemas.openxmlformats.org/officeDocument/2006/relationships/slideLayout" Target="../slideLayouts/slideLayout3293.xml"/><Relationship Id="rId6" Type="http://schemas.openxmlformats.org/officeDocument/2006/relationships/slideLayout" Target="../slideLayouts/slideLayout3298.xml"/><Relationship Id="rId11" Type="http://schemas.openxmlformats.org/officeDocument/2006/relationships/slideLayout" Target="../slideLayouts/slideLayout3303.xml"/><Relationship Id="rId5" Type="http://schemas.openxmlformats.org/officeDocument/2006/relationships/slideLayout" Target="../slideLayouts/slideLayout3297.xml"/><Relationship Id="rId10" Type="http://schemas.openxmlformats.org/officeDocument/2006/relationships/slideLayout" Target="../slideLayouts/slideLayout3302.xml"/><Relationship Id="rId4" Type="http://schemas.openxmlformats.org/officeDocument/2006/relationships/slideLayout" Target="../slideLayouts/slideLayout3296.xml"/><Relationship Id="rId9" Type="http://schemas.openxmlformats.org/officeDocument/2006/relationships/slideLayout" Target="../slideLayouts/slideLayout3301.xml"/></Relationships>
</file>

<file path=ppt/slideMasters/_rels/slideMaster301.xml.rels><?xml version="1.0" encoding="UTF-8" standalone="yes"?>
<Relationships xmlns="http://schemas.openxmlformats.org/package/2006/relationships"><Relationship Id="rId8" Type="http://schemas.openxmlformats.org/officeDocument/2006/relationships/slideLayout" Target="../slideLayouts/slideLayout3311.xml"/><Relationship Id="rId3" Type="http://schemas.openxmlformats.org/officeDocument/2006/relationships/slideLayout" Target="../slideLayouts/slideLayout3306.xml"/><Relationship Id="rId7" Type="http://schemas.openxmlformats.org/officeDocument/2006/relationships/slideLayout" Target="../slideLayouts/slideLayout3310.xml"/><Relationship Id="rId12" Type="http://schemas.openxmlformats.org/officeDocument/2006/relationships/theme" Target="../theme/theme301.xml"/><Relationship Id="rId2" Type="http://schemas.openxmlformats.org/officeDocument/2006/relationships/slideLayout" Target="../slideLayouts/slideLayout3305.xml"/><Relationship Id="rId1" Type="http://schemas.openxmlformats.org/officeDocument/2006/relationships/slideLayout" Target="../slideLayouts/slideLayout3304.xml"/><Relationship Id="rId6" Type="http://schemas.openxmlformats.org/officeDocument/2006/relationships/slideLayout" Target="../slideLayouts/slideLayout3309.xml"/><Relationship Id="rId11" Type="http://schemas.openxmlformats.org/officeDocument/2006/relationships/slideLayout" Target="../slideLayouts/slideLayout3314.xml"/><Relationship Id="rId5" Type="http://schemas.openxmlformats.org/officeDocument/2006/relationships/slideLayout" Target="../slideLayouts/slideLayout3308.xml"/><Relationship Id="rId10" Type="http://schemas.openxmlformats.org/officeDocument/2006/relationships/slideLayout" Target="../slideLayouts/slideLayout3313.xml"/><Relationship Id="rId4" Type="http://schemas.openxmlformats.org/officeDocument/2006/relationships/slideLayout" Target="../slideLayouts/slideLayout3307.xml"/><Relationship Id="rId9" Type="http://schemas.openxmlformats.org/officeDocument/2006/relationships/slideLayout" Target="../slideLayouts/slideLayout3312.xml"/></Relationships>
</file>

<file path=ppt/slideMasters/_rels/slideMaster302.xml.rels><?xml version="1.0" encoding="UTF-8" standalone="yes"?>
<Relationships xmlns="http://schemas.openxmlformats.org/package/2006/relationships"><Relationship Id="rId8" Type="http://schemas.openxmlformats.org/officeDocument/2006/relationships/slideLayout" Target="../slideLayouts/slideLayout3322.xml"/><Relationship Id="rId3" Type="http://schemas.openxmlformats.org/officeDocument/2006/relationships/slideLayout" Target="../slideLayouts/slideLayout3317.xml"/><Relationship Id="rId7" Type="http://schemas.openxmlformats.org/officeDocument/2006/relationships/slideLayout" Target="../slideLayouts/slideLayout3321.xml"/><Relationship Id="rId12" Type="http://schemas.openxmlformats.org/officeDocument/2006/relationships/theme" Target="../theme/theme302.xml"/><Relationship Id="rId2" Type="http://schemas.openxmlformats.org/officeDocument/2006/relationships/slideLayout" Target="../slideLayouts/slideLayout3316.xml"/><Relationship Id="rId1" Type="http://schemas.openxmlformats.org/officeDocument/2006/relationships/slideLayout" Target="../slideLayouts/slideLayout3315.xml"/><Relationship Id="rId6" Type="http://schemas.openxmlformats.org/officeDocument/2006/relationships/slideLayout" Target="../slideLayouts/slideLayout3320.xml"/><Relationship Id="rId11" Type="http://schemas.openxmlformats.org/officeDocument/2006/relationships/slideLayout" Target="../slideLayouts/slideLayout3325.xml"/><Relationship Id="rId5" Type="http://schemas.openxmlformats.org/officeDocument/2006/relationships/slideLayout" Target="../slideLayouts/slideLayout3319.xml"/><Relationship Id="rId10" Type="http://schemas.openxmlformats.org/officeDocument/2006/relationships/slideLayout" Target="../slideLayouts/slideLayout3324.xml"/><Relationship Id="rId4" Type="http://schemas.openxmlformats.org/officeDocument/2006/relationships/slideLayout" Target="../slideLayouts/slideLayout3318.xml"/><Relationship Id="rId9" Type="http://schemas.openxmlformats.org/officeDocument/2006/relationships/slideLayout" Target="../slideLayouts/slideLayout3323.xml"/></Relationships>
</file>

<file path=ppt/slideMasters/_rels/slideMaster303.xml.rels><?xml version="1.0" encoding="UTF-8" standalone="yes"?>
<Relationships xmlns="http://schemas.openxmlformats.org/package/2006/relationships"><Relationship Id="rId8" Type="http://schemas.openxmlformats.org/officeDocument/2006/relationships/slideLayout" Target="../slideLayouts/slideLayout3333.xml"/><Relationship Id="rId3" Type="http://schemas.openxmlformats.org/officeDocument/2006/relationships/slideLayout" Target="../slideLayouts/slideLayout3328.xml"/><Relationship Id="rId7" Type="http://schemas.openxmlformats.org/officeDocument/2006/relationships/slideLayout" Target="../slideLayouts/slideLayout3332.xml"/><Relationship Id="rId12" Type="http://schemas.openxmlformats.org/officeDocument/2006/relationships/theme" Target="../theme/theme303.xml"/><Relationship Id="rId2" Type="http://schemas.openxmlformats.org/officeDocument/2006/relationships/slideLayout" Target="../slideLayouts/slideLayout3327.xml"/><Relationship Id="rId1" Type="http://schemas.openxmlformats.org/officeDocument/2006/relationships/slideLayout" Target="../slideLayouts/slideLayout3326.xml"/><Relationship Id="rId6" Type="http://schemas.openxmlformats.org/officeDocument/2006/relationships/slideLayout" Target="../slideLayouts/slideLayout3331.xml"/><Relationship Id="rId11" Type="http://schemas.openxmlformats.org/officeDocument/2006/relationships/slideLayout" Target="../slideLayouts/slideLayout3336.xml"/><Relationship Id="rId5" Type="http://schemas.openxmlformats.org/officeDocument/2006/relationships/slideLayout" Target="../slideLayouts/slideLayout3330.xml"/><Relationship Id="rId10" Type="http://schemas.openxmlformats.org/officeDocument/2006/relationships/slideLayout" Target="../slideLayouts/slideLayout3335.xml"/><Relationship Id="rId4" Type="http://schemas.openxmlformats.org/officeDocument/2006/relationships/slideLayout" Target="../slideLayouts/slideLayout3329.xml"/><Relationship Id="rId9" Type="http://schemas.openxmlformats.org/officeDocument/2006/relationships/slideLayout" Target="../slideLayouts/slideLayout3334.xml"/></Relationships>
</file>

<file path=ppt/slideMasters/_rels/slideMaster304.xml.rels><?xml version="1.0" encoding="UTF-8" standalone="yes"?>
<Relationships xmlns="http://schemas.openxmlformats.org/package/2006/relationships"><Relationship Id="rId8" Type="http://schemas.openxmlformats.org/officeDocument/2006/relationships/slideLayout" Target="../slideLayouts/slideLayout3344.xml"/><Relationship Id="rId3" Type="http://schemas.openxmlformats.org/officeDocument/2006/relationships/slideLayout" Target="../slideLayouts/slideLayout3339.xml"/><Relationship Id="rId7" Type="http://schemas.openxmlformats.org/officeDocument/2006/relationships/slideLayout" Target="../slideLayouts/slideLayout3343.xml"/><Relationship Id="rId12" Type="http://schemas.openxmlformats.org/officeDocument/2006/relationships/theme" Target="../theme/theme304.xml"/><Relationship Id="rId2" Type="http://schemas.openxmlformats.org/officeDocument/2006/relationships/slideLayout" Target="../slideLayouts/slideLayout3338.xml"/><Relationship Id="rId1" Type="http://schemas.openxmlformats.org/officeDocument/2006/relationships/slideLayout" Target="../slideLayouts/slideLayout3337.xml"/><Relationship Id="rId6" Type="http://schemas.openxmlformats.org/officeDocument/2006/relationships/slideLayout" Target="../slideLayouts/slideLayout3342.xml"/><Relationship Id="rId11" Type="http://schemas.openxmlformats.org/officeDocument/2006/relationships/slideLayout" Target="../slideLayouts/slideLayout3347.xml"/><Relationship Id="rId5" Type="http://schemas.openxmlformats.org/officeDocument/2006/relationships/slideLayout" Target="../slideLayouts/slideLayout3341.xml"/><Relationship Id="rId10" Type="http://schemas.openxmlformats.org/officeDocument/2006/relationships/slideLayout" Target="../slideLayouts/slideLayout3346.xml"/><Relationship Id="rId4" Type="http://schemas.openxmlformats.org/officeDocument/2006/relationships/slideLayout" Target="../slideLayouts/slideLayout3340.xml"/><Relationship Id="rId9" Type="http://schemas.openxmlformats.org/officeDocument/2006/relationships/slideLayout" Target="../slideLayouts/slideLayout3345.xml"/></Relationships>
</file>

<file path=ppt/slideMasters/_rels/slideMaster305.xml.rels><?xml version="1.0" encoding="UTF-8" standalone="yes"?>
<Relationships xmlns="http://schemas.openxmlformats.org/package/2006/relationships"><Relationship Id="rId8" Type="http://schemas.openxmlformats.org/officeDocument/2006/relationships/slideLayout" Target="../slideLayouts/slideLayout3355.xml"/><Relationship Id="rId3" Type="http://schemas.openxmlformats.org/officeDocument/2006/relationships/slideLayout" Target="../slideLayouts/slideLayout3350.xml"/><Relationship Id="rId7" Type="http://schemas.openxmlformats.org/officeDocument/2006/relationships/slideLayout" Target="../slideLayouts/slideLayout3354.xml"/><Relationship Id="rId12" Type="http://schemas.openxmlformats.org/officeDocument/2006/relationships/theme" Target="../theme/theme305.xml"/><Relationship Id="rId2" Type="http://schemas.openxmlformats.org/officeDocument/2006/relationships/slideLayout" Target="../slideLayouts/slideLayout3349.xml"/><Relationship Id="rId1" Type="http://schemas.openxmlformats.org/officeDocument/2006/relationships/slideLayout" Target="../slideLayouts/slideLayout3348.xml"/><Relationship Id="rId6" Type="http://schemas.openxmlformats.org/officeDocument/2006/relationships/slideLayout" Target="../slideLayouts/slideLayout3353.xml"/><Relationship Id="rId11" Type="http://schemas.openxmlformats.org/officeDocument/2006/relationships/slideLayout" Target="../slideLayouts/slideLayout3358.xml"/><Relationship Id="rId5" Type="http://schemas.openxmlformats.org/officeDocument/2006/relationships/slideLayout" Target="../slideLayouts/slideLayout3352.xml"/><Relationship Id="rId10" Type="http://schemas.openxmlformats.org/officeDocument/2006/relationships/slideLayout" Target="../slideLayouts/slideLayout3357.xml"/><Relationship Id="rId4" Type="http://schemas.openxmlformats.org/officeDocument/2006/relationships/slideLayout" Target="../slideLayouts/slideLayout3351.xml"/><Relationship Id="rId9" Type="http://schemas.openxmlformats.org/officeDocument/2006/relationships/slideLayout" Target="../slideLayouts/slideLayout3356.xml"/></Relationships>
</file>

<file path=ppt/slideMasters/_rels/slideMaster306.xml.rels><?xml version="1.0" encoding="UTF-8" standalone="yes"?>
<Relationships xmlns="http://schemas.openxmlformats.org/package/2006/relationships"><Relationship Id="rId8" Type="http://schemas.openxmlformats.org/officeDocument/2006/relationships/slideLayout" Target="../slideLayouts/slideLayout3366.xml"/><Relationship Id="rId3" Type="http://schemas.openxmlformats.org/officeDocument/2006/relationships/slideLayout" Target="../slideLayouts/slideLayout3361.xml"/><Relationship Id="rId7" Type="http://schemas.openxmlformats.org/officeDocument/2006/relationships/slideLayout" Target="../slideLayouts/slideLayout3365.xml"/><Relationship Id="rId12" Type="http://schemas.openxmlformats.org/officeDocument/2006/relationships/theme" Target="../theme/theme306.xml"/><Relationship Id="rId2" Type="http://schemas.openxmlformats.org/officeDocument/2006/relationships/slideLayout" Target="../slideLayouts/slideLayout3360.xml"/><Relationship Id="rId1" Type="http://schemas.openxmlformats.org/officeDocument/2006/relationships/slideLayout" Target="../slideLayouts/slideLayout3359.xml"/><Relationship Id="rId6" Type="http://schemas.openxmlformats.org/officeDocument/2006/relationships/slideLayout" Target="../slideLayouts/slideLayout3364.xml"/><Relationship Id="rId11" Type="http://schemas.openxmlformats.org/officeDocument/2006/relationships/slideLayout" Target="../slideLayouts/slideLayout3369.xml"/><Relationship Id="rId5" Type="http://schemas.openxmlformats.org/officeDocument/2006/relationships/slideLayout" Target="../slideLayouts/slideLayout3363.xml"/><Relationship Id="rId10" Type="http://schemas.openxmlformats.org/officeDocument/2006/relationships/slideLayout" Target="../slideLayouts/slideLayout3368.xml"/><Relationship Id="rId4" Type="http://schemas.openxmlformats.org/officeDocument/2006/relationships/slideLayout" Target="../slideLayouts/slideLayout3362.xml"/><Relationship Id="rId9" Type="http://schemas.openxmlformats.org/officeDocument/2006/relationships/slideLayout" Target="../slideLayouts/slideLayout3367.xml"/></Relationships>
</file>

<file path=ppt/slideMasters/_rels/slideMaster307.xml.rels><?xml version="1.0" encoding="UTF-8" standalone="yes"?>
<Relationships xmlns="http://schemas.openxmlformats.org/package/2006/relationships"><Relationship Id="rId8" Type="http://schemas.openxmlformats.org/officeDocument/2006/relationships/slideLayout" Target="../slideLayouts/slideLayout3377.xml"/><Relationship Id="rId3" Type="http://schemas.openxmlformats.org/officeDocument/2006/relationships/slideLayout" Target="../slideLayouts/slideLayout3372.xml"/><Relationship Id="rId7" Type="http://schemas.openxmlformats.org/officeDocument/2006/relationships/slideLayout" Target="../slideLayouts/slideLayout3376.xml"/><Relationship Id="rId12" Type="http://schemas.openxmlformats.org/officeDocument/2006/relationships/theme" Target="../theme/theme307.xml"/><Relationship Id="rId2" Type="http://schemas.openxmlformats.org/officeDocument/2006/relationships/slideLayout" Target="../slideLayouts/slideLayout3371.xml"/><Relationship Id="rId1" Type="http://schemas.openxmlformats.org/officeDocument/2006/relationships/slideLayout" Target="../slideLayouts/slideLayout3370.xml"/><Relationship Id="rId6" Type="http://schemas.openxmlformats.org/officeDocument/2006/relationships/slideLayout" Target="../slideLayouts/slideLayout3375.xml"/><Relationship Id="rId11" Type="http://schemas.openxmlformats.org/officeDocument/2006/relationships/slideLayout" Target="../slideLayouts/slideLayout3380.xml"/><Relationship Id="rId5" Type="http://schemas.openxmlformats.org/officeDocument/2006/relationships/slideLayout" Target="../slideLayouts/slideLayout3374.xml"/><Relationship Id="rId10" Type="http://schemas.openxmlformats.org/officeDocument/2006/relationships/slideLayout" Target="../slideLayouts/slideLayout3379.xml"/><Relationship Id="rId4" Type="http://schemas.openxmlformats.org/officeDocument/2006/relationships/slideLayout" Target="../slideLayouts/slideLayout3373.xml"/><Relationship Id="rId9" Type="http://schemas.openxmlformats.org/officeDocument/2006/relationships/slideLayout" Target="../slideLayouts/slideLayout3378.xml"/></Relationships>
</file>

<file path=ppt/slideMasters/_rels/slideMaster308.xml.rels><?xml version="1.0" encoding="UTF-8" standalone="yes"?>
<Relationships xmlns="http://schemas.openxmlformats.org/package/2006/relationships"><Relationship Id="rId8" Type="http://schemas.openxmlformats.org/officeDocument/2006/relationships/slideLayout" Target="../slideLayouts/slideLayout3388.xml"/><Relationship Id="rId3" Type="http://schemas.openxmlformats.org/officeDocument/2006/relationships/slideLayout" Target="../slideLayouts/slideLayout3383.xml"/><Relationship Id="rId7" Type="http://schemas.openxmlformats.org/officeDocument/2006/relationships/slideLayout" Target="../slideLayouts/slideLayout3387.xml"/><Relationship Id="rId12" Type="http://schemas.openxmlformats.org/officeDocument/2006/relationships/theme" Target="../theme/theme308.xml"/><Relationship Id="rId2" Type="http://schemas.openxmlformats.org/officeDocument/2006/relationships/slideLayout" Target="../slideLayouts/slideLayout3382.xml"/><Relationship Id="rId1" Type="http://schemas.openxmlformats.org/officeDocument/2006/relationships/slideLayout" Target="../slideLayouts/slideLayout3381.xml"/><Relationship Id="rId6" Type="http://schemas.openxmlformats.org/officeDocument/2006/relationships/slideLayout" Target="../slideLayouts/slideLayout3386.xml"/><Relationship Id="rId11" Type="http://schemas.openxmlformats.org/officeDocument/2006/relationships/slideLayout" Target="../slideLayouts/slideLayout3391.xml"/><Relationship Id="rId5" Type="http://schemas.openxmlformats.org/officeDocument/2006/relationships/slideLayout" Target="../slideLayouts/slideLayout3385.xml"/><Relationship Id="rId10" Type="http://schemas.openxmlformats.org/officeDocument/2006/relationships/slideLayout" Target="../slideLayouts/slideLayout3390.xml"/><Relationship Id="rId4" Type="http://schemas.openxmlformats.org/officeDocument/2006/relationships/slideLayout" Target="../slideLayouts/slideLayout3384.xml"/><Relationship Id="rId9" Type="http://schemas.openxmlformats.org/officeDocument/2006/relationships/slideLayout" Target="../slideLayouts/slideLayout3389.xml"/></Relationships>
</file>

<file path=ppt/slideMasters/_rels/slideMaster309.xml.rels><?xml version="1.0" encoding="UTF-8" standalone="yes"?>
<Relationships xmlns="http://schemas.openxmlformats.org/package/2006/relationships"><Relationship Id="rId8" Type="http://schemas.openxmlformats.org/officeDocument/2006/relationships/slideLayout" Target="../slideLayouts/slideLayout3399.xml"/><Relationship Id="rId3" Type="http://schemas.openxmlformats.org/officeDocument/2006/relationships/slideLayout" Target="../slideLayouts/slideLayout3394.xml"/><Relationship Id="rId7" Type="http://schemas.openxmlformats.org/officeDocument/2006/relationships/slideLayout" Target="../slideLayouts/slideLayout3398.xml"/><Relationship Id="rId12" Type="http://schemas.openxmlformats.org/officeDocument/2006/relationships/theme" Target="../theme/theme309.xml"/><Relationship Id="rId2" Type="http://schemas.openxmlformats.org/officeDocument/2006/relationships/slideLayout" Target="../slideLayouts/slideLayout3393.xml"/><Relationship Id="rId1" Type="http://schemas.openxmlformats.org/officeDocument/2006/relationships/slideLayout" Target="../slideLayouts/slideLayout3392.xml"/><Relationship Id="rId6" Type="http://schemas.openxmlformats.org/officeDocument/2006/relationships/slideLayout" Target="../slideLayouts/slideLayout3397.xml"/><Relationship Id="rId11" Type="http://schemas.openxmlformats.org/officeDocument/2006/relationships/slideLayout" Target="../slideLayouts/slideLayout3402.xml"/><Relationship Id="rId5" Type="http://schemas.openxmlformats.org/officeDocument/2006/relationships/slideLayout" Target="../slideLayouts/slideLayout3396.xml"/><Relationship Id="rId10" Type="http://schemas.openxmlformats.org/officeDocument/2006/relationships/slideLayout" Target="../slideLayouts/slideLayout3401.xml"/><Relationship Id="rId4" Type="http://schemas.openxmlformats.org/officeDocument/2006/relationships/slideLayout" Target="../slideLayouts/slideLayout3395.xml"/><Relationship Id="rId9" Type="http://schemas.openxmlformats.org/officeDocument/2006/relationships/slideLayout" Target="../slideLayouts/slideLayout340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9.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theme" Target="../theme/theme31.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310.xml.rels><?xml version="1.0" encoding="UTF-8" standalone="yes"?>
<Relationships xmlns="http://schemas.openxmlformats.org/package/2006/relationships"><Relationship Id="rId8" Type="http://schemas.openxmlformats.org/officeDocument/2006/relationships/slideLayout" Target="../slideLayouts/slideLayout3410.xml"/><Relationship Id="rId3" Type="http://schemas.openxmlformats.org/officeDocument/2006/relationships/slideLayout" Target="../slideLayouts/slideLayout3405.xml"/><Relationship Id="rId7" Type="http://schemas.openxmlformats.org/officeDocument/2006/relationships/slideLayout" Target="../slideLayouts/slideLayout3409.xml"/><Relationship Id="rId12" Type="http://schemas.openxmlformats.org/officeDocument/2006/relationships/theme" Target="../theme/theme310.xml"/><Relationship Id="rId2" Type="http://schemas.openxmlformats.org/officeDocument/2006/relationships/slideLayout" Target="../slideLayouts/slideLayout3404.xml"/><Relationship Id="rId1" Type="http://schemas.openxmlformats.org/officeDocument/2006/relationships/slideLayout" Target="../slideLayouts/slideLayout3403.xml"/><Relationship Id="rId6" Type="http://schemas.openxmlformats.org/officeDocument/2006/relationships/slideLayout" Target="../slideLayouts/slideLayout3408.xml"/><Relationship Id="rId11" Type="http://schemas.openxmlformats.org/officeDocument/2006/relationships/slideLayout" Target="../slideLayouts/slideLayout3413.xml"/><Relationship Id="rId5" Type="http://schemas.openxmlformats.org/officeDocument/2006/relationships/slideLayout" Target="../slideLayouts/slideLayout3407.xml"/><Relationship Id="rId10" Type="http://schemas.openxmlformats.org/officeDocument/2006/relationships/slideLayout" Target="../slideLayouts/slideLayout3412.xml"/><Relationship Id="rId4" Type="http://schemas.openxmlformats.org/officeDocument/2006/relationships/slideLayout" Target="../slideLayouts/slideLayout3406.xml"/><Relationship Id="rId9" Type="http://schemas.openxmlformats.org/officeDocument/2006/relationships/slideLayout" Target="../slideLayouts/slideLayout3411.xml"/></Relationships>
</file>

<file path=ppt/slideMasters/_rels/slideMaster311.xml.rels><?xml version="1.0" encoding="UTF-8" standalone="yes"?>
<Relationships xmlns="http://schemas.openxmlformats.org/package/2006/relationships"><Relationship Id="rId8" Type="http://schemas.openxmlformats.org/officeDocument/2006/relationships/slideLayout" Target="../slideLayouts/slideLayout3421.xml"/><Relationship Id="rId3" Type="http://schemas.openxmlformats.org/officeDocument/2006/relationships/slideLayout" Target="../slideLayouts/slideLayout3416.xml"/><Relationship Id="rId7" Type="http://schemas.openxmlformats.org/officeDocument/2006/relationships/slideLayout" Target="../slideLayouts/slideLayout3420.xml"/><Relationship Id="rId12" Type="http://schemas.openxmlformats.org/officeDocument/2006/relationships/theme" Target="../theme/theme311.xml"/><Relationship Id="rId2" Type="http://schemas.openxmlformats.org/officeDocument/2006/relationships/slideLayout" Target="../slideLayouts/slideLayout3415.xml"/><Relationship Id="rId1" Type="http://schemas.openxmlformats.org/officeDocument/2006/relationships/slideLayout" Target="../slideLayouts/slideLayout3414.xml"/><Relationship Id="rId6" Type="http://schemas.openxmlformats.org/officeDocument/2006/relationships/slideLayout" Target="../slideLayouts/slideLayout3419.xml"/><Relationship Id="rId11" Type="http://schemas.openxmlformats.org/officeDocument/2006/relationships/slideLayout" Target="../slideLayouts/slideLayout3424.xml"/><Relationship Id="rId5" Type="http://schemas.openxmlformats.org/officeDocument/2006/relationships/slideLayout" Target="../slideLayouts/slideLayout3418.xml"/><Relationship Id="rId10" Type="http://schemas.openxmlformats.org/officeDocument/2006/relationships/slideLayout" Target="../slideLayouts/slideLayout3423.xml"/><Relationship Id="rId4" Type="http://schemas.openxmlformats.org/officeDocument/2006/relationships/slideLayout" Target="../slideLayouts/slideLayout3417.xml"/><Relationship Id="rId9" Type="http://schemas.openxmlformats.org/officeDocument/2006/relationships/slideLayout" Target="../slideLayouts/slideLayout3422.xml"/></Relationships>
</file>

<file path=ppt/slideMasters/_rels/slideMaster312.xml.rels><?xml version="1.0" encoding="UTF-8" standalone="yes"?>
<Relationships xmlns="http://schemas.openxmlformats.org/package/2006/relationships"><Relationship Id="rId8" Type="http://schemas.openxmlformats.org/officeDocument/2006/relationships/slideLayout" Target="../slideLayouts/slideLayout3432.xml"/><Relationship Id="rId3" Type="http://schemas.openxmlformats.org/officeDocument/2006/relationships/slideLayout" Target="../slideLayouts/slideLayout3427.xml"/><Relationship Id="rId7" Type="http://schemas.openxmlformats.org/officeDocument/2006/relationships/slideLayout" Target="../slideLayouts/slideLayout3431.xml"/><Relationship Id="rId12" Type="http://schemas.openxmlformats.org/officeDocument/2006/relationships/theme" Target="../theme/theme312.xml"/><Relationship Id="rId2" Type="http://schemas.openxmlformats.org/officeDocument/2006/relationships/slideLayout" Target="../slideLayouts/slideLayout3426.xml"/><Relationship Id="rId1" Type="http://schemas.openxmlformats.org/officeDocument/2006/relationships/slideLayout" Target="../slideLayouts/slideLayout3425.xml"/><Relationship Id="rId6" Type="http://schemas.openxmlformats.org/officeDocument/2006/relationships/slideLayout" Target="../slideLayouts/slideLayout3430.xml"/><Relationship Id="rId11" Type="http://schemas.openxmlformats.org/officeDocument/2006/relationships/slideLayout" Target="../slideLayouts/slideLayout3435.xml"/><Relationship Id="rId5" Type="http://schemas.openxmlformats.org/officeDocument/2006/relationships/slideLayout" Target="../slideLayouts/slideLayout3429.xml"/><Relationship Id="rId10" Type="http://schemas.openxmlformats.org/officeDocument/2006/relationships/slideLayout" Target="../slideLayouts/slideLayout3434.xml"/><Relationship Id="rId4" Type="http://schemas.openxmlformats.org/officeDocument/2006/relationships/slideLayout" Target="../slideLayouts/slideLayout3428.xml"/><Relationship Id="rId9" Type="http://schemas.openxmlformats.org/officeDocument/2006/relationships/slideLayout" Target="../slideLayouts/slideLayout3433.xml"/></Relationships>
</file>

<file path=ppt/slideMasters/_rels/slideMaster313.xml.rels><?xml version="1.0" encoding="UTF-8" standalone="yes"?>
<Relationships xmlns="http://schemas.openxmlformats.org/package/2006/relationships"><Relationship Id="rId8" Type="http://schemas.openxmlformats.org/officeDocument/2006/relationships/slideLayout" Target="../slideLayouts/slideLayout3443.xml"/><Relationship Id="rId3" Type="http://schemas.openxmlformats.org/officeDocument/2006/relationships/slideLayout" Target="../slideLayouts/slideLayout3438.xml"/><Relationship Id="rId7" Type="http://schemas.openxmlformats.org/officeDocument/2006/relationships/slideLayout" Target="../slideLayouts/slideLayout3442.xml"/><Relationship Id="rId12" Type="http://schemas.openxmlformats.org/officeDocument/2006/relationships/theme" Target="../theme/theme313.xml"/><Relationship Id="rId2" Type="http://schemas.openxmlformats.org/officeDocument/2006/relationships/slideLayout" Target="../slideLayouts/slideLayout3437.xml"/><Relationship Id="rId1" Type="http://schemas.openxmlformats.org/officeDocument/2006/relationships/slideLayout" Target="../slideLayouts/slideLayout3436.xml"/><Relationship Id="rId6" Type="http://schemas.openxmlformats.org/officeDocument/2006/relationships/slideLayout" Target="../slideLayouts/slideLayout3441.xml"/><Relationship Id="rId11" Type="http://schemas.openxmlformats.org/officeDocument/2006/relationships/slideLayout" Target="../slideLayouts/slideLayout3446.xml"/><Relationship Id="rId5" Type="http://schemas.openxmlformats.org/officeDocument/2006/relationships/slideLayout" Target="../slideLayouts/slideLayout3440.xml"/><Relationship Id="rId10" Type="http://schemas.openxmlformats.org/officeDocument/2006/relationships/slideLayout" Target="../slideLayouts/slideLayout3445.xml"/><Relationship Id="rId4" Type="http://schemas.openxmlformats.org/officeDocument/2006/relationships/slideLayout" Target="../slideLayouts/slideLayout3439.xml"/><Relationship Id="rId9" Type="http://schemas.openxmlformats.org/officeDocument/2006/relationships/slideLayout" Target="../slideLayouts/slideLayout3444.xml"/></Relationships>
</file>

<file path=ppt/slideMasters/_rels/slideMaster314.xml.rels><?xml version="1.0" encoding="UTF-8" standalone="yes"?>
<Relationships xmlns="http://schemas.openxmlformats.org/package/2006/relationships"><Relationship Id="rId8" Type="http://schemas.openxmlformats.org/officeDocument/2006/relationships/slideLayout" Target="../slideLayouts/slideLayout3454.xml"/><Relationship Id="rId3" Type="http://schemas.openxmlformats.org/officeDocument/2006/relationships/slideLayout" Target="../slideLayouts/slideLayout3449.xml"/><Relationship Id="rId7" Type="http://schemas.openxmlformats.org/officeDocument/2006/relationships/slideLayout" Target="../slideLayouts/slideLayout3453.xml"/><Relationship Id="rId12" Type="http://schemas.openxmlformats.org/officeDocument/2006/relationships/theme" Target="../theme/theme314.xml"/><Relationship Id="rId2" Type="http://schemas.openxmlformats.org/officeDocument/2006/relationships/slideLayout" Target="../slideLayouts/slideLayout3448.xml"/><Relationship Id="rId1" Type="http://schemas.openxmlformats.org/officeDocument/2006/relationships/slideLayout" Target="../slideLayouts/slideLayout3447.xml"/><Relationship Id="rId6" Type="http://schemas.openxmlformats.org/officeDocument/2006/relationships/slideLayout" Target="../slideLayouts/slideLayout3452.xml"/><Relationship Id="rId11" Type="http://schemas.openxmlformats.org/officeDocument/2006/relationships/slideLayout" Target="../slideLayouts/slideLayout3457.xml"/><Relationship Id="rId5" Type="http://schemas.openxmlformats.org/officeDocument/2006/relationships/slideLayout" Target="../slideLayouts/slideLayout3451.xml"/><Relationship Id="rId10" Type="http://schemas.openxmlformats.org/officeDocument/2006/relationships/slideLayout" Target="../slideLayouts/slideLayout3456.xml"/><Relationship Id="rId4" Type="http://schemas.openxmlformats.org/officeDocument/2006/relationships/slideLayout" Target="../slideLayouts/slideLayout3450.xml"/><Relationship Id="rId9" Type="http://schemas.openxmlformats.org/officeDocument/2006/relationships/slideLayout" Target="../slideLayouts/slideLayout3455.xml"/></Relationships>
</file>

<file path=ppt/slideMasters/_rels/slideMaster315.xml.rels><?xml version="1.0" encoding="UTF-8" standalone="yes"?>
<Relationships xmlns="http://schemas.openxmlformats.org/package/2006/relationships"><Relationship Id="rId8" Type="http://schemas.openxmlformats.org/officeDocument/2006/relationships/slideLayout" Target="../slideLayouts/slideLayout3465.xml"/><Relationship Id="rId3" Type="http://schemas.openxmlformats.org/officeDocument/2006/relationships/slideLayout" Target="../slideLayouts/slideLayout3460.xml"/><Relationship Id="rId7" Type="http://schemas.openxmlformats.org/officeDocument/2006/relationships/slideLayout" Target="../slideLayouts/slideLayout3464.xml"/><Relationship Id="rId12" Type="http://schemas.openxmlformats.org/officeDocument/2006/relationships/theme" Target="../theme/theme315.xml"/><Relationship Id="rId2" Type="http://schemas.openxmlformats.org/officeDocument/2006/relationships/slideLayout" Target="../slideLayouts/slideLayout3459.xml"/><Relationship Id="rId1" Type="http://schemas.openxmlformats.org/officeDocument/2006/relationships/slideLayout" Target="../slideLayouts/slideLayout3458.xml"/><Relationship Id="rId6" Type="http://schemas.openxmlformats.org/officeDocument/2006/relationships/slideLayout" Target="../slideLayouts/slideLayout3463.xml"/><Relationship Id="rId11" Type="http://schemas.openxmlformats.org/officeDocument/2006/relationships/slideLayout" Target="../slideLayouts/slideLayout3468.xml"/><Relationship Id="rId5" Type="http://schemas.openxmlformats.org/officeDocument/2006/relationships/slideLayout" Target="../slideLayouts/slideLayout3462.xml"/><Relationship Id="rId10" Type="http://schemas.openxmlformats.org/officeDocument/2006/relationships/slideLayout" Target="../slideLayouts/slideLayout3467.xml"/><Relationship Id="rId4" Type="http://schemas.openxmlformats.org/officeDocument/2006/relationships/slideLayout" Target="../slideLayouts/slideLayout3461.xml"/><Relationship Id="rId9" Type="http://schemas.openxmlformats.org/officeDocument/2006/relationships/slideLayout" Target="../slideLayouts/slideLayout3466.xml"/></Relationships>
</file>

<file path=ppt/slideMasters/_rels/slideMaster316.xml.rels><?xml version="1.0" encoding="UTF-8" standalone="yes"?>
<Relationships xmlns="http://schemas.openxmlformats.org/package/2006/relationships"><Relationship Id="rId8" Type="http://schemas.openxmlformats.org/officeDocument/2006/relationships/slideLayout" Target="../slideLayouts/slideLayout3476.xml"/><Relationship Id="rId3" Type="http://schemas.openxmlformats.org/officeDocument/2006/relationships/slideLayout" Target="../slideLayouts/slideLayout3471.xml"/><Relationship Id="rId7" Type="http://schemas.openxmlformats.org/officeDocument/2006/relationships/slideLayout" Target="../slideLayouts/slideLayout3475.xml"/><Relationship Id="rId12" Type="http://schemas.openxmlformats.org/officeDocument/2006/relationships/theme" Target="../theme/theme316.xml"/><Relationship Id="rId2" Type="http://schemas.openxmlformats.org/officeDocument/2006/relationships/slideLayout" Target="../slideLayouts/slideLayout3470.xml"/><Relationship Id="rId1" Type="http://schemas.openxmlformats.org/officeDocument/2006/relationships/slideLayout" Target="../slideLayouts/slideLayout3469.xml"/><Relationship Id="rId6" Type="http://schemas.openxmlformats.org/officeDocument/2006/relationships/slideLayout" Target="../slideLayouts/slideLayout3474.xml"/><Relationship Id="rId11" Type="http://schemas.openxmlformats.org/officeDocument/2006/relationships/slideLayout" Target="../slideLayouts/slideLayout3479.xml"/><Relationship Id="rId5" Type="http://schemas.openxmlformats.org/officeDocument/2006/relationships/slideLayout" Target="../slideLayouts/slideLayout3473.xml"/><Relationship Id="rId10" Type="http://schemas.openxmlformats.org/officeDocument/2006/relationships/slideLayout" Target="../slideLayouts/slideLayout3478.xml"/><Relationship Id="rId4" Type="http://schemas.openxmlformats.org/officeDocument/2006/relationships/slideLayout" Target="../slideLayouts/slideLayout3472.xml"/><Relationship Id="rId9" Type="http://schemas.openxmlformats.org/officeDocument/2006/relationships/slideLayout" Target="../slideLayouts/slideLayout3477.xml"/></Relationships>
</file>

<file path=ppt/slideMasters/_rels/slideMaster317.xml.rels><?xml version="1.0" encoding="UTF-8" standalone="yes"?>
<Relationships xmlns="http://schemas.openxmlformats.org/package/2006/relationships"><Relationship Id="rId8" Type="http://schemas.openxmlformats.org/officeDocument/2006/relationships/slideLayout" Target="../slideLayouts/slideLayout3487.xml"/><Relationship Id="rId3" Type="http://schemas.openxmlformats.org/officeDocument/2006/relationships/slideLayout" Target="../slideLayouts/slideLayout3482.xml"/><Relationship Id="rId7" Type="http://schemas.openxmlformats.org/officeDocument/2006/relationships/slideLayout" Target="../slideLayouts/slideLayout3486.xml"/><Relationship Id="rId12" Type="http://schemas.openxmlformats.org/officeDocument/2006/relationships/theme" Target="../theme/theme317.xml"/><Relationship Id="rId2" Type="http://schemas.openxmlformats.org/officeDocument/2006/relationships/slideLayout" Target="../slideLayouts/slideLayout3481.xml"/><Relationship Id="rId1" Type="http://schemas.openxmlformats.org/officeDocument/2006/relationships/slideLayout" Target="../slideLayouts/slideLayout3480.xml"/><Relationship Id="rId6" Type="http://schemas.openxmlformats.org/officeDocument/2006/relationships/slideLayout" Target="../slideLayouts/slideLayout3485.xml"/><Relationship Id="rId11" Type="http://schemas.openxmlformats.org/officeDocument/2006/relationships/slideLayout" Target="../slideLayouts/slideLayout3490.xml"/><Relationship Id="rId5" Type="http://schemas.openxmlformats.org/officeDocument/2006/relationships/slideLayout" Target="../slideLayouts/slideLayout3484.xml"/><Relationship Id="rId10" Type="http://schemas.openxmlformats.org/officeDocument/2006/relationships/slideLayout" Target="../slideLayouts/slideLayout3489.xml"/><Relationship Id="rId4" Type="http://schemas.openxmlformats.org/officeDocument/2006/relationships/slideLayout" Target="../slideLayouts/slideLayout3483.xml"/><Relationship Id="rId9" Type="http://schemas.openxmlformats.org/officeDocument/2006/relationships/slideLayout" Target="../slideLayouts/slideLayout3488.xml"/></Relationships>
</file>

<file path=ppt/slideMasters/_rels/slideMaster318.xml.rels><?xml version="1.0" encoding="UTF-8" standalone="yes"?>
<Relationships xmlns="http://schemas.openxmlformats.org/package/2006/relationships"><Relationship Id="rId8" Type="http://schemas.openxmlformats.org/officeDocument/2006/relationships/slideLayout" Target="../slideLayouts/slideLayout3498.xml"/><Relationship Id="rId3" Type="http://schemas.openxmlformats.org/officeDocument/2006/relationships/slideLayout" Target="../slideLayouts/slideLayout3493.xml"/><Relationship Id="rId7" Type="http://schemas.openxmlformats.org/officeDocument/2006/relationships/slideLayout" Target="../slideLayouts/slideLayout3497.xml"/><Relationship Id="rId12" Type="http://schemas.openxmlformats.org/officeDocument/2006/relationships/theme" Target="../theme/theme318.xml"/><Relationship Id="rId2" Type="http://schemas.openxmlformats.org/officeDocument/2006/relationships/slideLayout" Target="../slideLayouts/slideLayout3492.xml"/><Relationship Id="rId1" Type="http://schemas.openxmlformats.org/officeDocument/2006/relationships/slideLayout" Target="../slideLayouts/slideLayout3491.xml"/><Relationship Id="rId6" Type="http://schemas.openxmlformats.org/officeDocument/2006/relationships/slideLayout" Target="../slideLayouts/slideLayout3496.xml"/><Relationship Id="rId11" Type="http://schemas.openxmlformats.org/officeDocument/2006/relationships/slideLayout" Target="../slideLayouts/slideLayout3501.xml"/><Relationship Id="rId5" Type="http://schemas.openxmlformats.org/officeDocument/2006/relationships/slideLayout" Target="../slideLayouts/slideLayout3495.xml"/><Relationship Id="rId10" Type="http://schemas.openxmlformats.org/officeDocument/2006/relationships/slideLayout" Target="../slideLayouts/slideLayout3500.xml"/><Relationship Id="rId4" Type="http://schemas.openxmlformats.org/officeDocument/2006/relationships/slideLayout" Target="../slideLayouts/slideLayout3494.xml"/><Relationship Id="rId9" Type="http://schemas.openxmlformats.org/officeDocument/2006/relationships/slideLayout" Target="../slideLayouts/slideLayout3499.xml"/></Relationships>
</file>

<file path=ppt/slideMasters/_rels/slideMaster319.xml.rels><?xml version="1.0" encoding="UTF-8" standalone="yes"?>
<Relationships xmlns="http://schemas.openxmlformats.org/package/2006/relationships"><Relationship Id="rId8" Type="http://schemas.openxmlformats.org/officeDocument/2006/relationships/slideLayout" Target="../slideLayouts/slideLayout3509.xml"/><Relationship Id="rId3" Type="http://schemas.openxmlformats.org/officeDocument/2006/relationships/slideLayout" Target="../slideLayouts/slideLayout3504.xml"/><Relationship Id="rId7" Type="http://schemas.openxmlformats.org/officeDocument/2006/relationships/slideLayout" Target="../slideLayouts/slideLayout3508.xml"/><Relationship Id="rId12" Type="http://schemas.openxmlformats.org/officeDocument/2006/relationships/theme" Target="../theme/theme319.xml"/><Relationship Id="rId2" Type="http://schemas.openxmlformats.org/officeDocument/2006/relationships/slideLayout" Target="../slideLayouts/slideLayout3503.xml"/><Relationship Id="rId1" Type="http://schemas.openxmlformats.org/officeDocument/2006/relationships/slideLayout" Target="../slideLayouts/slideLayout3502.xml"/><Relationship Id="rId6" Type="http://schemas.openxmlformats.org/officeDocument/2006/relationships/slideLayout" Target="../slideLayouts/slideLayout3507.xml"/><Relationship Id="rId11" Type="http://schemas.openxmlformats.org/officeDocument/2006/relationships/slideLayout" Target="../slideLayouts/slideLayout3512.xml"/><Relationship Id="rId5" Type="http://schemas.openxmlformats.org/officeDocument/2006/relationships/slideLayout" Target="../slideLayouts/slideLayout3506.xml"/><Relationship Id="rId10" Type="http://schemas.openxmlformats.org/officeDocument/2006/relationships/slideLayout" Target="../slideLayouts/slideLayout3511.xml"/><Relationship Id="rId4" Type="http://schemas.openxmlformats.org/officeDocument/2006/relationships/slideLayout" Target="../slideLayouts/slideLayout3505.xml"/><Relationship Id="rId9" Type="http://schemas.openxmlformats.org/officeDocument/2006/relationships/slideLayout" Target="../slideLayouts/slideLayout3510.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0.xml"/><Relationship Id="rId3" Type="http://schemas.openxmlformats.org/officeDocument/2006/relationships/slideLayout" Target="../slideLayouts/slideLayout345.xml"/><Relationship Id="rId7" Type="http://schemas.openxmlformats.org/officeDocument/2006/relationships/slideLayout" Target="../slideLayouts/slideLayout349.xml"/><Relationship Id="rId12" Type="http://schemas.openxmlformats.org/officeDocument/2006/relationships/theme" Target="../theme/theme32.xml"/><Relationship Id="rId2" Type="http://schemas.openxmlformats.org/officeDocument/2006/relationships/slideLayout" Target="../slideLayouts/slideLayout344.xml"/><Relationship Id="rId1" Type="http://schemas.openxmlformats.org/officeDocument/2006/relationships/slideLayout" Target="../slideLayouts/slideLayout343.xml"/><Relationship Id="rId6" Type="http://schemas.openxmlformats.org/officeDocument/2006/relationships/slideLayout" Target="../slideLayouts/slideLayout348.xml"/><Relationship Id="rId11" Type="http://schemas.openxmlformats.org/officeDocument/2006/relationships/slideLayout" Target="../slideLayouts/slideLayout353.xml"/><Relationship Id="rId5" Type="http://schemas.openxmlformats.org/officeDocument/2006/relationships/slideLayout" Target="../slideLayouts/slideLayout347.xml"/><Relationship Id="rId10" Type="http://schemas.openxmlformats.org/officeDocument/2006/relationships/slideLayout" Target="../slideLayouts/slideLayout352.xml"/><Relationship Id="rId4" Type="http://schemas.openxmlformats.org/officeDocument/2006/relationships/slideLayout" Target="../slideLayouts/slideLayout346.xml"/><Relationship Id="rId9" Type="http://schemas.openxmlformats.org/officeDocument/2006/relationships/slideLayout" Target="../slideLayouts/slideLayout351.xml"/></Relationships>
</file>

<file path=ppt/slideMasters/_rels/slideMaster320.xml.rels><?xml version="1.0" encoding="UTF-8" standalone="yes"?>
<Relationships xmlns="http://schemas.openxmlformats.org/package/2006/relationships"><Relationship Id="rId8" Type="http://schemas.openxmlformats.org/officeDocument/2006/relationships/slideLayout" Target="../slideLayouts/slideLayout3520.xml"/><Relationship Id="rId3" Type="http://schemas.openxmlformats.org/officeDocument/2006/relationships/slideLayout" Target="../slideLayouts/slideLayout3515.xml"/><Relationship Id="rId7" Type="http://schemas.openxmlformats.org/officeDocument/2006/relationships/slideLayout" Target="../slideLayouts/slideLayout3519.xml"/><Relationship Id="rId12" Type="http://schemas.openxmlformats.org/officeDocument/2006/relationships/theme" Target="../theme/theme320.xml"/><Relationship Id="rId2" Type="http://schemas.openxmlformats.org/officeDocument/2006/relationships/slideLayout" Target="../slideLayouts/slideLayout3514.xml"/><Relationship Id="rId1" Type="http://schemas.openxmlformats.org/officeDocument/2006/relationships/slideLayout" Target="../slideLayouts/slideLayout3513.xml"/><Relationship Id="rId6" Type="http://schemas.openxmlformats.org/officeDocument/2006/relationships/slideLayout" Target="../slideLayouts/slideLayout3518.xml"/><Relationship Id="rId11" Type="http://schemas.openxmlformats.org/officeDocument/2006/relationships/slideLayout" Target="../slideLayouts/slideLayout3523.xml"/><Relationship Id="rId5" Type="http://schemas.openxmlformats.org/officeDocument/2006/relationships/slideLayout" Target="../slideLayouts/slideLayout3517.xml"/><Relationship Id="rId10" Type="http://schemas.openxmlformats.org/officeDocument/2006/relationships/slideLayout" Target="../slideLayouts/slideLayout3522.xml"/><Relationship Id="rId4" Type="http://schemas.openxmlformats.org/officeDocument/2006/relationships/slideLayout" Target="../slideLayouts/slideLayout3516.xml"/><Relationship Id="rId9" Type="http://schemas.openxmlformats.org/officeDocument/2006/relationships/slideLayout" Target="../slideLayouts/slideLayout3521.xml"/></Relationships>
</file>

<file path=ppt/slideMasters/_rels/slideMaster321.xml.rels><?xml version="1.0" encoding="UTF-8" standalone="yes"?>
<Relationships xmlns="http://schemas.openxmlformats.org/package/2006/relationships"><Relationship Id="rId8" Type="http://schemas.openxmlformats.org/officeDocument/2006/relationships/slideLayout" Target="../slideLayouts/slideLayout3531.xml"/><Relationship Id="rId3" Type="http://schemas.openxmlformats.org/officeDocument/2006/relationships/slideLayout" Target="../slideLayouts/slideLayout3526.xml"/><Relationship Id="rId7" Type="http://schemas.openxmlformats.org/officeDocument/2006/relationships/slideLayout" Target="../slideLayouts/slideLayout3530.xml"/><Relationship Id="rId12" Type="http://schemas.openxmlformats.org/officeDocument/2006/relationships/theme" Target="../theme/theme321.xml"/><Relationship Id="rId2" Type="http://schemas.openxmlformats.org/officeDocument/2006/relationships/slideLayout" Target="../slideLayouts/slideLayout3525.xml"/><Relationship Id="rId1" Type="http://schemas.openxmlformats.org/officeDocument/2006/relationships/slideLayout" Target="../slideLayouts/slideLayout3524.xml"/><Relationship Id="rId6" Type="http://schemas.openxmlformats.org/officeDocument/2006/relationships/slideLayout" Target="../slideLayouts/slideLayout3529.xml"/><Relationship Id="rId11" Type="http://schemas.openxmlformats.org/officeDocument/2006/relationships/slideLayout" Target="../slideLayouts/slideLayout3534.xml"/><Relationship Id="rId5" Type="http://schemas.openxmlformats.org/officeDocument/2006/relationships/slideLayout" Target="../slideLayouts/slideLayout3528.xml"/><Relationship Id="rId10" Type="http://schemas.openxmlformats.org/officeDocument/2006/relationships/slideLayout" Target="../slideLayouts/slideLayout3533.xml"/><Relationship Id="rId4" Type="http://schemas.openxmlformats.org/officeDocument/2006/relationships/slideLayout" Target="../slideLayouts/slideLayout3527.xml"/><Relationship Id="rId9" Type="http://schemas.openxmlformats.org/officeDocument/2006/relationships/slideLayout" Target="../slideLayouts/slideLayout3532.xml"/></Relationships>
</file>

<file path=ppt/slideMasters/_rels/slideMaster322.xml.rels><?xml version="1.0" encoding="UTF-8" standalone="yes"?>
<Relationships xmlns="http://schemas.openxmlformats.org/package/2006/relationships"><Relationship Id="rId8" Type="http://schemas.openxmlformats.org/officeDocument/2006/relationships/slideLayout" Target="../slideLayouts/slideLayout3542.xml"/><Relationship Id="rId3" Type="http://schemas.openxmlformats.org/officeDocument/2006/relationships/slideLayout" Target="../slideLayouts/slideLayout3537.xml"/><Relationship Id="rId7" Type="http://schemas.openxmlformats.org/officeDocument/2006/relationships/slideLayout" Target="../slideLayouts/slideLayout3541.xml"/><Relationship Id="rId12" Type="http://schemas.openxmlformats.org/officeDocument/2006/relationships/theme" Target="../theme/theme322.xml"/><Relationship Id="rId2" Type="http://schemas.openxmlformats.org/officeDocument/2006/relationships/slideLayout" Target="../slideLayouts/slideLayout3536.xml"/><Relationship Id="rId1" Type="http://schemas.openxmlformats.org/officeDocument/2006/relationships/slideLayout" Target="../slideLayouts/slideLayout3535.xml"/><Relationship Id="rId6" Type="http://schemas.openxmlformats.org/officeDocument/2006/relationships/slideLayout" Target="../slideLayouts/slideLayout3540.xml"/><Relationship Id="rId11" Type="http://schemas.openxmlformats.org/officeDocument/2006/relationships/slideLayout" Target="../slideLayouts/slideLayout3545.xml"/><Relationship Id="rId5" Type="http://schemas.openxmlformats.org/officeDocument/2006/relationships/slideLayout" Target="../slideLayouts/slideLayout3539.xml"/><Relationship Id="rId10" Type="http://schemas.openxmlformats.org/officeDocument/2006/relationships/slideLayout" Target="../slideLayouts/slideLayout3544.xml"/><Relationship Id="rId4" Type="http://schemas.openxmlformats.org/officeDocument/2006/relationships/slideLayout" Target="../slideLayouts/slideLayout3538.xml"/><Relationship Id="rId9" Type="http://schemas.openxmlformats.org/officeDocument/2006/relationships/slideLayout" Target="../slideLayouts/slideLayout3543.xml"/></Relationships>
</file>

<file path=ppt/slideMasters/_rels/slideMaster323.xml.rels><?xml version="1.0" encoding="UTF-8" standalone="yes"?>
<Relationships xmlns="http://schemas.openxmlformats.org/package/2006/relationships"><Relationship Id="rId8" Type="http://schemas.openxmlformats.org/officeDocument/2006/relationships/slideLayout" Target="../slideLayouts/slideLayout3553.xml"/><Relationship Id="rId3" Type="http://schemas.openxmlformats.org/officeDocument/2006/relationships/slideLayout" Target="../slideLayouts/slideLayout3548.xml"/><Relationship Id="rId7" Type="http://schemas.openxmlformats.org/officeDocument/2006/relationships/slideLayout" Target="../slideLayouts/slideLayout3552.xml"/><Relationship Id="rId12" Type="http://schemas.openxmlformats.org/officeDocument/2006/relationships/theme" Target="../theme/theme323.xml"/><Relationship Id="rId2" Type="http://schemas.openxmlformats.org/officeDocument/2006/relationships/slideLayout" Target="../slideLayouts/slideLayout3547.xml"/><Relationship Id="rId1" Type="http://schemas.openxmlformats.org/officeDocument/2006/relationships/slideLayout" Target="../slideLayouts/slideLayout3546.xml"/><Relationship Id="rId6" Type="http://schemas.openxmlformats.org/officeDocument/2006/relationships/slideLayout" Target="../slideLayouts/slideLayout3551.xml"/><Relationship Id="rId11" Type="http://schemas.openxmlformats.org/officeDocument/2006/relationships/slideLayout" Target="../slideLayouts/slideLayout3556.xml"/><Relationship Id="rId5" Type="http://schemas.openxmlformats.org/officeDocument/2006/relationships/slideLayout" Target="../slideLayouts/slideLayout3550.xml"/><Relationship Id="rId10" Type="http://schemas.openxmlformats.org/officeDocument/2006/relationships/slideLayout" Target="../slideLayouts/slideLayout3555.xml"/><Relationship Id="rId4" Type="http://schemas.openxmlformats.org/officeDocument/2006/relationships/slideLayout" Target="../slideLayouts/slideLayout3549.xml"/><Relationship Id="rId9" Type="http://schemas.openxmlformats.org/officeDocument/2006/relationships/slideLayout" Target="../slideLayouts/slideLayout3554.xml"/></Relationships>
</file>

<file path=ppt/slideMasters/_rels/slideMaster324.xml.rels><?xml version="1.0" encoding="UTF-8" standalone="yes"?>
<Relationships xmlns="http://schemas.openxmlformats.org/package/2006/relationships"><Relationship Id="rId8" Type="http://schemas.openxmlformats.org/officeDocument/2006/relationships/slideLayout" Target="../slideLayouts/slideLayout3564.xml"/><Relationship Id="rId3" Type="http://schemas.openxmlformats.org/officeDocument/2006/relationships/slideLayout" Target="../slideLayouts/slideLayout3559.xml"/><Relationship Id="rId7" Type="http://schemas.openxmlformats.org/officeDocument/2006/relationships/slideLayout" Target="../slideLayouts/slideLayout3563.xml"/><Relationship Id="rId12" Type="http://schemas.openxmlformats.org/officeDocument/2006/relationships/theme" Target="../theme/theme324.xml"/><Relationship Id="rId2" Type="http://schemas.openxmlformats.org/officeDocument/2006/relationships/slideLayout" Target="../slideLayouts/slideLayout3558.xml"/><Relationship Id="rId1" Type="http://schemas.openxmlformats.org/officeDocument/2006/relationships/slideLayout" Target="../slideLayouts/slideLayout3557.xml"/><Relationship Id="rId6" Type="http://schemas.openxmlformats.org/officeDocument/2006/relationships/slideLayout" Target="../slideLayouts/slideLayout3562.xml"/><Relationship Id="rId11" Type="http://schemas.openxmlformats.org/officeDocument/2006/relationships/slideLayout" Target="../slideLayouts/slideLayout3567.xml"/><Relationship Id="rId5" Type="http://schemas.openxmlformats.org/officeDocument/2006/relationships/slideLayout" Target="../slideLayouts/slideLayout3561.xml"/><Relationship Id="rId10" Type="http://schemas.openxmlformats.org/officeDocument/2006/relationships/slideLayout" Target="../slideLayouts/slideLayout3566.xml"/><Relationship Id="rId4" Type="http://schemas.openxmlformats.org/officeDocument/2006/relationships/slideLayout" Target="../slideLayouts/slideLayout3560.xml"/><Relationship Id="rId9" Type="http://schemas.openxmlformats.org/officeDocument/2006/relationships/slideLayout" Target="../slideLayouts/slideLayout3565.xml"/></Relationships>
</file>

<file path=ppt/slideMasters/_rels/slideMaster325.xml.rels><?xml version="1.0" encoding="UTF-8" standalone="yes"?>
<Relationships xmlns="http://schemas.openxmlformats.org/package/2006/relationships"><Relationship Id="rId8" Type="http://schemas.openxmlformats.org/officeDocument/2006/relationships/slideLayout" Target="../slideLayouts/slideLayout3575.xml"/><Relationship Id="rId3" Type="http://schemas.openxmlformats.org/officeDocument/2006/relationships/slideLayout" Target="../slideLayouts/slideLayout3570.xml"/><Relationship Id="rId7" Type="http://schemas.openxmlformats.org/officeDocument/2006/relationships/slideLayout" Target="../slideLayouts/slideLayout3574.xml"/><Relationship Id="rId12" Type="http://schemas.openxmlformats.org/officeDocument/2006/relationships/theme" Target="../theme/theme325.xml"/><Relationship Id="rId2" Type="http://schemas.openxmlformats.org/officeDocument/2006/relationships/slideLayout" Target="../slideLayouts/slideLayout3569.xml"/><Relationship Id="rId1" Type="http://schemas.openxmlformats.org/officeDocument/2006/relationships/slideLayout" Target="../slideLayouts/slideLayout3568.xml"/><Relationship Id="rId6" Type="http://schemas.openxmlformats.org/officeDocument/2006/relationships/slideLayout" Target="../slideLayouts/slideLayout3573.xml"/><Relationship Id="rId11" Type="http://schemas.openxmlformats.org/officeDocument/2006/relationships/slideLayout" Target="../slideLayouts/slideLayout3578.xml"/><Relationship Id="rId5" Type="http://schemas.openxmlformats.org/officeDocument/2006/relationships/slideLayout" Target="../slideLayouts/slideLayout3572.xml"/><Relationship Id="rId10" Type="http://schemas.openxmlformats.org/officeDocument/2006/relationships/slideLayout" Target="../slideLayouts/slideLayout3577.xml"/><Relationship Id="rId4" Type="http://schemas.openxmlformats.org/officeDocument/2006/relationships/slideLayout" Target="../slideLayouts/slideLayout3571.xml"/><Relationship Id="rId9" Type="http://schemas.openxmlformats.org/officeDocument/2006/relationships/slideLayout" Target="../slideLayouts/slideLayout3576.xml"/></Relationships>
</file>

<file path=ppt/slideMasters/_rels/slideMaster326.xml.rels><?xml version="1.0" encoding="UTF-8" standalone="yes"?>
<Relationships xmlns="http://schemas.openxmlformats.org/package/2006/relationships"><Relationship Id="rId8" Type="http://schemas.openxmlformats.org/officeDocument/2006/relationships/slideLayout" Target="../slideLayouts/slideLayout3586.xml"/><Relationship Id="rId3" Type="http://schemas.openxmlformats.org/officeDocument/2006/relationships/slideLayout" Target="../slideLayouts/slideLayout3581.xml"/><Relationship Id="rId7" Type="http://schemas.openxmlformats.org/officeDocument/2006/relationships/slideLayout" Target="../slideLayouts/slideLayout3585.xml"/><Relationship Id="rId12" Type="http://schemas.openxmlformats.org/officeDocument/2006/relationships/theme" Target="../theme/theme326.xml"/><Relationship Id="rId2" Type="http://schemas.openxmlformats.org/officeDocument/2006/relationships/slideLayout" Target="../slideLayouts/slideLayout3580.xml"/><Relationship Id="rId1" Type="http://schemas.openxmlformats.org/officeDocument/2006/relationships/slideLayout" Target="../slideLayouts/slideLayout3579.xml"/><Relationship Id="rId6" Type="http://schemas.openxmlformats.org/officeDocument/2006/relationships/slideLayout" Target="../slideLayouts/slideLayout3584.xml"/><Relationship Id="rId11" Type="http://schemas.openxmlformats.org/officeDocument/2006/relationships/slideLayout" Target="../slideLayouts/slideLayout3589.xml"/><Relationship Id="rId5" Type="http://schemas.openxmlformats.org/officeDocument/2006/relationships/slideLayout" Target="../slideLayouts/slideLayout3583.xml"/><Relationship Id="rId10" Type="http://schemas.openxmlformats.org/officeDocument/2006/relationships/slideLayout" Target="../slideLayouts/slideLayout3588.xml"/><Relationship Id="rId4" Type="http://schemas.openxmlformats.org/officeDocument/2006/relationships/slideLayout" Target="../slideLayouts/slideLayout3582.xml"/><Relationship Id="rId9" Type="http://schemas.openxmlformats.org/officeDocument/2006/relationships/slideLayout" Target="../slideLayouts/slideLayout3587.xml"/></Relationships>
</file>

<file path=ppt/slideMasters/_rels/slideMaster327.xml.rels><?xml version="1.0" encoding="UTF-8" standalone="yes"?>
<Relationships xmlns="http://schemas.openxmlformats.org/package/2006/relationships"><Relationship Id="rId8" Type="http://schemas.openxmlformats.org/officeDocument/2006/relationships/slideLayout" Target="../slideLayouts/slideLayout3597.xml"/><Relationship Id="rId3" Type="http://schemas.openxmlformats.org/officeDocument/2006/relationships/slideLayout" Target="../slideLayouts/slideLayout3592.xml"/><Relationship Id="rId7" Type="http://schemas.openxmlformats.org/officeDocument/2006/relationships/slideLayout" Target="../slideLayouts/slideLayout3596.xml"/><Relationship Id="rId12" Type="http://schemas.openxmlformats.org/officeDocument/2006/relationships/theme" Target="../theme/theme327.xml"/><Relationship Id="rId2" Type="http://schemas.openxmlformats.org/officeDocument/2006/relationships/slideLayout" Target="../slideLayouts/slideLayout3591.xml"/><Relationship Id="rId1" Type="http://schemas.openxmlformats.org/officeDocument/2006/relationships/slideLayout" Target="../slideLayouts/slideLayout3590.xml"/><Relationship Id="rId6" Type="http://schemas.openxmlformats.org/officeDocument/2006/relationships/slideLayout" Target="../slideLayouts/slideLayout3595.xml"/><Relationship Id="rId11" Type="http://schemas.openxmlformats.org/officeDocument/2006/relationships/slideLayout" Target="../slideLayouts/slideLayout3600.xml"/><Relationship Id="rId5" Type="http://schemas.openxmlformats.org/officeDocument/2006/relationships/slideLayout" Target="../slideLayouts/slideLayout3594.xml"/><Relationship Id="rId10" Type="http://schemas.openxmlformats.org/officeDocument/2006/relationships/slideLayout" Target="../slideLayouts/slideLayout3599.xml"/><Relationship Id="rId4" Type="http://schemas.openxmlformats.org/officeDocument/2006/relationships/slideLayout" Target="../slideLayouts/slideLayout3593.xml"/><Relationship Id="rId9" Type="http://schemas.openxmlformats.org/officeDocument/2006/relationships/slideLayout" Target="../slideLayouts/slideLayout3598.xml"/></Relationships>
</file>

<file path=ppt/slideMasters/_rels/slideMaster328.xml.rels><?xml version="1.0" encoding="UTF-8" standalone="yes"?>
<Relationships xmlns="http://schemas.openxmlformats.org/package/2006/relationships"><Relationship Id="rId8" Type="http://schemas.openxmlformats.org/officeDocument/2006/relationships/slideLayout" Target="../slideLayouts/slideLayout3608.xml"/><Relationship Id="rId3" Type="http://schemas.openxmlformats.org/officeDocument/2006/relationships/slideLayout" Target="../slideLayouts/slideLayout3603.xml"/><Relationship Id="rId7" Type="http://schemas.openxmlformats.org/officeDocument/2006/relationships/slideLayout" Target="../slideLayouts/slideLayout3607.xml"/><Relationship Id="rId12" Type="http://schemas.openxmlformats.org/officeDocument/2006/relationships/theme" Target="../theme/theme328.xml"/><Relationship Id="rId2" Type="http://schemas.openxmlformats.org/officeDocument/2006/relationships/slideLayout" Target="../slideLayouts/slideLayout3602.xml"/><Relationship Id="rId1" Type="http://schemas.openxmlformats.org/officeDocument/2006/relationships/slideLayout" Target="../slideLayouts/slideLayout3601.xml"/><Relationship Id="rId6" Type="http://schemas.openxmlformats.org/officeDocument/2006/relationships/slideLayout" Target="../slideLayouts/slideLayout3606.xml"/><Relationship Id="rId11" Type="http://schemas.openxmlformats.org/officeDocument/2006/relationships/slideLayout" Target="../slideLayouts/slideLayout3611.xml"/><Relationship Id="rId5" Type="http://schemas.openxmlformats.org/officeDocument/2006/relationships/slideLayout" Target="../slideLayouts/slideLayout3605.xml"/><Relationship Id="rId10" Type="http://schemas.openxmlformats.org/officeDocument/2006/relationships/slideLayout" Target="../slideLayouts/slideLayout3610.xml"/><Relationship Id="rId4" Type="http://schemas.openxmlformats.org/officeDocument/2006/relationships/slideLayout" Target="../slideLayouts/slideLayout3604.xml"/><Relationship Id="rId9" Type="http://schemas.openxmlformats.org/officeDocument/2006/relationships/slideLayout" Target="../slideLayouts/slideLayout3609.xml"/></Relationships>
</file>

<file path=ppt/slideMasters/_rels/slideMaster329.xml.rels><?xml version="1.0" encoding="UTF-8" standalone="yes"?>
<Relationships xmlns="http://schemas.openxmlformats.org/package/2006/relationships"><Relationship Id="rId8" Type="http://schemas.openxmlformats.org/officeDocument/2006/relationships/slideLayout" Target="../slideLayouts/slideLayout3619.xml"/><Relationship Id="rId3" Type="http://schemas.openxmlformats.org/officeDocument/2006/relationships/slideLayout" Target="../slideLayouts/slideLayout3614.xml"/><Relationship Id="rId7" Type="http://schemas.openxmlformats.org/officeDocument/2006/relationships/slideLayout" Target="../slideLayouts/slideLayout3618.xml"/><Relationship Id="rId12" Type="http://schemas.openxmlformats.org/officeDocument/2006/relationships/theme" Target="../theme/theme329.xml"/><Relationship Id="rId2" Type="http://schemas.openxmlformats.org/officeDocument/2006/relationships/slideLayout" Target="../slideLayouts/slideLayout3613.xml"/><Relationship Id="rId1" Type="http://schemas.openxmlformats.org/officeDocument/2006/relationships/slideLayout" Target="../slideLayouts/slideLayout3612.xml"/><Relationship Id="rId6" Type="http://schemas.openxmlformats.org/officeDocument/2006/relationships/slideLayout" Target="../slideLayouts/slideLayout3617.xml"/><Relationship Id="rId11" Type="http://schemas.openxmlformats.org/officeDocument/2006/relationships/slideLayout" Target="../slideLayouts/slideLayout3622.xml"/><Relationship Id="rId5" Type="http://schemas.openxmlformats.org/officeDocument/2006/relationships/slideLayout" Target="../slideLayouts/slideLayout3616.xml"/><Relationship Id="rId10" Type="http://schemas.openxmlformats.org/officeDocument/2006/relationships/slideLayout" Target="../slideLayouts/slideLayout3621.xml"/><Relationship Id="rId4" Type="http://schemas.openxmlformats.org/officeDocument/2006/relationships/slideLayout" Target="../slideLayouts/slideLayout3615.xml"/><Relationship Id="rId9" Type="http://schemas.openxmlformats.org/officeDocument/2006/relationships/slideLayout" Target="../slideLayouts/slideLayout3620.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1.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33.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330.xml.rels><?xml version="1.0" encoding="UTF-8" standalone="yes"?>
<Relationships xmlns="http://schemas.openxmlformats.org/package/2006/relationships"><Relationship Id="rId8" Type="http://schemas.openxmlformats.org/officeDocument/2006/relationships/slideLayout" Target="../slideLayouts/slideLayout3630.xml"/><Relationship Id="rId3" Type="http://schemas.openxmlformats.org/officeDocument/2006/relationships/slideLayout" Target="../slideLayouts/slideLayout3625.xml"/><Relationship Id="rId7" Type="http://schemas.openxmlformats.org/officeDocument/2006/relationships/slideLayout" Target="../slideLayouts/slideLayout3629.xml"/><Relationship Id="rId12" Type="http://schemas.openxmlformats.org/officeDocument/2006/relationships/theme" Target="../theme/theme330.xml"/><Relationship Id="rId2" Type="http://schemas.openxmlformats.org/officeDocument/2006/relationships/slideLayout" Target="../slideLayouts/slideLayout3624.xml"/><Relationship Id="rId1" Type="http://schemas.openxmlformats.org/officeDocument/2006/relationships/slideLayout" Target="../slideLayouts/slideLayout3623.xml"/><Relationship Id="rId6" Type="http://schemas.openxmlformats.org/officeDocument/2006/relationships/slideLayout" Target="../slideLayouts/slideLayout3628.xml"/><Relationship Id="rId11" Type="http://schemas.openxmlformats.org/officeDocument/2006/relationships/slideLayout" Target="../slideLayouts/slideLayout3633.xml"/><Relationship Id="rId5" Type="http://schemas.openxmlformats.org/officeDocument/2006/relationships/slideLayout" Target="../slideLayouts/slideLayout3627.xml"/><Relationship Id="rId10" Type="http://schemas.openxmlformats.org/officeDocument/2006/relationships/slideLayout" Target="../slideLayouts/slideLayout3632.xml"/><Relationship Id="rId4" Type="http://schemas.openxmlformats.org/officeDocument/2006/relationships/slideLayout" Target="../slideLayouts/slideLayout3626.xml"/><Relationship Id="rId9" Type="http://schemas.openxmlformats.org/officeDocument/2006/relationships/slideLayout" Target="../slideLayouts/slideLayout3631.xml"/></Relationships>
</file>

<file path=ppt/slideMasters/_rels/slideMaster331.xml.rels><?xml version="1.0" encoding="UTF-8" standalone="yes"?>
<Relationships xmlns="http://schemas.openxmlformats.org/package/2006/relationships"><Relationship Id="rId8" Type="http://schemas.openxmlformats.org/officeDocument/2006/relationships/slideLayout" Target="../slideLayouts/slideLayout3641.xml"/><Relationship Id="rId3" Type="http://schemas.openxmlformats.org/officeDocument/2006/relationships/slideLayout" Target="../slideLayouts/slideLayout3636.xml"/><Relationship Id="rId7" Type="http://schemas.openxmlformats.org/officeDocument/2006/relationships/slideLayout" Target="../slideLayouts/slideLayout3640.xml"/><Relationship Id="rId12" Type="http://schemas.openxmlformats.org/officeDocument/2006/relationships/theme" Target="../theme/theme331.xml"/><Relationship Id="rId2" Type="http://schemas.openxmlformats.org/officeDocument/2006/relationships/slideLayout" Target="../slideLayouts/slideLayout3635.xml"/><Relationship Id="rId1" Type="http://schemas.openxmlformats.org/officeDocument/2006/relationships/slideLayout" Target="../slideLayouts/slideLayout3634.xml"/><Relationship Id="rId6" Type="http://schemas.openxmlformats.org/officeDocument/2006/relationships/slideLayout" Target="../slideLayouts/slideLayout3639.xml"/><Relationship Id="rId11" Type="http://schemas.openxmlformats.org/officeDocument/2006/relationships/slideLayout" Target="../slideLayouts/slideLayout3644.xml"/><Relationship Id="rId5" Type="http://schemas.openxmlformats.org/officeDocument/2006/relationships/slideLayout" Target="../slideLayouts/slideLayout3638.xml"/><Relationship Id="rId10" Type="http://schemas.openxmlformats.org/officeDocument/2006/relationships/slideLayout" Target="../slideLayouts/slideLayout3643.xml"/><Relationship Id="rId4" Type="http://schemas.openxmlformats.org/officeDocument/2006/relationships/slideLayout" Target="../slideLayouts/slideLayout3637.xml"/><Relationship Id="rId9" Type="http://schemas.openxmlformats.org/officeDocument/2006/relationships/slideLayout" Target="../slideLayouts/slideLayout3642.xml"/></Relationships>
</file>

<file path=ppt/slideMasters/_rels/slideMaster332.xml.rels><?xml version="1.0" encoding="UTF-8" standalone="yes"?>
<Relationships xmlns="http://schemas.openxmlformats.org/package/2006/relationships"><Relationship Id="rId8" Type="http://schemas.openxmlformats.org/officeDocument/2006/relationships/slideLayout" Target="../slideLayouts/slideLayout3652.xml"/><Relationship Id="rId3" Type="http://schemas.openxmlformats.org/officeDocument/2006/relationships/slideLayout" Target="../slideLayouts/slideLayout3647.xml"/><Relationship Id="rId7" Type="http://schemas.openxmlformats.org/officeDocument/2006/relationships/slideLayout" Target="../slideLayouts/slideLayout3651.xml"/><Relationship Id="rId12" Type="http://schemas.openxmlformats.org/officeDocument/2006/relationships/theme" Target="../theme/theme332.xml"/><Relationship Id="rId2" Type="http://schemas.openxmlformats.org/officeDocument/2006/relationships/slideLayout" Target="../slideLayouts/slideLayout3646.xml"/><Relationship Id="rId1" Type="http://schemas.openxmlformats.org/officeDocument/2006/relationships/slideLayout" Target="../slideLayouts/slideLayout3645.xml"/><Relationship Id="rId6" Type="http://schemas.openxmlformats.org/officeDocument/2006/relationships/slideLayout" Target="../slideLayouts/slideLayout3650.xml"/><Relationship Id="rId11" Type="http://schemas.openxmlformats.org/officeDocument/2006/relationships/slideLayout" Target="../slideLayouts/slideLayout3655.xml"/><Relationship Id="rId5" Type="http://schemas.openxmlformats.org/officeDocument/2006/relationships/slideLayout" Target="../slideLayouts/slideLayout3649.xml"/><Relationship Id="rId10" Type="http://schemas.openxmlformats.org/officeDocument/2006/relationships/slideLayout" Target="../slideLayouts/slideLayout3654.xml"/><Relationship Id="rId4" Type="http://schemas.openxmlformats.org/officeDocument/2006/relationships/slideLayout" Target="../slideLayouts/slideLayout3648.xml"/><Relationship Id="rId9" Type="http://schemas.openxmlformats.org/officeDocument/2006/relationships/slideLayout" Target="../slideLayouts/slideLayout3653.xml"/></Relationships>
</file>

<file path=ppt/slideMasters/_rels/slideMaster333.xml.rels><?xml version="1.0" encoding="UTF-8" standalone="yes"?>
<Relationships xmlns="http://schemas.openxmlformats.org/package/2006/relationships"><Relationship Id="rId8" Type="http://schemas.openxmlformats.org/officeDocument/2006/relationships/slideLayout" Target="../slideLayouts/slideLayout3663.xml"/><Relationship Id="rId3" Type="http://schemas.openxmlformats.org/officeDocument/2006/relationships/slideLayout" Target="../slideLayouts/slideLayout3658.xml"/><Relationship Id="rId7" Type="http://schemas.openxmlformats.org/officeDocument/2006/relationships/slideLayout" Target="../slideLayouts/slideLayout3662.xml"/><Relationship Id="rId12" Type="http://schemas.openxmlformats.org/officeDocument/2006/relationships/theme" Target="../theme/theme333.xml"/><Relationship Id="rId2" Type="http://schemas.openxmlformats.org/officeDocument/2006/relationships/slideLayout" Target="../slideLayouts/slideLayout3657.xml"/><Relationship Id="rId1" Type="http://schemas.openxmlformats.org/officeDocument/2006/relationships/slideLayout" Target="../slideLayouts/slideLayout3656.xml"/><Relationship Id="rId6" Type="http://schemas.openxmlformats.org/officeDocument/2006/relationships/slideLayout" Target="../slideLayouts/slideLayout3661.xml"/><Relationship Id="rId11" Type="http://schemas.openxmlformats.org/officeDocument/2006/relationships/slideLayout" Target="../slideLayouts/slideLayout3666.xml"/><Relationship Id="rId5" Type="http://schemas.openxmlformats.org/officeDocument/2006/relationships/slideLayout" Target="../slideLayouts/slideLayout3660.xml"/><Relationship Id="rId10" Type="http://schemas.openxmlformats.org/officeDocument/2006/relationships/slideLayout" Target="../slideLayouts/slideLayout3665.xml"/><Relationship Id="rId4" Type="http://schemas.openxmlformats.org/officeDocument/2006/relationships/slideLayout" Target="../slideLayouts/slideLayout3659.xml"/><Relationship Id="rId9" Type="http://schemas.openxmlformats.org/officeDocument/2006/relationships/slideLayout" Target="../slideLayouts/slideLayout3664.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4.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3.xml"/><Relationship Id="rId3" Type="http://schemas.openxmlformats.org/officeDocument/2006/relationships/slideLayout" Target="../slideLayouts/slideLayout378.xml"/><Relationship Id="rId7" Type="http://schemas.openxmlformats.org/officeDocument/2006/relationships/slideLayout" Target="../slideLayouts/slideLayout382.xml"/><Relationship Id="rId12" Type="http://schemas.openxmlformats.org/officeDocument/2006/relationships/theme" Target="../theme/theme35.xml"/><Relationship Id="rId2" Type="http://schemas.openxmlformats.org/officeDocument/2006/relationships/slideLayout" Target="../slideLayouts/slideLayout377.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0" Type="http://schemas.openxmlformats.org/officeDocument/2006/relationships/slideLayout" Target="../slideLayouts/slideLayout385.xml"/><Relationship Id="rId4" Type="http://schemas.openxmlformats.org/officeDocument/2006/relationships/slideLayout" Target="../slideLayouts/slideLayout379.xml"/><Relationship Id="rId9" Type="http://schemas.openxmlformats.org/officeDocument/2006/relationships/slideLayout" Target="../slideLayouts/slideLayout384.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4.xml"/><Relationship Id="rId3" Type="http://schemas.openxmlformats.org/officeDocument/2006/relationships/slideLayout" Target="../slideLayouts/slideLayout389.xml"/><Relationship Id="rId7" Type="http://schemas.openxmlformats.org/officeDocument/2006/relationships/slideLayout" Target="../slideLayouts/slideLayout393.xml"/><Relationship Id="rId12" Type="http://schemas.openxmlformats.org/officeDocument/2006/relationships/theme" Target="../theme/theme36.xml"/><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5" Type="http://schemas.openxmlformats.org/officeDocument/2006/relationships/slideLayout" Target="../slideLayouts/slideLayout391.xml"/><Relationship Id="rId10" Type="http://schemas.openxmlformats.org/officeDocument/2006/relationships/slideLayout" Target="../slideLayouts/slideLayout396.xml"/><Relationship Id="rId4" Type="http://schemas.openxmlformats.org/officeDocument/2006/relationships/slideLayout" Target="../slideLayouts/slideLayout390.xml"/><Relationship Id="rId9" Type="http://schemas.openxmlformats.org/officeDocument/2006/relationships/slideLayout" Target="../slideLayouts/slideLayout39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5.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theme" Target="../theme/theme37.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6.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theme" Target="../theme/theme38.xml"/><Relationship Id="rId2" Type="http://schemas.openxmlformats.org/officeDocument/2006/relationships/slideLayout" Target="../slideLayouts/slideLayout410.xml"/><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7.xml"/><Relationship Id="rId3" Type="http://schemas.openxmlformats.org/officeDocument/2006/relationships/slideLayout" Target="../slideLayouts/slideLayout422.xml"/><Relationship Id="rId7" Type="http://schemas.openxmlformats.org/officeDocument/2006/relationships/slideLayout" Target="../slideLayouts/slideLayout426.xml"/><Relationship Id="rId12" Type="http://schemas.openxmlformats.org/officeDocument/2006/relationships/theme" Target="../theme/theme39.xml"/><Relationship Id="rId2" Type="http://schemas.openxmlformats.org/officeDocument/2006/relationships/slideLayout" Target="../slideLayouts/slideLayout421.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slideLayout" Target="../slideLayouts/slideLayout430.xml"/><Relationship Id="rId5" Type="http://schemas.openxmlformats.org/officeDocument/2006/relationships/slideLayout" Target="../slideLayouts/slideLayout424.xml"/><Relationship Id="rId10" Type="http://schemas.openxmlformats.org/officeDocument/2006/relationships/slideLayout" Target="../slideLayouts/slideLayout429.xml"/><Relationship Id="rId4" Type="http://schemas.openxmlformats.org/officeDocument/2006/relationships/slideLayout" Target="../slideLayouts/slideLayout423.xml"/><Relationship Id="rId9" Type="http://schemas.openxmlformats.org/officeDocument/2006/relationships/slideLayout" Target="../slideLayouts/slideLayout42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8.xml"/><Relationship Id="rId3" Type="http://schemas.openxmlformats.org/officeDocument/2006/relationships/slideLayout" Target="../slideLayouts/slideLayout433.xml"/><Relationship Id="rId7" Type="http://schemas.openxmlformats.org/officeDocument/2006/relationships/slideLayout" Target="../slideLayouts/slideLayout437.xml"/><Relationship Id="rId12" Type="http://schemas.openxmlformats.org/officeDocument/2006/relationships/theme" Target="../theme/theme40.xml"/><Relationship Id="rId2" Type="http://schemas.openxmlformats.org/officeDocument/2006/relationships/slideLayout" Target="../slideLayouts/slideLayout432.xml"/><Relationship Id="rId1" Type="http://schemas.openxmlformats.org/officeDocument/2006/relationships/slideLayout" Target="../slideLayouts/slideLayout431.xml"/><Relationship Id="rId6" Type="http://schemas.openxmlformats.org/officeDocument/2006/relationships/slideLayout" Target="../slideLayouts/slideLayout436.xml"/><Relationship Id="rId11" Type="http://schemas.openxmlformats.org/officeDocument/2006/relationships/slideLayout" Target="../slideLayouts/slideLayout441.xml"/><Relationship Id="rId5" Type="http://schemas.openxmlformats.org/officeDocument/2006/relationships/slideLayout" Target="../slideLayouts/slideLayout435.xml"/><Relationship Id="rId10" Type="http://schemas.openxmlformats.org/officeDocument/2006/relationships/slideLayout" Target="../slideLayouts/slideLayout440.xml"/><Relationship Id="rId4" Type="http://schemas.openxmlformats.org/officeDocument/2006/relationships/slideLayout" Target="../slideLayouts/slideLayout434.xml"/><Relationship Id="rId9" Type="http://schemas.openxmlformats.org/officeDocument/2006/relationships/slideLayout" Target="../slideLayouts/slideLayout43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9.xml"/><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theme" Target="../theme/theme41.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0.xml"/><Relationship Id="rId13" Type="http://schemas.openxmlformats.org/officeDocument/2006/relationships/image" Target="../media/image1.png"/><Relationship Id="rId3" Type="http://schemas.openxmlformats.org/officeDocument/2006/relationships/slideLayout" Target="../slideLayouts/slideLayout455.xml"/><Relationship Id="rId7" Type="http://schemas.openxmlformats.org/officeDocument/2006/relationships/slideLayout" Target="../slideLayouts/slideLayout459.xml"/><Relationship Id="rId12" Type="http://schemas.openxmlformats.org/officeDocument/2006/relationships/theme" Target="../theme/theme42.xml"/><Relationship Id="rId2" Type="http://schemas.openxmlformats.org/officeDocument/2006/relationships/slideLayout" Target="../slideLayouts/slideLayout454.xml"/><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0" Type="http://schemas.openxmlformats.org/officeDocument/2006/relationships/slideLayout" Target="../slideLayouts/slideLayout462.xml"/><Relationship Id="rId4" Type="http://schemas.openxmlformats.org/officeDocument/2006/relationships/slideLayout" Target="../slideLayouts/slideLayout456.xml"/><Relationship Id="rId9" Type="http://schemas.openxmlformats.org/officeDocument/2006/relationships/slideLayout" Target="../slideLayouts/slideLayout461.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1.xml"/><Relationship Id="rId3" Type="http://schemas.openxmlformats.org/officeDocument/2006/relationships/slideLayout" Target="../slideLayouts/slideLayout466.xml"/><Relationship Id="rId7" Type="http://schemas.openxmlformats.org/officeDocument/2006/relationships/slideLayout" Target="../slideLayouts/slideLayout470.xml"/><Relationship Id="rId12" Type="http://schemas.openxmlformats.org/officeDocument/2006/relationships/theme" Target="../theme/theme43.xml"/><Relationship Id="rId2" Type="http://schemas.openxmlformats.org/officeDocument/2006/relationships/slideLayout" Target="../slideLayouts/slideLayout465.xml"/><Relationship Id="rId1" Type="http://schemas.openxmlformats.org/officeDocument/2006/relationships/slideLayout" Target="../slideLayouts/slideLayout464.xml"/><Relationship Id="rId6" Type="http://schemas.openxmlformats.org/officeDocument/2006/relationships/slideLayout" Target="../slideLayouts/slideLayout469.xml"/><Relationship Id="rId11" Type="http://schemas.openxmlformats.org/officeDocument/2006/relationships/slideLayout" Target="../slideLayouts/slideLayout474.xml"/><Relationship Id="rId5" Type="http://schemas.openxmlformats.org/officeDocument/2006/relationships/slideLayout" Target="../slideLayouts/slideLayout468.xml"/><Relationship Id="rId10" Type="http://schemas.openxmlformats.org/officeDocument/2006/relationships/slideLayout" Target="../slideLayouts/slideLayout473.xml"/><Relationship Id="rId4" Type="http://schemas.openxmlformats.org/officeDocument/2006/relationships/slideLayout" Target="../slideLayouts/slideLayout467.xml"/><Relationship Id="rId9" Type="http://schemas.openxmlformats.org/officeDocument/2006/relationships/slideLayout" Target="../slideLayouts/slideLayout47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2.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theme" Target="../theme/theme44.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3.xml"/><Relationship Id="rId3" Type="http://schemas.openxmlformats.org/officeDocument/2006/relationships/slideLayout" Target="../slideLayouts/slideLayout488.xml"/><Relationship Id="rId7" Type="http://schemas.openxmlformats.org/officeDocument/2006/relationships/slideLayout" Target="../slideLayouts/slideLayout492.xml"/><Relationship Id="rId12" Type="http://schemas.openxmlformats.org/officeDocument/2006/relationships/theme" Target="../theme/theme45.xml"/><Relationship Id="rId2" Type="http://schemas.openxmlformats.org/officeDocument/2006/relationships/slideLayout" Target="../slideLayouts/slideLayout487.xml"/><Relationship Id="rId1" Type="http://schemas.openxmlformats.org/officeDocument/2006/relationships/slideLayout" Target="../slideLayouts/slideLayout486.xml"/><Relationship Id="rId6" Type="http://schemas.openxmlformats.org/officeDocument/2006/relationships/slideLayout" Target="../slideLayouts/slideLayout491.xml"/><Relationship Id="rId11" Type="http://schemas.openxmlformats.org/officeDocument/2006/relationships/slideLayout" Target="../slideLayouts/slideLayout496.xml"/><Relationship Id="rId5" Type="http://schemas.openxmlformats.org/officeDocument/2006/relationships/slideLayout" Target="../slideLayouts/slideLayout490.xml"/><Relationship Id="rId10" Type="http://schemas.openxmlformats.org/officeDocument/2006/relationships/slideLayout" Target="../slideLayouts/slideLayout495.xml"/><Relationship Id="rId4" Type="http://schemas.openxmlformats.org/officeDocument/2006/relationships/slideLayout" Target="../slideLayouts/slideLayout489.xml"/><Relationship Id="rId9" Type="http://schemas.openxmlformats.org/officeDocument/2006/relationships/slideLayout" Target="../slideLayouts/slideLayout494.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4.xml"/><Relationship Id="rId3" Type="http://schemas.openxmlformats.org/officeDocument/2006/relationships/slideLayout" Target="../slideLayouts/slideLayout499.xml"/><Relationship Id="rId7" Type="http://schemas.openxmlformats.org/officeDocument/2006/relationships/slideLayout" Target="../slideLayouts/slideLayout503.xml"/><Relationship Id="rId12" Type="http://schemas.openxmlformats.org/officeDocument/2006/relationships/theme" Target="../theme/theme46.xml"/><Relationship Id="rId2" Type="http://schemas.openxmlformats.org/officeDocument/2006/relationships/slideLayout" Target="../slideLayouts/slideLayout498.xml"/><Relationship Id="rId1" Type="http://schemas.openxmlformats.org/officeDocument/2006/relationships/slideLayout" Target="../slideLayouts/slideLayout497.xml"/><Relationship Id="rId6" Type="http://schemas.openxmlformats.org/officeDocument/2006/relationships/slideLayout" Target="../slideLayouts/slideLayout502.xml"/><Relationship Id="rId11" Type="http://schemas.openxmlformats.org/officeDocument/2006/relationships/slideLayout" Target="../slideLayouts/slideLayout507.xml"/><Relationship Id="rId5" Type="http://schemas.openxmlformats.org/officeDocument/2006/relationships/slideLayout" Target="../slideLayouts/slideLayout501.xml"/><Relationship Id="rId10" Type="http://schemas.openxmlformats.org/officeDocument/2006/relationships/slideLayout" Target="../slideLayouts/slideLayout506.xml"/><Relationship Id="rId4" Type="http://schemas.openxmlformats.org/officeDocument/2006/relationships/slideLayout" Target="../slideLayouts/slideLayout500.xml"/><Relationship Id="rId9" Type="http://schemas.openxmlformats.org/officeDocument/2006/relationships/slideLayout" Target="../slideLayouts/slideLayout505.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5.xml"/><Relationship Id="rId3" Type="http://schemas.openxmlformats.org/officeDocument/2006/relationships/slideLayout" Target="../slideLayouts/slideLayout510.xml"/><Relationship Id="rId7" Type="http://schemas.openxmlformats.org/officeDocument/2006/relationships/slideLayout" Target="../slideLayouts/slideLayout514.xml"/><Relationship Id="rId12" Type="http://schemas.openxmlformats.org/officeDocument/2006/relationships/theme" Target="../theme/theme47.xml"/><Relationship Id="rId2" Type="http://schemas.openxmlformats.org/officeDocument/2006/relationships/slideLayout" Target="../slideLayouts/slideLayout509.xml"/><Relationship Id="rId1" Type="http://schemas.openxmlformats.org/officeDocument/2006/relationships/slideLayout" Target="../slideLayouts/slideLayout508.xml"/><Relationship Id="rId6" Type="http://schemas.openxmlformats.org/officeDocument/2006/relationships/slideLayout" Target="../slideLayouts/slideLayout513.xml"/><Relationship Id="rId11" Type="http://schemas.openxmlformats.org/officeDocument/2006/relationships/slideLayout" Target="../slideLayouts/slideLayout518.xml"/><Relationship Id="rId5" Type="http://schemas.openxmlformats.org/officeDocument/2006/relationships/slideLayout" Target="../slideLayouts/slideLayout512.xml"/><Relationship Id="rId10" Type="http://schemas.openxmlformats.org/officeDocument/2006/relationships/slideLayout" Target="../slideLayouts/slideLayout517.xml"/><Relationship Id="rId4" Type="http://schemas.openxmlformats.org/officeDocument/2006/relationships/slideLayout" Target="../slideLayouts/slideLayout511.xml"/><Relationship Id="rId9" Type="http://schemas.openxmlformats.org/officeDocument/2006/relationships/slideLayout" Target="../slideLayouts/slideLayout516.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6.xml"/><Relationship Id="rId3" Type="http://schemas.openxmlformats.org/officeDocument/2006/relationships/slideLayout" Target="../slideLayouts/slideLayout521.xml"/><Relationship Id="rId7" Type="http://schemas.openxmlformats.org/officeDocument/2006/relationships/slideLayout" Target="../slideLayouts/slideLayout525.xml"/><Relationship Id="rId12" Type="http://schemas.openxmlformats.org/officeDocument/2006/relationships/theme" Target="../theme/theme48.xml"/><Relationship Id="rId2" Type="http://schemas.openxmlformats.org/officeDocument/2006/relationships/slideLayout" Target="../slideLayouts/slideLayout520.xml"/><Relationship Id="rId1" Type="http://schemas.openxmlformats.org/officeDocument/2006/relationships/slideLayout" Target="../slideLayouts/slideLayout519.xml"/><Relationship Id="rId6" Type="http://schemas.openxmlformats.org/officeDocument/2006/relationships/slideLayout" Target="../slideLayouts/slideLayout524.xml"/><Relationship Id="rId11" Type="http://schemas.openxmlformats.org/officeDocument/2006/relationships/slideLayout" Target="../slideLayouts/slideLayout529.xml"/><Relationship Id="rId5" Type="http://schemas.openxmlformats.org/officeDocument/2006/relationships/slideLayout" Target="../slideLayouts/slideLayout523.xml"/><Relationship Id="rId10" Type="http://schemas.openxmlformats.org/officeDocument/2006/relationships/slideLayout" Target="../slideLayouts/slideLayout528.xml"/><Relationship Id="rId4" Type="http://schemas.openxmlformats.org/officeDocument/2006/relationships/slideLayout" Target="../slideLayouts/slideLayout522.xml"/><Relationship Id="rId9" Type="http://schemas.openxmlformats.org/officeDocument/2006/relationships/slideLayout" Target="../slideLayouts/slideLayout527.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7.xml"/><Relationship Id="rId3" Type="http://schemas.openxmlformats.org/officeDocument/2006/relationships/slideLayout" Target="../slideLayouts/slideLayout532.xml"/><Relationship Id="rId7" Type="http://schemas.openxmlformats.org/officeDocument/2006/relationships/slideLayout" Target="../slideLayouts/slideLayout536.xml"/><Relationship Id="rId12" Type="http://schemas.openxmlformats.org/officeDocument/2006/relationships/theme" Target="../theme/theme49.xml"/><Relationship Id="rId2" Type="http://schemas.openxmlformats.org/officeDocument/2006/relationships/slideLayout" Target="../slideLayouts/slideLayout531.xml"/><Relationship Id="rId1" Type="http://schemas.openxmlformats.org/officeDocument/2006/relationships/slideLayout" Target="../slideLayouts/slideLayout530.xml"/><Relationship Id="rId6" Type="http://schemas.openxmlformats.org/officeDocument/2006/relationships/slideLayout" Target="../slideLayouts/slideLayout535.xml"/><Relationship Id="rId11" Type="http://schemas.openxmlformats.org/officeDocument/2006/relationships/slideLayout" Target="../slideLayouts/slideLayout540.xml"/><Relationship Id="rId5" Type="http://schemas.openxmlformats.org/officeDocument/2006/relationships/slideLayout" Target="../slideLayouts/slideLayout534.xml"/><Relationship Id="rId10" Type="http://schemas.openxmlformats.org/officeDocument/2006/relationships/slideLayout" Target="../slideLayouts/slideLayout539.xml"/><Relationship Id="rId4" Type="http://schemas.openxmlformats.org/officeDocument/2006/relationships/slideLayout" Target="../slideLayouts/slideLayout533.xml"/><Relationship Id="rId9" Type="http://schemas.openxmlformats.org/officeDocument/2006/relationships/slideLayout" Target="../slideLayouts/slideLayout53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8.xml"/><Relationship Id="rId3" Type="http://schemas.openxmlformats.org/officeDocument/2006/relationships/slideLayout" Target="../slideLayouts/slideLayout543.xml"/><Relationship Id="rId7" Type="http://schemas.openxmlformats.org/officeDocument/2006/relationships/slideLayout" Target="../slideLayouts/slideLayout547.xml"/><Relationship Id="rId12" Type="http://schemas.openxmlformats.org/officeDocument/2006/relationships/theme" Target="../theme/theme50.xml"/><Relationship Id="rId2" Type="http://schemas.openxmlformats.org/officeDocument/2006/relationships/slideLayout" Target="../slideLayouts/slideLayout542.xml"/><Relationship Id="rId1" Type="http://schemas.openxmlformats.org/officeDocument/2006/relationships/slideLayout" Target="../slideLayouts/slideLayout541.xml"/><Relationship Id="rId6" Type="http://schemas.openxmlformats.org/officeDocument/2006/relationships/slideLayout" Target="../slideLayouts/slideLayout546.xml"/><Relationship Id="rId11" Type="http://schemas.openxmlformats.org/officeDocument/2006/relationships/slideLayout" Target="../slideLayouts/slideLayout551.xml"/><Relationship Id="rId5" Type="http://schemas.openxmlformats.org/officeDocument/2006/relationships/slideLayout" Target="../slideLayouts/slideLayout545.xml"/><Relationship Id="rId10" Type="http://schemas.openxmlformats.org/officeDocument/2006/relationships/slideLayout" Target="../slideLayouts/slideLayout550.xml"/><Relationship Id="rId4" Type="http://schemas.openxmlformats.org/officeDocument/2006/relationships/slideLayout" Target="../slideLayouts/slideLayout544.xml"/><Relationship Id="rId9" Type="http://schemas.openxmlformats.org/officeDocument/2006/relationships/slideLayout" Target="../slideLayouts/slideLayout549.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9.xml"/><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theme" Target="../theme/theme51.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70.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2.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theme" Target="../theme/theme53.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54.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03.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theme" Target="../theme/theme55.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14.xml"/><Relationship Id="rId3" Type="http://schemas.openxmlformats.org/officeDocument/2006/relationships/slideLayout" Target="../slideLayouts/slideLayout609.xml"/><Relationship Id="rId7" Type="http://schemas.openxmlformats.org/officeDocument/2006/relationships/slideLayout" Target="../slideLayouts/slideLayout613.xml"/><Relationship Id="rId12" Type="http://schemas.openxmlformats.org/officeDocument/2006/relationships/theme" Target="../theme/theme56.xml"/><Relationship Id="rId2" Type="http://schemas.openxmlformats.org/officeDocument/2006/relationships/slideLayout" Target="../slideLayouts/slideLayout608.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5" Type="http://schemas.openxmlformats.org/officeDocument/2006/relationships/slideLayout" Target="../slideLayouts/slideLayout611.xml"/><Relationship Id="rId10" Type="http://schemas.openxmlformats.org/officeDocument/2006/relationships/slideLayout" Target="../slideLayouts/slideLayout616.xml"/><Relationship Id="rId4" Type="http://schemas.openxmlformats.org/officeDocument/2006/relationships/slideLayout" Target="../slideLayouts/slideLayout610.xml"/><Relationship Id="rId9" Type="http://schemas.openxmlformats.org/officeDocument/2006/relationships/slideLayout" Target="../slideLayouts/slideLayout615.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25.xml"/><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theme" Target="../theme/theme57.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36.xml"/><Relationship Id="rId3" Type="http://schemas.openxmlformats.org/officeDocument/2006/relationships/slideLayout" Target="../slideLayouts/slideLayout631.xml"/><Relationship Id="rId7" Type="http://schemas.openxmlformats.org/officeDocument/2006/relationships/slideLayout" Target="../slideLayouts/slideLayout635.xml"/><Relationship Id="rId12" Type="http://schemas.openxmlformats.org/officeDocument/2006/relationships/theme" Target="../theme/theme58.xml"/><Relationship Id="rId2" Type="http://schemas.openxmlformats.org/officeDocument/2006/relationships/slideLayout" Target="../slideLayouts/slideLayout630.xml"/><Relationship Id="rId1" Type="http://schemas.openxmlformats.org/officeDocument/2006/relationships/slideLayout" Target="../slideLayouts/slideLayout629.xml"/><Relationship Id="rId6" Type="http://schemas.openxmlformats.org/officeDocument/2006/relationships/slideLayout" Target="../slideLayouts/slideLayout634.xml"/><Relationship Id="rId11" Type="http://schemas.openxmlformats.org/officeDocument/2006/relationships/slideLayout" Target="../slideLayouts/slideLayout639.xml"/><Relationship Id="rId5" Type="http://schemas.openxmlformats.org/officeDocument/2006/relationships/slideLayout" Target="../slideLayouts/slideLayout633.xml"/><Relationship Id="rId10" Type="http://schemas.openxmlformats.org/officeDocument/2006/relationships/slideLayout" Target="../slideLayouts/slideLayout638.xml"/><Relationship Id="rId4" Type="http://schemas.openxmlformats.org/officeDocument/2006/relationships/slideLayout" Target="../slideLayouts/slideLayout632.xml"/><Relationship Id="rId9" Type="http://schemas.openxmlformats.org/officeDocument/2006/relationships/slideLayout" Target="../slideLayouts/slideLayout637.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47.xml"/><Relationship Id="rId3" Type="http://schemas.openxmlformats.org/officeDocument/2006/relationships/slideLayout" Target="../slideLayouts/slideLayout642.xml"/><Relationship Id="rId7" Type="http://schemas.openxmlformats.org/officeDocument/2006/relationships/slideLayout" Target="../slideLayouts/slideLayout646.xml"/><Relationship Id="rId12" Type="http://schemas.openxmlformats.org/officeDocument/2006/relationships/theme" Target="../theme/theme59.xml"/><Relationship Id="rId2" Type="http://schemas.openxmlformats.org/officeDocument/2006/relationships/slideLayout" Target="../slideLayouts/slideLayout641.xml"/><Relationship Id="rId1" Type="http://schemas.openxmlformats.org/officeDocument/2006/relationships/slideLayout" Target="../slideLayouts/slideLayout640.xml"/><Relationship Id="rId6" Type="http://schemas.openxmlformats.org/officeDocument/2006/relationships/slideLayout" Target="../slideLayouts/slideLayout645.xml"/><Relationship Id="rId11" Type="http://schemas.openxmlformats.org/officeDocument/2006/relationships/slideLayout" Target="../slideLayouts/slideLayout650.xml"/><Relationship Id="rId5" Type="http://schemas.openxmlformats.org/officeDocument/2006/relationships/slideLayout" Target="../slideLayouts/slideLayout644.xml"/><Relationship Id="rId10" Type="http://schemas.openxmlformats.org/officeDocument/2006/relationships/slideLayout" Target="../slideLayouts/slideLayout649.xml"/><Relationship Id="rId4" Type="http://schemas.openxmlformats.org/officeDocument/2006/relationships/slideLayout" Target="../slideLayouts/slideLayout643.xml"/><Relationship Id="rId9" Type="http://schemas.openxmlformats.org/officeDocument/2006/relationships/slideLayout" Target="../slideLayouts/slideLayout64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58.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theme" Target="../theme/theme60.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69.xml"/><Relationship Id="rId3" Type="http://schemas.openxmlformats.org/officeDocument/2006/relationships/slideLayout" Target="../slideLayouts/slideLayout664.xml"/><Relationship Id="rId7" Type="http://schemas.openxmlformats.org/officeDocument/2006/relationships/slideLayout" Target="../slideLayouts/slideLayout668.xml"/><Relationship Id="rId12" Type="http://schemas.openxmlformats.org/officeDocument/2006/relationships/theme" Target="../theme/theme61.xml"/><Relationship Id="rId2" Type="http://schemas.openxmlformats.org/officeDocument/2006/relationships/slideLayout" Target="../slideLayouts/slideLayout663.xml"/><Relationship Id="rId1" Type="http://schemas.openxmlformats.org/officeDocument/2006/relationships/slideLayout" Target="../slideLayouts/slideLayout662.xml"/><Relationship Id="rId6" Type="http://schemas.openxmlformats.org/officeDocument/2006/relationships/slideLayout" Target="../slideLayouts/slideLayout667.xml"/><Relationship Id="rId11" Type="http://schemas.openxmlformats.org/officeDocument/2006/relationships/slideLayout" Target="../slideLayouts/slideLayout672.xml"/><Relationship Id="rId5" Type="http://schemas.openxmlformats.org/officeDocument/2006/relationships/slideLayout" Target="../slideLayouts/slideLayout666.xml"/><Relationship Id="rId10" Type="http://schemas.openxmlformats.org/officeDocument/2006/relationships/slideLayout" Target="../slideLayouts/slideLayout671.xml"/><Relationship Id="rId4" Type="http://schemas.openxmlformats.org/officeDocument/2006/relationships/slideLayout" Target="../slideLayouts/slideLayout665.xml"/><Relationship Id="rId9" Type="http://schemas.openxmlformats.org/officeDocument/2006/relationships/slideLayout" Target="../slideLayouts/slideLayout67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80.xml"/><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62.xml"/><Relationship Id="rId2" Type="http://schemas.openxmlformats.org/officeDocument/2006/relationships/slideLayout" Target="../slideLayouts/slideLayout674.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91.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theme" Target="../theme/theme63.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02.xml"/><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64.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13.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theme" Target="../theme/theme65.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24.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theme" Target="../theme/theme66.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35.xml"/><Relationship Id="rId3" Type="http://schemas.openxmlformats.org/officeDocument/2006/relationships/slideLayout" Target="../slideLayouts/slideLayout730.xml"/><Relationship Id="rId7" Type="http://schemas.openxmlformats.org/officeDocument/2006/relationships/slideLayout" Target="../slideLayouts/slideLayout734.xml"/><Relationship Id="rId12" Type="http://schemas.openxmlformats.org/officeDocument/2006/relationships/theme" Target="../theme/theme67.xml"/><Relationship Id="rId2" Type="http://schemas.openxmlformats.org/officeDocument/2006/relationships/slideLayout" Target="../slideLayouts/slideLayout729.xml"/><Relationship Id="rId1" Type="http://schemas.openxmlformats.org/officeDocument/2006/relationships/slideLayout" Target="../slideLayouts/slideLayout728.xml"/><Relationship Id="rId6" Type="http://schemas.openxmlformats.org/officeDocument/2006/relationships/slideLayout" Target="../slideLayouts/slideLayout733.xml"/><Relationship Id="rId11" Type="http://schemas.openxmlformats.org/officeDocument/2006/relationships/slideLayout" Target="../slideLayouts/slideLayout738.xml"/><Relationship Id="rId5" Type="http://schemas.openxmlformats.org/officeDocument/2006/relationships/slideLayout" Target="../slideLayouts/slideLayout732.xml"/><Relationship Id="rId10" Type="http://schemas.openxmlformats.org/officeDocument/2006/relationships/slideLayout" Target="../slideLayouts/slideLayout737.xml"/><Relationship Id="rId4" Type="http://schemas.openxmlformats.org/officeDocument/2006/relationships/slideLayout" Target="../slideLayouts/slideLayout731.xml"/><Relationship Id="rId9" Type="http://schemas.openxmlformats.org/officeDocument/2006/relationships/slideLayout" Target="../slideLayouts/slideLayout736.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46.xml"/><Relationship Id="rId3" Type="http://schemas.openxmlformats.org/officeDocument/2006/relationships/slideLayout" Target="../slideLayouts/slideLayout741.xml"/><Relationship Id="rId7" Type="http://schemas.openxmlformats.org/officeDocument/2006/relationships/slideLayout" Target="../slideLayouts/slideLayout745.xml"/><Relationship Id="rId12" Type="http://schemas.openxmlformats.org/officeDocument/2006/relationships/theme" Target="../theme/theme68.xml"/><Relationship Id="rId2" Type="http://schemas.openxmlformats.org/officeDocument/2006/relationships/slideLayout" Target="../slideLayouts/slideLayout740.xml"/><Relationship Id="rId1" Type="http://schemas.openxmlformats.org/officeDocument/2006/relationships/slideLayout" Target="../slideLayouts/slideLayout739.xml"/><Relationship Id="rId6" Type="http://schemas.openxmlformats.org/officeDocument/2006/relationships/slideLayout" Target="../slideLayouts/slideLayout744.xml"/><Relationship Id="rId11" Type="http://schemas.openxmlformats.org/officeDocument/2006/relationships/slideLayout" Target="../slideLayouts/slideLayout749.xml"/><Relationship Id="rId5" Type="http://schemas.openxmlformats.org/officeDocument/2006/relationships/slideLayout" Target="../slideLayouts/slideLayout743.xml"/><Relationship Id="rId10" Type="http://schemas.openxmlformats.org/officeDocument/2006/relationships/slideLayout" Target="../slideLayouts/slideLayout748.xml"/><Relationship Id="rId4" Type="http://schemas.openxmlformats.org/officeDocument/2006/relationships/slideLayout" Target="../slideLayouts/slideLayout742.xml"/><Relationship Id="rId9" Type="http://schemas.openxmlformats.org/officeDocument/2006/relationships/slideLayout" Target="../slideLayouts/slideLayout747.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57.xml"/><Relationship Id="rId3" Type="http://schemas.openxmlformats.org/officeDocument/2006/relationships/slideLayout" Target="../slideLayouts/slideLayout752.xml"/><Relationship Id="rId7" Type="http://schemas.openxmlformats.org/officeDocument/2006/relationships/slideLayout" Target="../slideLayouts/slideLayout756.xml"/><Relationship Id="rId12" Type="http://schemas.openxmlformats.org/officeDocument/2006/relationships/theme" Target="../theme/theme69.xml"/><Relationship Id="rId2" Type="http://schemas.openxmlformats.org/officeDocument/2006/relationships/slideLayout" Target="../slideLayouts/slideLayout751.xml"/><Relationship Id="rId1" Type="http://schemas.openxmlformats.org/officeDocument/2006/relationships/slideLayout" Target="../slideLayouts/slideLayout750.xml"/><Relationship Id="rId6" Type="http://schemas.openxmlformats.org/officeDocument/2006/relationships/slideLayout" Target="../slideLayouts/slideLayout755.xml"/><Relationship Id="rId11" Type="http://schemas.openxmlformats.org/officeDocument/2006/relationships/slideLayout" Target="../slideLayouts/slideLayout760.xml"/><Relationship Id="rId5" Type="http://schemas.openxmlformats.org/officeDocument/2006/relationships/slideLayout" Target="../slideLayouts/slideLayout754.xml"/><Relationship Id="rId10" Type="http://schemas.openxmlformats.org/officeDocument/2006/relationships/slideLayout" Target="../slideLayouts/slideLayout759.xml"/><Relationship Id="rId4" Type="http://schemas.openxmlformats.org/officeDocument/2006/relationships/slideLayout" Target="../slideLayouts/slideLayout753.xml"/><Relationship Id="rId9" Type="http://schemas.openxmlformats.org/officeDocument/2006/relationships/slideLayout" Target="../slideLayouts/slideLayout75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68.xml"/><Relationship Id="rId3" Type="http://schemas.openxmlformats.org/officeDocument/2006/relationships/slideLayout" Target="../slideLayouts/slideLayout763.xml"/><Relationship Id="rId7" Type="http://schemas.openxmlformats.org/officeDocument/2006/relationships/slideLayout" Target="../slideLayouts/slideLayout767.xml"/><Relationship Id="rId12" Type="http://schemas.openxmlformats.org/officeDocument/2006/relationships/theme" Target="../theme/theme70.xml"/><Relationship Id="rId2" Type="http://schemas.openxmlformats.org/officeDocument/2006/relationships/slideLayout" Target="../slideLayouts/slideLayout762.xml"/><Relationship Id="rId1" Type="http://schemas.openxmlformats.org/officeDocument/2006/relationships/slideLayout" Target="../slideLayouts/slideLayout761.xml"/><Relationship Id="rId6" Type="http://schemas.openxmlformats.org/officeDocument/2006/relationships/slideLayout" Target="../slideLayouts/slideLayout766.xml"/><Relationship Id="rId11" Type="http://schemas.openxmlformats.org/officeDocument/2006/relationships/slideLayout" Target="../slideLayouts/slideLayout771.xml"/><Relationship Id="rId5" Type="http://schemas.openxmlformats.org/officeDocument/2006/relationships/slideLayout" Target="../slideLayouts/slideLayout765.xml"/><Relationship Id="rId10" Type="http://schemas.openxmlformats.org/officeDocument/2006/relationships/slideLayout" Target="../slideLayouts/slideLayout770.xml"/><Relationship Id="rId4" Type="http://schemas.openxmlformats.org/officeDocument/2006/relationships/slideLayout" Target="../slideLayouts/slideLayout764.xml"/><Relationship Id="rId9" Type="http://schemas.openxmlformats.org/officeDocument/2006/relationships/slideLayout" Target="../slideLayouts/slideLayout769.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79.xml"/><Relationship Id="rId3" Type="http://schemas.openxmlformats.org/officeDocument/2006/relationships/slideLayout" Target="../slideLayouts/slideLayout774.xml"/><Relationship Id="rId7" Type="http://schemas.openxmlformats.org/officeDocument/2006/relationships/slideLayout" Target="../slideLayouts/slideLayout778.xml"/><Relationship Id="rId12" Type="http://schemas.openxmlformats.org/officeDocument/2006/relationships/theme" Target="../theme/theme71.xml"/><Relationship Id="rId2" Type="http://schemas.openxmlformats.org/officeDocument/2006/relationships/slideLayout" Target="../slideLayouts/slideLayout773.xml"/><Relationship Id="rId1" Type="http://schemas.openxmlformats.org/officeDocument/2006/relationships/slideLayout" Target="../slideLayouts/slideLayout772.xml"/><Relationship Id="rId6" Type="http://schemas.openxmlformats.org/officeDocument/2006/relationships/slideLayout" Target="../slideLayouts/slideLayout777.xml"/><Relationship Id="rId11" Type="http://schemas.openxmlformats.org/officeDocument/2006/relationships/slideLayout" Target="../slideLayouts/slideLayout782.xml"/><Relationship Id="rId5" Type="http://schemas.openxmlformats.org/officeDocument/2006/relationships/slideLayout" Target="../slideLayouts/slideLayout776.xml"/><Relationship Id="rId10" Type="http://schemas.openxmlformats.org/officeDocument/2006/relationships/slideLayout" Target="../slideLayouts/slideLayout781.xml"/><Relationship Id="rId4" Type="http://schemas.openxmlformats.org/officeDocument/2006/relationships/slideLayout" Target="../slideLayouts/slideLayout775.xml"/><Relationship Id="rId9" Type="http://schemas.openxmlformats.org/officeDocument/2006/relationships/slideLayout" Target="../slideLayouts/slideLayout780.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90.xml"/><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theme" Target="../theme/theme72.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801.xml"/><Relationship Id="rId13" Type="http://schemas.openxmlformats.org/officeDocument/2006/relationships/theme" Target="../theme/theme73.xml"/><Relationship Id="rId3" Type="http://schemas.openxmlformats.org/officeDocument/2006/relationships/slideLayout" Target="../slideLayouts/slideLayout796.xml"/><Relationship Id="rId7" Type="http://schemas.openxmlformats.org/officeDocument/2006/relationships/slideLayout" Target="../slideLayouts/slideLayout800.xml"/><Relationship Id="rId12" Type="http://schemas.openxmlformats.org/officeDocument/2006/relationships/slideLayout" Target="../slideLayouts/slideLayout805.xml"/><Relationship Id="rId2" Type="http://schemas.openxmlformats.org/officeDocument/2006/relationships/slideLayout" Target="../slideLayouts/slideLayout795.xml"/><Relationship Id="rId1" Type="http://schemas.openxmlformats.org/officeDocument/2006/relationships/slideLayout" Target="../slideLayouts/slideLayout794.xml"/><Relationship Id="rId6" Type="http://schemas.openxmlformats.org/officeDocument/2006/relationships/slideLayout" Target="../slideLayouts/slideLayout799.xml"/><Relationship Id="rId11" Type="http://schemas.openxmlformats.org/officeDocument/2006/relationships/slideLayout" Target="../slideLayouts/slideLayout804.xml"/><Relationship Id="rId5" Type="http://schemas.openxmlformats.org/officeDocument/2006/relationships/slideLayout" Target="../slideLayouts/slideLayout798.xml"/><Relationship Id="rId10" Type="http://schemas.openxmlformats.org/officeDocument/2006/relationships/slideLayout" Target="../slideLayouts/slideLayout803.xml"/><Relationship Id="rId4" Type="http://schemas.openxmlformats.org/officeDocument/2006/relationships/slideLayout" Target="../slideLayouts/slideLayout797.xml"/><Relationship Id="rId9" Type="http://schemas.openxmlformats.org/officeDocument/2006/relationships/slideLayout" Target="../slideLayouts/slideLayout802.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13.xml"/><Relationship Id="rId3" Type="http://schemas.openxmlformats.org/officeDocument/2006/relationships/slideLayout" Target="../slideLayouts/slideLayout808.xml"/><Relationship Id="rId7" Type="http://schemas.openxmlformats.org/officeDocument/2006/relationships/slideLayout" Target="../slideLayouts/slideLayout812.xml"/><Relationship Id="rId12" Type="http://schemas.openxmlformats.org/officeDocument/2006/relationships/theme" Target="../theme/theme74.xml"/><Relationship Id="rId2" Type="http://schemas.openxmlformats.org/officeDocument/2006/relationships/slideLayout" Target="../slideLayouts/slideLayout807.xml"/><Relationship Id="rId1" Type="http://schemas.openxmlformats.org/officeDocument/2006/relationships/slideLayout" Target="../slideLayouts/slideLayout806.xml"/><Relationship Id="rId6" Type="http://schemas.openxmlformats.org/officeDocument/2006/relationships/slideLayout" Target="../slideLayouts/slideLayout811.xml"/><Relationship Id="rId11" Type="http://schemas.openxmlformats.org/officeDocument/2006/relationships/slideLayout" Target="../slideLayouts/slideLayout816.xml"/><Relationship Id="rId5" Type="http://schemas.openxmlformats.org/officeDocument/2006/relationships/slideLayout" Target="../slideLayouts/slideLayout810.xml"/><Relationship Id="rId10" Type="http://schemas.openxmlformats.org/officeDocument/2006/relationships/slideLayout" Target="../slideLayouts/slideLayout815.xml"/><Relationship Id="rId4" Type="http://schemas.openxmlformats.org/officeDocument/2006/relationships/slideLayout" Target="../slideLayouts/slideLayout809.xml"/><Relationship Id="rId9" Type="http://schemas.openxmlformats.org/officeDocument/2006/relationships/slideLayout" Target="../slideLayouts/slideLayout81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24.xml"/><Relationship Id="rId3" Type="http://schemas.openxmlformats.org/officeDocument/2006/relationships/slideLayout" Target="../slideLayouts/slideLayout819.xml"/><Relationship Id="rId7" Type="http://schemas.openxmlformats.org/officeDocument/2006/relationships/slideLayout" Target="../slideLayouts/slideLayout823.xml"/><Relationship Id="rId12" Type="http://schemas.openxmlformats.org/officeDocument/2006/relationships/theme" Target="../theme/theme75.xml"/><Relationship Id="rId2" Type="http://schemas.openxmlformats.org/officeDocument/2006/relationships/slideLayout" Target="../slideLayouts/slideLayout818.xml"/><Relationship Id="rId1" Type="http://schemas.openxmlformats.org/officeDocument/2006/relationships/slideLayout" Target="../slideLayouts/slideLayout817.xml"/><Relationship Id="rId6" Type="http://schemas.openxmlformats.org/officeDocument/2006/relationships/slideLayout" Target="../slideLayouts/slideLayout822.xml"/><Relationship Id="rId11" Type="http://schemas.openxmlformats.org/officeDocument/2006/relationships/slideLayout" Target="../slideLayouts/slideLayout827.xml"/><Relationship Id="rId5" Type="http://schemas.openxmlformats.org/officeDocument/2006/relationships/slideLayout" Target="../slideLayouts/slideLayout821.xml"/><Relationship Id="rId10" Type="http://schemas.openxmlformats.org/officeDocument/2006/relationships/slideLayout" Target="../slideLayouts/slideLayout826.xml"/><Relationship Id="rId4" Type="http://schemas.openxmlformats.org/officeDocument/2006/relationships/slideLayout" Target="../slideLayouts/slideLayout820.xml"/><Relationship Id="rId9" Type="http://schemas.openxmlformats.org/officeDocument/2006/relationships/slideLayout" Target="../slideLayouts/slideLayout82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35.xml"/><Relationship Id="rId3" Type="http://schemas.openxmlformats.org/officeDocument/2006/relationships/slideLayout" Target="../slideLayouts/slideLayout830.xml"/><Relationship Id="rId7" Type="http://schemas.openxmlformats.org/officeDocument/2006/relationships/slideLayout" Target="../slideLayouts/slideLayout834.xml"/><Relationship Id="rId12" Type="http://schemas.openxmlformats.org/officeDocument/2006/relationships/theme" Target="../theme/theme76.xml"/><Relationship Id="rId2" Type="http://schemas.openxmlformats.org/officeDocument/2006/relationships/slideLayout" Target="../slideLayouts/slideLayout829.xml"/><Relationship Id="rId1" Type="http://schemas.openxmlformats.org/officeDocument/2006/relationships/slideLayout" Target="../slideLayouts/slideLayout828.xml"/><Relationship Id="rId6" Type="http://schemas.openxmlformats.org/officeDocument/2006/relationships/slideLayout" Target="../slideLayouts/slideLayout833.xml"/><Relationship Id="rId11" Type="http://schemas.openxmlformats.org/officeDocument/2006/relationships/slideLayout" Target="../slideLayouts/slideLayout838.xml"/><Relationship Id="rId5" Type="http://schemas.openxmlformats.org/officeDocument/2006/relationships/slideLayout" Target="../slideLayouts/slideLayout832.xml"/><Relationship Id="rId10" Type="http://schemas.openxmlformats.org/officeDocument/2006/relationships/slideLayout" Target="../slideLayouts/slideLayout837.xml"/><Relationship Id="rId4" Type="http://schemas.openxmlformats.org/officeDocument/2006/relationships/slideLayout" Target="../slideLayouts/slideLayout831.xml"/><Relationship Id="rId9" Type="http://schemas.openxmlformats.org/officeDocument/2006/relationships/slideLayout" Target="../slideLayouts/slideLayout83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46.xml"/><Relationship Id="rId3" Type="http://schemas.openxmlformats.org/officeDocument/2006/relationships/slideLayout" Target="../slideLayouts/slideLayout841.xml"/><Relationship Id="rId7" Type="http://schemas.openxmlformats.org/officeDocument/2006/relationships/slideLayout" Target="../slideLayouts/slideLayout845.xml"/><Relationship Id="rId12" Type="http://schemas.openxmlformats.org/officeDocument/2006/relationships/theme" Target="../theme/theme77.xml"/><Relationship Id="rId2" Type="http://schemas.openxmlformats.org/officeDocument/2006/relationships/slideLayout" Target="../slideLayouts/slideLayout840.xml"/><Relationship Id="rId1" Type="http://schemas.openxmlformats.org/officeDocument/2006/relationships/slideLayout" Target="../slideLayouts/slideLayout839.xml"/><Relationship Id="rId6" Type="http://schemas.openxmlformats.org/officeDocument/2006/relationships/slideLayout" Target="../slideLayouts/slideLayout844.xml"/><Relationship Id="rId11" Type="http://schemas.openxmlformats.org/officeDocument/2006/relationships/slideLayout" Target="../slideLayouts/slideLayout849.xml"/><Relationship Id="rId5" Type="http://schemas.openxmlformats.org/officeDocument/2006/relationships/slideLayout" Target="../slideLayouts/slideLayout843.xml"/><Relationship Id="rId10" Type="http://schemas.openxmlformats.org/officeDocument/2006/relationships/slideLayout" Target="../slideLayouts/slideLayout848.xml"/><Relationship Id="rId4" Type="http://schemas.openxmlformats.org/officeDocument/2006/relationships/slideLayout" Target="../slideLayouts/slideLayout842.xml"/><Relationship Id="rId9" Type="http://schemas.openxmlformats.org/officeDocument/2006/relationships/slideLayout" Target="../slideLayouts/slideLayout84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57.xml"/><Relationship Id="rId3" Type="http://schemas.openxmlformats.org/officeDocument/2006/relationships/slideLayout" Target="../slideLayouts/slideLayout852.xml"/><Relationship Id="rId7" Type="http://schemas.openxmlformats.org/officeDocument/2006/relationships/slideLayout" Target="../slideLayouts/slideLayout856.xml"/><Relationship Id="rId12" Type="http://schemas.openxmlformats.org/officeDocument/2006/relationships/theme" Target="../theme/theme78.xml"/><Relationship Id="rId2" Type="http://schemas.openxmlformats.org/officeDocument/2006/relationships/slideLayout" Target="../slideLayouts/slideLayout851.xml"/><Relationship Id="rId1" Type="http://schemas.openxmlformats.org/officeDocument/2006/relationships/slideLayout" Target="../slideLayouts/slideLayout850.xml"/><Relationship Id="rId6" Type="http://schemas.openxmlformats.org/officeDocument/2006/relationships/slideLayout" Target="../slideLayouts/slideLayout855.xml"/><Relationship Id="rId11" Type="http://schemas.openxmlformats.org/officeDocument/2006/relationships/slideLayout" Target="../slideLayouts/slideLayout860.xml"/><Relationship Id="rId5" Type="http://schemas.openxmlformats.org/officeDocument/2006/relationships/slideLayout" Target="../slideLayouts/slideLayout854.xml"/><Relationship Id="rId10" Type="http://schemas.openxmlformats.org/officeDocument/2006/relationships/slideLayout" Target="../slideLayouts/slideLayout859.xml"/><Relationship Id="rId4" Type="http://schemas.openxmlformats.org/officeDocument/2006/relationships/slideLayout" Target="../slideLayouts/slideLayout853.xml"/><Relationship Id="rId9" Type="http://schemas.openxmlformats.org/officeDocument/2006/relationships/slideLayout" Target="../slideLayouts/slideLayout85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68.xml"/><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theme" Target="../theme/theme79.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8.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79.xml"/><Relationship Id="rId3" Type="http://schemas.openxmlformats.org/officeDocument/2006/relationships/slideLayout" Target="../slideLayouts/slideLayout874.xml"/><Relationship Id="rId7" Type="http://schemas.openxmlformats.org/officeDocument/2006/relationships/slideLayout" Target="../slideLayouts/slideLayout878.xml"/><Relationship Id="rId12" Type="http://schemas.openxmlformats.org/officeDocument/2006/relationships/theme" Target="../theme/theme80.xml"/><Relationship Id="rId2" Type="http://schemas.openxmlformats.org/officeDocument/2006/relationships/slideLayout" Target="../slideLayouts/slideLayout873.xml"/><Relationship Id="rId1" Type="http://schemas.openxmlformats.org/officeDocument/2006/relationships/slideLayout" Target="../slideLayouts/slideLayout872.xml"/><Relationship Id="rId6" Type="http://schemas.openxmlformats.org/officeDocument/2006/relationships/slideLayout" Target="../slideLayouts/slideLayout877.xml"/><Relationship Id="rId11" Type="http://schemas.openxmlformats.org/officeDocument/2006/relationships/slideLayout" Target="../slideLayouts/slideLayout882.xml"/><Relationship Id="rId5" Type="http://schemas.openxmlformats.org/officeDocument/2006/relationships/slideLayout" Target="../slideLayouts/slideLayout876.xml"/><Relationship Id="rId10" Type="http://schemas.openxmlformats.org/officeDocument/2006/relationships/slideLayout" Target="../slideLayouts/slideLayout881.xml"/><Relationship Id="rId4" Type="http://schemas.openxmlformats.org/officeDocument/2006/relationships/slideLayout" Target="../slideLayouts/slideLayout875.xml"/><Relationship Id="rId9" Type="http://schemas.openxmlformats.org/officeDocument/2006/relationships/slideLayout" Target="../slideLayouts/slideLayout8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90.xml"/><Relationship Id="rId3" Type="http://schemas.openxmlformats.org/officeDocument/2006/relationships/slideLayout" Target="../slideLayouts/slideLayout885.xml"/><Relationship Id="rId7" Type="http://schemas.openxmlformats.org/officeDocument/2006/relationships/slideLayout" Target="../slideLayouts/slideLayout889.xml"/><Relationship Id="rId12" Type="http://schemas.openxmlformats.org/officeDocument/2006/relationships/theme" Target="../theme/theme81.xml"/><Relationship Id="rId2" Type="http://schemas.openxmlformats.org/officeDocument/2006/relationships/slideLayout" Target="../slideLayouts/slideLayout884.xml"/><Relationship Id="rId1" Type="http://schemas.openxmlformats.org/officeDocument/2006/relationships/slideLayout" Target="../slideLayouts/slideLayout883.xml"/><Relationship Id="rId6" Type="http://schemas.openxmlformats.org/officeDocument/2006/relationships/slideLayout" Target="../slideLayouts/slideLayout888.xml"/><Relationship Id="rId11" Type="http://schemas.openxmlformats.org/officeDocument/2006/relationships/slideLayout" Target="../slideLayouts/slideLayout893.xml"/><Relationship Id="rId5" Type="http://schemas.openxmlformats.org/officeDocument/2006/relationships/slideLayout" Target="../slideLayouts/slideLayout887.xml"/><Relationship Id="rId10" Type="http://schemas.openxmlformats.org/officeDocument/2006/relationships/slideLayout" Target="../slideLayouts/slideLayout892.xml"/><Relationship Id="rId4" Type="http://schemas.openxmlformats.org/officeDocument/2006/relationships/slideLayout" Target="../slideLayouts/slideLayout886.xml"/><Relationship Id="rId9" Type="http://schemas.openxmlformats.org/officeDocument/2006/relationships/slideLayout" Target="../slideLayouts/slideLayout891.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901.xml"/><Relationship Id="rId3" Type="http://schemas.openxmlformats.org/officeDocument/2006/relationships/slideLayout" Target="../slideLayouts/slideLayout896.xml"/><Relationship Id="rId7" Type="http://schemas.openxmlformats.org/officeDocument/2006/relationships/slideLayout" Target="../slideLayouts/slideLayout900.xml"/><Relationship Id="rId12" Type="http://schemas.openxmlformats.org/officeDocument/2006/relationships/theme" Target="../theme/theme82.xml"/><Relationship Id="rId2" Type="http://schemas.openxmlformats.org/officeDocument/2006/relationships/slideLayout" Target="../slideLayouts/slideLayout895.xml"/><Relationship Id="rId1" Type="http://schemas.openxmlformats.org/officeDocument/2006/relationships/slideLayout" Target="../slideLayouts/slideLayout894.xml"/><Relationship Id="rId6" Type="http://schemas.openxmlformats.org/officeDocument/2006/relationships/slideLayout" Target="../slideLayouts/slideLayout899.xml"/><Relationship Id="rId11" Type="http://schemas.openxmlformats.org/officeDocument/2006/relationships/slideLayout" Target="../slideLayouts/slideLayout904.xml"/><Relationship Id="rId5" Type="http://schemas.openxmlformats.org/officeDocument/2006/relationships/slideLayout" Target="../slideLayouts/slideLayout898.xml"/><Relationship Id="rId10" Type="http://schemas.openxmlformats.org/officeDocument/2006/relationships/slideLayout" Target="../slideLayouts/slideLayout903.xml"/><Relationship Id="rId4" Type="http://schemas.openxmlformats.org/officeDocument/2006/relationships/slideLayout" Target="../slideLayouts/slideLayout897.xml"/><Relationship Id="rId9" Type="http://schemas.openxmlformats.org/officeDocument/2006/relationships/slideLayout" Target="../slideLayouts/slideLayout90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912.xml"/><Relationship Id="rId3" Type="http://schemas.openxmlformats.org/officeDocument/2006/relationships/slideLayout" Target="../slideLayouts/slideLayout907.xml"/><Relationship Id="rId7" Type="http://schemas.openxmlformats.org/officeDocument/2006/relationships/slideLayout" Target="../slideLayouts/slideLayout911.xml"/><Relationship Id="rId12" Type="http://schemas.openxmlformats.org/officeDocument/2006/relationships/theme" Target="../theme/theme83.xml"/><Relationship Id="rId2" Type="http://schemas.openxmlformats.org/officeDocument/2006/relationships/slideLayout" Target="../slideLayouts/slideLayout906.xml"/><Relationship Id="rId1" Type="http://schemas.openxmlformats.org/officeDocument/2006/relationships/slideLayout" Target="../slideLayouts/slideLayout905.xml"/><Relationship Id="rId6" Type="http://schemas.openxmlformats.org/officeDocument/2006/relationships/slideLayout" Target="../slideLayouts/slideLayout910.xml"/><Relationship Id="rId11" Type="http://schemas.openxmlformats.org/officeDocument/2006/relationships/slideLayout" Target="../slideLayouts/slideLayout915.xml"/><Relationship Id="rId5" Type="http://schemas.openxmlformats.org/officeDocument/2006/relationships/slideLayout" Target="../slideLayouts/slideLayout909.xml"/><Relationship Id="rId10" Type="http://schemas.openxmlformats.org/officeDocument/2006/relationships/slideLayout" Target="../slideLayouts/slideLayout914.xml"/><Relationship Id="rId4" Type="http://schemas.openxmlformats.org/officeDocument/2006/relationships/slideLayout" Target="../slideLayouts/slideLayout908.xml"/><Relationship Id="rId9" Type="http://schemas.openxmlformats.org/officeDocument/2006/relationships/slideLayout" Target="../slideLayouts/slideLayout91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923.xml"/><Relationship Id="rId3" Type="http://schemas.openxmlformats.org/officeDocument/2006/relationships/slideLayout" Target="../slideLayouts/slideLayout918.xml"/><Relationship Id="rId7" Type="http://schemas.openxmlformats.org/officeDocument/2006/relationships/slideLayout" Target="../slideLayouts/slideLayout922.xml"/><Relationship Id="rId12" Type="http://schemas.openxmlformats.org/officeDocument/2006/relationships/theme" Target="../theme/theme84.xml"/><Relationship Id="rId2" Type="http://schemas.openxmlformats.org/officeDocument/2006/relationships/slideLayout" Target="../slideLayouts/slideLayout917.xml"/><Relationship Id="rId1" Type="http://schemas.openxmlformats.org/officeDocument/2006/relationships/slideLayout" Target="../slideLayouts/slideLayout916.xml"/><Relationship Id="rId6" Type="http://schemas.openxmlformats.org/officeDocument/2006/relationships/slideLayout" Target="../slideLayouts/slideLayout921.xml"/><Relationship Id="rId11" Type="http://schemas.openxmlformats.org/officeDocument/2006/relationships/slideLayout" Target="../slideLayouts/slideLayout926.xml"/><Relationship Id="rId5" Type="http://schemas.openxmlformats.org/officeDocument/2006/relationships/slideLayout" Target="../slideLayouts/slideLayout920.xml"/><Relationship Id="rId10" Type="http://schemas.openxmlformats.org/officeDocument/2006/relationships/slideLayout" Target="../slideLayouts/slideLayout925.xml"/><Relationship Id="rId4" Type="http://schemas.openxmlformats.org/officeDocument/2006/relationships/slideLayout" Target="../slideLayouts/slideLayout919.xml"/><Relationship Id="rId9" Type="http://schemas.openxmlformats.org/officeDocument/2006/relationships/slideLayout" Target="../slideLayouts/slideLayout92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34.xml"/><Relationship Id="rId3" Type="http://schemas.openxmlformats.org/officeDocument/2006/relationships/slideLayout" Target="../slideLayouts/slideLayout929.xml"/><Relationship Id="rId7" Type="http://schemas.openxmlformats.org/officeDocument/2006/relationships/slideLayout" Target="../slideLayouts/slideLayout933.xml"/><Relationship Id="rId12" Type="http://schemas.openxmlformats.org/officeDocument/2006/relationships/theme" Target="../theme/theme85.xml"/><Relationship Id="rId2" Type="http://schemas.openxmlformats.org/officeDocument/2006/relationships/slideLayout" Target="../slideLayouts/slideLayout928.xml"/><Relationship Id="rId1" Type="http://schemas.openxmlformats.org/officeDocument/2006/relationships/slideLayout" Target="../slideLayouts/slideLayout927.xml"/><Relationship Id="rId6" Type="http://schemas.openxmlformats.org/officeDocument/2006/relationships/slideLayout" Target="../slideLayouts/slideLayout932.xml"/><Relationship Id="rId11" Type="http://schemas.openxmlformats.org/officeDocument/2006/relationships/slideLayout" Target="../slideLayouts/slideLayout937.xml"/><Relationship Id="rId5" Type="http://schemas.openxmlformats.org/officeDocument/2006/relationships/slideLayout" Target="../slideLayouts/slideLayout931.xml"/><Relationship Id="rId10" Type="http://schemas.openxmlformats.org/officeDocument/2006/relationships/slideLayout" Target="../slideLayouts/slideLayout936.xml"/><Relationship Id="rId4" Type="http://schemas.openxmlformats.org/officeDocument/2006/relationships/slideLayout" Target="../slideLayouts/slideLayout930.xml"/><Relationship Id="rId9" Type="http://schemas.openxmlformats.org/officeDocument/2006/relationships/slideLayout" Target="../slideLayouts/slideLayout935.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45.xml"/><Relationship Id="rId3" Type="http://schemas.openxmlformats.org/officeDocument/2006/relationships/slideLayout" Target="../slideLayouts/slideLayout940.xml"/><Relationship Id="rId7" Type="http://schemas.openxmlformats.org/officeDocument/2006/relationships/slideLayout" Target="../slideLayouts/slideLayout944.xml"/><Relationship Id="rId12" Type="http://schemas.openxmlformats.org/officeDocument/2006/relationships/theme" Target="../theme/theme86.xml"/><Relationship Id="rId2" Type="http://schemas.openxmlformats.org/officeDocument/2006/relationships/slideLayout" Target="../slideLayouts/slideLayout939.xml"/><Relationship Id="rId1" Type="http://schemas.openxmlformats.org/officeDocument/2006/relationships/slideLayout" Target="../slideLayouts/slideLayout938.xml"/><Relationship Id="rId6" Type="http://schemas.openxmlformats.org/officeDocument/2006/relationships/slideLayout" Target="../slideLayouts/slideLayout943.xml"/><Relationship Id="rId11" Type="http://schemas.openxmlformats.org/officeDocument/2006/relationships/slideLayout" Target="../slideLayouts/slideLayout948.xml"/><Relationship Id="rId5" Type="http://schemas.openxmlformats.org/officeDocument/2006/relationships/slideLayout" Target="../slideLayouts/slideLayout942.xml"/><Relationship Id="rId10" Type="http://schemas.openxmlformats.org/officeDocument/2006/relationships/slideLayout" Target="../slideLayouts/slideLayout947.xml"/><Relationship Id="rId4" Type="http://schemas.openxmlformats.org/officeDocument/2006/relationships/slideLayout" Target="../slideLayouts/slideLayout941.xml"/><Relationship Id="rId9" Type="http://schemas.openxmlformats.org/officeDocument/2006/relationships/slideLayout" Target="../slideLayouts/slideLayout94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56.xml"/><Relationship Id="rId3" Type="http://schemas.openxmlformats.org/officeDocument/2006/relationships/slideLayout" Target="../slideLayouts/slideLayout951.xml"/><Relationship Id="rId7" Type="http://schemas.openxmlformats.org/officeDocument/2006/relationships/slideLayout" Target="../slideLayouts/slideLayout955.xml"/><Relationship Id="rId12" Type="http://schemas.openxmlformats.org/officeDocument/2006/relationships/theme" Target="../theme/theme87.xml"/><Relationship Id="rId2" Type="http://schemas.openxmlformats.org/officeDocument/2006/relationships/slideLayout" Target="../slideLayouts/slideLayout950.xml"/><Relationship Id="rId1" Type="http://schemas.openxmlformats.org/officeDocument/2006/relationships/slideLayout" Target="../slideLayouts/slideLayout949.xml"/><Relationship Id="rId6" Type="http://schemas.openxmlformats.org/officeDocument/2006/relationships/slideLayout" Target="../slideLayouts/slideLayout954.xml"/><Relationship Id="rId11" Type="http://schemas.openxmlformats.org/officeDocument/2006/relationships/slideLayout" Target="../slideLayouts/slideLayout959.xml"/><Relationship Id="rId5" Type="http://schemas.openxmlformats.org/officeDocument/2006/relationships/slideLayout" Target="../slideLayouts/slideLayout953.xml"/><Relationship Id="rId10" Type="http://schemas.openxmlformats.org/officeDocument/2006/relationships/slideLayout" Target="../slideLayouts/slideLayout958.xml"/><Relationship Id="rId4" Type="http://schemas.openxmlformats.org/officeDocument/2006/relationships/slideLayout" Target="../slideLayouts/slideLayout952.xml"/><Relationship Id="rId9" Type="http://schemas.openxmlformats.org/officeDocument/2006/relationships/slideLayout" Target="../slideLayouts/slideLayout95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67.xml"/><Relationship Id="rId3" Type="http://schemas.openxmlformats.org/officeDocument/2006/relationships/slideLayout" Target="../slideLayouts/slideLayout962.xml"/><Relationship Id="rId7" Type="http://schemas.openxmlformats.org/officeDocument/2006/relationships/slideLayout" Target="../slideLayouts/slideLayout966.xml"/><Relationship Id="rId12" Type="http://schemas.openxmlformats.org/officeDocument/2006/relationships/theme" Target="../theme/theme88.xml"/><Relationship Id="rId2" Type="http://schemas.openxmlformats.org/officeDocument/2006/relationships/slideLayout" Target="../slideLayouts/slideLayout961.xml"/><Relationship Id="rId1" Type="http://schemas.openxmlformats.org/officeDocument/2006/relationships/slideLayout" Target="../slideLayouts/slideLayout960.xml"/><Relationship Id="rId6" Type="http://schemas.openxmlformats.org/officeDocument/2006/relationships/slideLayout" Target="../slideLayouts/slideLayout965.xml"/><Relationship Id="rId11" Type="http://schemas.openxmlformats.org/officeDocument/2006/relationships/slideLayout" Target="../slideLayouts/slideLayout970.xml"/><Relationship Id="rId5" Type="http://schemas.openxmlformats.org/officeDocument/2006/relationships/slideLayout" Target="../slideLayouts/slideLayout964.xml"/><Relationship Id="rId10" Type="http://schemas.openxmlformats.org/officeDocument/2006/relationships/slideLayout" Target="../slideLayouts/slideLayout969.xml"/><Relationship Id="rId4" Type="http://schemas.openxmlformats.org/officeDocument/2006/relationships/slideLayout" Target="../slideLayouts/slideLayout963.xml"/><Relationship Id="rId9" Type="http://schemas.openxmlformats.org/officeDocument/2006/relationships/slideLayout" Target="../slideLayouts/slideLayout96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78.xml"/><Relationship Id="rId3" Type="http://schemas.openxmlformats.org/officeDocument/2006/relationships/slideLayout" Target="../slideLayouts/slideLayout973.xml"/><Relationship Id="rId7" Type="http://schemas.openxmlformats.org/officeDocument/2006/relationships/slideLayout" Target="../slideLayouts/slideLayout977.xml"/><Relationship Id="rId12" Type="http://schemas.openxmlformats.org/officeDocument/2006/relationships/theme" Target="../theme/theme89.xml"/><Relationship Id="rId2" Type="http://schemas.openxmlformats.org/officeDocument/2006/relationships/slideLayout" Target="../slideLayouts/slideLayout972.xml"/><Relationship Id="rId1" Type="http://schemas.openxmlformats.org/officeDocument/2006/relationships/slideLayout" Target="../slideLayouts/slideLayout971.xml"/><Relationship Id="rId6" Type="http://schemas.openxmlformats.org/officeDocument/2006/relationships/slideLayout" Target="../slideLayouts/slideLayout976.xml"/><Relationship Id="rId11" Type="http://schemas.openxmlformats.org/officeDocument/2006/relationships/slideLayout" Target="../slideLayouts/slideLayout981.xml"/><Relationship Id="rId5" Type="http://schemas.openxmlformats.org/officeDocument/2006/relationships/slideLayout" Target="../slideLayouts/slideLayout975.xml"/><Relationship Id="rId10" Type="http://schemas.openxmlformats.org/officeDocument/2006/relationships/slideLayout" Target="../slideLayouts/slideLayout980.xml"/><Relationship Id="rId4" Type="http://schemas.openxmlformats.org/officeDocument/2006/relationships/slideLayout" Target="../slideLayouts/slideLayout974.xml"/><Relationship Id="rId9" Type="http://schemas.openxmlformats.org/officeDocument/2006/relationships/slideLayout" Target="../slideLayouts/slideLayout97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9.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89.xml"/><Relationship Id="rId3" Type="http://schemas.openxmlformats.org/officeDocument/2006/relationships/slideLayout" Target="../slideLayouts/slideLayout984.xml"/><Relationship Id="rId7" Type="http://schemas.openxmlformats.org/officeDocument/2006/relationships/slideLayout" Target="../slideLayouts/slideLayout988.xml"/><Relationship Id="rId12" Type="http://schemas.openxmlformats.org/officeDocument/2006/relationships/theme" Target="../theme/theme90.xml"/><Relationship Id="rId2" Type="http://schemas.openxmlformats.org/officeDocument/2006/relationships/slideLayout" Target="../slideLayouts/slideLayout983.xml"/><Relationship Id="rId1" Type="http://schemas.openxmlformats.org/officeDocument/2006/relationships/slideLayout" Target="../slideLayouts/slideLayout982.xml"/><Relationship Id="rId6" Type="http://schemas.openxmlformats.org/officeDocument/2006/relationships/slideLayout" Target="../slideLayouts/slideLayout987.xml"/><Relationship Id="rId11" Type="http://schemas.openxmlformats.org/officeDocument/2006/relationships/slideLayout" Target="../slideLayouts/slideLayout992.xml"/><Relationship Id="rId5" Type="http://schemas.openxmlformats.org/officeDocument/2006/relationships/slideLayout" Target="../slideLayouts/slideLayout986.xml"/><Relationship Id="rId10" Type="http://schemas.openxmlformats.org/officeDocument/2006/relationships/slideLayout" Target="../slideLayouts/slideLayout991.xml"/><Relationship Id="rId4" Type="http://schemas.openxmlformats.org/officeDocument/2006/relationships/slideLayout" Target="../slideLayouts/slideLayout985.xml"/><Relationship Id="rId9" Type="http://schemas.openxmlformats.org/officeDocument/2006/relationships/slideLayout" Target="../slideLayouts/slideLayout99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1000.xml"/><Relationship Id="rId3" Type="http://schemas.openxmlformats.org/officeDocument/2006/relationships/slideLayout" Target="../slideLayouts/slideLayout995.xml"/><Relationship Id="rId7" Type="http://schemas.openxmlformats.org/officeDocument/2006/relationships/slideLayout" Target="../slideLayouts/slideLayout999.xml"/><Relationship Id="rId12" Type="http://schemas.openxmlformats.org/officeDocument/2006/relationships/theme" Target="../theme/theme91.xml"/><Relationship Id="rId2" Type="http://schemas.openxmlformats.org/officeDocument/2006/relationships/slideLayout" Target="../slideLayouts/slideLayout994.xml"/><Relationship Id="rId1" Type="http://schemas.openxmlformats.org/officeDocument/2006/relationships/slideLayout" Target="../slideLayouts/slideLayout993.xml"/><Relationship Id="rId6" Type="http://schemas.openxmlformats.org/officeDocument/2006/relationships/slideLayout" Target="../slideLayouts/slideLayout998.xml"/><Relationship Id="rId11" Type="http://schemas.openxmlformats.org/officeDocument/2006/relationships/slideLayout" Target="../slideLayouts/slideLayout1003.xml"/><Relationship Id="rId5" Type="http://schemas.openxmlformats.org/officeDocument/2006/relationships/slideLayout" Target="../slideLayouts/slideLayout997.xml"/><Relationship Id="rId10" Type="http://schemas.openxmlformats.org/officeDocument/2006/relationships/slideLayout" Target="../slideLayouts/slideLayout1002.xml"/><Relationship Id="rId4" Type="http://schemas.openxmlformats.org/officeDocument/2006/relationships/slideLayout" Target="../slideLayouts/slideLayout996.xml"/><Relationship Id="rId9" Type="http://schemas.openxmlformats.org/officeDocument/2006/relationships/slideLayout" Target="../slideLayouts/slideLayout100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011.xml"/><Relationship Id="rId3" Type="http://schemas.openxmlformats.org/officeDocument/2006/relationships/slideLayout" Target="../slideLayouts/slideLayout1006.xml"/><Relationship Id="rId7" Type="http://schemas.openxmlformats.org/officeDocument/2006/relationships/slideLayout" Target="../slideLayouts/slideLayout1010.xml"/><Relationship Id="rId12" Type="http://schemas.openxmlformats.org/officeDocument/2006/relationships/theme" Target="../theme/theme92.xml"/><Relationship Id="rId2" Type="http://schemas.openxmlformats.org/officeDocument/2006/relationships/slideLayout" Target="../slideLayouts/slideLayout1005.xml"/><Relationship Id="rId1" Type="http://schemas.openxmlformats.org/officeDocument/2006/relationships/slideLayout" Target="../slideLayouts/slideLayout1004.xml"/><Relationship Id="rId6" Type="http://schemas.openxmlformats.org/officeDocument/2006/relationships/slideLayout" Target="../slideLayouts/slideLayout1009.xml"/><Relationship Id="rId11" Type="http://schemas.openxmlformats.org/officeDocument/2006/relationships/slideLayout" Target="../slideLayouts/slideLayout1014.xml"/><Relationship Id="rId5" Type="http://schemas.openxmlformats.org/officeDocument/2006/relationships/slideLayout" Target="../slideLayouts/slideLayout1008.xml"/><Relationship Id="rId10" Type="http://schemas.openxmlformats.org/officeDocument/2006/relationships/slideLayout" Target="../slideLayouts/slideLayout1013.xml"/><Relationship Id="rId4" Type="http://schemas.openxmlformats.org/officeDocument/2006/relationships/slideLayout" Target="../slideLayouts/slideLayout1007.xml"/><Relationship Id="rId9" Type="http://schemas.openxmlformats.org/officeDocument/2006/relationships/slideLayout" Target="../slideLayouts/slideLayout101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22.xml"/><Relationship Id="rId3" Type="http://schemas.openxmlformats.org/officeDocument/2006/relationships/slideLayout" Target="../slideLayouts/slideLayout1017.xml"/><Relationship Id="rId7" Type="http://schemas.openxmlformats.org/officeDocument/2006/relationships/slideLayout" Target="../slideLayouts/slideLayout1021.xml"/><Relationship Id="rId12" Type="http://schemas.openxmlformats.org/officeDocument/2006/relationships/theme" Target="../theme/theme93.xml"/><Relationship Id="rId2" Type="http://schemas.openxmlformats.org/officeDocument/2006/relationships/slideLayout" Target="../slideLayouts/slideLayout1016.xml"/><Relationship Id="rId1" Type="http://schemas.openxmlformats.org/officeDocument/2006/relationships/slideLayout" Target="../slideLayouts/slideLayout1015.xml"/><Relationship Id="rId6" Type="http://schemas.openxmlformats.org/officeDocument/2006/relationships/slideLayout" Target="../slideLayouts/slideLayout1020.xml"/><Relationship Id="rId11" Type="http://schemas.openxmlformats.org/officeDocument/2006/relationships/slideLayout" Target="../slideLayouts/slideLayout1025.xml"/><Relationship Id="rId5" Type="http://schemas.openxmlformats.org/officeDocument/2006/relationships/slideLayout" Target="../slideLayouts/slideLayout1019.xml"/><Relationship Id="rId10" Type="http://schemas.openxmlformats.org/officeDocument/2006/relationships/slideLayout" Target="../slideLayouts/slideLayout1024.xml"/><Relationship Id="rId4" Type="http://schemas.openxmlformats.org/officeDocument/2006/relationships/slideLayout" Target="../slideLayouts/slideLayout1018.xml"/><Relationship Id="rId9" Type="http://schemas.openxmlformats.org/officeDocument/2006/relationships/slideLayout" Target="../slideLayouts/slideLayout102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33.xml"/><Relationship Id="rId3" Type="http://schemas.openxmlformats.org/officeDocument/2006/relationships/slideLayout" Target="../slideLayouts/slideLayout1028.xml"/><Relationship Id="rId7" Type="http://schemas.openxmlformats.org/officeDocument/2006/relationships/slideLayout" Target="../slideLayouts/slideLayout1032.xml"/><Relationship Id="rId12" Type="http://schemas.openxmlformats.org/officeDocument/2006/relationships/theme" Target="../theme/theme94.xml"/><Relationship Id="rId2" Type="http://schemas.openxmlformats.org/officeDocument/2006/relationships/slideLayout" Target="../slideLayouts/slideLayout1027.xml"/><Relationship Id="rId1" Type="http://schemas.openxmlformats.org/officeDocument/2006/relationships/slideLayout" Target="../slideLayouts/slideLayout1026.xml"/><Relationship Id="rId6" Type="http://schemas.openxmlformats.org/officeDocument/2006/relationships/slideLayout" Target="../slideLayouts/slideLayout1031.xml"/><Relationship Id="rId11" Type="http://schemas.openxmlformats.org/officeDocument/2006/relationships/slideLayout" Target="../slideLayouts/slideLayout1036.xml"/><Relationship Id="rId5" Type="http://schemas.openxmlformats.org/officeDocument/2006/relationships/slideLayout" Target="../slideLayouts/slideLayout1030.xml"/><Relationship Id="rId10" Type="http://schemas.openxmlformats.org/officeDocument/2006/relationships/slideLayout" Target="../slideLayouts/slideLayout1035.xml"/><Relationship Id="rId4" Type="http://schemas.openxmlformats.org/officeDocument/2006/relationships/slideLayout" Target="../slideLayouts/slideLayout1029.xml"/><Relationship Id="rId9" Type="http://schemas.openxmlformats.org/officeDocument/2006/relationships/slideLayout" Target="../slideLayouts/slideLayout103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044.xml"/><Relationship Id="rId3" Type="http://schemas.openxmlformats.org/officeDocument/2006/relationships/slideLayout" Target="../slideLayouts/slideLayout1039.xml"/><Relationship Id="rId7" Type="http://schemas.openxmlformats.org/officeDocument/2006/relationships/slideLayout" Target="../slideLayouts/slideLayout1043.xml"/><Relationship Id="rId12" Type="http://schemas.openxmlformats.org/officeDocument/2006/relationships/theme" Target="../theme/theme95.xml"/><Relationship Id="rId2" Type="http://schemas.openxmlformats.org/officeDocument/2006/relationships/slideLayout" Target="../slideLayouts/slideLayout1038.xml"/><Relationship Id="rId1" Type="http://schemas.openxmlformats.org/officeDocument/2006/relationships/slideLayout" Target="../slideLayouts/slideLayout1037.xml"/><Relationship Id="rId6" Type="http://schemas.openxmlformats.org/officeDocument/2006/relationships/slideLayout" Target="../slideLayouts/slideLayout1042.xml"/><Relationship Id="rId11" Type="http://schemas.openxmlformats.org/officeDocument/2006/relationships/slideLayout" Target="../slideLayouts/slideLayout1047.xml"/><Relationship Id="rId5" Type="http://schemas.openxmlformats.org/officeDocument/2006/relationships/slideLayout" Target="../slideLayouts/slideLayout1041.xml"/><Relationship Id="rId10" Type="http://schemas.openxmlformats.org/officeDocument/2006/relationships/slideLayout" Target="../slideLayouts/slideLayout1046.xml"/><Relationship Id="rId4" Type="http://schemas.openxmlformats.org/officeDocument/2006/relationships/slideLayout" Target="../slideLayouts/slideLayout1040.xml"/><Relationship Id="rId9" Type="http://schemas.openxmlformats.org/officeDocument/2006/relationships/slideLayout" Target="../slideLayouts/slideLayout104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55.xml"/><Relationship Id="rId3" Type="http://schemas.openxmlformats.org/officeDocument/2006/relationships/slideLayout" Target="../slideLayouts/slideLayout1050.xml"/><Relationship Id="rId7" Type="http://schemas.openxmlformats.org/officeDocument/2006/relationships/slideLayout" Target="../slideLayouts/slideLayout1054.xml"/><Relationship Id="rId12" Type="http://schemas.openxmlformats.org/officeDocument/2006/relationships/theme" Target="../theme/theme96.xml"/><Relationship Id="rId2" Type="http://schemas.openxmlformats.org/officeDocument/2006/relationships/slideLayout" Target="../slideLayouts/slideLayout1049.xml"/><Relationship Id="rId1" Type="http://schemas.openxmlformats.org/officeDocument/2006/relationships/slideLayout" Target="../slideLayouts/slideLayout1048.xml"/><Relationship Id="rId6" Type="http://schemas.openxmlformats.org/officeDocument/2006/relationships/slideLayout" Target="../slideLayouts/slideLayout1053.xml"/><Relationship Id="rId11" Type="http://schemas.openxmlformats.org/officeDocument/2006/relationships/slideLayout" Target="../slideLayouts/slideLayout1058.xml"/><Relationship Id="rId5" Type="http://schemas.openxmlformats.org/officeDocument/2006/relationships/slideLayout" Target="../slideLayouts/slideLayout1052.xml"/><Relationship Id="rId10" Type="http://schemas.openxmlformats.org/officeDocument/2006/relationships/slideLayout" Target="../slideLayouts/slideLayout1057.xml"/><Relationship Id="rId4" Type="http://schemas.openxmlformats.org/officeDocument/2006/relationships/slideLayout" Target="../slideLayouts/slideLayout1051.xml"/><Relationship Id="rId9" Type="http://schemas.openxmlformats.org/officeDocument/2006/relationships/slideLayout" Target="../slideLayouts/slideLayout1056.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66.xml"/><Relationship Id="rId3" Type="http://schemas.openxmlformats.org/officeDocument/2006/relationships/slideLayout" Target="../slideLayouts/slideLayout1061.xml"/><Relationship Id="rId7" Type="http://schemas.openxmlformats.org/officeDocument/2006/relationships/slideLayout" Target="../slideLayouts/slideLayout1065.xml"/><Relationship Id="rId12" Type="http://schemas.openxmlformats.org/officeDocument/2006/relationships/theme" Target="../theme/theme97.xml"/><Relationship Id="rId2" Type="http://schemas.openxmlformats.org/officeDocument/2006/relationships/slideLayout" Target="../slideLayouts/slideLayout1060.xml"/><Relationship Id="rId1" Type="http://schemas.openxmlformats.org/officeDocument/2006/relationships/slideLayout" Target="../slideLayouts/slideLayout1059.xml"/><Relationship Id="rId6" Type="http://schemas.openxmlformats.org/officeDocument/2006/relationships/slideLayout" Target="../slideLayouts/slideLayout1064.xml"/><Relationship Id="rId11" Type="http://schemas.openxmlformats.org/officeDocument/2006/relationships/slideLayout" Target="../slideLayouts/slideLayout1069.xml"/><Relationship Id="rId5" Type="http://schemas.openxmlformats.org/officeDocument/2006/relationships/slideLayout" Target="../slideLayouts/slideLayout1063.xml"/><Relationship Id="rId10" Type="http://schemas.openxmlformats.org/officeDocument/2006/relationships/slideLayout" Target="../slideLayouts/slideLayout1068.xml"/><Relationship Id="rId4" Type="http://schemas.openxmlformats.org/officeDocument/2006/relationships/slideLayout" Target="../slideLayouts/slideLayout1062.xml"/><Relationship Id="rId9" Type="http://schemas.openxmlformats.org/officeDocument/2006/relationships/slideLayout" Target="../slideLayouts/slideLayout1067.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77.xml"/><Relationship Id="rId3" Type="http://schemas.openxmlformats.org/officeDocument/2006/relationships/slideLayout" Target="../slideLayouts/slideLayout1072.xml"/><Relationship Id="rId7" Type="http://schemas.openxmlformats.org/officeDocument/2006/relationships/slideLayout" Target="../slideLayouts/slideLayout1076.xml"/><Relationship Id="rId12" Type="http://schemas.openxmlformats.org/officeDocument/2006/relationships/theme" Target="../theme/theme98.xml"/><Relationship Id="rId2" Type="http://schemas.openxmlformats.org/officeDocument/2006/relationships/slideLayout" Target="../slideLayouts/slideLayout1071.xml"/><Relationship Id="rId1" Type="http://schemas.openxmlformats.org/officeDocument/2006/relationships/slideLayout" Target="../slideLayouts/slideLayout1070.xml"/><Relationship Id="rId6" Type="http://schemas.openxmlformats.org/officeDocument/2006/relationships/slideLayout" Target="../slideLayouts/slideLayout1075.xml"/><Relationship Id="rId11" Type="http://schemas.openxmlformats.org/officeDocument/2006/relationships/slideLayout" Target="../slideLayouts/slideLayout1080.xml"/><Relationship Id="rId5" Type="http://schemas.openxmlformats.org/officeDocument/2006/relationships/slideLayout" Target="../slideLayouts/slideLayout1074.xml"/><Relationship Id="rId10" Type="http://schemas.openxmlformats.org/officeDocument/2006/relationships/slideLayout" Target="../slideLayouts/slideLayout1079.xml"/><Relationship Id="rId4" Type="http://schemas.openxmlformats.org/officeDocument/2006/relationships/slideLayout" Target="../slideLayouts/slideLayout1073.xml"/><Relationship Id="rId9" Type="http://schemas.openxmlformats.org/officeDocument/2006/relationships/slideLayout" Target="../slideLayouts/slideLayout1078.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88.xml"/><Relationship Id="rId3" Type="http://schemas.openxmlformats.org/officeDocument/2006/relationships/slideLayout" Target="../slideLayouts/slideLayout1083.xml"/><Relationship Id="rId7" Type="http://schemas.openxmlformats.org/officeDocument/2006/relationships/slideLayout" Target="../slideLayouts/slideLayout1087.xml"/><Relationship Id="rId12" Type="http://schemas.openxmlformats.org/officeDocument/2006/relationships/theme" Target="../theme/theme99.xml"/><Relationship Id="rId2" Type="http://schemas.openxmlformats.org/officeDocument/2006/relationships/slideLayout" Target="../slideLayouts/slideLayout1082.xml"/><Relationship Id="rId1" Type="http://schemas.openxmlformats.org/officeDocument/2006/relationships/slideLayout" Target="../slideLayouts/slideLayout1081.xml"/><Relationship Id="rId6" Type="http://schemas.openxmlformats.org/officeDocument/2006/relationships/slideLayout" Target="../slideLayouts/slideLayout1086.xml"/><Relationship Id="rId11" Type="http://schemas.openxmlformats.org/officeDocument/2006/relationships/slideLayout" Target="../slideLayouts/slideLayout1091.xml"/><Relationship Id="rId5" Type="http://schemas.openxmlformats.org/officeDocument/2006/relationships/slideLayout" Target="../slideLayouts/slideLayout1085.xml"/><Relationship Id="rId10" Type="http://schemas.openxmlformats.org/officeDocument/2006/relationships/slideLayout" Target="../slideLayouts/slideLayout1090.xml"/><Relationship Id="rId4" Type="http://schemas.openxmlformats.org/officeDocument/2006/relationships/slideLayout" Target="../slideLayouts/slideLayout1084.xml"/><Relationship Id="rId9" Type="http://schemas.openxmlformats.org/officeDocument/2006/relationships/slideLayout" Target="../slideLayouts/slideLayout108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1026" name="Text Box 1">
            <a:extLst>
              <a:ext uri="{FF2B5EF4-FFF2-40B4-BE49-F238E27FC236}">
                <a16:creationId xmlns:a16="http://schemas.microsoft.com/office/drawing/2014/main" id="{14521316-E975-4545-B473-C0764B503520}"/>
              </a:ext>
            </a:extLst>
          </p:cNvPr>
          <p:cNvSpPr txBox="1">
            <a:spLocks noChangeArrowheads="1"/>
          </p:cNvSpPr>
          <p:nvPr/>
        </p:nvSpPr>
        <p:spPr bwMode="auto">
          <a:xfrm>
            <a:off x="457200" y="6249988"/>
            <a:ext cx="2124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3" name="Rectangle 2">
            <a:extLst>
              <a:ext uri="{FF2B5EF4-FFF2-40B4-BE49-F238E27FC236}">
                <a16:creationId xmlns:a16="http://schemas.microsoft.com/office/drawing/2014/main" id="{B97FB0AA-072A-374A-90DF-1B1AD50924F5}"/>
              </a:ext>
            </a:extLst>
          </p:cNvPr>
          <p:cNvSpPr txBox="1">
            <a:spLocks noGrp="1"/>
          </p:cNvSpPr>
          <p:nvPr>
            <p:ph type="sldNum" sz="quarter" idx="4"/>
          </p:nvPr>
        </p:nvSpPr>
        <p:spPr>
          <a:xfrm>
            <a:off x="6553200" y="6248400"/>
            <a:ext cx="2122488" cy="465138"/>
          </a:xfrm>
          <a:prstGeom prst="rect">
            <a:avLst/>
          </a:prstGeom>
          <a:noFill/>
          <a:ln>
            <a:noFill/>
          </a:ln>
        </p:spPr>
        <p:txBody>
          <a:bodyPr vert="horz" wrap="square" lIns="90004" tIns="46798" rIns="90004" bIns="46798" anchor="b"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1200" b="0" i="0" u="none" strike="noStrike" kern="1200" cap="none" spc="0" baseline="0" smtClean="0">
                <a:solidFill>
                  <a:srgbClr val="000000"/>
                </a:solidFill>
                <a:uFillTx/>
                <a:latin typeface="Arial" pitchFamily="34"/>
                <a:cs typeface="Lucida Sans Unicode" pitchFamily="34"/>
              </a:defRPr>
            </a:lvl1pPr>
          </a:lstStyle>
          <a:p>
            <a:pPr>
              <a:defRPr/>
            </a:pPr>
            <a:fld id="{0F943D9D-4C1A-F749-B462-C6CD5DB7DDDD}" type="slidenum">
              <a:rPr/>
              <a:pPr>
                <a:defRPr/>
              </a:pPr>
              <a:t>‹#›</a:t>
            </a:fld>
            <a:endParaRPr/>
          </a:p>
        </p:txBody>
      </p:sp>
      <p:grpSp>
        <p:nvGrpSpPr>
          <p:cNvPr id="1028" name="Group 3">
            <a:extLst>
              <a:ext uri="{FF2B5EF4-FFF2-40B4-BE49-F238E27FC236}">
                <a16:creationId xmlns:a16="http://schemas.microsoft.com/office/drawing/2014/main" id="{204536FE-D574-3A4E-8FE2-420689404BBB}"/>
              </a:ext>
            </a:extLst>
          </p:cNvPr>
          <p:cNvGrpSpPr>
            <a:grpSpLocks/>
          </p:cNvGrpSpPr>
          <p:nvPr/>
        </p:nvGrpSpPr>
        <p:grpSpPr bwMode="auto">
          <a:xfrm>
            <a:off x="0" y="0"/>
            <a:ext cx="9137650" cy="6846888"/>
            <a:chOff x="0" y="0"/>
            <a:chExt cx="9137654" cy="6846890"/>
          </a:xfrm>
        </p:grpSpPr>
        <p:grpSp>
          <p:nvGrpSpPr>
            <p:cNvPr id="1032" name="Group 4">
              <a:extLst>
                <a:ext uri="{FF2B5EF4-FFF2-40B4-BE49-F238E27FC236}">
                  <a16:creationId xmlns:a16="http://schemas.microsoft.com/office/drawing/2014/main" id="{1BAD43CD-DD78-684E-A2CC-BED250B57FEC}"/>
                </a:ext>
              </a:extLst>
            </p:cNvPr>
            <p:cNvGrpSpPr>
              <a:grpSpLocks/>
            </p:cNvGrpSpPr>
            <p:nvPr/>
          </p:nvGrpSpPr>
          <p:grpSpPr bwMode="auto">
            <a:xfrm>
              <a:off x="2743200" y="3540127"/>
              <a:ext cx="6388098" cy="3306763"/>
              <a:chOff x="2743200" y="3540127"/>
              <a:chExt cx="6388098" cy="3306763"/>
            </a:xfrm>
          </p:grpSpPr>
          <p:sp>
            <p:nvSpPr>
              <p:cNvPr id="1035" name="Freeform 5">
                <a:extLst>
                  <a:ext uri="{FF2B5EF4-FFF2-40B4-BE49-F238E27FC236}">
                    <a16:creationId xmlns:a16="http://schemas.microsoft.com/office/drawing/2014/main" id="{24571BAF-DC6B-F84C-A71C-EDEE47248C25}"/>
                  </a:ext>
                </a:extLst>
              </p:cNvPr>
              <p:cNvSpPr>
                <a:spLocks/>
              </p:cNvSpPr>
              <p:nvPr/>
            </p:nvSpPr>
            <p:spPr bwMode="auto">
              <a:xfrm>
                <a:off x="2743200" y="4197352"/>
                <a:ext cx="4572000" cy="2649538"/>
              </a:xfrm>
              <a:custGeom>
                <a:avLst/>
                <a:gdLst>
                  <a:gd name="T0" fmla="*/ 2286000 w 2882"/>
                  <a:gd name="T1" fmla="*/ 0 h 1671"/>
                  <a:gd name="T2" fmla="*/ 4572000 w 2882"/>
                  <a:gd name="T3" fmla="*/ 1324769 h 1671"/>
                  <a:gd name="T4" fmla="*/ 2286000 w 2882"/>
                  <a:gd name="T5" fmla="*/ 2649538 h 1671"/>
                  <a:gd name="T6" fmla="*/ 0 w 2882"/>
                  <a:gd name="T7" fmla="*/ 1324769 h 1671"/>
                  <a:gd name="T8" fmla="*/ 4346731 w 2882"/>
                  <a:gd name="T9" fmla="*/ 837197 h 1671"/>
                  <a:gd name="T10" fmla="*/ 4175400 w 2882"/>
                  <a:gd name="T11" fmla="*/ 767431 h 1671"/>
                  <a:gd name="T12" fmla="*/ 3934268 w 2882"/>
                  <a:gd name="T13" fmla="*/ 672295 h 1671"/>
                  <a:gd name="T14" fmla="*/ 3494836 w 2882"/>
                  <a:gd name="T15" fmla="*/ 543861 h 1671"/>
                  <a:gd name="T16" fmla="*/ 3125205 w 2882"/>
                  <a:gd name="T17" fmla="*/ 439211 h 1671"/>
                  <a:gd name="T18" fmla="*/ 2866622 w 2882"/>
                  <a:gd name="T19" fmla="*/ 336147 h 1671"/>
                  <a:gd name="T20" fmla="*/ 2685772 w 2882"/>
                  <a:gd name="T21" fmla="*/ 241011 h 1671"/>
                  <a:gd name="T22" fmla="*/ 2582656 w 2882"/>
                  <a:gd name="T23" fmla="*/ 163317 h 1671"/>
                  <a:gd name="T24" fmla="*/ 2522373 w 2882"/>
                  <a:gd name="T25" fmla="*/ 95136 h 1671"/>
                  <a:gd name="T26" fmla="*/ 2504923 w 2882"/>
                  <a:gd name="T27" fmla="*/ 42811 h 1671"/>
                  <a:gd name="T28" fmla="*/ 2514441 w 2882"/>
                  <a:gd name="T29" fmla="*/ 0 h 1671"/>
                  <a:gd name="T30" fmla="*/ 2470022 w 2882"/>
                  <a:gd name="T31" fmla="*/ 77694 h 1671"/>
                  <a:gd name="T32" fmla="*/ 2487473 w 2882"/>
                  <a:gd name="T33" fmla="*/ 155389 h 1671"/>
                  <a:gd name="T34" fmla="*/ 2565206 w 2882"/>
                  <a:gd name="T35" fmla="*/ 223570 h 1671"/>
                  <a:gd name="T36" fmla="*/ 2677840 w 2882"/>
                  <a:gd name="T37" fmla="*/ 293336 h 1671"/>
                  <a:gd name="T38" fmla="*/ 2841239 w 2882"/>
                  <a:gd name="T39" fmla="*/ 361517 h 1671"/>
                  <a:gd name="T40" fmla="*/ 3236253 w 2882"/>
                  <a:gd name="T41" fmla="*/ 491536 h 1671"/>
                  <a:gd name="T42" fmla="*/ 3624920 w 2882"/>
                  <a:gd name="T43" fmla="*/ 604114 h 1671"/>
                  <a:gd name="T44" fmla="*/ 3908885 w 2882"/>
                  <a:gd name="T45" fmla="*/ 689736 h 1671"/>
                  <a:gd name="T46" fmla="*/ 4132568 w 2882"/>
                  <a:gd name="T47" fmla="*/ 767431 h 1671"/>
                  <a:gd name="T48" fmla="*/ 4295967 w 2882"/>
                  <a:gd name="T49" fmla="*/ 837197 h 1671"/>
                  <a:gd name="T50" fmla="*/ 4391151 w 2882"/>
                  <a:gd name="T51" fmla="*/ 887936 h 1671"/>
                  <a:gd name="T52" fmla="*/ 4433983 w 2882"/>
                  <a:gd name="T53" fmla="*/ 940261 h 1671"/>
                  <a:gd name="T54" fmla="*/ 4433983 w 2882"/>
                  <a:gd name="T55" fmla="*/ 1017955 h 1671"/>
                  <a:gd name="T56" fmla="*/ 4381632 w 2882"/>
                  <a:gd name="T57" fmla="*/ 1095650 h 1671"/>
                  <a:gd name="T58" fmla="*/ 4270584 w 2882"/>
                  <a:gd name="T59" fmla="*/ 1165416 h 1671"/>
                  <a:gd name="T60" fmla="*/ 4107185 w 2882"/>
                  <a:gd name="T61" fmla="*/ 1233597 h 1671"/>
                  <a:gd name="T62" fmla="*/ 3899367 w 2882"/>
                  <a:gd name="T63" fmla="*/ 1303363 h 1671"/>
                  <a:gd name="T64" fmla="*/ 3650303 w 2882"/>
                  <a:gd name="T65" fmla="*/ 1371544 h 1671"/>
                  <a:gd name="T66" fmla="*/ 3220389 w 2882"/>
                  <a:gd name="T67" fmla="*/ 1474608 h 1671"/>
                  <a:gd name="T68" fmla="*/ 2547756 w 2882"/>
                  <a:gd name="T69" fmla="*/ 1639511 h 1671"/>
                  <a:gd name="T70" fmla="*/ 1816426 w 2882"/>
                  <a:gd name="T71" fmla="*/ 1845639 h 1671"/>
                  <a:gd name="T72" fmla="*/ 1067646 w 2882"/>
                  <a:gd name="T73" fmla="*/ 2105677 h 1671"/>
                  <a:gd name="T74" fmla="*/ 344248 w 2882"/>
                  <a:gd name="T75" fmla="*/ 2449752 h 1671"/>
                  <a:gd name="T76" fmla="*/ 559999 w 2882"/>
                  <a:gd name="T77" fmla="*/ 2649538 h 1671"/>
                  <a:gd name="T78" fmla="*/ 1196144 w 2882"/>
                  <a:gd name="T79" fmla="*/ 2329247 h 1671"/>
                  <a:gd name="T80" fmla="*/ 1816426 w 2882"/>
                  <a:gd name="T81" fmla="*/ 2078722 h 1671"/>
                  <a:gd name="T82" fmla="*/ 2409739 w 2882"/>
                  <a:gd name="T83" fmla="*/ 1880522 h 1671"/>
                  <a:gd name="T84" fmla="*/ 2952287 w 2882"/>
                  <a:gd name="T85" fmla="*/ 1717205 h 1671"/>
                  <a:gd name="T86" fmla="*/ 3434552 w 2882"/>
                  <a:gd name="T87" fmla="*/ 1596699 h 1671"/>
                  <a:gd name="T88" fmla="*/ 3848602 w 2882"/>
                  <a:gd name="T89" fmla="*/ 1501563 h 1671"/>
                  <a:gd name="T90" fmla="*/ 4165882 w 2882"/>
                  <a:gd name="T91" fmla="*/ 1414355 h 1671"/>
                  <a:gd name="T92" fmla="*/ 4381632 w 2882"/>
                  <a:gd name="T93" fmla="*/ 1328733 h 1671"/>
                  <a:gd name="T94" fmla="*/ 4484748 w 2882"/>
                  <a:gd name="T95" fmla="*/ 1258967 h 1671"/>
                  <a:gd name="T96" fmla="*/ 4545031 w 2882"/>
                  <a:gd name="T97" fmla="*/ 1181272 h 1671"/>
                  <a:gd name="T98" fmla="*/ 4572000 w 2882"/>
                  <a:gd name="T99" fmla="*/ 1113091 h 1671"/>
                  <a:gd name="T100" fmla="*/ 4527581 w 2882"/>
                  <a:gd name="T101" fmla="*/ 983072 h 1671"/>
                  <a:gd name="T102" fmla="*/ 4441915 w 2882"/>
                  <a:gd name="T103" fmla="*/ 887936 h 1671"/>
                  <a:gd name="T104" fmla="*/ 17694720 60000 65536"/>
                  <a:gd name="T105" fmla="*/ 0 60000 65536"/>
                  <a:gd name="T106" fmla="*/ 5898240 60000 65536"/>
                  <a:gd name="T107" fmla="*/ 1179648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82"/>
                  <a:gd name="T157" fmla="*/ 0 h 1671"/>
                  <a:gd name="T158" fmla="*/ 2882 w 2882"/>
                  <a:gd name="T159" fmla="*/ 1671 h 16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2E8A"/>
                  </a:gs>
                  <a:gs pos="100000">
                    <a:srgbClr val="003399"/>
                  </a:gs>
                </a:gsLst>
                <a:lin ang="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1036" name="Freeform 6">
                <a:extLst>
                  <a:ext uri="{FF2B5EF4-FFF2-40B4-BE49-F238E27FC236}">
                    <a16:creationId xmlns:a16="http://schemas.microsoft.com/office/drawing/2014/main" id="{320ACDCF-9ACF-2545-ADB9-9FA6B8F1E156}"/>
                  </a:ext>
                </a:extLst>
              </p:cNvPr>
              <p:cNvSpPr>
                <a:spLocks/>
              </p:cNvSpPr>
              <p:nvPr/>
            </p:nvSpPr>
            <p:spPr bwMode="auto">
              <a:xfrm>
                <a:off x="6618290" y="4240209"/>
                <a:ext cx="1995485" cy="1285875"/>
              </a:xfrm>
              <a:custGeom>
                <a:avLst/>
                <a:gdLst>
                  <a:gd name="T0" fmla="*/ 997743 w 1259"/>
                  <a:gd name="T1" fmla="*/ 0 h 811"/>
                  <a:gd name="T2" fmla="*/ 1995485 w 1259"/>
                  <a:gd name="T3" fmla="*/ 642938 h 811"/>
                  <a:gd name="T4" fmla="*/ 997743 w 1259"/>
                  <a:gd name="T5" fmla="*/ 1285875 h 811"/>
                  <a:gd name="T6" fmla="*/ 0 w 1259"/>
                  <a:gd name="T7" fmla="*/ 642938 h 811"/>
                  <a:gd name="T8" fmla="*/ 1995485 w 1259"/>
                  <a:gd name="T9" fmla="*/ 975109 h 811"/>
                  <a:gd name="T10" fmla="*/ 1978050 w 1259"/>
                  <a:gd name="T11" fmla="*/ 932299 h 811"/>
                  <a:gd name="T12" fmla="*/ 1960616 w 1259"/>
                  <a:gd name="T13" fmla="*/ 897417 h 811"/>
                  <a:gd name="T14" fmla="*/ 1927331 w 1259"/>
                  <a:gd name="T15" fmla="*/ 854607 h 811"/>
                  <a:gd name="T16" fmla="*/ 1882952 w 1259"/>
                  <a:gd name="T17" fmla="*/ 819725 h 811"/>
                  <a:gd name="T18" fmla="*/ 1779928 w 1259"/>
                  <a:gd name="T19" fmla="*/ 759475 h 811"/>
                  <a:gd name="T20" fmla="*/ 1651545 w 1259"/>
                  <a:gd name="T21" fmla="*/ 699224 h 811"/>
                  <a:gd name="T22" fmla="*/ 1496218 w 1259"/>
                  <a:gd name="T23" fmla="*/ 646901 h 811"/>
                  <a:gd name="T24" fmla="*/ 1332965 w 1259"/>
                  <a:gd name="T25" fmla="*/ 604092 h 811"/>
                  <a:gd name="T26" fmla="*/ 1152278 w 1259"/>
                  <a:gd name="T27" fmla="*/ 551769 h 811"/>
                  <a:gd name="T28" fmla="*/ 971590 w 1259"/>
                  <a:gd name="T29" fmla="*/ 508959 h 811"/>
                  <a:gd name="T30" fmla="*/ 790903 w 1259"/>
                  <a:gd name="T31" fmla="*/ 466150 h 811"/>
                  <a:gd name="T32" fmla="*/ 619726 w 1259"/>
                  <a:gd name="T33" fmla="*/ 413827 h 811"/>
                  <a:gd name="T34" fmla="*/ 456473 w 1259"/>
                  <a:gd name="T35" fmla="*/ 363089 h 811"/>
                  <a:gd name="T36" fmla="*/ 309070 w 1259"/>
                  <a:gd name="T37" fmla="*/ 310766 h 811"/>
                  <a:gd name="T38" fmla="*/ 188612 w 1259"/>
                  <a:gd name="T39" fmla="*/ 241002 h 811"/>
                  <a:gd name="T40" fmla="*/ 85589 w 1259"/>
                  <a:gd name="T41" fmla="*/ 172824 h 811"/>
                  <a:gd name="T42" fmla="*/ 52304 w 1259"/>
                  <a:gd name="T43" fmla="*/ 137942 h 811"/>
                  <a:gd name="T44" fmla="*/ 25360 w 1259"/>
                  <a:gd name="T45" fmla="*/ 95133 h 811"/>
                  <a:gd name="T46" fmla="*/ 7925 w 1259"/>
                  <a:gd name="T47" fmla="*/ 52323 h 811"/>
                  <a:gd name="T48" fmla="*/ 0 w 1259"/>
                  <a:gd name="T49" fmla="*/ 0 h 811"/>
                  <a:gd name="T50" fmla="*/ 0 w 1259"/>
                  <a:gd name="T51" fmla="*/ 9513 h 811"/>
                  <a:gd name="T52" fmla="*/ 0 w 1259"/>
                  <a:gd name="T53" fmla="*/ 17441 h 811"/>
                  <a:gd name="T54" fmla="*/ 0 w 1259"/>
                  <a:gd name="T55" fmla="*/ 60251 h 811"/>
                  <a:gd name="T56" fmla="*/ 7925 w 1259"/>
                  <a:gd name="T57" fmla="*/ 95133 h 811"/>
                  <a:gd name="T58" fmla="*/ 25360 w 1259"/>
                  <a:gd name="T59" fmla="*/ 137942 h 811"/>
                  <a:gd name="T60" fmla="*/ 52304 w 1259"/>
                  <a:gd name="T61" fmla="*/ 180752 h 811"/>
                  <a:gd name="T62" fmla="*/ 85589 w 1259"/>
                  <a:gd name="T63" fmla="*/ 225147 h 811"/>
                  <a:gd name="T64" fmla="*/ 137893 w 1259"/>
                  <a:gd name="T65" fmla="*/ 275884 h 811"/>
                  <a:gd name="T66" fmla="*/ 198122 w 1259"/>
                  <a:gd name="T67" fmla="*/ 328207 h 811"/>
                  <a:gd name="T68" fmla="*/ 283711 w 1259"/>
                  <a:gd name="T69" fmla="*/ 380530 h 811"/>
                  <a:gd name="T70" fmla="*/ 386734 w 1259"/>
                  <a:gd name="T71" fmla="*/ 440781 h 811"/>
                  <a:gd name="T72" fmla="*/ 516702 w 1259"/>
                  <a:gd name="T73" fmla="*/ 491518 h 811"/>
                  <a:gd name="T74" fmla="*/ 662520 w 1259"/>
                  <a:gd name="T75" fmla="*/ 551769 h 811"/>
                  <a:gd name="T76" fmla="*/ 833697 w 1259"/>
                  <a:gd name="T77" fmla="*/ 604092 h 811"/>
                  <a:gd name="T78" fmla="*/ 1041329 w 1259"/>
                  <a:gd name="T79" fmla="*/ 656415 h 811"/>
                  <a:gd name="T80" fmla="*/ 1187147 w 1259"/>
                  <a:gd name="T81" fmla="*/ 689711 h 811"/>
                  <a:gd name="T82" fmla="*/ 1315530 w 1259"/>
                  <a:gd name="T83" fmla="*/ 734106 h 811"/>
                  <a:gd name="T84" fmla="*/ 1428064 w 1259"/>
                  <a:gd name="T85" fmla="*/ 776916 h 811"/>
                  <a:gd name="T86" fmla="*/ 1531087 w 1259"/>
                  <a:gd name="T87" fmla="*/ 811798 h 811"/>
                  <a:gd name="T88" fmla="*/ 1608751 w 1259"/>
                  <a:gd name="T89" fmla="*/ 854607 h 811"/>
                  <a:gd name="T90" fmla="*/ 1668980 w 1259"/>
                  <a:gd name="T91" fmla="*/ 897417 h 811"/>
                  <a:gd name="T92" fmla="*/ 1711774 w 1259"/>
                  <a:gd name="T93" fmla="*/ 940227 h 811"/>
                  <a:gd name="T94" fmla="*/ 1746644 w 1259"/>
                  <a:gd name="T95" fmla="*/ 983036 h 811"/>
                  <a:gd name="T96" fmla="*/ 1762494 w 1259"/>
                  <a:gd name="T97" fmla="*/ 1027432 h 811"/>
                  <a:gd name="T98" fmla="*/ 1772003 w 1259"/>
                  <a:gd name="T99" fmla="*/ 1070241 h 811"/>
                  <a:gd name="T100" fmla="*/ 1762494 w 1259"/>
                  <a:gd name="T101" fmla="*/ 1105123 h 811"/>
                  <a:gd name="T102" fmla="*/ 1737134 w 1259"/>
                  <a:gd name="T103" fmla="*/ 1147933 h 811"/>
                  <a:gd name="T104" fmla="*/ 1711774 w 1259"/>
                  <a:gd name="T105" fmla="*/ 1182815 h 811"/>
                  <a:gd name="T106" fmla="*/ 1668980 w 1259"/>
                  <a:gd name="T107" fmla="*/ 1216111 h 811"/>
                  <a:gd name="T108" fmla="*/ 1608751 w 1259"/>
                  <a:gd name="T109" fmla="*/ 1250993 h 811"/>
                  <a:gd name="T110" fmla="*/ 1548522 w 1259"/>
                  <a:gd name="T111" fmla="*/ 1285875 h 811"/>
                  <a:gd name="T112" fmla="*/ 1659470 w 1259"/>
                  <a:gd name="T113" fmla="*/ 1250993 h 811"/>
                  <a:gd name="T114" fmla="*/ 1754569 w 1259"/>
                  <a:gd name="T115" fmla="*/ 1216111 h 811"/>
                  <a:gd name="T116" fmla="*/ 1832232 w 1259"/>
                  <a:gd name="T117" fmla="*/ 1182815 h 811"/>
                  <a:gd name="T118" fmla="*/ 1900386 w 1259"/>
                  <a:gd name="T119" fmla="*/ 1147933 h 811"/>
                  <a:gd name="T120" fmla="*/ 1943181 w 1259"/>
                  <a:gd name="T121" fmla="*/ 1113051 h 811"/>
                  <a:gd name="T122" fmla="*/ 1978050 w 1259"/>
                  <a:gd name="T123" fmla="*/ 1070241 h 811"/>
                  <a:gd name="T124" fmla="*/ 1995485 w 1259"/>
                  <a:gd name="T125" fmla="*/ 1027432 h 811"/>
                  <a:gd name="T126" fmla="*/ 1995485 w 1259"/>
                  <a:gd name="T127" fmla="*/ 975109 h 811"/>
                  <a:gd name="T128" fmla="*/ 17694720 60000 65536"/>
                  <a:gd name="T129" fmla="*/ 0 60000 65536"/>
                  <a:gd name="T130" fmla="*/ 5898240 60000 65536"/>
                  <a:gd name="T131" fmla="*/ 1179648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60000 65536"/>
                  <a:gd name="T190" fmla="*/ 0 60000 65536"/>
                  <a:gd name="T191" fmla="*/ 0 60000 65536"/>
                  <a:gd name="T192" fmla="*/ 0 w 1259"/>
                  <a:gd name="T193" fmla="*/ 0 h 811"/>
                  <a:gd name="T194" fmla="*/ 1259 w 1259"/>
                  <a:gd name="T195" fmla="*/ 811 h 811"/>
                </a:gdLst>
                <a:ahLst/>
                <a:cxnLst>
                  <a:cxn ang="T128">
                    <a:pos x="T0" y="T1"/>
                  </a:cxn>
                  <a:cxn ang="T129">
                    <a:pos x="T2" y="T3"/>
                  </a:cxn>
                  <a:cxn ang="T130">
                    <a:pos x="T4" y="T5"/>
                  </a:cxn>
                  <a:cxn ang="T131">
                    <a:pos x="T6" y="T7"/>
                  </a:cxn>
                  <a:cxn ang="T132">
                    <a:pos x="T8" y="T9"/>
                  </a:cxn>
                  <a:cxn ang="T133">
                    <a:pos x="T10" y="T11"/>
                  </a:cxn>
                  <a:cxn ang="T134">
                    <a:pos x="T12" y="T13"/>
                  </a:cxn>
                  <a:cxn ang="T135">
                    <a:pos x="T14" y="T15"/>
                  </a:cxn>
                  <a:cxn ang="T136">
                    <a:pos x="T16" y="T17"/>
                  </a:cxn>
                  <a:cxn ang="T137">
                    <a:pos x="T18" y="T19"/>
                  </a:cxn>
                  <a:cxn ang="T138">
                    <a:pos x="T20" y="T21"/>
                  </a:cxn>
                  <a:cxn ang="T139">
                    <a:pos x="T22" y="T23"/>
                  </a:cxn>
                  <a:cxn ang="T140">
                    <a:pos x="T24" y="T25"/>
                  </a:cxn>
                  <a:cxn ang="T141">
                    <a:pos x="T26" y="T27"/>
                  </a:cxn>
                  <a:cxn ang="T142">
                    <a:pos x="T28" y="T29"/>
                  </a:cxn>
                  <a:cxn ang="T143">
                    <a:pos x="T30" y="T31"/>
                  </a:cxn>
                  <a:cxn ang="T144">
                    <a:pos x="T32" y="T33"/>
                  </a:cxn>
                  <a:cxn ang="T145">
                    <a:pos x="T34" y="T35"/>
                  </a:cxn>
                  <a:cxn ang="T146">
                    <a:pos x="T36" y="T37"/>
                  </a:cxn>
                  <a:cxn ang="T147">
                    <a:pos x="T38" y="T39"/>
                  </a:cxn>
                  <a:cxn ang="T148">
                    <a:pos x="T40" y="T41"/>
                  </a:cxn>
                  <a:cxn ang="T149">
                    <a:pos x="T42" y="T43"/>
                  </a:cxn>
                  <a:cxn ang="T150">
                    <a:pos x="T44" y="T45"/>
                  </a:cxn>
                  <a:cxn ang="T151">
                    <a:pos x="T46" y="T47"/>
                  </a:cxn>
                  <a:cxn ang="T152">
                    <a:pos x="T48" y="T49"/>
                  </a:cxn>
                  <a:cxn ang="T153">
                    <a:pos x="T50" y="T51"/>
                  </a:cxn>
                  <a:cxn ang="T154">
                    <a:pos x="T52" y="T53"/>
                  </a:cxn>
                  <a:cxn ang="T155">
                    <a:pos x="T54" y="T55"/>
                  </a:cxn>
                  <a:cxn ang="T156">
                    <a:pos x="T56" y="T57"/>
                  </a:cxn>
                  <a:cxn ang="T157">
                    <a:pos x="T58" y="T59"/>
                  </a:cxn>
                  <a:cxn ang="T158">
                    <a:pos x="T60" y="T61"/>
                  </a:cxn>
                  <a:cxn ang="T159">
                    <a:pos x="T62" y="T63"/>
                  </a:cxn>
                  <a:cxn ang="T160">
                    <a:pos x="T64" y="T65"/>
                  </a:cxn>
                  <a:cxn ang="T161">
                    <a:pos x="T66" y="T67"/>
                  </a:cxn>
                  <a:cxn ang="T162">
                    <a:pos x="T68" y="T69"/>
                  </a:cxn>
                  <a:cxn ang="T163">
                    <a:pos x="T70" y="T71"/>
                  </a:cxn>
                  <a:cxn ang="T164">
                    <a:pos x="T72" y="T73"/>
                  </a:cxn>
                  <a:cxn ang="T165">
                    <a:pos x="T74" y="T75"/>
                  </a:cxn>
                  <a:cxn ang="T166">
                    <a:pos x="T76" y="T77"/>
                  </a:cxn>
                  <a:cxn ang="T167">
                    <a:pos x="T78" y="T79"/>
                  </a:cxn>
                  <a:cxn ang="T168">
                    <a:pos x="T80" y="T81"/>
                  </a:cxn>
                  <a:cxn ang="T169">
                    <a:pos x="T82" y="T83"/>
                  </a:cxn>
                  <a:cxn ang="T170">
                    <a:pos x="T84" y="T85"/>
                  </a:cxn>
                  <a:cxn ang="T171">
                    <a:pos x="T86" y="T87"/>
                  </a:cxn>
                  <a:cxn ang="T172">
                    <a:pos x="T88" y="T89"/>
                  </a:cxn>
                  <a:cxn ang="T173">
                    <a:pos x="T90" y="T91"/>
                  </a:cxn>
                  <a:cxn ang="T174">
                    <a:pos x="T92" y="T93"/>
                  </a:cxn>
                  <a:cxn ang="T175">
                    <a:pos x="T94" y="T95"/>
                  </a:cxn>
                  <a:cxn ang="T176">
                    <a:pos x="T96" y="T97"/>
                  </a:cxn>
                  <a:cxn ang="T177">
                    <a:pos x="T98" y="T99"/>
                  </a:cxn>
                  <a:cxn ang="T178">
                    <a:pos x="T100" y="T101"/>
                  </a:cxn>
                  <a:cxn ang="T179">
                    <a:pos x="T102" y="T103"/>
                  </a:cxn>
                  <a:cxn ang="T180">
                    <a:pos x="T104" y="T105"/>
                  </a:cxn>
                  <a:cxn ang="T181">
                    <a:pos x="T106" y="T107"/>
                  </a:cxn>
                  <a:cxn ang="T182">
                    <a:pos x="T108" y="T109"/>
                  </a:cxn>
                  <a:cxn ang="T183">
                    <a:pos x="T110" y="T111"/>
                  </a:cxn>
                  <a:cxn ang="T184">
                    <a:pos x="T112" y="T113"/>
                  </a:cxn>
                  <a:cxn ang="T185">
                    <a:pos x="T114" y="T115"/>
                  </a:cxn>
                  <a:cxn ang="T186">
                    <a:pos x="T116" y="T117"/>
                  </a:cxn>
                  <a:cxn ang="T187">
                    <a:pos x="T118" y="T119"/>
                  </a:cxn>
                  <a:cxn ang="T188">
                    <a:pos x="T120" y="T121"/>
                  </a:cxn>
                  <a:cxn ang="T189">
                    <a:pos x="T122" y="T123"/>
                  </a:cxn>
                  <a:cxn ang="T190">
                    <a:pos x="T124" y="T125"/>
                  </a:cxn>
                  <a:cxn ang="T191">
                    <a:pos x="T126" y="T127"/>
                  </a:cxn>
                </a:cxnLst>
                <a:rect l="T192" t="T193" r="T194" b="T195"/>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2E8A"/>
                  </a:gs>
                  <a:gs pos="100000">
                    <a:srgbClr val="003399"/>
                  </a:gs>
                </a:gsLst>
                <a:lin ang="270000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1037" name="Freeform 7">
                <a:extLst>
                  <a:ext uri="{FF2B5EF4-FFF2-40B4-BE49-F238E27FC236}">
                    <a16:creationId xmlns:a16="http://schemas.microsoft.com/office/drawing/2014/main" id="{14D629AF-B101-5749-9B21-ED88FA80F70E}"/>
                  </a:ext>
                </a:extLst>
              </p:cNvPr>
              <p:cNvSpPr>
                <a:spLocks/>
              </p:cNvSpPr>
              <p:nvPr/>
            </p:nvSpPr>
            <p:spPr bwMode="auto">
              <a:xfrm>
                <a:off x="4602166" y="5310185"/>
                <a:ext cx="4519614" cy="1536704"/>
              </a:xfrm>
              <a:custGeom>
                <a:avLst/>
                <a:gdLst>
                  <a:gd name="T0" fmla="*/ 2259807 w 2849"/>
                  <a:gd name="T1" fmla="*/ 0 h 969"/>
                  <a:gd name="T2" fmla="*/ 4519614 w 2849"/>
                  <a:gd name="T3" fmla="*/ 768352 h 969"/>
                  <a:gd name="T4" fmla="*/ 2259807 w 2849"/>
                  <a:gd name="T5" fmla="*/ 1536704 h 969"/>
                  <a:gd name="T6" fmla="*/ 0 w 2849"/>
                  <a:gd name="T7" fmla="*/ 768352 h 969"/>
                  <a:gd name="T8" fmla="*/ 145948 w 2849"/>
                  <a:gd name="T9" fmla="*/ 1519259 h 969"/>
                  <a:gd name="T10" fmla="*/ 0 w 2849"/>
                  <a:gd name="T11" fmla="*/ 1536704 h 969"/>
                  <a:gd name="T12" fmla="*/ 620277 w 2849"/>
                  <a:gd name="T13" fmla="*/ 1536704 h 969"/>
                  <a:gd name="T14" fmla="*/ 688492 w 2849"/>
                  <a:gd name="T15" fmla="*/ 1501815 h 969"/>
                  <a:gd name="T16" fmla="*/ 766224 w 2849"/>
                  <a:gd name="T17" fmla="*/ 1449481 h 969"/>
                  <a:gd name="T18" fmla="*/ 878858 w 2849"/>
                  <a:gd name="T19" fmla="*/ 1389218 h 969"/>
                  <a:gd name="T20" fmla="*/ 1007355 w 2849"/>
                  <a:gd name="T21" fmla="*/ 1328956 h 969"/>
                  <a:gd name="T22" fmla="*/ 1153303 w 2849"/>
                  <a:gd name="T23" fmla="*/ 1259177 h 969"/>
                  <a:gd name="T24" fmla="*/ 1326219 w 2849"/>
                  <a:gd name="T25" fmla="*/ 1181470 h 969"/>
                  <a:gd name="T26" fmla="*/ 1524517 w 2849"/>
                  <a:gd name="T27" fmla="*/ 1103763 h 969"/>
                  <a:gd name="T28" fmla="*/ 1748197 w 2849"/>
                  <a:gd name="T29" fmla="*/ 1018126 h 969"/>
                  <a:gd name="T30" fmla="*/ 1997260 w 2849"/>
                  <a:gd name="T31" fmla="*/ 922974 h 969"/>
                  <a:gd name="T32" fmla="*/ 2273291 w 2849"/>
                  <a:gd name="T33" fmla="*/ 827822 h 969"/>
                  <a:gd name="T34" fmla="*/ 2574705 w 2849"/>
                  <a:gd name="T35" fmla="*/ 732670 h 969"/>
                  <a:gd name="T36" fmla="*/ 2901500 w 2849"/>
                  <a:gd name="T37" fmla="*/ 639104 h 969"/>
                  <a:gd name="T38" fmla="*/ 3263196 w 2849"/>
                  <a:gd name="T39" fmla="*/ 543952 h 969"/>
                  <a:gd name="T40" fmla="*/ 3650274 w 2849"/>
                  <a:gd name="T41" fmla="*/ 448800 h 969"/>
                  <a:gd name="T42" fmla="*/ 4072253 w 2849"/>
                  <a:gd name="T43" fmla="*/ 353648 h 969"/>
                  <a:gd name="T44" fmla="*/ 4519614 w 2849"/>
                  <a:gd name="T45" fmla="*/ 258496 h 969"/>
                  <a:gd name="T46" fmla="*/ 4519614 w 2849"/>
                  <a:gd name="T47" fmla="*/ 0 h 969"/>
                  <a:gd name="T48" fmla="*/ 4468850 w 2849"/>
                  <a:gd name="T49" fmla="*/ 25374 h 969"/>
                  <a:gd name="T50" fmla="*/ 4399049 w 2849"/>
                  <a:gd name="T51" fmla="*/ 52334 h 969"/>
                  <a:gd name="T52" fmla="*/ 4313384 w 2849"/>
                  <a:gd name="T53" fmla="*/ 85637 h 969"/>
                  <a:gd name="T54" fmla="*/ 4200750 w 2849"/>
                  <a:gd name="T55" fmla="*/ 120526 h 969"/>
                  <a:gd name="T56" fmla="*/ 4080185 w 2849"/>
                  <a:gd name="T57" fmla="*/ 155415 h 969"/>
                  <a:gd name="T58" fmla="*/ 3951688 w 2849"/>
                  <a:gd name="T59" fmla="*/ 190304 h 969"/>
                  <a:gd name="T60" fmla="*/ 3805740 w 2849"/>
                  <a:gd name="T61" fmla="*/ 233122 h 969"/>
                  <a:gd name="T62" fmla="*/ 3650274 w 2849"/>
                  <a:gd name="T63" fmla="*/ 268011 h 969"/>
                  <a:gd name="T64" fmla="*/ 3323479 w 2849"/>
                  <a:gd name="T65" fmla="*/ 353648 h 969"/>
                  <a:gd name="T66" fmla="*/ 2996683 w 2849"/>
                  <a:gd name="T67" fmla="*/ 439285 h 969"/>
                  <a:gd name="T68" fmla="*/ 2677820 w 2849"/>
                  <a:gd name="T69" fmla="*/ 516992 h 969"/>
                  <a:gd name="T70" fmla="*/ 2522354 w 2849"/>
                  <a:gd name="T71" fmla="*/ 561397 h 969"/>
                  <a:gd name="T72" fmla="*/ 2384338 w 2849"/>
                  <a:gd name="T73" fmla="*/ 604215 h 969"/>
                  <a:gd name="T74" fmla="*/ 1756129 w 2849"/>
                  <a:gd name="T75" fmla="*/ 802448 h 969"/>
                  <a:gd name="T76" fmla="*/ 1446784 w 2849"/>
                  <a:gd name="T77" fmla="*/ 915045 h 969"/>
                  <a:gd name="T78" fmla="*/ 1153303 w 2849"/>
                  <a:gd name="T79" fmla="*/ 1026055 h 969"/>
                  <a:gd name="T80" fmla="*/ 869340 w 2849"/>
                  <a:gd name="T81" fmla="*/ 1138652 h 969"/>
                  <a:gd name="T82" fmla="*/ 602827 w 2849"/>
                  <a:gd name="T83" fmla="*/ 1259177 h 969"/>
                  <a:gd name="T84" fmla="*/ 361696 w 2849"/>
                  <a:gd name="T85" fmla="*/ 1389218 h 969"/>
                  <a:gd name="T86" fmla="*/ 145948 w 2849"/>
                  <a:gd name="T87" fmla="*/ 1519259 h 969"/>
                  <a:gd name="T88" fmla="*/ 17694720 60000 65536"/>
                  <a:gd name="T89" fmla="*/ 0 60000 65536"/>
                  <a:gd name="T90" fmla="*/ 5898240 60000 65536"/>
                  <a:gd name="T91" fmla="*/ 1179648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849"/>
                  <a:gd name="T133" fmla="*/ 0 h 969"/>
                  <a:gd name="T134" fmla="*/ 2849 w 2849"/>
                  <a:gd name="T135" fmla="*/ 969 h 96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97C"/>
                  </a:gs>
                  <a:gs pos="100000">
                    <a:srgbClr val="003399"/>
                  </a:gs>
                </a:gsLst>
                <a:lin ang="540000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1038" name="Freeform 8">
                <a:extLst>
                  <a:ext uri="{FF2B5EF4-FFF2-40B4-BE49-F238E27FC236}">
                    <a16:creationId xmlns:a16="http://schemas.microsoft.com/office/drawing/2014/main" id="{BDA88196-B3AE-C148-B4EF-950716E78FDC}"/>
                  </a:ext>
                </a:extLst>
              </p:cNvPr>
              <p:cNvSpPr>
                <a:spLocks/>
              </p:cNvSpPr>
              <p:nvPr/>
            </p:nvSpPr>
            <p:spPr bwMode="auto">
              <a:xfrm>
                <a:off x="4360865" y="3540127"/>
                <a:ext cx="4770433" cy="3306763"/>
              </a:xfrm>
              <a:custGeom>
                <a:avLst/>
                <a:gdLst>
                  <a:gd name="T0" fmla="*/ 2385217 w 3007"/>
                  <a:gd name="T1" fmla="*/ 0 h 2085"/>
                  <a:gd name="T2" fmla="*/ 4770433 w 3007"/>
                  <a:gd name="T3" fmla="*/ 1653382 h 2085"/>
                  <a:gd name="T4" fmla="*/ 2385217 w 3007"/>
                  <a:gd name="T5" fmla="*/ 3306763 h 2085"/>
                  <a:gd name="T6" fmla="*/ 0 w 3007"/>
                  <a:gd name="T7" fmla="*/ 1653382 h 2085"/>
                  <a:gd name="T8" fmla="*/ 2273372 w 3007"/>
                  <a:gd name="T9" fmla="*/ 751753 h 2085"/>
                  <a:gd name="T10" fmla="*/ 2316206 w 3007"/>
                  <a:gd name="T11" fmla="*/ 837396 h 2085"/>
                  <a:gd name="T12" fmla="*/ 2444708 w 3007"/>
                  <a:gd name="T13" fmla="*/ 940485 h 2085"/>
                  <a:gd name="T14" fmla="*/ 2720749 w 3007"/>
                  <a:gd name="T15" fmla="*/ 1062605 h 2085"/>
                  <a:gd name="T16" fmla="*/ 3057075 w 3007"/>
                  <a:gd name="T17" fmla="*/ 1165693 h 2085"/>
                  <a:gd name="T18" fmla="*/ 3418784 w 3007"/>
                  <a:gd name="T19" fmla="*/ 1251336 h 2085"/>
                  <a:gd name="T20" fmla="*/ 3763042 w 3007"/>
                  <a:gd name="T21" fmla="*/ 1346495 h 2085"/>
                  <a:gd name="T22" fmla="*/ 4047015 w 3007"/>
                  <a:gd name="T23" fmla="*/ 1459099 h 2085"/>
                  <a:gd name="T24" fmla="*/ 4185036 w 3007"/>
                  <a:gd name="T25" fmla="*/ 1554258 h 2085"/>
                  <a:gd name="T26" fmla="*/ 4245320 w 3007"/>
                  <a:gd name="T27" fmla="*/ 1631971 h 2085"/>
                  <a:gd name="T28" fmla="*/ 4253253 w 3007"/>
                  <a:gd name="T29" fmla="*/ 1717614 h 2085"/>
                  <a:gd name="T30" fmla="*/ 4227870 w 3007"/>
                  <a:gd name="T31" fmla="*/ 1787397 h 2085"/>
                  <a:gd name="T32" fmla="*/ 4150134 w 3007"/>
                  <a:gd name="T33" fmla="*/ 1855594 h 2085"/>
                  <a:gd name="T34" fmla="*/ 4037497 w 3007"/>
                  <a:gd name="T35" fmla="*/ 1915861 h 2085"/>
                  <a:gd name="T36" fmla="*/ 3883612 w 3007"/>
                  <a:gd name="T37" fmla="*/ 1968198 h 2085"/>
                  <a:gd name="T38" fmla="*/ 3693238 w 3007"/>
                  <a:gd name="T39" fmla="*/ 2020535 h 2085"/>
                  <a:gd name="T40" fmla="*/ 3341048 w 3007"/>
                  <a:gd name="T41" fmla="*/ 2106178 h 2085"/>
                  <a:gd name="T42" fmla="*/ 2763583 w 3007"/>
                  <a:gd name="T43" fmla="*/ 2253674 h 2085"/>
                  <a:gd name="T44" fmla="*/ 2075067 w 3007"/>
                  <a:gd name="T45" fmla="*/ 2442405 h 2085"/>
                  <a:gd name="T46" fmla="*/ 1300883 w 3007"/>
                  <a:gd name="T47" fmla="*/ 2710435 h 2085"/>
                  <a:gd name="T48" fmla="*/ 447377 w 3007"/>
                  <a:gd name="T49" fmla="*/ 3081554 h 2085"/>
                  <a:gd name="T50" fmla="*/ 241139 w 3007"/>
                  <a:gd name="T51" fmla="*/ 3306763 h 2085"/>
                  <a:gd name="T52" fmla="*/ 612367 w 3007"/>
                  <a:gd name="T53" fmla="*/ 3159267 h 2085"/>
                  <a:gd name="T54" fmla="*/ 1110510 w 3007"/>
                  <a:gd name="T55" fmla="*/ 2908683 h 2085"/>
                  <a:gd name="T56" fmla="*/ 1687975 w 3007"/>
                  <a:gd name="T57" fmla="*/ 2685060 h 2085"/>
                  <a:gd name="T58" fmla="*/ 2635081 w 3007"/>
                  <a:gd name="T59" fmla="*/ 2374208 h 2085"/>
                  <a:gd name="T60" fmla="*/ 2926987 w 3007"/>
                  <a:gd name="T61" fmla="*/ 2286979 h 2085"/>
                  <a:gd name="T62" fmla="*/ 3572669 w 3007"/>
                  <a:gd name="T63" fmla="*/ 2123624 h 2085"/>
                  <a:gd name="T64" fmla="*/ 4047015 w 3007"/>
                  <a:gd name="T65" fmla="*/ 2003090 h 2085"/>
                  <a:gd name="T66" fmla="*/ 4330988 w 3007"/>
                  <a:gd name="T67" fmla="*/ 1925377 h 2085"/>
                  <a:gd name="T68" fmla="*/ 4562609 w 3007"/>
                  <a:gd name="T69" fmla="*/ 1855594 h 2085"/>
                  <a:gd name="T70" fmla="*/ 4718080 w 3007"/>
                  <a:gd name="T71" fmla="*/ 1795326 h 2085"/>
                  <a:gd name="T72" fmla="*/ 4770433 w 3007"/>
                  <a:gd name="T73" fmla="*/ 1381386 h 2085"/>
                  <a:gd name="T74" fmla="*/ 4537226 w 3007"/>
                  <a:gd name="T75" fmla="*/ 1338565 h 2085"/>
                  <a:gd name="T76" fmla="*/ 4235802 w 3007"/>
                  <a:gd name="T77" fmla="*/ 1278298 h 2085"/>
                  <a:gd name="T78" fmla="*/ 3899476 w 3007"/>
                  <a:gd name="T79" fmla="*/ 1200585 h 2085"/>
                  <a:gd name="T80" fmla="*/ 3391814 w 3007"/>
                  <a:gd name="T81" fmla="*/ 1062605 h 2085"/>
                  <a:gd name="T82" fmla="*/ 3107841 w 3007"/>
                  <a:gd name="T83" fmla="*/ 957930 h 2085"/>
                  <a:gd name="T84" fmla="*/ 2893671 w 3007"/>
                  <a:gd name="T85" fmla="*/ 846912 h 2085"/>
                  <a:gd name="T86" fmla="*/ 2806417 w 3007"/>
                  <a:gd name="T87" fmla="*/ 751753 h 2085"/>
                  <a:gd name="T88" fmla="*/ 2781034 w 3007"/>
                  <a:gd name="T89" fmla="*/ 691486 h 2085"/>
                  <a:gd name="T90" fmla="*/ 2823868 w 3007"/>
                  <a:gd name="T91" fmla="*/ 604257 h 2085"/>
                  <a:gd name="T92" fmla="*/ 2953956 w 3007"/>
                  <a:gd name="T93" fmla="*/ 501169 h 2085"/>
                  <a:gd name="T94" fmla="*/ 3150675 w 3007"/>
                  <a:gd name="T95" fmla="*/ 423456 h 2085"/>
                  <a:gd name="T96" fmla="*/ 3409265 w 3007"/>
                  <a:gd name="T97" fmla="*/ 363189 h 2085"/>
                  <a:gd name="T98" fmla="*/ 3856642 w 3007"/>
                  <a:gd name="T99" fmla="*/ 285476 h 2085"/>
                  <a:gd name="T100" fmla="*/ 4484873 w 3007"/>
                  <a:gd name="T101" fmla="*/ 198247 h 2085"/>
                  <a:gd name="T102" fmla="*/ 4770433 w 3007"/>
                  <a:gd name="T103" fmla="*/ 137980 h 2085"/>
                  <a:gd name="T104" fmla="*/ 4614962 w 3007"/>
                  <a:gd name="T105" fmla="*/ 34892 h 2085"/>
                  <a:gd name="T106" fmla="*/ 4245320 w 3007"/>
                  <a:gd name="T107" fmla="*/ 104675 h 2085"/>
                  <a:gd name="T108" fmla="*/ 3625021 w 3007"/>
                  <a:gd name="T109" fmla="*/ 190317 h 2085"/>
                  <a:gd name="T110" fmla="*/ 3220479 w 3007"/>
                  <a:gd name="T111" fmla="*/ 250584 h 2085"/>
                  <a:gd name="T112" fmla="*/ 2841319 w 3007"/>
                  <a:gd name="T113" fmla="*/ 320367 h 2085"/>
                  <a:gd name="T114" fmla="*/ 2539895 w 3007"/>
                  <a:gd name="T115" fmla="*/ 413940 h 2085"/>
                  <a:gd name="T116" fmla="*/ 2333657 w 3007"/>
                  <a:gd name="T117" fmla="*/ 536060 h 2085"/>
                  <a:gd name="T118" fmla="*/ 2281305 w 3007"/>
                  <a:gd name="T119" fmla="*/ 613773 h 2085"/>
                  <a:gd name="T120" fmla="*/ 2263854 w 3007"/>
                  <a:gd name="T121" fmla="*/ 699416 h 2085"/>
                  <a:gd name="T122" fmla="*/ 17694720 60000 65536"/>
                  <a:gd name="T123" fmla="*/ 0 60000 65536"/>
                  <a:gd name="T124" fmla="*/ 5898240 60000 65536"/>
                  <a:gd name="T125" fmla="*/ 1179648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7"/>
                  <a:gd name="T184" fmla="*/ 0 h 2085"/>
                  <a:gd name="T185" fmla="*/ 3007 w 3007"/>
                  <a:gd name="T186" fmla="*/ 2085 h 20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1039" name="Freeform 9">
                <a:extLst>
                  <a:ext uri="{FF2B5EF4-FFF2-40B4-BE49-F238E27FC236}">
                    <a16:creationId xmlns:a16="http://schemas.microsoft.com/office/drawing/2014/main" id="{F7FF99B3-EC12-1748-B898-574BFDE9ECA4}"/>
                  </a:ext>
                </a:extLst>
              </p:cNvPr>
              <p:cNvSpPr>
                <a:spLocks/>
              </p:cNvSpPr>
              <p:nvPr/>
            </p:nvSpPr>
            <p:spPr bwMode="auto">
              <a:xfrm>
                <a:off x="7142158" y="3678238"/>
                <a:ext cx="1978020" cy="854077"/>
              </a:xfrm>
              <a:custGeom>
                <a:avLst/>
                <a:gdLst>
                  <a:gd name="T0" fmla="*/ 989010 w 1248"/>
                  <a:gd name="T1" fmla="*/ 0 h 539"/>
                  <a:gd name="T2" fmla="*/ 1978020 w 1248"/>
                  <a:gd name="T3" fmla="*/ 427039 h 539"/>
                  <a:gd name="T4" fmla="*/ 989010 w 1248"/>
                  <a:gd name="T5" fmla="*/ 854077 h 539"/>
                  <a:gd name="T6" fmla="*/ 0 w 1248"/>
                  <a:gd name="T7" fmla="*/ 427039 h 539"/>
                  <a:gd name="T8" fmla="*/ 0 w 1248"/>
                  <a:gd name="T9" fmla="*/ 526073 h 539"/>
                  <a:gd name="T10" fmla="*/ 0 w 1248"/>
                  <a:gd name="T11" fmla="*/ 570441 h 539"/>
                  <a:gd name="T12" fmla="*/ 7925 w 1248"/>
                  <a:gd name="T13" fmla="*/ 613224 h 539"/>
                  <a:gd name="T14" fmla="*/ 42794 w 1248"/>
                  <a:gd name="T15" fmla="*/ 656007 h 539"/>
                  <a:gd name="T16" fmla="*/ 85587 w 1248"/>
                  <a:gd name="T17" fmla="*/ 690867 h 539"/>
                  <a:gd name="T18" fmla="*/ 145816 w 1248"/>
                  <a:gd name="T19" fmla="*/ 733651 h 539"/>
                  <a:gd name="T20" fmla="*/ 223478 w 1248"/>
                  <a:gd name="T21" fmla="*/ 776434 h 539"/>
                  <a:gd name="T22" fmla="*/ 309066 w 1248"/>
                  <a:gd name="T23" fmla="*/ 811294 h 539"/>
                  <a:gd name="T24" fmla="*/ 404163 w 1248"/>
                  <a:gd name="T25" fmla="*/ 854077 h 539"/>
                  <a:gd name="T26" fmla="*/ 336010 w 1248"/>
                  <a:gd name="T27" fmla="*/ 819217 h 539"/>
                  <a:gd name="T28" fmla="*/ 283706 w 1248"/>
                  <a:gd name="T29" fmla="*/ 776434 h 539"/>
                  <a:gd name="T30" fmla="*/ 248837 w 1248"/>
                  <a:gd name="T31" fmla="*/ 741573 h 539"/>
                  <a:gd name="T32" fmla="*/ 223478 w 1248"/>
                  <a:gd name="T33" fmla="*/ 708298 h 539"/>
                  <a:gd name="T34" fmla="*/ 215553 w 1248"/>
                  <a:gd name="T35" fmla="*/ 673437 h 539"/>
                  <a:gd name="T36" fmla="*/ 215553 w 1248"/>
                  <a:gd name="T37" fmla="*/ 638577 h 539"/>
                  <a:gd name="T38" fmla="*/ 223478 w 1248"/>
                  <a:gd name="T39" fmla="*/ 603717 h 539"/>
                  <a:gd name="T40" fmla="*/ 248837 w 1248"/>
                  <a:gd name="T41" fmla="*/ 578364 h 539"/>
                  <a:gd name="T42" fmla="*/ 283706 w 1248"/>
                  <a:gd name="T43" fmla="*/ 543504 h 539"/>
                  <a:gd name="T44" fmla="*/ 318575 w 1248"/>
                  <a:gd name="T45" fmla="*/ 518151 h 539"/>
                  <a:gd name="T46" fmla="*/ 421597 w 1248"/>
                  <a:gd name="T47" fmla="*/ 465860 h 539"/>
                  <a:gd name="T48" fmla="*/ 559488 w 1248"/>
                  <a:gd name="T49" fmla="*/ 415154 h 539"/>
                  <a:gd name="T50" fmla="*/ 705304 w 1248"/>
                  <a:gd name="T51" fmla="*/ 370787 h 539"/>
                  <a:gd name="T52" fmla="*/ 878063 w 1248"/>
                  <a:gd name="T53" fmla="*/ 337511 h 539"/>
                  <a:gd name="T54" fmla="*/ 1049238 w 1248"/>
                  <a:gd name="T55" fmla="*/ 302651 h 539"/>
                  <a:gd name="T56" fmla="*/ 1410607 w 1248"/>
                  <a:gd name="T57" fmla="*/ 242437 h 539"/>
                  <a:gd name="T58" fmla="*/ 1573857 w 1248"/>
                  <a:gd name="T59" fmla="*/ 215500 h 539"/>
                  <a:gd name="T60" fmla="*/ 1729183 w 1248"/>
                  <a:gd name="T61" fmla="*/ 190147 h 539"/>
                  <a:gd name="T62" fmla="*/ 1867073 w 1248"/>
                  <a:gd name="T63" fmla="*/ 182224 h 539"/>
                  <a:gd name="T64" fmla="*/ 1978020 w 1248"/>
                  <a:gd name="T65" fmla="*/ 164794 h 539"/>
                  <a:gd name="T66" fmla="*/ 1978020 w 1248"/>
                  <a:gd name="T67" fmla="*/ 0 h 539"/>
                  <a:gd name="T68" fmla="*/ 1840129 w 1248"/>
                  <a:gd name="T69" fmla="*/ 34860 h 539"/>
                  <a:gd name="T70" fmla="*/ 1694314 w 1248"/>
                  <a:gd name="T71" fmla="*/ 60213 h 539"/>
                  <a:gd name="T72" fmla="*/ 1385248 w 1248"/>
                  <a:gd name="T73" fmla="*/ 112504 h 539"/>
                  <a:gd name="T74" fmla="*/ 1066673 w 1248"/>
                  <a:gd name="T75" fmla="*/ 147364 h 539"/>
                  <a:gd name="T76" fmla="*/ 765532 w 1248"/>
                  <a:gd name="T77" fmla="*/ 199654 h 539"/>
                  <a:gd name="T78" fmla="*/ 619716 w 1248"/>
                  <a:gd name="T79" fmla="*/ 225007 h 539"/>
                  <a:gd name="T80" fmla="*/ 489750 w 1248"/>
                  <a:gd name="T81" fmla="*/ 250360 h 539"/>
                  <a:gd name="T82" fmla="*/ 361369 w 1248"/>
                  <a:gd name="T83" fmla="*/ 285221 h 539"/>
                  <a:gd name="T84" fmla="*/ 258347 w 1248"/>
                  <a:gd name="T85" fmla="*/ 320081 h 539"/>
                  <a:gd name="T86" fmla="*/ 163250 w 1248"/>
                  <a:gd name="T87" fmla="*/ 362864 h 539"/>
                  <a:gd name="T88" fmla="*/ 85587 w 1248"/>
                  <a:gd name="T89" fmla="*/ 405647 h 539"/>
                  <a:gd name="T90" fmla="*/ 34869 w 1248"/>
                  <a:gd name="T91" fmla="*/ 465860 h 539"/>
                  <a:gd name="T92" fmla="*/ 0 w 1248"/>
                  <a:gd name="T93" fmla="*/ 526073 h 539"/>
                  <a:gd name="T94" fmla="*/ 17694720 60000 65536"/>
                  <a:gd name="T95" fmla="*/ 0 60000 65536"/>
                  <a:gd name="T96" fmla="*/ 5898240 60000 65536"/>
                  <a:gd name="T97" fmla="*/ 1179648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48"/>
                  <a:gd name="T142" fmla="*/ 0 h 539"/>
                  <a:gd name="T143" fmla="*/ 1248 w 1248"/>
                  <a:gd name="T144" fmla="*/ 539 h 5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3399"/>
                  </a:gs>
                  <a:gs pos="100000">
                    <a:srgbClr val="002C85"/>
                  </a:gs>
                </a:gsLst>
                <a:lin ang="270000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grpSp>
        <p:sp>
          <p:nvSpPr>
            <p:cNvPr id="1033" name="Freeform 10">
              <a:extLst>
                <a:ext uri="{FF2B5EF4-FFF2-40B4-BE49-F238E27FC236}">
                  <a16:creationId xmlns:a16="http://schemas.microsoft.com/office/drawing/2014/main" id="{3B27D2E5-69BB-3349-A909-105A8AB68838}"/>
                </a:ext>
              </a:extLst>
            </p:cNvPr>
            <p:cNvSpPr>
              <a:spLocks/>
            </p:cNvSpPr>
            <p:nvPr/>
          </p:nvSpPr>
          <p:spPr bwMode="auto">
            <a:xfrm>
              <a:off x="5272092" y="2128842"/>
              <a:ext cx="2895603" cy="2438403"/>
            </a:xfrm>
            <a:custGeom>
              <a:avLst/>
              <a:gdLst>
                <a:gd name="T0" fmla="*/ 1447802 w 2296"/>
                <a:gd name="T1" fmla="*/ 0 h 1469"/>
                <a:gd name="T2" fmla="*/ 2895603 w 2296"/>
                <a:gd name="T3" fmla="*/ 1219202 h 1469"/>
                <a:gd name="T4" fmla="*/ 1447802 w 2296"/>
                <a:gd name="T5" fmla="*/ 2438403 h 1469"/>
                <a:gd name="T6" fmla="*/ 0 w 2296"/>
                <a:gd name="T7" fmla="*/ 1219202 h 1469"/>
                <a:gd name="T8" fmla="*/ 1238450 w 2296"/>
                <a:gd name="T9" fmla="*/ 1761161 h 1469"/>
                <a:gd name="T10" fmla="*/ 1711382 w 2296"/>
                <a:gd name="T11" fmla="*/ 1679826 h 1469"/>
                <a:gd name="T12" fmla="*/ 2101078 w 2296"/>
                <a:gd name="T13" fmla="*/ 1588531 h 1469"/>
                <a:gd name="T14" fmla="*/ 2416366 w 2296"/>
                <a:gd name="T15" fmla="*/ 1488936 h 1469"/>
                <a:gd name="T16" fmla="*/ 2648417 w 2296"/>
                <a:gd name="T17" fmla="*/ 1381042 h 1469"/>
                <a:gd name="T18" fmla="*/ 2799756 w 2296"/>
                <a:gd name="T19" fmla="*/ 1254889 h 1469"/>
                <a:gd name="T20" fmla="*/ 2881730 w 2296"/>
                <a:gd name="T21" fmla="*/ 1110478 h 1469"/>
                <a:gd name="T22" fmla="*/ 2888036 w 2296"/>
                <a:gd name="T23" fmla="*/ 929548 h 1469"/>
                <a:gd name="T24" fmla="*/ 2826240 w 2296"/>
                <a:gd name="T25" fmla="*/ 758577 h 1469"/>
                <a:gd name="T26" fmla="*/ 2703908 w 2296"/>
                <a:gd name="T27" fmla="*/ 604206 h 1469"/>
                <a:gd name="T28" fmla="*/ 2532391 w 2296"/>
                <a:gd name="T29" fmla="*/ 459794 h 1469"/>
                <a:gd name="T30" fmla="*/ 2230976 w 2296"/>
                <a:gd name="T31" fmla="*/ 260605 h 1469"/>
                <a:gd name="T32" fmla="*/ 2032976 w 2296"/>
                <a:gd name="T33" fmla="*/ 152711 h 1469"/>
                <a:gd name="T34" fmla="*/ 1861459 w 2296"/>
                <a:gd name="T35" fmla="*/ 71376 h 1469"/>
                <a:gd name="T36" fmla="*/ 1745433 w 2296"/>
                <a:gd name="T37" fmla="*/ 16599 h 1469"/>
                <a:gd name="T38" fmla="*/ 1697509 w 2296"/>
                <a:gd name="T39" fmla="*/ 0 h 1469"/>
                <a:gd name="T40" fmla="*/ 2087205 w 2296"/>
                <a:gd name="T41" fmla="*/ 197529 h 1469"/>
                <a:gd name="T42" fmla="*/ 2456722 w 2296"/>
                <a:gd name="T43" fmla="*/ 423276 h 1469"/>
                <a:gd name="T44" fmla="*/ 2608061 w 2296"/>
                <a:gd name="T45" fmla="*/ 541130 h 1469"/>
                <a:gd name="T46" fmla="*/ 2737959 w 2296"/>
                <a:gd name="T47" fmla="*/ 667283 h 1469"/>
                <a:gd name="T48" fmla="*/ 2819934 w 2296"/>
                <a:gd name="T49" fmla="*/ 793435 h 1469"/>
                <a:gd name="T50" fmla="*/ 2853985 w 2296"/>
                <a:gd name="T51" fmla="*/ 929548 h 1469"/>
                <a:gd name="T52" fmla="*/ 2826240 w 2296"/>
                <a:gd name="T53" fmla="*/ 1055701 h 1469"/>
                <a:gd name="T54" fmla="*/ 2737959 w 2296"/>
                <a:gd name="T55" fmla="*/ 1165255 h 1469"/>
                <a:gd name="T56" fmla="*/ 2600494 w 2296"/>
                <a:gd name="T57" fmla="*/ 1254889 h 1469"/>
                <a:gd name="T58" fmla="*/ 2422671 w 2296"/>
                <a:gd name="T59" fmla="*/ 1327925 h 1469"/>
                <a:gd name="T60" fmla="*/ 2204492 w 2296"/>
                <a:gd name="T61" fmla="*/ 1399301 h 1469"/>
                <a:gd name="T62" fmla="*/ 1703815 w 2296"/>
                <a:gd name="T63" fmla="*/ 1507195 h 1469"/>
                <a:gd name="T64" fmla="*/ 1164042 w 2296"/>
                <a:gd name="T65" fmla="*/ 1606790 h 1469"/>
                <a:gd name="T66" fmla="*/ 657060 w 2296"/>
                <a:gd name="T67" fmla="*/ 1706384 h 1469"/>
                <a:gd name="T68" fmla="*/ 445186 w 2296"/>
                <a:gd name="T69" fmla="*/ 1769461 h 1469"/>
                <a:gd name="T70" fmla="*/ 259797 w 2296"/>
                <a:gd name="T71" fmla="*/ 1832537 h 1469"/>
                <a:gd name="T72" fmla="*/ 116026 w 2296"/>
                <a:gd name="T73" fmla="*/ 1905573 h 1469"/>
                <a:gd name="T74" fmla="*/ 27745 w 2296"/>
                <a:gd name="T75" fmla="*/ 1995208 h 1469"/>
                <a:gd name="T76" fmla="*/ 0 w 2296"/>
                <a:gd name="T77" fmla="*/ 2094802 h 1469"/>
                <a:gd name="T78" fmla="*/ 34051 w 2296"/>
                <a:gd name="T79" fmla="*/ 2202696 h 1469"/>
                <a:gd name="T80" fmla="*/ 123593 w 2296"/>
                <a:gd name="T81" fmla="*/ 2293991 h 1469"/>
                <a:gd name="T82" fmla="*/ 247186 w 2296"/>
                <a:gd name="T83" fmla="*/ 2365367 h 1469"/>
                <a:gd name="T84" fmla="*/ 411135 w 2296"/>
                <a:gd name="T85" fmla="*/ 2438403 h 1469"/>
                <a:gd name="T86" fmla="*/ 273670 w 2296"/>
                <a:gd name="T87" fmla="*/ 2347108 h 1469"/>
                <a:gd name="T88" fmla="*/ 185389 w 2296"/>
                <a:gd name="T89" fmla="*/ 2257473 h 1469"/>
                <a:gd name="T90" fmla="*/ 151338 w 2296"/>
                <a:gd name="T91" fmla="*/ 2167838 h 1469"/>
                <a:gd name="T92" fmla="*/ 177822 w 2296"/>
                <a:gd name="T93" fmla="*/ 2086503 h 1469"/>
                <a:gd name="T94" fmla="*/ 267364 w 2296"/>
                <a:gd name="T95" fmla="*/ 2005167 h 1469"/>
                <a:gd name="T96" fmla="*/ 431314 w 2296"/>
                <a:gd name="T97" fmla="*/ 1932131 h 1469"/>
                <a:gd name="T98" fmla="*/ 664627 w 2296"/>
                <a:gd name="T99" fmla="*/ 1860755 h 1469"/>
                <a:gd name="T100" fmla="*/ 972348 w 2296"/>
                <a:gd name="T101" fmla="*/ 1805979 h 1469"/>
                <a:gd name="T102" fmla="*/ 17694720 60000 65536"/>
                <a:gd name="T103" fmla="*/ 0 60000 65536"/>
                <a:gd name="T104" fmla="*/ 5898240 60000 65536"/>
                <a:gd name="T105" fmla="*/ 1179648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96"/>
                <a:gd name="T154" fmla="*/ 0 h 1469"/>
                <a:gd name="T155" fmla="*/ 2296 w 2296"/>
                <a:gd name="T156" fmla="*/ 1469 h 14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3399"/>
                </a:gs>
                <a:gs pos="100000">
                  <a:srgbClr val="002B81"/>
                </a:gs>
              </a:gsLst>
              <a:lin ang="270000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1034" name="Freeform 11">
              <a:extLst>
                <a:ext uri="{FF2B5EF4-FFF2-40B4-BE49-F238E27FC236}">
                  <a16:creationId xmlns:a16="http://schemas.microsoft.com/office/drawing/2014/main" id="{35F893CA-78C8-C444-AC11-BFF9BFED8FEC}"/>
                </a:ext>
              </a:extLst>
            </p:cNvPr>
            <p:cNvSpPr>
              <a:spLocks/>
            </p:cNvSpPr>
            <p:nvPr/>
          </p:nvSpPr>
          <p:spPr bwMode="auto">
            <a:xfrm>
              <a:off x="0" y="0"/>
              <a:ext cx="9137654" cy="2817815"/>
            </a:xfrm>
            <a:custGeom>
              <a:avLst/>
              <a:gdLst>
                <a:gd name="T0" fmla="*/ 4568827 w 5740"/>
                <a:gd name="T1" fmla="*/ 0 h 1906"/>
                <a:gd name="T2" fmla="*/ 9137654 w 5740"/>
                <a:gd name="T3" fmla="*/ 1408908 h 1906"/>
                <a:gd name="T4" fmla="*/ 4568827 w 5740"/>
                <a:gd name="T5" fmla="*/ 2817815 h 1906"/>
                <a:gd name="T6" fmla="*/ 0 w 5740"/>
                <a:gd name="T7" fmla="*/ 1408908 h 1906"/>
                <a:gd name="T8" fmla="*/ 0 w 5740"/>
                <a:gd name="T9" fmla="*/ 0 h 1906"/>
                <a:gd name="T10" fmla="*/ 0 w 5740"/>
                <a:gd name="T11" fmla="*/ 2817815 h 1906"/>
                <a:gd name="T12" fmla="*/ 9137654 w 5740"/>
                <a:gd name="T13" fmla="*/ 2817815 h 1906"/>
                <a:gd name="T14" fmla="*/ 9137654 w 5740"/>
                <a:gd name="T15" fmla="*/ 0 h 1906"/>
                <a:gd name="T16" fmla="*/ 0 w 5740"/>
                <a:gd name="T17" fmla="*/ 0 h 1906"/>
                <a:gd name="T18" fmla="*/ 17694720 60000 65536"/>
                <a:gd name="T19" fmla="*/ 0 60000 65536"/>
                <a:gd name="T20" fmla="*/ 5898240 60000 65536"/>
                <a:gd name="T21" fmla="*/ 11796480 60000 65536"/>
                <a:gd name="T22" fmla="*/ 0 60000 65536"/>
                <a:gd name="T23" fmla="*/ 0 60000 65536"/>
                <a:gd name="T24" fmla="*/ 0 60000 65536"/>
                <a:gd name="T25" fmla="*/ 0 60000 65536"/>
                <a:gd name="T26" fmla="*/ 0 60000 65536"/>
                <a:gd name="T27" fmla="*/ 0 w 5740"/>
                <a:gd name="T28" fmla="*/ 0 h 1906"/>
                <a:gd name="T29" fmla="*/ 5740 w 5740"/>
                <a:gd name="T30" fmla="*/ 1906 h 19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grpSp>
      <p:sp>
        <p:nvSpPr>
          <p:cNvPr id="1029" name="Rectangle 12">
            <a:extLst>
              <a:ext uri="{FF2B5EF4-FFF2-40B4-BE49-F238E27FC236}">
                <a16:creationId xmlns:a16="http://schemas.microsoft.com/office/drawing/2014/main" id="{42A16B1C-11C8-854A-A262-A7A542269E4B}"/>
              </a:ext>
            </a:extLst>
          </p:cNvPr>
          <p:cNvSpPr txBox="1">
            <a:spLocks noGrp="1"/>
          </p:cNvSpPr>
          <p:nvPr>
            <p:ph type="title"/>
          </p:nvPr>
        </p:nvSpPr>
        <p:spPr bwMode="auto">
          <a:xfrm>
            <a:off x="457200" y="128588"/>
            <a:ext cx="8218488"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30" name="Text Box 13">
            <a:extLst>
              <a:ext uri="{FF2B5EF4-FFF2-40B4-BE49-F238E27FC236}">
                <a16:creationId xmlns:a16="http://schemas.microsoft.com/office/drawing/2014/main" id="{1A531C0D-77AE-0E4D-8C9F-002C73EA0BC2}"/>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1031" name="Rectangle 14">
            <a:extLst>
              <a:ext uri="{FF2B5EF4-FFF2-40B4-BE49-F238E27FC236}">
                <a16:creationId xmlns:a16="http://schemas.microsoft.com/office/drawing/2014/main" id="{EC47247A-77F4-F348-956A-904C38A51A10}"/>
              </a:ext>
            </a:extLst>
          </p:cNvPr>
          <p:cNvSpPr txBox="1">
            <a:spLocks noGrp="1"/>
          </p:cNvSpPr>
          <p:nvPr>
            <p:ph type="body" idx="1"/>
          </p:nvPr>
        </p:nvSpPr>
        <p:spPr bwMode="auto">
          <a:xfrm>
            <a:off x="457200" y="1600200"/>
            <a:ext cx="8218488" cy="451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7923" r:id="rId1"/>
    <p:sldLayoutId id="2147487924" r:id="rId2"/>
    <p:sldLayoutId id="2147487925" r:id="rId3"/>
    <p:sldLayoutId id="2147487926" r:id="rId4"/>
    <p:sldLayoutId id="2147487927" r:id="rId5"/>
    <p:sldLayoutId id="2147487928" r:id="rId6"/>
    <p:sldLayoutId id="2147487929" r:id="rId7"/>
    <p:sldLayoutId id="2147487930" r:id="rId8"/>
    <p:sldLayoutId id="2147487931" r:id="rId9"/>
    <p:sldLayoutId id="2147487932" r:id="rId10"/>
    <p:sldLayoutId id="2147487933" r:id="rId11"/>
  </p:sldLayoutIdLst>
  <p:transition spd="slow"/>
  <p:txStyles>
    <p:titleStyle>
      <a:lvl1pPr algn="ctr" defTabSz="449263" rtl="0" eaLnBrk="0" fontAlgn="base" hangingPunct="0">
        <a:spcBef>
          <a:spcPct val="0"/>
        </a:spcBef>
        <a:spcAft>
          <a:spcPct val="0"/>
        </a:spcAft>
        <a:defRPr lang="en-GB" sz="4400" b="1">
          <a:solidFill>
            <a:srgbClr val="E5E5FF"/>
          </a:solidFill>
          <a:latin typeface="Garamond"/>
          <a:cs typeface="Lucida Sans Unicode"/>
        </a:defRPr>
      </a:lvl1pPr>
      <a:lvl2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2pPr>
      <a:lvl3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3pPr>
      <a:lvl4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4pPr>
      <a:lvl5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5pPr>
      <a:lvl6pPr marL="4572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6pPr>
      <a:lvl7pPr marL="9144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7pPr>
      <a:lvl8pPr marL="13716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8pPr>
      <a:lvl9pPr marL="18288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9pPr>
    </p:titleStyle>
    <p:bodyStyle>
      <a:lvl1pPr marL="342900" indent="-342900" algn="l" defTabSz="449263" rtl="0" eaLnBrk="0" fontAlgn="base" hangingPunct="0">
        <a:spcBef>
          <a:spcPts val="800"/>
        </a:spcBef>
        <a:spcAft>
          <a:spcPct val="0"/>
        </a:spcAft>
        <a:defRPr lang="en-GB" sz="3200">
          <a:solidFill>
            <a:srgbClr val="2A6099"/>
          </a:solidFill>
          <a:latin typeface="Garamond"/>
          <a:cs typeface="Lucida Sans Unicode"/>
        </a:defRPr>
      </a:lvl1pPr>
      <a:lvl2pPr marL="742950" lvl="1" indent="-285750" algn="l" defTabSz="449263" rtl="0" eaLnBrk="0" fontAlgn="base" hangingPunct="0">
        <a:spcBef>
          <a:spcPts val="700"/>
        </a:spcBef>
        <a:spcAft>
          <a:spcPct val="0"/>
        </a:spcAft>
        <a:defRPr lang="en-GB" sz="2800">
          <a:solidFill>
            <a:srgbClr val="FFFFFF"/>
          </a:solidFill>
          <a:latin typeface="Garamond"/>
          <a:cs typeface="Lucida Sans Unicode"/>
        </a:defRPr>
      </a:lvl2pPr>
      <a:lvl3pPr marL="1143000" lvl="2" indent="-228600" algn="l" defTabSz="449263" rtl="0" eaLnBrk="0" fontAlgn="base" hangingPunct="0">
        <a:spcBef>
          <a:spcPts val="600"/>
        </a:spcBef>
        <a:spcAft>
          <a:spcPct val="0"/>
        </a:spcAft>
        <a:defRPr lang="en-GB" sz="2400">
          <a:solidFill>
            <a:srgbClr val="FFFFFF"/>
          </a:solidFill>
          <a:latin typeface="Garamond"/>
          <a:cs typeface="Lucida Sans Unicode"/>
        </a:defRPr>
      </a:lvl3pPr>
      <a:lvl4pPr marL="1600200" lvl="3" indent="-228600" algn="l" defTabSz="449263" rtl="0" eaLnBrk="0" fontAlgn="base" hangingPunct="0">
        <a:spcBef>
          <a:spcPts val="500"/>
        </a:spcBef>
        <a:spcAft>
          <a:spcPct val="0"/>
        </a:spcAft>
        <a:defRPr lang="en-GB" sz="2000">
          <a:solidFill>
            <a:srgbClr val="FFFFFF"/>
          </a:solidFill>
          <a:latin typeface="Garamond"/>
          <a:cs typeface="Lucida Sans Unicode"/>
        </a:defRPr>
      </a:lvl4pPr>
      <a:lvl5pPr marL="2057400" lvl="4" indent="-228600" algn="l" defTabSz="449263" rtl="0" eaLnBrk="0" fontAlgn="base" hangingPunct="0">
        <a:spcBef>
          <a:spcPts val="500"/>
        </a:spcBef>
        <a:spcAft>
          <a:spcPct val="0"/>
        </a:spcAft>
        <a:defRPr lang="en-GB" sz="2000">
          <a:solidFill>
            <a:srgbClr val="FFFFFF"/>
          </a:solidFill>
          <a:latin typeface="Garamond"/>
          <a:cs typeface="Lucida Sans Unicode"/>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FFFFFF"/>
          </a:solidFill>
          <a:uFillTx/>
          <a:latin typeface="Garamond"/>
          <a:cs typeface="Lucida Sans Unicode"/>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FFFFFF"/>
          </a:solidFill>
          <a:uFillTx/>
          <a:latin typeface="Garamond"/>
          <a:cs typeface="Lucida Sans Unicode"/>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2" name="Rectangle 1">
            <a:extLst>
              <a:ext uri="{FF2B5EF4-FFF2-40B4-BE49-F238E27FC236}">
                <a16:creationId xmlns:a16="http://schemas.microsoft.com/office/drawing/2014/main" id="{AEDC32F7-ADFF-1B4E-8E16-974C92801DF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243" name="Rectangle 2">
            <a:extLst>
              <a:ext uri="{FF2B5EF4-FFF2-40B4-BE49-F238E27FC236}">
                <a16:creationId xmlns:a16="http://schemas.microsoft.com/office/drawing/2014/main" id="{C4572E78-8CD8-EA4D-A5CC-4794004705B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A5C4F52-153D-5E4E-8BDB-2FBCAD46A84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10245" name="Text Box 4">
            <a:extLst>
              <a:ext uri="{FF2B5EF4-FFF2-40B4-BE49-F238E27FC236}">
                <a16:creationId xmlns:a16="http://schemas.microsoft.com/office/drawing/2014/main" id="{1808B8C0-CBA7-034F-A79E-1AE64746946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842A7192-991D-DD48-B455-0EB91721A1C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57BADA0A-CC7C-5F43-AFCC-EBD9C05E754F}"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023" r:id="rId1"/>
    <p:sldLayoutId id="2147488024" r:id="rId2"/>
    <p:sldLayoutId id="2147488025" r:id="rId3"/>
    <p:sldLayoutId id="2147488026" r:id="rId4"/>
    <p:sldLayoutId id="2147488027" r:id="rId5"/>
    <p:sldLayoutId id="2147488028" r:id="rId6"/>
    <p:sldLayoutId id="2147488029" r:id="rId7"/>
    <p:sldLayoutId id="2147488030" r:id="rId8"/>
    <p:sldLayoutId id="2147488031" r:id="rId9"/>
    <p:sldLayoutId id="2147488032" r:id="rId10"/>
    <p:sldLayoutId id="214748803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4450" name="Rectangle 1">
            <a:extLst>
              <a:ext uri="{FF2B5EF4-FFF2-40B4-BE49-F238E27FC236}">
                <a16:creationId xmlns:a16="http://schemas.microsoft.com/office/drawing/2014/main" id="{1C1D86FF-F71E-A74A-8175-6A0728E8836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4451" name="Rectangle 2">
            <a:extLst>
              <a:ext uri="{FF2B5EF4-FFF2-40B4-BE49-F238E27FC236}">
                <a16:creationId xmlns:a16="http://schemas.microsoft.com/office/drawing/2014/main" id="{7DD869F2-F5BA-7C49-80EF-6AF3276814A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5599765-E2C3-D547-B246-14A2C0A0CDA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04453" name="Text Box 4">
            <a:extLst>
              <a:ext uri="{FF2B5EF4-FFF2-40B4-BE49-F238E27FC236}">
                <a16:creationId xmlns:a16="http://schemas.microsoft.com/office/drawing/2014/main" id="{4F3552F3-EA13-4A49-96AD-C01010562E54}"/>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456A343-B8C2-CA4D-84A4-1CBB97F7B21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3272D10-292D-0949-A428-E8D3B95766AC}"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035" r:id="rId1"/>
    <p:sldLayoutId id="2147489036" r:id="rId2"/>
    <p:sldLayoutId id="2147489037" r:id="rId3"/>
    <p:sldLayoutId id="2147489038" r:id="rId4"/>
    <p:sldLayoutId id="2147489039" r:id="rId5"/>
    <p:sldLayoutId id="2147489040" r:id="rId6"/>
    <p:sldLayoutId id="2147489041" r:id="rId7"/>
    <p:sldLayoutId id="2147489042" r:id="rId8"/>
    <p:sldLayoutId id="2147489043" r:id="rId9"/>
    <p:sldLayoutId id="2147489044" r:id="rId10"/>
    <p:sldLayoutId id="214748904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5474" name="Rectangle 1">
            <a:extLst>
              <a:ext uri="{FF2B5EF4-FFF2-40B4-BE49-F238E27FC236}">
                <a16:creationId xmlns:a16="http://schemas.microsoft.com/office/drawing/2014/main" id="{14D75FC3-123B-C546-BC27-BA2DE3579C3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5475" name="Rectangle 2">
            <a:extLst>
              <a:ext uri="{FF2B5EF4-FFF2-40B4-BE49-F238E27FC236}">
                <a16:creationId xmlns:a16="http://schemas.microsoft.com/office/drawing/2014/main" id="{2D39E100-1B70-B04C-9652-0ACC10355D0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105476" name="Text Box 3">
            <a:extLst>
              <a:ext uri="{FF2B5EF4-FFF2-40B4-BE49-F238E27FC236}">
                <a16:creationId xmlns:a16="http://schemas.microsoft.com/office/drawing/2014/main" id="{9900B142-44FD-AE4D-99CA-A50A3E4D9D62}"/>
              </a:ext>
            </a:extLst>
          </p:cNvPr>
          <p:cNvSpPr txBox="1">
            <a:spLocks noChangeArrowheads="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05477" name="Text Box 4">
            <a:extLst>
              <a:ext uri="{FF2B5EF4-FFF2-40B4-BE49-F238E27FC236}">
                <a16:creationId xmlns:a16="http://schemas.microsoft.com/office/drawing/2014/main" id="{5BC128CE-30E5-DD4C-8267-478F0914961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7F7FBC0-721F-7E40-BFBA-457668931D5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4981378-BF61-314C-8347-3AA697CAD617}"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046" r:id="rId1"/>
    <p:sldLayoutId id="2147489047" r:id="rId2"/>
    <p:sldLayoutId id="2147489048" r:id="rId3"/>
    <p:sldLayoutId id="2147489049" r:id="rId4"/>
    <p:sldLayoutId id="2147489050" r:id="rId5"/>
    <p:sldLayoutId id="2147489051" r:id="rId6"/>
    <p:sldLayoutId id="2147489052" r:id="rId7"/>
    <p:sldLayoutId id="2147489053" r:id="rId8"/>
    <p:sldLayoutId id="2147489054" r:id="rId9"/>
    <p:sldLayoutId id="2147489055" r:id="rId10"/>
    <p:sldLayoutId id="214748905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6498" name="Rectangle 1">
            <a:extLst>
              <a:ext uri="{FF2B5EF4-FFF2-40B4-BE49-F238E27FC236}">
                <a16:creationId xmlns:a16="http://schemas.microsoft.com/office/drawing/2014/main" id="{2061794C-A0AD-E04D-ABE3-FCE4575FFDD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6499" name="Rectangle 2">
            <a:extLst>
              <a:ext uri="{FF2B5EF4-FFF2-40B4-BE49-F238E27FC236}">
                <a16:creationId xmlns:a16="http://schemas.microsoft.com/office/drawing/2014/main" id="{42E7A765-430F-3540-8A97-4A56BDAF54B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40B25F5-3134-F345-805B-BF956C178B0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06501" name="Text Box 4">
            <a:extLst>
              <a:ext uri="{FF2B5EF4-FFF2-40B4-BE49-F238E27FC236}">
                <a16:creationId xmlns:a16="http://schemas.microsoft.com/office/drawing/2014/main" id="{73508EDA-53CE-2E41-B9E8-FAC1023399A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EB6789BA-9422-DF42-A58F-B69330FCCD2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9A6711A-A4CB-EA40-9746-E627822BC411}"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057" r:id="rId1"/>
    <p:sldLayoutId id="2147489058" r:id="rId2"/>
    <p:sldLayoutId id="2147489059" r:id="rId3"/>
    <p:sldLayoutId id="2147489060" r:id="rId4"/>
    <p:sldLayoutId id="2147489061" r:id="rId5"/>
    <p:sldLayoutId id="2147489062" r:id="rId6"/>
    <p:sldLayoutId id="2147489063" r:id="rId7"/>
    <p:sldLayoutId id="2147489064" r:id="rId8"/>
    <p:sldLayoutId id="2147489065" r:id="rId9"/>
    <p:sldLayoutId id="2147489066" r:id="rId10"/>
    <p:sldLayoutId id="214748906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7522" name="Rectangle 1">
            <a:extLst>
              <a:ext uri="{FF2B5EF4-FFF2-40B4-BE49-F238E27FC236}">
                <a16:creationId xmlns:a16="http://schemas.microsoft.com/office/drawing/2014/main" id="{7FB59D09-7584-0D44-B092-8E5E382D318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7523" name="Rectangle 2">
            <a:extLst>
              <a:ext uri="{FF2B5EF4-FFF2-40B4-BE49-F238E27FC236}">
                <a16:creationId xmlns:a16="http://schemas.microsoft.com/office/drawing/2014/main" id="{6B087803-F5BA-AC4F-BC9B-8C1CA2898A4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E8046FD-07F9-DE49-BF05-141C3E56E07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07525" name="Text Box 4">
            <a:extLst>
              <a:ext uri="{FF2B5EF4-FFF2-40B4-BE49-F238E27FC236}">
                <a16:creationId xmlns:a16="http://schemas.microsoft.com/office/drawing/2014/main" id="{6681DF08-4B99-2B4E-8F27-1A87857DDE1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6C6F3AE-F2B5-0B49-BDB0-B7019C8CCBF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4283407-1799-0744-8264-7EC92E2D7BBE}"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068" r:id="rId1"/>
    <p:sldLayoutId id="2147489069" r:id="rId2"/>
    <p:sldLayoutId id="2147489070" r:id="rId3"/>
    <p:sldLayoutId id="2147489071" r:id="rId4"/>
    <p:sldLayoutId id="2147489072" r:id="rId5"/>
    <p:sldLayoutId id="2147489073" r:id="rId6"/>
    <p:sldLayoutId id="2147489074" r:id="rId7"/>
    <p:sldLayoutId id="2147489075" r:id="rId8"/>
    <p:sldLayoutId id="2147489076" r:id="rId9"/>
    <p:sldLayoutId id="2147489077" r:id="rId10"/>
    <p:sldLayoutId id="214748907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8546" name="Rectangle 1">
            <a:extLst>
              <a:ext uri="{FF2B5EF4-FFF2-40B4-BE49-F238E27FC236}">
                <a16:creationId xmlns:a16="http://schemas.microsoft.com/office/drawing/2014/main" id="{1178217F-EF62-B747-A5F7-9557DDB30B2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8547" name="Rectangle 2">
            <a:extLst>
              <a:ext uri="{FF2B5EF4-FFF2-40B4-BE49-F238E27FC236}">
                <a16:creationId xmlns:a16="http://schemas.microsoft.com/office/drawing/2014/main" id="{0C55FA4B-6354-A94C-989D-A52E9130E79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C169F88-F86A-1140-A73E-F958C3AF046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08549" name="Text Box 4">
            <a:extLst>
              <a:ext uri="{FF2B5EF4-FFF2-40B4-BE49-F238E27FC236}">
                <a16:creationId xmlns:a16="http://schemas.microsoft.com/office/drawing/2014/main" id="{08BC3474-0E77-4E46-985F-BB7527D9D77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89FA3C8-0375-F04B-9E6D-3090A6AAB1D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8D79F66F-461B-884F-B27D-84494973D7C0}"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079" r:id="rId1"/>
    <p:sldLayoutId id="2147489080" r:id="rId2"/>
    <p:sldLayoutId id="2147489081" r:id="rId3"/>
    <p:sldLayoutId id="2147489082" r:id="rId4"/>
    <p:sldLayoutId id="2147489083" r:id="rId5"/>
    <p:sldLayoutId id="2147489084" r:id="rId6"/>
    <p:sldLayoutId id="2147489085" r:id="rId7"/>
    <p:sldLayoutId id="2147489086" r:id="rId8"/>
    <p:sldLayoutId id="2147489087" r:id="rId9"/>
    <p:sldLayoutId id="2147489088" r:id="rId10"/>
    <p:sldLayoutId id="214748908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9570" name="Rectangle 1">
            <a:extLst>
              <a:ext uri="{FF2B5EF4-FFF2-40B4-BE49-F238E27FC236}">
                <a16:creationId xmlns:a16="http://schemas.microsoft.com/office/drawing/2014/main" id="{D403C194-3221-4C49-898B-BDD125454AF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9571" name="Rectangle 2">
            <a:extLst>
              <a:ext uri="{FF2B5EF4-FFF2-40B4-BE49-F238E27FC236}">
                <a16:creationId xmlns:a16="http://schemas.microsoft.com/office/drawing/2014/main" id="{99AB26C0-8639-D543-B0F6-A1DAF5FEF49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86890D7-4CD3-8844-8DE9-9F314393DF78}"/>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09573" name="Text Box 4">
            <a:extLst>
              <a:ext uri="{FF2B5EF4-FFF2-40B4-BE49-F238E27FC236}">
                <a16:creationId xmlns:a16="http://schemas.microsoft.com/office/drawing/2014/main" id="{EAB71BFB-FA68-6D48-B74D-14BA98199D4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F3FB78F-18FC-6A42-966D-CEF9FD08988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3CE40B8-8387-3945-8B27-AF6D2C9DE42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090" r:id="rId1"/>
    <p:sldLayoutId id="2147489091" r:id="rId2"/>
    <p:sldLayoutId id="2147489092" r:id="rId3"/>
    <p:sldLayoutId id="2147489093" r:id="rId4"/>
    <p:sldLayoutId id="2147489094" r:id="rId5"/>
    <p:sldLayoutId id="2147489095" r:id="rId6"/>
    <p:sldLayoutId id="2147489096" r:id="rId7"/>
    <p:sldLayoutId id="2147489097" r:id="rId8"/>
    <p:sldLayoutId id="2147489098" r:id="rId9"/>
    <p:sldLayoutId id="2147489099" r:id="rId10"/>
    <p:sldLayoutId id="214748910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0594" name="Rectangle 1">
            <a:extLst>
              <a:ext uri="{FF2B5EF4-FFF2-40B4-BE49-F238E27FC236}">
                <a16:creationId xmlns:a16="http://schemas.microsoft.com/office/drawing/2014/main" id="{E881D709-2504-BA44-AAE6-356EAF91987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10595" name="Rectangle 2">
            <a:extLst>
              <a:ext uri="{FF2B5EF4-FFF2-40B4-BE49-F238E27FC236}">
                <a16:creationId xmlns:a16="http://schemas.microsoft.com/office/drawing/2014/main" id="{F56A6A60-8C19-194F-BAF5-37E099053D0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DA280A8-14E0-D247-A301-F33FEFEED84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10597" name="Text Box 4">
            <a:extLst>
              <a:ext uri="{FF2B5EF4-FFF2-40B4-BE49-F238E27FC236}">
                <a16:creationId xmlns:a16="http://schemas.microsoft.com/office/drawing/2014/main" id="{DC922619-443F-7442-8D99-16BFC4B1EF6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9D9A66B4-C88F-1949-9D9C-054C1BDD726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BB725346-909F-5C4C-9A06-75BDC3524EF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101" r:id="rId1"/>
    <p:sldLayoutId id="2147489102" r:id="rId2"/>
    <p:sldLayoutId id="2147489103" r:id="rId3"/>
    <p:sldLayoutId id="2147489104" r:id="rId4"/>
    <p:sldLayoutId id="2147489105" r:id="rId5"/>
    <p:sldLayoutId id="2147489106" r:id="rId6"/>
    <p:sldLayoutId id="2147489107" r:id="rId7"/>
    <p:sldLayoutId id="2147489108" r:id="rId8"/>
    <p:sldLayoutId id="2147489109" r:id="rId9"/>
    <p:sldLayoutId id="2147489110" r:id="rId10"/>
    <p:sldLayoutId id="214748911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618" name="Rectangle 1">
            <a:extLst>
              <a:ext uri="{FF2B5EF4-FFF2-40B4-BE49-F238E27FC236}">
                <a16:creationId xmlns:a16="http://schemas.microsoft.com/office/drawing/2014/main" id="{0FDFA0BB-BEA6-AC40-BBDA-068D93EC067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11619" name="Rectangle 2">
            <a:extLst>
              <a:ext uri="{FF2B5EF4-FFF2-40B4-BE49-F238E27FC236}">
                <a16:creationId xmlns:a16="http://schemas.microsoft.com/office/drawing/2014/main" id="{F380D01F-905C-FD4B-AE62-45D37C183B5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C1A56D3-6CE3-014A-91EC-16A32DAEEF64}"/>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11621" name="Text Box 4">
            <a:extLst>
              <a:ext uri="{FF2B5EF4-FFF2-40B4-BE49-F238E27FC236}">
                <a16:creationId xmlns:a16="http://schemas.microsoft.com/office/drawing/2014/main" id="{CF017F14-AA57-8E45-9361-CB18C36E041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7682BDF-058E-4846-8135-FC8CB7B30DFD}"/>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3409402B-1D84-DB46-BC62-6AF6BC8E3F34}"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112" r:id="rId1"/>
    <p:sldLayoutId id="2147489113" r:id="rId2"/>
    <p:sldLayoutId id="2147489114" r:id="rId3"/>
    <p:sldLayoutId id="2147489115" r:id="rId4"/>
    <p:sldLayoutId id="2147489116" r:id="rId5"/>
    <p:sldLayoutId id="2147489117" r:id="rId6"/>
    <p:sldLayoutId id="2147489118" r:id="rId7"/>
    <p:sldLayoutId id="2147489119" r:id="rId8"/>
    <p:sldLayoutId id="2147489120" r:id="rId9"/>
    <p:sldLayoutId id="2147489121" r:id="rId10"/>
    <p:sldLayoutId id="214748912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3666" name="Rectangle 1">
            <a:extLst>
              <a:ext uri="{FF2B5EF4-FFF2-40B4-BE49-F238E27FC236}">
                <a16:creationId xmlns:a16="http://schemas.microsoft.com/office/drawing/2014/main" id="{222CCBAA-851C-6943-B4E1-6058DA39A81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13667" name="Rectangle 2">
            <a:extLst>
              <a:ext uri="{FF2B5EF4-FFF2-40B4-BE49-F238E27FC236}">
                <a16:creationId xmlns:a16="http://schemas.microsoft.com/office/drawing/2014/main" id="{BA9324A1-3464-1448-A5ED-9EE10880704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36E980C-2BA4-D64A-AE55-C2D25E02D25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13669" name="Text Box 4">
            <a:extLst>
              <a:ext uri="{FF2B5EF4-FFF2-40B4-BE49-F238E27FC236}">
                <a16:creationId xmlns:a16="http://schemas.microsoft.com/office/drawing/2014/main" id="{F4CC9967-A4B1-7041-9E1C-F494A767A745}"/>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D89B46D-FDAF-EC41-A913-A2AF48621FF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DB65652-4A9A-6E44-A0D8-6EEEB1CFA421}"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134" r:id="rId1"/>
    <p:sldLayoutId id="2147489135" r:id="rId2"/>
    <p:sldLayoutId id="2147489136" r:id="rId3"/>
    <p:sldLayoutId id="2147489137" r:id="rId4"/>
    <p:sldLayoutId id="2147489138" r:id="rId5"/>
    <p:sldLayoutId id="2147489139" r:id="rId6"/>
    <p:sldLayoutId id="2147489140" r:id="rId7"/>
    <p:sldLayoutId id="2147489141" r:id="rId8"/>
    <p:sldLayoutId id="2147489142" r:id="rId9"/>
    <p:sldLayoutId id="2147489143" r:id="rId10"/>
    <p:sldLayoutId id="214748914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4690" name="Rectangle 1">
            <a:extLst>
              <a:ext uri="{FF2B5EF4-FFF2-40B4-BE49-F238E27FC236}">
                <a16:creationId xmlns:a16="http://schemas.microsoft.com/office/drawing/2014/main" id="{13D9A22B-0FFA-4B46-9425-1E928138782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14691" name="Rectangle 2">
            <a:extLst>
              <a:ext uri="{FF2B5EF4-FFF2-40B4-BE49-F238E27FC236}">
                <a16:creationId xmlns:a16="http://schemas.microsoft.com/office/drawing/2014/main" id="{8BCA9A79-8FF5-8449-85E8-19654620216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53B8A1C-E58D-EC4C-8917-6D9560F29D0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14693" name="Text Box 4">
            <a:extLst>
              <a:ext uri="{FF2B5EF4-FFF2-40B4-BE49-F238E27FC236}">
                <a16:creationId xmlns:a16="http://schemas.microsoft.com/office/drawing/2014/main" id="{C20D082F-5E2A-6447-A8FC-01BB439F923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416538D-CA76-F542-99A6-9D8BE7F91A6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3E701F36-6A82-CE4F-B659-B5D3E8A68352}"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145" r:id="rId1"/>
    <p:sldLayoutId id="2147489146" r:id="rId2"/>
    <p:sldLayoutId id="2147489147" r:id="rId3"/>
    <p:sldLayoutId id="2147489148" r:id="rId4"/>
    <p:sldLayoutId id="2147489149" r:id="rId5"/>
    <p:sldLayoutId id="2147489150" r:id="rId6"/>
    <p:sldLayoutId id="2147489151" r:id="rId7"/>
    <p:sldLayoutId id="2147489152" r:id="rId8"/>
    <p:sldLayoutId id="2147489153" r:id="rId9"/>
    <p:sldLayoutId id="2147489154" r:id="rId10"/>
    <p:sldLayoutId id="214748915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6" name="Rectangle 1">
            <a:extLst>
              <a:ext uri="{FF2B5EF4-FFF2-40B4-BE49-F238E27FC236}">
                <a16:creationId xmlns:a16="http://schemas.microsoft.com/office/drawing/2014/main" id="{550F311B-5CBF-BB40-B4AD-00BF31CAD2F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1267" name="Rectangle 2">
            <a:extLst>
              <a:ext uri="{FF2B5EF4-FFF2-40B4-BE49-F238E27FC236}">
                <a16:creationId xmlns:a16="http://schemas.microsoft.com/office/drawing/2014/main" id="{415441F9-F8A9-404B-93F9-3EDE157E13B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60D7608-B5CC-784C-BA6B-3ACB6237205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11269" name="Text Box 4">
            <a:extLst>
              <a:ext uri="{FF2B5EF4-FFF2-40B4-BE49-F238E27FC236}">
                <a16:creationId xmlns:a16="http://schemas.microsoft.com/office/drawing/2014/main" id="{F0AEBF6A-B5C8-6F4C-8A51-68AA0DED7D7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5786988-F52A-AE4B-AC20-36CFE179C86D}"/>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7DCE2C96-5326-6945-95D4-E5A977BD13C9}"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034" r:id="rId1"/>
    <p:sldLayoutId id="2147488035" r:id="rId2"/>
    <p:sldLayoutId id="2147488036" r:id="rId3"/>
    <p:sldLayoutId id="2147488037" r:id="rId4"/>
    <p:sldLayoutId id="2147488038" r:id="rId5"/>
    <p:sldLayoutId id="2147488039" r:id="rId6"/>
    <p:sldLayoutId id="2147488040" r:id="rId7"/>
    <p:sldLayoutId id="2147488041" r:id="rId8"/>
    <p:sldLayoutId id="2147488042" r:id="rId9"/>
    <p:sldLayoutId id="2147488043" r:id="rId10"/>
    <p:sldLayoutId id="214748804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5714" name="Rectangle 1">
            <a:extLst>
              <a:ext uri="{FF2B5EF4-FFF2-40B4-BE49-F238E27FC236}">
                <a16:creationId xmlns:a16="http://schemas.microsoft.com/office/drawing/2014/main" id="{943F21A9-02A5-5346-848A-6F085C4F7EA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15715" name="Rectangle 2">
            <a:extLst>
              <a:ext uri="{FF2B5EF4-FFF2-40B4-BE49-F238E27FC236}">
                <a16:creationId xmlns:a16="http://schemas.microsoft.com/office/drawing/2014/main" id="{2F6AADA6-191B-6F4B-B9CC-437DEDC7CB7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BBEA70A-EE03-7142-87E4-6AA636553F0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15717" name="Text Box 4">
            <a:extLst>
              <a:ext uri="{FF2B5EF4-FFF2-40B4-BE49-F238E27FC236}">
                <a16:creationId xmlns:a16="http://schemas.microsoft.com/office/drawing/2014/main" id="{A7D00B7B-506A-9948-BDDE-BF4781A21E2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7C673AD-FD52-C74A-A1DC-7DC5F4FC09E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C014FDF4-42C6-E04F-B911-B2A1C48DAA2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156" r:id="rId1"/>
    <p:sldLayoutId id="2147489157" r:id="rId2"/>
    <p:sldLayoutId id="2147489158" r:id="rId3"/>
    <p:sldLayoutId id="2147489159" r:id="rId4"/>
    <p:sldLayoutId id="2147489160" r:id="rId5"/>
    <p:sldLayoutId id="2147489161" r:id="rId6"/>
    <p:sldLayoutId id="2147489162" r:id="rId7"/>
    <p:sldLayoutId id="2147489163" r:id="rId8"/>
    <p:sldLayoutId id="2147489164" r:id="rId9"/>
    <p:sldLayoutId id="2147489165" r:id="rId10"/>
    <p:sldLayoutId id="214748916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6738" name="Rectangle 1">
            <a:extLst>
              <a:ext uri="{FF2B5EF4-FFF2-40B4-BE49-F238E27FC236}">
                <a16:creationId xmlns:a16="http://schemas.microsoft.com/office/drawing/2014/main" id="{98D8B4AB-891B-BB43-8A80-C3D2298B42D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16739" name="Rectangle 2">
            <a:extLst>
              <a:ext uri="{FF2B5EF4-FFF2-40B4-BE49-F238E27FC236}">
                <a16:creationId xmlns:a16="http://schemas.microsoft.com/office/drawing/2014/main" id="{44C0F9FD-4083-3D41-B1D0-6BA3819ADEA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5C9FADA-D18C-9343-96FF-CB644C924C0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16741" name="Text Box 4">
            <a:extLst>
              <a:ext uri="{FF2B5EF4-FFF2-40B4-BE49-F238E27FC236}">
                <a16:creationId xmlns:a16="http://schemas.microsoft.com/office/drawing/2014/main" id="{604C3EAC-BEE0-EA4B-B5EC-55FC6AA93A53}"/>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FFF84C8-7122-FE4D-A586-08A60062600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B613C23D-7BBB-7145-9D0D-34AA099D9CA5}"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167" r:id="rId1"/>
    <p:sldLayoutId id="2147489168" r:id="rId2"/>
    <p:sldLayoutId id="2147489169" r:id="rId3"/>
    <p:sldLayoutId id="2147489170" r:id="rId4"/>
    <p:sldLayoutId id="2147489171" r:id="rId5"/>
    <p:sldLayoutId id="2147489172" r:id="rId6"/>
    <p:sldLayoutId id="2147489173" r:id="rId7"/>
    <p:sldLayoutId id="2147489174" r:id="rId8"/>
    <p:sldLayoutId id="2147489175" r:id="rId9"/>
    <p:sldLayoutId id="2147489176" r:id="rId10"/>
    <p:sldLayoutId id="214748917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7762" name="Rectangle 1">
            <a:extLst>
              <a:ext uri="{FF2B5EF4-FFF2-40B4-BE49-F238E27FC236}">
                <a16:creationId xmlns:a16="http://schemas.microsoft.com/office/drawing/2014/main" id="{C39D5D2C-4BA0-564E-9DB3-D8AF7BE91A3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17763" name="Rectangle 2">
            <a:extLst>
              <a:ext uri="{FF2B5EF4-FFF2-40B4-BE49-F238E27FC236}">
                <a16:creationId xmlns:a16="http://schemas.microsoft.com/office/drawing/2014/main" id="{8345648F-A020-2644-ABD5-09683D3E2AC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117764" name="Text Box 3">
            <a:extLst>
              <a:ext uri="{FF2B5EF4-FFF2-40B4-BE49-F238E27FC236}">
                <a16:creationId xmlns:a16="http://schemas.microsoft.com/office/drawing/2014/main" id="{6AA87FA2-1BC4-C94C-AE0E-3BCF4E94AB4B}"/>
              </a:ext>
            </a:extLst>
          </p:cNvPr>
          <p:cNvSpPr txBox="1">
            <a:spLocks noChangeArrowheads="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17765" name="Text Box 4">
            <a:extLst>
              <a:ext uri="{FF2B5EF4-FFF2-40B4-BE49-F238E27FC236}">
                <a16:creationId xmlns:a16="http://schemas.microsoft.com/office/drawing/2014/main" id="{3983A83C-E217-764A-AF60-669F8BFA85F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8494152-04AE-394A-902C-D3E9F3F0712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FC22588-94D4-4445-A2D0-9DD64370848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178" r:id="rId1"/>
    <p:sldLayoutId id="2147489179" r:id="rId2"/>
    <p:sldLayoutId id="2147489180" r:id="rId3"/>
    <p:sldLayoutId id="2147489181" r:id="rId4"/>
    <p:sldLayoutId id="2147489182" r:id="rId5"/>
    <p:sldLayoutId id="2147489183" r:id="rId6"/>
    <p:sldLayoutId id="2147489184" r:id="rId7"/>
    <p:sldLayoutId id="2147489185" r:id="rId8"/>
    <p:sldLayoutId id="2147489186" r:id="rId9"/>
    <p:sldLayoutId id="2147489187" r:id="rId10"/>
    <p:sldLayoutId id="214748918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8786" name="Rectangle 1">
            <a:extLst>
              <a:ext uri="{FF2B5EF4-FFF2-40B4-BE49-F238E27FC236}">
                <a16:creationId xmlns:a16="http://schemas.microsoft.com/office/drawing/2014/main" id="{CF4EB00A-CE97-BB44-99B9-4CF899B3F91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18787" name="Rectangle 2">
            <a:extLst>
              <a:ext uri="{FF2B5EF4-FFF2-40B4-BE49-F238E27FC236}">
                <a16:creationId xmlns:a16="http://schemas.microsoft.com/office/drawing/2014/main" id="{BF755F06-F5C9-8C4B-8183-CBCC24BED49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3E3DCA3-7FF5-C94F-8084-47D2668144E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18789" name="Text Box 4">
            <a:extLst>
              <a:ext uri="{FF2B5EF4-FFF2-40B4-BE49-F238E27FC236}">
                <a16:creationId xmlns:a16="http://schemas.microsoft.com/office/drawing/2014/main" id="{A7B412B9-2982-B64F-AD51-37245AF3AC45}"/>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3075C60-1B82-2949-9D76-5E159AAA879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BCBBEC14-165D-C848-AE3C-C6D5451F9946}"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189" r:id="rId1"/>
    <p:sldLayoutId id="2147489190" r:id="rId2"/>
    <p:sldLayoutId id="2147489191" r:id="rId3"/>
    <p:sldLayoutId id="2147489192" r:id="rId4"/>
    <p:sldLayoutId id="2147489193" r:id="rId5"/>
    <p:sldLayoutId id="2147489194" r:id="rId6"/>
    <p:sldLayoutId id="2147489195" r:id="rId7"/>
    <p:sldLayoutId id="2147489196" r:id="rId8"/>
    <p:sldLayoutId id="2147489197" r:id="rId9"/>
    <p:sldLayoutId id="2147489198" r:id="rId10"/>
    <p:sldLayoutId id="214748919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9810" name="Rectangle 1">
            <a:extLst>
              <a:ext uri="{FF2B5EF4-FFF2-40B4-BE49-F238E27FC236}">
                <a16:creationId xmlns:a16="http://schemas.microsoft.com/office/drawing/2014/main" id="{53496392-62F7-5D45-A748-EE211FABE84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19811" name="Rectangle 2">
            <a:extLst>
              <a:ext uri="{FF2B5EF4-FFF2-40B4-BE49-F238E27FC236}">
                <a16:creationId xmlns:a16="http://schemas.microsoft.com/office/drawing/2014/main" id="{E3DB67CB-D76A-FA43-B1C4-7B252233A8D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3835A47-6A43-0140-8487-EBF23D537C2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19813" name="Text Box 4">
            <a:extLst>
              <a:ext uri="{FF2B5EF4-FFF2-40B4-BE49-F238E27FC236}">
                <a16:creationId xmlns:a16="http://schemas.microsoft.com/office/drawing/2014/main" id="{37A99B52-C421-4A4A-A257-8957A7A146C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C70278B-0E2F-7B49-81EF-8F30284D83A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3338AE41-3A35-A84B-A108-D2F943596F56}"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200" r:id="rId1"/>
    <p:sldLayoutId id="2147489201" r:id="rId2"/>
    <p:sldLayoutId id="2147489202" r:id="rId3"/>
    <p:sldLayoutId id="2147489203" r:id="rId4"/>
    <p:sldLayoutId id="2147489204" r:id="rId5"/>
    <p:sldLayoutId id="2147489205" r:id="rId6"/>
    <p:sldLayoutId id="2147489206" r:id="rId7"/>
    <p:sldLayoutId id="2147489207" r:id="rId8"/>
    <p:sldLayoutId id="2147489208" r:id="rId9"/>
    <p:sldLayoutId id="2147489209" r:id="rId10"/>
    <p:sldLayoutId id="214748921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0834" name="Rectangle 1">
            <a:extLst>
              <a:ext uri="{FF2B5EF4-FFF2-40B4-BE49-F238E27FC236}">
                <a16:creationId xmlns:a16="http://schemas.microsoft.com/office/drawing/2014/main" id="{54685EEE-FE58-824F-8345-7D7F516E5DB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20835" name="Rectangle 2">
            <a:extLst>
              <a:ext uri="{FF2B5EF4-FFF2-40B4-BE49-F238E27FC236}">
                <a16:creationId xmlns:a16="http://schemas.microsoft.com/office/drawing/2014/main" id="{B48B6252-6F83-2348-9CBC-402FFCB761A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7E3A293-AC91-DC4E-A2EA-3A41B08691C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20837" name="Text Box 4">
            <a:extLst>
              <a:ext uri="{FF2B5EF4-FFF2-40B4-BE49-F238E27FC236}">
                <a16:creationId xmlns:a16="http://schemas.microsoft.com/office/drawing/2014/main" id="{98121292-3D9D-B642-BF54-8415D1D1E9F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815C1460-AABE-FD47-8D17-4739F70F3AA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0854FB2-00C5-174D-BD63-B7867F7C71E1}"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211" r:id="rId1"/>
    <p:sldLayoutId id="2147489212" r:id="rId2"/>
    <p:sldLayoutId id="2147489213" r:id="rId3"/>
    <p:sldLayoutId id="2147489214" r:id="rId4"/>
    <p:sldLayoutId id="2147489215" r:id="rId5"/>
    <p:sldLayoutId id="2147489216" r:id="rId6"/>
    <p:sldLayoutId id="2147489217" r:id="rId7"/>
    <p:sldLayoutId id="2147489218" r:id="rId8"/>
    <p:sldLayoutId id="2147489219" r:id="rId9"/>
    <p:sldLayoutId id="2147489220" r:id="rId10"/>
    <p:sldLayoutId id="214748922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1858" name="Rectangle 1">
            <a:extLst>
              <a:ext uri="{FF2B5EF4-FFF2-40B4-BE49-F238E27FC236}">
                <a16:creationId xmlns:a16="http://schemas.microsoft.com/office/drawing/2014/main" id="{CFE4FB28-CBB1-454E-B8E4-972C82F1B6D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21859" name="Rectangle 2">
            <a:extLst>
              <a:ext uri="{FF2B5EF4-FFF2-40B4-BE49-F238E27FC236}">
                <a16:creationId xmlns:a16="http://schemas.microsoft.com/office/drawing/2014/main" id="{81FDE437-DDB9-7B43-9C93-306EE67A065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EF7018F-24AD-6040-8087-70F3D0E91CA4}"/>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21861" name="Text Box 4">
            <a:extLst>
              <a:ext uri="{FF2B5EF4-FFF2-40B4-BE49-F238E27FC236}">
                <a16:creationId xmlns:a16="http://schemas.microsoft.com/office/drawing/2014/main" id="{549600EE-D578-0342-A6A2-CD7C5E07A35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840800B-7ECF-114D-8D5F-53E4DF6BD0A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CE18C46C-D06B-4948-B56B-75721C53412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222" r:id="rId1"/>
    <p:sldLayoutId id="2147489223" r:id="rId2"/>
    <p:sldLayoutId id="2147489224" r:id="rId3"/>
    <p:sldLayoutId id="2147489225" r:id="rId4"/>
    <p:sldLayoutId id="2147489226" r:id="rId5"/>
    <p:sldLayoutId id="2147489227" r:id="rId6"/>
    <p:sldLayoutId id="2147489228" r:id="rId7"/>
    <p:sldLayoutId id="2147489229" r:id="rId8"/>
    <p:sldLayoutId id="2147489230" r:id="rId9"/>
    <p:sldLayoutId id="2147489231" r:id="rId10"/>
    <p:sldLayoutId id="214748923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882" name="Rectangle 1">
            <a:extLst>
              <a:ext uri="{FF2B5EF4-FFF2-40B4-BE49-F238E27FC236}">
                <a16:creationId xmlns:a16="http://schemas.microsoft.com/office/drawing/2014/main" id="{71797F75-B3F7-F041-969A-338879DDF02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22883" name="Rectangle 2">
            <a:extLst>
              <a:ext uri="{FF2B5EF4-FFF2-40B4-BE49-F238E27FC236}">
                <a16:creationId xmlns:a16="http://schemas.microsoft.com/office/drawing/2014/main" id="{4F16F0C6-CCC2-914F-9949-F66393B1509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EC5A89B-8201-1F4E-80CD-B969F077C3E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22885" name="Text Box 4">
            <a:extLst>
              <a:ext uri="{FF2B5EF4-FFF2-40B4-BE49-F238E27FC236}">
                <a16:creationId xmlns:a16="http://schemas.microsoft.com/office/drawing/2014/main" id="{419E2F29-A7AE-A54D-B625-AB29BF483FE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67D5380-E5C0-2B43-9F33-15FCC9ED238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B2870DF-3179-7042-B0C1-C1E18E5A877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233" r:id="rId1"/>
    <p:sldLayoutId id="2147489234" r:id="rId2"/>
    <p:sldLayoutId id="2147489235" r:id="rId3"/>
    <p:sldLayoutId id="2147489236" r:id="rId4"/>
    <p:sldLayoutId id="2147489237" r:id="rId5"/>
    <p:sldLayoutId id="2147489238" r:id="rId6"/>
    <p:sldLayoutId id="2147489239" r:id="rId7"/>
    <p:sldLayoutId id="2147489240" r:id="rId8"/>
    <p:sldLayoutId id="2147489241" r:id="rId9"/>
    <p:sldLayoutId id="2147489242" r:id="rId10"/>
    <p:sldLayoutId id="214748924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3906" name="Rectangle 1">
            <a:extLst>
              <a:ext uri="{FF2B5EF4-FFF2-40B4-BE49-F238E27FC236}">
                <a16:creationId xmlns:a16="http://schemas.microsoft.com/office/drawing/2014/main" id="{3C28AF20-3AFD-7845-87E3-8F3997C2636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23907" name="Rectangle 2">
            <a:extLst>
              <a:ext uri="{FF2B5EF4-FFF2-40B4-BE49-F238E27FC236}">
                <a16:creationId xmlns:a16="http://schemas.microsoft.com/office/drawing/2014/main" id="{7B950986-2BD7-DD44-9D5C-946A0966CBC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1DECB29-73DD-0E46-BAE1-A56744C7D81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23909" name="Text Box 4">
            <a:extLst>
              <a:ext uri="{FF2B5EF4-FFF2-40B4-BE49-F238E27FC236}">
                <a16:creationId xmlns:a16="http://schemas.microsoft.com/office/drawing/2014/main" id="{0CCBFE33-6DED-7D40-8118-681EE8BCB3F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930F1258-CF3E-E249-9DC4-BFBE67844F2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37B588D5-FA04-4C4E-98D9-E6241D629860}"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244" r:id="rId1"/>
    <p:sldLayoutId id="2147489245" r:id="rId2"/>
    <p:sldLayoutId id="2147489246" r:id="rId3"/>
    <p:sldLayoutId id="2147489247" r:id="rId4"/>
    <p:sldLayoutId id="2147489248" r:id="rId5"/>
    <p:sldLayoutId id="2147489249" r:id="rId6"/>
    <p:sldLayoutId id="2147489250" r:id="rId7"/>
    <p:sldLayoutId id="2147489251" r:id="rId8"/>
    <p:sldLayoutId id="2147489252" r:id="rId9"/>
    <p:sldLayoutId id="2147489253" r:id="rId10"/>
    <p:sldLayoutId id="214748925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4930" name="Rectangle 1">
            <a:extLst>
              <a:ext uri="{FF2B5EF4-FFF2-40B4-BE49-F238E27FC236}">
                <a16:creationId xmlns:a16="http://schemas.microsoft.com/office/drawing/2014/main" id="{DDF480C4-063A-7641-89D4-7EA35704583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24931" name="Rectangle 2">
            <a:extLst>
              <a:ext uri="{FF2B5EF4-FFF2-40B4-BE49-F238E27FC236}">
                <a16:creationId xmlns:a16="http://schemas.microsoft.com/office/drawing/2014/main" id="{E1D829DC-7C5C-144A-810A-781E5FB554A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0993BFB-59E3-1C4E-BF81-916B989CC78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24933" name="Text Box 4">
            <a:extLst>
              <a:ext uri="{FF2B5EF4-FFF2-40B4-BE49-F238E27FC236}">
                <a16:creationId xmlns:a16="http://schemas.microsoft.com/office/drawing/2014/main" id="{28F855E1-8467-ED4A-A505-BE2321A3C3B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BD10B22-BB53-F142-9D9B-A973A7C697B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F6A6E7A-E913-3143-BA76-781CD313810F}"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255" r:id="rId1"/>
    <p:sldLayoutId id="2147489256" r:id="rId2"/>
    <p:sldLayoutId id="2147489257" r:id="rId3"/>
    <p:sldLayoutId id="2147489258" r:id="rId4"/>
    <p:sldLayoutId id="2147489259" r:id="rId5"/>
    <p:sldLayoutId id="2147489260" r:id="rId6"/>
    <p:sldLayoutId id="2147489261" r:id="rId7"/>
    <p:sldLayoutId id="2147489262" r:id="rId8"/>
    <p:sldLayoutId id="2147489263" r:id="rId9"/>
    <p:sldLayoutId id="2147489264" r:id="rId10"/>
    <p:sldLayoutId id="2147489265" r:id="rId11"/>
    <p:sldLayoutId id="2147491841" r:id="rId12"/>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90" name="Rectangle 1">
            <a:extLst>
              <a:ext uri="{FF2B5EF4-FFF2-40B4-BE49-F238E27FC236}">
                <a16:creationId xmlns:a16="http://schemas.microsoft.com/office/drawing/2014/main" id="{8E7320D9-DFB4-5A48-89BE-C4A40320FB6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2291" name="Rectangle 2">
            <a:extLst>
              <a:ext uri="{FF2B5EF4-FFF2-40B4-BE49-F238E27FC236}">
                <a16:creationId xmlns:a16="http://schemas.microsoft.com/office/drawing/2014/main" id="{E2FDEB28-07F3-1E4C-9BDD-539DF1B0B50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49E161A-5308-7541-85C1-29C184D336A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12293" name="Text Box 4">
            <a:extLst>
              <a:ext uri="{FF2B5EF4-FFF2-40B4-BE49-F238E27FC236}">
                <a16:creationId xmlns:a16="http://schemas.microsoft.com/office/drawing/2014/main" id="{D2B63109-2E56-C340-9595-907BBBEF4D2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DC8DF0C-7A99-BD48-AFEA-56D699228B7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E3EF22F3-5E23-AC4B-9A2C-D702EB05399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045" r:id="rId1"/>
    <p:sldLayoutId id="2147488046" r:id="rId2"/>
    <p:sldLayoutId id="2147488047" r:id="rId3"/>
    <p:sldLayoutId id="2147488048" r:id="rId4"/>
    <p:sldLayoutId id="2147488049" r:id="rId5"/>
    <p:sldLayoutId id="2147488050" r:id="rId6"/>
    <p:sldLayoutId id="2147488051" r:id="rId7"/>
    <p:sldLayoutId id="2147488052" r:id="rId8"/>
    <p:sldLayoutId id="2147488053" r:id="rId9"/>
    <p:sldLayoutId id="2147488054" r:id="rId10"/>
    <p:sldLayoutId id="214748805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5954" name="Rectangle 1">
            <a:extLst>
              <a:ext uri="{FF2B5EF4-FFF2-40B4-BE49-F238E27FC236}">
                <a16:creationId xmlns:a16="http://schemas.microsoft.com/office/drawing/2014/main" id="{9025F863-6FE7-874D-814B-A16ACEAE672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25955" name="Rectangle 2">
            <a:extLst>
              <a:ext uri="{FF2B5EF4-FFF2-40B4-BE49-F238E27FC236}">
                <a16:creationId xmlns:a16="http://schemas.microsoft.com/office/drawing/2014/main" id="{B1A919CC-884F-5347-9F53-46E50FFA6DF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EF01491-F35F-274F-9150-D189516AA60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25957" name="Text Box 4">
            <a:extLst>
              <a:ext uri="{FF2B5EF4-FFF2-40B4-BE49-F238E27FC236}">
                <a16:creationId xmlns:a16="http://schemas.microsoft.com/office/drawing/2014/main" id="{C691F004-53E8-5B4C-B035-6D7C52E7B28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D15B167-EEAA-404B-ABEB-60DE3000BAF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3B4A1A3-3C66-C545-92EC-8F5B7FB92EBF}"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266" r:id="rId1"/>
    <p:sldLayoutId id="2147489267" r:id="rId2"/>
    <p:sldLayoutId id="2147489268" r:id="rId3"/>
    <p:sldLayoutId id="2147489269" r:id="rId4"/>
    <p:sldLayoutId id="2147489270" r:id="rId5"/>
    <p:sldLayoutId id="2147489271" r:id="rId6"/>
    <p:sldLayoutId id="2147489272" r:id="rId7"/>
    <p:sldLayoutId id="2147489273" r:id="rId8"/>
    <p:sldLayoutId id="2147489274" r:id="rId9"/>
    <p:sldLayoutId id="2147489275" r:id="rId10"/>
    <p:sldLayoutId id="214748927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6978" name="Rectangle 1">
            <a:extLst>
              <a:ext uri="{FF2B5EF4-FFF2-40B4-BE49-F238E27FC236}">
                <a16:creationId xmlns:a16="http://schemas.microsoft.com/office/drawing/2014/main" id="{1001935E-E5C6-A348-9367-9478B0EB296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26979" name="Rectangle 2">
            <a:extLst>
              <a:ext uri="{FF2B5EF4-FFF2-40B4-BE49-F238E27FC236}">
                <a16:creationId xmlns:a16="http://schemas.microsoft.com/office/drawing/2014/main" id="{0C2E1E3D-ECBC-5C49-A1D0-269FE89FB46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982B9207-F8C3-E34F-A8E7-96480A7C3174}"/>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26981" name="Text Box 4">
            <a:extLst>
              <a:ext uri="{FF2B5EF4-FFF2-40B4-BE49-F238E27FC236}">
                <a16:creationId xmlns:a16="http://schemas.microsoft.com/office/drawing/2014/main" id="{20E9787F-0344-E94E-BFA4-902C629E69E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F0C6B55-410E-054D-B91F-B925C8EDDD3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854A338F-A198-924F-AAA1-6725C5C64783}"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277" r:id="rId1"/>
    <p:sldLayoutId id="2147489278" r:id="rId2"/>
    <p:sldLayoutId id="2147489279" r:id="rId3"/>
    <p:sldLayoutId id="2147489280" r:id="rId4"/>
    <p:sldLayoutId id="2147489281" r:id="rId5"/>
    <p:sldLayoutId id="2147489282" r:id="rId6"/>
    <p:sldLayoutId id="2147489283" r:id="rId7"/>
    <p:sldLayoutId id="2147489284" r:id="rId8"/>
    <p:sldLayoutId id="2147489285" r:id="rId9"/>
    <p:sldLayoutId id="2147489286" r:id="rId10"/>
    <p:sldLayoutId id="214748928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8002" name="Rectangle 1">
            <a:extLst>
              <a:ext uri="{FF2B5EF4-FFF2-40B4-BE49-F238E27FC236}">
                <a16:creationId xmlns:a16="http://schemas.microsoft.com/office/drawing/2014/main" id="{B582DDAF-72C3-B144-9522-B95446B4D44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28003" name="Rectangle 2">
            <a:extLst>
              <a:ext uri="{FF2B5EF4-FFF2-40B4-BE49-F238E27FC236}">
                <a16:creationId xmlns:a16="http://schemas.microsoft.com/office/drawing/2014/main" id="{49B077EF-3A1B-6444-961D-EF6BA495FD1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F0F00C88-08E1-F44B-A309-FCC3A0CE6383}"/>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28005" name="Text Box 4">
            <a:extLst>
              <a:ext uri="{FF2B5EF4-FFF2-40B4-BE49-F238E27FC236}">
                <a16:creationId xmlns:a16="http://schemas.microsoft.com/office/drawing/2014/main" id="{1DAC51A7-4E69-C649-8902-8CE34CC0F55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4EB2C76-C1D8-EA4F-80C5-27CA29A5979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A7EDED1-F71D-7241-8A65-4AAEBB718FF3}"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288" r:id="rId1"/>
    <p:sldLayoutId id="2147489289" r:id="rId2"/>
    <p:sldLayoutId id="2147489290" r:id="rId3"/>
    <p:sldLayoutId id="2147489291" r:id="rId4"/>
    <p:sldLayoutId id="2147489292" r:id="rId5"/>
    <p:sldLayoutId id="2147489293" r:id="rId6"/>
    <p:sldLayoutId id="2147489294" r:id="rId7"/>
    <p:sldLayoutId id="2147489295" r:id="rId8"/>
    <p:sldLayoutId id="2147489296" r:id="rId9"/>
    <p:sldLayoutId id="2147489297" r:id="rId10"/>
    <p:sldLayoutId id="214748929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9026" name="Rectangle 1">
            <a:extLst>
              <a:ext uri="{FF2B5EF4-FFF2-40B4-BE49-F238E27FC236}">
                <a16:creationId xmlns:a16="http://schemas.microsoft.com/office/drawing/2014/main" id="{B0942760-8B63-4246-8A68-04F1E4B58AD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29027" name="Rectangle 2">
            <a:extLst>
              <a:ext uri="{FF2B5EF4-FFF2-40B4-BE49-F238E27FC236}">
                <a16:creationId xmlns:a16="http://schemas.microsoft.com/office/drawing/2014/main" id="{87BEA5BA-B5CB-4D4C-B9A4-1B409E315A9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E201662-023A-B349-BD33-F6EED242450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29029" name="Text Box 4">
            <a:extLst>
              <a:ext uri="{FF2B5EF4-FFF2-40B4-BE49-F238E27FC236}">
                <a16:creationId xmlns:a16="http://schemas.microsoft.com/office/drawing/2014/main" id="{1A84070D-0810-894E-9FFA-87A7A466269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D9374B9-B6CD-7749-A170-58404992A73D}"/>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B9EC27F-2B0B-2B4A-BBE4-C28DC5E6BC45}"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299" r:id="rId1"/>
    <p:sldLayoutId id="2147489300" r:id="rId2"/>
    <p:sldLayoutId id="2147489301" r:id="rId3"/>
    <p:sldLayoutId id="2147489302" r:id="rId4"/>
    <p:sldLayoutId id="2147489303" r:id="rId5"/>
    <p:sldLayoutId id="2147489304" r:id="rId6"/>
    <p:sldLayoutId id="2147489305" r:id="rId7"/>
    <p:sldLayoutId id="2147489306" r:id="rId8"/>
    <p:sldLayoutId id="2147489307" r:id="rId9"/>
    <p:sldLayoutId id="2147489308" r:id="rId10"/>
    <p:sldLayoutId id="214748930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0050" name="Rectangle 1">
            <a:extLst>
              <a:ext uri="{FF2B5EF4-FFF2-40B4-BE49-F238E27FC236}">
                <a16:creationId xmlns:a16="http://schemas.microsoft.com/office/drawing/2014/main" id="{663A0BB7-8A62-B54E-B3DA-5BB56F3676B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30051" name="Rectangle 2">
            <a:extLst>
              <a:ext uri="{FF2B5EF4-FFF2-40B4-BE49-F238E27FC236}">
                <a16:creationId xmlns:a16="http://schemas.microsoft.com/office/drawing/2014/main" id="{DE52442A-D374-E941-8DE4-A559F235FDA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130052" name="Text Box 3">
            <a:extLst>
              <a:ext uri="{FF2B5EF4-FFF2-40B4-BE49-F238E27FC236}">
                <a16:creationId xmlns:a16="http://schemas.microsoft.com/office/drawing/2014/main" id="{52818C63-6D27-A84B-8FB0-8956EA11C7A5}"/>
              </a:ext>
            </a:extLst>
          </p:cNvPr>
          <p:cNvSpPr txBox="1">
            <a:spLocks noChangeArrowheads="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30053" name="Text Box 4">
            <a:extLst>
              <a:ext uri="{FF2B5EF4-FFF2-40B4-BE49-F238E27FC236}">
                <a16:creationId xmlns:a16="http://schemas.microsoft.com/office/drawing/2014/main" id="{F2F1E109-96E2-B548-91F1-E7ABC8A9291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25AB845-9FED-FB47-9F78-BA11BAF6A59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7B2918AB-F84F-A94D-A57B-79C75848905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310" r:id="rId1"/>
    <p:sldLayoutId id="2147489311" r:id="rId2"/>
    <p:sldLayoutId id="2147489312" r:id="rId3"/>
    <p:sldLayoutId id="2147489313" r:id="rId4"/>
    <p:sldLayoutId id="2147489314" r:id="rId5"/>
    <p:sldLayoutId id="2147489315" r:id="rId6"/>
    <p:sldLayoutId id="2147489316" r:id="rId7"/>
    <p:sldLayoutId id="2147489317" r:id="rId8"/>
    <p:sldLayoutId id="2147489318" r:id="rId9"/>
    <p:sldLayoutId id="2147489319" r:id="rId10"/>
    <p:sldLayoutId id="214748932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1074" name="Rectangle 1">
            <a:extLst>
              <a:ext uri="{FF2B5EF4-FFF2-40B4-BE49-F238E27FC236}">
                <a16:creationId xmlns:a16="http://schemas.microsoft.com/office/drawing/2014/main" id="{1C123915-899B-864C-A7F9-7E0A446695D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31075" name="Rectangle 2">
            <a:extLst>
              <a:ext uri="{FF2B5EF4-FFF2-40B4-BE49-F238E27FC236}">
                <a16:creationId xmlns:a16="http://schemas.microsoft.com/office/drawing/2014/main" id="{028992A3-DA76-5841-87D8-04F590A3331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E31F19B-EEDB-AC4C-856B-FF404FE4B89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31077" name="Text Box 4">
            <a:extLst>
              <a:ext uri="{FF2B5EF4-FFF2-40B4-BE49-F238E27FC236}">
                <a16:creationId xmlns:a16="http://schemas.microsoft.com/office/drawing/2014/main" id="{65060984-8ABD-724C-B813-B595692B91F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38FF044-C3D3-BC41-BEC1-79614A4DB22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DDB49CBB-FC4E-0947-9B42-10C464552A34}"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321" r:id="rId1"/>
    <p:sldLayoutId id="2147489322" r:id="rId2"/>
    <p:sldLayoutId id="2147489323" r:id="rId3"/>
    <p:sldLayoutId id="2147489324" r:id="rId4"/>
    <p:sldLayoutId id="2147489325" r:id="rId5"/>
    <p:sldLayoutId id="2147489326" r:id="rId6"/>
    <p:sldLayoutId id="2147489327" r:id="rId7"/>
    <p:sldLayoutId id="2147489328" r:id="rId8"/>
    <p:sldLayoutId id="2147489329" r:id="rId9"/>
    <p:sldLayoutId id="2147489330" r:id="rId10"/>
    <p:sldLayoutId id="214748933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2098" name="Rectangle 1">
            <a:extLst>
              <a:ext uri="{FF2B5EF4-FFF2-40B4-BE49-F238E27FC236}">
                <a16:creationId xmlns:a16="http://schemas.microsoft.com/office/drawing/2014/main" id="{17CF2E29-B5BB-624E-B994-8D2A753D144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32099" name="Rectangle 2">
            <a:extLst>
              <a:ext uri="{FF2B5EF4-FFF2-40B4-BE49-F238E27FC236}">
                <a16:creationId xmlns:a16="http://schemas.microsoft.com/office/drawing/2014/main" id="{45C834E2-0581-C34D-875C-125DB18E35D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A439B033-DC25-8D4A-AB39-E1721351FC8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32101" name="Text Box 4">
            <a:extLst>
              <a:ext uri="{FF2B5EF4-FFF2-40B4-BE49-F238E27FC236}">
                <a16:creationId xmlns:a16="http://schemas.microsoft.com/office/drawing/2014/main" id="{E12FDBB2-2F59-9248-87FA-684A9EF9E5D3}"/>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865A6DA3-EE22-5B46-965C-5F96EEE6EED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D773F6CC-5E7C-C448-B315-D5F8B6217BC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332" r:id="rId1"/>
    <p:sldLayoutId id="2147489333" r:id="rId2"/>
    <p:sldLayoutId id="2147489334" r:id="rId3"/>
    <p:sldLayoutId id="2147489335" r:id="rId4"/>
    <p:sldLayoutId id="2147489336" r:id="rId5"/>
    <p:sldLayoutId id="2147489337" r:id="rId6"/>
    <p:sldLayoutId id="2147489338" r:id="rId7"/>
    <p:sldLayoutId id="2147489339" r:id="rId8"/>
    <p:sldLayoutId id="2147489340" r:id="rId9"/>
    <p:sldLayoutId id="2147489341" r:id="rId10"/>
    <p:sldLayoutId id="214748934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3122" name="Rectangle 1">
            <a:extLst>
              <a:ext uri="{FF2B5EF4-FFF2-40B4-BE49-F238E27FC236}">
                <a16:creationId xmlns:a16="http://schemas.microsoft.com/office/drawing/2014/main" id="{868D1FC9-E5D3-AE4A-A706-4AFAB048193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33123" name="Rectangle 2">
            <a:extLst>
              <a:ext uri="{FF2B5EF4-FFF2-40B4-BE49-F238E27FC236}">
                <a16:creationId xmlns:a16="http://schemas.microsoft.com/office/drawing/2014/main" id="{97A743DE-7F3B-3A4D-8542-55258DDEFFF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9E1B25E-E242-0E4E-93A5-8689AC0F4B5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33125" name="Text Box 4">
            <a:extLst>
              <a:ext uri="{FF2B5EF4-FFF2-40B4-BE49-F238E27FC236}">
                <a16:creationId xmlns:a16="http://schemas.microsoft.com/office/drawing/2014/main" id="{357DAEB4-1260-5A41-A134-46F8E2A4B2D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14A5350-ED1A-2E4B-8F37-94FCE124CD4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92CBAE8-C6A2-8841-BCF0-DCA9248CE6DF}"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343" r:id="rId1"/>
    <p:sldLayoutId id="2147489344" r:id="rId2"/>
    <p:sldLayoutId id="2147489345" r:id="rId3"/>
    <p:sldLayoutId id="2147489346" r:id="rId4"/>
    <p:sldLayoutId id="2147489347" r:id="rId5"/>
    <p:sldLayoutId id="2147489348" r:id="rId6"/>
    <p:sldLayoutId id="2147489349" r:id="rId7"/>
    <p:sldLayoutId id="2147489350" r:id="rId8"/>
    <p:sldLayoutId id="2147489351" r:id="rId9"/>
    <p:sldLayoutId id="2147489352" r:id="rId10"/>
    <p:sldLayoutId id="214748935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4146" name="Rectangle 1">
            <a:extLst>
              <a:ext uri="{FF2B5EF4-FFF2-40B4-BE49-F238E27FC236}">
                <a16:creationId xmlns:a16="http://schemas.microsoft.com/office/drawing/2014/main" id="{82445D6F-AD5C-3740-B383-BB69F9359E3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34147" name="Rectangle 2">
            <a:extLst>
              <a:ext uri="{FF2B5EF4-FFF2-40B4-BE49-F238E27FC236}">
                <a16:creationId xmlns:a16="http://schemas.microsoft.com/office/drawing/2014/main" id="{AEA7B0D8-4D18-6149-9F46-AFE00F85F5C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5C286EC-BC20-C242-93B2-82683B0B8ED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34149" name="Text Box 4">
            <a:extLst>
              <a:ext uri="{FF2B5EF4-FFF2-40B4-BE49-F238E27FC236}">
                <a16:creationId xmlns:a16="http://schemas.microsoft.com/office/drawing/2014/main" id="{699D5F8F-50C3-1141-9377-CCDC2E8D648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392271F-A05C-AD44-9AA8-02F61E76E92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02446B1-35E1-E94B-AAE4-1A72A2C5CE46}"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354" r:id="rId1"/>
    <p:sldLayoutId id="2147489355" r:id="rId2"/>
    <p:sldLayoutId id="2147489356" r:id="rId3"/>
    <p:sldLayoutId id="2147489357" r:id="rId4"/>
    <p:sldLayoutId id="2147489358" r:id="rId5"/>
    <p:sldLayoutId id="2147489359" r:id="rId6"/>
    <p:sldLayoutId id="2147489360" r:id="rId7"/>
    <p:sldLayoutId id="2147489361" r:id="rId8"/>
    <p:sldLayoutId id="2147489362" r:id="rId9"/>
    <p:sldLayoutId id="2147489363" r:id="rId10"/>
    <p:sldLayoutId id="214748936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5170" name="Rectangle 1">
            <a:extLst>
              <a:ext uri="{FF2B5EF4-FFF2-40B4-BE49-F238E27FC236}">
                <a16:creationId xmlns:a16="http://schemas.microsoft.com/office/drawing/2014/main" id="{0E196700-A6DF-094F-ACC2-E125D615BC9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35171" name="Rectangle 2">
            <a:extLst>
              <a:ext uri="{FF2B5EF4-FFF2-40B4-BE49-F238E27FC236}">
                <a16:creationId xmlns:a16="http://schemas.microsoft.com/office/drawing/2014/main" id="{2D7BC838-815C-6246-95BF-7CE5FA68616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5A3DA27-23A8-414B-929E-BD438273448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35173" name="Text Box 4">
            <a:extLst>
              <a:ext uri="{FF2B5EF4-FFF2-40B4-BE49-F238E27FC236}">
                <a16:creationId xmlns:a16="http://schemas.microsoft.com/office/drawing/2014/main" id="{F923A1EA-CEAC-824E-92C1-CDD2998B05E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4BFB9D2-8A6B-2849-BCBA-9C6050D197C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26A4FDAB-ECB7-B04D-9796-8B6B6CC3B160}"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365" r:id="rId1"/>
    <p:sldLayoutId id="2147489366" r:id="rId2"/>
    <p:sldLayoutId id="2147489367" r:id="rId3"/>
    <p:sldLayoutId id="2147489368" r:id="rId4"/>
    <p:sldLayoutId id="2147489369" r:id="rId5"/>
    <p:sldLayoutId id="2147489370" r:id="rId6"/>
    <p:sldLayoutId id="2147489371" r:id="rId7"/>
    <p:sldLayoutId id="2147489372" r:id="rId8"/>
    <p:sldLayoutId id="2147489373" r:id="rId9"/>
    <p:sldLayoutId id="2147489374" r:id="rId10"/>
    <p:sldLayoutId id="214748937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314" name="Rectangle 1">
            <a:extLst>
              <a:ext uri="{FF2B5EF4-FFF2-40B4-BE49-F238E27FC236}">
                <a16:creationId xmlns:a16="http://schemas.microsoft.com/office/drawing/2014/main" id="{D26D6596-6901-8348-BEFC-C43847A383EA}"/>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3315" name="Rectangle 2">
            <a:extLst>
              <a:ext uri="{FF2B5EF4-FFF2-40B4-BE49-F238E27FC236}">
                <a16:creationId xmlns:a16="http://schemas.microsoft.com/office/drawing/2014/main" id="{8E9163C0-F148-414E-B1D7-C49EB3645F6B}"/>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3316" name="Rectangle 3">
            <a:extLst>
              <a:ext uri="{FF2B5EF4-FFF2-40B4-BE49-F238E27FC236}">
                <a16:creationId xmlns:a16="http://schemas.microsoft.com/office/drawing/2014/main" id="{317AB668-76D8-E14D-8901-8F4FD7F32949}"/>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3317" name="Rectangle 4">
            <a:extLst>
              <a:ext uri="{FF2B5EF4-FFF2-40B4-BE49-F238E27FC236}">
                <a16:creationId xmlns:a16="http://schemas.microsoft.com/office/drawing/2014/main" id="{955285CA-4525-6640-B37C-8C14BB9EE94A}"/>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74CBD958-A759-DC4B-9BB4-BF4BE2D72550}"/>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alibri"/>
                <a:ea typeface="Microsoft YaHei"/>
                <a:cs typeface="Lucida Sans Unicode" pitchFamily="34"/>
              </a:defRPr>
            </a:lvl1pPr>
          </a:lstStyle>
          <a:p>
            <a:pPr>
              <a:defRPr/>
            </a:pPr>
            <a:r>
              <a:t>March 2015</a:t>
            </a:r>
          </a:p>
        </p:txBody>
      </p:sp>
      <p:sp>
        <p:nvSpPr>
          <p:cNvPr id="13319" name="Text Box 6">
            <a:extLst>
              <a:ext uri="{FF2B5EF4-FFF2-40B4-BE49-F238E27FC236}">
                <a16:creationId xmlns:a16="http://schemas.microsoft.com/office/drawing/2014/main" id="{AD5AA2FC-38BF-A349-BACB-CB9943F92AA4}"/>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7FED91B5-2FF4-5E49-AC1B-027EAB9C7A4B}"/>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alibri"/>
                <a:ea typeface="Microsoft YaHei"/>
                <a:cs typeface="Lucida Sans Unicode" pitchFamily="34"/>
              </a:defRPr>
            </a:lvl1pPr>
          </a:lstStyle>
          <a:p>
            <a:pPr>
              <a:defRPr/>
            </a:pPr>
            <a:fld id="{48C28464-496C-7A4E-BCBB-388870E126FE}" type="slidenum">
              <a:rPr/>
              <a:pPr>
                <a:defRPr/>
              </a:pPr>
              <a:t>‹#›</a:t>
            </a:fld>
            <a:endParaRPr/>
          </a:p>
        </p:txBody>
      </p:sp>
      <p:sp>
        <p:nvSpPr>
          <p:cNvPr id="13321" name="Line 8">
            <a:extLst>
              <a:ext uri="{FF2B5EF4-FFF2-40B4-BE49-F238E27FC236}">
                <a16:creationId xmlns:a16="http://schemas.microsoft.com/office/drawing/2014/main" id="{6B2F860C-2E9D-2043-9801-CAD999E90827}"/>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Tree>
  </p:cSld>
  <p:clrMap bg1="lt1" tx1="dk1" bg2="lt2" tx2="dk2" accent1="accent1" accent2="accent2" accent3="accent3" accent4="accent4" accent5="accent5" accent6="accent6" hlink="hlink" folHlink="folHlink"/>
  <p:sldLayoutIdLst>
    <p:sldLayoutId id="2147488056" r:id="rId1"/>
    <p:sldLayoutId id="2147488057" r:id="rId2"/>
    <p:sldLayoutId id="2147488058" r:id="rId3"/>
    <p:sldLayoutId id="2147488059" r:id="rId4"/>
    <p:sldLayoutId id="2147488060" r:id="rId5"/>
    <p:sldLayoutId id="2147488061" r:id="rId6"/>
    <p:sldLayoutId id="2147488062" r:id="rId7"/>
    <p:sldLayoutId id="2147488063" r:id="rId8"/>
    <p:sldLayoutId id="2147488064" r:id="rId9"/>
    <p:sldLayoutId id="2147488065" r:id="rId10"/>
    <p:sldLayoutId id="2147488066"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6194" name="Rectangle 1">
            <a:extLst>
              <a:ext uri="{FF2B5EF4-FFF2-40B4-BE49-F238E27FC236}">
                <a16:creationId xmlns:a16="http://schemas.microsoft.com/office/drawing/2014/main" id="{E10BE068-EE33-1A46-AC81-FF7890B83DF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36195" name="Rectangle 2">
            <a:extLst>
              <a:ext uri="{FF2B5EF4-FFF2-40B4-BE49-F238E27FC236}">
                <a16:creationId xmlns:a16="http://schemas.microsoft.com/office/drawing/2014/main" id="{BEB188EB-55A0-C344-A9DE-352FF18889A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51B74B2-E8E8-454D-90A4-B1E77F31D53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36197" name="Text Box 4">
            <a:extLst>
              <a:ext uri="{FF2B5EF4-FFF2-40B4-BE49-F238E27FC236}">
                <a16:creationId xmlns:a16="http://schemas.microsoft.com/office/drawing/2014/main" id="{DD0B68EC-55A4-A04A-A2A2-CE64FA16A0D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3CE732F-3130-894D-8D1A-0D48EF58B7F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65A77A8-0BA1-7E48-A838-F03EBE306D2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376" r:id="rId1"/>
    <p:sldLayoutId id="2147489377" r:id="rId2"/>
    <p:sldLayoutId id="2147489378" r:id="rId3"/>
    <p:sldLayoutId id="2147489379" r:id="rId4"/>
    <p:sldLayoutId id="2147489380" r:id="rId5"/>
    <p:sldLayoutId id="2147489381" r:id="rId6"/>
    <p:sldLayoutId id="2147489382" r:id="rId7"/>
    <p:sldLayoutId id="2147489383" r:id="rId8"/>
    <p:sldLayoutId id="2147489384" r:id="rId9"/>
    <p:sldLayoutId id="2147489385" r:id="rId10"/>
    <p:sldLayoutId id="214748938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7218" name="Rectangle 1">
            <a:extLst>
              <a:ext uri="{FF2B5EF4-FFF2-40B4-BE49-F238E27FC236}">
                <a16:creationId xmlns:a16="http://schemas.microsoft.com/office/drawing/2014/main" id="{93C8649E-6417-FB4A-82EC-098B75AE682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37219" name="Rectangle 2">
            <a:extLst>
              <a:ext uri="{FF2B5EF4-FFF2-40B4-BE49-F238E27FC236}">
                <a16:creationId xmlns:a16="http://schemas.microsoft.com/office/drawing/2014/main" id="{1C2C98BF-03F8-AF4B-82E8-2C74FE3AAE1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BDD4A70-5F86-3640-8497-EDFD4EF1079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37221" name="Text Box 4">
            <a:extLst>
              <a:ext uri="{FF2B5EF4-FFF2-40B4-BE49-F238E27FC236}">
                <a16:creationId xmlns:a16="http://schemas.microsoft.com/office/drawing/2014/main" id="{E3A7DF0E-FE2D-7D49-86A7-24300058E4B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932A0CF-E72F-4B4B-98A5-7B8AAFBFE80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D7B2165-625E-8443-935F-9CA2F6DA2D58}"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387" r:id="rId1"/>
    <p:sldLayoutId id="2147489388" r:id="rId2"/>
    <p:sldLayoutId id="2147489389" r:id="rId3"/>
    <p:sldLayoutId id="2147489390" r:id="rId4"/>
    <p:sldLayoutId id="2147489391" r:id="rId5"/>
    <p:sldLayoutId id="2147489392" r:id="rId6"/>
    <p:sldLayoutId id="2147489393" r:id="rId7"/>
    <p:sldLayoutId id="2147489394" r:id="rId8"/>
    <p:sldLayoutId id="2147489395" r:id="rId9"/>
    <p:sldLayoutId id="2147489396" r:id="rId10"/>
    <p:sldLayoutId id="214748939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8242" name="Rectangle 1">
            <a:extLst>
              <a:ext uri="{FF2B5EF4-FFF2-40B4-BE49-F238E27FC236}">
                <a16:creationId xmlns:a16="http://schemas.microsoft.com/office/drawing/2014/main" id="{22B31E4C-B581-1448-B6C4-922AB61E352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38243" name="Rectangle 2">
            <a:extLst>
              <a:ext uri="{FF2B5EF4-FFF2-40B4-BE49-F238E27FC236}">
                <a16:creationId xmlns:a16="http://schemas.microsoft.com/office/drawing/2014/main" id="{A66B1FB4-F2EF-C444-8A88-791F7AEA2F4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3ABFBFB-EB18-AC4E-860F-3A92E66C1FD3}"/>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38245" name="Text Box 4">
            <a:extLst>
              <a:ext uri="{FF2B5EF4-FFF2-40B4-BE49-F238E27FC236}">
                <a16:creationId xmlns:a16="http://schemas.microsoft.com/office/drawing/2014/main" id="{B7F04DD5-DA35-9244-99D5-D73B0C6F6E1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075F289-CB8C-4D4B-A792-6E84084ABCD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34C5423-645F-4B4F-98BE-AE3E205A4C24}"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398" r:id="rId1"/>
    <p:sldLayoutId id="2147489399" r:id="rId2"/>
    <p:sldLayoutId id="2147489400" r:id="rId3"/>
    <p:sldLayoutId id="2147489401" r:id="rId4"/>
    <p:sldLayoutId id="2147489402" r:id="rId5"/>
    <p:sldLayoutId id="2147489403" r:id="rId6"/>
    <p:sldLayoutId id="2147489404" r:id="rId7"/>
    <p:sldLayoutId id="2147489405" r:id="rId8"/>
    <p:sldLayoutId id="2147489406" r:id="rId9"/>
    <p:sldLayoutId id="2147489407" r:id="rId10"/>
    <p:sldLayoutId id="214748940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9266" name="Rectangle 1">
            <a:extLst>
              <a:ext uri="{FF2B5EF4-FFF2-40B4-BE49-F238E27FC236}">
                <a16:creationId xmlns:a16="http://schemas.microsoft.com/office/drawing/2014/main" id="{E4A80259-8F6B-184F-A9BB-93725E46E82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39267" name="Rectangle 2">
            <a:extLst>
              <a:ext uri="{FF2B5EF4-FFF2-40B4-BE49-F238E27FC236}">
                <a16:creationId xmlns:a16="http://schemas.microsoft.com/office/drawing/2014/main" id="{612782CB-C318-4D4F-9C51-82EE368C27B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69B7AF2-C577-1D49-9186-701C6CF5005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39269" name="Text Box 4">
            <a:extLst>
              <a:ext uri="{FF2B5EF4-FFF2-40B4-BE49-F238E27FC236}">
                <a16:creationId xmlns:a16="http://schemas.microsoft.com/office/drawing/2014/main" id="{2DC7853F-EE5E-B945-BE44-3DD7AF7EB595}"/>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CB228E3-4CF6-174E-B3CB-991E42B5AEC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4C6A3E65-1AAA-DD47-B386-66DFA184C5E0}"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409" r:id="rId1"/>
    <p:sldLayoutId id="2147489410" r:id="rId2"/>
    <p:sldLayoutId id="2147489411" r:id="rId3"/>
    <p:sldLayoutId id="2147489412" r:id="rId4"/>
    <p:sldLayoutId id="2147489413" r:id="rId5"/>
    <p:sldLayoutId id="2147489414" r:id="rId6"/>
    <p:sldLayoutId id="2147489415" r:id="rId7"/>
    <p:sldLayoutId id="2147489416" r:id="rId8"/>
    <p:sldLayoutId id="2147489417" r:id="rId9"/>
    <p:sldLayoutId id="2147489418" r:id="rId10"/>
    <p:sldLayoutId id="214748941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0290" name="Rectangle 1">
            <a:extLst>
              <a:ext uri="{FF2B5EF4-FFF2-40B4-BE49-F238E27FC236}">
                <a16:creationId xmlns:a16="http://schemas.microsoft.com/office/drawing/2014/main" id="{5F3CF97F-50D4-6448-ABAE-B25F863D61F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40291" name="Rectangle 2">
            <a:extLst>
              <a:ext uri="{FF2B5EF4-FFF2-40B4-BE49-F238E27FC236}">
                <a16:creationId xmlns:a16="http://schemas.microsoft.com/office/drawing/2014/main" id="{EAD69724-EA35-384F-A935-F36C0770199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512742D-0CC6-6E4F-99B6-794F3A4B1B9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40293" name="Text Box 4">
            <a:extLst>
              <a:ext uri="{FF2B5EF4-FFF2-40B4-BE49-F238E27FC236}">
                <a16:creationId xmlns:a16="http://schemas.microsoft.com/office/drawing/2014/main" id="{41D92B1A-D7C1-D14E-9BD7-5FEACC47CFA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6E3F5BF-426C-1E46-AECC-A121308DA35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09B3219-6360-914D-AAC5-023603555E6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420" r:id="rId1"/>
    <p:sldLayoutId id="2147489421" r:id="rId2"/>
    <p:sldLayoutId id="2147489422" r:id="rId3"/>
    <p:sldLayoutId id="2147489423" r:id="rId4"/>
    <p:sldLayoutId id="2147489424" r:id="rId5"/>
    <p:sldLayoutId id="2147489425" r:id="rId6"/>
    <p:sldLayoutId id="2147489426" r:id="rId7"/>
    <p:sldLayoutId id="2147489427" r:id="rId8"/>
    <p:sldLayoutId id="2147489428" r:id="rId9"/>
    <p:sldLayoutId id="2147489429" r:id="rId10"/>
    <p:sldLayoutId id="214748943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1314" name="Rectangle 1">
            <a:extLst>
              <a:ext uri="{FF2B5EF4-FFF2-40B4-BE49-F238E27FC236}">
                <a16:creationId xmlns:a16="http://schemas.microsoft.com/office/drawing/2014/main" id="{855E9F8A-53B7-BD41-B1E0-0F8A14A07172}"/>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41315" name="Rectangle 2">
            <a:extLst>
              <a:ext uri="{FF2B5EF4-FFF2-40B4-BE49-F238E27FC236}">
                <a16:creationId xmlns:a16="http://schemas.microsoft.com/office/drawing/2014/main" id="{3CA55D34-460E-ED4F-B0B8-8511385BE5A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B43C8D4-385F-7349-9756-E8A0D195C32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41317" name="Text Box 4">
            <a:extLst>
              <a:ext uri="{FF2B5EF4-FFF2-40B4-BE49-F238E27FC236}">
                <a16:creationId xmlns:a16="http://schemas.microsoft.com/office/drawing/2014/main" id="{B0FBC4A9-E84A-A64D-A774-92D733A7BDC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6110358-080A-A643-8EF1-C8ADAA26292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785F0E36-9097-6247-BCBC-B809B3440F3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431" r:id="rId1"/>
    <p:sldLayoutId id="2147489432" r:id="rId2"/>
    <p:sldLayoutId id="2147489433" r:id="rId3"/>
    <p:sldLayoutId id="2147489434" r:id="rId4"/>
    <p:sldLayoutId id="2147489435" r:id="rId5"/>
    <p:sldLayoutId id="2147489436" r:id="rId6"/>
    <p:sldLayoutId id="2147489437" r:id="rId7"/>
    <p:sldLayoutId id="2147489438" r:id="rId8"/>
    <p:sldLayoutId id="2147489439" r:id="rId9"/>
    <p:sldLayoutId id="2147489440" r:id="rId10"/>
    <p:sldLayoutId id="214748944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2338" name="Rectangle 1">
            <a:extLst>
              <a:ext uri="{FF2B5EF4-FFF2-40B4-BE49-F238E27FC236}">
                <a16:creationId xmlns:a16="http://schemas.microsoft.com/office/drawing/2014/main" id="{BD09CCF3-9BCA-F44D-8DAA-B1F88AC167A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42339" name="Rectangle 2">
            <a:extLst>
              <a:ext uri="{FF2B5EF4-FFF2-40B4-BE49-F238E27FC236}">
                <a16:creationId xmlns:a16="http://schemas.microsoft.com/office/drawing/2014/main" id="{18DA2874-6B29-F24E-8268-7B38548CD2A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142340" name="Text Box 3">
            <a:extLst>
              <a:ext uri="{FF2B5EF4-FFF2-40B4-BE49-F238E27FC236}">
                <a16:creationId xmlns:a16="http://schemas.microsoft.com/office/drawing/2014/main" id="{4CA061E4-BC8F-CD49-ABAE-3B6616C375FF}"/>
              </a:ext>
            </a:extLst>
          </p:cNvPr>
          <p:cNvSpPr txBox="1">
            <a:spLocks noChangeArrowheads="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2341" name="Text Box 4">
            <a:extLst>
              <a:ext uri="{FF2B5EF4-FFF2-40B4-BE49-F238E27FC236}">
                <a16:creationId xmlns:a16="http://schemas.microsoft.com/office/drawing/2014/main" id="{5ADAE785-5033-B04A-B4CC-0ED6941134E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A623C85-E86E-1740-968F-FF797647053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FAE670D9-201F-B242-84EB-B7CEEA51939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442" r:id="rId1"/>
    <p:sldLayoutId id="2147489443" r:id="rId2"/>
    <p:sldLayoutId id="2147489444" r:id="rId3"/>
    <p:sldLayoutId id="2147489445" r:id="rId4"/>
    <p:sldLayoutId id="2147489446" r:id="rId5"/>
    <p:sldLayoutId id="2147489447" r:id="rId6"/>
    <p:sldLayoutId id="2147489448" r:id="rId7"/>
    <p:sldLayoutId id="2147489449" r:id="rId8"/>
    <p:sldLayoutId id="2147489450" r:id="rId9"/>
    <p:sldLayoutId id="2147489451" r:id="rId10"/>
    <p:sldLayoutId id="214748945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4386" name="Rectangle 1">
            <a:extLst>
              <a:ext uri="{FF2B5EF4-FFF2-40B4-BE49-F238E27FC236}">
                <a16:creationId xmlns:a16="http://schemas.microsoft.com/office/drawing/2014/main" id="{35C4CA77-45BA-4C43-BC6A-C0C2DC4BE41D}"/>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4387" name="Rectangle 2">
            <a:extLst>
              <a:ext uri="{FF2B5EF4-FFF2-40B4-BE49-F238E27FC236}">
                <a16:creationId xmlns:a16="http://schemas.microsoft.com/office/drawing/2014/main" id="{B9A094A7-A5D0-064D-8FF8-62910E94E210}"/>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4388" name="Line 3">
            <a:extLst>
              <a:ext uri="{FF2B5EF4-FFF2-40B4-BE49-F238E27FC236}">
                <a16:creationId xmlns:a16="http://schemas.microsoft.com/office/drawing/2014/main" id="{12BAC9A2-59CD-8E46-B772-B64980C4AF69}"/>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44389" name="Rectangle 4">
            <a:extLst>
              <a:ext uri="{FF2B5EF4-FFF2-40B4-BE49-F238E27FC236}">
                <a16:creationId xmlns:a16="http://schemas.microsoft.com/office/drawing/2014/main" id="{B341A46B-5E2D-F64B-A0E4-4D35BDAB1B12}"/>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44390" name="Rectangle 5">
            <a:extLst>
              <a:ext uri="{FF2B5EF4-FFF2-40B4-BE49-F238E27FC236}">
                <a16:creationId xmlns:a16="http://schemas.microsoft.com/office/drawing/2014/main" id="{18950039-4EFC-0A4A-9B20-9471E778DC02}"/>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674B3FFF-6FCE-BD49-B322-79D51BE40D55}"/>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44392" name="Text Box 7">
            <a:extLst>
              <a:ext uri="{FF2B5EF4-FFF2-40B4-BE49-F238E27FC236}">
                <a16:creationId xmlns:a16="http://schemas.microsoft.com/office/drawing/2014/main" id="{EF2E6BC3-A82C-8F40-A638-B94293C55592}"/>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04F52DFA-B122-0843-9851-7CDFC0FFDFC9}"/>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F6BDB80E-FC54-3648-9E44-D1F2BD950782}"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464" r:id="rId1"/>
    <p:sldLayoutId id="2147489465" r:id="rId2"/>
    <p:sldLayoutId id="2147489466" r:id="rId3"/>
    <p:sldLayoutId id="2147489467" r:id="rId4"/>
    <p:sldLayoutId id="2147489468" r:id="rId5"/>
    <p:sldLayoutId id="2147489469" r:id="rId6"/>
    <p:sldLayoutId id="2147489470" r:id="rId7"/>
    <p:sldLayoutId id="2147489471" r:id="rId8"/>
    <p:sldLayoutId id="2147489472" r:id="rId9"/>
    <p:sldLayoutId id="2147489473" r:id="rId10"/>
    <p:sldLayoutId id="2147489474"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5410" name="Rectangle 1">
            <a:extLst>
              <a:ext uri="{FF2B5EF4-FFF2-40B4-BE49-F238E27FC236}">
                <a16:creationId xmlns:a16="http://schemas.microsoft.com/office/drawing/2014/main" id="{466BF189-3521-5848-9C2A-8226EBDDFD90}"/>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5411" name="Rectangle 2">
            <a:extLst>
              <a:ext uri="{FF2B5EF4-FFF2-40B4-BE49-F238E27FC236}">
                <a16:creationId xmlns:a16="http://schemas.microsoft.com/office/drawing/2014/main" id="{1199A3BE-AE66-0F43-9438-BD1DF3F83933}"/>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5412" name="Line 3">
            <a:extLst>
              <a:ext uri="{FF2B5EF4-FFF2-40B4-BE49-F238E27FC236}">
                <a16:creationId xmlns:a16="http://schemas.microsoft.com/office/drawing/2014/main" id="{8B729DA6-4491-3247-85C2-C99289175916}"/>
              </a:ext>
            </a:extLst>
          </p:cNvPr>
          <p:cNvSpPr>
            <a:spLocks/>
          </p:cNvSpPr>
          <p:nvPr/>
        </p:nvSpPr>
        <p:spPr bwMode="auto">
          <a:xfrm>
            <a:off x="906463" y="4343400"/>
            <a:ext cx="7405687" cy="1588"/>
          </a:xfrm>
          <a:custGeom>
            <a:avLst/>
            <a:gdLst>
              <a:gd name="T0" fmla="*/ 3702845 w 7405689"/>
              <a:gd name="T1" fmla="*/ 0 h 1591"/>
              <a:gd name="T2" fmla="*/ 7405689 w 7405689"/>
              <a:gd name="T3" fmla="*/ 796 h 1591"/>
              <a:gd name="T4" fmla="*/ 3702845 w 7405689"/>
              <a:gd name="T5" fmla="*/ 1591 h 1591"/>
              <a:gd name="T6" fmla="*/ 0 w 7405689"/>
              <a:gd name="T7" fmla="*/ 796 h 1591"/>
              <a:gd name="T8" fmla="*/ 0 w 7405689"/>
              <a:gd name="T9" fmla="*/ 0 h 1591"/>
              <a:gd name="T10" fmla="*/ 7405689 w 7405689"/>
              <a:gd name="T11" fmla="*/ 1591 h 1591"/>
              <a:gd name="T12" fmla="*/ 17694720 60000 65536"/>
              <a:gd name="T13" fmla="*/ 0 60000 65536"/>
              <a:gd name="T14" fmla="*/ 5898240 60000 65536"/>
              <a:gd name="T15" fmla="*/ 11796480 60000 65536"/>
              <a:gd name="T16" fmla="*/ 5898240 60000 65536"/>
              <a:gd name="T17" fmla="*/ 17694720 60000 65536"/>
              <a:gd name="T18" fmla="*/ 0 w 7405689"/>
              <a:gd name="T19" fmla="*/ 0 h 1591"/>
              <a:gd name="T20" fmla="*/ 7405689 w 7405689"/>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05689" h="1591">
                <a:moveTo>
                  <a:pt x="0" y="0"/>
                </a:moveTo>
                <a:lnTo>
                  <a:pt x="7405689"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45413" name="Rectangle 4">
            <a:extLst>
              <a:ext uri="{FF2B5EF4-FFF2-40B4-BE49-F238E27FC236}">
                <a16:creationId xmlns:a16="http://schemas.microsoft.com/office/drawing/2014/main" id="{E99B3274-66BD-AD4A-AA9E-60BC1D55AE47}"/>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45414" name="Rectangle 5">
            <a:extLst>
              <a:ext uri="{FF2B5EF4-FFF2-40B4-BE49-F238E27FC236}">
                <a16:creationId xmlns:a16="http://schemas.microsoft.com/office/drawing/2014/main" id="{AA9DF2AB-CCDC-8B4B-B7E7-006DD36B0CDB}"/>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216A99B4-6C2B-9142-88DA-1998B632EC3B}"/>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45416" name="Text Box 7">
            <a:extLst>
              <a:ext uri="{FF2B5EF4-FFF2-40B4-BE49-F238E27FC236}">
                <a16:creationId xmlns:a16="http://schemas.microsoft.com/office/drawing/2014/main" id="{2CD5AF5F-AC0D-0440-B42F-8AC29134EE07}"/>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B88C6EAF-4970-F84C-A792-5DAB30CAD289}"/>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18703746-C1CD-DC43-BCB3-0AE648CA27F8}"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6434" name="Rectangle 1">
            <a:extLst>
              <a:ext uri="{FF2B5EF4-FFF2-40B4-BE49-F238E27FC236}">
                <a16:creationId xmlns:a16="http://schemas.microsoft.com/office/drawing/2014/main" id="{6ACA782A-F645-DE46-B4E9-58A5593E6955}"/>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6435" name="Rectangle 2">
            <a:extLst>
              <a:ext uri="{FF2B5EF4-FFF2-40B4-BE49-F238E27FC236}">
                <a16:creationId xmlns:a16="http://schemas.microsoft.com/office/drawing/2014/main" id="{BE9E3A07-8446-F14C-A78F-312F5DC399E8}"/>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6436" name="Line 3">
            <a:extLst>
              <a:ext uri="{FF2B5EF4-FFF2-40B4-BE49-F238E27FC236}">
                <a16:creationId xmlns:a16="http://schemas.microsoft.com/office/drawing/2014/main" id="{7D1940F8-9FEF-D147-8875-8BC57AA0FA6A}"/>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46437" name="Rectangle 4">
            <a:extLst>
              <a:ext uri="{FF2B5EF4-FFF2-40B4-BE49-F238E27FC236}">
                <a16:creationId xmlns:a16="http://schemas.microsoft.com/office/drawing/2014/main" id="{DDFD966E-D72A-7142-A2B7-74D7202EC9BC}"/>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46438" name="Rectangle 5">
            <a:extLst>
              <a:ext uri="{FF2B5EF4-FFF2-40B4-BE49-F238E27FC236}">
                <a16:creationId xmlns:a16="http://schemas.microsoft.com/office/drawing/2014/main" id="{FA173BA9-6FAB-A649-B44A-FEDD2A09FA2C}"/>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D846D3B5-6DA7-D84C-BD40-692B7B82A229}"/>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46440" name="Text Box 7">
            <a:extLst>
              <a:ext uri="{FF2B5EF4-FFF2-40B4-BE49-F238E27FC236}">
                <a16:creationId xmlns:a16="http://schemas.microsoft.com/office/drawing/2014/main" id="{5B6EB971-C34D-2C40-B037-B0E3058F26C6}"/>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7708CC44-1287-0341-9AEE-888171CFD559}"/>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6AFEFECF-3BC9-D84B-A15A-D69ED520F30E}"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486" r:id="rId1"/>
    <p:sldLayoutId id="2147489487" r:id="rId2"/>
    <p:sldLayoutId id="2147489488" r:id="rId3"/>
    <p:sldLayoutId id="2147489489" r:id="rId4"/>
    <p:sldLayoutId id="2147489490" r:id="rId5"/>
    <p:sldLayoutId id="2147489491" r:id="rId6"/>
    <p:sldLayoutId id="2147489492" r:id="rId7"/>
    <p:sldLayoutId id="2147489493" r:id="rId8"/>
    <p:sldLayoutId id="2147489494" r:id="rId9"/>
    <p:sldLayoutId id="2147489495" r:id="rId10"/>
    <p:sldLayoutId id="2147489496"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338" name="Rectangle 1">
            <a:extLst>
              <a:ext uri="{FF2B5EF4-FFF2-40B4-BE49-F238E27FC236}">
                <a16:creationId xmlns:a16="http://schemas.microsoft.com/office/drawing/2014/main" id="{CBD77168-293D-E341-B421-008B3A0F2ECB}"/>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339" name="Rectangle 2">
            <a:extLst>
              <a:ext uri="{FF2B5EF4-FFF2-40B4-BE49-F238E27FC236}">
                <a16:creationId xmlns:a16="http://schemas.microsoft.com/office/drawing/2014/main" id="{C1E50821-6EB3-DD44-AC3A-BFFC5647C88E}"/>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340" name="Rectangle 3">
            <a:extLst>
              <a:ext uri="{FF2B5EF4-FFF2-40B4-BE49-F238E27FC236}">
                <a16:creationId xmlns:a16="http://schemas.microsoft.com/office/drawing/2014/main" id="{175CE172-B3D1-7A41-9D65-844FA4174723}"/>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4341" name="Rectangle 4">
            <a:extLst>
              <a:ext uri="{FF2B5EF4-FFF2-40B4-BE49-F238E27FC236}">
                <a16:creationId xmlns:a16="http://schemas.microsoft.com/office/drawing/2014/main" id="{E582D59A-CA69-7D47-99C4-55CD95615C58}"/>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C0F902A6-6A45-944F-85A7-B42EDB6FFA21}"/>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alibri"/>
                <a:ea typeface="Microsoft YaHei"/>
                <a:cs typeface="Lucida Sans Unicode" pitchFamily="34"/>
              </a:defRPr>
            </a:lvl1pPr>
          </a:lstStyle>
          <a:p>
            <a:pPr>
              <a:defRPr/>
            </a:pPr>
            <a:r>
              <a:t>March 2015</a:t>
            </a:r>
          </a:p>
        </p:txBody>
      </p:sp>
      <p:sp>
        <p:nvSpPr>
          <p:cNvPr id="14343" name="Text Box 6">
            <a:extLst>
              <a:ext uri="{FF2B5EF4-FFF2-40B4-BE49-F238E27FC236}">
                <a16:creationId xmlns:a16="http://schemas.microsoft.com/office/drawing/2014/main" id="{79CC8DC0-F6C5-384F-8B77-EB817B84CF7A}"/>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C21583CD-D9A0-4940-A768-740B4AD0425B}"/>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alibri"/>
                <a:ea typeface="Microsoft YaHei"/>
                <a:cs typeface="Lucida Sans Unicode" pitchFamily="34"/>
              </a:defRPr>
            </a:lvl1pPr>
          </a:lstStyle>
          <a:p>
            <a:pPr>
              <a:defRPr/>
            </a:pPr>
            <a:fld id="{C3C17739-D77C-EA4D-95F9-D3BEA38353CB}" type="slidenum">
              <a:rPr/>
              <a:pPr>
                <a:defRPr/>
              </a:pPr>
              <a:t>‹#›</a:t>
            </a:fld>
            <a:endParaRPr/>
          </a:p>
        </p:txBody>
      </p:sp>
      <p:sp>
        <p:nvSpPr>
          <p:cNvPr id="14345" name="Line 8">
            <a:extLst>
              <a:ext uri="{FF2B5EF4-FFF2-40B4-BE49-F238E27FC236}">
                <a16:creationId xmlns:a16="http://schemas.microsoft.com/office/drawing/2014/main" id="{4AAEABB2-CD11-A141-BC71-23EC5504DAA1}"/>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Tree>
  </p:cSld>
  <p:clrMap bg1="lt1" tx1="dk1" bg2="lt2" tx2="dk2" accent1="accent1" accent2="accent2" accent3="accent3" accent4="accent4" accent5="accent5" accent6="accent6" hlink="hlink" folHlink="folHlink"/>
  <p:sldLayoutIdLst>
    <p:sldLayoutId id="2147488067" r:id="rId1"/>
    <p:sldLayoutId id="2147488068" r:id="rId2"/>
    <p:sldLayoutId id="2147488069" r:id="rId3"/>
    <p:sldLayoutId id="2147488070" r:id="rId4"/>
    <p:sldLayoutId id="2147488071" r:id="rId5"/>
    <p:sldLayoutId id="2147488072" r:id="rId6"/>
    <p:sldLayoutId id="2147488073" r:id="rId7"/>
    <p:sldLayoutId id="2147488074" r:id="rId8"/>
    <p:sldLayoutId id="2147488075" r:id="rId9"/>
    <p:sldLayoutId id="2147488076" r:id="rId10"/>
    <p:sldLayoutId id="2147488077"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7458" name="Rectangle 1">
            <a:extLst>
              <a:ext uri="{FF2B5EF4-FFF2-40B4-BE49-F238E27FC236}">
                <a16:creationId xmlns:a16="http://schemas.microsoft.com/office/drawing/2014/main" id="{92C00706-A949-DC4B-A6AF-EB3F3F9CB469}"/>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7459" name="Rectangle 2">
            <a:extLst>
              <a:ext uri="{FF2B5EF4-FFF2-40B4-BE49-F238E27FC236}">
                <a16:creationId xmlns:a16="http://schemas.microsoft.com/office/drawing/2014/main" id="{1EC40C21-6007-8A47-85A3-B0AE2DF649B4}"/>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7460" name="Line 3">
            <a:extLst>
              <a:ext uri="{FF2B5EF4-FFF2-40B4-BE49-F238E27FC236}">
                <a16:creationId xmlns:a16="http://schemas.microsoft.com/office/drawing/2014/main" id="{A53D3F72-DD1A-C248-8D7A-47E8865BF045}"/>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47461" name="Rectangle 4">
            <a:extLst>
              <a:ext uri="{FF2B5EF4-FFF2-40B4-BE49-F238E27FC236}">
                <a16:creationId xmlns:a16="http://schemas.microsoft.com/office/drawing/2014/main" id="{371E2B8B-2DCF-7247-8202-E1E6E600393B}"/>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47462" name="Rectangle 5">
            <a:extLst>
              <a:ext uri="{FF2B5EF4-FFF2-40B4-BE49-F238E27FC236}">
                <a16:creationId xmlns:a16="http://schemas.microsoft.com/office/drawing/2014/main" id="{39F21310-02BB-F64F-A4BE-B54572E9BFC0}"/>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AFE9245C-AC62-9040-97B6-D7D72153A807}"/>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47464" name="Text Box 7">
            <a:extLst>
              <a:ext uri="{FF2B5EF4-FFF2-40B4-BE49-F238E27FC236}">
                <a16:creationId xmlns:a16="http://schemas.microsoft.com/office/drawing/2014/main" id="{88A7DF6A-1E17-2D49-A6F9-DA197E42F521}"/>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1F94E968-B4A6-4F46-84AC-69EFAF934CAE}"/>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B4BBB96E-5848-6242-8439-C73B52B96F52}"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497" r:id="rId1"/>
    <p:sldLayoutId id="2147489498" r:id="rId2"/>
    <p:sldLayoutId id="2147489499" r:id="rId3"/>
    <p:sldLayoutId id="2147489500" r:id="rId4"/>
    <p:sldLayoutId id="2147489501" r:id="rId5"/>
    <p:sldLayoutId id="2147489502" r:id="rId6"/>
    <p:sldLayoutId id="2147489503" r:id="rId7"/>
    <p:sldLayoutId id="2147489504" r:id="rId8"/>
    <p:sldLayoutId id="2147489505" r:id="rId9"/>
    <p:sldLayoutId id="2147489506" r:id="rId10"/>
    <p:sldLayoutId id="2147489507"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8482" name="Rectangle 1">
            <a:extLst>
              <a:ext uri="{FF2B5EF4-FFF2-40B4-BE49-F238E27FC236}">
                <a16:creationId xmlns:a16="http://schemas.microsoft.com/office/drawing/2014/main" id="{248B5DDC-02C3-424E-AA40-2F16457C9D39}"/>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8483" name="Rectangle 2">
            <a:extLst>
              <a:ext uri="{FF2B5EF4-FFF2-40B4-BE49-F238E27FC236}">
                <a16:creationId xmlns:a16="http://schemas.microsoft.com/office/drawing/2014/main" id="{7E2E54F3-3FD8-CB40-B5B2-12F1C12BBE8B}"/>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48484" name="Line 3">
            <a:extLst>
              <a:ext uri="{FF2B5EF4-FFF2-40B4-BE49-F238E27FC236}">
                <a16:creationId xmlns:a16="http://schemas.microsoft.com/office/drawing/2014/main" id="{657CA156-7CA0-774C-A132-768310151634}"/>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48485" name="Rectangle 4">
            <a:extLst>
              <a:ext uri="{FF2B5EF4-FFF2-40B4-BE49-F238E27FC236}">
                <a16:creationId xmlns:a16="http://schemas.microsoft.com/office/drawing/2014/main" id="{D595111D-D7AF-B344-998A-792A7FB1BB06}"/>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48486" name="Rectangle 5">
            <a:extLst>
              <a:ext uri="{FF2B5EF4-FFF2-40B4-BE49-F238E27FC236}">
                <a16:creationId xmlns:a16="http://schemas.microsoft.com/office/drawing/2014/main" id="{04FF24AE-57AD-9E4B-8291-D1C6555EF66A}"/>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12FFC4BF-0CCF-5344-91E6-93435C8AAB3B}"/>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48488" name="Text Box 7">
            <a:extLst>
              <a:ext uri="{FF2B5EF4-FFF2-40B4-BE49-F238E27FC236}">
                <a16:creationId xmlns:a16="http://schemas.microsoft.com/office/drawing/2014/main" id="{86542132-ED3F-D04B-89C0-39C9150B6134}"/>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87448710-78B7-2743-B779-74134EF7C067}"/>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EBA3884F-A431-D84A-A623-EA15B53C8CC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508" r:id="rId1"/>
    <p:sldLayoutId id="2147489509" r:id="rId2"/>
    <p:sldLayoutId id="2147489510" r:id="rId3"/>
    <p:sldLayoutId id="2147489511" r:id="rId4"/>
    <p:sldLayoutId id="2147489512" r:id="rId5"/>
    <p:sldLayoutId id="2147489513" r:id="rId6"/>
    <p:sldLayoutId id="2147489514" r:id="rId7"/>
    <p:sldLayoutId id="2147489515" r:id="rId8"/>
    <p:sldLayoutId id="2147489516" r:id="rId9"/>
    <p:sldLayoutId id="2147489517" r:id="rId10"/>
    <p:sldLayoutId id="2147489518"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0530" name="Rectangle 1">
            <a:extLst>
              <a:ext uri="{FF2B5EF4-FFF2-40B4-BE49-F238E27FC236}">
                <a16:creationId xmlns:a16="http://schemas.microsoft.com/office/drawing/2014/main" id="{53FC5965-EDD2-664E-A974-2151EE44082F}"/>
              </a:ext>
            </a:extLst>
          </p:cNvPr>
          <p:cNvSpPr>
            <a:spLocks noChangeArrowheads="1"/>
          </p:cNvSpPr>
          <p:nvPr/>
        </p:nvSpPr>
        <p:spPr bwMode="auto">
          <a:xfrm>
            <a:off x="0" y="0"/>
            <a:ext cx="3038475" cy="68580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0531" name="Rectangle 2">
            <a:extLst>
              <a:ext uri="{FF2B5EF4-FFF2-40B4-BE49-F238E27FC236}">
                <a16:creationId xmlns:a16="http://schemas.microsoft.com/office/drawing/2014/main" id="{EE779ACC-CC74-5749-B45E-5A526AB47686}"/>
              </a:ext>
            </a:extLst>
          </p:cNvPr>
          <p:cNvSpPr>
            <a:spLocks noChangeArrowheads="1"/>
          </p:cNvSpPr>
          <p:nvPr/>
        </p:nvSpPr>
        <p:spPr bwMode="auto">
          <a:xfrm>
            <a:off x="3030538" y="0"/>
            <a:ext cx="47625" cy="68580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0532" name="Rectangle 3">
            <a:extLst>
              <a:ext uri="{FF2B5EF4-FFF2-40B4-BE49-F238E27FC236}">
                <a16:creationId xmlns:a16="http://schemas.microsoft.com/office/drawing/2014/main" id="{BE61346A-7B6B-B14B-A6A6-A822314753DB}"/>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50533" name="Rectangle 4">
            <a:extLst>
              <a:ext uri="{FF2B5EF4-FFF2-40B4-BE49-F238E27FC236}">
                <a16:creationId xmlns:a16="http://schemas.microsoft.com/office/drawing/2014/main" id="{86794049-4411-8040-B609-F65BFAD7782B}"/>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28A5AD05-DCD3-094D-B5EF-49A32D0ED0A9}"/>
              </a:ext>
            </a:extLst>
          </p:cNvPr>
          <p:cNvSpPr txBox="1">
            <a:spLocks noGrp="1"/>
          </p:cNvSpPr>
          <p:nvPr>
            <p:ph type="dt" sz="half" idx="2"/>
          </p:nvPr>
        </p:nvSpPr>
        <p:spPr>
          <a:xfrm>
            <a:off x="349250" y="6459538"/>
            <a:ext cx="1962150"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50535" name="Text Box 6">
            <a:extLst>
              <a:ext uri="{FF2B5EF4-FFF2-40B4-BE49-F238E27FC236}">
                <a16:creationId xmlns:a16="http://schemas.microsoft.com/office/drawing/2014/main" id="{3B51F630-56D0-F344-A2B1-D54B2170998C}"/>
              </a:ext>
            </a:extLst>
          </p:cNvPr>
          <p:cNvSpPr txBox="1">
            <a:spLocks noChangeArrowheads="1"/>
          </p:cNvSpPr>
          <p:nvPr/>
        </p:nvSpPr>
        <p:spPr bwMode="auto">
          <a:xfrm>
            <a:off x="3600450" y="6459538"/>
            <a:ext cx="34861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F1823931-9D04-224C-ABBC-7E2F8C4AFB26}"/>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637052"/>
                </a:solidFill>
                <a:uFillTx/>
                <a:latin typeface="Comic Sans MS" pitchFamily="66"/>
                <a:ea typeface="Microsoft YaHei"/>
                <a:cs typeface="Lucida Sans Unicode" pitchFamily="34"/>
              </a:defRPr>
            </a:lvl1pPr>
          </a:lstStyle>
          <a:p>
            <a:pPr>
              <a:defRPr/>
            </a:pPr>
            <a:fld id="{2E332A9A-51A8-FD4D-973B-16AF928439B0}"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530" r:id="rId1"/>
    <p:sldLayoutId id="2147489531" r:id="rId2"/>
    <p:sldLayoutId id="2147489532" r:id="rId3"/>
    <p:sldLayoutId id="2147489533" r:id="rId4"/>
    <p:sldLayoutId id="2147489534" r:id="rId5"/>
    <p:sldLayoutId id="2147489535" r:id="rId6"/>
    <p:sldLayoutId id="2147489536" r:id="rId7"/>
    <p:sldLayoutId id="2147489537" r:id="rId8"/>
    <p:sldLayoutId id="2147489538" r:id="rId9"/>
    <p:sldLayoutId id="2147489539" r:id="rId10"/>
    <p:sldLayoutId id="2147489540"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1554" name="Rectangle 1">
            <a:extLst>
              <a:ext uri="{FF2B5EF4-FFF2-40B4-BE49-F238E27FC236}">
                <a16:creationId xmlns:a16="http://schemas.microsoft.com/office/drawing/2014/main" id="{582D618D-FA0C-3C45-8674-ADCED9FE3707}"/>
              </a:ext>
            </a:extLst>
          </p:cNvPr>
          <p:cNvSpPr>
            <a:spLocks noChangeArrowheads="1"/>
          </p:cNvSpPr>
          <p:nvPr/>
        </p:nvSpPr>
        <p:spPr bwMode="auto">
          <a:xfrm>
            <a:off x="0" y="4953000"/>
            <a:ext cx="9142413" cy="19050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1555" name="Rectangle 2">
            <a:extLst>
              <a:ext uri="{FF2B5EF4-FFF2-40B4-BE49-F238E27FC236}">
                <a16:creationId xmlns:a16="http://schemas.microsoft.com/office/drawing/2014/main" id="{ED425949-8CC4-1149-8B4B-5FCCC56DB94C}"/>
              </a:ext>
            </a:extLst>
          </p:cNvPr>
          <p:cNvSpPr>
            <a:spLocks noChangeArrowheads="1"/>
          </p:cNvSpPr>
          <p:nvPr/>
        </p:nvSpPr>
        <p:spPr bwMode="auto">
          <a:xfrm>
            <a:off x="0" y="4914900"/>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1556" name="Rectangle 3">
            <a:extLst>
              <a:ext uri="{FF2B5EF4-FFF2-40B4-BE49-F238E27FC236}">
                <a16:creationId xmlns:a16="http://schemas.microsoft.com/office/drawing/2014/main" id="{37103476-836E-B949-8563-12085A8875EF}"/>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51557" name="Rectangle 4">
            <a:extLst>
              <a:ext uri="{FF2B5EF4-FFF2-40B4-BE49-F238E27FC236}">
                <a16:creationId xmlns:a16="http://schemas.microsoft.com/office/drawing/2014/main" id="{9BAE6D25-F8CB-174C-A5F4-4BFE5D42D1FA}"/>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A452B1BF-4241-A846-9E05-A641C03F0F65}"/>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51559" name="Text Box 6">
            <a:extLst>
              <a:ext uri="{FF2B5EF4-FFF2-40B4-BE49-F238E27FC236}">
                <a16:creationId xmlns:a16="http://schemas.microsoft.com/office/drawing/2014/main" id="{3BBD4132-27A6-1644-B307-FC19CF526688}"/>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CDCEC0F7-AFE1-AF4F-83A7-F69049558BC0}"/>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2FF20E6D-16B5-1244-8981-D80F39A2338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541" r:id="rId1"/>
    <p:sldLayoutId id="2147489542" r:id="rId2"/>
    <p:sldLayoutId id="2147489543" r:id="rId3"/>
    <p:sldLayoutId id="2147489544" r:id="rId4"/>
    <p:sldLayoutId id="2147489545" r:id="rId5"/>
    <p:sldLayoutId id="2147489546" r:id="rId6"/>
    <p:sldLayoutId id="2147489547" r:id="rId7"/>
    <p:sldLayoutId id="2147489548" r:id="rId8"/>
    <p:sldLayoutId id="2147489549" r:id="rId9"/>
    <p:sldLayoutId id="2147489550" r:id="rId10"/>
    <p:sldLayoutId id="2147489551"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2578" name="Rectangle 1">
            <a:extLst>
              <a:ext uri="{FF2B5EF4-FFF2-40B4-BE49-F238E27FC236}">
                <a16:creationId xmlns:a16="http://schemas.microsoft.com/office/drawing/2014/main" id="{5913F5FC-4226-E14A-8284-5BD12E52E255}"/>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2579" name="Rectangle 2">
            <a:extLst>
              <a:ext uri="{FF2B5EF4-FFF2-40B4-BE49-F238E27FC236}">
                <a16:creationId xmlns:a16="http://schemas.microsoft.com/office/drawing/2014/main" id="{EE28DB94-8467-B14E-97BB-7AD2569EC6DD}"/>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2580" name="Line 3">
            <a:extLst>
              <a:ext uri="{FF2B5EF4-FFF2-40B4-BE49-F238E27FC236}">
                <a16:creationId xmlns:a16="http://schemas.microsoft.com/office/drawing/2014/main" id="{7C906A1B-3FFB-0844-829D-912121C0B498}"/>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52581" name="Rectangle 4">
            <a:extLst>
              <a:ext uri="{FF2B5EF4-FFF2-40B4-BE49-F238E27FC236}">
                <a16:creationId xmlns:a16="http://schemas.microsoft.com/office/drawing/2014/main" id="{7E156401-AFA0-0E46-9350-F7C30134A77F}"/>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52582" name="Rectangle 5">
            <a:extLst>
              <a:ext uri="{FF2B5EF4-FFF2-40B4-BE49-F238E27FC236}">
                <a16:creationId xmlns:a16="http://schemas.microsoft.com/office/drawing/2014/main" id="{9E8AFA97-4726-4649-8BBA-651589A4C7C4}"/>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B0BA0295-E1C7-AC41-978D-1961F243BAC6}"/>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52584" name="Text Box 7">
            <a:extLst>
              <a:ext uri="{FF2B5EF4-FFF2-40B4-BE49-F238E27FC236}">
                <a16:creationId xmlns:a16="http://schemas.microsoft.com/office/drawing/2014/main" id="{CB1AE4D7-61E7-B04D-919A-5AB9C3ACB92A}"/>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A91DBA5C-2CFA-EA49-80C3-7F9C3B0C3847}"/>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6093712C-8720-D24B-871F-516DBDEE9D14}"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552" r:id="rId1"/>
    <p:sldLayoutId id="2147489553" r:id="rId2"/>
    <p:sldLayoutId id="2147489554" r:id="rId3"/>
    <p:sldLayoutId id="2147489555" r:id="rId4"/>
    <p:sldLayoutId id="2147489556" r:id="rId5"/>
    <p:sldLayoutId id="2147489557" r:id="rId6"/>
    <p:sldLayoutId id="2147489558" r:id="rId7"/>
    <p:sldLayoutId id="2147489559" r:id="rId8"/>
    <p:sldLayoutId id="2147489560" r:id="rId9"/>
    <p:sldLayoutId id="2147489561" r:id="rId10"/>
    <p:sldLayoutId id="2147489562"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3602" name="Rectangle 1">
            <a:extLst>
              <a:ext uri="{FF2B5EF4-FFF2-40B4-BE49-F238E27FC236}">
                <a16:creationId xmlns:a16="http://schemas.microsoft.com/office/drawing/2014/main" id="{5F7B7314-C246-514B-8685-7128D5E18EBA}"/>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3603" name="Rectangle 2">
            <a:extLst>
              <a:ext uri="{FF2B5EF4-FFF2-40B4-BE49-F238E27FC236}">
                <a16:creationId xmlns:a16="http://schemas.microsoft.com/office/drawing/2014/main" id="{D03727E2-AFF5-5040-B877-860AE2D5E977}"/>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3604" name="Rectangle 3">
            <a:extLst>
              <a:ext uri="{FF2B5EF4-FFF2-40B4-BE49-F238E27FC236}">
                <a16:creationId xmlns:a16="http://schemas.microsoft.com/office/drawing/2014/main" id="{B7EE2084-1454-0446-8647-9FBC378B6C19}"/>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53605" name="Rectangle 4">
            <a:extLst>
              <a:ext uri="{FF2B5EF4-FFF2-40B4-BE49-F238E27FC236}">
                <a16:creationId xmlns:a16="http://schemas.microsoft.com/office/drawing/2014/main" id="{32C40F68-6A41-1F46-9CC6-AA1D2798A1DF}"/>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12193166-FC02-6440-A777-DADC036FE195}"/>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53607" name="Text Box 6">
            <a:extLst>
              <a:ext uri="{FF2B5EF4-FFF2-40B4-BE49-F238E27FC236}">
                <a16:creationId xmlns:a16="http://schemas.microsoft.com/office/drawing/2014/main" id="{A572A9AB-C7F7-F645-BA51-0B789105C035}"/>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C2BFA5CE-8257-3844-A2D0-FE0503534C1F}"/>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196DE7BE-E534-F147-8DF1-7444EE6D4AF9}"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563" r:id="rId1"/>
    <p:sldLayoutId id="2147489564" r:id="rId2"/>
    <p:sldLayoutId id="2147489565" r:id="rId3"/>
    <p:sldLayoutId id="2147489566" r:id="rId4"/>
    <p:sldLayoutId id="2147489567" r:id="rId5"/>
    <p:sldLayoutId id="2147489568" r:id="rId6"/>
    <p:sldLayoutId id="2147489569" r:id="rId7"/>
    <p:sldLayoutId id="2147489570" r:id="rId8"/>
    <p:sldLayoutId id="2147489571" r:id="rId9"/>
    <p:sldLayoutId id="2147489572" r:id="rId10"/>
    <p:sldLayoutId id="2147489573"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4626" name="Rectangle 1">
            <a:extLst>
              <a:ext uri="{FF2B5EF4-FFF2-40B4-BE49-F238E27FC236}">
                <a16:creationId xmlns:a16="http://schemas.microsoft.com/office/drawing/2014/main" id="{8FD48B9F-5DDB-154F-8505-C3DC491B2909}"/>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4627" name="Rectangle 2">
            <a:extLst>
              <a:ext uri="{FF2B5EF4-FFF2-40B4-BE49-F238E27FC236}">
                <a16:creationId xmlns:a16="http://schemas.microsoft.com/office/drawing/2014/main" id="{8C9E396C-FC98-3944-965A-8BEDB84059C4}"/>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4628" name="Line 3">
            <a:extLst>
              <a:ext uri="{FF2B5EF4-FFF2-40B4-BE49-F238E27FC236}">
                <a16:creationId xmlns:a16="http://schemas.microsoft.com/office/drawing/2014/main" id="{DC691678-D752-B14A-8597-794BFFCDC440}"/>
              </a:ext>
            </a:extLst>
          </p:cNvPr>
          <p:cNvSpPr>
            <a:spLocks/>
          </p:cNvSpPr>
          <p:nvPr/>
        </p:nvSpPr>
        <p:spPr bwMode="auto">
          <a:xfrm>
            <a:off x="906463" y="4343400"/>
            <a:ext cx="7405687" cy="1588"/>
          </a:xfrm>
          <a:custGeom>
            <a:avLst/>
            <a:gdLst>
              <a:gd name="T0" fmla="*/ 3702845 w 7405689"/>
              <a:gd name="T1" fmla="*/ 0 h 1591"/>
              <a:gd name="T2" fmla="*/ 7405689 w 7405689"/>
              <a:gd name="T3" fmla="*/ 796 h 1591"/>
              <a:gd name="T4" fmla="*/ 3702845 w 7405689"/>
              <a:gd name="T5" fmla="*/ 1591 h 1591"/>
              <a:gd name="T6" fmla="*/ 0 w 7405689"/>
              <a:gd name="T7" fmla="*/ 796 h 1591"/>
              <a:gd name="T8" fmla="*/ 0 w 7405689"/>
              <a:gd name="T9" fmla="*/ 0 h 1591"/>
              <a:gd name="T10" fmla="*/ 7405689 w 7405689"/>
              <a:gd name="T11" fmla="*/ 1591 h 1591"/>
              <a:gd name="T12" fmla="*/ 17694720 60000 65536"/>
              <a:gd name="T13" fmla="*/ 0 60000 65536"/>
              <a:gd name="T14" fmla="*/ 5898240 60000 65536"/>
              <a:gd name="T15" fmla="*/ 11796480 60000 65536"/>
              <a:gd name="T16" fmla="*/ 5898240 60000 65536"/>
              <a:gd name="T17" fmla="*/ 17694720 60000 65536"/>
              <a:gd name="T18" fmla="*/ 0 w 7405689"/>
              <a:gd name="T19" fmla="*/ 0 h 1591"/>
              <a:gd name="T20" fmla="*/ 7405689 w 7405689"/>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05689" h="1591">
                <a:moveTo>
                  <a:pt x="0" y="0"/>
                </a:moveTo>
                <a:lnTo>
                  <a:pt x="7405689"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54629" name="Rectangle 4">
            <a:extLst>
              <a:ext uri="{FF2B5EF4-FFF2-40B4-BE49-F238E27FC236}">
                <a16:creationId xmlns:a16="http://schemas.microsoft.com/office/drawing/2014/main" id="{276C0CA8-CCBB-7944-9A3E-4F22D7F0A3A6}"/>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54630" name="Rectangle 5">
            <a:extLst>
              <a:ext uri="{FF2B5EF4-FFF2-40B4-BE49-F238E27FC236}">
                <a16:creationId xmlns:a16="http://schemas.microsoft.com/office/drawing/2014/main" id="{90726372-6AAE-E944-8ED8-56E83117CF48}"/>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B864D262-A881-7D4E-95E5-AF046AB9318F}"/>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54632" name="Text Box 7">
            <a:extLst>
              <a:ext uri="{FF2B5EF4-FFF2-40B4-BE49-F238E27FC236}">
                <a16:creationId xmlns:a16="http://schemas.microsoft.com/office/drawing/2014/main" id="{41CDF479-1EF3-F34C-9701-7C3350756C23}"/>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24777768-179E-CC42-AF64-CE0769185311}"/>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B3AC224B-EBD0-954D-8455-67D6E7BC03E0}"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574" r:id="rId1"/>
    <p:sldLayoutId id="2147489575" r:id="rId2"/>
    <p:sldLayoutId id="2147489576" r:id="rId3"/>
    <p:sldLayoutId id="2147489577" r:id="rId4"/>
    <p:sldLayoutId id="2147489578" r:id="rId5"/>
    <p:sldLayoutId id="2147489579" r:id="rId6"/>
    <p:sldLayoutId id="2147489580" r:id="rId7"/>
    <p:sldLayoutId id="2147489581" r:id="rId8"/>
    <p:sldLayoutId id="2147489582" r:id="rId9"/>
    <p:sldLayoutId id="2147489583" r:id="rId10"/>
    <p:sldLayoutId id="2147489584"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5650" name="Rectangle 1">
            <a:extLst>
              <a:ext uri="{FF2B5EF4-FFF2-40B4-BE49-F238E27FC236}">
                <a16:creationId xmlns:a16="http://schemas.microsoft.com/office/drawing/2014/main" id="{3DCBBBE2-3980-784A-977A-E2378A7F9AFA}"/>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5651" name="Rectangle 2">
            <a:extLst>
              <a:ext uri="{FF2B5EF4-FFF2-40B4-BE49-F238E27FC236}">
                <a16:creationId xmlns:a16="http://schemas.microsoft.com/office/drawing/2014/main" id="{26CE9DFF-9B17-8F40-8F22-3CA3418B883C}"/>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5652" name="Line 3">
            <a:extLst>
              <a:ext uri="{FF2B5EF4-FFF2-40B4-BE49-F238E27FC236}">
                <a16:creationId xmlns:a16="http://schemas.microsoft.com/office/drawing/2014/main" id="{5A969684-AD9D-4543-BBF0-078326735965}"/>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55653" name="Rectangle 4">
            <a:extLst>
              <a:ext uri="{FF2B5EF4-FFF2-40B4-BE49-F238E27FC236}">
                <a16:creationId xmlns:a16="http://schemas.microsoft.com/office/drawing/2014/main" id="{F4829F21-3FCB-4340-A717-75A9AE988537}"/>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55654" name="Rectangle 5">
            <a:extLst>
              <a:ext uri="{FF2B5EF4-FFF2-40B4-BE49-F238E27FC236}">
                <a16:creationId xmlns:a16="http://schemas.microsoft.com/office/drawing/2014/main" id="{E540BB7A-1E7E-0149-9765-7F38E4166C34}"/>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89C83CA3-1267-F04C-9017-00FCF94B0A1C}"/>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55656" name="Text Box 7">
            <a:extLst>
              <a:ext uri="{FF2B5EF4-FFF2-40B4-BE49-F238E27FC236}">
                <a16:creationId xmlns:a16="http://schemas.microsoft.com/office/drawing/2014/main" id="{CEB6B228-F284-9841-B718-825B67B7F46D}"/>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46AD74C9-800F-CB49-8CF8-0F905A0CE31E}"/>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4726E65-C937-6A4A-8607-642B75ADE162}"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585" r:id="rId1"/>
    <p:sldLayoutId id="2147489586" r:id="rId2"/>
    <p:sldLayoutId id="2147489587" r:id="rId3"/>
    <p:sldLayoutId id="2147489588" r:id="rId4"/>
    <p:sldLayoutId id="2147489589" r:id="rId5"/>
    <p:sldLayoutId id="2147489590" r:id="rId6"/>
    <p:sldLayoutId id="2147489591" r:id="rId7"/>
    <p:sldLayoutId id="2147489592" r:id="rId8"/>
    <p:sldLayoutId id="2147489593" r:id="rId9"/>
    <p:sldLayoutId id="2147489594" r:id="rId10"/>
    <p:sldLayoutId id="2147489595"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6674" name="Rectangle 1">
            <a:extLst>
              <a:ext uri="{FF2B5EF4-FFF2-40B4-BE49-F238E27FC236}">
                <a16:creationId xmlns:a16="http://schemas.microsoft.com/office/drawing/2014/main" id="{3B53A7AE-2CF5-3E4C-9842-D2F8BE1E09BC}"/>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6675" name="Rectangle 2">
            <a:extLst>
              <a:ext uri="{FF2B5EF4-FFF2-40B4-BE49-F238E27FC236}">
                <a16:creationId xmlns:a16="http://schemas.microsoft.com/office/drawing/2014/main" id="{8A214461-242F-FD49-94AA-4ABB33E6B14C}"/>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6676" name="Line 3">
            <a:extLst>
              <a:ext uri="{FF2B5EF4-FFF2-40B4-BE49-F238E27FC236}">
                <a16:creationId xmlns:a16="http://schemas.microsoft.com/office/drawing/2014/main" id="{A7EAA3FD-1F8B-494C-BB99-955910F863D9}"/>
              </a:ext>
            </a:extLst>
          </p:cNvPr>
          <p:cNvSpPr>
            <a:spLocks/>
          </p:cNvSpPr>
          <p:nvPr/>
        </p:nvSpPr>
        <p:spPr bwMode="auto">
          <a:xfrm>
            <a:off x="906463" y="4343400"/>
            <a:ext cx="7405687" cy="1588"/>
          </a:xfrm>
          <a:custGeom>
            <a:avLst/>
            <a:gdLst>
              <a:gd name="T0" fmla="*/ 3702845 w 7405689"/>
              <a:gd name="T1" fmla="*/ 0 h 1591"/>
              <a:gd name="T2" fmla="*/ 7405689 w 7405689"/>
              <a:gd name="T3" fmla="*/ 796 h 1591"/>
              <a:gd name="T4" fmla="*/ 3702845 w 7405689"/>
              <a:gd name="T5" fmla="*/ 1591 h 1591"/>
              <a:gd name="T6" fmla="*/ 0 w 7405689"/>
              <a:gd name="T7" fmla="*/ 796 h 1591"/>
              <a:gd name="T8" fmla="*/ 0 w 7405689"/>
              <a:gd name="T9" fmla="*/ 0 h 1591"/>
              <a:gd name="T10" fmla="*/ 7405689 w 7405689"/>
              <a:gd name="T11" fmla="*/ 1591 h 1591"/>
              <a:gd name="T12" fmla="*/ 17694720 60000 65536"/>
              <a:gd name="T13" fmla="*/ 0 60000 65536"/>
              <a:gd name="T14" fmla="*/ 5898240 60000 65536"/>
              <a:gd name="T15" fmla="*/ 11796480 60000 65536"/>
              <a:gd name="T16" fmla="*/ 5898240 60000 65536"/>
              <a:gd name="T17" fmla="*/ 17694720 60000 65536"/>
              <a:gd name="T18" fmla="*/ 0 w 7405689"/>
              <a:gd name="T19" fmla="*/ 0 h 1591"/>
              <a:gd name="T20" fmla="*/ 7405689 w 7405689"/>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05689" h="1591">
                <a:moveTo>
                  <a:pt x="0" y="0"/>
                </a:moveTo>
                <a:lnTo>
                  <a:pt x="7405689"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56677" name="Rectangle 4">
            <a:extLst>
              <a:ext uri="{FF2B5EF4-FFF2-40B4-BE49-F238E27FC236}">
                <a16:creationId xmlns:a16="http://schemas.microsoft.com/office/drawing/2014/main" id="{298F4B00-B4A8-D54E-A002-D8774DB9A95A}"/>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56678" name="Rectangle 5">
            <a:extLst>
              <a:ext uri="{FF2B5EF4-FFF2-40B4-BE49-F238E27FC236}">
                <a16:creationId xmlns:a16="http://schemas.microsoft.com/office/drawing/2014/main" id="{090035D7-C954-5140-8C68-4166CCFE9593}"/>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30FE2981-6AD5-3346-B35F-59CA7F052E07}"/>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56680" name="Text Box 7">
            <a:extLst>
              <a:ext uri="{FF2B5EF4-FFF2-40B4-BE49-F238E27FC236}">
                <a16:creationId xmlns:a16="http://schemas.microsoft.com/office/drawing/2014/main" id="{1781CCA7-58AA-D34F-94DB-BA69CA478D61}"/>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F53B41E3-70E1-FB46-8560-C5AB1F7A2FDB}"/>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9A917146-4CCF-1B49-8D83-9FA4A206DFC6}"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596" r:id="rId1"/>
    <p:sldLayoutId id="2147489597" r:id="rId2"/>
    <p:sldLayoutId id="2147489598" r:id="rId3"/>
    <p:sldLayoutId id="2147489599" r:id="rId4"/>
    <p:sldLayoutId id="2147489600" r:id="rId5"/>
    <p:sldLayoutId id="2147489601" r:id="rId6"/>
    <p:sldLayoutId id="2147489602" r:id="rId7"/>
    <p:sldLayoutId id="2147489603" r:id="rId8"/>
    <p:sldLayoutId id="2147489604" r:id="rId9"/>
    <p:sldLayoutId id="2147489605" r:id="rId10"/>
    <p:sldLayoutId id="2147489606"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7698" name="Rectangle 1">
            <a:extLst>
              <a:ext uri="{FF2B5EF4-FFF2-40B4-BE49-F238E27FC236}">
                <a16:creationId xmlns:a16="http://schemas.microsoft.com/office/drawing/2014/main" id="{0DFCEB0F-B498-C043-A5C4-590B6F0329C8}"/>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7699" name="Rectangle 2">
            <a:extLst>
              <a:ext uri="{FF2B5EF4-FFF2-40B4-BE49-F238E27FC236}">
                <a16:creationId xmlns:a16="http://schemas.microsoft.com/office/drawing/2014/main" id="{91C5DF2F-48EA-4741-B84A-8414B7680A71}"/>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7700" name="Line 3">
            <a:extLst>
              <a:ext uri="{FF2B5EF4-FFF2-40B4-BE49-F238E27FC236}">
                <a16:creationId xmlns:a16="http://schemas.microsoft.com/office/drawing/2014/main" id="{6FA27DD8-9D7F-B74C-A8F9-E43AF0E84BB2}"/>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57701" name="Rectangle 4">
            <a:extLst>
              <a:ext uri="{FF2B5EF4-FFF2-40B4-BE49-F238E27FC236}">
                <a16:creationId xmlns:a16="http://schemas.microsoft.com/office/drawing/2014/main" id="{652EA031-90BD-CC44-9F81-060AC09709C6}"/>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57702" name="Rectangle 5">
            <a:extLst>
              <a:ext uri="{FF2B5EF4-FFF2-40B4-BE49-F238E27FC236}">
                <a16:creationId xmlns:a16="http://schemas.microsoft.com/office/drawing/2014/main" id="{A80023E0-BB12-454F-A0C6-B3EF43761270}"/>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05B23BAF-F93F-9140-844A-9B28FE697A1A}"/>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57704" name="Text Box 7">
            <a:extLst>
              <a:ext uri="{FF2B5EF4-FFF2-40B4-BE49-F238E27FC236}">
                <a16:creationId xmlns:a16="http://schemas.microsoft.com/office/drawing/2014/main" id="{BF8356A6-859F-FF4D-B9CC-D24F3C6F5E73}"/>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EF460054-3B06-8247-8531-E66424379758}"/>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7B694D7-593A-4549-8BAC-AD27FBCAFB14}"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607" r:id="rId1"/>
    <p:sldLayoutId id="2147489608" r:id="rId2"/>
    <p:sldLayoutId id="2147489609" r:id="rId3"/>
    <p:sldLayoutId id="2147489610" r:id="rId4"/>
    <p:sldLayoutId id="2147489611" r:id="rId5"/>
    <p:sldLayoutId id="2147489612" r:id="rId6"/>
    <p:sldLayoutId id="2147489613" r:id="rId7"/>
    <p:sldLayoutId id="2147489614" r:id="rId8"/>
    <p:sldLayoutId id="2147489615" r:id="rId9"/>
    <p:sldLayoutId id="2147489616" r:id="rId10"/>
    <p:sldLayoutId id="2147489617"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362" name="Rectangle 1">
            <a:extLst>
              <a:ext uri="{FF2B5EF4-FFF2-40B4-BE49-F238E27FC236}">
                <a16:creationId xmlns:a16="http://schemas.microsoft.com/office/drawing/2014/main" id="{89E1BFAE-EEE3-F247-A9DA-4045F27F9159}"/>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363" name="Rectangle 2">
            <a:extLst>
              <a:ext uri="{FF2B5EF4-FFF2-40B4-BE49-F238E27FC236}">
                <a16:creationId xmlns:a16="http://schemas.microsoft.com/office/drawing/2014/main" id="{A231F2ED-F7D0-034F-9536-968391D55B02}"/>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364" name="Rectangle 3">
            <a:extLst>
              <a:ext uri="{FF2B5EF4-FFF2-40B4-BE49-F238E27FC236}">
                <a16:creationId xmlns:a16="http://schemas.microsoft.com/office/drawing/2014/main" id="{D670A162-0A6F-2040-854F-EEE5CD601013}"/>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5365" name="Rectangle 4">
            <a:extLst>
              <a:ext uri="{FF2B5EF4-FFF2-40B4-BE49-F238E27FC236}">
                <a16:creationId xmlns:a16="http://schemas.microsoft.com/office/drawing/2014/main" id="{6841B6EB-7B75-E34C-A998-343FD344621E}"/>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69EBC310-CD4A-5E42-905D-B69808826EA3}"/>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alibri"/>
                <a:ea typeface="Microsoft YaHei"/>
                <a:cs typeface="Lucida Sans Unicode" pitchFamily="34"/>
              </a:defRPr>
            </a:lvl1pPr>
          </a:lstStyle>
          <a:p>
            <a:pPr>
              <a:defRPr/>
            </a:pPr>
            <a:r>
              <a:t>March 2015</a:t>
            </a:r>
          </a:p>
        </p:txBody>
      </p:sp>
      <p:sp>
        <p:nvSpPr>
          <p:cNvPr id="15367" name="Text Box 6">
            <a:extLst>
              <a:ext uri="{FF2B5EF4-FFF2-40B4-BE49-F238E27FC236}">
                <a16:creationId xmlns:a16="http://schemas.microsoft.com/office/drawing/2014/main" id="{F7A3298D-94C3-0C49-8F95-82FBF2A80661}"/>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3CE2430E-AC64-B343-AEFC-781B2606BCD4}"/>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alibri"/>
                <a:ea typeface="Microsoft YaHei"/>
                <a:cs typeface="Lucida Sans Unicode" pitchFamily="34"/>
              </a:defRPr>
            </a:lvl1pPr>
          </a:lstStyle>
          <a:p>
            <a:pPr>
              <a:defRPr/>
            </a:pPr>
            <a:fld id="{8E597857-0927-2B43-953D-2927A699C8FD}" type="slidenum">
              <a:rPr/>
              <a:pPr>
                <a:defRPr/>
              </a:pPr>
              <a:t>‹#›</a:t>
            </a:fld>
            <a:endParaRPr/>
          </a:p>
        </p:txBody>
      </p:sp>
      <p:sp>
        <p:nvSpPr>
          <p:cNvPr id="15369" name="Line 8">
            <a:extLst>
              <a:ext uri="{FF2B5EF4-FFF2-40B4-BE49-F238E27FC236}">
                <a16:creationId xmlns:a16="http://schemas.microsoft.com/office/drawing/2014/main" id="{94B629BB-FADD-0644-9BC0-661DFF231D55}"/>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Tree>
  </p:cSld>
  <p:clrMap bg1="lt1" tx1="dk1" bg2="lt2" tx2="dk2" accent1="accent1" accent2="accent2" accent3="accent3" accent4="accent4" accent5="accent5" accent6="accent6" hlink="hlink" folHlink="folHlink"/>
  <p:sldLayoutIdLst>
    <p:sldLayoutId id="2147488078" r:id="rId1"/>
    <p:sldLayoutId id="2147488079" r:id="rId2"/>
    <p:sldLayoutId id="2147488080" r:id="rId3"/>
    <p:sldLayoutId id="2147488081" r:id="rId4"/>
    <p:sldLayoutId id="2147488082" r:id="rId5"/>
    <p:sldLayoutId id="2147488083" r:id="rId6"/>
    <p:sldLayoutId id="2147488084" r:id="rId7"/>
    <p:sldLayoutId id="2147488085" r:id="rId8"/>
    <p:sldLayoutId id="2147488086" r:id="rId9"/>
    <p:sldLayoutId id="2147488087" r:id="rId10"/>
    <p:sldLayoutId id="2147488088"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8722" name="Rectangle 1">
            <a:extLst>
              <a:ext uri="{FF2B5EF4-FFF2-40B4-BE49-F238E27FC236}">
                <a16:creationId xmlns:a16="http://schemas.microsoft.com/office/drawing/2014/main" id="{AFE7CEB0-7471-6E4B-BAC4-1EFD3412C9F4}"/>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8723" name="Rectangle 2">
            <a:extLst>
              <a:ext uri="{FF2B5EF4-FFF2-40B4-BE49-F238E27FC236}">
                <a16:creationId xmlns:a16="http://schemas.microsoft.com/office/drawing/2014/main" id="{CB51A825-417A-1E46-A38D-4533DC240645}"/>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8724" name="Line 3">
            <a:extLst>
              <a:ext uri="{FF2B5EF4-FFF2-40B4-BE49-F238E27FC236}">
                <a16:creationId xmlns:a16="http://schemas.microsoft.com/office/drawing/2014/main" id="{9A9605FE-6B16-C94B-89D9-B36428A21054}"/>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58725" name="Rectangle 4">
            <a:extLst>
              <a:ext uri="{FF2B5EF4-FFF2-40B4-BE49-F238E27FC236}">
                <a16:creationId xmlns:a16="http://schemas.microsoft.com/office/drawing/2014/main" id="{2EB3A718-F847-824B-83F6-1D7D80D80BF5}"/>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58726" name="Rectangle 5">
            <a:extLst>
              <a:ext uri="{FF2B5EF4-FFF2-40B4-BE49-F238E27FC236}">
                <a16:creationId xmlns:a16="http://schemas.microsoft.com/office/drawing/2014/main" id="{9528F729-C29D-2946-B589-E6AF698D4170}"/>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CDAB243E-EEF3-FB49-AAFE-81C45AB44ABF}"/>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58728" name="Text Box 7">
            <a:extLst>
              <a:ext uri="{FF2B5EF4-FFF2-40B4-BE49-F238E27FC236}">
                <a16:creationId xmlns:a16="http://schemas.microsoft.com/office/drawing/2014/main" id="{3E1A1050-CD08-ED4E-B396-245A7A0897FB}"/>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B6780E5B-F79F-C34C-AA03-A8AE2424A2E9}"/>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30BB764-BC42-8043-A6AC-BEECCADF904F}"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618" r:id="rId1"/>
    <p:sldLayoutId id="2147489619" r:id="rId2"/>
    <p:sldLayoutId id="2147489620" r:id="rId3"/>
    <p:sldLayoutId id="2147489621" r:id="rId4"/>
    <p:sldLayoutId id="2147489622" r:id="rId5"/>
    <p:sldLayoutId id="2147489623" r:id="rId6"/>
    <p:sldLayoutId id="2147489624" r:id="rId7"/>
    <p:sldLayoutId id="2147489625" r:id="rId8"/>
    <p:sldLayoutId id="2147489626" r:id="rId9"/>
    <p:sldLayoutId id="2147489627" r:id="rId10"/>
    <p:sldLayoutId id="2147489628"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9746" name="Rectangle 1">
            <a:extLst>
              <a:ext uri="{FF2B5EF4-FFF2-40B4-BE49-F238E27FC236}">
                <a16:creationId xmlns:a16="http://schemas.microsoft.com/office/drawing/2014/main" id="{45003C00-D18D-5F42-BDF5-8791CBD41FEB}"/>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9747" name="Rectangle 2">
            <a:extLst>
              <a:ext uri="{FF2B5EF4-FFF2-40B4-BE49-F238E27FC236}">
                <a16:creationId xmlns:a16="http://schemas.microsoft.com/office/drawing/2014/main" id="{5CCB37AC-7D0F-5A46-AECD-96289B98AC9D}"/>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59748" name="Line 3">
            <a:extLst>
              <a:ext uri="{FF2B5EF4-FFF2-40B4-BE49-F238E27FC236}">
                <a16:creationId xmlns:a16="http://schemas.microsoft.com/office/drawing/2014/main" id="{CD8B594F-AC86-C044-95F6-FCBF45949EC2}"/>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59749" name="Rectangle 4">
            <a:extLst>
              <a:ext uri="{FF2B5EF4-FFF2-40B4-BE49-F238E27FC236}">
                <a16:creationId xmlns:a16="http://schemas.microsoft.com/office/drawing/2014/main" id="{6669A6D5-8E28-784A-AAF5-0D740CD4E962}"/>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59750" name="Rectangle 5">
            <a:extLst>
              <a:ext uri="{FF2B5EF4-FFF2-40B4-BE49-F238E27FC236}">
                <a16:creationId xmlns:a16="http://schemas.microsoft.com/office/drawing/2014/main" id="{9A5082F8-CB56-4048-B9BB-32E55DCB213C}"/>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B1D132CE-6C8A-2E42-97F1-C9AF78A7BB88}"/>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59752" name="Text Box 7">
            <a:extLst>
              <a:ext uri="{FF2B5EF4-FFF2-40B4-BE49-F238E27FC236}">
                <a16:creationId xmlns:a16="http://schemas.microsoft.com/office/drawing/2014/main" id="{FAC788EE-2B7F-B143-96E3-51343175B6A0}"/>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BC61D81E-61FD-1D4B-8490-E46CB56B7F87}"/>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6F07C5CA-2EA0-2F49-B1CB-A4F2A413DB5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629" r:id="rId1"/>
    <p:sldLayoutId id="2147489630" r:id="rId2"/>
    <p:sldLayoutId id="2147489631" r:id="rId3"/>
    <p:sldLayoutId id="2147489632" r:id="rId4"/>
    <p:sldLayoutId id="2147489633" r:id="rId5"/>
    <p:sldLayoutId id="2147489634" r:id="rId6"/>
    <p:sldLayoutId id="2147489635" r:id="rId7"/>
    <p:sldLayoutId id="2147489636" r:id="rId8"/>
    <p:sldLayoutId id="2147489637" r:id="rId9"/>
    <p:sldLayoutId id="2147489638" r:id="rId10"/>
    <p:sldLayoutId id="2147489639"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0770" name="Rectangle 1">
            <a:extLst>
              <a:ext uri="{FF2B5EF4-FFF2-40B4-BE49-F238E27FC236}">
                <a16:creationId xmlns:a16="http://schemas.microsoft.com/office/drawing/2014/main" id="{D91BDD5C-6D8C-5744-9FAF-4B7E13B5A07F}"/>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0771" name="Rectangle 2">
            <a:extLst>
              <a:ext uri="{FF2B5EF4-FFF2-40B4-BE49-F238E27FC236}">
                <a16:creationId xmlns:a16="http://schemas.microsoft.com/office/drawing/2014/main" id="{87AECF9F-9E59-C147-86A5-95C16F0414F7}"/>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0772" name="Rectangle 3">
            <a:extLst>
              <a:ext uri="{FF2B5EF4-FFF2-40B4-BE49-F238E27FC236}">
                <a16:creationId xmlns:a16="http://schemas.microsoft.com/office/drawing/2014/main" id="{1E8E1B44-EA12-DA48-91AD-6BC272F43A16}"/>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60773" name="Rectangle 4">
            <a:extLst>
              <a:ext uri="{FF2B5EF4-FFF2-40B4-BE49-F238E27FC236}">
                <a16:creationId xmlns:a16="http://schemas.microsoft.com/office/drawing/2014/main" id="{7479A674-AF4B-8245-B8F7-267A3BCEDB33}"/>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61DB42DF-D142-424B-83A3-5EE4F7F93632}"/>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60775" name="Text Box 6">
            <a:extLst>
              <a:ext uri="{FF2B5EF4-FFF2-40B4-BE49-F238E27FC236}">
                <a16:creationId xmlns:a16="http://schemas.microsoft.com/office/drawing/2014/main" id="{E2BAA5F5-D1BB-884D-AADB-142B18AA8B63}"/>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2B960322-5377-AF4E-AFA6-6BC1CCB0CC40}"/>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61FA20F-D1B3-1744-AAB0-B98C126FDCF1}"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640" r:id="rId1"/>
    <p:sldLayoutId id="2147489641" r:id="rId2"/>
    <p:sldLayoutId id="2147489642" r:id="rId3"/>
    <p:sldLayoutId id="2147489643" r:id="rId4"/>
    <p:sldLayoutId id="2147489644" r:id="rId5"/>
    <p:sldLayoutId id="2147489645" r:id="rId6"/>
    <p:sldLayoutId id="2147489646" r:id="rId7"/>
    <p:sldLayoutId id="2147489647" r:id="rId8"/>
    <p:sldLayoutId id="2147489648" r:id="rId9"/>
    <p:sldLayoutId id="2147489649" r:id="rId10"/>
    <p:sldLayoutId id="2147489650"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1794" name="Rectangle 1">
            <a:extLst>
              <a:ext uri="{FF2B5EF4-FFF2-40B4-BE49-F238E27FC236}">
                <a16:creationId xmlns:a16="http://schemas.microsoft.com/office/drawing/2014/main" id="{6E2516A0-BBEB-CE40-A955-1C78D1F3AF75}"/>
              </a:ext>
            </a:extLst>
          </p:cNvPr>
          <p:cNvSpPr>
            <a:spLocks noChangeArrowheads="1"/>
          </p:cNvSpPr>
          <p:nvPr/>
        </p:nvSpPr>
        <p:spPr bwMode="auto">
          <a:xfrm>
            <a:off x="0" y="0"/>
            <a:ext cx="3038475" cy="68580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1795" name="Rectangle 2">
            <a:extLst>
              <a:ext uri="{FF2B5EF4-FFF2-40B4-BE49-F238E27FC236}">
                <a16:creationId xmlns:a16="http://schemas.microsoft.com/office/drawing/2014/main" id="{2993243B-BCFF-4B41-86FE-F57DC058C0D6}"/>
              </a:ext>
            </a:extLst>
          </p:cNvPr>
          <p:cNvSpPr>
            <a:spLocks noChangeArrowheads="1"/>
          </p:cNvSpPr>
          <p:nvPr/>
        </p:nvSpPr>
        <p:spPr bwMode="auto">
          <a:xfrm>
            <a:off x="3030538" y="0"/>
            <a:ext cx="47625" cy="68580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1796" name="Rectangle 3">
            <a:extLst>
              <a:ext uri="{FF2B5EF4-FFF2-40B4-BE49-F238E27FC236}">
                <a16:creationId xmlns:a16="http://schemas.microsoft.com/office/drawing/2014/main" id="{060135CB-B386-D546-8489-2E29D11502C7}"/>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61797" name="Rectangle 4">
            <a:extLst>
              <a:ext uri="{FF2B5EF4-FFF2-40B4-BE49-F238E27FC236}">
                <a16:creationId xmlns:a16="http://schemas.microsoft.com/office/drawing/2014/main" id="{69351FA2-ADEE-FA44-ACAD-6B8326848A9D}"/>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EE2DB0FF-94D8-6949-8660-4983DDB4DD3A}"/>
              </a:ext>
            </a:extLst>
          </p:cNvPr>
          <p:cNvSpPr txBox="1">
            <a:spLocks noGrp="1"/>
          </p:cNvSpPr>
          <p:nvPr>
            <p:ph type="dt" sz="half" idx="2"/>
          </p:nvPr>
        </p:nvSpPr>
        <p:spPr>
          <a:xfrm>
            <a:off x="349250" y="6459538"/>
            <a:ext cx="1962150"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61799" name="Text Box 6">
            <a:extLst>
              <a:ext uri="{FF2B5EF4-FFF2-40B4-BE49-F238E27FC236}">
                <a16:creationId xmlns:a16="http://schemas.microsoft.com/office/drawing/2014/main" id="{8854377B-DF36-8247-9159-275FC3B44FF9}"/>
              </a:ext>
            </a:extLst>
          </p:cNvPr>
          <p:cNvSpPr txBox="1">
            <a:spLocks noChangeArrowheads="1"/>
          </p:cNvSpPr>
          <p:nvPr/>
        </p:nvSpPr>
        <p:spPr bwMode="auto">
          <a:xfrm>
            <a:off x="3600450" y="6459538"/>
            <a:ext cx="34861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C5241315-6AB7-C845-BE1D-ED76F6C41E9C}"/>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637052"/>
                </a:solidFill>
                <a:uFillTx/>
                <a:latin typeface="Comic Sans MS" pitchFamily="66"/>
                <a:ea typeface="Microsoft YaHei"/>
                <a:cs typeface="Lucida Sans Unicode" pitchFamily="34"/>
              </a:defRPr>
            </a:lvl1pPr>
          </a:lstStyle>
          <a:p>
            <a:pPr>
              <a:defRPr/>
            </a:pPr>
            <a:fld id="{8DF98A32-B8E7-EB4D-AA26-64E2385C72D9}"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651" r:id="rId1"/>
    <p:sldLayoutId id="2147489652" r:id="rId2"/>
    <p:sldLayoutId id="2147489653" r:id="rId3"/>
    <p:sldLayoutId id="2147489654" r:id="rId4"/>
    <p:sldLayoutId id="2147489655" r:id="rId5"/>
    <p:sldLayoutId id="2147489656" r:id="rId6"/>
    <p:sldLayoutId id="2147489657" r:id="rId7"/>
    <p:sldLayoutId id="2147489658" r:id="rId8"/>
    <p:sldLayoutId id="2147489659" r:id="rId9"/>
    <p:sldLayoutId id="2147489660" r:id="rId10"/>
    <p:sldLayoutId id="2147489661"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2818" name="Rectangle 1">
            <a:extLst>
              <a:ext uri="{FF2B5EF4-FFF2-40B4-BE49-F238E27FC236}">
                <a16:creationId xmlns:a16="http://schemas.microsoft.com/office/drawing/2014/main" id="{013735FB-1A65-E240-AAB2-D35A842CC23D}"/>
              </a:ext>
            </a:extLst>
          </p:cNvPr>
          <p:cNvSpPr>
            <a:spLocks noChangeArrowheads="1"/>
          </p:cNvSpPr>
          <p:nvPr/>
        </p:nvSpPr>
        <p:spPr bwMode="auto">
          <a:xfrm>
            <a:off x="0" y="4953000"/>
            <a:ext cx="9142413" cy="19050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2819" name="Rectangle 2">
            <a:extLst>
              <a:ext uri="{FF2B5EF4-FFF2-40B4-BE49-F238E27FC236}">
                <a16:creationId xmlns:a16="http://schemas.microsoft.com/office/drawing/2014/main" id="{411BC4A3-D1FD-0546-B915-1FDF8CC3D5D7}"/>
              </a:ext>
            </a:extLst>
          </p:cNvPr>
          <p:cNvSpPr>
            <a:spLocks noChangeArrowheads="1"/>
          </p:cNvSpPr>
          <p:nvPr/>
        </p:nvSpPr>
        <p:spPr bwMode="auto">
          <a:xfrm>
            <a:off x="0" y="4914900"/>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2820" name="Rectangle 3">
            <a:extLst>
              <a:ext uri="{FF2B5EF4-FFF2-40B4-BE49-F238E27FC236}">
                <a16:creationId xmlns:a16="http://schemas.microsoft.com/office/drawing/2014/main" id="{AF2983A9-96CD-F849-9231-C8AFB8893B3B}"/>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62821" name="Rectangle 4">
            <a:extLst>
              <a:ext uri="{FF2B5EF4-FFF2-40B4-BE49-F238E27FC236}">
                <a16:creationId xmlns:a16="http://schemas.microsoft.com/office/drawing/2014/main" id="{396F0654-28A2-BA42-B80D-9974E1A3AC4F}"/>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31831BD2-023F-874C-AD88-682E6D5F2089}"/>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62823" name="Text Box 6">
            <a:extLst>
              <a:ext uri="{FF2B5EF4-FFF2-40B4-BE49-F238E27FC236}">
                <a16:creationId xmlns:a16="http://schemas.microsoft.com/office/drawing/2014/main" id="{FFDB9D7B-6C5D-A84A-BB7F-DE4A7BEB6C98}"/>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B68AF833-9941-384E-B933-DCEC5DEFF786}"/>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85FC7E63-CD21-7043-8F3B-6BDEF1D3D9D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662" r:id="rId1"/>
    <p:sldLayoutId id="2147489663" r:id="rId2"/>
    <p:sldLayoutId id="2147489664" r:id="rId3"/>
    <p:sldLayoutId id="2147489665" r:id="rId4"/>
    <p:sldLayoutId id="2147489666" r:id="rId5"/>
    <p:sldLayoutId id="2147489667" r:id="rId6"/>
    <p:sldLayoutId id="2147489668" r:id="rId7"/>
    <p:sldLayoutId id="2147489669" r:id="rId8"/>
    <p:sldLayoutId id="2147489670" r:id="rId9"/>
    <p:sldLayoutId id="2147489671" r:id="rId10"/>
    <p:sldLayoutId id="2147489672"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42" name="Rectangle 1">
            <a:extLst>
              <a:ext uri="{FF2B5EF4-FFF2-40B4-BE49-F238E27FC236}">
                <a16:creationId xmlns:a16="http://schemas.microsoft.com/office/drawing/2014/main" id="{44D930C3-9C13-B143-92CB-F46E14540DDB}"/>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3843" name="Rectangle 2">
            <a:extLst>
              <a:ext uri="{FF2B5EF4-FFF2-40B4-BE49-F238E27FC236}">
                <a16:creationId xmlns:a16="http://schemas.microsoft.com/office/drawing/2014/main" id="{BE7045D1-831A-6844-BD11-D17232200CE7}"/>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3844" name="Line 3">
            <a:extLst>
              <a:ext uri="{FF2B5EF4-FFF2-40B4-BE49-F238E27FC236}">
                <a16:creationId xmlns:a16="http://schemas.microsoft.com/office/drawing/2014/main" id="{0DFA7DE7-6D87-C340-8FBC-F73666E18EB7}"/>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63845" name="Rectangle 4">
            <a:extLst>
              <a:ext uri="{FF2B5EF4-FFF2-40B4-BE49-F238E27FC236}">
                <a16:creationId xmlns:a16="http://schemas.microsoft.com/office/drawing/2014/main" id="{448CD9BE-C827-1041-99D0-F88430CF59E4}"/>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63846" name="Rectangle 5">
            <a:extLst>
              <a:ext uri="{FF2B5EF4-FFF2-40B4-BE49-F238E27FC236}">
                <a16:creationId xmlns:a16="http://schemas.microsoft.com/office/drawing/2014/main" id="{75D7E70F-09C0-2F4F-BB2E-105EDE30135E}"/>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83F93724-D4DD-1A47-8E12-25D09CE05702}"/>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63848" name="Text Box 7">
            <a:extLst>
              <a:ext uri="{FF2B5EF4-FFF2-40B4-BE49-F238E27FC236}">
                <a16:creationId xmlns:a16="http://schemas.microsoft.com/office/drawing/2014/main" id="{E3F409F8-4FBF-224A-98A1-31E4CD9A14AF}"/>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7A0510E2-40F9-E24E-ACF4-AA797424F1F3}"/>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E35229D-615B-244D-8A4E-2B26CA4EB85C}"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673" r:id="rId1"/>
    <p:sldLayoutId id="2147489674" r:id="rId2"/>
    <p:sldLayoutId id="2147489675" r:id="rId3"/>
    <p:sldLayoutId id="2147489676" r:id="rId4"/>
    <p:sldLayoutId id="2147489677" r:id="rId5"/>
    <p:sldLayoutId id="2147489678" r:id="rId6"/>
    <p:sldLayoutId id="2147489679" r:id="rId7"/>
    <p:sldLayoutId id="2147489680" r:id="rId8"/>
    <p:sldLayoutId id="2147489681" r:id="rId9"/>
    <p:sldLayoutId id="2147489682" r:id="rId10"/>
    <p:sldLayoutId id="2147489683"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4866" name="Rectangle 1">
            <a:extLst>
              <a:ext uri="{FF2B5EF4-FFF2-40B4-BE49-F238E27FC236}">
                <a16:creationId xmlns:a16="http://schemas.microsoft.com/office/drawing/2014/main" id="{B565BA9D-A8F9-2E44-A3C4-B253DBA80659}"/>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4867" name="Rectangle 2">
            <a:extLst>
              <a:ext uri="{FF2B5EF4-FFF2-40B4-BE49-F238E27FC236}">
                <a16:creationId xmlns:a16="http://schemas.microsoft.com/office/drawing/2014/main" id="{BE95A8B6-C186-8D43-B078-FFEA1B782E96}"/>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4868" name="Rectangle 3">
            <a:extLst>
              <a:ext uri="{FF2B5EF4-FFF2-40B4-BE49-F238E27FC236}">
                <a16:creationId xmlns:a16="http://schemas.microsoft.com/office/drawing/2014/main" id="{95FBB796-48D1-C748-874C-5C31293C91FD}"/>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64869" name="Rectangle 4">
            <a:extLst>
              <a:ext uri="{FF2B5EF4-FFF2-40B4-BE49-F238E27FC236}">
                <a16:creationId xmlns:a16="http://schemas.microsoft.com/office/drawing/2014/main" id="{9857712B-5FC2-C644-8010-E63AC4D61F14}"/>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549FA9D5-8ED1-3F42-9E5D-9D52474A7B6B}"/>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64871" name="Text Box 6">
            <a:extLst>
              <a:ext uri="{FF2B5EF4-FFF2-40B4-BE49-F238E27FC236}">
                <a16:creationId xmlns:a16="http://schemas.microsoft.com/office/drawing/2014/main" id="{BCA4C9B4-EC92-784F-BBD1-8E19329E6958}"/>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78FB41D3-2AA5-814B-9646-1391606E6190}"/>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E22871EB-AAF9-B44F-9345-FEC466EA0813}"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684" r:id="rId1"/>
    <p:sldLayoutId id="2147489685" r:id="rId2"/>
    <p:sldLayoutId id="2147489686" r:id="rId3"/>
    <p:sldLayoutId id="2147489687" r:id="rId4"/>
    <p:sldLayoutId id="2147489688" r:id="rId5"/>
    <p:sldLayoutId id="2147489689" r:id="rId6"/>
    <p:sldLayoutId id="2147489690" r:id="rId7"/>
    <p:sldLayoutId id="2147489691" r:id="rId8"/>
    <p:sldLayoutId id="2147489692" r:id="rId9"/>
    <p:sldLayoutId id="2147489693" r:id="rId10"/>
    <p:sldLayoutId id="2147489694"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5890" name="Rectangle 1">
            <a:extLst>
              <a:ext uri="{FF2B5EF4-FFF2-40B4-BE49-F238E27FC236}">
                <a16:creationId xmlns:a16="http://schemas.microsoft.com/office/drawing/2014/main" id="{4B053825-8B07-B442-AA86-8FE9F8B976FD}"/>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5891" name="Rectangle 2">
            <a:extLst>
              <a:ext uri="{FF2B5EF4-FFF2-40B4-BE49-F238E27FC236}">
                <a16:creationId xmlns:a16="http://schemas.microsoft.com/office/drawing/2014/main" id="{69E5198B-7511-6F42-A446-031C956E6FC5}"/>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5892" name="Line 3">
            <a:extLst>
              <a:ext uri="{FF2B5EF4-FFF2-40B4-BE49-F238E27FC236}">
                <a16:creationId xmlns:a16="http://schemas.microsoft.com/office/drawing/2014/main" id="{7456BC94-E5C4-3C42-B5F6-6549E1726B99}"/>
              </a:ext>
            </a:extLst>
          </p:cNvPr>
          <p:cNvSpPr>
            <a:spLocks/>
          </p:cNvSpPr>
          <p:nvPr/>
        </p:nvSpPr>
        <p:spPr bwMode="auto">
          <a:xfrm>
            <a:off x="906463" y="4343400"/>
            <a:ext cx="7405687" cy="1588"/>
          </a:xfrm>
          <a:custGeom>
            <a:avLst/>
            <a:gdLst>
              <a:gd name="T0" fmla="*/ 3702845 w 7405689"/>
              <a:gd name="T1" fmla="*/ 0 h 1591"/>
              <a:gd name="T2" fmla="*/ 7405689 w 7405689"/>
              <a:gd name="T3" fmla="*/ 796 h 1591"/>
              <a:gd name="T4" fmla="*/ 3702845 w 7405689"/>
              <a:gd name="T5" fmla="*/ 1591 h 1591"/>
              <a:gd name="T6" fmla="*/ 0 w 7405689"/>
              <a:gd name="T7" fmla="*/ 796 h 1591"/>
              <a:gd name="T8" fmla="*/ 0 w 7405689"/>
              <a:gd name="T9" fmla="*/ 0 h 1591"/>
              <a:gd name="T10" fmla="*/ 7405689 w 7405689"/>
              <a:gd name="T11" fmla="*/ 1591 h 1591"/>
              <a:gd name="T12" fmla="*/ 17694720 60000 65536"/>
              <a:gd name="T13" fmla="*/ 0 60000 65536"/>
              <a:gd name="T14" fmla="*/ 5898240 60000 65536"/>
              <a:gd name="T15" fmla="*/ 11796480 60000 65536"/>
              <a:gd name="T16" fmla="*/ 5898240 60000 65536"/>
              <a:gd name="T17" fmla="*/ 17694720 60000 65536"/>
              <a:gd name="T18" fmla="*/ 0 w 7405689"/>
              <a:gd name="T19" fmla="*/ 0 h 1591"/>
              <a:gd name="T20" fmla="*/ 7405689 w 7405689"/>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05689" h="1591">
                <a:moveTo>
                  <a:pt x="0" y="0"/>
                </a:moveTo>
                <a:lnTo>
                  <a:pt x="7405689"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65893" name="Rectangle 4">
            <a:extLst>
              <a:ext uri="{FF2B5EF4-FFF2-40B4-BE49-F238E27FC236}">
                <a16:creationId xmlns:a16="http://schemas.microsoft.com/office/drawing/2014/main" id="{F6310C9F-4BCB-8940-9D43-1256BB6145E2}"/>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65894" name="Rectangle 5">
            <a:extLst>
              <a:ext uri="{FF2B5EF4-FFF2-40B4-BE49-F238E27FC236}">
                <a16:creationId xmlns:a16="http://schemas.microsoft.com/office/drawing/2014/main" id="{0C104857-6B27-5248-8130-F92C43C67828}"/>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9EFBBBC6-70DB-8C4F-A64B-E2E6EC7680CC}"/>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65896" name="Text Box 7">
            <a:extLst>
              <a:ext uri="{FF2B5EF4-FFF2-40B4-BE49-F238E27FC236}">
                <a16:creationId xmlns:a16="http://schemas.microsoft.com/office/drawing/2014/main" id="{7640E368-5E94-1745-8AEC-F1BE395F02B9}"/>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7ACB1070-893B-9C47-B071-B6D4359506E1}"/>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E4F0DA34-CB30-A54B-A527-1061B16AD70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695" r:id="rId1"/>
    <p:sldLayoutId id="2147489696" r:id="rId2"/>
    <p:sldLayoutId id="2147489697" r:id="rId3"/>
    <p:sldLayoutId id="2147489698" r:id="rId4"/>
    <p:sldLayoutId id="2147489699" r:id="rId5"/>
    <p:sldLayoutId id="2147489700" r:id="rId6"/>
    <p:sldLayoutId id="2147489701" r:id="rId7"/>
    <p:sldLayoutId id="2147489702" r:id="rId8"/>
    <p:sldLayoutId id="2147489703" r:id="rId9"/>
    <p:sldLayoutId id="2147489704" r:id="rId10"/>
    <p:sldLayoutId id="2147489705"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7938" name="Rectangle 1">
            <a:extLst>
              <a:ext uri="{FF2B5EF4-FFF2-40B4-BE49-F238E27FC236}">
                <a16:creationId xmlns:a16="http://schemas.microsoft.com/office/drawing/2014/main" id="{DFA5E317-9EFF-9F41-9CB3-E5D0A6A4EE8D}"/>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7939" name="Rectangle 2">
            <a:extLst>
              <a:ext uri="{FF2B5EF4-FFF2-40B4-BE49-F238E27FC236}">
                <a16:creationId xmlns:a16="http://schemas.microsoft.com/office/drawing/2014/main" id="{5AF3F234-D812-F74A-AE78-D537653AEB4A}"/>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7940" name="Line 3">
            <a:extLst>
              <a:ext uri="{FF2B5EF4-FFF2-40B4-BE49-F238E27FC236}">
                <a16:creationId xmlns:a16="http://schemas.microsoft.com/office/drawing/2014/main" id="{27675A17-9833-D345-ADB6-30B7BA43A3FD}"/>
              </a:ext>
            </a:extLst>
          </p:cNvPr>
          <p:cNvSpPr>
            <a:spLocks/>
          </p:cNvSpPr>
          <p:nvPr/>
        </p:nvSpPr>
        <p:spPr bwMode="auto">
          <a:xfrm>
            <a:off x="906463" y="4343400"/>
            <a:ext cx="7405687" cy="1588"/>
          </a:xfrm>
          <a:custGeom>
            <a:avLst/>
            <a:gdLst>
              <a:gd name="T0" fmla="*/ 3702845 w 7405689"/>
              <a:gd name="T1" fmla="*/ 0 h 1591"/>
              <a:gd name="T2" fmla="*/ 7405689 w 7405689"/>
              <a:gd name="T3" fmla="*/ 796 h 1591"/>
              <a:gd name="T4" fmla="*/ 3702845 w 7405689"/>
              <a:gd name="T5" fmla="*/ 1591 h 1591"/>
              <a:gd name="T6" fmla="*/ 0 w 7405689"/>
              <a:gd name="T7" fmla="*/ 796 h 1591"/>
              <a:gd name="T8" fmla="*/ 0 w 7405689"/>
              <a:gd name="T9" fmla="*/ 0 h 1591"/>
              <a:gd name="T10" fmla="*/ 7405689 w 7405689"/>
              <a:gd name="T11" fmla="*/ 1591 h 1591"/>
              <a:gd name="T12" fmla="*/ 17694720 60000 65536"/>
              <a:gd name="T13" fmla="*/ 0 60000 65536"/>
              <a:gd name="T14" fmla="*/ 5898240 60000 65536"/>
              <a:gd name="T15" fmla="*/ 11796480 60000 65536"/>
              <a:gd name="T16" fmla="*/ 5898240 60000 65536"/>
              <a:gd name="T17" fmla="*/ 17694720 60000 65536"/>
              <a:gd name="T18" fmla="*/ 0 w 7405689"/>
              <a:gd name="T19" fmla="*/ 0 h 1591"/>
              <a:gd name="T20" fmla="*/ 7405689 w 7405689"/>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05689" h="1591">
                <a:moveTo>
                  <a:pt x="0" y="0"/>
                </a:moveTo>
                <a:lnTo>
                  <a:pt x="7405689"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67941" name="Rectangle 4">
            <a:extLst>
              <a:ext uri="{FF2B5EF4-FFF2-40B4-BE49-F238E27FC236}">
                <a16:creationId xmlns:a16="http://schemas.microsoft.com/office/drawing/2014/main" id="{56C84043-A6AD-AC41-BB70-10A3B92F64DF}"/>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67942" name="Rectangle 5">
            <a:extLst>
              <a:ext uri="{FF2B5EF4-FFF2-40B4-BE49-F238E27FC236}">
                <a16:creationId xmlns:a16="http://schemas.microsoft.com/office/drawing/2014/main" id="{83FB6D90-F686-D342-812C-4C50B4ED818D}"/>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91AA6F5A-07D8-C544-A161-7E4351897C0E}"/>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67944" name="Text Box 7">
            <a:extLst>
              <a:ext uri="{FF2B5EF4-FFF2-40B4-BE49-F238E27FC236}">
                <a16:creationId xmlns:a16="http://schemas.microsoft.com/office/drawing/2014/main" id="{EA88ED00-E548-004A-88D1-2E21008DA514}"/>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F2CD51ED-3063-9144-873D-6828F78BD97C}"/>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9DA73B40-8D14-0A4C-914D-DDFF3103D643}"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717" r:id="rId1"/>
    <p:sldLayoutId id="2147489718" r:id="rId2"/>
    <p:sldLayoutId id="2147489719" r:id="rId3"/>
    <p:sldLayoutId id="2147489720" r:id="rId4"/>
    <p:sldLayoutId id="2147489721" r:id="rId5"/>
    <p:sldLayoutId id="2147489722" r:id="rId6"/>
    <p:sldLayoutId id="2147489723" r:id="rId7"/>
    <p:sldLayoutId id="2147489724" r:id="rId8"/>
    <p:sldLayoutId id="2147489725" r:id="rId9"/>
    <p:sldLayoutId id="2147489726" r:id="rId10"/>
    <p:sldLayoutId id="2147489727"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8962" name="Rectangle 1">
            <a:extLst>
              <a:ext uri="{FF2B5EF4-FFF2-40B4-BE49-F238E27FC236}">
                <a16:creationId xmlns:a16="http://schemas.microsoft.com/office/drawing/2014/main" id="{70490D25-37E4-F942-B4F7-BD259DDD40F2}"/>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8963" name="Rectangle 2">
            <a:extLst>
              <a:ext uri="{FF2B5EF4-FFF2-40B4-BE49-F238E27FC236}">
                <a16:creationId xmlns:a16="http://schemas.microsoft.com/office/drawing/2014/main" id="{EA261A91-14DF-DF48-93D3-E6E12784D444}"/>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8964" name="Line 3">
            <a:extLst>
              <a:ext uri="{FF2B5EF4-FFF2-40B4-BE49-F238E27FC236}">
                <a16:creationId xmlns:a16="http://schemas.microsoft.com/office/drawing/2014/main" id="{9208D142-F56B-0749-97F9-8A8591F60661}"/>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68965" name="Rectangle 4">
            <a:extLst>
              <a:ext uri="{FF2B5EF4-FFF2-40B4-BE49-F238E27FC236}">
                <a16:creationId xmlns:a16="http://schemas.microsoft.com/office/drawing/2014/main" id="{76E5298C-8F64-764A-A008-B747F6F23338}"/>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68966" name="Rectangle 5">
            <a:extLst>
              <a:ext uri="{FF2B5EF4-FFF2-40B4-BE49-F238E27FC236}">
                <a16:creationId xmlns:a16="http://schemas.microsoft.com/office/drawing/2014/main" id="{24E4479B-A2D1-8047-85D9-FF6A2FA441C2}"/>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8D47B3D6-B3CB-3A45-821D-E133699D1345}"/>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68968" name="Text Box 7">
            <a:extLst>
              <a:ext uri="{FF2B5EF4-FFF2-40B4-BE49-F238E27FC236}">
                <a16:creationId xmlns:a16="http://schemas.microsoft.com/office/drawing/2014/main" id="{C4AAC5EF-BA2B-AD42-96C5-8979F4842D5A}"/>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227508FF-2BA4-424C-B57B-0EEFFA1A0BD2}"/>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A2DE7EAF-A9CC-8D45-93D6-A2F53FC55CEE}"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728" r:id="rId1"/>
    <p:sldLayoutId id="2147489729" r:id="rId2"/>
    <p:sldLayoutId id="2147489730" r:id="rId3"/>
    <p:sldLayoutId id="2147489731" r:id="rId4"/>
    <p:sldLayoutId id="2147489732" r:id="rId5"/>
    <p:sldLayoutId id="2147489733" r:id="rId6"/>
    <p:sldLayoutId id="2147489734" r:id="rId7"/>
    <p:sldLayoutId id="2147489735" r:id="rId8"/>
    <p:sldLayoutId id="2147489736" r:id="rId9"/>
    <p:sldLayoutId id="2147489737" r:id="rId10"/>
    <p:sldLayoutId id="2147489738"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6386" name="Rectangle 1">
            <a:extLst>
              <a:ext uri="{FF2B5EF4-FFF2-40B4-BE49-F238E27FC236}">
                <a16:creationId xmlns:a16="http://schemas.microsoft.com/office/drawing/2014/main" id="{F5DD816D-A1BD-A046-BCAD-3C48BF66B61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6387" name="Rectangle 2">
            <a:extLst>
              <a:ext uri="{FF2B5EF4-FFF2-40B4-BE49-F238E27FC236}">
                <a16:creationId xmlns:a16="http://schemas.microsoft.com/office/drawing/2014/main" id="{B9EDE18B-AC36-6E4C-AE98-542BC6FE6D4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8E64E4B-5722-EA41-94A4-9EE863E1040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endParaRPr/>
          </a:p>
        </p:txBody>
      </p:sp>
      <p:sp>
        <p:nvSpPr>
          <p:cNvPr id="16389" name="Text Box 4">
            <a:extLst>
              <a:ext uri="{FF2B5EF4-FFF2-40B4-BE49-F238E27FC236}">
                <a16:creationId xmlns:a16="http://schemas.microsoft.com/office/drawing/2014/main" id="{DDDFAAAF-B647-3245-8923-44DBA095440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E928CF4-34C0-E84A-96CA-9ADC652CB47D}"/>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fld id="{E67766DF-4C0A-974B-B27A-107A3DF13876}"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089" r:id="rId1"/>
    <p:sldLayoutId id="2147488090" r:id="rId2"/>
    <p:sldLayoutId id="2147488091" r:id="rId3"/>
    <p:sldLayoutId id="2147488092" r:id="rId4"/>
    <p:sldLayoutId id="2147488093" r:id="rId5"/>
    <p:sldLayoutId id="2147488094" r:id="rId6"/>
    <p:sldLayoutId id="2147488095" r:id="rId7"/>
    <p:sldLayoutId id="2147488096" r:id="rId8"/>
    <p:sldLayoutId id="2147488097" r:id="rId9"/>
    <p:sldLayoutId id="2147488098" r:id="rId10"/>
    <p:sldLayoutId id="2147488099"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9986" name="Rectangle 1">
            <a:extLst>
              <a:ext uri="{FF2B5EF4-FFF2-40B4-BE49-F238E27FC236}">
                <a16:creationId xmlns:a16="http://schemas.microsoft.com/office/drawing/2014/main" id="{B473CE01-F18F-F04B-A47F-6C2026F99D7B}"/>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9987" name="Rectangle 2">
            <a:extLst>
              <a:ext uri="{FF2B5EF4-FFF2-40B4-BE49-F238E27FC236}">
                <a16:creationId xmlns:a16="http://schemas.microsoft.com/office/drawing/2014/main" id="{157E8D30-27E1-E14E-80A1-78B282D50247}"/>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69988" name="Line 3">
            <a:extLst>
              <a:ext uri="{FF2B5EF4-FFF2-40B4-BE49-F238E27FC236}">
                <a16:creationId xmlns:a16="http://schemas.microsoft.com/office/drawing/2014/main" id="{6459D237-C3F6-5642-9ACA-2F47D5759FFD}"/>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69989" name="Rectangle 4">
            <a:extLst>
              <a:ext uri="{FF2B5EF4-FFF2-40B4-BE49-F238E27FC236}">
                <a16:creationId xmlns:a16="http://schemas.microsoft.com/office/drawing/2014/main" id="{C1D494B2-A2D5-CB4B-8872-3F3CC46F505D}"/>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69990" name="Rectangle 5">
            <a:extLst>
              <a:ext uri="{FF2B5EF4-FFF2-40B4-BE49-F238E27FC236}">
                <a16:creationId xmlns:a16="http://schemas.microsoft.com/office/drawing/2014/main" id="{6AE9DF33-5AB0-0244-9A69-28EC4132D1DD}"/>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0E588BF0-DB34-B447-B626-47E8C9516EC5}"/>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69992" name="Text Box 7">
            <a:extLst>
              <a:ext uri="{FF2B5EF4-FFF2-40B4-BE49-F238E27FC236}">
                <a16:creationId xmlns:a16="http://schemas.microsoft.com/office/drawing/2014/main" id="{DB82B6BD-D421-CF44-B9FD-2DAA42608E5C}"/>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A40F3540-AC2F-3649-AD32-F96B12A863F4}"/>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04200CED-9997-5D4F-8F7C-A37FE62DCA83}"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739" r:id="rId1"/>
    <p:sldLayoutId id="2147489740" r:id="rId2"/>
    <p:sldLayoutId id="2147489741" r:id="rId3"/>
    <p:sldLayoutId id="2147489742" r:id="rId4"/>
    <p:sldLayoutId id="2147489743" r:id="rId5"/>
    <p:sldLayoutId id="2147489744" r:id="rId6"/>
    <p:sldLayoutId id="2147489745" r:id="rId7"/>
    <p:sldLayoutId id="2147489746" r:id="rId8"/>
    <p:sldLayoutId id="2147489747" r:id="rId9"/>
    <p:sldLayoutId id="2147489748" r:id="rId10"/>
    <p:sldLayoutId id="2147489749"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1010" name="Rectangle 1">
            <a:extLst>
              <a:ext uri="{FF2B5EF4-FFF2-40B4-BE49-F238E27FC236}">
                <a16:creationId xmlns:a16="http://schemas.microsoft.com/office/drawing/2014/main" id="{48E58230-039D-DA40-B6DA-89B5D3E54777}"/>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1011" name="Rectangle 2">
            <a:extLst>
              <a:ext uri="{FF2B5EF4-FFF2-40B4-BE49-F238E27FC236}">
                <a16:creationId xmlns:a16="http://schemas.microsoft.com/office/drawing/2014/main" id="{1FCCA5D9-7061-F740-A4A1-D15678857015}"/>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1012" name="Line 3">
            <a:extLst>
              <a:ext uri="{FF2B5EF4-FFF2-40B4-BE49-F238E27FC236}">
                <a16:creationId xmlns:a16="http://schemas.microsoft.com/office/drawing/2014/main" id="{7C4006B7-9407-0949-8717-D009B6673DC2}"/>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71013" name="Rectangle 4">
            <a:extLst>
              <a:ext uri="{FF2B5EF4-FFF2-40B4-BE49-F238E27FC236}">
                <a16:creationId xmlns:a16="http://schemas.microsoft.com/office/drawing/2014/main" id="{3917A484-746D-E641-B9CB-5614124A5DDD}"/>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71014" name="Rectangle 5">
            <a:extLst>
              <a:ext uri="{FF2B5EF4-FFF2-40B4-BE49-F238E27FC236}">
                <a16:creationId xmlns:a16="http://schemas.microsoft.com/office/drawing/2014/main" id="{90ADA002-4696-474E-9C4A-08C2A522AA0D}"/>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ACDBC87A-D736-B14A-A62F-74AB877CB3F7}"/>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71016" name="Text Box 7">
            <a:extLst>
              <a:ext uri="{FF2B5EF4-FFF2-40B4-BE49-F238E27FC236}">
                <a16:creationId xmlns:a16="http://schemas.microsoft.com/office/drawing/2014/main" id="{FBD6E001-1629-5444-BE16-DAB1BD242469}"/>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34B1D35B-7BF2-3B4F-BCB1-C3B883B1E9F4}"/>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6717868-42D8-4F45-A1A1-99697F4141E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750" r:id="rId1"/>
    <p:sldLayoutId id="2147489751" r:id="rId2"/>
    <p:sldLayoutId id="2147489752" r:id="rId3"/>
    <p:sldLayoutId id="2147489753" r:id="rId4"/>
    <p:sldLayoutId id="2147489754" r:id="rId5"/>
    <p:sldLayoutId id="2147489755" r:id="rId6"/>
    <p:sldLayoutId id="2147489756" r:id="rId7"/>
    <p:sldLayoutId id="2147489757" r:id="rId8"/>
    <p:sldLayoutId id="2147489758" r:id="rId9"/>
    <p:sldLayoutId id="2147489759" r:id="rId10"/>
    <p:sldLayoutId id="2147489760"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2034" name="Rectangle 1">
            <a:extLst>
              <a:ext uri="{FF2B5EF4-FFF2-40B4-BE49-F238E27FC236}">
                <a16:creationId xmlns:a16="http://schemas.microsoft.com/office/drawing/2014/main" id="{E16D78FE-7722-4645-851D-3A564D423617}"/>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2035" name="Rectangle 2">
            <a:extLst>
              <a:ext uri="{FF2B5EF4-FFF2-40B4-BE49-F238E27FC236}">
                <a16:creationId xmlns:a16="http://schemas.microsoft.com/office/drawing/2014/main" id="{BE26687F-2C41-0847-A44A-828897663452}"/>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2036" name="Rectangle 3">
            <a:extLst>
              <a:ext uri="{FF2B5EF4-FFF2-40B4-BE49-F238E27FC236}">
                <a16:creationId xmlns:a16="http://schemas.microsoft.com/office/drawing/2014/main" id="{EBD66E8D-9762-CB4D-AA72-8337DE065357}"/>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72037" name="Rectangle 4">
            <a:extLst>
              <a:ext uri="{FF2B5EF4-FFF2-40B4-BE49-F238E27FC236}">
                <a16:creationId xmlns:a16="http://schemas.microsoft.com/office/drawing/2014/main" id="{9C9941EA-6BAD-9E4E-A05A-B8EC7171A2EC}"/>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4956485B-AE77-5B49-A52B-DB0B38260DD7}"/>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72039" name="Text Box 6">
            <a:extLst>
              <a:ext uri="{FF2B5EF4-FFF2-40B4-BE49-F238E27FC236}">
                <a16:creationId xmlns:a16="http://schemas.microsoft.com/office/drawing/2014/main" id="{2D58EFC1-4A71-B14F-B885-5638A5F4E365}"/>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7A0BD1B0-2743-F345-A414-4E94ED294362}"/>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27C4515A-B8C7-7243-9690-B5814AA80BA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761" r:id="rId1"/>
    <p:sldLayoutId id="2147489762" r:id="rId2"/>
    <p:sldLayoutId id="2147489763" r:id="rId3"/>
    <p:sldLayoutId id="2147489764" r:id="rId4"/>
    <p:sldLayoutId id="2147489765" r:id="rId5"/>
    <p:sldLayoutId id="2147489766" r:id="rId6"/>
    <p:sldLayoutId id="2147489767" r:id="rId7"/>
    <p:sldLayoutId id="2147489768" r:id="rId8"/>
    <p:sldLayoutId id="2147489769" r:id="rId9"/>
    <p:sldLayoutId id="2147489770" r:id="rId10"/>
    <p:sldLayoutId id="2147489771"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3058" name="Rectangle 1">
            <a:extLst>
              <a:ext uri="{FF2B5EF4-FFF2-40B4-BE49-F238E27FC236}">
                <a16:creationId xmlns:a16="http://schemas.microsoft.com/office/drawing/2014/main" id="{FEB89B31-0246-A74B-BB09-170860EFCECD}"/>
              </a:ext>
            </a:extLst>
          </p:cNvPr>
          <p:cNvSpPr>
            <a:spLocks noChangeArrowheads="1"/>
          </p:cNvSpPr>
          <p:nvPr/>
        </p:nvSpPr>
        <p:spPr bwMode="auto">
          <a:xfrm>
            <a:off x="0" y="0"/>
            <a:ext cx="3038475" cy="68580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3059" name="Rectangle 2">
            <a:extLst>
              <a:ext uri="{FF2B5EF4-FFF2-40B4-BE49-F238E27FC236}">
                <a16:creationId xmlns:a16="http://schemas.microsoft.com/office/drawing/2014/main" id="{43FC8220-6690-494B-81C0-E3519E66B82E}"/>
              </a:ext>
            </a:extLst>
          </p:cNvPr>
          <p:cNvSpPr>
            <a:spLocks noChangeArrowheads="1"/>
          </p:cNvSpPr>
          <p:nvPr/>
        </p:nvSpPr>
        <p:spPr bwMode="auto">
          <a:xfrm>
            <a:off x="3030538" y="0"/>
            <a:ext cx="47625" cy="68580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3060" name="Rectangle 3">
            <a:extLst>
              <a:ext uri="{FF2B5EF4-FFF2-40B4-BE49-F238E27FC236}">
                <a16:creationId xmlns:a16="http://schemas.microsoft.com/office/drawing/2014/main" id="{AE535B8F-9004-3C4B-A825-949339BE81BC}"/>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73061" name="Rectangle 4">
            <a:extLst>
              <a:ext uri="{FF2B5EF4-FFF2-40B4-BE49-F238E27FC236}">
                <a16:creationId xmlns:a16="http://schemas.microsoft.com/office/drawing/2014/main" id="{75416723-E369-0842-AE30-F6FFACB441FC}"/>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776BD80A-5983-DC43-9BC2-B7FAF8EE1E22}"/>
              </a:ext>
            </a:extLst>
          </p:cNvPr>
          <p:cNvSpPr txBox="1">
            <a:spLocks noGrp="1"/>
          </p:cNvSpPr>
          <p:nvPr>
            <p:ph type="dt" sz="half" idx="2"/>
          </p:nvPr>
        </p:nvSpPr>
        <p:spPr>
          <a:xfrm>
            <a:off x="349250" y="6459538"/>
            <a:ext cx="1962150"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73063" name="Text Box 6">
            <a:extLst>
              <a:ext uri="{FF2B5EF4-FFF2-40B4-BE49-F238E27FC236}">
                <a16:creationId xmlns:a16="http://schemas.microsoft.com/office/drawing/2014/main" id="{7B4CEFB8-6FCC-844F-B451-6B3B996758D0}"/>
              </a:ext>
            </a:extLst>
          </p:cNvPr>
          <p:cNvSpPr txBox="1">
            <a:spLocks noChangeArrowheads="1"/>
          </p:cNvSpPr>
          <p:nvPr/>
        </p:nvSpPr>
        <p:spPr bwMode="auto">
          <a:xfrm>
            <a:off x="3600450" y="6459538"/>
            <a:ext cx="34861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57E5F07B-BAE3-2E4A-9353-68E6CBB62B8D}"/>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637052"/>
                </a:solidFill>
                <a:uFillTx/>
                <a:latin typeface="Comic Sans MS" pitchFamily="66"/>
                <a:ea typeface="Microsoft YaHei"/>
                <a:cs typeface="Lucida Sans Unicode" pitchFamily="34"/>
              </a:defRPr>
            </a:lvl1pPr>
          </a:lstStyle>
          <a:p>
            <a:pPr>
              <a:defRPr/>
            </a:pPr>
            <a:fld id="{A6190298-5B4F-294A-A9C7-79691D2F7710}"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772" r:id="rId1"/>
    <p:sldLayoutId id="2147489773" r:id="rId2"/>
    <p:sldLayoutId id="2147489774" r:id="rId3"/>
    <p:sldLayoutId id="2147489775" r:id="rId4"/>
    <p:sldLayoutId id="2147489776" r:id="rId5"/>
    <p:sldLayoutId id="2147489777" r:id="rId6"/>
    <p:sldLayoutId id="2147489778" r:id="rId7"/>
    <p:sldLayoutId id="2147489779" r:id="rId8"/>
    <p:sldLayoutId id="2147489780" r:id="rId9"/>
    <p:sldLayoutId id="2147489781" r:id="rId10"/>
    <p:sldLayoutId id="2147489782"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82" name="Rectangle 1">
            <a:extLst>
              <a:ext uri="{FF2B5EF4-FFF2-40B4-BE49-F238E27FC236}">
                <a16:creationId xmlns:a16="http://schemas.microsoft.com/office/drawing/2014/main" id="{256F0847-A315-2840-B881-718B1EFA0812}"/>
              </a:ext>
            </a:extLst>
          </p:cNvPr>
          <p:cNvSpPr>
            <a:spLocks noChangeArrowheads="1"/>
          </p:cNvSpPr>
          <p:nvPr/>
        </p:nvSpPr>
        <p:spPr bwMode="auto">
          <a:xfrm>
            <a:off x="0" y="4953000"/>
            <a:ext cx="9142413" cy="19050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4083" name="Rectangle 2">
            <a:extLst>
              <a:ext uri="{FF2B5EF4-FFF2-40B4-BE49-F238E27FC236}">
                <a16:creationId xmlns:a16="http://schemas.microsoft.com/office/drawing/2014/main" id="{A697BF3D-FD38-B243-B8B2-5639C7831584}"/>
              </a:ext>
            </a:extLst>
          </p:cNvPr>
          <p:cNvSpPr>
            <a:spLocks noChangeArrowheads="1"/>
          </p:cNvSpPr>
          <p:nvPr/>
        </p:nvSpPr>
        <p:spPr bwMode="auto">
          <a:xfrm>
            <a:off x="0" y="4914900"/>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4084" name="Rectangle 3">
            <a:extLst>
              <a:ext uri="{FF2B5EF4-FFF2-40B4-BE49-F238E27FC236}">
                <a16:creationId xmlns:a16="http://schemas.microsoft.com/office/drawing/2014/main" id="{4366568D-82A4-2043-87AC-EE73017EDAAC}"/>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74085" name="Rectangle 4">
            <a:extLst>
              <a:ext uri="{FF2B5EF4-FFF2-40B4-BE49-F238E27FC236}">
                <a16:creationId xmlns:a16="http://schemas.microsoft.com/office/drawing/2014/main" id="{BCA57D8D-047C-EA45-B1D7-2F8C1DA609B7}"/>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0FD3B037-D419-874E-9D02-63E3F2DB327C}"/>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74087" name="Text Box 6">
            <a:extLst>
              <a:ext uri="{FF2B5EF4-FFF2-40B4-BE49-F238E27FC236}">
                <a16:creationId xmlns:a16="http://schemas.microsoft.com/office/drawing/2014/main" id="{DC8FF65B-8F72-9E49-A2AE-9F1FDC4E5116}"/>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DD8A0D5D-7D15-EE4F-9067-FDA6F7FCE4B4}"/>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5AC8944-0C71-1D4F-B41F-C5BD03D48FFE}"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783" r:id="rId1"/>
    <p:sldLayoutId id="2147489784" r:id="rId2"/>
    <p:sldLayoutId id="2147489785" r:id="rId3"/>
    <p:sldLayoutId id="2147489786" r:id="rId4"/>
    <p:sldLayoutId id="2147489787" r:id="rId5"/>
    <p:sldLayoutId id="2147489788" r:id="rId6"/>
    <p:sldLayoutId id="2147489789" r:id="rId7"/>
    <p:sldLayoutId id="2147489790" r:id="rId8"/>
    <p:sldLayoutId id="2147489791" r:id="rId9"/>
    <p:sldLayoutId id="2147489792" r:id="rId10"/>
    <p:sldLayoutId id="2147489793"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5106" name="Rectangle 1">
            <a:extLst>
              <a:ext uri="{FF2B5EF4-FFF2-40B4-BE49-F238E27FC236}">
                <a16:creationId xmlns:a16="http://schemas.microsoft.com/office/drawing/2014/main" id="{26AABC39-4BDB-7648-A0B3-0E4DBC6828E0}"/>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5107" name="Rectangle 2">
            <a:extLst>
              <a:ext uri="{FF2B5EF4-FFF2-40B4-BE49-F238E27FC236}">
                <a16:creationId xmlns:a16="http://schemas.microsoft.com/office/drawing/2014/main" id="{3BB6F3F2-92DF-664E-847A-A11C4B1C6D27}"/>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5108" name="Line 3">
            <a:extLst>
              <a:ext uri="{FF2B5EF4-FFF2-40B4-BE49-F238E27FC236}">
                <a16:creationId xmlns:a16="http://schemas.microsoft.com/office/drawing/2014/main" id="{06DB4131-C61F-5E44-85C0-760B7F775216}"/>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175109" name="Rectangle 4">
            <a:extLst>
              <a:ext uri="{FF2B5EF4-FFF2-40B4-BE49-F238E27FC236}">
                <a16:creationId xmlns:a16="http://schemas.microsoft.com/office/drawing/2014/main" id="{F054D48B-3955-F84D-B7E9-D7E73225D30E}"/>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75110" name="Rectangle 5">
            <a:extLst>
              <a:ext uri="{FF2B5EF4-FFF2-40B4-BE49-F238E27FC236}">
                <a16:creationId xmlns:a16="http://schemas.microsoft.com/office/drawing/2014/main" id="{86D6DBF7-6CF4-BA40-B648-FFE61AD42378}"/>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FACEF8E8-D332-BF47-9220-1EACD945DBA2}"/>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75112" name="Text Box 7">
            <a:extLst>
              <a:ext uri="{FF2B5EF4-FFF2-40B4-BE49-F238E27FC236}">
                <a16:creationId xmlns:a16="http://schemas.microsoft.com/office/drawing/2014/main" id="{145614E5-F331-0B44-8362-639F32B4EB75}"/>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04F382FA-1C97-9647-A0D0-08A9E00BA3CC}"/>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47EB5075-37CA-524D-A9D4-891AB6D7B3B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794" r:id="rId1"/>
    <p:sldLayoutId id="2147489795" r:id="rId2"/>
    <p:sldLayoutId id="2147489796" r:id="rId3"/>
    <p:sldLayoutId id="2147489797" r:id="rId4"/>
    <p:sldLayoutId id="2147489798" r:id="rId5"/>
    <p:sldLayoutId id="2147489799" r:id="rId6"/>
    <p:sldLayoutId id="2147489800" r:id="rId7"/>
    <p:sldLayoutId id="2147489801" r:id="rId8"/>
    <p:sldLayoutId id="2147489802" r:id="rId9"/>
    <p:sldLayoutId id="2147489803" r:id="rId10"/>
    <p:sldLayoutId id="2147489804"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6130" name="Rectangle 1">
            <a:extLst>
              <a:ext uri="{FF2B5EF4-FFF2-40B4-BE49-F238E27FC236}">
                <a16:creationId xmlns:a16="http://schemas.microsoft.com/office/drawing/2014/main" id="{F1A8ACE9-87F2-F24A-8D21-5E24F2D151C9}"/>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6131" name="Rectangle 2">
            <a:extLst>
              <a:ext uri="{FF2B5EF4-FFF2-40B4-BE49-F238E27FC236}">
                <a16:creationId xmlns:a16="http://schemas.microsoft.com/office/drawing/2014/main" id="{4BC7D0A7-66C8-2248-B8CE-2210B3238DE6}"/>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176132" name="Rectangle 3">
            <a:extLst>
              <a:ext uri="{FF2B5EF4-FFF2-40B4-BE49-F238E27FC236}">
                <a16:creationId xmlns:a16="http://schemas.microsoft.com/office/drawing/2014/main" id="{942B1C6C-FD56-A346-821E-46B7A62E51E4}"/>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176133" name="Rectangle 4">
            <a:extLst>
              <a:ext uri="{FF2B5EF4-FFF2-40B4-BE49-F238E27FC236}">
                <a16:creationId xmlns:a16="http://schemas.microsoft.com/office/drawing/2014/main" id="{893962C3-0A6F-3648-A0A3-CE26F5124F4C}"/>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61975239-BD89-2F4E-9FA0-BCF4825A33AC}"/>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176135" name="Text Box 6">
            <a:extLst>
              <a:ext uri="{FF2B5EF4-FFF2-40B4-BE49-F238E27FC236}">
                <a16:creationId xmlns:a16="http://schemas.microsoft.com/office/drawing/2014/main" id="{D86B646B-1507-EF42-813A-D5E742074570}"/>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4F490075-EF37-3E49-B4A2-731985045FA9}"/>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18869D0-2CE6-6642-AD63-23936E3235B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805" r:id="rId1"/>
    <p:sldLayoutId id="2147489806" r:id="rId2"/>
    <p:sldLayoutId id="2147489807" r:id="rId3"/>
    <p:sldLayoutId id="2147489808" r:id="rId4"/>
    <p:sldLayoutId id="2147489809" r:id="rId5"/>
    <p:sldLayoutId id="2147489810" r:id="rId6"/>
    <p:sldLayoutId id="2147489811" r:id="rId7"/>
    <p:sldLayoutId id="2147489812" r:id="rId8"/>
    <p:sldLayoutId id="2147489813" r:id="rId9"/>
    <p:sldLayoutId id="2147489814" r:id="rId10"/>
    <p:sldLayoutId id="2147489815"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77154" name="Rectangle 1">
            <a:extLst>
              <a:ext uri="{FF2B5EF4-FFF2-40B4-BE49-F238E27FC236}">
                <a16:creationId xmlns:a16="http://schemas.microsoft.com/office/drawing/2014/main" id="{732751CA-719A-4445-988E-E43985CA7D0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77155" name="Rectangle 2">
            <a:extLst>
              <a:ext uri="{FF2B5EF4-FFF2-40B4-BE49-F238E27FC236}">
                <a16:creationId xmlns:a16="http://schemas.microsoft.com/office/drawing/2014/main" id="{75AABFFC-B920-3D42-9056-103EE587D9D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3485099-18A4-724F-8C85-628EE3461E1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77157" name="Text Box 4">
            <a:extLst>
              <a:ext uri="{FF2B5EF4-FFF2-40B4-BE49-F238E27FC236}">
                <a16:creationId xmlns:a16="http://schemas.microsoft.com/office/drawing/2014/main" id="{CD40A62D-5331-EC45-8093-2F53EECF288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E3E9EA19-DE5A-E245-BCD9-B1D0D7E323E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62D83B52-A871-004D-8C4D-C034AB0ED1A5}"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816" r:id="rId1"/>
    <p:sldLayoutId id="2147489817" r:id="rId2"/>
    <p:sldLayoutId id="2147489818" r:id="rId3"/>
    <p:sldLayoutId id="2147489819" r:id="rId4"/>
    <p:sldLayoutId id="2147489820" r:id="rId5"/>
    <p:sldLayoutId id="2147489821" r:id="rId6"/>
    <p:sldLayoutId id="2147489822" r:id="rId7"/>
    <p:sldLayoutId id="2147489823" r:id="rId8"/>
    <p:sldLayoutId id="2147489824" r:id="rId9"/>
    <p:sldLayoutId id="2147489825" r:id="rId10"/>
    <p:sldLayoutId id="2147489826"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78178" name="Rectangle 1">
            <a:extLst>
              <a:ext uri="{FF2B5EF4-FFF2-40B4-BE49-F238E27FC236}">
                <a16:creationId xmlns:a16="http://schemas.microsoft.com/office/drawing/2014/main" id="{1B2E7C66-1B85-3E4A-B9D9-4EE7FC573F9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78179" name="Rectangle 2">
            <a:extLst>
              <a:ext uri="{FF2B5EF4-FFF2-40B4-BE49-F238E27FC236}">
                <a16:creationId xmlns:a16="http://schemas.microsoft.com/office/drawing/2014/main" id="{13402B5F-B76F-3549-BE6F-D21E010F418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FAA1FAF3-812D-8A4A-964E-9F166E2D3B6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78181" name="Text Box 4">
            <a:extLst>
              <a:ext uri="{FF2B5EF4-FFF2-40B4-BE49-F238E27FC236}">
                <a16:creationId xmlns:a16="http://schemas.microsoft.com/office/drawing/2014/main" id="{77BA1966-8BD7-374E-8EF4-C44330E3741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A1B321C-8D23-B247-8B39-8138A656027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49B01EC8-4A44-654B-B4AF-53BB358E2A35}"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827" r:id="rId1"/>
    <p:sldLayoutId id="2147489828" r:id="rId2"/>
    <p:sldLayoutId id="2147489829" r:id="rId3"/>
    <p:sldLayoutId id="2147489830" r:id="rId4"/>
    <p:sldLayoutId id="2147489831" r:id="rId5"/>
    <p:sldLayoutId id="2147489832" r:id="rId6"/>
    <p:sldLayoutId id="2147489833" r:id="rId7"/>
    <p:sldLayoutId id="2147489834" r:id="rId8"/>
    <p:sldLayoutId id="2147489835" r:id="rId9"/>
    <p:sldLayoutId id="2147489836" r:id="rId10"/>
    <p:sldLayoutId id="2147489837"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79202" name="Rectangle 1">
            <a:extLst>
              <a:ext uri="{FF2B5EF4-FFF2-40B4-BE49-F238E27FC236}">
                <a16:creationId xmlns:a16="http://schemas.microsoft.com/office/drawing/2014/main" id="{EB605220-84CD-C84C-AE34-E24FF89A894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79203" name="Rectangle 2">
            <a:extLst>
              <a:ext uri="{FF2B5EF4-FFF2-40B4-BE49-F238E27FC236}">
                <a16:creationId xmlns:a16="http://schemas.microsoft.com/office/drawing/2014/main" id="{B0437EF2-2F76-0841-A407-5B22E9D21F8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EB63622-7679-E54A-9300-197CB3FBC06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79205" name="Text Box 4">
            <a:extLst>
              <a:ext uri="{FF2B5EF4-FFF2-40B4-BE49-F238E27FC236}">
                <a16:creationId xmlns:a16="http://schemas.microsoft.com/office/drawing/2014/main" id="{54AF4CEF-2A7F-0141-9D10-422D2E0AB8D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16BA707-D676-3647-8B9A-B9BDCDFA520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8651862-700D-B84A-9431-9E8C93CAA5D5}"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838" r:id="rId1"/>
    <p:sldLayoutId id="2147489839" r:id="rId2"/>
    <p:sldLayoutId id="2147489840" r:id="rId3"/>
    <p:sldLayoutId id="2147489841" r:id="rId4"/>
    <p:sldLayoutId id="2147489842" r:id="rId5"/>
    <p:sldLayoutId id="2147489843" r:id="rId6"/>
    <p:sldLayoutId id="2147489844" r:id="rId7"/>
    <p:sldLayoutId id="2147489845" r:id="rId8"/>
    <p:sldLayoutId id="2147489846" r:id="rId9"/>
    <p:sldLayoutId id="2147489847" r:id="rId10"/>
    <p:sldLayoutId id="2147489848"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7410" name="Rectangle 1">
            <a:extLst>
              <a:ext uri="{FF2B5EF4-FFF2-40B4-BE49-F238E27FC236}">
                <a16:creationId xmlns:a16="http://schemas.microsoft.com/office/drawing/2014/main" id="{D2C7A4A2-7C0D-BA4D-899F-48560F69668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7411" name="Rectangle 2">
            <a:extLst>
              <a:ext uri="{FF2B5EF4-FFF2-40B4-BE49-F238E27FC236}">
                <a16:creationId xmlns:a16="http://schemas.microsoft.com/office/drawing/2014/main" id="{98FBBD0A-C6B9-414C-B5C3-5D11594BB42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040E6E3-C803-E54A-8F9A-02230E74F8D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endParaRPr/>
          </a:p>
        </p:txBody>
      </p:sp>
      <p:sp>
        <p:nvSpPr>
          <p:cNvPr id="17413" name="Text Box 4">
            <a:extLst>
              <a:ext uri="{FF2B5EF4-FFF2-40B4-BE49-F238E27FC236}">
                <a16:creationId xmlns:a16="http://schemas.microsoft.com/office/drawing/2014/main" id="{1F697765-0158-1349-9659-3FD985081F7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5FFBA45-EACE-7840-B279-5640B42E8AC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fld id="{D7C5B230-6687-E443-8F9A-444601517FB2}"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100" r:id="rId1"/>
    <p:sldLayoutId id="2147488101" r:id="rId2"/>
    <p:sldLayoutId id="2147488102" r:id="rId3"/>
    <p:sldLayoutId id="2147488103" r:id="rId4"/>
    <p:sldLayoutId id="2147488104" r:id="rId5"/>
    <p:sldLayoutId id="2147488105" r:id="rId6"/>
    <p:sldLayoutId id="2147488106" r:id="rId7"/>
    <p:sldLayoutId id="2147488107" r:id="rId8"/>
    <p:sldLayoutId id="2147488108" r:id="rId9"/>
    <p:sldLayoutId id="2147488109" r:id="rId10"/>
    <p:sldLayoutId id="2147488110"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80226" name="Rectangle 1">
            <a:extLst>
              <a:ext uri="{FF2B5EF4-FFF2-40B4-BE49-F238E27FC236}">
                <a16:creationId xmlns:a16="http://schemas.microsoft.com/office/drawing/2014/main" id="{954E3389-009F-8845-85C5-7C9F173FBCA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80227" name="Rectangle 2">
            <a:extLst>
              <a:ext uri="{FF2B5EF4-FFF2-40B4-BE49-F238E27FC236}">
                <a16:creationId xmlns:a16="http://schemas.microsoft.com/office/drawing/2014/main" id="{A9B48BFF-B7A0-4345-BBA8-44C0AA84B2F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94300B1-F98D-3146-8DDC-3F9BF6FF391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80229" name="Text Box 4">
            <a:extLst>
              <a:ext uri="{FF2B5EF4-FFF2-40B4-BE49-F238E27FC236}">
                <a16:creationId xmlns:a16="http://schemas.microsoft.com/office/drawing/2014/main" id="{A2396050-A79F-2E4D-99DF-4CFF86F0CF4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4E0A1E3-E10E-8C4C-BAE1-2565AE291A4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35230473-5865-4B49-8227-0937A1876B16}"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849" r:id="rId1"/>
    <p:sldLayoutId id="2147489850" r:id="rId2"/>
    <p:sldLayoutId id="2147489851" r:id="rId3"/>
    <p:sldLayoutId id="2147489852" r:id="rId4"/>
    <p:sldLayoutId id="2147489853" r:id="rId5"/>
    <p:sldLayoutId id="2147489854" r:id="rId6"/>
    <p:sldLayoutId id="2147489855" r:id="rId7"/>
    <p:sldLayoutId id="2147489856" r:id="rId8"/>
    <p:sldLayoutId id="2147489857" r:id="rId9"/>
    <p:sldLayoutId id="2147489858" r:id="rId10"/>
    <p:sldLayoutId id="2147489859"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81250" name="Rectangle 1">
            <a:extLst>
              <a:ext uri="{FF2B5EF4-FFF2-40B4-BE49-F238E27FC236}">
                <a16:creationId xmlns:a16="http://schemas.microsoft.com/office/drawing/2014/main" id="{5FE92BB6-D842-654A-892F-A40302BCAF2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81251" name="Rectangle 2">
            <a:extLst>
              <a:ext uri="{FF2B5EF4-FFF2-40B4-BE49-F238E27FC236}">
                <a16:creationId xmlns:a16="http://schemas.microsoft.com/office/drawing/2014/main" id="{258B78E9-4BE6-8D45-871B-A49BFFFEF59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4880B7C-3CD0-534A-A6CE-95424D30ACD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81253" name="Text Box 4">
            <a:extLst>
              <a:ext uri="{FF2B5EF4-FFF2-40B4-BE49-F238E27FC236}">
                <a16:creationId xmlns:a16="http://schemas.microsoft.com/office/drawing/2014/main" id="{7B8FF7BD-33FE-7444-A8D4-35D8B56F8E9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DA74DC5-5ED9-1248-AF6D-A8DE862E3BB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D0A9BDE-0C1F-4540-A981-8B530D235407}"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860" r:id="rId1"/>
    <p:sldLayoutId id="2147489861" r:id="rId2"/>
    <p:sldLayoutId id="2147489862" r:id="rId3"/>
    <p:sldLayoutId id="2147489863" r:id="rId4"/>
    <p:sldLayoutId id="2147489864" r:id="rId5"/>
    <p:sldLayoutId id="2147489865" r:id="rId6"/>
    <p:sldLayoutId id="2147489866" r:id="rId7"/>
    <p:sldLayoutId id="2147489867" r:id="rId8"/>
    <p:sldLayoutId id="2147489868" r:id="rId9"/>
    <p:sldLayoutId id="2147489869" r:id="rId10"/>
    <p:sldLayoutId id="2147489870"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83298" name="Rectangle 1">
            <a:extLst>
              <a:ext uri="{FF2B5EF4-FFF2-40B4-BE49-F238E27FC236}">
                <a16:creationId xmlns:a16="http://schemas.microsoft.com/office/drawing/2014/main" id="{6B350425-7AD5-A847-9C8A-3BCE1773354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83299" name="Rectangle 2">
            <a:extLst>
              <a:ext uri="{FF2B5EF4-FFF2-40B4-BE49-F238E27FC236}">
                <a16:creationId xmlns:a16="http://schemas.microsoft.com/office/drawing/2014/main" id="{30A6868B-9F31-C84E-9F09-4DC814DF4F5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BECBC9E-068D-DE4B-B859-9DF32A8D34A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83301" name="Text Box 4">
            <a:extLst>
              <a:ext uri="{FF2B5EF4-FFF2-40B4-BE49-F238E27FC236}">
                <a16:creationId xmlns:a16="http://schemas.microsoft.com/office/drawing/2014/main" id="{3DAC7708-E387-5545-ACB0-57B649967EB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5C8CEE5-9F83-2D46-8622-92BFF255B9F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8FF387E-C213-3549-A8E5-0A8F141E67C3}"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882" r:id="rId1"/>
    <p:sldLayoutId id="2147489883" r:id="rId2"/>
    <p:sldLayoutId id="2147489884" r:id="rId3"/>
    <p:sldLayoutId id="2147489885" r:id="rId4"/>
    <p:sldLayoutId id="2147489886" r:id="rId5"/>
    <p:sldLayoutId id="2147489887" r:id="rId6"/>
    <p:sldLayoutId id="2147489888" r:id="rId7"/>
    <p:sldLayoutId id="2147489889" r:id="rId8"/>
    <p:sldLayoutId id="2147489890" r:id="rId9"/>
    <p:sldLayoutId id="2147489891" r:id="rId10"/>
    <p:sldLayoutId id="2147489892"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84322" name="Rectangle 1">
            <a:extLst>
              <a:ext uri="{FF2B5EF4-FFF2-40B4-BE49-F238E27FC236}">
                <a16:creationId xmlns:a16="http://schemas.microsoft.com/office/drawing/2014/main" id="{FAF526E0-758C-6F4F-AC3B-188DE3310E5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84323" name="Rectangle 2">
            <a:extLst>
              <a:ext uri="{FF2B5EF4-FFF2-40B4-BE49-F238E27FC236}">
                <a16:creationId xmlns:a16="http://schemas.microsoft.com/office/drawing/2014/main" id="{CDBBC49F-F8AD-E64D-A312-8463677CF8E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FE8145E-364D-3F4C-903D-E20A6B1A550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84325" name="Text Box 4">
            <a:extLst>
              <a:ext uri="{FF2B5EF4-FFF2-40B4-BE49-F238E27FC236}">
                <a16:creationId xmlns:a16="http://schemas.microsoft.com/office/drawing/2014/main" id="{6BD00B85-10A1-794B-AC17-6266132FA2B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881F655C-FCBF-7B48-A091-3C94F269282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2FABC3CB-7F1A-B344-B253-28181A17DA06}"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893" r:id="rId1"/>
    <p:sldLayoutId id="2147489894" r:id="rId2"/>
    <p:sldLayoutId id="2147489895" r:id="rId3"/>
    <p:sldLayoutId id="2147489896" r:id="rId4"/>
    <p:sldLayoutId id="2147489897" r:id="rId5"/>
    <p:sldLayoutId id="2147489898" r:id="rId6"/>
    <p:sldLayoutId id="2147489899" r:id="rId7"/>
    <p:sldLayoutId id="2147489900" r:id="rId8"/>
    <p:sldLayoutId id="2147489901" r:id="rId9"/>
    <p:sldLayoutId id="2147489902" r:id="rId10"/>
    <p:sldLayoutId id="2147489903"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85346" name="Rectangle 1">
            <a:extLst>
              <a:ext uri="{FF2B5EF4-FFF2-40B4-BE49-F238E27FC236}">
                <a16:creationId xmlns:a16="http://schemas.microsoft.com/office/drawing/2014/main" id="{B23E4397-6C11-1142-95B7-5FCC1673149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85347" name="Rectangle 2">
            <a:extLst>
              <a:ext uri="{FF2B5EF4-FFF2-40B4-BE49-F238E27FC236}">
                <a16:creationId xmlns:a16="http://schemas.microsoft.com/office/drawing/2014/main" id="{A6ABFB06-E1EB-324B-9467-2259DADD6F1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28120BF-6EA0-7E43-B606-154D3A367F1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85349" name="Text Box 4">
            <a:extLst>
              <a:ext uri="{FF2B5EF4-FFF2-40B4-BE49-F238E27FC236}">
                <a16:creationId xmlns:a16="http://schemas.microsoft.com/office/drawing/2014/main" id="{8E1034A5-FBC6-4E40-8831-C85A44A96EB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FE3F536-C1F3-E247-B013-C3F7A4E456B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613E1D74-6CE0-034F-8FA9-9A57E78674D6}"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904" r:id="rId1"/>
    <p:sldLayoutId id="2147489905" r:id="rId2"/>
    <p:sldLayoutId id="2147489906" r:id="rId3"/>
    <p:sldLayoutId id="2147489907" r:id="rId4"/>
    <p:sldLayoutId id="2147489908" r:id="rId5"/>
    <p:sldLayoutId id="2147489909" r:id="rId6"/>
    <p:sldLayoutId id="2147489910" r:id="rId7"/>
    <p:sldLayoutId id="2147489911" r:id="rId8"/>
    <p:sldLayoutId id="2147489912" r:id="rId9"/>
    <p:sldLayoutId id="2147489913" r:id="rId10"/>
    <p:sldLayoutId id="2147489914"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86370" name="Rectangle 1">
            <a:extLst>
              <a:ext uri="{FF2B5EF4-FFF2-40B4-BE49-F238E27FC236}">
                <a16:creationId xmlns:a16="http://schemas.microsoft.com/office/drawing/2014/main" id="{CDB3913F-CD35-1443-8CA3-E5E9DF2105C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86371" name="Rectangle 2">
            <a:extLst>
              <a:ext uri="{FF2B5EF4-FFF2-40B4-BE49-F238E27FC236}">
                <a16:creationId xmlns:a16="http://schemas.microsoft.com/office/drawing/2014/main" id="{169417C3-0357-B34F-AFA0-3CC7D8B2FC9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F2A59CC-50F6-2846-A66C-1E50FF8BA63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86373" name="Text Box 4">
            <a:extLst>
              <a:ext uri="{FF2B5EF4-FFF2-40B4-BE49-F238E27FC236}">
                <a16:creationId xmlns:a16="http://schemas.microsoft.com/office/drawing/2014/main" id="{6A77F893-ADBD-D04F-8F80-11FC0ACB46E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8C8F428-91DC-8E40-A54D-7025664EE88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643C0D89-B5F4-264F-86CB-5269EF75662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915" r:id="rId1"/>
    <p:sldLayoutId id="2147489916" r:id="rId2"/>
    <p:sldLayoutId id="2147489917" r:id="rId3"/>
    <p:sldLayoutId id="2147489918" r:id="rId4"/>
    <p:sldLayoutId id="2147489919" r:id="rId5"/>
    <p:sldLayoutId id="2147489920" r:id="rId6"/>
    <p:sldLayoutId id="2147489921" r:id="rId7"/>
    <p:sldLayoutId id="2147489922" r:id="rId8"/>
    <p:sldLayoutId id="2147489923" r:id="rId9"/>
    <p:sldLayoutId id="2147489924" r:id="rId10"/>
    <p:sldLayoutId id="2147489925"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87394" name="Rectangle 1">
            <a:extLst>
              <a:ext uri="{FF2B5EF4-FFF2-40B4-BE49-F238E27FC236}">
                <a16:creationId xmlns:a16="http://schemas.microsoft.com/office/drawing/2014/main" id="{DE46A4FB-E3CF-054F-B7CF-F8C4890859B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87395" name="Rectangle 2">
            <a:extLst>
              <a:ext uri="{FF2B5EF4-FFF2-40B4-BE49-F238E27FC236}">
                <a16:creationId xmlns:a16="http://schemas.microsoft.com/office/drawing/2014/main" id="{F4861056-A04B-EF45-BE2F-BF0000CF8D8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349EFEC-0AF9-3843-9405-37F3D735557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87397" name="Text Box 4">
            <a:extLst>
              <a:ext uri="{FF2B5EF4-FFF2-40B4-BE49-F238E27FC236}">
                <a16:creationId xmlns:a16="http://schemas.microsoft.com/office/drawing/2014/main" id="{0138135C-0891-1843-B220-4B118A44858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1F0282F-5288-9B42-A99A-739702EC2F5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0870191-CD99-1244-87D0-6F077F70D965}"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926" r:id="rId1"/>
    <p:sldLayoutId id="2147489927" r:id="rId2"/>
    <p:sldLayoutId id="2147489928" r:id="rId3"/>
    <p:sldLayoutId id="2147489929" r:id="rId4"/>
    <p:sldLayoutId id="2147489930" r:id="rId5"/>
    <p:sldLayoutId id="2147489931" r:id="rId6"/>
    <p:sldLayoutId id="2147489932" r:id="rId7"/>
    <p:sldLayoutId id="2147489933" r:id="rId8"/>
    <p:sldLayoutId id="2147489934" r:id="rId9"/>
    <p:sldLayoutId id="2147489935" r:id="rId10"/>
    <p:sldLayoutId id="2147489936"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88418" name="Rectangle 1">
            <a:extLst>
              <a:ext uri="{FF2B5EF4-FFF2-40B4-BE49-F238E27FC236}">
                <a16:creationId xmlns:a16="http://schemas.microsoft.com/office/drawing/2014/main" id="{DC88B970-D51B-CD47-AAF1-46A650F12F8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88419" name="Rectangle 2">
            <a:extLst>
              <a:ext uri="{FF2B5EF4-FFF2-40B4-BE49-F238E27FC236}">
                <a16:creationId xmlns:a16="http://schemas.microsoft.com/office/drawing/2014/main" id="{1EB584CD-DD87-974C-9EBC-3BFE22813A7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9937" r:id="rId1"/>
    <p:sldLayoutId id="2147489938" r:id="rId2"/>
    <p:sldLayoutId id="2147489939" r:id="rId3"/>
    <p:sldLayoutId id="2147489940" r:id="rId4"/>
    <p:sldLayoutId id="2147489941" r:id="rId5"/>
    <p:sldLayoutId id="2147489942" r:id="rId6"/>
    <p:sldLayoutId id="2147489943" r:id="rId7"/>
    <p:sldLayoutId id="2147489944" r:id="rId8"/>
    <p:sldLayoutId id="2147489945" r:id="rId9"/>
    <p:sldLayoutId id="2147489946" r:id="rId10"/>
    <p:sldLayoutId id="2147489947"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89442" name="Rectangle 1">
            <a:extLst>
              <a:ext uri="{FF2B5EF4-FFF2-40B4-BE49-F238E27FC236}">
                <a16:creationId xmlns:a16="http://schemas.microsoft.com/office/drawing/2014/main" id="{47A27864-D059-0A4E-A84B-2FB358AA4E2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89443" name="Rectangle 2">
            <a:extLst>
              <a:ext uri="{FF2B5EF4-FFF2-40B4-BE49-F238E27FC236}">
                <a16:creationId xmlns:a16="http://schemas.microsoft.com/office/drawing/2014/main" id="{E137E90F-A91A-6942-958F-579A55A1DFE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9948" r:id="rId1"/>
    <p:sldLayoutId id="2147489949" r:id="rId2"/>
    <p:sldLayoutId id="2147489950" r:id="rId3"/>
    <p:sldLayoutId id="2147489951" r:id="rId4"/>
    <p:sldLayoutId id="2147489952" r:id="rId5"/>
    <p:sldLayoutId id="2147489953" r:id="rId6"/>
    <p:sldLayoutId id="2147489954" r:id="rId7"/>
    <p:sldLayoutId id="2147489955" r:id="rId8"/>
    <p:sldLayoutId id="2147489956" r:id="rId9"/>
    <p:sldLayoutId id="2147489957" r:id="rId10"/>
    <p:sldLayoutId id="2147489958"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90466" name="Rectangle 1">
            <a:extLst>
              <a:ext uri="{FF2B5EF4-FFF2-40B4-BE49-F238E27FC236}">
                <a16:creationId xmlns:a16="http://schemas.microsoft.com/office/drawing/2014/main" id="{7683B4A0-15AF-8949-AE15-BAEA51DE032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90467" name="Rectangle 2">
            <a:extLst>
              <a:ext uri="{FF2B5EF4-FFF2-40B4-BE49-F238E27FC236}">
                <a16:creationId xmlns:a16="http://schemas.microsoft.com/office/drawing/2014/main" id="{58CDB1D5-4B46-1844-B424-3C9C6ED452A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66693DC-09B2-7F44-90F1-7E34684DDEB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90469" name="Text Box 4">
            <a:extLst>
              <a:ext uri="{FF2B5EF4-FFF2-40B4-BE49-F238E27FC236}">
                <a16:creationId xmlns:a16="http://schemas.microsoft.com/office/drawing/2014/main" id="{7B348FBA-C124-8642-9E73-FFCC1F6D961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A79592D-0971-6B48-940A-F0873BCDD81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6AA77FB9-4690-D140-B10D-03CCDCB52587}"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959" r:id="rId1"/>
    <p:sldLayoutId id="2147489960" r:id="rId2"/>
    <p:sldLayoutId id="2147489961" r:id="rId3"/>
    <p:sldLayoutId id="2147489962" r:id="rId4"/>
    <p:sldLayoutId id="2147489963" r:id="rId5"/>
    <p:sldLayoutId id="2147489964" r:id="rId6"/>
    <p:sldLayoutId id="2147489965" r:id="rId7"/>
    <p:sldLayoutId id="2147489966" r:id="rId8"/>
    <p:sldLayoutId id="2147489967" r:id="rId9"/>
    <p:sldLayoutId id="2147489968" r:id="rId10"/>
    <p:sldLayoutId id="2147489969"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8434" name="Rectangle 1">
            <a:extLst>
              <a:ext uri="{FF2B5EF4-FFF2-40B4-BE49-F238E27FC236}">
                <a16:creationId xmlns:a16="http://schemas.microsoft.com/office/drawing/2014/main" id="{4A016766-E827-884C-BA0A-F064475535A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8435" name="Rectangle 2">
            <a:extLst>
              <a:ext uri="{FF2B5EF4-FFF2-40B4-BE49-F238E27FC236}">
                <a16:creationId xmlns:a16="http://schemas.microsoft.com/office/drawing/2014/main" id="{A3E546C8-DCC9-5D45-9624-EB6A6B7D600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3941D3A-01EC-A248-86CB-6D1A75895C4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endParaRPr/>
          </a:p>
        </p:txBody>
      </p:sp>
      <p:sp>
        <p:nvSpPr>
          <p:cNvPr id="18437" name="Text Box 4">
            <a:extLst>
              <a:ext uri="{FF2B5EF4-FFF2-40B4-BE49-F238E27FC236}">
                <a16:creationId xmlns:a16="http://schemas.microsoft.com/office/drawing/2014/main" id="{3EF5E336-B024-954A-9BD7-1CFBFBDA9F8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844F7174-1F99-5D45-8700-4C024FCA520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fld id="{87F6A245-5000-FD44-B274-606B0368CA3F}"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111" r:id="rId1"/>
    <p:sldLayoutId id="2147488112" r:id="rId2"/>
    <p:sldLayoutId id="2147488113" r:id="rId3"/>
    <p:sldLayoutId id="2147488114" r:id="rId4"/>
    <p:sldLayoutId id="2147488115" r:id="rId5"/>
    <p:sldLayoutId id="2147488116" r:id="rId6"/>
    <p:sldLayoutId id="2147488117" r:id="rId7"/>
    <p:sldLayoutId id="2147488118" r:id="rId8"/>
    <p:sldLayoutId id="2147488119" r:id="rId9"/>
    <p:sldLayoutId id="2147488120" r:id="rId10"/>
    <p:sldLayoutId id="2147488121"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91490" name="Rectangle 1">
            <a:extLst>
              <a:ext uri="{FF2B5EF4-FFF2-40B4-BE49-F238E27FC236}">
                <a16:creationId xmlns:a16="http://schemas.microsoft.com/office/drawing/2014/main" id="{0E828AE4-16F4-004D-BA58-70F5C9DA59C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91491" name="Rectangle 2">
            <a:extLst>
              <a:ext uri="{FF2B5EF4-FFF2-40B4-BE49-F238E27FC236}">
                <a16:creationId xmlns:a16="http://schemas.microsoft.com/office/drawing/2014/main" id="{CED3400F-F0CA-5143-B3F9-7185E030B0A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3C51781-F389-E540-B09A-6BA2B933924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91493" name="Text Box 4">
            <a:extLst>
              <a:ext uri="{FF2B5EF4-FFF2-40B4-BE49-F238E27FC236}">
                <a16:creationId xmlns:a16="http://schemas.microsoft.com/office/drawing/2014/main" id="{6DA859B6-5071-2F4F-AD12-51BD64551C6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7E7D348-5520-AF46-B37E-B786965AF20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EB2BE81-A205-C740-9E6D-EBC1F6F85B94}"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970" r:id="rId1"/>
    <p:sldLayoutId id="2147489971" r:id="rId2"/>
    <p:sldLayoutId id="2147489972" r:id="rId3"/>
    <p:sldLayoutId id="2147489973" r:id="rId4"/>
    <p:sldLayoutId id="2147489974" r:id="rId5"/>
    <p:sldLayoutId id="2147489975" r:id="rId6"/>
    <p:sldLayoutId id="2147489976" r:id="rId7"/>
    <p:sldLayoutId id="2147489977" r:id="rId8"/>
    <p:sldLayoutId id="2147489978" r:id="rId9"/>
    <p:sldLayoutId id="2147489979" r:id="rId10"/>
    <p:sldLayoutId id="2147489980"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92514" name="Rectangle 1">
            <a:extLst>
              <a:ext uri="{FF2B5EF4-FFF2-40B4-BE49-F238E27FC236}">
                <a16:creationId xmlns:a16="http://schemas.microsoft.com/office/drawing/2014/main" id="{E4E53989-060A-D14E-89F0-5B354FB55E7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92515" name="Rectangle 2">
            <a:extLst>
              <a:ext uri="{FF2B5EF4-FFF2-40B4-BE49-F238E27FC236}">
                <a16:creationId xmlns:a16="http://schemas.microsoft.com/office/drawing/2014/main" id="{347F4EFC-3A8F-1043-8A14-D00E03507B7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9C5DA3F-0DE9-264A-B0CA-4ECF6000983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92517" name="Text Box 4">
            <a:extLst>
              <a:ext uri="{FF2B5EF4-FFF2-40B4-BE49-F238E27FC236}">
                <a16:creationId xmlns:a16="http://schemas.microsoft.com/office/drawing/2014/main" id="{212AC73D-DED2-7640-8BFA-22E3C4C3947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36631C5-9F18-EA47-B935-C5333D8D98F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D156040C-C5CE-6A42-9BA7-892B85EDD4B3}"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981" r:id="rId1"/>
    <p:sldLayoutId id="2147489982" r:id="rId2"/>
    <p:sldLayoutId id="2147489983" r:id="rId3"/>
    <p:sldLayoutId id="2147489984" r:id="rId4"/>
    <p:sldLayoutId id="2147489985" r:id="rId5"/>
    <p:sldLayoutId id="2147489986" r:id="rId6"/>
    <p:sldLayoutId id="2147489987" r:id="rId7"/>
    <p:sldLayoutId id="2147489988" r:id="rId8"/>
    <p:sldLayoutId id="2147489989" r:id="rId9"/>
    <p:sldLayoutId id="2147489990" r:id="rId10"/>
    <p:sldLayoutId id="2147489991"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93538" name="Rectangle 1">
            <a:extLst>
              <a:ext uri="{FF2B5EF4-FFF2-40B4-BE49-F238E27FC236}">
                <a16:creationId xmlns:a16="http://schemas.microsoft.com/office/drawing/2014/main" id="{C0FA3F8B-3871-0546-8B86-63F2516FB26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93539" name="Rectangle 2">
            <a:extLst>
              <a:ext uri="{FF2B5EF4-FFF2-40B4-BE49-F238E27FC236}">
                <a16:creationId xmlns:a16="http://schemas.microsoft.com/office/drawing/2014/main" id="{1DF5230A-DEA0-B345-B0D5-184E375A5FA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146532F-2785-994C-A758-E03A41C0A418}"/>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93541" name="Text Box 4">
            <a:extLst>
              <a:ext uri="{FF2B5EF4-FFF2-40B4-BE49-F238E27FC236}">
                <a16:creationId xmlns:a16="http://schemas.microsoft.com/office/drawing/2014/main" id="{4C9AF8F3-84BD-264E-BC64-DAB194D6A3E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8D9D6702-2781-A04A-9518-EC32AB3AC3E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94417AC-2052-D14B-9F3F-63E11F862AF7}"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992" r:id="rId1"/>
    <p:sldLayoutId id="2147489993" r:id="rId2"/>
    <p:sldLayoutId id="2147489994" r:id="rId3"/>
    <p:sldLayoutId id="2147489995" r:id="rId4"/>
    <p:sldLayoutId id="2147489996" r:id="rId5"/>
    <p:sldLayoutId id="2147489997" r:id="rId6"/>
    <p:sldLayoutId id="2147489998" r:id="rId7"/>
    <p:sldLayoutId id="2147489999" r:id="rId8"/>
    <p:sldLayoutId id="2147490000" r:id="rId9"/>
    <p:sldLayoutId id="2147490001" r:id="rId10"/>
    <p:sldLayoutId id="2147490002"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94562" name="Rectangle 1">
            <a:extLst>
              <a:ext uri="{FF2B5EF4-FFF2-40B4-BE49-F238E27FC236}">
                <a16:creationId xmlns:a16="http://schemas.microsoft.com/office/drawing/2014/main" id="{CC84E510-F05B-564E-B15D-6015BA6F195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94563" name="Rectangle 2">
            <a:extLst>
              <a:ext uri="{FF2B5EF4-FFF2-40B4-BE49-F238E27FC236}">
                <a16:creationId xmlns:a16="http://schemas.microsoft.com/office/drawing/2014/main" id="{A6DF09D2-29A4-8547-9851-6E460259627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742343F-89B5-AF43-B36B-B1D957C32ED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94565" name="Text Box 4">
            <a:extLst>
              <a:ext uri="{FF2B5EF4-FFF2-40B4-BE49-F238E27FC236}">
                <a16:creationId xmlns:a16="http://schemas.microsoft.com/office/drawing/2014/main" id="{C7363646-F454-C043-9A58-2C5F4C20959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B48645D-7341-C14E-AB8D-44F184EE4F5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FAD2D6D3-6ACF-6D45-AB33-CF3DE8692F8B}"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003" r:id="rId1"/>
    <p:sldLayoutId id="2147490004" r:id="rId2"/>
    <p:sldLayoutId id="2147490005" r:id="rId3"/>
    <p:sldLayoutId id="2147490006" r:id="rId4"/>
    <p:sldLayoutId id="2147490007" r:id="rId5"/>
    <p:sldLayoutId id="2147490008" r:id="rId6"/>
    <p:sldLayoutId id="2147490009" r:id="rId7"/>
    <p:sldLayoutId id="2147490010" r:id="rId8"/>
    <p:sldLayoutId id="2147490011" r:id="rId9"/>
    <p:sldLayoutId id="2147490012" r:id="rId10"/>
    <p:sldLayoutId id="2147490013"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95586" name="Rectangle 1">
            <a:extLst>
              <a:ext uri="{FF2B5EF4-FFF2-40B4-BE49-F238E27FC236}">
                <a16:creationId xmlns:a16="http://schemas.microsoft.com/office/drawing/2014/main" id="{66A64A24-B602-9A4A-AA2C-4ED9EB6D2472}"/>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95587" name="Rectangle 2">
            <a:extLst>
              <a:ext uri="{FF2B5EF4-FFF2-40B4-BE49-F238E27FC236}">
                <a16:creationId xmlns:a16="http://schemas.microsoft.com/office/drawing/2014/main" id="{94865522-ED52-F843-97F3-DAD337251F9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4E21C5E-0ED3-5A47-B751-AFC8A0474E08}"/>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95589" name="Text Box 4">
            <a:extLst>
              <a:ext uri="{FF2B5EF4-FFF2-40B4-BE49-F238E27FC236}">
                <a16:creationId xmlns:a16="http://schemas.microsoft.com/office/drawing/2014/main" id="{9505C1B9-C3AB-EE47-9AA6-A2B0EF60977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201B9FA-45F6-DC4A-8C99-329E2FE6610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BF713028-8786-FC43-B18E-C7446D9B6F2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014" r:id="rId1"/>
    <p:sldLayoutId id="2147490015" r:id="rId2"/>
    <p:sldLayoutId id="2147490016" r:id="rId3"/>
    <p:sldLayoutId id="2147490017" r:id="rId4"/>
    <p:sldLayoutId id="2147490018" r:id="rId5"/>
    <p:sldLayoutId id="2147490019" r:id="rId6"/>
    <p:sldLayoutId id="2147490020" r:id="rId7"/>
    <p:sldLayoutId id="2147490021" r:id="rId8"/>
    <p:sldLayoutId id="2147490022" r:id="rId9"/>
    <p:sldLayoutId id="2147490023" r:id="rId10"/>
    <p:sldLayoutId id="2147490024"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97634" name="Rectangle 1">
            <a:extLst>
              <a:ext uri="{FF2B5EF4-FFF2-40B4-BE49-F238E27FC236}">
                <a16:creationId xmlns:a16="http://schemas.microsoft.com/office/drawing/2014/main" id="{9481C990-9FA2-5340-8E64-F14A3BFD266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97635" name="Rectangle 2">
            <a:extLst>
              <a:ext uri="{FF2B5EF4-FFF2-40B4-BE49-F238E27FC236}">
                <a16:creationId xmlns:a16="http://schemas.microsoft.com/office/drawing/2014/main" id="{89DE1AB4-032E-5245-A22F-02CB75916F4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1C9363A-EA45-D14F-BB54-850D7056BB3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97637" name="Text Box 4">
            <a:extLst>
              <a:ext uri="{FF2B5EF4-FFF2-40B4-BE49-F238E27FC236}">
                <a16:creationId xmlns:a16="http://schemas.microsoft.com/office/drawing/2014/main" id="{1E37D824-87FE-F24D-A977-DB070A226B4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8EC8FD7-0F83-4C4D-B502-303151CEF1D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325F3A1E-F007-D54F-AD56-DAEE0086992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036" r:id="rId1"/>
    <p:sldLayoutId id="2147490037" r:id="rId2"/>
    <p:sldLayoutId id="2147490038" r:id="rId3"/>
    <p:sldLayoutId id="2147490039" r:id="rId4"/>
    <p:sldLayoutId id="2147490040" r:id="rId5"/>
    <p:sldLayoutId id="2147490041" r:id="rId6"/>
    <p:sldLayoutId id="2147490042" r:id="rId7"/>
    <p:sldLayoutId id="2147490043" r:id="rId8"/>
    <p:sldLayoutId id="2147490044" r:id="rId9"/>
    <p:sldLayoutId id="2147490045" r:id="rId10"/>
    <p:sldLayoutId id="2147490046"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98658" name="Rectangle 1">
            <a:extLst>
              <a:ext uri="{FF2B5EF4-FFF2-40B4-BE49-F238E27FC236}">
                <a16:creationId xmlns:a16="http://schemas.microsoft.com/office/drawing/2014/main" id="{0F24EE67-8A83-4F4D-90D0-A0BFC410A24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98659" name="Rectangle 2">
            <a:extLst>
              <a:ext uri="{FF2B5EF4-FFF2-40B4-BE49-F238E27FC236}">
                <a16:creationId xmlns:a16="http://schemas.microsoft.com/office/drawing/2014/main" id="{88260DF7-B64E-7F44-8267-822C8A87264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ABF8305A-A997-8841-A2D2-F7954787B06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98661" name="Text Box 4">
            <a:extLst>
              <a:ext uri="{FF2B5EF4-FFF2-40B4-BE49-F238E27FC236}">
                <a16:creationId xmlns:a16="http://schemas.microsoft.com/office/drawing/2014/main" id="{C8FC8D7F-3A95-B541-B5D5-44509F96E6F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46C7846-2157-564F-B058-7AABF31F75D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3FD39A99-A21D-534D-8F43-AAFCE5FC11EC}"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047" r:id="rId1"/>
    <p:sldLayoutId id="2147490048" r:id="rId2"/>
    <p:sldLayoutId id="2147490049" r:id="rId3"/>
    <p:sldLayoutId id="2147490050" r:id="rId4"/>
    <p:sldLayoutId id="2147490051" r:id="rId5"/>
    <p:sldLayoutId id="2147490052" r:id="rId6"/>
    <p:sldLayoutId id="2147490053" r:id="rId7"/>
    <p:sldLayoutId id="2147490054" r:id="rId8"/>
    <p:sldLayoutId id="2147490055" r:id="rId9"/>
    <p:sldLayoutId id="2147490056" r:id="rId10"/>
    <p:sldLayoutId id="2147490057"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7.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99682" name="Rectangle 1">
            <a:extLst>
              <a:ext uri="{FF2B5EF4-FFF2-40B4-BE49-F238E27FC236}">
                <a16:creationId xmlns:a16="http://schemas.microsoft.com/office/drawing/2014/main" id="{2B2BC9F2-BE27-154F-A3B3-84856BDBB79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99683" name="Rectangle 2">
            <a:extLst>
              <a:ext uri="{FF2B5EF4-FFF2-40B4-BE49-F238E27FC236}">
                <a16:creationId xmlns:a16="http://schemas.microsoft.com/office/drawing/2014/main" id="{8C686F1C-C3AB-3F4A-BDFF-FEC6F08C751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A10E9C9-2A5C-3E45-82AD-BFC0ECCB21C8}"/>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199685" name="Text Box 4">
            <a:extLst>
              <a:ext uri="{FF2B5EF4-FFF2-40B4-BE49-F238E27FC236}">
                <a16:creationId xmlns:a16="http://schemas.microsoft.com/office/drawing/2014/main" id="{DA152E1F-4A9D-6E42-98AA-6E2FE640A36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80A1667-28B6-5E43-AF5A-DF1511C392F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0090385-C176-9840-B471-C077B3899BA9}"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058" r:id="rId1"/>
    <p:sldLayoutId id="2147490059" r:id="rId2"/>
    <p:sldLayoutId id="2147490060" r:id="rId3"/>
    <p:sldLayoutId id="2147490061" r:id="rId4"/>
    <p:sldLayoutId id="2147490062" r:id="rId5"/>
    <p:sldLayoutId id="2147490063" r:id="rId6"/>
    <p:sldLayoutId id="2147490064" r:id="rId7"/>
    <p:sldLayoutId id="2147490065" r:id="rId8"/>
    <p:sldLayoutId id="2147490066" r:id="rId9"/>
    <p:sldLayoutId id="2147490067" r:id="rId10"/>
    <p:sldLayoutId id="2147490068"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8.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00706" name="Rectangle 1">
            <a:extLst>
              <a:ext uri="{FF2B5EF4-FFF2-40B4-BE49-F238E27FC236}">
                <a16:creationId xmlns:a16="http://schemas.microsoft.com/office/drawing/2014/main" id="{ED179646-45A2-BE47-8BDB-5A101A469B3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00707" name="Rectangle 2">
            <a:extLst>
              <a:ext uri="{FF2B5EF4-FFF2-40B4-BE49-F238E27FC236}">
                <a16:creationId xmlns:a16="http://schemas.microsoft.com/office/drawing/2014/main" id="{37166A43-E824-3241-96DD-68E49873873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3A8A0EA-C14F-2D49-96C9-1E5F3BEF4C1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00709" name="Text Box 4">
            <a:extLst>
              <a:ext uri="{FF2B5EF4-FFF2-40B4-BE49-F238E27FC236}">
                <a16:creationId xmlns:a16="http://schemas.microsoft.com/office/drawing/2014/main" id="{2EEB27E9-550C-B64F-AFF2-0B08F34B278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875727A-EED0-694E-943F-E991366E37B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3C2AFDD-9A56-0B49-805E-91A7549CB820}"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069" r:id="rId1"/>
    <p:sldLayoutId id="2147490070" r:id="rId2"/>
    <p:sldLayoutId id="2147490071" r:id="rId3"/>
    <p:sldLayoutId id="2147490072" r:id="rId4"/>
    <p:sldLayoutId id="2147490073" r:id="rId5"/>
    <p:sldLayoutId id="2147490074" r:id="rId6"/>
    <p:sldLayoutId id="2147490075" r:id="rId7"/>
    <p:sldLayoutId id="2147490076" r:id="rId8"/>
    <p:sldLayoutId id="2147490077" r:id="rId9"/>
    <p:sldLayoutId id="2147490078" r:id="rId10"/>
    <p:sldLayoutId id="2147490079"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9.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01730" name="Rectangle 1">
            <a:extLst>
              <a:ext uri="{FF2B5EF4-FFF2-40B4-BE49-F238E27FC236}">
                <a16:creationId xmlns:a16="http://schemas.microsoft.com/office/drawing/2014/main" id="{6114DA24-428B-DE44-8CA1-FD67899CF06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01731" name="Rectangle 2">
            <a:extLst>
              <a:ext uri="{FF2B5EF4-FFF2-40B4-BE49-F238E27FC236}">
                <a16:creationId xmlns:a16="http://schemas.microsoft.com/office/drawing/2014/main" id="{2F708081-5683-A043-A540-4D2D8A4C6CB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90080" r:id="rId1"/>
    <p:sldLayoutId id="2147490081" r:id="rId2"/>
    <p:sldLayoutId id="2147490082" r:id="rId3"/>
    <p:sldLayoutId id="2147490083" r:id="rId4"/>
    <p:sldLayoutId id="2147490084" r:id="rId5"/>
    <p:sldLayoutId id="2147490085" r:id="rId6"/>
    <p:sldLayoutId id="2147490086" r:id="rId7"/>
    <p:sldLayoutId id="2147490087" r:id="rId8"/>
    <p:sldLayoutId id="2147490088" r:id="rId9"/>
    <p:sldLayoutId id="2147490089" r:id="rId10"/>
    <p:sldLayoutId id="2147490090"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19458" name="Rectangle 1">
            <a:extLst>
              <a:ext uri="{FF2B5EF4-FFF2-40B4-BE49-F238E27FC236}">
                <a16:creationId xmlns:a16="http://schemas.microsoft.com/office/drawing/2014/main" id="{2C54F7A1-5356-064A-9E06-E22C2B34D21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9459" name="Rectangle 2">
            <a:extLst>
              <a:ext uri="{FF2B5EF4-FFF2-40B4-BE49-F238E27FC236}">
                <a16:creationId xmlns:a16="http://schemas.microsoft.com/office/drawing/2014/main" id="{0E32D62B-7C81-AE4F-85A9-622E9020A52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18BC94E-96CE-BA45-AAF8-033CD645392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endParaRPr/>
          </a:p>
        </p:txBody>
      </p:sp>
      <p:sp>
        <p:nvSpPr>
          <p:cNvPr id="19461" name="Text Box 4">
            <a:extLst>
              <a:ext uri="{FF2B5EF4-FFF2-40B4-BE49-F238E27FC236}">
                <a16:creationId xmlns:a16="http://schemas.microsoft.com/office/drawing/2014/main" id="{3E96B1FA-36EF-734B-A459-4BA5107BB99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2412231-4517-AA43-A75B-EA55F01BE4E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fld id="{BC96D175-F9CC-E140-86BE-B604AA433ED2}"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122" r:id="rId1"/>
    <p:sldLayoutId id="2147488123" r:id="rId2"/>
    <p:sldLayoutId id="2147488124" r:id="rId3"/>
    <p:sldLayoutId id="2147488125" r:id="rId4"/>
    <p:sldLayoutId id="2147488126" r:id="rId5"/>
    <p:sldLayoutId id="2147488127" r:id="rId6"/>
    <p:sldLayoutId id="2147488128" r:id="rId7"/>
    <p:sldLayoutId id="2147488129" r:id="rId8"/>
    <p:sldLayoutId id="2147488130" r:id="rId9"/>
    <p:sldLayoutId id="2147488131" r:id="rId10"/>
    <p:sldLayoutId id="2147488132"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02754" name="Rectangle 1">
            <a:extLst>
              <a:ext uri="{FF2B5EF4-FFF2-40B4-BE49-F238E27FC236}">
                <a16:creationId xmlns:a16="http://schemas.microsoft.com/office/drawing/2014/main" id="{D2996133-0630-854B-A52C-2F264C91A68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02755" name="Rectangle 2">
            <a:extLst>
              <a:ext uri="{FF2B5EF4-FFF2-40B4-BE49-F238E27FC236}">
                <a16:creationId xmlns:a16="http://schemas.microsoft.com/office/drawing/2014/main" id="{2E7C0B1F-E24D-9740-98A9-6F39264EB49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90091" r:id="rId1"/>
    <p:sldLayoutId id="2147490092" r:id="rId2"/>
    <p:sldLayoutId id="2147490093" r:id="rId3"/>
    <p:sldLayoutId id="2147490094" r:id="rId4"/>
    <p:sldLayoutId id="2147490095" r:id="rId5"/>
    <p:sldLayoutId id="2147490096" r:id="rId6"/>
    <p:sldLayoutId id="2147490097" r:id="rId7"/>
    <p:sldLayoutId id="2147490098" r:id="rId8"/>
    <p:sldLayoutId id="2147490099" r:id="rId9"/>
    <p:sldLayoutId id="2147490100" r:id="rId10"/>
    <p:sldLayoutId id="2147490101"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03778" name="Rectangle 1">
            <a:extLst>
              <a:ext uri="{FF2B5EF4-FFF2-40B4-BE49-F238E27FC236}">
                <a16:creationId xmlns:a16="http://schemas.microsoft.com/office/drawing/2014/main" id="{AFCC0769-7B08-8940-B24A-5B3A79A6C54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03779" name="Rectangle 2">
            <a:extLst>
              <a:ext uri="{FF2B5EF4-FFF2-40B4-BE49-F238E27FC236}">
                <a16:creationId xmlns:a16="http://schemas.microsoft.com/office/drawing/2014/main" id="{023D4DB3-E7D0-E642-B75E-2758AD65B81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41422F3-D32E-894F-BDC9-CC8CCA3D8D8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03781" name="Text Box 4">
            <a:extLst>
              <a:ext uri="{FF2B5EF4-FFF2-40B4-BE49-F238E27FC236}">
                <a16:creationId xmlns:a16="http://schemas.microsoft.com/office/drawing/2014/main" id="{8090B241-6866-104B-92BB-13DE4434EF5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FD35ACD-57D6-7145-83F4-5943B34502C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20940AA-8823-5A4E-B555-69B1A55CFC42}"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102" r:id="rId1"/>
    <p:sldLayoutId id="2147490103" r:id="rId2"/>
    <p:sldLayoutId id="2147490104" r:id="rId3"/>
    <p:sldLayoutId id="2147490105" r:id="rId4"/>
    <p:sldLayoutId id="2147490106" r:id="rId5"/>
    <p:sldLayoutId id="2147490107" r:id="rId6"/>
    <p:sldLayoutId id="2147490108" r:id="rId7"/>
    <p:sldLayoutId id="2147490109" r:id="rId8"/>
    <p:sldLayoutId id="2147490110" r:id="rId9"/>
    <p:sldLayoutId id="2147490111" r:id="rId10"/>
    <p:sldLayoutId id="2147490112"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04802" name="Rectangle 1">
            <a:extLst>
              <a:ext uri="{FF2B5EF4-FFF2-40B4-BE49-F238E27FC236}">
                <a16:creationId xmlns:a16="http://schemas.microsoft.com/office/drawing/2014/main" id="{6DCECAC5-5998-0D41-B062-2C9CA6C46C9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04803" name="Rectangle 2">
            <a:extLst>
              <a:ext uri="{FF2B5EF4-FFF2-40B4-BE49-F238E27FC236}">
                <a16:creationId xmlns:a16="http://schemas.microsoft.com/office/drawing/2014/main" id="{B51487B4-D974-334C-B7DD-CBC0E3ED949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907B8D9-3E9F-EA47-BD7F-BDF23D3A917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04805" name="Text Box 4">
            <a:extLst>
              <a:ext uri="{FF2B5EF4-FFF2-40B4-BE49-F238E27FC236}">
                <a16:creationId xmlns:a16="http://schemas.microsoft.com/office/drawing/2014/main" id="{86EA2791-7415-F54A-99FA-2575045D5D3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03C4081-420C-DC47-B8D7-D0F23593D77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5A21A06-049A-CD44-8EF6-3B6203BF94CC}"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113" r:id="rId1"/>
    <p:sldLayoutId id="2147490114" r:id="rId2"/>
    <p:sldLayoutId id="2147490115" r:id="rId3"/>
    <p:sldLayoutId id="2147490116" r:id="rId4"/>
    <p:sldLayoutId id="2147490117" r:id="rId5"/>
    <p:sldLayoutId id="2147490118" r:id="rId6"/>
    <p:sldLayoutId id="2147490119" r:id="rId7"/>
    <p:sldLayoutId id="2147490120" r:id="rId8"/>
    <p:sldLayoutId id="2147490121" r:id="rId9"/>
    <p:sldLayoutId id="2147490122" r:id="rId10"/>
    <p:sldLayoutId id="2147490123"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05826" name="Rectangle 1">
            <a:extLst>
              <a:ext uri="{FF2B5EF4-FFF2-40B4-BE49-F238E27FC236}">
                <a16:creationId xmlns:a16="http://schemas.microsoft.com/office/drawing/2014/main" id="{750051F5-D4BD-084B-81A1-C5918C7C7F4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05827" name="Rectangle 2">
            <a:extLst>
              <a:ext uri="{FF2B5EF4-FFF2-40B4-BE49-F238E27FC236}">
                <a16:creationId xmlns:a16="http://schemas.microsoft.com/office/drawing/2014/main" id="{FA10EA78-E53A-214E-8755-948DDE0DD85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76DB10E-D2EA-1C42-9F4A-8F23CA8B2CB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05829" name="Text Box 4">
            <a:extLst>
              <a:ext uri="{FF2B5EF4-FFF2-40B4-BE49-F238E27FC236}">
                <a16:creationId xmlns:a16="http://schemas.microsoft.com/office/drawing/2014/main" id="{7FE0EF0E-B1B9-2F40-966F-51C09DFBE43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3AFE0F9-49E6-BD46-8E5B-9D35EC2C46B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765C094E-AFA8-A442-B353-CE1763F727E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124" r:id="rId1"/>
    <p:sldLayoutId id="2147490125" r:id="rId2"/>
    <p:sldLayoutId id="2147490126" r:id="rId3"/>
    <p:sldLayoutId id="2147490127" r:id="rId4"/>
    <p:sldLayoutId id="2147490128" r:id="rId5"/>
    <p:sldLayoutId id="2147490129" r:id="rId6"/>
    <p:sldLayoutId id="2147490130" r:id="rId7"/>
    <p:sldLayoutId id="2147490131" r:id="rId8"/>
    <p:sldLayoutId id="2147490132" r:id="rId9"/>
    <p:sldLayoutId id="2147490133" r:id="rId10"/>
    <p:sldLayoutId id="2147490134"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06850" name="Rectangle 1">
            <a:extLst>
              <a:ext uri="{FF2B5EF4-FFF2-40B4-BE49-F238E27FC236}">
                <a16:creationId xmlns:a16="http://schemas.microsoft.com/office/drawing/2014/main" id="{486AFF41-202B-F64C-9A73-8D6656AA5CC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06851" name="Rectangle 2">
            <a:extLst>
              <a:ext uri="{FF2B5EF4-FFF2-40B4-BE49-F238E27FC236}">
                <a16:creationId xmlns:a16="http://schemas.microsoft.com/office/drawing/2014/main" id="{EF6574BF-5461-874C-9950-583B3671459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955DA73D-621E-DD40-96BB-EEB1816712C3}"/>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06853" name="Text Box 4">
            <a:extLst>
              <a:ext uri="{FF2B5EF4-FFF2-40B4-BE49-F238E27FC236}">
                <a16:creationId xmlns:a16="http://schemas.microsoft.com/office/drawing/2014/main" id="{CBCE4C6C-97CE-2941-998A-FDCF8DC5ADF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42A248A-ABD0-A24C-AED9-2572DBFB9C4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E2B6A2F9-C8DC-3540-A503-CD2C1A059D8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135" r:id="rId1"/>
    <p:sldLayoutId id="2147490136" r:id="rId2"/>
    <p:sldLayoutId id="2147490137" r:id="rId3"/>
    <p:sldLayoutId id="2147490138" r:id="rId4"/>
    <p:sldLayoutId id="2147490139" r:id="rId5"/>
    <p:sldLayoutId id="2147490140" r:id="rId6"/>
    <p:sldLayoutId id="2147490141" r:id="rId7"/>
    <p:sldLayoutId id="2147490142" r:id="rId8"/>
    <p:sldLayoutId id="2147490143" r:id="rId9"/>
    <p:sldLayoutId id="2147490144" r:id="rId10"/>
    <p:sldLayoutId id="2147490145"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5.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07874" name="Rectangle 1">
            <a:extLst>
              <a:ext uri="{FF2B5EF4-FFF2-40B4-BE49-F238E27FC236}">
                <a16:creationId xmlns:a16="http://schemas.microsoft.com/office/drawing/2014/main" id="{C6055B8E-B7F0-214F-864C-32904B9F692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07875" name="Rectangle 2">
            <a:extLst>
              <a:ext uri="{FF2B5EF4-FFF2-40B4-BE49-F238E27FC236}">
                <a16:creationId xmlns:a16="http://schemas.microsoft.com/office/drawing/2014/main" id="{51B0C84B-46B1-DE40-99F6-FA9E99B79A8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51B53F3-F36A-5949-8052-D079DA6267F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07877" name="Text Box 4">
            <a:extLst>
              <a:ext uri="{FF2B5EF4-FFF2-40B4-BE49-F238E27FC236}">
                <a16:creationId xmlns:a16="http://schemas.microsoft.com/office/drawing/2014/main" id="{D6F07C38-4824-6E42-B47B-66717C862245}"/>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68417BF-62C5-3649-AD42-D6AE83AEDB1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BE0EA49-9066-9A40-A042-FC758D4CBEE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146" r:id="rId1"/>
    <p:sldLayoutId id="2147490147" r:id="rId2"/>
    <p:sldLayoutId id="2147490148" r:id="rId3"/>
    <p:sldLayoutId id="2147490149" r:id="rId4"/>
    <p:sldLayoutId id="2147490150" r:id="rId5"/>
    <p:sldLayoutId id="2147490151" r:id="rId6"/>
    <p:sldLayoutId id="2147490152" r:id="rId7"/>
    <p:sldLayoutId id="2147490153" r:id="rId8"/>
    <p:sldLayoutId id="2147490154" r:id="rId9"/>
    <p:sldLayoutId id="2147490155" r:id="rId10"/>
    <p:sldLayoutId id="2147490156"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6.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08898" name="Rectangle 1">
            <a:extLst>
              <a:ext uri="{FF2B5EF4-FFF2-40B4-BE49-F238E27FC236}">
                <a16:creationId xmlns:a16="http://schemas.microsoft.com/office/drawing/2014/main" id="{CE5B31AA-0013-B64E-B9EA-8FD7C4FEDE6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08899" name="Rectangle 2">
            <a:extLst>
              <a:ext uri="{FF2B5EF4-FFF2-40B4-BE49-F238E27FC236}">
                <a16:creationId xmlns:a16="http://schemas.microsoft.com/office/drawing/2014/main" id="{D11AD482-126E-6342-BC14-E2BDCBDEAD8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468784B-BE0B-1849-9988-375A1B95C264}"/>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08901" name="Text Box 4">
            <a:extLst>
              <a:ext uri="{FF2B5EF4-FFF2-40B4-BE49-F238E27FC236}">
                <a16:creationId xmlns:a16="http://schemas.microsoft.com/office/drawing/2014/main" id="{8522BECB-18E5-CA4D-91F3-BDCAF9A843A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A4A56FE-8B60-4743-973A-B6CC2FFFFE5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3BC5E3B7-A217-E141-AA35-1E0F5280EA32}"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157" r:id="rId1"/>
    <p:sldLayoutId id="2147490158" r:id="rId2"/>
    <p:sldLayoutId id="2147490159" r:id="rId3"/>
    <p:sldLayoutId id="2147490160" r:id="rId4"/>
    <p:sldLayoutId id="2147490161" r:id="rId5"/>
    <p:sldLayoutId id="2147490162" r:id="rId6"/>
    <p:sldLayoutId id="2147490163" r:id="rId7"/>
    <p:sldLayoutId id="2147490164" r:id="rId8"/>
    <p:sldLayoutId id="2147490165" r:id="rId9"/>
    <p:sldLayoutId id="2147490166" r:id="rId10"/>
    <p:sldLayoutId id="2147490167"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7.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10946" name="Rectangle 1">
            <a:extLst>
              <a:ext uri="{FF2B5EF4-FFF2-40B4-BE49-F238E27FC236}">
                <a16:creationId xmlns:a16="http://schemas.microsoft.com/office/drawing/2014/main" id="{40334C31-4EEA-7A43-9BB7-1264E4811BF2}"/>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10947" name="Rectangle 2">
            <a:extLst>
              <a:ext uri="{FF2B5EF4-FFF2-40B4-BE49-F238E27FC236}">
                <a16:creationId xmlns:a16="http://schemas.microsoft.com/office/drawing/2014/main" id="{6070C42E-1043-E940-8A9D-AAAF3F2591B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54EDAEA-68E0-6D40-8A82-4C9D3030440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10949" name="Text Box 4">
            <a:extLst>
              <a:ext uri="{FF2B5EF4-FFF2-40B4-BE49-F238E27FC236}">
                <a16:creationId xmlns:a16="http://schemas.microsoft.com/office/drawing/2014/main" id="{F0433A91-31D8-3045-996E-9655928FF3D3}"/>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BB132A7-03B9-BC4A-8334-C1FF06153FC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719DDE3B-2A65-5B44-A9EE-0C74F537ADA7}"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179" r:id="rId1"/>
    <p:sldLayoutId id="2147490180" r:id="rId2"/>
    <p:sldLayoutId id="2147490181" r:id="rId3"/>
    <p:sldLayoutId id="2147490182" r:id="rId4"/>
    <p:sldLayoutId id="2147490183" r:id="rId5"/>
    <p:sldLayoutId id="2147490184" r:id="rId6"/>
    <p:sldLayoutId id="2147490185" r:id="rId7"/>
    <p:sldLayoutId id="2147490186" r:id="rId8"/>
    <p:sldLayoutId id="2147490187" r:id="rId9"/>
    <p:sldLayoutId id="2147490188" r:id="rId10"/>
    <p:sldLayoutId id="2147490189"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8.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11970" name="Rectangle 1">
            <a:extLst>
              <a:ext uri="{FF2B5EF4-FFF2-40B4-BE49-F238E27FC236}">
                <a16:creationId xmlns:a16="http://schemas.microsoft.com/office/drawing/2014/main" id="{71003674-EFF1-4F43-96AA-599CFDE689F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11971" name="Rectangle 2">
            <a:extLst>
              <a:ext uri="{FF2B5EF4-FFF2-40B4-BE49-F238E27FC236}">
                <a16:creationId xmlns:a16="http://schemas.microsoft.com/office/drawing/2014/main" id="{50D91269-2606-4D4C-BB00-D86ECF93F12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CBE0784-3BCB-9E41-AD6C-C03D56FDA334}"/>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11973" name="Text Box 4">
            <a:extLst>
              <a:ext uri="{FF2B5EF4-FFF2-40B4-BE49-F238E27FC236}">
                <a16:creationId xmlns:a16="http://schemas.microsoft.com/office/drawing/2014/main" id="{F83D190C-C346-9647-840C-6649DB6EBE3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115F6B0-6197-C14A-9F4B-C4CE04A7D85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18811460-AA51-684B-B07B-757DE07960EE}"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190" r:id="rId1"/>
    <p:sldLayoutId id="2147490191" r:id="rId2"/>
    <p:sldLayoutId id="2147490192" r:id="rId3"/>
    <p:sldLayoutId id="2147490193" r:id="rId4"/>
    <p:sldLayoutId id="2147490194" r:id="rId5"/>
    <p:sldLayoutId id="2147490195" r:id="rId6"/>
    <p:sldLayoutId id="2147490196" r:id="rId7"/>
    <p:sldLayoutId id="2147490197" r:id="rId8"/>
    <p:sldLayoutId id="2147490198" r:id="rId9"/>
    <p:sldLayoutId id="2147490199" r:id="rId10"/>
    <p:sldLayoutId id="2147490200"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9.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12994" name="Rectangle 1">
            <a:extLst>
              <a:ext uri="{FF2B5EF4-FFF2-40B4-BE49-F238E27FC236}">
                <a16:creationId xmlns:a16="http://schemas.microsoft.com/office/drawing/2014/main" id="{1D60C80B-EC69-554F-AF03-BB05E21DC0D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12995" name="Rectangle 2">
            <a:extLst>
              <a:ext uri="{FF2B5EF4-FFF2-40B4-BE49-F238E27FC236}">
                <a16:creationId xmlns:a16="http://schemas.microsoft.com/office/drawing/2014/main" id="{32F9583A-60ED-084E-BC43-F3A7F1BB0C5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A3F5635-81CE-494C-8EA8-81334EF0D98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12997" name="Text Box 4">
            <a:extLst>
              <a:ext uri="{FF2B5EF4-FFF2-40B4-BE49-F238E27FC236}">
                <a16:creationId xmlns:a16="http://schemas.microsoft.com/office/drawing/2014/main" id="{BC21B90C-7B17-C049-89B7-A9E031CA06E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68FAA8B-56D8-F543-9B3A-CD9695CDF47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3F805D6A-1DEA-FF4D-B353-6C874850314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201" r:id="rId1"/>
    <p:sldLayoutId id="2147490202" r:id="rId2"/>
    <p:sldLayoutId id="2147490203" r:id="rId3"/>
    <p:sldLayoutId id="2147490204" r:id="rId4"/>
    <p:sldLayoutId id="2147490205" r:id="rId5"/>
    <p:sldLayoutId id="2147490206" r:id="rId6"/>
    <p:sldLayoutId id="2147490207" r:id="rId7"/>
    <p:sldLayoutId id="2147490208" r:id="rId8"/>
    <p:sldLayoutId id="2147490209" r:id="rId9"/>
    <p:sldLayoutId id="2147490210" r:id="rId10"/>
    <p:sldLayoutId id="2147490211"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2050" name="Freeform 1">
            <a:extLst>
              <a:ext uri="{FF2B5EF4-FFF2-40B4-BE49-F238E27FC236}">
                <a16:creationId xmlns:a16="http://schemas.microsoft.com/office/drawing/2014/main" id="{3AD78C53-C97B-7C4F-AF19-04EA4A484443}"/>
              </a:ext>
            </a:extLst>
          </p:cNvPr>
          <p:cNvSpPr>
            <a:spLocks/>
          </p:cNvSpPr>
          <p:nvPr/>
        </p:nvSpPr>
        <p:spPr bwMode="auto">
          <a:xfrm>
            <a:off x="0" y="0"/>
            <a:ext cx="9140825" cy="2819400"/>
          </a:xfrm>
          <a:custGeom>
            <a:avLst/>
            <a:gdLst>
              <a:gd name="T0" fmla="*/ 4570414 w 5740"/>
              <a:gd name="T1" fmla="*/ 0 h 1906"/>
              <a:gd name="T2" fmla="*/ 9140827 w 5740"/>
              <a:gd name="T3" fmla="*/ 1409698 h 1906"/>
              <a:gd name="T4" fmla="*/ 4570414 w 5740"/>
              <a:gd name="T5" fmla="*/ 2819396 h 1906"/>
              <a:gd name="T6" fmla="*/ 0 w 5740"/>
              <a:gd name="T7" fmla="*/ 1409698 h 1906"/>
              <a:gd name="T8" fmla="*/ 0 w 5740"/>
              <a:gd name="T9" fmla="*/ 0 h 1906"/>
              <a:gd name="T10" fmla="*/ 0 w 5740"/>
              <a:gd name="T11" fmla="*/ 2819396 h 1906"/>
              <a:gd name="T12" fmla="*/ 9140827 w 5740"/>
              <a:gd name="T13" fmla="*/ 2819396 h 1906"/>
              <a:gd name="T14" fmla="*/ 9140827 w 5740"/>
              <a:gd name="T15" fmla="*/ 0 h 1906"/>
              <a:gd name="T16" fmla="*/ 0 w 5740"/>
              <a:gd name="T17" fmla="*/ 0 h 1906"/>
              <a:gd name="T18" fmla="*/ 17694720 60000 65536"/>
              <a:gd name="T19" fmla="*/ 0 60000 65536"/>
              <a:gd name="T20" fmla="*/ 5898240 60000 65536"/>
              <a:gd name="T21" fmla="*/ 11796480 60000 65536"/>
              <a:gd name="T22" fmla="*/ 0 60000 65536"/>
              <a:gd name="T23" fmla="*/ 0 60000 65536"/>
              <a:gd name="T24" fmla="*/ 0 60000 65536"/>
              <a:gd name="T25" fmla="*/ 0 60000 65536"/>
              <a:gd name="T26" fmla="*/ 0 60000 65536"/>
              <a:gd name="T27" fmla="*/ 0 w 5740"/>
              <a:gd name="T28" fmla="*/ 0 h 1906"/>
              <a:gd name="T29" fmla="*/ 5740 w 5740"/>
              <a:gd name="T30" fmla="*/ 1906 h 19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2051" name="Rectangle 2">
            <a:extLst>
              <a:ext uri="{FF2B5EF4-FFF2-40B4-BE49-F238E27FC236}">
                <a16:creationId xmlns:a16="http://schemas.microsoft.com/office/drawing/2014/main" id="{93A3D65B-8918-C24C-9EA1-46284BD4178F}"/>
              </a:ext>
            </a:extLst>
          </p:cNvPr>
          <p:cNvSpPr txBox="1">
            <a:spLocks noGrp="1"/>
          </p:cNvSpPr>
          <p:nvPr>
            <p:ph type="title"/>
          </p:nvPr>
        </p:nvSpPr>
        <p:spPr bwMode="auto">
          <a:xfrm>
            <a:off x="355600" y="1355725"/>
            <a:ext cx="7761288" cy="190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052" name="Text Box 3">
            <a:extLst>
              <a:ext uri="{FF2B5EF4-FFF2-40B4-BE49-F238E27FC236}">
                <a16:creationId xmlns:a16="http://schemas.microsoft.com/office/drawing/2014/main" id="{964CD7B2-E620-3F4E-95A5-23B062AA2CD1}"/>
              </a:ext>
            </a:extLst>
          </p:cNvPr>
          <p:cNvSpPr txBox="1">
            <a:spLocks noChangeArrowheads="1"/>
          </p:cNvSpPr>
          <p:nvPr/>
        </p:nvSpPr>
        <p:spPr bwMode="auto">
          <a:xfrm>
            <a:off x="457200" y="6248400"/>
            <a:ext cx="2124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2053" name="Text Box 4">
            <a:extLst>
              <a:ext uri="{FF2B5EF4-FFF2-40B4-BE49-F238E27FC236}">
                <a16:creationId xmlns:a16="http://schemas.microsoft.com/office/drawing/2014/main" id="{E7A35DAB-8473-8146-A8C2-F0324C88418A}"/>
              </a:ext>
            </a:extLst>
          </p:cNvPr>
          <p:cNvSpPr txBox="1">
            <a:spLocks noChangeArrowheads="1"/>
          </p:cNvSpPr>
          <p:nvPr/>
        </p:nvSpPr>
        <p:spPr bwMode="auto">
          <a:xfrm>
            <a:off x="3124200" y="6249988"/>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6" name="Rectangle 5">
            <a:extLst>
              <a:ext uri="{FF2B5EF4-FFF2-40B4-BE49-F238E27FC236}">
                <a16:creationId xmlns:a16="http://schemas.microsoft.com/office/drawing/2014/main" id="{2E6718D8-2C57-8B4B-A7EA-54340754AF5D}"/>
              </a:ext>
            </a:extLst>
          </p:cNvPr>
          <p:cNvSpPr txBox="1">
            <a:spLocks noGrp="1"/>
          </p:cNvSpPr>
          <p:nvPr>
            <p:ph type="sldNum" sz="quarter" idx="4"/>
          </p:nvPr>
        </p:nvSpPr>
        <p:spPr>
          <a:xfrm>
            <a:off x="6553200" y="6253163"/>
            <a:ext cx="2122488" cy="465137"/>
          </a:xfrm>
          <a:prstGeom prst="rect">
            <a:avLst/>
          </a:prstGeom>
          <a:noFill/>
          <a:ln>
            <a:noFill/>
          </a:ln>
        </p:spPr>
        <p:txBody>
          <a:bodyPr vert="horz" wrap="square" lIns="90004" tIns="46798" rIns="90004" bIns="46798" anchor="b"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1200" b="0" i="0" u="none" strike="noStrike" kern="1200" cap="none" spc="0" baseline="0" smtClean="0">
                <a:solidFill>
                  <a:srgbClr val="000000"/>
                </a:solidFill>
                <a:uFillTx/>
                <a:latin typeface="Times New Roman" pitchFamily="18"/>
                <a:cs typeface="Lucida Sans Unicode" pitchFamily="34"/>
              </a:defRPr>
            </a:lvl1pPr>
          </a:lstStyle>
          <a:p>
            <a:pPr>
              <a:defRPr/>
            </a:pPr>
            <a:fld id="{5495B623-CEDA-9443-B62A-A799B89E39C8}" type="slidenum">
              <a:rPr/>
              <a:pPr>
                <a:defRPr/>
              </a:pPr>
              <a:t>‹#›</a:t>
            </a:fld>
            <a:endParaRPr/>
          </a:p>
        </p:txBody>
      </p:sp>
      <p:sp>
        <p:nvSpPr>
          <p:cNvPr id="2055" name="Rectangle 6">
            <a:extLst>
              <a:ext uri="{FF2B5EF4-FFF2-40B4-BE49-F238E27FC236}">
                <a16:creationId xmlns:a16="http://schemas.microsoft.com/office/drawing/2014/main" id="{3B4F4E46-FD32-CF40-947B-AB70CCFCA777}"/>
              </a:ext>
            </a:extLst>
          </p:cNvPr>
          <p:cNvSpPr txBox="1">
            <a:spLocks noGrp="1"/>
          </p:cNvSpPr>
          <p:nvPr>
            <p:ph type="body" idx="1"/>
          </p:nvPr>
        </p:nvSpPr>
        <p:spPr bwMode="auto">
          <a:xfrm>
            <a:off x="457200" y="1604963"/>
            <a:ext cx="8218488" cy="451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7934" r:id="rId1"/>
    <p:sldLayoutId id="2147487935" r:id="rId2"/>
    <p:sldLayoutId id="2147487936" r:id="rId3"/>
    <p:sldLayoutId id="2147487937" r:id="rId4"/>
    <p:sldLayoutId id="2147487938" r:id="rId5"/>
    <p:sldLayoutId id="2147487939" r:id="rId6"/>
    <p:sldLayoutId id="2147487940" r:id="rId7"/>
    <p:sldLayoutId id="2147487941" r:id="rId8"/>
    <p:sldLayoutId id="2147487942" r:id="rId9"/>
    <p:sldLayoutId id="2147487943" r:id="rId10"/>
    <p:sldLayoutId id="2147487944" r:id="rId11"/>
    <p:sldLayoutId id="2147487945" r:id="rId12"/>
  </p:sldLayoutIdLst>
  <p:transition spd="slow"/>
  <p:txStyles>
    <p:titleStyle>
      <a:lvl1pPr algn="ctr" defTabSz="449263" rtl="0" eaLnBrk="0" fontAlgn="base" hangingPunct="0">
        <a:spcBef>
          <a:spcPct val="0"/>
        </a:spcBef>
        <a:spcAft>
          <a:spcPct val="0"/>
        </a:spcAft>
        <a:defRPr lang="en-GB" sz="4400" b="1">
          <a:solidFill>
            <a:srgbClr val="E5E5FF"/>
          </a:solidFill>
          <a:latin typeface="Garamond"/>
          <a:cs typeface="Lucida Sans Unicode"/>
        </a:defRPr>
      </a:lvl1pPr>
      <a:lvl2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2pPr>
      <a:lvl3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3pPr>
      <a:lvl4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4pPr>
      <a:lvl5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5pPr>
      <a:lvl6pPr marL="4572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6pPr>
      <a:lvl7pPr marL="9144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7pPr>
      <a:lvl8pPr marL="13716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8pPr>
      <a:lvl9pPr marL="18288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9pPr>
    </p:titleStyle>
    <p:bodyStyle>
      <a:lvl1pPr marL="342900" indent="-342900" algn="l" defTabSz="449263" rtl="0" eaLnBrk="0" fontAlgn="base" hangingPunct="0">
        <a:spcBef>
          <a:spcPts val="800"/>
        </a:spcBef>
        <a:spcAft>
          <a:spcPct val="0"/>
        </a:spcAft>
        <a:defRPr lang="en-GB" sz="3200">
          <a:solidFill>
            <a:srgbClr val="FFFFFF"/>
          </a:solidFill>
          <a:latin typeface="Garamond"/>
          <a:cs typeface="Lucida Sans Unicode"/>
        </a:defRPr>
      </a:lvl1pPr>
      <a:lvl2pPr marL="742950" lvl="1" indent="-285750" algn="l" defTabSz="449263" rtl="0" eaLnBrk="0" fontAlgn="base" hangingPunct="0">
        <a:spcBef>
          <a:spcPts val="700"/>
        </a:spcBef>
        <a:spcAft>
          <a:spcPct val="0"/>
        </a:spcAft>
        <a:defRPr lang="en-GB" sz="2800">
          <a:solidFill>
            <a:srgbClr val="FFFFFF"/>
          </a:solidFill>
          <a:latin typeface="Garamond"/>
          <a:cs typeface="Lucida Sans Unicode"/>
        </a:defRPr>
      </a:lvl2pPr>
      <a:lvl3pPr marL="1143000" lvl="2" indent="-228600" algn="l" defTabSz="449263" rtl="0" eaLnBrk="0" fontAlgn="base" hangingPunct="0">
        <a:spcBef>
          <a:spcPts val="600"/>
        </a:spcBef>
        <a:spcAft>
          <a:spcPct val="0"/>
        </a:spcAft>
        <a:defRPr lang="en-GB" sz="2400">
          <a:solidFill>
            <a:srgbClr val="FFFFFF"/>
          </a:solidFill>
          <a:latin typeface="Garamond"/>
          <a:cs typeface="Lucida Sans Unicode"/>
        </a:defRPr>
      </a:lvl3pPr>
      <a:lvl4pPr marL="1600200" lvl="3" indent="-228600" algn="l" defTabSz="449263" rtl="0" eaLnBrk="0" fontAlgn="base" hangingPunct="0">
        <a:spcBef>
          <a:spcPts val="500"/>
        </a:spcBef>
        <a:spcAft>
          <a:spcPct val="0"/>
        </a:spcAft>
        <a:defRPr lang="en-GB" sz="2000">
          <a:solidFill>
            <a:srgbClr val="FFFFFF"/>
          </a:solidFill>
          <a:latin typeface="Garamond"/>
          <a:cs typeface="Lucida Sans Unicode"/>
        </a:defRPr>
      </a:lvl4pPr>
      <a:lvl5pPr marL="2057400" lvl="4" indent="-228600" algn="l" defTabSz="449263" rtl="0" eaLnBrk="0" fontAlgn="base" hangingPunct="0">
        <a:spcBef>
          <a:spcPts val="500"/>
        </a:spcBef>
        <a:spcAft>
          <a:spcPct val="0"/>
        </a:spcAft>
        <a:defRPr lang="en-GB" sz="2000">
          <a:solidFill>
            <a:srgbClr val="FFFFFF"/>
          </a:solidFill>
          <a:latin typeface="Garamond"/>
          <a:cs typeface="Lucida Sans Unicode"/>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FFFFFF"/>
          </a:solidFill>
          <a:uFillTx/>
          <a:latin typeface="Garamond"/>
          <a:cs typeface="Lucida Sans Unicode"/>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FFFFFF"/>
          </a:solidFill>
          <a:uFillTx/>
          <a:latin typeface="Garamond"/>
          <a:cs typeface="Lucida Sans Unicode"/>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0482" name="Rectangle 1">
            <a:extLst>
              <a:ext uri="{FF2B5EF4-FFF2-40B4-BE49-F238E27FC236}">
                <a16:creationId xmlns:a16="http://schemas.microsoft.com/office/drawing/2014/main" id="{304F48BF-B332-D64F-A7C0-AC5943AA8DB2}"/>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0483" name="Rectangle 2">
            <a:extLst>
              <a:ext uri="{FF2B5EF4-FFF2-40B4-BE49-F238E27FC236}">
                <a16:creationId xmlns:a16="http://schemas.microsoft.com/office/drawing/2014/main" id="{0C1BE916-8518-9043-A6FA-32F14389E3A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E9EBC24-C309-AC45-AF52-7D1C4D1FE6C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endParaRPr/>
          </a:p>
        </p:txBody>
      </p:sp>
      <p:sp>
        <p:nvSpPr>
          <p:cNvPr id="20485" name="Text Box 4">
            <a:extLst>
              <a:ext uri="{FF2B5EF4-FFF2-40B4-BE49-F238E27FC236}">
                <a16:creationId xmlns:a16="http://schemas.microsoft.com/office/drawing/2014/main" id="{ED4E7D3F-AC47-3849-92AC-15977307484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C695045-CD7F-784E-8643-763691C5A8C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fld id="{A71E0B4E-1E61-CD4B-8380-F8F6EFE1A1B5}"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133" r:id="rId1"/>
    <p:sldLayoutId id="2147488134" r:id="rId2"/>
    <p:sldLayoutId id="2147488135" r:id="rId3"/>
    <p:sldLayoutId id="2147488136" r:id="rId4"/>
    <p:sldLayoutId id="2147488137" r:id="rId5"/>
    <p:sldLayoutId id="2147488138" r:id="rId6"/>
    <p:sldLayoutId id="2147488139" r:id="rId7"/>
    <p:sldLayoutId id="2147488140" r:id="rId8"/>
    <p:sldLayoutId id="2147488141" r:id="rId9"/>
    <p:sldLayoutId id="2147488142" r:id="rId10"/>
    <p:sldLayoutId id="2147488143"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14018" name="Rectangle 1">
            <a:extLst>
              <a:ext uri="{FF2B5EF4-FFF2-40B4-BE49-F238E27FC236}">
                <a16:creationId xmlns:a16="http://schemas.microsoft.com/office/drawing/2014/main" id="{0E037044-BA11-F942-9598-8F011FF9E0B2}"/>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14019" name="Rectangle 2">
            <a:extLst>
              <a:ext uri="{FF2B5EF4-FFF2-40B4-BE49-F238E27FC236}">
                <a16:creationId xmlns:a16="http://schemas.microsoft.com/office/drawing/2014/main" id="{62773F39-44A4-C543-B4FC-642C9CFE92D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0CCA6FC-984B-1B46-8EC3-2E3316C5C05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14021" name="Text Box 4">
            <a:extLst>
              <a:ext uri="{FF2B5EF4-FFF2-40B4-BE49-F238E27FC236}">
                <a16:creationId xmlns:a16="http://schemas.microsoft.com/office/drawing/2014/main" id="{B9E8829A-BB7E-4F47-8394-8ECB5E94D58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A6AF6CF-B9B2-B14A-BC07-5FB5E461024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BA74B771-9CEE-444F-8FB0-AACCC677F30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212" r:id="rId1"/>
    <p:sldLayoutId id="2147490213" r:id="rId2"/>
    <p:sldLayoutId id="2147490214" r:id="rId3"/>
    <p:sldLayoutId id="2147490215" r:id="rId4"/>
    <p:sldLayoutId id="2147490216" r:id="rId5"/>
    <p:sldLayoutId id="2147490217" r:id="rId6"/>
    <p:sldLayoutId id="2147490218" r:id="rId7"/>
    <p:sldLayoutId id="2147490219" r:id="rId8"/>
    <p:sldLayoutId id="2147490220" r:id="rId9"/>
    <p:sldLayoutId id="2147490221" r:id="rId10"/>
    <p:sldLayoutId id="2147490222"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1.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15042" name="Rectangle 1">
            <a:extLst>
              <a:ext uri="{FF2B5EF4-FFF2-40B4-BE49-F238E27FC236}">
                <a16:creationId xmlns:a16="http://schemas.microsoft.com/office/drawing/2014/main" id="{0F77542E-AFF5-694C-9E95-6F5A6D2F640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15043" name="Rectangle 2">
            <a:extLst>
              <a:ext uri="{FF2B5EF4-FFF2-40B4-BE49-F238E27FC236}">
                <a16:creationId xmlns:a16="http://schemas.microsoft.com/office/drawing/2014/main" id="{C6954D06-953C-7F4B-80E5-C64476AF5FB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90223" r:id="rId1"/>
    <p:sldLayoutId id="2147490224" r:id="rId2"/>
    <p:sldLayoutId id="2147490225" r:id="rId3"/>
    <p:sldLayoutId id="2147490226" r:id="rId4"/>
    <p:sldLayoutId id="2147490227" r:id="rId5"/>
    <p:sldLayoutId id="2147490228" r:id="rId6"/>
    <p:sldLayoutId id="2147490229" r:id="rId7"/>
    <p:sldLayoutId id="2147490230" r:id="rId8"/>
    <p:sldLayoutId id="2147490231" r:id="rId9"/>
    <p:sldLayoutId id="2147490232" r:id="rId10"/>
    <p:sldLayoutId id="2147490233"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2.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16066" name="Rectangle 1">
            <a:extLst>
              <a:ext uri="{FF2B5EF4-FFF2-40B4-BE49-F238E27FC236}">
                <a16:creationId xmlns:a16="http://schemas.microsoft.com/office/drawing/2014/main" id="{645C9AC0-5B48-D44F-A800-4C36E416AE8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16067" name="Rectangle 2">
            <a:extLst>
              <a:ext uri="{FF2B5EF4-FFF2-40B4-BE49-F238E27FC236}">
                <a16:creationId xmlns:a16="http://schemas.microsoft.com/office/drawing/2014/main" id="{BF3BB3F3-5C95-F640-BBA2-AF7FA0466A1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90234" r:id="rId1"/>
    <p:sldLayoutId id="2147490235" r:id="rId2"/>
    <p:sldLayoutId id="2147490236" r:id="rId3"/>
    <p:sldLayoutId id="2147490237" r:id="rId4"/>
    <p:sldLayoutId id="2147490238" r:id="rId5"/>
    <p:sldLayoutId id="2147490239" r:id="rId6"/>
    <p:sldLayoutId id="2147490240" r:id="rId7"/>
    <p:sldLayoutId id="2147490241" r:id="rId8"/>
    <p:sldLayoutId id="2147490242" r:id="rId9"/>
    <p:sldLayoutId id="2147490243" r:id="rId10"/>
    <p:sldLayoutId id="2147490244"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3.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17090" name="Rectangle 1">
            <a:extLst>
              <a:ext uri="{FF2B5EF4-FFF2-40B4-BE49-F238E27FC236}">
                <a16:creationId xmlns:a16="http://schemas.microsoft.com/office/drawing/2014/main" id="{9753B0B9-B24F-4A40-B23A-44F68E54934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17091" name="Rectangle 2">
            <a:extLst>
              <a:ext uri="{FF2B5EF4-FFF2-40B4-BE49-F238E27FC236}">
                <a16:creationId xmlns:a16="http://schemas.microsoft.com/office/drawing/2014/main" id="{5ED21675-FC47-4841-84BD-DEFA9A2A427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FFF86478-D3F4-FE46-9AFF-5D6313796E1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17093" name="Text Box 4">
            <a:extLst>
              <a:ext uri="{FF2B5EF4-FFF2-40B4-BE49-F238E27FC236}">
                <a16:creationId xmlns:a16="http://schemas.microsoft.com/office/drawing/2014/main" id="{E507481F-F955-6443-9FF9-DB24E77BD53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0E6C68B-3406-2A4F-85F9-9B644F85142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DC96DF9-EB91-7741-9AE6-042C42C8ABA8}"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245" r:id="rId1"/>
    <p:sldLayoutId id="2147490246" r:id="rId2"/>
    <p:sldLayoutId id="2147490247" r:id="rId3"/>
    <p:sldLayoutId id="2147490248" r:id="rId4"/>
    <p:sldLayoutId id="2147490249" r:id="rId5"/>
    <p:sldLayoutId id="2147490250" r:id="rId6"/>
    <p:sldLayoutId id="2147490251" r:id="rId7"/>
    <p:sldLayoutId id="2147490252" r:id="rId8"/>
    <p:sldLayoutId id="2147490253" r:id="rId9"/>
    <p:sldLayoutId id="2147490254" r:id="rId10"/>
    <p:sldLayoutId id="2147490255"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4.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18114" name="Rectangle 1">
            <a:extLst>
              <a:ext uri="{FF2B5EF4-FFF2-40B4-BE49-F238E27FC236}">
                <a16:creationId xmlns:a16="http://schemas.microsoft.com/office/drawing/2014/main" id="{96159336-54DD-8D49-8C6B-B192B517EAA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18115" name="Rectangle 2">
            <a:extLst>
              <a:ext uri="{FF2B5EF4-FFF2-40B4-BE49-F238E27FC236}">
                <a16:creationId xmlns:a16="http://schemas.microsoft.com/office/drawing/2014/main" id="{2BEC6A08-803E-8844-9D4A-95EDCF61323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36E868E-A17B-EA42-A9EA-09A1527BC393}"/>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18117" name="Text Box 4">
            <a:extLst>
              <a:ext uri="{FF2B5EF4-FFF2-40B4-BE49-F238E27FC236}">
                <a16:creationId xmlns:a16="http://schemas.microsoft.com/office/drawing/2014/main" id="{0E59517D-A55E-9E48-9A1B-FF66F39A066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0F8FB6C-B466-E643-A004-888BF31E2E5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1D5AB012-BEB6-B44F-B5DB-F95229673580}"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256" r:id="rId1"/>
    <p:sldLayoutId id="2147490257" r:id="rId2"/>
    <p:sldLayoutId id="2147490258" r:id="rId3"/>
    <p:sldLayoutId id="2147490259" r:id="rId4"/>
    <p:sldLayoutId id="2147490260" r:id="rId5"/>
    <p:sldLayoutId id="2147490261" r:id="rId6"/>
    <p:sldLayoutId id="2147490262" r:id="rId7"/>
    <p:sldLayoutId id="2147490263" r:id="rId8"/>
    <p:sldLayoutId id="2147490264" r:id="rId9"/>
    <p:sldLayoutId id="2147490265" r:id="rId10"/>
    <p:sldLayoutId id="2147490266"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5.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19138" name="Rectangle 1">
            <a:extLst>
              <a:ext uri="{FF2B5EF4-FFF2-40B4-BE49-F238E27FC236}">
                <a16:creationId xmlns:a16="http://schemas.microsoft.com/office/drawing/2014/main" id="{EB63917E-25AC-864F-BCE6-282CA2289F92}"/>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19139" name="Rectangle 2">
            <a:extLst>
              <a:ext uri="{FF2B5EF4-FFF2-40B4-BE49-F238E27FC236}">
                <a16:creationId xmlns:a16="http://schemas.microsoft.com/office/drawing/2014/main" id="{439EDAC6-D765-CB4C-916C-52AB7919D68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547AE00-5083-1740-9945-9AA639F5C1C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19141" name="Text Box 4">
            <a:extLst>
              <a:ext uri="{FF2B5EF4-FFF2-40B4-BE49-F238E27FC236}">
                <a16:creationId xmlns:a16="http://schemas.microsoft.com/office/drawing/2014/main" id="{532F75E2-AE33-F24C-A938-3502618518C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9F49BC21-AE08-E94F-8F11-68D57A17B6A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70F24959-73D2-3A49-B21A-EE26812FC30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267" r:id="rId1"/>
    <p:sldLayoutId id="2147490268" r:id="rId2"/>
    <p:sldLayoutId id="2147490269" r:id="rId3"/>
    <p:sldLayoutId id="2147490270" r:id="rId4"/>
    <p:sldLayoutId id="2147490271" r:id="rId5"/>
    <p:sldLayoutId id="2147490272" r:id="rId6"/>
    <p:sldLayoutId id="2147490273" r:id="rId7"/>
    <p:sldLayoutId id="2147490274" r:id="rId8"/>
    <p:sldLayoutId id="2147490275" r:id="rId9"/>
    <p:sldLayoutId id="2147490276" r:id="rId10"/>
    <p:sldLayoutId id="2147490277"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6.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20162" name="Rectangle 1">
            <a:extLst>
              <a:ext uri="{FF2B5EF4-FFF2-40B4-BE49-F238E27FC236}">
                <a16:creationId xmlns:a16="http://schemas.microsoft.com/office/drawing/2014/main" id="{6414CCEF-A99F-BC43-8541-295946B22A7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20163" name="Rectangle 2">
            <a:extLst>
              <a:ext uri="{FF2B5EF4-FFF2-40B4-BE49-F238E27FC236}">
                <a16:creationId xmlns:a16="http://schemas.microsoft.com/office/drawing/2014/main" id="{F78584E8-BFB6-834B-9037-97F9EB32A25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2B176AC-4541-444F-9153-32C1481F129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20165" name="Text Box 4">
            <a:extLst>
              <a:ext uri="{FF2B5EF4-FFF2-40B4-BE49-F238E27FC236}">
                <a16:creationId xmlns:a16="http://schemas.microsoft.com/office/drawing/2014/main" id="{98DAF77B-1F4A-874D-B83E-BA25702EDED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B0B89AF-9C93-394D-8869-3F7E942C1E9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277828C1-F0C4-EE4F-AE7D-E879C15AAA7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278" r:id="rId1"/>
    <p:sldLayoutId id="2147490279" r:id="rId2"/>
    <p:sldLayoutId id="2147490280" r:id="rId3"/>
    <p:sldLayoutId id="2147490281" r:id="rId4"/>
    <p:sldLayoutId id="2147490282" r:id="rId5"/>
    <p:sldLayoutId id="2147490283" r:id="rId6"/>
    <p:sldLayoutId id="2147490284" r:id="rId7"/>
    <p:sldLayoutId id="2147490285" r:id="rId8"/>
    <p:sldLayoutId id="2147490286" r:id="rId9"/>
    <p:sldLayoutId id="2147490287" r:id="rId10"/>
    <p:sldLayoutId id="2147490288"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7.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21186" name="Rectangle 1">
            <a:extLst>
              <a:ext uri="{FF2B5EF4-FFF2-40B4-BE49-F238E27FC236}">
                <a16:creationId xmlns:a16="http://schemas.microsoft.com/office/drawing/2014/main" id="{66D1D817-2EE1-AC4B-BB12-EBE805854F0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21187" name="Rectangle 2">
            <a:extLst>
              <a:ext uri="{FF2B5EF4-FFF2-40B4-BE49-F238E27FC236}">
                <a16:creationId xmlns:a16="http://schemas.microsoft.com/office/drawing/2014/main" id="{D4A74029-DCFE-FB40-81A5-B844CFC8DF2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AEFFB05-057A-9043-9E62-B1066F5C517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21189" name="Text Box 4">
            <a:extLst>
              <a:ext uri="{FF2B5EF4-FFF2-40B4-BE49-F238E27FC236}">
                <a16:creationId xmlns:a16="http://schemas.microsoft.com/office/drawing/2014/main" id="{296E608B-503B-B94D-8105-15E9804C4BE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02B9C03-EC38-A848-B3DF-B55F91E51B9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224E7386-8248-E54C-8B52-FD2E05123291}"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289" r:id="rId1"/>
    <p:sldLayoutId id="2147490290" r:id="rId2"/>
    <p:sldLayoutId id="2147490291" r:id="rId3"/>
    <p:sldLayoutId id="2147490292" r:id="rId4"/>
    <p:sldLayoutId id="2147490293" r:id="rId5"/>
    <p:sldLayoutId id="2147490294" r:id="rId6"/>
    <p:sldLayoutId id="2147490295" r:id="rId7"/>
    <p:sldLayoutId id="2147490296" r:id="rId8"/>
    <p:sldLayoutId id="2147490297" r:id="rId9"/>
    <p:sldLayoutId id="2147490298" r:id="rId10"/>
    <p:sldLayoutId id="2147490299"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8.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22210" name="Rectangle 1">
            <a:extLst>
              <a:ext uri="{FF2B5EF4-FFF2-40B4-BE49-F238E27FC236}">
                <a16:creationId xmlns:a16="http://schemas.microsoft.com/office/drawing/2014/main" id="{07CFDFF5-D577-F44A-939D-0C8EEEE159F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22211" name="Rectangle 2">
            <a:extLst>
              <a:ext uri="{FF2B5EF4-FFF2-40B4-BE49-F238E27FC236}">
                <a16:creationId xmlns:a16="http://schemas.microsoft.com/office/drawing/2014/main" id="{EF2E414C-129B-C142-B7EA-F12C1D40651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5F882BD-FD07-1D4A-9CBD-427C754C855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22213" name="Text Box 4">
            <a:extLst>
              <a:ext uri="{FF2B5EF4-FFF2-40B4-BE49-F238E27FC236}">
                <a16:creationId xmlns:a16="http://schemas.microsoft.com/office/drawing/2014/main" id="{752446AC-990A-DB4A-AD05-F7CDBFC486D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8BCACEC-5780-4E45-96BF-FFD9B1B8C51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0F33E8CE-8D70-6C4D-BDD1-F29E1D884424}"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300" r:id="rId1"/>
    <p:sldLayoutId id="2147490301" r:id="rId2"/>
    <p:sldLayoutId id="2147490302" r:id="rId3"/>
    <p:sldLayoutId id="2147490303" r:id="rId4"/>
    <p:sldLayoutId id="2147490304" r:id="rId5"/>
    <p:sldLayoutId id="2147490305" r:id="rId6"/>
    <p:sldLayoutId id="2147490306" r:id="rId7"/>
    <p:sldLayoutId id="2147490307" r:id="rId8"/>
    <p:sldLayoutId id="2147490308" r:id="rId9"/>
    <p:sldLayoutId id="2147490309" r:id="rId10"/>
    <p:sldLayoutId id="2147490310"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9.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24258" name="Rectangle 1">
            <a:extLst>
              <a:ext uri="{FF2B5EF4-FFF2-40B4-BE49-F238E27FC236}">
                <a16:creationId xmlns:a16="http://schemas.microsoft.com/office/drawing/2014/main" id="{ECB5A926-7FEA-5B44-9D4D-12986C1CB46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24259" name="Rectangle 2">
            <a:extLst>
              <a:ext uri="{FF2B5EF4-FFF2-40B4-BE49-F238E27FC236}">
                <a16:creationId xmlns:a16="http://schemas.microsoft.com/office/drawing/2014/main" id="{8BF98A32-D6B2-8045-979A-0A66A5BA2FB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1AECB6F-14AC-7A46-812F-D03344D79FE8}"/>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24261" name="Text Box 4">
            <a:extLst>
              <a:ext uri="{FF2B5EF4-FFF2-40B4-BE49-F238E27FC236}">
                <a16:creationId xmlns:a16="http://schemas.microsoft.com/office/drawing/2014/main" id="{7B7B190B-51B6-5349-B9AE-7C45BBDAF1C4}"/>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6A2293E-A481-5E41-AE78-3D8ACC04E01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89230588-40A0-194F-9CF9-DF6D00B5438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322" r:id="rId1"/>
    <p:sldLayoutId id="2147490323" r:id="rId2"/>
    <p:sldLayoutId id="2147490324" r:id="rId3"/>
    <p:sldLayoutId id="2147490325" r:id="rId4"/>
    <p:sldLayoutId id="2147490326" r:id="rId5"/>
    <p:sldLayoutId id="2147490327" r:id="rId6"/>
    <p:sldLayoutId id="2147490328" r:id="rId7"/>
    <p:sldLayoutId id="2147490329" r:id="rId8"/>
    <p:sldLayoutId id="2147490330" r:id="rId9"/>
    <p:sldLayoutId id="2147490331" r:id="rId10"/>
    <p:sldLayoutId id="2147490332"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1506" name="Rectangle 1">
            <a:extLst>
              <a:ext uri="{FF2B5EF4-FFF2-40B4-BE49-F238E27FC236}">
                <a16:creationId xmlns:a16="http://schemas.microsoft.com/office/drawing/2014/main" id="{1E1733ED-708D-0344-8595-1C0D7E9E8E0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1507" name="Rectangle 2">
            <a:extLst>
              <a:ext uri="{FF2B5EF4-FFF2-40B4-BE49-F238E27FC236}">
                <a16:creationId xmlns:a16="http://schemas.microsoft.com/office/drawing/2014/main" id="{0B6D7684-E561-DC40-997E-BEF6B3EF8F2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9C39114-3C45-6D4A-B230-6D80F05D3C4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endParaRPr/>
          </a:p>
        </p:txBody>
      </p:sp>
      <p:sp>
        <p:nvSpPr>
          <p:cNvPr id="21509" name="Text Box 4">
            <a:extLst>
              <a:ext uri="{FF2B5EF4-FFF2-40B4-BE49-F238E27FC236}">
                <a16:creationId xmlns:a16="http://schemas.microsoft.com/office/drawing/2014/main" id="{10827DCB-0E56-8141-99EB-1B9427CB101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D49BD1F-E01C-2F48-9AF6-F2C12361634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Arial"/>
                <a:ea typeface="Microsoft YaHei"/>
                <a:cs typeface="Lucida Sans Unicode" pitchFamily="34"/>
              </a:defRPr>
            </a:lvl1pPr>
          </a:lstStyle>
          <a:p>
            <a:pPr>
              <a:defRPr/>
            </a:pPr>
            <a:fld id="{E48DA9F0-B300-7F43-914A-A4BFFF66F3A2}"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144" r:id="rId1"/>
    <p:sldLayoutId id="2147488145" r:id="rId2"/>
    <p:sldLayoutId id="2147488146" r:id="rId3"/>
    <p:sldLayoutId id="2147488147" r:id="rId4"/>
    <p:sldLayoutId id="2147488148" r:id="rId5"/>
    <p:sldLayoutId id="2147488149" r:id="rId6"/>
    <p:sldLayoutId id="2147488150" r:id="rId7"/>
    <p:sldLayoutId id="2147488151" r:id="rId8"/>
    <p:sldLayoutId id="2147488152" r:id="rId9"/>
    <p:sldLayoutId id="2147488153" r:id="rId10"/>
    <p:sldLayoutId id="2147488154"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0.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25282" name="Rectangle 1">
            <a:extLst>
              <a:ext uri="{FF2B5EF4-FFF2-40B4-BE49-F238E27FC236}">
                <a16:creationId xmlns:a16="http://schemas.microsoft.com/office/drawing/2014/main" id="{4948CB8C-D2B4-A74B-87E3-83DE07888B5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25283" name="Rectangle 2">
            <a:extLst>
              <a:ext uri="{FF2B5EF4-FFF2-40B4-BE49-F238E27FC236}">
                <a16:creationId xmlns:a16="http://schemas.microsoft.com/office/drawing/2014/main" id="{7C3577A7-0177-9F4A-A464-21F8D99B6B6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FA41DB1-0905-E049-A8CA-A3C4F880EF4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25285" name="Text Box 4">
            <a:extLst>
              <a:ext uri="{FF2B5EF4-FFF2-40B4-BE49-F238E27FC236}">
                <a16:creationId xmlns:a16="http://schemas.microsoft.com/office/drawing/2014/main" id="{8C7C1CFE-F61E-354F-AB89-85529A30B8F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ED0883F5-C04E-CC41-92E9-58841524EE3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158EAE38-EE93-6A4C-A009-F8A9CE972B90}"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333" r:id="rId1"/>
    <p:sldLayoutId id="2147490334" r:id="rId2"/>
    <p:sldLayoutId id="2147490335" r:id="rId3"/>
    <p:sldLayoutId id="2147490336" r:id="rId4"/>
    <p:sldLayoutId id="2147490337" r:id="rId5"/>
    <p:sldLayoutId id="2147490338" r:id="rId6"/>
    <p:sldLayoutId id="2147490339" r:id="rId7"/>
    <p:sldLayoutId id="2147490340" r:id="rId8"/>
    <p:sldLayoutId id="2147490341" r:id="rId9"/>
    <p:sldLayoutId id="2147490342" r:id="rId10"/>
    <p:sldLayoutId id="2147490343"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1.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26306" name="Rectangle 1">
            <a:extLst>
              <a:ext uri="{FF2B5EF4-FFF2-40B4-BE49-F238E27FC236}">
                <a16:creationId xmlns:a16="http://schemas.microsoft.com/office/drawing/2014/main" id="{0A740846-0993-FF41-B889-777BFEA4A33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26307" name="Rectangle 2">
            <a:extLst>
              <a:ext uri="{FF2B5EF4-FFF2-40B4-BE49-F238E27FC236}">
                <a16:creationId xmlns:a16="http://schemas.microsoft.com/office/drawing/2014/main" id="{BC5C27AF-5117-FE48-AD6E-25D343154FF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49CA44F-0AFA-B444-8DCF-9B930233FC7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26309" name="Text Box 4">
            <a:extLst>
              <a:ext uri="{FF2B5EF4-FFF2-40B4-BE49-F238E27FC236}">
                <a16:creationId xmlns:a16="http://schemas.microsoft.com/office/drawing/2014/main" id="{F8ABB27B-54B9-474F-ADD1-89DC82B21F4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E5FF5B60-AEB2-0B42-8F4E-CEFAA5E2BC7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75C7B205-5AC1-104D-A7D1-5812D680034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344" r:id="rId1"/>
    <p:sldLayoutId id="2147490345" r:id="rId2"/>
    <p:sldLayoutId id="2147490346" r:id="rId3"/>
    <p:sldLayoutId id="2147490347" r:id="rId4"/>
    <p:sldLayoutId id="2147490348" r:id="rId5"/>
    <p:sldLayoutId id="2147490349" r:id="rId6"/>
    <p:sldLayoutId id="2147490350" r:id="rId7"/>
    <p:sldLayoutId id="2147490351" r:id="rId8"/>
    <p:sldLayoutId id="2147490352" r:id="rId9"/>
    <p:sldLayoutId id="2147490353" r:id="rId10"/>
    <p:sldLayoutId id="2147490354"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2.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27330" name="Rectangle 1">
            <a:extLst>
              <a:ext uri="{FF2B5EF4-FFF2-40B4-BE49-F238E27FC236}">
                <a16:creationId xmlns:a16="http://schemas.microsoft.com/office/drawing/2014/main" id="{D2FEE836-E159-8A4F-85F7-B0303CE5545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27331" name="Rectangle 2">
            <a:extLst>
              <a:ext uri="{FF2B5EF4-FFF2-40B4-BE49-F238E27FC236}">
                <a16:creationId xmlns:a16="http://schemas.microsoft.com/office/drawing/2014/main" id="{5B778E9D-5184-1F45-882F-489A8A7EC2E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B52D0E5-294C-1D43-BCD5-316A351D7898}"/>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27333" name="Text Box 4">
            <a:extLst>
              <a:ext uri="{FF2B5EF4-FFF2-40B4-BE49-F238E27FC236}">
                <a16:creationId xmlns:a16="http://schemas.microsoft.com/office/drawing/2014/main" id="{485387EF-4DCB-D14E-90B8-E5A36526DF0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883BA10-EAAC-9C47-9622-BA1702E524D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3ED09A04-0E44-E042-987C-28AD06B5818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355" r:id="rId1"/>
    <p:sldLayoutId id="2147490356" r:id="rId2"/>
    <p:sldLayoutId id="2147490357" r:id="rId3"/>
    <p:sldLayoutId id="2147490358" r:id="rId4"/>
    <p:sldLayoutId id="2147490359" r:id="rId5"/>
    <p:sldLayoutId id="2147490360" r:id="rId6"/>
    <p:sldLayoutId id="2147490361" r:id="rId7"/>
    <p:sldLayoutId id="2147490362" r:id="rId8"/>
    <p:sldLayoutId id="2147490363" r:id="rId9"/>
    <p:sldLayoutId id="2147490364" r:id="rId10"/>
    <p:sldLayoutId id="2147490365"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3.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28354" name="Rectangle 1">
            <a:extLst>
              <a:ext uri="{FF2B5EF4-FFF2-40B4-BE49-F238E27FC236}">
                <a16:creationId xmlns:a16="http://schemas.microsoft.com/office/drawing/2014/main" id="{14655CFA-6DEA-0846-A020-97234FC9416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28355" name="Rectangle 2">
            <a:extLst>
              <a:ext uri="{FF2B5EF4-FFF2-40B4-BE49-F238E27FC236}">
                <a16:creationId xmlns:a16="http://schemas.microsoft.com/office/drawing/2014/main" id="{81BAEC1B-4A5F-E540-A0AF-714B65DAB19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90366" r:id="rId1"/>
    <p:sldLayoutId id="2147490367" r:id="rId2"/>
    <p:sldLayoutId id="2147490368" r:id="rId3"/>
    <p:sldLayoutId id="2147490369" r:id="rId4"/>
    <p:sldLayoutId id="2147490370" r:id="rId5"/>
    <p:sldLayoutId id="2147490371" r:id="rId6"/>
    <p:sldLayoutId id="2147490372" r:id="rId7"/>
    <p:sldLayoutId id="2147490373" r:id="rId8"/>
    <p:sldLayoutId id="2147490374" r:id="rId9"/>
    <p:sldLayoutId id="2147490375" r:id="rId10"/>
    <p:sldLayoutId id="2147490376"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4.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29378" name="Rectangle 1">
            <a:extLst>
              <a:ext uri="{FF2B5EF4-FFF2-40B4-BE49-F238E27FC236}">
                <a16:creationId xmlns:a16="http://schemas.microsoft.com/office/drawing/2014/main" id="{C6FA6266-2ABB-BB41-863B-AFAFA97DC87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29379" name="Rectangle 2">
            <a:extLst>
              <a:ext uri="{FF2B5EF4-FFF2-40B4-BE49-F238E27FC236}">
                <a16:creationId xmlns:a16="http://schemas.microsoft.com/office/drawing/2014/main" id="{B4076227-0BCB-CD49-868B-34B6BC6793C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90377" r:id="rId1"/>
    <p:sldLayoutId id="2147490378" r:id="rId2"/>
    <p:sldLayoutId id="2147490379" r:id="rId3"/>
    <p:sldLayoutId id="2147490380" r:id="rId4"/>
    <p:sldLayoutId id="2147490381" r:id="rId5"/>
    <p:sldLayoutId id="2147490382" r:id="rId6"/>
    <p:sldLayoutId id="2147490383" r:id="rId7"/>
    <p:sldLayoutId id="2147490384" r:id="rId8"/>
    <p:sldLayoutId id="2147490385" r:id="rId9"/>
    <p:sldLayoutId id="2147490386" r:id="rId10"/>
    <p:sldLayoutId id="2147490387"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5.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30402" name="Rectangle 1">
            <a:extLst>
              <a:ext uri="{FF2B5EF4-FFF2-40B4-BE49-F238E27FC236}">
                <a16:creationId xmlns:a16="http://schemas.microsoft.com/office/drawing/2014/main" id="{E4907632-7FF2-EF46-AB15-F49DE827DA8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30403" name="Rectangle 2">
            <a:extLst>
              <a:ext uri="{FF2B5EF4-FFF2-40B4-BE49-F238E27FC236}">
                <a16:creationId xmlns:a16="http://schemas.microsoft.com/office/drawing/2014/main" id="{833BB844-9B88-D448-A188-0F60EAA986A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E562BCA-88C5-C944-9F79-20A475ACCA6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30405" name="Text Box 4">
            <a:extLst>
              <a:ext uri="{FF2B5EF4-FFF2-40B4-BE49-F238E27FC236}">
                <a16:creationId xmlns:a16="http://schemas.microsoft.com/office/drawing/2014/main" id="{57733559-FFB4-9248-987C-BA15988664D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D859636-5E30-4544-BE0D-900D8E9D0C0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A3559723-0E73-1745-8D14-FD217CB11BF0}"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388" r:id="rId1"/>
    <p:sldLayoutId id="2147490389" r:id="rId2"/>
    <p:sldLayoutId id="2147490390" r:id="rId3"/>
    <p:sldLayoutId id="2147490391" r:id="rId4"/>
    <p:sldLayoutId id="2147490392" r:id="rId5"/>
    <p:sldLayoutId id="2147490393" r:id="rId6"/>
    <p:sldLayoutId id="2147490394" r:id="rId7"/>
    <p:sldLayoutId id="2147490395" r:id="rId8"/>
    <p:sldLayoutId id="2147490396" r:id="rId9"/>
    <p:sldLayoutId id="2147490397" r:id="rId10"/>
    <p:sldLayoutId id="2147490398"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6.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31426" name="Rectangle 1">
            <a:extLst>
              <a:ext uri="{FF2B5EF4-FFF2-40B4-BE49-F238E27FC236}">
                <a16:creationId xmlns:a16="http://schemas.microsoft.com/office/drawing/2014/main" id="{E8F6DFD0-1BA6-4549-9641-D2E2D654A33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31427" name="Rectangle 2">
            <a:extLst>
              <a:ext uri="{FF2B5EF4-FFF2-40B4-BE49-F238E27FC236}">
                <a16:creationId xmlns:a16="http://schemas.microsoft.com/office/drawing/2014/main" id="{4B427B3B-F238-B84D-A73A-F00619C747E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A004E23-DF98-2C40-8FFB-5F35F10868A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31429" name="Text Box 4">
            <a:extLst>
              <a:ext uri="{FF2B5EF4-FFF2-40B4-BE49-F238E27FC236}">
                <a16:creationId xmlns:a16="http://schemas.microsoft.com/office/drawing/2014/main" id="{BE031460-C982-C44F-AF72-EEFA68F3F08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D98D50F-B9BA-1F45-96CE-8CFEDD9DF49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642DA234-3B39-974F-A64D-FB911CC3E7C9}"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399" r:id="rId1"/>
    <p:sldLayoutId id="2147490400" r:id="rId2"/>
    <p:sldLayoutId id="2147490401" r:id="rId3"/>
    <p:sldLayoutId id="2147490402" r:id="rId4"/>
    <p:sldLayoutId id="2147490403" r:id="rId5"/>
    <p:sldLayoutId id="2147490404" r:id="rId6"/>
    <p:sldLayoutId id="2147490405" r:id="rId7"/>
    <p:sldLayoutId id="2147490406" r:id="rId8"/>
    <p:sldLayoutId id="2147490407" r:id="rId9"/>
    <p:sldLayoutId id="2147490408" r:id="rId10"/>
    <p:sldLayoutId id="2147490409"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7.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32450" name="Rectangle 1">
            <a:extLst>
              <a:ext uri="{FF2B5EF4-FFF2-40B4-BE49-F238E27FC236}">
                <a16:creationId xmlns:a16="http://schemas.microsoft.com/office/drawing/2014/main" id="{A6E88156-7971-0F45-8B51-4F02F49F9B1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32451" name="Rectangle 2">
            <a:extLst>
              <a:ext uri="{FF2B5EF4-FFF2-40B4-BE49-F238E27FC236}">
                <a16:creationId xmlns:a16="http://schemas.microsoft.com/office/drawing/2014/main" id="{B6673BD9-D113-674C-9E59-356441BF96F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93F26202-96E2-EC40-8C12-7A1213EACC6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32453" name="Text Box 4">
            <a:extLst>
              <a:ext uri="{FF2B5EF4-FFF2-40B4-BE49-F238E27FC236}">
                <a16:creationId xmlns:a16="http://schemas.microsoft.com/office/drawing/2014/main" id="{93FA86A8-5723-5A4E-A551-AAB4B739631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0B8A146-B045-2240-B489-C5A11B31893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80510581-CC82-2543-9C7C-F4CDA7780672}"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410" r:id="rId1"/>
    <p:sldLayoutId id="2147490411" r:id="rId2"/>
    <p:sldLayoutId id="2147490412" r:id="rId3"/>
    <p:sldLayoutId id="2147490413" r:id="rId4"/>
    <p:sldLayoutId id="2147490414" r:id="rId5"/>
    <p:sldLayoutId id="2147490415" r:id="rId6"/>
    <p:sldLayoutId id="2147490416" r:id="rId7"/>
    <p:sldLayoutId id="2147490417" r:id="rId8"/>
    <p:sldLayoutId id="2147490418" r:id="rId9"/>
    <p:sldLayoutId id="2147490419" r:id="rId10"/>
    <p:sldLayoutId id="2147490420"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8.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33474" name="Rectangle 1">
            <a:extLst>
              <a:ext uri="{FF2B5EF4-FFF2-40B4-BE49-F238E27FC236}">
                <a16:creationId xmlns:a16="http://schemas.microsoft.com/office/drawing/2014/main" id="{C82A8C48-AA99-AF45-8CDF-4796A0988E0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33475" name="Rectangle 2">
            <a:extLst>
              <a:ext uri="{FF2B5EF4-FFF2-40B4-BE49-F238E27FC236}">
                <a16:creationId xmlns:a16="http://schemas.microsoft.com/office/drawing/2014/main" id="{F40ADC03-4BEB-E14C-A937-1813CA0CDD3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16C2214-FC6B-E74F-827C-ECD18EED24C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33477" name="Text Box 4">
            <a:extLst>
              <a:ext uri="{FF2B5EF4-FFF2-40B4-BE49-F238E27FC236}">
                <a16:creationId xmlns:a16="http://schemas.microsoft.com/office/drawing/2014/main" id="{57F2D451-5DBC-EF4E-B966-99F6CC3DA52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5273DAA-4219-944B-A957-98A8B93F0F8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D172A71C-FE5F-9B4E-9537-066C807812C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421" r:id="rId1"/>
    <p:sldLayoutId id="2147490422" r:id="rId2"/>
    <p:sldLayoutId id="2147490423" r:id="rId3"/>
    <p:sldLayoutId id="2147490424" r:id="rId4"/>
    <p:sldLayoutId id="2147490425" r:id="rId5"/>
    <p:sldLayoutId id="2147490426" r:id="rId6"/>
    <p:sldLayoutId id="2147490427" r:id="rId7"/>
    <p:sldLayoutId id="2147490428" r:id="rId8"/>
    <p:sldLayoutId id="2147490429" r:id="rId9"/>
    <p:sldLayoutId id="2147490430" r:id="rId10"/>
    <p:sldLayoutId id="2147490431"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9.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34498" name="Rectangle 1">
            <a:extLst>
              <a:ext uri="{FF2B5EF4-FFF2-40B4-BE49-F238E27FC236}">
                <a16:creationId xmlns:a16="http://schemas.microsoft.com/office/drawing/2014/main" id="{FFDA3FA5-83B6-2142-9DE9-F75D0326A49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34499" name="Rectangle 2">
            <a:extLst>
              <a:ext uri="{FF2B5EF4-FFF2-40B4-BE49-F238E27FC236}">
                <a16:creationId xmlns:a16="http://schemas.microsoft.com/office/drawing/2014/main" id="{170E7888-0D6A-704D-B1AF-F0319703680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90717A50-548C-C24B-A9DE-D6C4583DB62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34501" name="Text Box 4">
            <a:extLst>
              <a:ext uri="{FF2B5EF4-FFF2-40B4-BE49-F238E27FC236}">
                <a16:creationId xmlns:a16="http://schemas.microsoft.com/office/drawing/2014/main" id="{5FB52BFB-0E40-104C-ABEE-0F8F4BD9B72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FC3BD22-1AA4-524B-A6FF-C0B65FE23BC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7B1D01E1-22FC-1740-97E7-2E5A7456B42E}"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432" r:id="rId1"/>
    <p:sldLayoutId id="2147490433" r:id="rId2"/>
    <p:sldLayoutId id="2147490434" r:id="rId3"/>
    <p:sldLayoutId id="2147490435" r:id="rId4"/>
    <p:sldLayoutId id="2147490436" r:id="rId5"/>
    <p:sldLayoutId id="2147490437" r:id="rId6"/>
    <p:sldLayoutId id="2147490438" r:id="rId7"/>
    <p:sldLayoutId id="2147490439" r:id="rId8"/>
    <p:sldLayoutId id="2147490440" r:id="rId9"/>
    <p:sldLayoutId id="2147490441" r:id="rId10"/>
    <p:sldLayoutId id="2147490442"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1">
            <a:extLst>
              <a:ext uri="{FF2B5EF4-FFF2-40B4-BE49-F238E27FC236}">
                <a16:creationId xmlns:a16="http://schemas.microsoft.com/office/drawing/2014/main" id="{C8698A55-FA31-1A43-88D6-CD595B6AE16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2531" name="Rectangle 2">
            <a:extLst>
              <a:ext uri="{FF2B5EF4-FFF2-40B4-BE49-F238E27FC236}">
                <a16:creationId xmlns:a16="http://schemas.microsoft.com/office/drawing/2014/main" id="{4A4EDB17-C722-0D4B-A7E7-21F12AD0ED7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A47EF47A-6D78-084B-BA05-A7279960F97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22533" name="Text Box 4">
            <a:extLst>
              <a:ext uri="{FF2B5EF4-FFF2-40B4-BE49-F238E27FC236}">
                <a16:creationId xmlns:a16="http://schemas.microsoft.com/office/drawing/2014/main" id="{E6109764-AFE4-9445-9B30-D524590830A3}"/>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40819CA-DCA4-2A4B-A45B-069D5E76FFC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C2CCC10B-85A0-B240-A271-0D6F62667CC9}"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155" r:id="rId1"/>
    <p:sldLayoutId id="2147488156" r:id="rId2"/>
    <p:sldLayoutId id="2147488157" r:id="rId3"/>
    <p:sldLayoutId id="2147488158" r:id="rId4"/>
    <p:sldLayoutId id="2147488159" r:id="rId5"/>
    <p:sldLayoutId id="2147488160" r:id="rId6"/>
    <p:sldLayoutId id="2147488161" r:id="rId7"/>
    <p:sldLayoutId id="2147488162" r:id="rId8"/>
    <p:sldLayoutId id="2147488163" r:id="rId9"/>
    <p:sldLayoutId id="2147488164" r:id="rId10"/>
    <p:sldLayoutId id="214748816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0.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35522" name="Rectangle 1">
            <a:extLst>
              <a:ext uri="{FF2B5EF4-FFF2-40B4-BE49-F238E27FC236}">
                <a16:creationId xmlns:a16="http://schemas.microsoft.com/office/drawing/2014/main" id="{C68B48B6-17D1-924A-9A92-E378B342314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35523" name="Rectangle 2">
            <a:extLst>
              <a:ext uri="{FF2B5EF4-FFF2-40B4-BE49-F238E27FC236}">
                <a16:creationId xmlns:a16="http://schemas.microsoft.com/office/drawing/2014/main" id="{C9FAF896-3D1F-604F-8FA1-F6DE462E50B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483A340-1CAD-A74E-9950-90119ABD90B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35525" name="Text Box 4">
            <a:extLst>
              <a:ext uri="{FF2B5EF4-FFF2-40B4-BE49-F238E27FC236}">
                <a16:creationId xmlns:a16="http://schemas.microsoft.com/office/drawing/2014/main" id="{D1D7CE5C-E697-9B46-895C-EFD272423C9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808260F-99C9-014A-BBE8-D909AA93639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825EA621-3C9E-0D48-8932-20C947A32297}"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443" r:id="rId1"/>
    <p:sldLayoutId id="2147490444" r:id="rId2"/>
    <p:sldLayoutId id="2147490445" r:id="rId3"/>
    <p:sldLayoutId id="2147490446" r:id="rId4"/>
    <p:sldLayoutId id="2147490447" r:id="rId5"/>
    <p:sldLayoutId id="2147490448" r:id="rId6"/>
    <p:sldLayoutId id="2147490449" r:id="rId7"/>
    <p:sldLayoutId id="2147490450" r:id="rId8"/>
    <p:sldLayoutId id="2147490451" r:id="rId9"/>
    <p:sldLayoutId id="2147490452" r:id="rId10"/>
    <p:sldLayoutId id="2147490453"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1.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36546" name="Rectangle 1">
            <a:extLst>
              <a:ext uri="{FF2B5EF4-FFF2-40B4-BE49-F238E27FC236}">
                <a16:creationId xmlns:a16="http://schemas.microsoft.com/office/drawing/2014/main" id="{487CE7E2-AACB-544D-83F1-F7FC00F2AA5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36547" name="Rectangle 2">
            <a:extLst>
              <a:ext uri="{FF2B5EF4-FFF2-40B4-BE49-F238E27FC236}">
                <a16:creationId xmlns:a16="http://schemas.microsoft.com/office/drawing/2014/main" id="{57761FC7-2E61-BA48-9249-5569B8F0CC5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6108F2F-869F-2F41-B891-5E694761605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36549" name="Text Box 4">
            <a:extLst>
              <a:ext uri="{FF2B5EF4-FFF2-40B4-BE49-F238E27FC236}">
                <a16:creationId xmlns:a16="http://schemas.microsoft.com/office/drawing/2014/main" id="{035C904A-51CB-8E44-9E1A-F443E73C3185}"/>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B1CFA10-D51A-0C4F-A2EE-445D1589067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F6A96D04-155F-3C47-A9CC-E16931256047}"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454" r:id="rId1"/>
    <p:sldLayoutId id="2147490455" r:id="rId2"/>
    <p:sldLayoutId id="2147490456" r:id="rId3"/>
    <p:sldLayoutId id="2147490457" r:id="rId4"/>
    <p:sldLayoutId id="2147490458" r:id="rId5"/>
    <p:sldLayoutId id="2147490459" r:id="rId6"/>
    <p:sldLayoutId id="2147490460" r:id="rId7"/>
    <p:sldLayoutId id="2147490461" r:id="rId8"/>
    <p:sldLayoutId id="2147490462" r:id="rId9"/>
    <p:sldLayoutId id="2147490463" r:id="rId10"/>
    <p:sldLayoutId id="2147490464"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2.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37570" name="Rectangle 1">
            <a:extLst>
              <a:ext uri="{FF2B5EF4-FFF2-40B4-BE49-F238E27FC236}">
                <a16:creationId xmlns:a16="http://schemas.microsoft.com/office/drawing/2014/main" id="{AD49EAC9-32D4-394A-B2D3-792F250E490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37571" name="Rectangle 2">
            <a:extLst>
              <a:ext uri="{FF2B5EF4-FFF2-40B4-BE49-F238E27FC236}">
                <a16:creationId xmlns:a16="http://schemas.microsoft.com/office/drawing/2014/main" id="{5DD41CBF-21BC-1740-AD49-488B75EC4BA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4485382-BCCA-D64E-AC15-783D9505B9E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37573" name="Text Box 4">
            <a:extLst>
              <a:ext uri="{FF2B5EF4-FFF2-40B4-BE49-F238E27FC236}">
                <a16:creationId xmlns:a16="http://schemas.microsoft.com/office/drawing/2014/main" id="{D1CC707B-6E68-C645-BDAE-C56BE0EBDD3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2964E90-45B5-2B42-8D78-01D49F05BA3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60EF4D6C-4E37-464E-BFAA-72267E431C78}"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465" r:id="rId1"/>
    <p:sldLayoutId id="2147490466" r:id="rId2"/>
    <p:sldLayoutId id="2147490467" r:id="rId3"/>
    <p:sldLayoutId id="2147490468" r:id="rId4"/>
    <p:sldLayoutId id="2147490469" r:id="rId5"/>
    <p:sldLayoutId id="2147490470" r:id="rId6"/>
    <p:sldLayoutId id="2147490471" r:id="rId7"/>
    <p:sldLayoutId id="2147490472" r:id="rId8"/>
    <p:sldLayoutId id="2147490473" r:id="rId9"/>
    <p:sldLayoutId id="2147490474" r:id="rId10"/>
    <p:sldLayoutId id="2147490475"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3.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38594" name="Rectangle 1">
            <a:extLst>
              <a:ext uri="{FF2B5EF4-FFF2-40B4-BE49-F238E27FC236}">
                <a16:creationId xmlns:a16="http://schemas.microsoft.com/office/drawing/2014/main" id="{F3786AE2-379B-B043-90FF-317FD830DAB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38595" name="Rectangle 2">
            <a:extLst>
              <a:ext uri="{FF2B5EF4-FFF2-40B4-BE49-F238E27FC236}">
                <a16:creationId xmlns:a16="http://schemas.microsoft.com/office/drawing/2014/main" id="{A1D54DD2-85E5-2B41-B67A-BA44BBC1006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97BFD82-8D11-3942-B620-088B99E1A5C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38597" name="Text Box 4">
            <a:extLst>
              <a:ext uri="{FF2B5EF4-FFF2-40B4-BE49-F238E27FC236}">
                <a16:creationId xmlns:a16="http://schemas.microsoft.com/office/drawing/2014/main" id="{48FAE20B-4933-064B-B7F0-57AAF84C04F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7CF5DB5-7B86-D847-88AE-DBD02616341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0EA4FDF6-81F5-7D46-A668-0652EC414AC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476" r:id="rId1"/>
    <p:sldLayoutId id="2147490477" r:id="rId2"/>
    <p:sldLayoutId id="2147490478" r:id="rId3"/>
    <p:sldLayoutId id="2147490479" r:id="rId4"/>
    <p:sldLayoutId id="2147490480" r:id="rId5"/>
    <p:sldLayoutId id="2147490481" r:id="rId6"/>
    <p:sldLayoutId id="2147490482" r:id="rId7"/>
    <p:sldLayoutId id="2147490483" r:id="rId8"/>
    <p:sldLayoutId id="2147490484" r:id="rId9"/>
    <p:sldLayoutId id="2147490485" r:id="rId10"/>
    <p:sldLayoutId id="2147490486"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4.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39618" name="Rectangle 1">
            <a:extLst>
              <a:ext uri="{FF2B5EF4-FFF2-40B4-BE49-F238E27FC236}">
                <a16:creationId xmlns:a16="http://schemas.microsoft.com/office/drawing/2014/main" id="{26FB5E4B-3A89-BF4F-8688-2B58A7C9C12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39619" name="Rectangle 2">
            <a:extLst>
              <a:ext uri="{FF2B5EF4-FFF2-40B4-BE49-F238E27FC236}">
                <a16:creationId xmlns:a16="http://schemas.microsoft.com/office/drawing/2014/main" id="{2C784DF1-58D7-2647-950C-02A3ADF5F0F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2C9B497-C843-B840-9E78-7D88A2E1FED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39621" name="Text Box 4">
            <a:extLst>
              <a:ext uri="{FF2B5EF4-FFF2-40B4-BE49-F238E27FC236}">
                <a16:creationId xmlns:a16="http://schemas.microsoft.com/office/drawing/2014/main" id="{919C0CD3-2B11-1D46-9ED8-F1B3C0C7055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844CEFB-991F-3F41-99CA-78CFA765BD7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A0814438-7E7D-2D4B-92D7-92D7F8779B4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487" r:id="rId1"/>
    <p:sldLayoutId id="2147490488" r:id="rId2"/>
    <p:sldLayoutId id="2147490489" r:id="rId3"/>
    <p:sldLayoutId id="2147490490" r:id="rId4"/>
    <p:sldLayoutId id="2147490491" r:id="rId5"/>
    <p:sldLayoutId id="2147490492" r:id="rId6"/>
    <p:sldLayoutId id="2147490493" r:id="rId7"/>
    <p:sldLayoutId id="2147490494" r:id="rId8"/>
    <p:sldLayoutId id="2147490495" r:id="rId9"/>
    <p:sldLayoutId id="2147490496" r:id="rId10"/>
    <p:sldLayoutId id="2147490497"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5.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40642" name="Rectangle 1">
            <a:extLst>
              <a:ext uri="{FF2B5EF4-FFF2-40B4-BE49-F238E27FC236}">
                <a16:creationId xmlns:a16="http://schemas.microsoft.com/office/drawing/2014/main" id="{2CBF2B62-10D2-414B-A5C8-F43F5F77363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40643" name="Rectangle 2">
            <a:extLst>
              <a:ext uri="{FF2B5EF4-FFF2-40B4-BE49-F238E27FC236}">
                <a16:creationId xmlns:a16="http://schemas.microsoft.com/office/drawing/2014/main" id="{39ED7235-ACA8-DE41-B7F9-F4AFBE6868E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EAF600C-A4AE-7344-9963-072DC79D80C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40645" name="Text Box 4">
            <a:extLst>
              <a:ext uri="{FF2B5EF4-FFF2-40B4-BE49-F238E27FC236}">
                <a16:creationId xmlns:a16="http://schemas.microsoft.com/office/drawing/2014/main" id="{F993E446-5F07-0449-90BD-872DEBA5D7E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E644936C-F546-3142-AE5D-BE44F151A83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1B87634C-989B-8648-AE04-D18A35B3F332}"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498" r:id="rId1"/>
    <p:sldLayoutId id="2147490499" r:id="rId2"/>
    <p:sldLayoutId id="2147490500" r:id="rId3"/>
    <p:sldLayoutId id="2147490501" r:id="rId4"/>
    <p:sldLayoutId id="2147490502" r:id="rId5"/>
    <p:sldLayoutId id="2147490503" r:id="rId6"/>
    <p:sldLayoutId id="2147490504" r:id="rId7"/>
    <p:sldLayoutId id="2147490505" r:id="rId8"/>
    <p:sldLayoutId id="2147490506" r:id="rId9"/>
    <p:sldLayoutId id="2147490507" r:id="rId10"/>
    <p:sldLayoutId id="2147490508"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6.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41666" name="Rectangle 1">
            <a:extLst>
              <a:ext uri="{FF2B5EF4-FFF2-40B4-BE49-F238E27FC236}">
                <a16:creationId xmlns:a16="http://schemas.microsoft.com/office/drawing/2014/main" id="{D28BB1BB-E021-BF4C-AE73-A1D4C7B22A6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41667" name="Rectangle 2">
            <a:extLst>
              <a:ext uri="{FF2B5EF4-FFF2-40B4-BE49-F238E27FC236}">
                <a16:creationId xmlns:a16="http://schemas.microsoft.com/office/drawing/2014/main" id="{54887F5C-142D-9B4C-BF83-71D50FEE958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90509" r:id="rId1"/>
    <p:sldLayoutId id="2147490510" r:id="rId2"/>
    <p:sldLayoutId id="2147490511" r:id="rId3"/>
    <p:sldLayoutId id="2147490512" r:id="rId4"/>
    <p:sldLayoutId id="2147490513" r:id="rId5"/>
    <p:sldLayoutId id="2147490514" r:id="rId6"/>
    <p:sldLayoutId id="2147490515" r:id="rId7"/>
    <p:sldLayoutId id="2147490516" r:id="rId8"/>
    <p:sldLayoutId id="2147490517" r:id="rId9"/>
    <p:sldLayoutId id="2147490518" r:id="rId10"/>
    <p:sldLayoutId id="2147490519"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7.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42690" name="Rectangle 1">
            <a:extLst>
              <a:ext uri="{FF2B5EF4-FFF2-40B4-BE49-F238E27FC236}">
                <a16:creationId xmlns:a16="http://schemas.microsoft.com/office/drawing/2014/main" id="{EFA07373-DA9A-1444-8680-5CB0BAF4916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42691" name="Rectangle 2">
            <a:extLst>
              <a:ext uri="{FF2B5EF4-FFF2-40B4-BE49-F238E27FC236}">
                <a16:creationId xmlns:a16="http://schemas.microsoft.com/office/drawing/2014/main" id="{B843D492-B267-134A-AE33-44F1E7BFEEC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90520" r:id="rId1"/>
    <p:sldLayoutId id="2147490521" r:id="rId2"/>
    <p:sldLayoutId id="2147490522" r:id="rId3"/>
    <p:sldLayoutId id="2147490523" r:id="rId4"/>
    <p:sldLayoutId id="2147490524" r:id="rId5"/>
    <p:sldLayoutId id="2147490525" r:id="rId6"/>
    <p:sldLayoutId id="2147490526" r:id="rId7"/>
    <p:sldLayoutId id="2147490527" r:id="rId8"/>
    <p:sldLayoutId id="2147490528" r:id="rId9"/>
    <p:sldLayoutId id="2147490529" r:id="rId10"/>
    <p:sldLayoutId id="2147490530"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8.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43714" name="Rectangle 1">
            <a:extLst>
              <a:ext uri="{FF2B5EF4-FFF2-40B4-BE49-F238E27FC236}">
                <a16:creationId xmlns:a16="http://schemas.microsoft.com/office/drawing/2014/main" id="{519463F6-E3A7-5849-8153-5CABA0DCAC5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43715" name="Rectangle 2">
            <a:extLst>
              <a:ext uri="{FF2B5EF4-FFF2-40B4-BE49-F238E27FC236}">
                <a16:creationId xmlns:a16="http://schemas.microsoft.com/office/drawing/2014/main" id="{7888B6F8-3D2B-A14B-BE21-3D16C142327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917AFA8-222A-1443-8946-2D5F95674FF3}"/>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43717" name="Text Box 4">
            <a:extLst>
              <a:ext uri="{FF2B5EF4-FFF2-40B4-BE49-F238E27FC236}">
                <a16:creationId xmlns:a16="http://schemas.microsoft.com/office/drawing/2014/main" id="{9EFB207C-07D0-9049-B241-0529CA8A099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D16F011-1911-DD41-A36C-2453AEB3E31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FEB8B14B-E5F4-DC44-A9EC-8A0D2F4A52E9}"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531" r:id="rId1"/>
    <p:sldLayoutId id="2147490532" r:id="rId2"/>
    <p:sldLayoutId id="2147490533" r:id="rId3"/>
    <p:sldLayoutId id="2147490534" r:id="rId4"/>
    <p:sldLayoutId id="2147490535" r:id="rId5"/>
    <p:sldLayoutId id="2147490536" r:id="rId6"/>
    <p:sldLayoutId id="2147490537" r:id="rId7"/>
    <p:sldLayoutId id="2147490538" r:id="rId8"/>
    <p:sldLayoutId id="2147490539" r:id="rId9"/>
    <p:sldLayoutId id="2147490540" r:id="rId10"/>
    <p:sldLayoutId id="2147490541"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9.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44738" name="Rectangle 1">
            <a:extLst>
              <a:ext uri="{FF2B5EF4-FFF2-40B4-BE49-F238E27FC236}">
                <a16:creationId xmlns:a16="http://schemas.microsoft.com/office/drawing/2014/main" id="{99431B1D-2038-014B-B471-914D7F90286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44739" name="Rectangle 2">
            <a:extLst>
              <a:ext uri="{FF2B5EF4-FFF2-40B4-BE49-F238E27FC236}">
                <a16:creationId xmlns:a16="http://schemas.microsoft.com/office/drawing/2014/main" id="{69AD16FF-424E-354F-8518-62C52EAF576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F6FF20F-00DF-254D-ACB7-87122322249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44741" name="Text Box 4">
            <a:extLst>
              <a:ext uri="{FF2B5EF4-FFF2-40B4-BE49-F238E27FC236}">
                <a16:creationId xmlns:a16="http://schemas.microsoft.com/office/drawing/2014/main" id="{97C98150-93AD-7E48-9ADB-7584F1FF1B8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DE95E6A-0534-8C4D-81E8-00B3E25423F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08E9E83C-5ACD-8747-B07C-B7AB5BD62F0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542" r:id="rId1"/>
    <p:sldLayoutId id="2147490543" r:id="rId2"/>
    <p:sldLayoutId id="2147490544" r:id="rId3"/>
    <p:sldLayoutId id="2147490545" r:id="rId4"/>
    <p:sldLayoutId id="2147490546" r:id="rId5"/>
    <p:sldLayoutId id="2147490547" r:id="rId6"/>
    <p:sldLayoutId id="2147490548" r:id="rId7"/>
    <p:sldLayoutId id="2147490549" r:id="rId8"/>
    <p:sldLayoutId id="2147490550" r:id="rId9"/>
    <p:sldLayoutId id="2147490551" r:id="rId10"/>
    <p:sldLayoutId id="2147490552"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4" name="Rectangle 1">
            <a:extLst>
              <a:ext uri="{FF2B5EF4-FFF2-40B4-BE49-F238E27FC236}">
                <a16:creationId xmlns:a16="http://schemas.microsoft.com/office/drawing/2014/main" id="{6D4D4FF8-7808-7247-8708-ABD5ED7B2FE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3555" name="Rectangle 2">
            <a:extLst>
              <a:ext uri="{FF2B5EF4-FFF2-40B4-BE49-F238E27FC236}">
                <a16:creationId xmlns:a16="http://schemas.microsoft.com/office/drawing/2014/main" id="{4D7133CD-C895-1441-8927-1396DCDF97C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BBC9C2D-7D9B-FF4E-B472-A749E8C8C42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23557" name="Text Box 4">
            <a:extLst>
              <a:ext uri="{FF2B5EF4-FFF2-40B4-BE49-F238E27FC236}">
                <a16:creationId xmlns:a16="http://schemas.microsoft.com/office/drawing/2014/main" id="{0D604005-3B2C-4647-BF22-C00E6ADCDFC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941F34B-E8C4-5545-9F03-E671ED1E575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CAB5B242-FC6E-F344-B138-82E6B197DC80}"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166" r:id="rId1"/>
    <p:sldLayoutId id="2147488167" r:id="rId2"/>
    <p:sldLayoutId id="2147488168" r:id="rId3"/>
    <p:sldLayoutId id="2147488169" r:id="rId4"/>
    <p:sldLayoutId id="2147488170" r:id="rId5"/>
    <p:sldLayoutId id="2147488171" r:id="rId6"/>
    <p:sldLayoutId id="2147488172" r:id="rId7"/>
    <p:sldLayoutId id="2147488173" r:id="rId8"/>
    <p:sldLayoutId id="2147488174" r:id="rId9"/>
    <p:sldLayoutId id="2147488175" r:id="rId10"/>
    <p:sldLayoutId id="214748817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0.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45762" name="Rectangle 1">
            <a:extLst>
              <a:ext uri="{FF2B5EF4-FFF2-40B4-BE49-F238E27FC236}">
                <a16:creationId xmlns:a16="http://schemas.microsoft.com/office/drawing/2014/main" id="{7248E390-7D51-8D45-B3DB-6E80CD7DA90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45763" name="Rectangle 2">
            <a:extLst>
              <a:ext uri="{FF2B5EF4-FFF2-40B4-BE49-F238E27FC236}">
                <a16:creationId xmlns:a16="http://schemas.microsoft.com/office/drawing/2014/main" id="{4FA1B6BA-507C-BE4E-8E16-5FD30D5CBAB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CD038A2-79D6-E449-BD0F-6FBFE98C4D7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45765" name="Text Box 4">
            <a:extLst>
              <a:ext uri="{FF2B5EF4-FFF2-40B4-BE49-F238E27FC236}">
                <a16:creationId xmlns:a16="http://schemas.microsoft.com/office/drawing/2014/main" id="{FD72FD6B-405A-264C-B65F-BD90AB37D9C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C3CBB18-1DC4-AE4E-A28F-6561A450AE4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230C1485-D991-894D-8093-343D2554C2B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553" r:id="rId1"/>
    <p:sldLayoutId id="2147490554" r:id="rId2"/>
    <p:sldLayoutId id="2147490555" r:id="rId3"/>
    <p:sldLayoutId id="2147490556" r:id="rId4"/>
    <p:sldLayoutId id="2147490557" r:id="rId5"/>
    <p:sldLayoutId id="2147490558" r:id="rId6"/>
    <p:sldLayoutId id="2147490559" r:id="rId7"/>
    <p:sldLayoutId id="2147490560" r:id="rId8"/>
    <p:sldLayoutId id="2147490561" r:id="rId9"/>
    <p:sldLayoutId id="2147490562" r:id="rId10"/>
    <p:sldLayoutId id="2147490563"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1.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46786" name="Rectangle 1">
            <a:extLst>
              <a:ext uri="{FF2B5EF4-FFF2-40B4-BE49-F238E27FC236}">
                <a16:creationId xmlns:a16="http://schemas.microsoft.com/office/drawing/2014/main" id="{C89CD8AC-CC1B-1242-9924-482633690FB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46787" name="Rectangle 2">
            <a:extLst>
              <a:ext uri="{FF2B5EF4-FFF2-40B4-BE49-F238E27FC236}">
                <a16:creationId xmlns:a16="http://schemas.microsoft.com/office/drawing/2014/main" id="{09B984A4-55CB-F646-902D-49172559398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1ACCB55-604D-074A-8353-6E8A84C1360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46789" name="Text Box 4">
            <a:extLst>
              <a:ext uri="{FF2B5EF4-FFF2-40B4-BE49-F238E27FC236}">
                <a16:creationId xmlns:a16="http://schemas.microsoft.com/office/drawing/2014/main" id="{311E1884-D611-2E48-9314-2F80D98959A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3A52562-78AD-A94C-9C70-8DE6911AE47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9139FA46-8E62-624A-88A4-FA3D94256482}"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564" r:id="rId1"/>
    <p:sldLayoutId id="2147490565" r:id="rId2"/>
    <p:sldLayoutId id="2147490566" r:id="rId3"/>
    <p:sldLayoutId id="2147490567" r:id="rId4"/>
    <p:sldLayoutId id="2147490568" r:id="rId5"/>
    <p:sldLayoutId id="2147490569" r:id="rId6"/>
    <p:sldLayoutId id="2147490570" r:id="rId7"/>
    <p:sldLayoutId id="2147490571" r:id="rId8"/>
    <p:sldLayoutId id="2147490572" r:id="rId9"/>
    <p:sldLayoutId id="2147490573" r:id="rId10"/>
    <p:sldLayoutId id="2147490574"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2.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47810" name="Rectangle 1">
            <a:extLst>
              <a:ext uri="{FF2B5EF4-FFF2-40B4-BE49-F238E27FC236}">
                <a16:creationId xmlns:a16="http://schemas.microsoft.com/office/drawing/2014/main" id="{C0E0BFB5-0C7E-8941-B8E6-FCD55DED0D9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47811" name="Rectangle 2">
            <a:extLst>
              <a:ext uri="{FF2B5EF4-FFF2-40B4-BE49-F238E27FC236}">
                <a16:creationId xmlns:a16="http://schemas.microsoft.com/office/drawing/2014/main" id="{949EBAF3-19C7-644C-B5A1-647690421AD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1061A1D-CE88-EE47-A917-6E7620F9434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47813" name="Text Box 4">
            <a:extLst>
              <a:ext uri="{FF2B5EF4-FFF2-40B4-BE49-F238E27FC236}">
                <a16:creationId xmlns:a16="http://schemas.microsoft.com/office/drawing/2014/main" id="{B7888993-1CAB-2442-B2B9-FE4C912DCA4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6659DEE-3EB2-DC45-BB96-89B4999A313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D4E9BE40-F22E-174A-9EDD-2546D6333CD1}"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575" r:id="rId1"/>
    <p:sldLayoutId id="2147490576" r:id="rId2"/>
    <p:sldLayoutId id="2147490577" r:id="rId3"/>
    <p:sldLayoutId id="2147490578" r:id="rId4"/>
    <p:sldLayoutId id="2147490579" r:id="rId5"/>
    <p:sldLayoutId id="2147490580" r:id="rId6"/>
    <p:sldLayoutId id="2147490581" r:id="rId7"/>
    <p:sldLayoutId id="2147490582" r:id="rId8"/>
    <p:sldLayoutId id="2147490583" r:id="rId9"/>
    <p:sldLayoutId id="2147490584" r:id="rId10"/>
    <p:sldLayoutId id="2147490585"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3.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48834" name="Rectangle 1">
            <a:extLst>
              <a:ext uri="{FF2B5EF4-FFF2-40B4-BE49-F238E27FC236}">
                <a16:creationId xmlns:a16="http://schemas.microsoft.com/office/drawing/2014/main" id="{97B8051E-7B96-EE4C-A3E8-6E8E9680D59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48835" name="Rectangle 2">
            <a:extLst>
              <a:ext uri="{FF2B5EF4-FFF2-40B4-BE49-F238E27FC236}">
                <a16:creationId xmlns:a16="http://schemas.microsoft.com/office/drawing/2014/main" id="{9B7415E0-3B2B-2F49-8BEB-4FEB90DA493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4B816BD-860B-E84D-8013-D8849C58733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48837" name="Text Box 4">
            <a:extLst>
              <a:ext uri="{FF2B5EF4-FFF2-40B4-BE49-F238E27FC236}">
                <a16:creationId xmlns:a16="http://schemas.microsoft.com/office/drawing/2014/main" id="{48DFF07C-7C6B-3847-A925-33365680E87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843E767F-EAE9-DC41-8F2C-14D949147F5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4C6F1C48-BC91-B248-B844-D6132DB3315E}"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586" r:id="rId1"/>
    <p:sldLayoutId id="2147490587" r:id="rId2"/>
    <p:sldLayoutId id="2147490588" r:id="rId3"/>
    <p:sldLayoutId id="2147490589" r:id="rId4"/>
    <p:sldLayoutId id="2147490590" r:id="rId5"/>
    <p:sldLayoutId id="2147490591" r:id="rId6"/>
    <p:sldLayoutId id="2147490592" r:id="rId7"/>
    <p:sldLayoutId id="2147490593" r:id="rId8"/>
    <p:sldLayoutId id="2147490594" r:id="rId9"/>
    <p:sldLayoutId id="2147490595" r:id="rId10"/>
    <p:sldLayoutId id="2147490596"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4.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49858" name="Rectangle 1">
            <a:extLst>
              <a:ext uri="{FF2B5EF4-FFF2-40B4-BE49-F238E27FC236}">
                <a16:creationId xmlns:a16="http://schemas.microsoft.com/office/drawing/2014/main" id="{DE3F55AD-B7E6-A744-BC4D-044C2E27E41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49859" name="Rectangle 2">
            <a:extLst>
              <a:ext uri="{FF2B5EF4-FFF2-40B4-BE49-F238E27FC236}">
                <a16:creationId xmlns:a16="http://schemas.microsoft.com/office/drawing/2014/main" id="{BDD9BEED-654F-F846-9900-0948A327A0C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E92F59F-9F16-4948-A1EE-4E4B32C18733}"/>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49861" name="Text Box 4">
            <a:extLst>
              <a:ext uri="{FF2B5EF4-FFF2-40B4-BE49-F238E27FC236}">
                <a16:creationId xmlns:a16="http://schemas.microsoft.com/office/drawing/2014/main" id="{CB6CD1F9-A426-3B40-9F44-F80AC5FC92C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B51471C-E7C4-BE4C-8FD2-661731681E1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1A91768A-70B0-2640-ADE5-68791916FE67}"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597" r:id="rId1"/>
    <p:sldLayoutId id="2147490598" r:id="rId2"/>
    <p:sldLayoutId id="2147490599" r:id="rId3"/>
    <p:sldLayoutId id="2147490600" r:id="rId4"/>
    <p:sldLayoutId id="2147490601" r:id="rId5"/>
    <p:sldLayoutId id="2147490602" r:id="rId6"/>
    <p:sldLayoutId id="2147490603" r:id="rId7"/>
    <p:sldLayoutId id="2147490604" r:id="rId8"/>
    <p:sldLayoutId id="2147490605" r:id="rId9"/>
    <p:sldLayoutId id="2147490606" r:id="rId10"/>
    <p:sldLayoutId id="2147490607"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5.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50882" name="Rectangle 1">
            <a:extLst>
              <a:ext uri="{FF2B5EF4-FFF2-40B4-BE49-F238E27FC236}">
                <a16:creationId xmlns:a16="http://schemas.microsoft.com/office/drawing/2014/main" id="{38FD7233-EFD8-E44E-95D9-F20D012A973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50883" name="Rectangle 2">
            <a:extLst>
              <a:ext uri="{FF2B5EF4-FFF2-40B4-BE49-F238E27FC236}">
                <a16:creationId xmlns:a16="http://schemas.microsoft.com/office/drawing/2014/main" id="{B6B734BA-CDEA-0940-84BB-641440DF304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4873248-DAED-9244-B1C2-3C160A58159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50885" name="Text Box 4">
            <a:extLst>
              <a:ext uri="{FF2B5EF4-FFF2-40B4-BE49-F238E27FC236}">
                <a16:creationId xmlns:a16="http://schemas.microsoft.com/office/drawing/2014/main" id="{EE22021D-3548-644A-9DB5-6AE87EF00EB4}"/>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B2663CA-5867-334A-94D3-47F5FC0C16A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2EAA0C9A-A473-7B4E-9E74-5F76BC0960F2}"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608" r:id="rId1"/>
    <p:sldLayoutId id="2147490609" r:id="rId2"/>
    <p:sldLayoutId id="2147490610" r:id="rId3"/>
    <p:sldLayoutId id="2147490611" r:id="rId4"/>
    <p:sldLayoutId id="2147490612" r:id="rId5"/>
    <p:sldLayoutId id="2147490613" r:id="rId6"/>
    <p:sldLayoutId id="2147490614" r:id="rId7"/>
    <p:sldLayoutId id="2147490615" r:id="rId8"/>
    <p:sldLayoutId id="2147490616" r:id="rId9"/>
    <p:sldLayoutId id="2147490617" r:id="rId10"/>
    <p:sldLayoutId id="2147490618"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6.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51906" name="Rectangle 1">
            <a:extLst>
              <a:ext uri="{FF2B5EF4-FFF2-40B4-BE49-F238E27FC236}">
                <a16:creationId xmlns:a16="http://schemas.microsoft.com/office/drawing/2014/main" id="{EEAF3EC8-080C-214C-B1B0-3DF89FF56D6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51907" name="Rectangle 2">
            <a:extLst>
              <a:ext uri="{FF2B5EF4-FFF2-40B4-BE49-F238E27FC236}">
                <a16:creationId xmlns:a16="http://schemas.microsoft.com/office/drawing/2014/main" id="{97414838-5B52-EA45-B4C4-D9F71ECAAD8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FF0C14A-8CA6-994D-BCEF-1D455A18AD5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51909" name="Text Box 4">
            <a:extLst>
              <a:ext uri="{FF2B5EF4-FFF2-40B4-BE49-F238E27FC236}">
                <a16:creationId xmlns:a16="http://schemas.microsoft.com/office/drawing/2014/main" id="{BA42B3AF-9897-274F-AF22-CC651ED01C5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6F930EE-1481-A645-920F-F3C83C7DF52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BDA3309F-6A2A-194D-BC34-344AD337F6CB}"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619" r:id="rId1"/>
    <p:sldLayoutId id="2147490620" r:id="rId2"/>
    <p:sldLayoutId id="2147490621" r:id="rId3"/>
    <p:sldLayoutId id="2147490622" r:id="rId4"/>
    <p:sldLayoutId id="2147490623" r:id="rId5"/>
    <p:sldLayoutId id="2147490624" r:id="rId6"/>
    <p:sldLayoutId id="2147490625" r:id="rId7"/>
    <p:sldLayoutId id="2147490626" r:id="rId8"/>
    <p:sldLayoutId id="2147490627" r:id="rId9"/>
    <p:sldLayoutId id="2147490628" r:id="rId10"/>
    <p:sldLayoutId id="2147490629"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7.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52930" name="Rectangle 1">
            <a:extLst>
              <a:ext uri="{FF2B5EF4-FFF2-40B4-BE49-F238E27FC236}">
                <a16:creationId xmlns:a16="http://schemas.microsoft.com/office/drawing/2014/main" id="{108AC4F5-61C6-2A45-A0F5-25C6F1C0B53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52931" name="Rectangle 2">
            <a:extLst>
              <a:ext uri="{FF2B5EF4-FFF2-40B4-BE49-F238E27FC236}">
                <a16:creationId xmlns:a16="http://schemas.microsoft.com/office/drawing/2014/main" id="{1BBBA560-6B25-4F47-B1FB-EAEA195F0BB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327EFD2-C982-0D48-845A-F7968E71F124}"/>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52933" name="Text Box 4">
            <a:extLst>
              <a:ext uri="{FF2B5EF4-FFF2-40B4-BE49-F238E27FC236}">
                <a16:creationId xmlns:a16="http://schemas.microsoft.com/office/drawing/2014/main" id="{B3C1D4E2-7EFE-C247-B718-414FA86E13F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EE9F7ED-D0FA-614E-A072-62D13159279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AB274021-051B-2043-AE92-E95DF566BA9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630" r:id="rId1"/>
    <p:sldLayoutId id="2147490631" r:id="rId2"/>
    <p:sldLayoutId id="2147490632" r:id="rId3"/>
    <p:sldLayoutId id="2147490633" r:id="rId4"/>
    <p:sldLayoutId id="2147490634" r:id="rId5"/>
    <p:sldLayoutId id="2147490635" r:id="rId6"/>
    <p:sldLayoutId id="2147490636" r:id="rId7"/>
    <p:sldLayoutId id="2147490637" r:id="rId8"/>
    <p:sldLayoutId id="2147490638" r:id="rId9"/>
    <p:sldLayoutId id="2147490639" r:id="rId10"/>
    <p:sldLayoutId id="2147490640"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8.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53954" name="Rectangle 1">
            <a:extLst>
              <a:ext uri="{FF2B5EF4-FFF2-40B4-BE49-F238E27FC236}">
                <a16:creationId xmlns:a16="http://schemas.microsoft.com/office/drawing/2014/main" id="{587ABBA4-41D1-434F-9EDB-3E83215FA84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53955" name="Rectangle 2">
            <a:extLst>
              <a:ext uri="{FF2B5EF4-FFF2-40B4-BE49-F238E27FC236}">
                <a16:creationId xmlns:a16="http://schemas.microsoft.com/office/drawing/2014/main" id="{FDD8B152-C70D-9F47-9AAC-4DA845FD01F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C2DAE41-7AC4-2E42-BDFE-432B324A016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endParaRPr/>
          </a:p>
        </p:txBody>
      </p:sp>
      <p:sp>
        <p:nvSpPr>
          <p:cNvPr id="253957" name="Text Box 4">
            <a:extLst>
              <a:ext uri="{FF2B5EF4-FFF2-40B4-BE49-F238E27FC236}">
                <a16:creationId xmlns:a16="http://schemas.microsoft.com/office/drawing/2014/main" id="{278DCE62-ADCB-F342-82F5-1FED626D4E94}"/>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EEEC221-B629-B44A-B654-0329BA26E4B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38B1D6E-08B0-E74A-9FB5-E724E7208D1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641" r:id="rId1"/>
    <p:sldLayoutId id="2147490642" r:id="rId2"/>
    <p:sldLayoutId id="2147490643" r:id="rId3"/>
    <p:sldLayoutId id="2147490644" r:id="rId4"/>
    <p:sldLayoutId id="2147490645" r:id="rId5"/>
    <p:sldLayoutId id="2147490646" r:id="rId6"/>
    <p:sldLayoutId id="2147490647" r:id="rId7"/>
    <p:sldLayoutId id="2147490648" r:id="rId8"/>
    <p:sldLayoutId id="2147490649" r:id="rId9"/>
    <p:sldLayoutId id="2147490650" r:id="rId10"/>
    <p:sldLayoutId id="2147490651"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9.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56002" name="Rectangle 1">
            <a:extLst>
              <a:ext uri="{FF2B5EF4-FFF2-40B4-BE49-F238E27FC236}">
                <a16:creationId xmlns:a16="http://schemas.microsoft.com/office/drawing/2014/main" id="{24BC8297-3EA4-3543-9393-0C2046B0C01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56003" name="Rectangle 2">
            <a:extLst>
              <a:ext uri="{FF2B5EF4-FFF2-40B4-BE49-F238E27FC236}">
                <a16:creationId xmlns:a16="http://schemas.microsoft.com/office/drawing/2014/main" id="{7163FCC9-E4A6-4540-9115-54AB99B6D49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90663" r:id="rId1"/>
    <p:sldLayoutId id="2147490664" r:id="rId2"/>
    <p:sldLayoutId id="2147490665" r:id="rId3"/>
    <p:sldLayoutId id="2147490666" r:id="rId4"/>
    <p:sldLayoutId id="2147490667" r:id="rId5"/>
    <p:sldLayoutId id="2147490668" r:id="rId6"/>
    <p:sldLayoutId id="2147490669" r:id="rId7"/>
    <p:sldLayoutId id="2147490670" r:id="rId8"/>
    <p:sldLayoutId id="2147490671" r:id="rId9"/>
    <p:sldLayoutId id="2147490672" r:id="rId10"/>
    <p:sldLayoutId id="2147490673"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8" name="Rectangle 1">
            <a:extLst>
              <a:ext uri="{FF2B5EF4-FFF2-40B4-BE49-F238E27FC236}">
                <a16:creationId xmlns:a16="http://schemas.microsoft.com/office/drawing/2014/main" id="{682F5DB5-80A1-204C-BA5F-314B63F8898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4579" name="Rectangle 2">
            <a:extLst>
              <a:ext uri="{FF2B5EF4-FFF2-40B4-BE49-F238E27FC236}">
                <a16:creationId xmlns:a16="http://schemas.microsoft.com/office/drawing/2014/main" id="{A5871AB9-7D3C-164E-A069-655A35826DD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426B7EB-DF57-774D-8BEA-2070B666072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24581" name="Text Box 4">
            <a:extLst>
              <a:ext uri="{FF2B5EF4-FFF2-40B4-BE49-F238E27FC236}">
                <a16:creationId xmlns:a16="http://schemas.microsoft.com/office/drawing/2014/main" id="{E4FD4C0C-D4AD-1844-8C9A-1191B239A5A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BFB9DB8-EB72-9A43-A5DA-CF74F24A81A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5648FAE8-6A88-E240-85F9-8C0EBBDB717E}"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177" r:id="rId1"/>
    <p:sldLayoutId id="2147488178" r:id="rId2"/>
    <p:sldLayoutId id="2147488179" r:id="rId3"/>
    <p:sldLayoutId id="2147488180" r:id="rId4"/>
    <p:sldLayoutId id="2147488181" r:id="rId5"/>
    <p:sldLayoutId id="2147488182" r:id="rId6"/>
    <p:sldLayoutId id="2147488183" r:id="rId7"/>
    <p:sldLayoutId id="2147488184" r:id="rId8"/>
    <p:sldLayoutId id="2147488185" r:id="rId9"/>
    <p:sldLayoutId id="2147488186" r:id="rId10"/>
    <p:sldLayoutId id="214748818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0.xml><?xml version="1.0" encoding="utf-8"?>
<p:sldMaster xmlns:a="http://schemas.openxmlformats.org/drawingml/2006/main" xmlns:r="http://schemas.openxmlformats.org/officeDocument/2006/relationships" xmlns:p="http://schemas.openxmlformats.org/presentationml/2006/main">
  <p:cSld>
    <p:bg>
      <p:bgPr>
        <a:solidFill>
          <a:srgbClr val="1F497D"/>
        </a:solidFill>
        <a:effectLst/>
      </p:bgPr>
    </p:bg>
    <p:spTree>
      <p:nvGrpSpPr>
        <p:cNvPr id="1" name=""/>
        <p:cNvGrpSpPr/>
        <p:nvPr/>
      </p:nvGrpSpPr>
      <p:grpSpPr>
        <a:xfrm>
          <a:off x="0" y="0"/>
          <a:ext cx="0" cy="0"/>
          <a:chOff x="0" y="0"/>
          <a:chExt cx="0" cy="0"/>
        </a:xfrm>
      </p:grpSpPr>
      <p:sp>
        <p:nvSpPr>
          <p:cNvPr id="257026" name="Rectangle 1">
            <a:extLst>
              <a:ext uri="{FF2B5EF4-FFF2-40B4-BE49-F238E27FC236}">
                <a16:creationId xmlns:a16="http://schemas.microsoft.com/office/drawing/2014/main" id="{A048A5F0-E88E-7245-9204-EC3306E7F90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57027" name="Rectangle 2">
            <a:extLst>
              <a:ext uri="{FF2B5EF4-FFF2-40B4-BE49-F238E27FC236}">
                <a16:creationId xmlns:a16="http://schemas.microsoft.com/office/drawing/2014/main" id="{9B522B39-5651-4442-9588-96270A82714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90674" r:id="rId1"/>
    <p:sldLayoutId id="2147490675" r:id="rId2"/>
    <p:sldLayoutId id="2147490676" r:id="rId3"/>
    <p:sldLayoutId id="2147490677" r:id="rId4"/>
    <p:sldLayoutId id="2147490678" r:id="rId5"/>
    <p:sldLayoutId id="2147490679" r:id="rId6"/>
    <p:sldLayoutId id="2147490680" r:id="rId7"/>
    <p:sldLayoutId id="2147490681" r:id="rId8"/>
    <p:sldLayoutId id="2147490682" r:id="rId9"/>
    <p:sldLayoutId id="2147490683" r:id="rId10"/>
    <p:sldLayoutId id="2147490684" r:id="rId11"/>
  </p:sldLayoutIdLst>
  <p:transition spd="slow"/>
  <p:txStyles>
    <p:titleStyle>
      <a:lvl1pPr algn="ctr" defTabSz="449263" rtl="0" eaLnBrk="0" fontAlgn="base" hangingPunct="0">
        <a:spcBef>
          <a:spcPct val="0"/>
        </a:spcBef>
        <a:spcAft>
          <a:spcPct val="0"/>
        </a:spcAft>
        <a:defRPr lang="en-GB" sz="3300">
          <a:solidFill>
            <a:srgbClr val="FFFFFF"/>
          </a:solidFill>
          <a:latin typeface="Arial"/>
          <a:ea typeface="Microsoft YaHei"/>
          <a:cs typeface="Microsoft YaHei"/>
        </a:defRPr>
      </a:lvl1pPr>
      <a:lvl2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2pPr>
      <a:lvl3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3pPr>
      <a:lvl4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4pPr>
      <a:lvl5pPr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5pPr>
      <a:lvl6pPr marL="4572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6pPr>
      <a:lvl7pPr marL="9144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7pPr>
      <a:lvl8pPr marL="13716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8pPr>
      <a:lvl9pPr marL="1828800" algn="ctr" defTabSz="449263" rtl="0" eaLnBrk="0" fontAlgn="base" hangingPunct="0">
        <a:spcBef>
          <a:spcPct val="0"/>
        </a:spcBef>
        <a:spcAft>
          <a:spcPct val="0"/>
        </a:spcAft>
        <a:defRPr sz="3300">
          <a:solidFill>
            <a:srgbClr val="FFFFFF"/>
          </a:solidFill>
          <a:latin typeface="Arial" panose="020B0604020202020204" pitchFamily="34" charset="0"/>
          <a:ea typeface="Microsoft YaHei" panose="020B0503020204020204" pitchFamily="34" charset="-122"/>
        </a:defRPr>
      </a:lvl9pPr>
    </p:titleStyle>
    <p:bodyStyle>
      <a:lvl1pPr marL="342900" indent="-342900" algn="l" defTabSz="449263" rtl="0" eaLnBrk="0" fontAlgn="base" hangingPunct="0">
        <a:spcBef>
          <a:spcPts val="600"/>
        </a:spcBef>
        <a:spcAft>
          <a:spcPct val="0"/>
        </a:spcAft>
        <a:defRPr lang="en-GB" sz="2400">
          <a:solidFill>
            <a:srgbClr val="FFFFFF"/>
          </a:solidFill>
          <a:latin typeface="Arial"/>
          <a:ea typeface="Microsoft YaHei"/>
          <a:cs typeface="Microsoft YaHei"/>
        </a:defRPr>
      </a:lvl1pPr>
      <a:lvl2pPr marL="742950" lvl="1" indent="-285750" algn="l" defTabSz="449263" rtl="0" eaLnBrk="0" fontAlgn="base" hangingPunct="0">
        <a:spcBef>
          <a:spcPts val="525"/>
        </a:spcBef>
        <a:spcAft>
          <a:spcPct val="0"/>
        </a:spcAft>
        <a:defRPr lang="en-GB" sz="2100">
          <a:solidFill>
            <a:srgbClr val="FFFFFF"/>
          </a:solidFill>
          <a:latin typeface="Arial"/>
          <a:ea typeface="Microsoft YaHei"/>
          <a:cs typeface="Microsoft YaHei"/>
        </a:defRPr>
      </a:lvl2pPr>
      <a:lvl3pPr marL="1143000" lvl="2" indent="-228600" algn="l" defTabSz="449263" rtl="0" eaLnBrk="0" fontAlgn="base" hangingPunct="0">
        <a:spcBef>
          <a:spcPts val="450"/>
        </a:spcBef>
        <a:spcAft>
          <a:spcPct val="0"/>
        </a:spcAft>
        <a:defRPr lang="en-GB">
          <a:solidFill>
            <a:srgbClr val="FFFFFF"/>
          </a:solidFill>
          <a:latin typeface="Arial"/>
          <a:ea typeface="Microsoft YaHei"/>
          <a:cs typeface="Microsoft YaHei"/>
        </a:defRPr>
      </a:lvl3pPr>
      <a:lvl4pPr marL="1600200" lvl="3"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4pPr>
      <a:lvl5pPr marL="2057400" lvl="4" indent="-228600" algn="l" defTabSz="449263" rtl="0" eaLnBrk="0" fontAlgn="base" hangingPunct="0">
        <a:spcBef>
          <a:spcPts val="375"/>
        </a:spcBef>
        <a:spcAft>
          <a:spcPct val="0"/>
        </a:spcAft>
        <a:defRPr lang="en-GB" sz="1500">
          <a:solidFill>
            <a:srgbClr val="FFFFFF"/>
          </a:solidFill>
          <a:latin typeface="Arial"/>
          <a:ea typeface="Microsoft YaHei"/>
          <a:cs typeface="Microsoft YaHei"/>
        </a:defRPr>
      </a:lvl5pPr>
      <a:lvl6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6pPr>
      <a:lvl7pPr marL="2057400" marR="0" lvl="4" indent="-228600" algn="l" defTabSz="449263" rtl="0" fontAlgn="auto" hangingPunct="0">
        <a:lnSpc>
          <a:spcPct val="100000"/>
        </a:lnSpc>
        <a:spcBef>
          <a:spcPts val="375"/>
        </a:spcBef>
        <a:spcAft>
          <a:spcPts val="0"/>
        </a:spcAft>
        <a:buNone/>
        <a:tabLst/>
        <a:defRPr lang="en-GB" sz="1500" b="0" i="0" u="none" strike="noStrike" kern="0" cap="none" spc="0" baseline="0">
          <a:solidFill>
            <a:srgbClr val="FFFFFF"/>
          </a:solidFill>
          <a:uFillTx/>
          <a:latin typeface="Arial"/>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1122" name="Rectangle 1">
            <a:extLst>
              <a:ext uri="{FF2B5EF4-FFF2-40B4-BE49-F238E27FC236}">
                <a16:creationId xmlns:a16="http://schemas.microsoft.com/office/drawing/2014/main" id="{74BFD8BB-33A8-614C-B351-D205CC621BC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61123" name="Rectangle 2">
            <a:extLst>
              <a:ext uri="{FF2B5EF4-FFF2-40B4-BE49-F238E27FC236}">
                <a16:creationId xmlns:a16="http://schemas.microsoft.com/office/drawing/2014/main" id="{A51E3EC6-4586-E74B-B7CE-F1FCDC791E2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E137222-0768-2642-9EC5-3F97DD6F424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61125" name="Text Box 4">
            <a:extLst>
              <a:ext uri="{FF2B5EF4-FFF2-40B4-BE49-F238E27FC236}">
                <a16:creationId xmlns:a16="http://schemas.microsoft.com/office/drawing/2014/main" id="{A9745D23-710D-9346-B67B-839EA71C6E0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2404A65-31CB-4D4E-A27D-ED9B5A1A60F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03DE7F0B-906A-0A4B-88BB-99588B833A02}"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718" r:id="rId1"/>
    <p:sldLayoutId id="2147490719" r:id="rId2"/>
    <p:sldLayoutId id="2147490720" r:id="rId3"/>
    <p:sldLayoutId id="2147490721" r:id="rId4"/>
    <p:sldLayoutId id="2147490722" r:id="rId5"/>
    <p:sldLayoutId id="2147490723" r:id="rId6"/>
    <p:sldLayoutId id="2147490724" r:id="rId7"/>
    <p:sldLayoutId id="2147490725" r:id="rId8"/>
    <p:sldLayoutId id="2147490726" r:id="rId9"/>
    <p:sldLayoutId id="2147490727" r:id="rId10"/>
    <p:sldLayoutId id="214749072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2146" name="Rectangle 1">
            <a:extLst>
              <a:ext uri="{FF2B5EF4-FFF2-40B4-BE49-F238E27FC236}">
                <a16:creationId xmlns:a16="http://schemas.microsoft.com/office/drawing/2014/main" id="{210F6693-845E-E040-A787-D0AE9D8D580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62147" name="Rectangle 2">
            <a:extLst>
              <a:ext uri="{FF2B5EF4-FFF2-40B4-BE49-F238E27FC236}">
                <a16:creationId xmlns:a16="http://schemas.microsoft.com/office/drawing/2014/main" id="{24D83BD5-37BD-F842-A79C-2D270A2A083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8BF5178-509D-644B-A0C6-91C125BCA11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62149" name="Text Box 4">
            <a:extLst>
              <a:ext uri="{FF2B5EF4-FFF2-40B4-BE49-F238E27FC236}">
                <a16:creationId xmlns:a16="http://schemas.microsoft.com/office/drawing/2014/main" id="{8E629173-42C0-B145-855A-9E49F7A046F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08DB417-93A7-8D40-AB1A-B0B3A1A3D56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567C0FF-FDFC-C448-813B-020EB8EF831E}"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729" r:id="rId1"/>
    <p:sldLayoutId id="2147490730" r:id="rId2"/>
    <p:sldLayoutId id="2147490731" r:id="rId3"/>
    <p:sldLayoutId id="2147490732" r:id="rId4"/>
    <p:sldLayoutId id="2147490733" r:id="rId5"/>
    <p:sldLayoutId id="2147490734" r:id="rId6"/>
    <p:sldLayoutId id="2147490735" r:id="rId7"/>
    <p:sldLayoutId id="2147490736" r:id="rId8"/>
    <p:sldLayoutId id="2147490737" r:id="rId9"/>
    <p:sldLayoutId id="2147490738" r:id="rId10"/>
    <p:sldLayoutId id="214749073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3170" name="Rectangle 1">
            <a:extLst>
              <a:ext uri="{FF2B5EF4-FFF2-40B4-BE49-F238E27FC236}">
                <a16:creationId xmlns:a16="http://schemas.microsoft.com/office/drawing/2014/main" id="{9C120DAE-7618-DD4C-9EB7-36496073731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63171" name="Rectangle 2">
            <a:extLst>
              <a:ext uri="{FF2B5EF4-FFF2-40B4-BE49-F238E27FC236}">
                <a16:creationId xmlns:a16="http://schemas.microsoft.com/office/drawing/2014/main" id="{9C411BBD-AA88-DC47-9C5D-5B6361DD172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BBFB4B2-3701-604F-A4EB-EDA431F16AC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63173" name="Text Box 4">
            <a:extLst>
              <a:ext uri="{FF2B5EF4-FFF2-40B4-BE49-F238E27FC236}">
                <a16:creationId xmlns:a16="http://schemas.microsoft.com/office/drawing/2014/main" id="{666EE0B8-9068-AB4A-8894-789209192DE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E8706CD-A584-9545-9667-8A8C0C77932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67B56BFB-AAAE-CC47-A8A2-ED1BD543ADB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740" r:id="rId1"/>
    <p:sldLayoutId id="2147490741" r:id="rId2"/>
    <p:sldLayoutId id="2147490742" r:id="rId3"/>
    <p:sldLayoutId id="2147490743" r:id="rId4"/>
    <p:sldLayoutId id="2147490744" r:id="rId5"/>
    <p:sldLayoutId id="2147490745" r:id="rId6"/>
    <p:sldLayoutId id="2147490746" r:id="rId7"/>
    <p:sldLayoutId id="2147490747" r:id="rId8"/>
    <p:sldLayoutId id="2147490748" r:id="rId9"/>
    <p:sldLayoutId id="2147490749" r:id="rId10"/>
    <p:sldLayoutId id="214749075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4194" name="Rectangle 1">
            <a:extLst>
              <a:ext uri="{FF2B5EF4-FFF2-40B4-BE49-F238E27FC236}">
                <a16:creationId xmlns:a16="http://schemas.microsoft.com/office/drawing/2014/main" id="{4388B32B-CC83-F845-B586-8CDEC6CE282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64195" name="Rectangle 2">
            <a:extLst>
              <a:ext uri="{FF2B5EF4-FFF2-40B4-BE49-F238E27FC236}">
                <a16:creationId xmlns:a16="http://schemas.microsoft.com/office/drawing/2014/main" id="{6BE71C23-CD83-6649-8231-904BA387399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ADAFEF4-2AAB-6B47-8081-05D537A9336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64197" name="Text Box 4">
            <a:extLst>
              <a:ext uri="{FF2B5EF4-FFF2-40B4-BE49-F238E27FC236}">
                <a16:creationId xmlns:a16="http://schemas.microsoft.com/office/drawing/2014/main" id="{00E600DA-6E11-D246-B60D-007B8469E0F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72B2950-8877-C144-95B6-41D83EBDD97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72C5D46-F0E9-D74F-A5C8-CBD653B71FC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751" r:id="rId1"/>
    <p:sldLayoutId id="2147490752" r:id="rId2"/>
    <p:sldLayoutId id="2147490753" r:id="rId3"/>
    <p:sldLayoutId id="2147490754" r:id="rId4"/>
    <p:sldLayoutId id="2147490755" r:id="rId5"/>
    <p:sldLayoutId id="2147490756" r:id="rId6"/>
    <p:sldLayoutId id="2147490757" r:id="rId7"/>
    <p:sldLayoutId id="2147490758" r:id="rId8"/>
    <p:sldLayoutId id="2147490759" r:id="rId9"/>
    <p:sldLayoutId id="2147490760" r:id="rId10"/>
    <p:sldLayoutId id="214749076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5218" name="Rectangle 1">
            <a:extLst>
              <a:ext uri="{FF2B5EF4-FFF2-40B4-BE49-F238E27FC236}">
                <a16:creationId xmlns:a16="http://schemas.microsoft.com/office/drawing/2014/main" id="{A66ED0C3-0E54-4045-AD97-4789EB9AE1C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65219" name="Rectangle 2">
            <a:extLst>
              <a:ext uri="{FF2B5EF4-FFF2-40B4-BE49-F238E27FC236}">
                <a16:creationId xmlns:a16="http://schemas.microsoft.com/office/drawing/2014/main" id="{D9DFF37A-87EB-794E-88BD-CFC056AE73A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1265EF6-E306-F840-B87F-142C1851D9E3}"/>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65221" name="Text Box 4">
            <a:extLst>
              <a:ext uri="{FF2B5EF4-FFF2-40B4-BE49-F238E27FC236}">
                <a16:creationId xmlns:a16="http://schemas.microsoft.com/office/drawing/2014/main" id="{33302199-78A1-6E46-8089-EF005F1F0D3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E5F7E32E-E61F-F545-9DDC-C2BD115455A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06AE3B71-C303-E64A-88FE-E026979E142C}"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762" r:id="rId1"/>
    <p:sldLayoutId id="2147490763" r:id="rId2"/>
    <p:sldLayoutId id="2147490764" r:id="rId3"/>
    <p:sldLayoutId id="2147490765" r:id="rId4"/>
    <p:sldLayoutId id="2147490766" r:id="rId5"/>
    <p:sldLayoutId id="2147490767" r:id="rId6"/>
    <p:sldLayoutId id="2147490768" r:id="rId7"/>
    <p:sldLayoutId id="2147490769" r:id="rId8"/>
    <p:sldLayoutId id="2147490770" r:id="rId9"/>
    <p:sldLayoutId id="2147490771" r:id="rId10"/>
    <p:sldLayoutId id="214749077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7266" name="Rectangle 1">
            <a:extLst>
              <a:ext uri="{FF2B5EF4-FFF2-40B4-BE49-F238E27FC236}">
                <a16:creationId xmlns:a16="http://schemas.microsoft.com/office/drawing/2014/main" id="{3AD0C26F-88D1-A94A-B042-197D060BD682}"/>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67267" name="Rectangle 2">
            <a:extLst>
              <a:ext uri="{FF2B5EF4-FFF2-40B4-BE49-F238E27FC236}">
                <a16:creationId xmlns:a16="http://schemas.microsoft.com/office/drawing/2014/main" id="{3ACA3471-3C21-A147-A163-21CA5BD1673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79FDE7B-7EA6-654D-B70C-F31C35C78BA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67269" name="Text Box 4">
            <a:extLst>
              <a:ext uri="{FF2B5EF4-FFF2-40B4-BE49-F238E27FC236}">
                <a16:creationId xmlns:a16="http://schemas.microsoft.com/office/drawing/2014/main" id="{3D28EEF2-C74D-0B4F-91AD-638FFA29C9E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A8294DF-E6C2-F64C-AE63-E69423113BC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F02F5087-BE1D-5848-8B1D-CCED29CE14F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784" r:id="rId1"/>
    <p:sldLayoutId id="2147490785" r:id="rId2"/>
    <p:sldLayoutId id="2147490786" r:id="rId3"/>
    <p:sldLayoutId id="2147490787" r:id="rId4"/>
    <p:sldLayoutId id="2147490788" r:id="rId5"/>
    <p:sldLayoutId id="2147490789" r:id="rId6"/>
    <p:sldLayoutId id="2147490790" r:id="rId7"/>
    <p:sldLayoutId id="2147490791" r:id="rId8"/>
    <p:sldLayoutId id="2147490792" r:id="rId9"/>
    <p:sldLayoutId id="2147490793" r:id="rId10"/>
    <p:sldLayoutId id="214749079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8290" name="Rectangle 1">
            <a:extLst>
              <a:ext uri="{FF2B5EF4-FFF2-40B4-BE49-F238E27FC236}">
                <a16:creationId xmlns:a16="http://schemas.microsoft.com/office/drawing/2014/main" id="{764FD486-D787-6A49-90F0-B0078DAAF9E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68291" name="Rectangle 2">
            <a:extLst>
              <a:ext uri="{FF2B5EF4-FFF2-40B4-BE49-F238E27FC236}">
                <a16:creationId xmlns:a16="http://schemas.microsoft.com/office/drawing/2014/main" id="{4F0EF78F-5D36-DD49-B8A1-69ACDE17E17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91BAA4F-DC8D-BF48-A9E4-549AB97F023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68293" name="Text Box 4">
            <a:extLst>
              <a:ext uri="{FF2B5EF4-FFF2-40B4-BE49-F238E27FC236}">
                <a16:creationId xmlns:a16="http://schemas.microsoft.com/office/drawing/2014/main" id="{2D2514E1-139E-DF41-BE07-265ACDD8A96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F70CB39-25C1-DA47-B4B9-00DBD2583B9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353B231D-6D54-5A48-9870-88DA899C0E0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795" r:id="rId1"/>
    <p:sldLayoutId id="2147490796" r:id="rId2"/>
    <p:sldLayoutId id="2147490797" r:id="rId3"/>
    <p:sldLayoutId id="2147490798" r:id="rId4"/>
    <p:sldLayoutId id="2147490799" r:id="rId5"/>
    <p:sldLayoutId id="2147490800" r:id="rId6"/>
    <p:sldLayoutId id="2147490801" r:id="rId7"/>
    <p:sldLayoutId id="2147490802" r:id="rId8"/>
    <p:sldLayoutId id="2147490803" r:id="rId9"/>
    <p:sldLayoutId id="2147490804" r:id="rId10"/>
    <p:sldLayoutId id="214749080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9314" name="Rectangle 1">
            <a:extLst>
              <a:ext uri="{FF2B5EF4-FFF2-40B4-BE49-F238E27FC236}">
                <a16:creationId xmlns:a16="http://schemas.microsoft.com/office/drawing/2014/main" id="{2EB3A034-42C5-924F-9625-CA746DC6351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69315" name="Rectangle 2">
            <a:extLst>
              <a:ext uri="{FF2B5EF4-FFF2-40B4-BE49-F238E27FC236}">
                <a16:creationId xmlns:a16="http://schemas.microsoft.com/office/drawing/2014/main" id="{3FC4BEC1-B40C-694C-AEF7-CDB540E3605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A4CC0B2-B0EF-434A-9FF1-F94E9B35C95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69317" name="Text Box 4">
            <a:extLst>
              <a:ext uri="{FF2B5EF4-FFF2-40B4-BE49-F238E27FC236}">
                <a16:creationId xmlns:a16="http://schemas.microsoft.com/office/drawing/2014/main" id="{057FA1FB-FEAB-1447-9BE4-2683184A2C4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08C2035-652B-454D-A828-7E0010EC693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39CBF33-92DC-F84F-88F9-0B930601459C}"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806" r:id="rId1"/>
    <p:sldLayoutId id="2147490807" r:id="rId2"/>
    <p:sldLayoutId id="2147490808" r:id="rId3"/>
    <p:sldLayoutId id="2147490809" r:id="rId4"/>
    <p:sldLayoutId id="2147490810" r:id="rId5"/>
    <p:sldLayoutId id="2147490811" r:id="rId6"/>
    <p:sldLayoutId id="2147490812" r:id="rId7"/>
    <p:sldLayoutId id="2147490813" r:id="rId8"/>
    <p:sldLayoutId id="2147490814" r:id="rId9"/>
    <p:sldLayoutId id="2147490815" r:id="rId10"/>
    <p:sldLayoutId id="214749081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0338" name="Rectangle 1">
            <a:extLst>
              <a:ext uri="{FF2B5EF4-FFF2-40B4-BE49-F238E27FC236}">
                <a16:creationId xmlns:a16="http://schemas.microsoft.com/office/drawing/2014/main" id="{AA54D646-48BF-6844-B385-D152DFF90EB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70339" name="Rectangle 2">
            <a:extLst>
              <a:ext uri="{FF2B5EF4-FFF2-40B4-BE49-F238E27FC236}">
                <a16:creationId xmlns:a16="http://schemas.microsoft.com/office/drawing/2014/main" id="{FC57C817-9AC0-6545-96A1-970D26DDDCF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5D27BA2-5681-4040-98E2-2591FA08028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70341" name="Text Box 4">
            <a:extLst>
              <a:ext uri="{FF2B5EF4-FFF2-40B4-BE49-F238E27FC236}">
                <a16:creationId xmlns:a16="http://schemas.microsoft.com/office/drawing/2014/main" id="{3C2C1211-75AB-B54F-B7D1-446442EC8574}"/>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925E56D-CF45-1E43-9FF7-94572F488FA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06B94CF9-F091-FE4F-81CE-7E0DDC57BD5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817" r:id="rId1"/>
    <p:sldLayoutId id="2147490818" r:id="rId2"/>
    <p:sldLayoutId id="2147490819" r:id="rId3"/>
    <p:sldLayoutId id="2147490820" r:id="rId4"/>
    <p:sldLayoutId id="2147490821" r:id="rId5"/>
    <p:sldLayoutId id="2147490822" r:id="rId6"/>
    <p:sldLayoutId id="2147490823" r:id="rId7"/>
    <p:sldLayoutId id="2147490824" r:id="rId8"/>
    <p:sldLayoutId id="2147490825" r:id="rId9"/>
    <p:sldLayoutId id="2147490826" r:id="rId10"/>
    <p:sldLayoutId id="214749082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2" name="Rectangle 1">
            <a:extLst>
              <a:ext uri="{FF2B5EF4-FFF2-40B4-BE49-F238E27FC236}">
                <a16:creationId xmlns:a16="http://schemas.microsoft.com/office/drawing/2014/main" id="{7D6BB841-9667-6F4D-9E46-BC07D96DA279}"/>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5603" name="Rectangle 2">
            <a:extLst>
              <a:ext uri="{FF2B5EF4-FFF2-40B4-BE49-F238E27FC236}">
                <a16:creationId xmlns:a16="http://schemas.microsoft.com/office/drawing/2014/main" id="{C92BA09C-AF66-B742-B20D-5C3EB31D9DAD}"/>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5604" name="Rectangle 3">
            <a:extLst>
              <a:ext uri="{FF2B5EF4-FFF2-40B4-BE49-F238E27FC236}">
                <a16:creationId xmlns:a16="http://schemas.microsoft.com/office/drawing/2014/main" id="{BD294A3E-55CB-3247-9BB1-6C3E99E9BE28}"/>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25605" name="Rectangle 4">
            <a:extLst>
              <a:ext uri="{FF2B5EF4-FFF2-40B4-BE49-F238E27FC236}">
                <a16:creationId xmlns:a16="http://schemas.microsoft.com/office/drawing/2014/main" id="{E41503CC-1EC4-134B-BC70-0A4E3D560A4D}"/>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5182EF42-D483-3749-BF50-723112F93228}"/>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alibri"/>
                <a:ea typeface="Microsoft YaHei"/>
                <a:cs typeface="Lucida Sans Unicode" pitchFamily="34"/>
              </a:defRPr>
            </a:lvl1pPr>
          </a:lstStyle>
          <a:p>
            <a:pPr>
              <a:defRPr/>
            </a:pPr>
            <a:r>
              <a:t>March 2015</a:t>
            </a:r>
          </a:p>
        </p:txBody>
      </p:sp>
      <p:sp>
        <p:nvSpPr>
          <p:cNvPr id="25607" name="Text Box 6">
            <a:extLst>
              <a:ext uri="{FF2B5EF4-FFF2-40B4-BE49-F238E27FC236}">
                <a16:creationId xmlns:a16="http://schemas.microsoft.com/office/drawing/2014/main" id="{8AAABE6E-162C-064D-8DB1-9AE74546DD4F}"/>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1BBAA6AD-F66D-904E-BCAF-AFE81FECFA96}"/>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alibri"/>
                <a:ea typeface="Microsoft YaHei"/>
                <a:cs typeface="Lucida Sans Unicode" pitchFamily="34"/>
              </a:defRPr>
            </a:lvl1pPr>
          </a:lstStyle>
          <a:p>
            <a:pPr>
              <a:defRPr/>
            </a:pPr>
            <a:fld id="{9316E323-70C1-AF42-8388-B51A79C98D50}" type="slidenum">
              <a:rPr/>
              <a:pPr>
                <a:defRPr/>
              </a:pPr>
              <a:t>‹#›</a:t>
            </a:fld>
            <a:endParaRPr/>
          </a:p>
        </p:txBody>
      </p:sp>
      <p:sp>
        <p:nvSpPr>
          <p:cNvPr id="25609" name="Line 8">
            <a:extLst>
              <a:ext uri="{FF2B5EF4-FFF2-40B4-BE49-F238E27FC236}">
                <a16:creationId xmlns:a16="http://schemas.microsoft.com/office/drawing/2014/main" id="{B28FBCD9-FA32-4441-9195-2D4970535A3A}"/>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Tree>
  </p:cSld>
  <p:clrMap bg1="lt1" tx1="dk1" bg2="lt2" tx2="dk2" accent1="accent1" accent2="accent2" accent3="accent3" accent4="accent4" accent5="accent5" accent6="accent6" hlink="hlink" folHlink="folHlink"/>
  <p:sldLayoutIdLst>
    <p:sldLayoutId id="2147488188" r:id="rId1"/>
    <p:sldLayoutId id="2147488189" r:id="rId2"/>
    <p:sldLayoutId id="2147488190" r:id="rId3"/>
    <p:sldLayoutId id="2147488191" r:id="rId4"/>
    <p:sldLayoutId id="2147488192" r:id="rId5"/>
    <p:sldLayoutId id="2147488193" r:id="rId6"/>
    <p:sldLayoutId id="2147488194" r:id="rId7"/>
    <p:sldLayoutId id="2147488195" r:id="rId8"/>
    <p:sldLayoutId id="2147488196" r:id="rId9"/>
    <p:sldLayoutId id="2147488197" r:id="rId10"/>
    <p:sldLayoutId id="2147488198"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1362" name="Rectangle 1">
            <a:extLst>
              <a:ext uri="{FF2B5EF4-FFF2-40B4-BE49-F238E27FC236}">
                <a16:creationId xmlns:a16="http://schemas.microsoft.com/office/drawing/2014/main" id="{05B62666-8856-6246-8698-B2D8A4959A3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71363" name="Rectangle 2">
            <a:extLst>
              <a:ext uri="{FF2B5EF4-FFF2-40B4-BE49-F238E27FC236}">
                <a16:creationId xmlns:a16="http://schemas.microsoft.com/office/drawing/2014/main" id="{B8E6ECE6-5298-CC49-996A-2EBE09D26A1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957A6C9-43D0-4840-AEE6-D9C2EF606C4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71365" name="Text Box 4">
            <a:extLst>
              <a:ext uri="{FF2B5EF4-FFF2-40B4-BE49-F238E27FC236}">
                <a16:creationId xmlns:a16="http://schemas.microsoft.com/office/drawing/2014/main" id="{8CF3C462-D8FA-1849-A2E2-C31710D9405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62D9E15-4E23-9045-8736-FCE56A93832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7DEE849-4FCD-DA46-BBF0-378D5B816F99}"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828" r:id="rId1"/>
    <p:sldLayoutId id="2147490829" r:id="rId2"/>
    <p:sldLayoutId id="2147490830" r:id="rId3"/>
    <p:sldLayoutId id="2147490831" r:id="rId4"/>
    <p:sldLayoutId id="2147490832" r:id="rId5"/>
    <p:sldLayoutId id="2147490833" r:id="rId6"/>
    <p:sldLayoutId id="2147490834" r:id="rId7"/>
    <p:sldLayoutId id="2147490835" r:id="rId8"/>
    <p:sldLayoutId id="2147490836" r:id="rId9"/>
    <p:sldLayoutId id="2147490837" r:id="rId10"/>
    <p:sldLayoutId id="214749083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2386" name="Rectangle 1">
            <a:extLst>
              <a:ext uri="{FF2B5EF4-FFF2-40B4-BE49-F238E27FC236}">
                <a16:creationId xmlns:a16="http://schemas.microsoft.com/office/drawing/2014/main" id="{6403DEBD-180B-8342-9AE8-6308EB78F3B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72387" name="Rectangle 2">
            <a:extLst>
              <a:ext uri="{FF2B5EF4-FFF2-40B4-BE49-F238E27FC236}">
                <a16:creationId xmlns:a16="http://schemas.microsoft.com/office/drawing/2014/main" id="{701343CB-8B8B-6244-A432-0703AFF500A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291FDC5-8606-DD49-AF9E-17F41D90DD5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72389" name="Text Box 4">
            <a:extLst>
              <a:ext uri="{FF2B5EF4-FFF2-40B4-BE49-F238E27FC236}">
                <a16:creationId xmlns:a16="http://schemas.microsoft.com/office/drawing/2014/main" id="{E7FA2EA7-FB19-8A48-A5E8-AD938617B2B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9E84F45-9CE3-C44A-9348-645DE7395E3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F2132C90-1ECD-6C4A-BB37-0771F6B12368}"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839" r:id="rId1"/>
    <p:sldLayoutId id="2147490840" r:id="rId2"/>
    <p:sldLayoutId id="2147490841" r:id="rId3"/>
    <p:sldLayoutId id="2147490842" r:id="rId4"/>
    <p:sldLayoutId id="2147490843" r:id="rId5"/>
    <p:sldLayoutId id="2147490844" r:id="rId6"/>
    <p:sldLayoutId id="2147490845" r:id="rId7"/>
    <p:sldLayoutId id="2147490846" r:id="rId8"/>
    <p:sldLayoutId id="2147490847" r:id="rId9"/>
    <p:sldLayoutId id="2147490848" r:id="rId10"/>
    <p:sldLayoutId id="214749084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3410" name="Rectangle 1">
            <a:extLst>
              <a:ext uri="{FF2B5EF4-FFF2-40B4-BE49-F238E27FC236}">
                <a16:creationId xmlns:a16="http://schemas.microsoft.com/office/drawing/2014/main" id="{BDB0C353-41B9-C548-AF62-CB1C1A7590F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73411" name="Rectangle 2">
            <a:extLst>
              <a:ext uri="{FF2B5EF4-FFF2-40B4-BE49-F238E27FC236}">
                <a16:creationId xmlns:a16="http://schemas.microsoft.com/office/drawing/2014/main" id="{2021664C-3DBF-3443-AE0F-A769AA17690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AAB373D-36F2-1041-A620-64EF58D992B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73413" name="Text Box 4">
            <a:extLst>
              <a:ext uri="{FF2B5EF4-FFF2-40B4-BE49-F238E27FC236}">
                <a16:creationId xmlns:a16="http://schemas.microsoft.com/office/drawing/2014/main" id="{FEA298DB-92F6-8644-B0F0-ABB75219DC0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CAC6C19-4386-2741-912F-FEB27196197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1C9C77E-93CD-BA4F-BBA4-38B974D37B44}"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850" r:id="rId1"/>
    <p:sldLayoutId id="2147490851" r:id="rId2"/>
    <p:sldLayoutId id="2147490852" r:id="rId3"/>
    <p:sldLayoutId id="2147490853" r:id="rId4"/>
    <p:sldLayoutId id="2147490854" r:id="rId5"/>
    <p:sldLayoutId id="2147490855" r:id="rId6"/>
    <p:sldLayoutId id="2147490856" r:id="rId7"/>
    <p:sldLayoutId id="2147490857" r:id="rId8"/>
    <p:sldLayoutId id="2147490858" r:id="rId9"/>
    <p:sldLayoutId id="2147490859" r:id="rId10"/>
    <p:sldLayoutId id="214749086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4434" name="Rectangle 1">
            <a:extLst>
              <a:ext uri="{FF2B5EF4-FFF2-40B4-BE49-F238E27FC236}">
                <a16:creationId xmlns:a16="http://schemas.microsoft.com/office/drawing/2014/main" id="{284F987A-CD53-5E4D-AF70-C958F833881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74435" name="Rectangle 2">
            <a:extLst>
              <a:ext uri="{FF2B5EF4-FFF2-40B4-BE49-F238E27FC236}">
                <a16:creationId xmlns:a16="http://schemas.microsoft.com/office/drawing/2014/main" id="{AB97CFAF-C783-1743-A464-A8A1B86D8FC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AD576C0-7F85-7F43-80BE-2EB09ACEDB7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74437" name="Text Box 4">
            <a:extLst>
              <a:ext uri="{FF2B5EF4-FFF2-40B4-BE49-F238E27FC236}">
                <a16:creationId xmlns:a16="http://schemas.microsoft.com/office/drawing/2014/main" id="{5926471A-FAD9-7E46-8B1F-333AB177CBF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331E22A-709E-1A4E-A9A7-F0EA79EBC4A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BEACEF35-56C6-AB47-A1CB-23B92BDD7872}"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861" r:id="rId1"/>
    <p:sldLayoutId id="2147490862" r:id="rId2"/>
    <p:sldLayoutId id="2147490863" r:id="rId3"/>
    <p:sldLayoutId id="2147490864" r:id="rId4"/>
    <p:sldLayoutId id="2147490865" r:id="rId5"/>
    <p:sldLayoutId id="2147490866" r:id="rId6"/>
    <p:sldLayoutId id="2147490867" r:id="rId7"/>
    <p:sldLayoutId id="2147490868" r:id="rId8"/>
    <p:sldLayoutId id="2147490869" r:id="rId9"/>
    <p:sldLayoutId id="2147490870" r:id="rId10"/>
    <p:sldLayoutId id="214749087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5458" name="Rectangle 1">
            <a:extLst>
              <a:ext uri="{FF2B5EF4-FFF2-40B4-BE49-F238E27FC236}">
                <a16:creationId xmlns:a16="http://schemas.microsoft.com/office/drawing/2014/main" id="{ABDF40EA-4E41-AC4E-9A4E-797AC61A31C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75459" name="Rectangle 2">
            <a:extLst>
              <a:ext uri="{FF2B5EF4-FFF2-40B4-BE49-F238E27FC236}">
                <a16:creationId xmlns:a16="http://schemas.microsoft.com/office/drawing/2014/main" id="{AC56D053-1B92-C841-8ED8-6F38F6B17DF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7896CD8-E6F2-9D4F-BAE1-6D1797942B0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75461" name="Text Box 4">
            <a:extLst>
              <a:ext uri="{FF2B5EF4-FFF2-40B4-BE49-F238E27FC236}">
                <a16:creationId xmlns:a16="http://schemas.microsoft.com/office/drawing/2014/main" id="{BF325496-6518-804F-8F18-7E9DF5FCCF2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F6550B4-697E-0A4B-B282-AC05C7FB159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210D914-1A49-8C41-898D-3CCEB72EEA4E}"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872" r:id="rId1"/>
    <p:sldLayoutId id="2147490873" r:id="rId2"/>
    <p:sldLayoutId id="2147490874" r:id="rId3"/>
    <p:sldLayoutId id="2147490875" r:id="rId4"/>
    <p:sldLayoutId id="2147490876" r:id="rId5"/>
    <p:sldLayoutId id="2147490877" r:id="rId6"/>
    <p:sldLayoutId id="2147490878" r:id="rId7"/>
    <p:sldLayoutId id="2147490879" r:id="rId8"/>
    <p:sldLayoutId id="2147490880" r:id="rId9"/>
    <p:sldLayoutId id="2147490881" r:id="rId10"/>
    <p:sldLayoutId id="214749088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82" name="Rectangle 1">
            <a:extLst>
              <a:ext uri="{FF2B5EF4-FFF2-40B4-BE49-F238E27FC236}">
                <a16:creationId xmlns:a16="http://schemas.microsoft.com/office/drawing/2014/main" id="{BD1D8726-44F3-2845-A15C-81A155453A4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76483" name="Rectangle 2">
            <a:extLst>
              <a:ext uri="{FF2B5EF4-FFF2-40B4-BE49-F238E27FC236}">
                <a16:creationId xmlns:a16="http://schemas.microsoft.com/office/drawing/2014/main" id="{126E6F0B-5E30-8A45-A146-F0F4DBB78A8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45C8080-3ECC-9744-A626-AEAE1AB8FD1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76485" name="Text Box 4">
            <a:extLst>
              <a:ext uri="{FF2B5EF4-FFF2-40B4-BE49-F238E27FC236}">
                <a16:creationId xmlns:a16="http://schemas.microsoft.com/office/drawing/2014/main" id="{33D901A7-4F32-1244-8595-87A97EBFE355}"/>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5B53F28-A1C7-0A40-8692-3318E4754F8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DE3FE692-CCBD-8948-A76C-50F029AABF0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883" r:id="rId1"/>
    <p:sldLayoutId id="2147490884" r:id="rId2"/>
    <p:sldLayoutId id="2147490885" r:id="rId3"/>
    <p:sldLayoutId id="2147490886" r:id="rId4"/>
    <p:sldLayoutId id="2147490887" r:id="rId5"/>
    <p:sldLayoutId id="2147490888" r:id="rId6"/>
    <p:sldLayoutId id="2147490889" r:id="rId7"/>
    <p:sldLayoutId id="2147490890" r:id="rId8"/>
    <p:sldLayoutId id="2147490891" r:id="rId9"/>
    <p:sldLayoutId id="2147490892" r:id="rId10"/>
    <p:sldLayoutId id="214749089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8530" name="Rectangle 1">
            <a:extLst>
              <a:ext uri="{FF2B5EF4-FFF2-40B4-BE49-F238E27FC236}">
                <a16:creationId xmlns:a16="http://schemas.microsoft.com/office/drawing/2014/main" id="{2BD963DB-12E9-344A-86BA-887F9E9137F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78531" name="Rectangle 2">
            <a:extLst>
              <a:ext uri="{FF2B5EF4-FFF2-40B4-BE49-F238E27FC236}">
                <a16:creationId xmlns:a16="http://schemas.microsoft.com/office/drawing/2014/main" id="{FB465B98-5C07-624D-80B6-29ADB857C01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77F3B69-E7AD-DD40-8691-120964F32D7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78533" name="Text Box 4">
            <a:extLst>
              <a:ext uri="{FF2B5EF4-FFF2-40B4-BE49-F238E27FC236}">
                <a16:creationId xmlns:a16="http://schemas.microsoft.com/office/drawing/2014/main" id="{2E60F239-31A0-7E47-A177-EB9466ED6BB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AC381EC-E981-0E49-8D2E-376CC8901B1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36ABBCA7-919C-DB4E-9DAF-D1E1BF6252CC}"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905" r:id="rId1"/>
    <p:sldLayoutId id="2147490906" r:id="rId2"/>
    <p:sldLayoutId id="2147490907" r:id="rId3"/>
    <p:sldLayoutId id="2147490908" r:id="rId4"/>
    <p:sldLayoutId id="2147490909" r:id="rId5"/>
    <p:sldLayoutId id="2147490910" r:id="rId6"/>
    <p:sldLayoutId id="2147490911" r:id="rId7"/>
    <p:sldLayoutId id="2147490912" r:id="rId8"/>
    <p:sldLayoutId id="2147490913" r:id="rId9"/>
    <p:sldLayoutId id="2147490914" r:id="rId10"/>
    <p:sldLayoutId id="214749091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a:extLst>
              <a:ext uri="{FF2B5EF4-FFF2-40B4-BE49-F238E27FC236}">
                <a16:creationId xmlns:a16="http://schemas.microsoft.com/office/drawing/2014/main" id="{B1D4AE58-E040-0C48-A37C-53B0E0C0768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79555" name="Rectangle 2">
            <a:extLst>
              <a:ext uri="{FF2B5EF4-FFF2-40B4-BE49-F238E27FC236}">
                <a16:creationId xmlns:a16="http://schemas.microsoft.com/office/drawing/2014/main" id="{E181256F-54BA-0843-8BB5-2FB3F722287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26747D2-179D-C844-95B6-63E9BFE45F4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79557" name="Text Box 4">
            <a:extLst>
              <a:ext uri="{FF2B5EF4-FFF2-40B4-BE49-F238E27FC236}">
                <a16:creationId xmlns:a16="http://schemas.microsoft.com/office/drawing/2014/main" id="{6B6B0694-2281-3944-870E-46A3EAE6AD2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1C837F8-DA86-DE44-B19F-A5D9114063A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72367215-CA95-E74F-90DA-9A28A21CFD3E}"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916" r:id="rId1"/>
    <p:sldLayoutId id="2147490917" r:id="rId2"/>
    <p:sldLayoutId id="2147490918" r:id="rId3"/>
    <p:sldLayoutId id="2147490919" r:id="rId4"/>
    <p:sldLayoutId id="2147490920" r:id="rId5"/>
    <p:sldLayoutId id="2147490921" r:id="rId6"/>
    <p:sldLayoutId id="2147490922" r:id="rId7"/>
    <p:sldLayoutId id="2147490923" r:id="rId8"/>
    <p:sldLayoutId id="2147490924" r:id="rId9"/>
    <p:sldLayoutId id="2147490925" r:id="rId10"/>
    <p:sldLayoutId id="214749092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0578" name="Rectangle 1">
            <a:extLst>
              <a:ext uri="{FF2B5EF4-FFF2-40B4-BE49-F238E27FC236}">
                <a16:creationId xmlns:a16="http://schemas.microsoft.com/office/drawing/2014/main" id="{430D89BC-D483-7E40-A281-28335990348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80579" name="Rectangle 2">
            <a:extLst>
              <a:ext uri="{FF2B5EF4-FFF2-40B4-BE49-F238E27FC236}">
                <a16:creationId xmlns:a16="http://schemas.microsoft.com/office/drawing/2014/main" id="{CE8854FA-5F15-B042-8BA8-71026A16308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40677CC-3E3D-334C-A6BA-4E0F2966F22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80581" name="Text Box 4">
            <a:extLst>
              <a:ext uri="{FF2B5EF4-FFF2-40B4-BE49-F238E27FC236}">
                <a16:creationId xmlns:a16="http://schemas.microsoft.com/office/drawing/2014/main" id="{6CB368B9-D94E-5145-9861-4C0BB9C7917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B3A8C4B-DCCE-104C-A120-066E4E049A3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B807CBDD-20A9-1D4A-96F4-9DCC7D9EA32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927" r:id="rId1"/>
    <p:sldLayoutId id="2147490928" r:id="rId2"/>
    <p:sldLayoutId id="2147490929" r:id="rId3"/>
    <p:sldLayoutId id="2147490930" r:id="rId4"/>
    <p:sldLayoutId id="2147490931" r:id="rId5"/>
    <p:sldLayoutId id="2147490932" r:id="rId6"/>
    <p:sldLayoutId id="2147490933" r:id="rId7"/>
    <p:sldLayoutId id="2147490934" r:id="rId8"/>
    <p:sldLayoutId id="2147490935" r:id="rId9"/>
    <p:sldLayoutId id="2147490936" r:id="rId10"/>
    <p:sldLayoutId id="214749093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1602" name="Rectangle 1">
            <a:extLst>
              <a:ext uri="{FF2B5EF4-FFF2-40B4-BE49-F238E27FC236}">
                <a16:creationId xmlns:a16="http://schemas.microsoft.com/office/drawing/2014/main" id="{FF63D27F-BB12-EB4E-8C83-CE569CBF33C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81603" name="Rectangle 2">
            <a:extLst>
              <a:ext uri="{FF2B5EF4-FFF2-40B4-BE49-F238E27FC236}">
                <a16:creationId xmlns:a16="http://schemas.microsoft.com/office/drawing/2014/main" id="{2FD7DF87-BAD8-A14C-AE0F-77E5E7109FB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AD8CE2A-0D9B-3848-9A46-42FAF1055DC4}"/>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81605" name="Text Box 4">
            <a:extLst>
              <a:ext uri="{FF2B5EF4-FFF2-40B4-BE49-F238E27FC236}">
                <a16:creationId xmlns:a16="http://schemas.microsoft.com/office/drawing/2014/main" id="{A7E8A7F9-1564-B24C-8426-E6656B243FF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76FA6B7-97E7-8742-AD49-E446F48D580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0CBE5ADF-0E39-304D-8E80-2942475D3E9C}"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938" r:id="rId1"/>
    <p:sldLayoutId id="2147490939" r:id="rId2"/>
    <p:sldLayoutId id="2147490940" r:id="rId3"/>
    <p:sldLayoutId id="2147490941" r:id="rId4"/>
    <p:sldLayoutId id="2147490942" r:id="rId5"/>
    <p:sldLayoutId id="2147490943" r:id="rId6"/>
    <p:sldLayoutId id="2147490944" r:id="rId7"/>
    <p:sldLayoutId id="2147490945" r:id="rId8"/>
    <p:sldLayoutId id="2147490946" r:id="rId9"/>
    <p:sldLayoutId id="2147490947" r:id="rId10"/>
    <p:sldLayoutId id="214749094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6" name="Rectangle 1">
            <a:extLst>
              <a:ext uri="{FF2B5EF4-FFF2-40B4-BE49-F238E27FC236}">
                <a16:creationId xmlns:a16="http://schemas.microsoft.com/office/drawing/2014/main" id="{C021F92E-E9D6-3B4D-88D9-D7FB716AAC38}"/>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6627" name="Rectangle 2">
            <a:extLst>
              <a:ext uri="{FF2B5EF4-FFF2-40B4-BE49-F238E27FC236}">
                <a16:creationId xmlns:a16="http://schemas.microsoft.com/office/drawing/2014/main" id="{7C666C3C-EDB7-5346-B254-6101D04C6286}"/>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6628" name="Rectangle 3">
            <a:extLst>
              <a:ext uri="{FF2B5EF4-FFF2-40B4-BE49-F238E27FC236}">
                <a16:creationId xmlns:a16="http://schemas.microsoft.com/office/drawing/2014/main" id="{A370B7F8-AB86-8642-A138-1229F90150D5}"/>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26629" name="Rectangle 4">
            <a:extLst>
              <a:ext uri="{FF2B5EF4-FFF2-40B4-BE49-F238E27FC236}">
                <a16:creationId xmlns:a16="http://schemas.microsoft.com/office/drawing/2014/main" id="{F19A1C53-1154-4247-BEB5-A558861AF24C}"/>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F84D18E0-C92E-724D-9203-14CBEFFB0EAC}"/>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alibri"/>
                <a:ea typeface="Microsoft YaHei"/>
                <a:cs typeface="Lucida Sans Unicode" pitchFamily="34"/>
              </a:defRPr>
            </a:lvl1pPr>
          </a:lstStyle>
          <a:p>
            <a:pPr>
              <a:defRPr/>
            </a:pPr>
            <a:r>
              <a:t>March 2015</a:t>
            </a:r>
          </a:p>
        </p:txBody>
      </p:sp>
      <p:sp>
        <p:nvSpPr>
          <p:cNvPr id="26631" name="Text Box 6">
            <a:extLst>
              <a:ext uri="{FF2B5EF4-FFF2-40B4-BE49-F238E27FC236}">
                <a16:creationId xmlns:a16="http://schemas.microsoft.com/office/drawing/2014/main" id="{379BB657-1871-7043-AA24-918A70D92DD0}"/>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21079BB0-0506-D04E-8C9E-C12DEF0E4659}"/>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alibri"/>
                <a:ea typeface="Microsoft YaHei"/>
                <a:cs typeface="Lucida Sans Unicode" pitchFamily="34"/>
              </a:defRPr>
            </a:lvl1pPr>
          </a:lstStyle>
          <a:p>
            <a:pPr>
              <a:defRPr/>
            </a:pPr>
            <a:fld id="{9D18A3CC-EF65-AB46-A59F-CE08EFF3FE24}" type="slidenum">
              <a:rPr/>
              <a:pPr>
                <a:defRPr/>
              </a:pPr>
              <a:t>‹#›</a:t>
            </a:fld>
            <a:endParaRPr/>
          </a:p>
        </p:txBody>
      </p:sp>
      <p:sp>
        <p:nvSpPr>
          <p:cNvPr id="26633" name="Line 8">
            <a:extLst>
              <a:ext uri="{FF2B5EF4-FFF2-40B4-BE49-F238E27FC236}">
                <a16:creationId xmlns:a16="http://schemas.microsoft.com/office/drawing/2014/main" id="{48C4F605-DBB6-F24C-BD2E-CDAB333DD7DC}"/>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Tree>
  </p:cSld>
  <p:clrMap bg1="lt1" tx1="dk1" bg2="lt2" tx2="dk2" accent1="accent1" accent2="accent2" accent3="accent3" accent4="accent4" accent5="accent5" accent6="accent6" hlink="hlink" folHlink="folHlink"/>
  <p:sldLayoutIdLst>
    <p:sldLayoutId id="2147488199" r:id="rId1"/>
    <p:sldLayoutId id="2147488200" r:id="rId2"/>
    <p:sldLayoutId id="2147488201" r:id="rId3"/>
    <p:sldLayoutId id="2147488202" r:id="rId4"/>
    <p:sldLayoutId id="2147488203" r:id="rId5"/>
    <p:sldLayoutId id="2147488204" r:id="rId6"/>
    <p:sldLayoutId id="2147488205" r:id="rId7"/>
    <p:sldLayoutId id="2147488206" r:id="rId8"/>
    <p:sldLayoutId id="2147488207" r:id="rId9"/>
    <p:sldLayoutId id="2147488208" r:id="rId10"/>
    <p:sldLayoutId id="2147488209"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2626" name="Rectangle 1">
            <a:extLst>
              <a:ext uri="{FF2B5EF4-FFF2-40B4-BE49-F238E27FC236}">
                <a16:creationId xmlns:a16="http://schemas.microsoft.com/office/drawing/2014/main" id="{4652E240-C6B1-6B47-A0C3-58A25BCFF24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82627" name="Rectangle 2">
            <a:extLst>
              <a:ext uri="{FF2B5EF4-FFF2-40B4-BE49-F238E27FC236}">
                <a16:creationId xmlns:a16="http://schemas.microsoft.com/office/drawing/2014/main" id="{C857AC43-7B5D-2C44-B964-DE7DF7AD896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E990FF3-46EC-5C4C-BF01-F1EB4CFBE1F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82629" name="Text Box 4">
            <a:extLst>
              <a:ext uri="{FF2B5EF4-FFF2-40B4-BE49-F238E27FC236}">
                <a16:creationId xmlns:a16="http://schemas.microsoft.com/office/drawing/2014/main" id="{7E687530-858D-E644-AB58-4E6E0741F98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8F7646F-90B0-A642-8468-36C556B4ADC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38045053-BB12-A04E-A583-47413AA9979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949" r:id="rId1"/>
    <p:sldLayoutId id="2147490950" r:id="rId2"/>
    <p:sldLayoutId id="2147490951" r:id="rId3"/>
    <p:sldLayoutId id="2147490952" r:id="rId4"/>
    <p:sldLayoutId id="2147490953" r:id="rId5"/>
    <p:sldLayoutId id="2147490954" r:id="rId6"/>
    <p:sldLayoutId id="2147490955" r:id="rId7"/>
    <p:sldLayoutId id="2147490956" r:id="rId8"/>
    <p:sldLayoutId id="2147490957" r:id="rId9"/>
    <p:sldLayoutId id="2147490958" r:id="rId10"/>
    <p:sldLayoutId id="214749095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3650" name="Rectangle 1">
            <a:extLst>
              <a:ext uri="{FF2B5EF4-FFF2-40B4-BE49-F238E27FC236}">
                <a16:creationId xmlns:a16="http://schemas.microsoft.com/office/drawing/2014/main" id="{910BAEB5-9EE5-DD45-BB32-E78F261FE4E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83651" name="Rectangle 2">
            <a:extLst>
              <a:ext uri="{FF2B5EF4-FFF2-40B4-BE49-F238E27FC236}">
                <a16:creationId xmlns:a16="http://schemas.microsoft.com/office/drawing/2014/main" id="{B3994261-ACB9-5642-8999-E5EEABE1BBA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109ECD5-2029-5B4B-BFC4-8544D33F5E8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83653" name="Text Box 4">
            <a:extLst>
              <a:ext uri="{FF2B5EF4-FFF2-40B4-BE49-F238E27FC236}">
                <a16:creationId xmlns:a16="http://schemas.microsoft.com/office/drawing/2014/main" id="{219DB9AA-36B8-9C43-B901-3000450B6AA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8947D87-4A83-9741-9105-27F1F7255D2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C393D7C-816B-AF49-9C36-8BFC102DC22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960" r:id="rId1"/>
    <p:sldLayoutId id="2147490961" r:id="rId2"/>
    <p:sldLayoutId id="2147490962" r:id="rId3"/>
    <p:sldLayoutId id="2147490963" r:id="rId4"/>
    <p:sldLayoutId id="2147490964" r:id="rId5"/>
    <p:sldLayoutId id="2147490965" r:id="rId6"/>
    <p:sldLayoutId id="2147490966" r:id="rId7"/>
    <p:sldLayoutId id="2147490967" r:id="rId8"/>
    <p:sldLayoutId id="2147490968" r:id="rId9"/>
    <p:sldLayoutId id="2147490969" r:id="rId10"/>
    <p:sldLayoutId id="214749097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4674" name="Rectangle 1">
            <a:extLst>
              <a:ext uri="{FF2B5EF4-FFF2-40B4-BE49-F238E27FC236}">
                <a16:creationId xmlns:a16="http://schemas.microsoft.com/office/drawing/2014/main" id="{3B17BE9F-278D-3146-948D-E9399D6FF06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84675" name="Rectangle 2">
            <a:extLst>
              <a:ext uri="{FF2B5EF4-FFF2-40B4-BE49-F238E27FC236}">
                <a16:creationId xmlns:a16="http://schemas.microsoft.com/office/drawing/2014/main" id="{6B7221A1-F4C1-5542-A1F1-A416E896D89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F0363D7A-E3CF-4248-8254-E79158A1128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84677" name="Text Box 4">
            <a:extLst>
              <a:ext uri="{FF2B5EF4-FFF2-40B4-BE49-F238E27FC236}">
                <a16:creationId xmlns:a16="http://schemas.microsoft.com/office/drawing/2014/main" id="{616DB1B2-84FC-FC4D-824C-B3C9762FE1C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901CDB8F-D2CE-1F49-896A-BF1E1DC80CB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CC0AE729-3FE7-A84C-B142-F3369BC9D120}"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971" r:id="rId1"/>
    <p:sldLayoutId id="2147490972" r:id="rId2"/>
    <p:sldLayoutId id="2147490973" r:id="rId3"/>
    <p:sldLayoutId id="2147490974" r:id="rId4"/>
    <p:sldLayoutId id="2147490975" r:id="rId5"/>
    <p:sldLayoutId id="2147490976" r:id="rId6"/>
    <p:sldLayoutId id="2147490977" r:id="rId7"/>
    <p:sldLayoutId id="2147490978" r:id="rId8"/>
    <p:sldLayoutId id="2147490979" r:id="rId9"/>
    <p:sldLayoutId id="2147490980" r:id="rId10"/>
    <p:sldLayoutId id="214749098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5698" name="Rectangle 1">
            <a:extLst>
              <a:ext uri="{FF2B5EF4-FFF2-40B4-BE49-F238E27FC236}">
                <a16:creationId xmlns:a16="http://schemas.microsoft.com/office/drawing/2014/main" id="{2820D4E6-D82F-364F-8A02-E27ECEFFF6E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85699" name="Rectangle 2">
            <a:extLst>
              <a:ext uri="{FF2B5EF4-FFF2-40B4-BE49-F238E27FC236}">
                <a16:creationId xmlns:a16="http://schemas.microsoft.com/office/drawing/2014/main" id="{A5CA0B15-686C-F546-B2F4-7639D7171A7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42E6EDC-91F1-5C45-B7E3-F047B5D24C9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85701" name="Text Box 4">
            <a:extLst>
              <a:ext uri="{FF2B5EF4-FFF2-40B4-BE49-F238E27FC236}">
                <a16:creationId xmlns:a16="http://schemas.microsoft.com/office/drawing/2014/main" id="{640A4049-405A-1F49-812B-6312EF02CC2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DDF5214-2697-114F-8E60-16AF6EB787D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0C92DF88-9A76-DC42-A27A-21F4188E0861}"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982" r:id="rId1"/>
    <p:sldLayoutId id="2147490983" r:id="rId2"/>
    <p:sldLayoutId id="2147490984" r:id="rId3"/>
    <p:sldLayoutId id="2147490985" r:id="rId4"/>
    <p:sldLayoutId id="2147490986" r:id="rId5"/>
    <p:sldLayoutId id="2147490987" r:id="rId6"/>
    <p:sldLayoutId id="2147490988" r:id="rId7"/>
    <p:sldLayoutId id="2147490989" r:id="rId8"/>
    <p:sldLayoutId id="2147490990" r:id="rId9"/>
    <p:sldLayoutId id="2147490991" r:id="rId10"/>
    <p:sldLayoutId id="214749099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22" name="Rectangle 1">
            <a:extLst>
              <a:ext uri="{FF2B5EF4-FFF2-40B4-BE49-F238E27FC236}">
                <a16:creationId xmlns:a16="http://schemas.microsoft.com/office/drawing/2014/main" id="{0073B121-BA89-9742-BE27-AE3491DCBD1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86723" name="Rectangle 2">
            <a:extLst>
              <a:ext uri="{FF2B5EF4-FFF2-40B4-BE49-F238E27FC236}">
                <a16:creationId xmlns:a16="http://schemas.microsoft.com/office/drawing/2014/main" id="{615C4CE0-3FF1-0848-9C10-388C734A4CB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F3AB44E-3B47-EA4A-A36A-1DC190946A1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86725" name="Text Box 4">
            <a:extLst>
              <a:ext uri="{FF2B5EF4-FFF2-40B4-BE49-F238E27FC236}">
                <a16:creationId xmlns:a16="http://schemas.microsoft.com/office/drawing/2014/main" id="{1609351A-A8AE-FF48-AA42-0403B1DBCC55}"/>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415AC24-DCAC-9948-8C43-A6A5193F0DF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856F89A-C01F-D144-A2E7-FB7C09514190}" type="slidenum">
              <a:rPr/>
              <a:pPr>
                <a:defRPr/>
              </a:pPr>
              <a:t>‹#›</a:t>
            </a:fld>
            <a:endParaRPr/>
          </a:p>
        </p:txBody>
      </p:sp>
    </p:spTree>
  </p:cSld>
  <p:clrMap bg1="lt1" tx1="dk1" bg2="lt2" tx2="dk2" accent1="accent1" accent2="accent2" accent3="accent3" accent4="accent4" accent5="accent5" accent6="accent6" hlink="hlink" folHlink="folHlink"/>
  <p:sldLayoutIdLst>
    <p:sldLayoutId id="2147490993" r:id="rId1"/>
    <p:sldLayoutId id="2147490994" r:id="rId2"/>
    <p:sldLayoutId id="2147490995" r:id="rId3"/>
    <p:sldLayoutId id="2147490996" r:id="rId4"/>
    <p:sldLayoutId id="2147490997" r:id="rId5"/>
    <p:sldLayoutId id="2147490998" r:id="rId6"/>
    <p:sldLayoutId id="2147490999" r:id="rId7"/>
    <p:sldLayoutId id="2147491000" r:id="rId8"/>
    <p:sldLayoutId id="2147491001" r:id="rId9"/>
    <p:sldLayoutId id="2147491002" r:id="rId10"/>
    <p:sldLayoutId id="214749100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7746" name="Rectangle 1">
            <a:extLst>
              <a:ext uri="{FF2B5EF4-FFF2-40B4-BE49-F238E27FC236}">
                <a16:creationId xmlns:a16="http://schemas.microsoft.com/office/drawing/2014/main" id="{C9724E3F-BA53-7345-864C-222C9DC70F9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87747" name="Rectangle 2">
            <a:extLst>
              <a:ext uri="{FF2B5EF4-FFF2-40B4-BE49-F238E27FC236}">
                <a16:creationId xmlns:a16="http://schemas.microsoft.com/office/drawing/2014/main" id="{4DBF5389-5D31-E147-A02F-07E215560B7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4D8D35B-51D5-3141-9CCF-822B9AF35E1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87749" name="Text Box 4">
            <a:extLst>
              <a:ext uri="{FF2B5EF4-FFF2-40B4-BE49-F238E27FC236}">
                <a16:creationId xmlns:a16="http://schemas.microsoft.com/office/drawing/2014/main" id="{A797DECF-F39E-5249-A61B-2BDBF42DDFC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CDFB9B2-5325-0949-ABCC-C0AEB128E4F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69C68B63-5EC2-1B4A-9EC8-0FD36393A8D8}"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004" r:id="rId1"/>
    <p:sldLayoutId id="2147491005" r:id="rId2"/>
    <p:sldLayoutId id="2147491006" r:id="rId3"/>
    <p:sldLayoutId id="2147491007" r:id="rId4"/>
    <p:sldLayoutId id="2147491008" r:id="rId5"/>
    <p:sldLayoutId id="2147491009" r:id="rId6"/>
    <p:sldLayoutId id="2147491010" r:id="rId7"/>
    <p:sldLayoutId id="2147491011" r:id="rId8"/>
    <p:sldLayoutId id="2147491012" r:id="rId9"/>
    <p:sldLayoutId id="2147491013" r:id="rId10"/>
    <p:sldLayoutId id="214749101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8770" name="Rectangle 1">
            <a:extLst>
              <a:ext uri="{FF2B5EF4-FFF2-40B4-BE49-F238E27FC236}">
                <a16:creationId xmlns:a16="http://schemas.microsoft.com/office/drawing/2014/main" id="{CA17AD49-E1B8-0F45-AC58-B4417C5B1D6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88771" name="Rectangle 2">
            <a:extLst>
              <a:ext uri="{FF2B5EF4-FFF2-40B4-BE49-F238E27FC236}">
                <a16:creationId xmlns:a16="http://schemas.microsoft.com/office/drawing/2014/main" id="{A0D7B076-7F29-4145-8BA5-53ED1B5E0B7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A91C076C-C0C5-E54D-A39F-992E84082AA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88773" name="Text Box 4">
            <a:extLst>
              <a:ext uri="{FF2B5EF4-FFF2-40B4-BE49-F238E27FC236}">
                <a16:creationId xmlns:a16="http://schemas.microsoft.com/office/drawing/2014/main" id="{6FEB428A-AAA5-4849-A74E-4A17060A74F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7851D48-8FB8-CE4A-BC0B-C07D2651468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29D95FA-95DA-BB49-BFF2-2C83D5BD2C9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015" r:id="rId1"/>
    <p:sldLayoutId id="2147491016" r:id="rId2"/>
    <p:sldLayoutId id="2147491017" r:id="rId3"/>
    <p:sldLayoutId id="2147491018" r:id="rId4"/>
    <p:sldLayoutId id="2147491019" r:id="rId5"/>
    <p:sldLayoutId id="2147491020" r:id="rId6"/>
    <p:sldLayoutId id="2147491021" r:id="rId7"/>
    <p:sldLayoutId id="2147491022" r:id="rId8"/>
    <p:sldLayoutId id="2147491023" r:id="rId9"/>
    <p:sldLayoutId id="2147491024" r:id="rId10"/>
    <p:sldLayoutId id="214749102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9794" name="Rectangle 1">
            <a:extLst>
              <a:ext uri="{FF2B5EF4-FFF2-40B4-BE49-F238E27FC236}">
                <a16:creationId xmlns:a16="http://schemas.microsoft.com/office/drawing/2014/main" id="{764BE2CD-3113-3D48-A820-2CCAFA82483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89795" name="Rectangle 2">
            <a:extLst>
              <a:ext uri="{FF2B5EF4-FFF2-40B4-BE49-F238E27FC236}">
                <a16:creationId xmlns:a16="http://schemas.microsoft.com/office/drawing/2014/main" id="{907C94C8-8F1F-A040-BCC2-132C376C010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CE67E55-A951-4946-93BF-FDDD22234AB8}"/>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89797" name="Text Box 4">
            <a:extLst>
              <a:ext uri="{FF2B5EF4-FFF2-40B4-BE49-F238E27FC236}">
                <a16:creationId xmlns:a16="http://schemas.microsoft.com/office/drawing/2014/main" id="{874EACFD-9DA4-E64D-8290-F7860F4A5C3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6A5899F-B541-A848-88CA-D384FAEAB1F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1AE7B84-3918-B741-8A23-6D206FF6863B}"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026" r:id="rId1"/>
    <p:sldLayoutId id="2147491027" r:id="rId2"/>
    <p:sldLayoutId id="2147491028" r:id="rId3"/>
    <p:sldLayoutId id="2147491029" r:id="rId4"/>
    <p:sldLayoutId id="2147491030" r:id="rId5"/>
    <p:sldLayoutId id="2147491031" r:id="rId6"/>
    <p:sldLayoutId id="2147491032" r:id="rId7"/>
    <p:sldLayoutId id="2147491033" r:id="rId8"/>
    <p:sldLayoutId id="2147491034" r:id="rId9"/>
    <p:sldLayoutId id="2147491035" r:id="rId10"/>
    <p:sldLayoutId id="214749103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0818" name="Rectangle 1">
            <a:extLst>
              <a:ext uri="{FF2B5EF4-FFF2-40B4-BE49-F238E27FC236}">
                <a16:creationId xmlns:a16="http://schemas.microsoft.com/office/drawing/2014/main" id="{781B9FB4-166B-1F4A-92CD-72C39970542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90819" name="Rectangle 2">
            <a:extLst>
              <a:ext uri="{FF2B5EF4-FFF2-40B4-BE49-F238E27FC236}">
                <a16:creationId xmlns:a16="http://schemas.microsoft.com/office/drawing/2014/main" id="{8B6A9AB0-5D5E-E545-ACDA-A03688247CB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F3E282E-7D5D-CB4F-A27F-9D501DC7AD1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90821" name="Text Box 4">
            <a:extLst>
              <a:ext uri="{FF2B5EF4-FFF2-40B4-BE49-F238E27FC236}">
                <a16:creationId xmlns:a16="http://schemas.microsoft.com/office/drawing/2014/main" id="{D1B1FC8D-8D6B-E24A-8CC3-A761FF7B198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2785817-D176-2440-88AF-B3330519765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725B6585-19ED-B947-9EF9-CEC578040177}"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037" r:id="rId1"/>
    <p:sldLayoutId id="2147491038" r:id="rId2"/>
    <p:sldLayoutId id="2147491039" r:id="rId3"/>
    <p:sldLayoutId id="2147491040" r:id="rId4"/>
    <p:sldLayoutId id="2147491041" r:id="rId5"/>
    <p:sldLayoutId id="2147491042" r:id="rId6"/>
    <p:sldLayoutId id="2147491043" r:id="rId7"/>
    <p:sldLayoutId id="2147491044" r:id="rId8"/>
    <p:sldLayoutId id="2147491045" r:id="rId9"/>
    <p:sldLayoutId id="2147491046" r:id="rId10"/>
    <p:sldLayoutId id="214749104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1842" name="Rectangle 1">
            <a:extLst>
              <a:ext uri="{FF2B5EF4-FFF2-40B4-BE49-F238E27FC236}">
                <a16:creationId xmlns:a16="http://schemas.microsoft.com/office/drawing/2014/main" id="{ABFD14AB-AA69-BD4E-B4B9-2C6975A442E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91843" name="Rectangle 2">
            <a:extLst>
              <a:ext uri="{FF2B5EF4-FFF2-40B4-BE49-F238E27FC236}">
                <a16:creationId xmlns:a16="http://schemas.microsoft.com/office/drawing/2014/main" id="{6DED678C-C1AD-6644-B211-969D49DE1BE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A7DC9FBB-3F14-BF4D-B688-239CFCA5013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91845" name="Text Box 4">
            <a:extLst>
              <a:ext uri="{FF2B5EF4-FFF2-40B4-BE49-F238E27FC236}">
                <a16:creationId xmlns:a16="http://schemas.microsoft.com/office/drawing/2014/main" id="{0E9922F8-1A9A-844A-B469-196C9F9B2E2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434BB1B-1903-454D-B17F-38357717E3F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DB0B76B3-6435-E74D-A64E-B1E4FCD9FEBB}"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048" r:id="rId1"/>
    <p:sldLayoutId id="2147491049" r:id="rId2"/>
    <p:sldLayoutId id="2147491050" r:id="rId3"/>
    <p:sldLayoutId id="2147491051" r:id="rId4"/>
    <p:sldLayoutId id="2147491052" r:id="rId5"/>
    <p:sldLayoutId id="2147491053" r:id="rId6"/>
    <p:sldLayoutId id="2147491054" r:id="rId7"/>
    <p:sldLayoutId id="2147491055" r:id="rId8"/>
    <p:sldLayoutId id="2147491056" r:id="rId9"/>
    <p:sldLayoutId id="2147491057" r:id="rId10"/>
    <p:sldLayoutId id="214749105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a:extLst>
              <a:ext uri="{FF2B5EF4-FFF2-40B4-BE49-F238E27FC236}">
                <a16:creationId xmlns:a16="http://schemas.microsoft.com/office/drawing/2014/main" id="{9F198E77-4FE8-EF4D-BEB3-5B36B94F80F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7651" name="Rectangle 2">
            <a:extLst>
              <a:ext uri="{FF2B5EF4-FFF2-40B4-BE49-F238E27FC236}">
                <a16:creationId xmlns:a16="http://schemas.microsoft.com/office/drawing/2014/main" id="{8531FE5B-D39E-BA4E-9390-A7ED2E770E6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F5948E76-1428-F745-989C-1B849F5BA4F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27653" name="Text Box 4">
            <a:extLst>
              <a:ext uri="{FF2B5EF4-FFF2-40B4-BE49-F238E27FC236}">
                <a16:creationId xmlns:a16="http://schemas.microsoft.com/office/drawing/2014/main" id="{D014FB15-A564-504C-A15B-97A315E5DD7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E75A7D0B-F97D-1745-86CF-46E07FFAC0A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B18A2522-8AF2-8E45-912A-922326F98588}"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210" r:id="rId1"/>
    <p:sldLayoutId id="2147488211" r:id="rId2"/>
    <p:sldLayoutId id="2147488212" r:id="rId3"/>
    <p:sldLayoutId id="2147488213" r:id="rId4"/>
    <p:sldLayoutId id="2147488214" r:id="rId5"/>
    <p:sldLayoutId id="2147488215" r:id="rId6"/>
    <p:sldLayoutId id="2147488216" r:id="rId7"/>
    <p:sldLayoutId id="2147488217" r:id="rId8"/>
    <p:sldLayoutId id="2147488218" r:id="rId9"/>
    <p:sldLayoutId id="2147488219" r:id="rId10"/>
    <p:sldLayoutId id="214748822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2866" name="Rectangle 1">
            <a:extLst>
              <a:ext uri="{FF2B5EF4-FFF2-40B4-BE49-F238E27FC236}">
                <a16:creationId xmlns:a16="http://schemas.microsoft.com/office/drawing/2014/main" id="{DD6B45B2-7FB9-8A41-81E4-39B437B2C48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92867" name="Rectangle 2">
            <a:extLst>
              <a:ext uri="{FF2B5EF4-FFF2-40B4-BE49-F238E27FC236}">
                <a16:creationId xmlns:a16="http://schemas.microsoft.com/office/drawing/2014/main" id="{0090F345-C90A-1442-AFB6-EBF9F7C937A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9890A42-467A-0F4F-BEBB-757CBE2D88A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292869" name="Text Box 4">
            <a:extLst>
              <a:ext uri="{FF2B5EF4-FFF2-40B4-BE49-F238E27FC236}">
                <a16:creationId xmlns:a16="http://schemas.microsoft.com/office/drawing/2014/main" id="{F7F3A25B-17E0-1044-9D95-2278B9596CA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8472D04-F197-AD47-892C-0EBBFC7B656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197A60A-7AFE-5243-B140-A558E7AAF09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059" r:id="rId1"/>
    <p:sldLayoutId id="2147491060" r:id="rId2"/>
    <p:sldLayoutId id="2147491061" r:id="rId3"/>
    <p:sldLayoutId id="2147491062" r:id="rId4"/>
    <p:sldLayoutId id="2147491063" r:id="rId5"/>
    <p:sldLayoutId id="2147491064" r:id="rId6"/>
    <p:sldLayoutId id="2147491065" r:id="rId7"/>
    <p:sldLayoutId id="2147491066" r:id="rId8"/>
    <p:sldLayoutId id="2147491067" r:id="rId9"/>
    <p:sldLayoutId id="2147491068" r:id="rId10"/>
    <p:sldLayoutId id="214749106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3890" name="Rectangle 1">
            <a:extLst>
              <a:ext uri="{FF2B5EF4-FFF2-40B4-BE49-F238E27FC236}">
                <a16:creationId xmlns:a16="http://schemas.microsoft.com/office/drawing/2014/main" id="{43B9DB65-2B3E-5541-A07C-12A3DAD31F34}"/>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93891" name="Rectangle 2">
            <a:extLst>
              <a:ext uri="{FF2B5EF4-FFF2-40B4-BE49-F238E27FC236}">
                <a16:creationId xmlns:a16="http://schemas.microsoft.com/office/drawing/2014/main" id="{4B53D9CE-3617-2D43-9FAB-83AA382C4FCE}"/>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93892" name="Line 3">
            <a:extLst>
              <a:ext uri="{FF2B5EF4-FFF2-40B4-BE49-F238E27FC236}">
                <a16:creationId xmlns:a16="http://schemas.microsoft.com/office/drawing/2014/main" id="{FA7178CF-0654-3244-ABA7-E5DB2A261026}"/>
              </a:ext>
            </a:extLst>
          </p:cNvPr>
          <p:cNvSpPr>
            <a:spLocks/>
          </p:cNvSpPr>
          <p:nvPr/>
        </p:nvSpPr>
        <p:spPr bwMode="auto">
          <a:xfrm>
            <a:off x="906463" y="4343400"/>
            <a:ext cx="7405687" cy="1588"/>
          </a:xfrm>
          <a:custGeom>
            <a:avLst/>
            <a:gdLst>
              <a:gd name="T0" fmla="*/ 3702845 w 7405689"/>
              <a:gd name="T1" fmla="*/ 0 h 1591"/>
              <a:gd name="T2" fmla="*/ 7405689 w 7405689"/>
              <a:gd name="T3" fmla="*/ 796 h 1591"/>
              <a:gd name="T4" fmla="*/ 3702845 w 7405689"/>
              <a:gd name="T5" fmla="*/ 1591 h 1591"/>
              <a:gd name="T6" fmla="*/ 0 w 7405689"/>
              <a:gd name="T7" fmla="*/ 796 h 1591"/>
              <a:gd name="T8" fmla="*/ 0 w 7405689"/>
              <a:gd name="T9" fmla="*/ 0 h 1591"/>
              <a:gd name="T10" fmla="*/ 7405689 w 7405689"/>
              <a:gd name="T11" fmla="*/ 1591 h 1591"/>
              <a:gd name="T12" fmla="*/ 17694720 60000 65536"/>
              <a:gd name="T13" fmla="*/ 0 60000 65536"/>
              <a:gd name="T14" fmla="*/ 5898240 60000 65536"/>
              <a:gd name="T15" fmla="*/ 11796480 60000 65536"/>
              <a:gd name="T16" fmla="*/ 5898240 60000 65536"/>
              <a:gd name="T17" fmla="*/ 17694720 60000 65536"/>
              <a:gd name="T18" fmla="*/ 0 w 7405689"/>
              <a:gd name="T19" fmla="*/ 0 h 1591"/>
              <a:gd name="T20" fmla="*/ 7405689 w 7405689"/>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05689" h="1591">
                <a:moveTo>
                  <a:pt x="0" y="0"/>
                </a:moveTo>
                <a:lnTo>
                  <a:pt x="7405689"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293893" name="Rectangle 4">
            <a:extLst>
              <a:ext uri="{FF2B5EF4-FFF2-40B4-BE49-F238E27FC236}">
                <a16:creationId xmlns:a16="http://schemas.microsoft.com/office/drawing/2014/main" id="{122A1EF9-177E-7241-A057-998B42D9A0F8}"/>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293894" name="Rectangle 5">
            <a:extLst>
              <a:ext uri="{FF2B5EF4-FFF2-40B4-BE49-F238E27FC236}">
                <a16:creationId xmlns:a16="http://schemas.microsoft.com/office/drawing/2014/main" id="{056817FC-61B4-FD4E-9518-F765898C19CA}"/>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8C2199A0-BB35-084B-A056-DE1ACC94B677}"/>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293896" name="Text Box 7">
            <a:extLst>
              <a:ext uri="{FF2B5EF4-FFF2-40B4-BE49-F238E27FC236}">
                <a16:creationId xmlns:a16="http://schemas.microsoft.com/office/drawing/2014/main" id="{CFC094E9-7967-894B-AF9C-57060562C269}"/>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FE51D07F-0854-FF4F-AF4A-4C8B85AD86F9}"/>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25E5632-AD68-2745-84C6-BBE49EE1D80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070" r:id="rId1"/>
    <p:sldLayoutId id="2147491071" r:id="rId2"/>
    <p:sldLayoutId id="2147491072" r:id="rId3"/>
    <p:sldLayoutId id="2147491073" r:id="rId4"/>
    <p:sldLayoutId id="2147491074" r:id="rId5"/>
    <p:sldLayoutId id="2147491075" r:id="rId6"/>
    <p:sldLayoutId id="2147491076" r:id="rId7"/>
    <p:sldLayoutId id="2147491077" r:id="rId8"/>
    <p:sldLayoutId id="2147491078" r:id="rId9"/>
    <p:sldLayoutId id="2147491079" r:id="rId10"/>
    <p:sldLayoutId id="2147491080"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5938" name="Rectangle 1">
            <a:extLst>
              <a:ext uri="{FF2B5EF4-FFF2-40B4-BE49-F238E27FC236}">
                <a16:creationId xmlns:a16="http://schemas.microsoft.com/office/drawing/2014/main" id="{294B9A9B-AA2A-0249-A2E0-645E5F6F1B17}"/>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95939" name="Rectangle 2">
            <a:extLst>
              <a:ext uri="{FF2B5EF4-FFF2-40B4-BE49-F238E27FC236}">
                <a16:creationId xmlns:a16="http://schemas.microsoft.com/office/drawing/2014/main" id="{5C21C236-F1C0-0C42-BD69-4C1BCE527971}"/>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95940" name="Line 3">
            <a:extLst>
              <a:ext uri="{FF2B5EF4-FFF2-40B4-BE49-F238E27FC236}">
                <a16:creationId xmlns:a16="http://schemas.microsoft.com/office/drawing/2014/main" id="{6F87A638-9CCF-AC45-BB5B-EB4F487C176C}"/>
              </a:ext>
            </a:extLst>
          </p:cNvPr>
          <p:cNvSpPr>
            <a:spLocks/>
          </p:cNvSpPr>
          <p:nvPr/>
        </p:nvSpPr>
        <p:spPr bwMode="auto">
          <a:xfrm>
            <a:off x="906463" y="4343400"/>
            <a:ext cx="7405687" cy="1588"/>
          </a:xfrm>
          <a:custGeom>
            <a:avLst/>
            <a:gdLst>
              <a:gd name="T0" fmla="*/ 3702845 w 7405689"/>
              <a:gd name="T1" fmla="*/ 0 h 1591"/>
              <a:gd name="T2" fmla="*/ 7405689 w 7405689"/>
              <a:gd name="T3" fmla="*/ 796 h 1591"/>
              <a:gd name="T4" fmla="*/ 3702845 w 7405689"/>
              <a:gd name="T5" fmla="*/ 1591 h 1591"/>
              <a:gd name="T6" fmla="*/ 0 w 7405689"/>
              <a:gd name="T7" fmla="*/ 796 h 1591"/>
              <a:gd name="T8" fmla="*/ 0 w 7405689"/>
              <a:gd name="T9" fmla="*/ 0 h 1591"/>
              <a:gd name="T10" fmla="*/ 7405689 w 7405689"/>
              <a:gd name="T11" fmla="*/ 1591 h 1591"/>
              <a:gd name="T12" fmla="*/ 17694720 60000 65536"/>
              <a:gd name="T13" fmla="*/ 0 60000 65536"/>
              <a:gd name="T14" fmla="*/ 5898240 60000 65536"/>
              <a:gd name="T15" fmla="*/ 11796480 60000 65536"/>
              <a:gd name="T16" fmla="*/ 5898240 60000 65536"/>
              <a:gd name="T17" fmla="*/ 17694720 60000 65536"/>
              <a:gd name="T18" fmla="*/ 0 w 7405689"/>
              <a:gd name="T19" fmla="*/ 0 h 1591"/>
              <a:gd name="T20" fmla="*/ 7405689 w 7405689"/>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05689" h="1591">
                <a:moveTo>
                  <a:pt x="0" y="0"/>
                </a:moveTo>
                <a:lnTo>
                  <a:pt x="7405689"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295941" name="Rectangle 4">
            <a:extLst>
              <a:ext uri="{FF2B5EF4-FFF2-40B4-BE49-F238E27FC236}">
                <a16:creationId xmlns:a16="http://schemas.microsoft.com/office/drawing/2014/main" id="{96ACC0AB-0F52-FB4F-97D7-CFBA3D19A74F}"/>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295942" name="Rectangle 5">
            <a:extLst>
              <a:ext uri="{FF2B5EF4-FFF2-40B4-BE49-F238E27FC236}">
                <a16:creationId xmlns:a16="http://schemas.microsoft.com/office/drawing/2014/main" id="{39823755-9596-5F4B-855E-7D9678B5BFBE}"/>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E77372C5-96FE-A145-96C1-24691993DBAC}"/>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295944" name="Text Box 7">
            <a:extLst>
              <a:ext uri="{FF2B5EF4-FFF2-40B4-BE49-F238E27FC236}">
                <a16:creationId xmlns:a16="http://schemas.microsoft.com/office/drawing/2014/main" id="{0FA635D9-B4F2-9648-88AB-9E8F82ED3D2B}"/>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4B38162B-115B-5A4A-A779-7AD10E27F7B6}"/>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E6C2DB04-AE3F-FE48-A602-8E4517687347}"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092" r:id="rId1"/>
    <p:sldLayoutId id="2147491093" r:id="rId2"/>
    <p:sldLayoutId id="2147491094" r:id="rId3"/>
    <p:sldLayoutId id="2147491095" r:id="rId4"/>
    <p:sldLayoutId id="2147491096" r:id="rId5"/>
    <p:sldLayoutId id="2147491097" r:id="rId6"/>
    <p:sldLayoutId id="2147491098" r:id="rId7"/>
    <p:sldLayoutId id="2147491099" r:id="rId8"/>
    <p:sldLayoutId id="2147491100" r:id="rId9"/>
    <p:sldLayoutId id="2147491101" r:id="rId10"/>
    <p:sldLayoutId id="2147491102"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62" name="Rectangle 1">
            <a:extLst>
              <a:ext uri="{FF2B5EF4-FFF2-40B4-BE49-F238E27FC236}">
                <a16:creationId xmlns:a16="http://schemas.microsoft.com/office/drawing/2014/main" id="{6B85DA10-F7DE-1F4E-B69E-545F33C37BED}"/>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96963" name="Rectangle 2">
            <a:extLst>
              <a:ext uri="{FF2B5EF4-FFF2-40B4-BE49-F238E27FC236}">
                <a16:creationId xmlns:a16="http://schemas.microsoft.com/office/drawing/2014/main" id="{4F53332C-E069-3B4E-A32B-0560C7D43F4A}"/>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96964" name="Line 3">
            <a:extLst>
              <a:ext uri="{FF2B5EF4-FFF2-40B4-BE49-F238E27FC236}">
                <a16:creationId xmlns:a16="http://schemas.microsoft.com/office/drawing/2014/main" id="{FB194D02-F2D7-FD46-8439-26E0F7436070}"/>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296965" name="Rectangle 4">
            <a:extLst>
              <a:ext uri="{FF2B5EF4-FFF2-40B4-BE49-F238E27FC236}">
                <a16:creationId xmlns:a16="http://schemas.microsoft.com/office/drawing/2014/main" id="{8D11C20A-8B0B-A146-A3B7-B254017C605A}"/>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296966" name="Rectangle 5">
            <a:extLst>
              <a:ext uri="{FF2B5EF4-FFF2-40B4-BE49-F238E27FC236}">
                <a16:creationId xmlns:a16="http://schemas.microsoft.com/office/drawing/2014/main" id="{D7C27F87-8F35-0E42-A0B1-931C9D5C7E35}"/>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5EED2D12-BAB9-1648-8DB2-D54F9B077368}"/>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296968" name="Text Box 7">
            <a:extLst>
              <a:ext uri="{FF2B5EF4-FFF2-40B4-BE49-F238E27FC236}">
                <a16:creationId xmlns:a16="http://schemas.microsoft.com/office/drawing/2014/main" id="{668BC09C-16AD-9545-88A6-AAD50BE48C07}"/>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2D06E1A5-A37D-B04D-A093-00EC9CF1FDFB}"/>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380FFE06-4F05-0848-9DFD-3C64FFBAC672}"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103" r:id="rId1"/>
    <p:sldLayoutId id="2147491104" r:id="rId2"/>
    <p:sldLayoutId id="2147491105" r:id="rId3"/>
    <p:sldLayoutId id="2147491106" r:id="rId4"/>
    <p:sldLayoutId id="2147491107" r:id="rId5"/>
    <p:sldLayoutId id="2147491108" r:id="rId6"/>
    <p:sldLayoutId id="2147491109" r:id="rId7"/>
    <p:sldLayoutId id="2147491110" r:id="rId8"/>
    <p:sldLayoutId id="2147491111" r:id="rId9"/>
    <p:sldLayoutId id="2147491112" r:id="rId10"/>
    <p:sldLayoutId id="2147491113"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7986" name="Rectangle 1">
            <a:extLst>
              <a:ext uri="{FF2B5EF4-FFF2-40B4-BE49-F238E27FC236}">
                <a16:creationId xmlns:a16="http://schemas.microsoft.com/office/drawing/2014/main" id="{F846B159-DEAF-FB4C-A65E-281BA37352AD}"/>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97987" name="Rectangle 2">
            <a:extLst>
              <a:ext uri="{FF2B5EF4-FFF2-40B4-BE49-F238E27FC236}">
                <a16:creationId xmlns:a16="http://schemas.microsoft.com/office/drawing/2014/main" id="{90FFC7A0-CC1F-5949-B036-13B8CD2D68D4}"/>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97988" name="Line 3">
            <a:extLst>
              <a:ext uri="{FF2B5EF4-FFF2-40B4-BE49-F238E27FC236}">
                <a16:creationId xmlns:a16="http://schemas.microsoft.com/office/drawing/2014/main" id="{6BAEBA65-0083-5D4C-83A8-C18BF30B963F}"/>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297989" name="Rectangle 4">
            <a:extLst>
              <a:ext uri="{FF2B5EF4-FFF2-40B4-BE49-F238E27FC236}">
                <a16:creationId xmlns:a16="http://schemas.microsoft.com/office/drawing/2014/main" id="{B63018EE-B033-DE4D-A52A-CC82EDDB9F1F}"/>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297990" name="Rectangle 5">
            <a:extLst>
              <a:ext uri="{FF2B5EF4-FFF2-40B4-BE49-F238E27FC236}">
                <a16:creationId xmlns:a16="http://schemas.microsoft.com/office/drawing/2014/main" id="{60A1EBEA-2B43-8046-B13E-FD45CE98C1B9}"/>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725F6D3B-7AE5-1842-AEAE-FBC6D019A46C}"/>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297992" name="Text Box 7">
            <a:extLst>
              <a:ext uri="{FF2B5EF4-FFF2-40B4-BE49-F238E27FC236}">
                <a16:creationId xmlns:a16="http://schemas.microsoft.com/office/drawing/2014/main" id="{BC1AB25E-EF59-8F44-9AE0-E1BE147B8BA4}"/>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ED80889E-6A9A-064B-86A6-2072DAEE8463}"/>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805FFB31-D89C-454F-A24B-EEACC2DB81B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114" r:id="rId1"/>
    <p:sldLayoutId id="2147491115" r:id="rId2"/>
    <p:sldLayoutId id="2147491116" r:id="rId3"/>
    <p:sldLayoutId id="2147491117" r:id="rId4"/>
    <p:sldLayoutId id="2147491118" r:id="rId5"/>
    <p:sldLayoutId id="2147491119" r:id="rId6"/>
    <p:sldLayoutId id="2147491120" r:id="rId7"/>
    <p:sldLayoutId id="2147491121" r:id="rId8"/>
    <p:sldLayoutId id="2147491122" r:id="rId9"/>
    <p:sldLayoutId id="2147491123" r:id="rId10"/>
    <p:sldLayoutId id="2147491124"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9010" name="Rectangle 1">
            <a:extLst>
              <a:ext uri="{FF2B5EF4-FFF2-40B4-BE49-F238E27FC236}">
                <a16:creationId xmlns:a16="http://schemas.microsoft.com/office/drawing/2014/main" id="{76D6416B-36A5-644E-B2B4-51BF0A908B33}"/>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99011" name="Rectangle 2">
            <a:extLst>
              <a:ext uri="{FF2B5EF4-FFF2-40B4-BE49-F238E27FC236}">
                <a16:creationId xmlns:a16="http://schemas.microsoft.com/office/drawing/2014/main" id="{173C4421-33A0-E04F-9C79-CB10CFEF1AA0}"/>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299012" name="Line 3">
            <a:extLst>
              <a:ext uri="{FF2B5EF4-FFF2-40B4-BE49-F238E27FC236}">
                <a16:creationId xmlns:a16="http://schemas.microsoft.com/office/drawing/2014/main" id="{24A695BD-4E71-DB4E-BACC-A2F44584EC99}"/>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299013" name="Rectangle 4">
            <a:extLst>
              <a:ext uri="{FF2B5EF4-FFF2-40B4-BE49-F238E27FC236}">
                <a16:creationId xmlns:a16="http://schemas.microsoft.com/office/drawing/2014/main" id="{E299F039-741A-FC41-9634-F8AF52ADF7BB}"/>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299014" name="Rectangle 5">
            <a:extLst>
              <a:ext uri="{FF2B5EF4-FFF2-40B4-BE49-F238E27FC236}">
                <a16:creationId xmlns:a16="http://schemas.microsoft.com/office/drawing/2014/main" id="{B8D61A46-05A5-9C48-BE40-62CAD2DAD939}"/>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57B1196C-5955-184B-B6DD-B057C28422F1}"/>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299016" name="Text Box 7">
            <a:extLst>
              <a:ext uri="{FF2B5EF4-FFF2-40B4-BE49-F238E27FC236}">
                <a16:creationId xmlns:a16="http://schemas.microsoft.com/office/drawing/2014/main" id="{56064033-C8F0-C940-A367-C265291D3D2B}"/>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F95CF428-B2C3-7045-86E0-5FD947EE3D68}"/>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9100363F-09E7-5348-A7F5-6DFD6D4CEAA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125" r:id="rId1"/>
    <p:sldLayoutId id="2147491126" r:id="rId2"/>
    <p:sldLayoutId id="2147491127" r:id="rId3"/>
    <p:sldLayoutId id="2147491128" r:id="rId4"/>
    <p:sldLayoutId id="2147491129" r:id="rId5"/>
    <p:sldLayoutId id="2147491130" r:id="rId6"/>
    <p:sldLayoutId id="2147491131" r:id="rId7"/>
    <p:sldLayoutId id="2147491132" r:id="rId8"/>
    <p:sldLayoutId id="2147491133" r:id="rId9"/>
    <p:sldLayoutId id="2147491134" r:id="rId10"/>
    <p:sldLayoutId id="2147491135"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0034" name="Rectangle 1">
            <a:extLst>
              <a:ext uri="{FF2B5EF4-FFF2-40B4-BE49-F238E27FC236}">
                <a16:creationId xmlns:a16="http://schemas.microsoft.com/office/drawing/2014/main" id="{6D428735-CFB1-9142-B3A9-62EA7A3FF7D0}"/>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0035" name="Rectangle 2">
            <a:extLst>
              <a:ext uri="{FF2B5EF4-FFF2-40B4-BE49-F238E27FC236}">
                <a16:creationId xmlns:a16="http://schemas.microsoft.com/office/drawing/2014/main" id="{D15934E2-9F6D-5F4F-AD64-1AAFEAA25F67}"/>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0036" name="Rectangle 3">
            <a:extLst>
              <a:ext uri="{FF2B5EF4-FFF2-40B4-BE49-F238E27FC236}">
                <a16:creationId xmlns:a16="http://schemas.microsoft.com/office/drawing/2014/main" id="{2DE4764D-4398-8E42-860F-07714C1B554F}"/>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00037" name="Rectangle 4">
            <a:extLst>
              <a:ext uri="{FF2B5EF4-FFF2-40B4-BE49-F238E27FC236}">
                <a16:creationId xmlns:a16="http://schemas.microsoft.com/office/drawing/2014/main" id="{A70EE6F8-CCC8-0C47-85C4-07EADCC6E4F2}"/>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F4FA8CCD-8D12-1041-A664-1AB9FA68B74C}"/>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00039" name="Text Box 6">
            <a:extLst>
              <a:ext uri="{FF2B5EF4-FFF2-40B4-BE49-F238E27FC236}">
                <a16:creationId xmlns:a16="http://schemas.microsoft.com/office/drawing/2014/main" id="{4354511D-384E-5149-BA89-199BC0CB75BE}"/>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FD11AB8B-26A0-094C-BA5E-D71C5B0D1B4E}"/>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9CFAA93A-93A7-6E47-A039-B192DF8813F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136" r:id="rId1"/>
    <p:sldLayoutId id="2147491137" r:id="rId2"/>
    <p:sldLayoutId id="2147491138" r:id="rId3"/>
    <p:sldLayoutId id="2147491139" r:id="rId4"/>
    <p:sldLayoutId id="2147491140" r:id="rId5"/>
    <p:sldLayoutId id="2147491141" r:id="rId6"/>
    <p:sldLayoutId id="2147491142" r:id="rId7"/>
    <p:sldLayoutId id="2147491143" r:id="rId8"/>
    <p:sldLayoutId id="2147491144" r:id="rId9"/>
    <p:sldLayoutId id="2147491145" r:id="rId10"/>
    <p:sldLayoutId id="2147491146"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1058" name="Rectangle 1">
            <a:extLst>
              <a:ext uri="{FF2B5EF4-FFF2-40B4-BE49-F238E27FC236}">
                <a16:creationId xmlns:a16="http://schemas.microsoft.com/office/drawing/2014/main" id="{E91191AC-051F-D844-B37C-39786BF7F7D4}"/>
              </a:ext>
            </a:extLst>
          </p:cNvPr>
          <p:cNvSpPr>
            <a:spLocks noChangeArrowheads="1"/>
          </p:cNvSpPr>
          <p:nvPr/>
        </p:nvSpPr>
        <p:spPr bwMode="auto">
          <a:xfrm>
            <a:off x="0" y="0"/>
            <a:ext cx="3038475" cy="68580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1059" name="Rectangle 2">
            <a:extLst>
              <a:ext uri="{FF2B5EF4-FFF2-40B4-BE49-F238E27FC236}">
                <a16:creationId xmlns:a16="http://schemas.microsoft.com/office/drawing/2014/main" id="{B4660C8D-2066-A344-BCCC-FD83CD2BCDA7}"/>
              </a:ext>
            </a:extLst>
          </p:cNvPr>
          <p:cNvSpPr>
            <a:spLocks noChangeArrowheads="1"/>
          </p:cNvSpPr>
          <p:nvPr/>
        </p:nvSpPr>
        <p:spPr bwMode="auto">
          <a:xfrm>
            <a:off x="3030538" y="0"/>
            <a:ext cx="47625" cy="68580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1060" name="Rectangle 3">
            <a:extLst>
              <a:ext uri="{FF2B5EF4-FFF2-40B4-BE49-F238E27FC236}">
                <a16:creationId xmlns:a16="http://schemas.microsoft.com/office/drawing/2014/main" id="{B429587F-1AC2-BB46-A249-BCC167F28152}"/>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01061" name="Rectangle 4">
            <a:extLst>
              <a:ext uri="{FF2B5EF4-FFF2-40B4-BE49-F238E27FC236}">
                <a16:creationId xmlns:a16="http://schemas.microsoft.com/office/drawing/2014/main" id="{5FD90F6D-FC9E-F543-A4B9-5F17A0968734}"/>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1BF998F5-DF1D-BA41-93EE-029D9CFD9644}"/>
              </a:ext>
            </a:extLst>
          </p:cNvPr>
          <p:cNvSpPr txBox="1">
            <a:spLocks noGrp="1"/>
          </p:cNvSpPr>
          <p:nvPr>
            <p:ph type="dt" sz="half" idx="2"/>
          </p:nvPr>
        </p:nvSpPr>
        <p:spPr>
          <a:xfrm>
            <a:off x="349250" y="6459538"/>
            <a:ext cx="1962150"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01063" name="Text Box 6">
            <a:extLst>
              <a:ext uri="{FF2B5EF4-FFF2-40B4-BE49-F238E27FC236}">
                <a16:creationId xmlns:a16="http://schemas.microsoft.com/office/drawing/2014/main" id="{05614741-ED04-9949-9D8D-2CFBDFE50440}"/>
              </a:ext>
            </a:extLst>
          </p:cNvPr>
          <p:cNvSpPr txBox="1">
            <a:spLocks noChangeArrowheads="1"/>
          </p:cNvSpPr>
          <p:nvPr/>
        </p:nvSpPr>
        <p:spPr bwMode="auto">
          <a:xfrm>
            <a:off x="3600450" y="6459538"/>
            <a:ext cx="34861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C1815641-0A86-8447-B987-8C5AC2B55251}"/>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637052"/>
                </a:solidFill>
                <a:uFillTx/>
                <a:latin typeface="Comic Sans MS" pitchFamily="66"/>
                <a:ea typeface="Microsoft YaHei"/>
                <a:cs typeface="Lucida Sans Unicode" pitchFamily="34"/>
              </a:defRPr>
            </a:lvl1pPr>
          </a:lstStyle>
          <a:p>
            <a:pPr>
              <a:defRPr/>
            </a:pPr>
            <a:fld id="{69F05211-82DC-654F-A6A1-D6C2095E97CC}"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147" r:id="rId1"/>
    <p:sldLayoutId id="2147491148" r:id="rId2"/>
    <p:sldLayoutId id="2147491149" r:id="rId3"/>
    <p:sldLayoutId id="2147491150" r:id="rId4"/>
    <p:sldLayoutId id="2147491151" r:id="rId5"/>
    <p:sldLayoutId id="2147491152" r:id="rId6"/>
    <p:sldLayoutId id="2147491153" r:id="rId7"/>
    <p:sldLayoutId id="2147491154" r:id="rId8"/>
    <p:sldLayoutId id="2147491155" r:id="rId9"/>
    <p:sldLayoutId id="2147491156" r:id="rId10"/>
    <p:sldLayoutId id="2147491157"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2082" name="Rectangle 1">
            <a:extLst>
              <a:ext uri="{FF2B5EF4-FFF2-40B4-BE49-F238E27FC236}">
                <a16:creationId xmlns:a16="http://schemas.microsoft.com/office/drawing/2014/main" id="{28F0A68B-DD9B-DB4D-9FCE-6E7BB904C723}"/>
              </a:ext>
            </a:extLst>
          </p:cNvPr>
          <p:cNvSpPr>
            <a:spLocks noChangeArrowheads="1"/>
          </p:cNvSpPr>
          <p:nvPr/>
        </p:nvSpPr>
        <p:spPr bwMode="auto">
          <a:xfrm>
            <a:off x="0" y="4953000"/>
            <a:ext cx="9142413" cy="19050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2083" name="Rectangle 2">
            <a:extLst>
              <a:ext uri="{FF2B5EF4-FFF2-40B4-BE49-F238E27FC236}">
                <a16:creationId xmlns:a16="http://schemas.microsoft.com/office/drawing/2014/main" id="{C885859B-5588-0E48-B280-0ECD6EDDB522}"/>
              </a:ext>
            </a:extLst>
          </p:cNvPr>
          <p:cNvSpPr>
            <a:spLocks noChangeArrowheads="1"/>
          </p:cNvSpPr>
          <p:nvPr/>
        </p:nvSpPr>
        <p:spPr bwMode="auto">
          <a:xfrm>
            <a:off x="0" y="4914900"/>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2084" name="Rectangle 3">
            <a:extLst>
              <a:ext uri="{FF2B5EF4-FFF2-40B4-BE49-F238E27FC236}">
                <a16:creationId xmlns:a16="http://schemas.microsoft.com/office/drawing/2014/main" id="{3CA34E28-BB3A-9745-9AF5-4F1432CF2F11}"/>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02085" name="Rectangle 4">
            <a:extLst>
              <a:ext uri="{FF2B5EF4-FFF2-40B4-BE49-F238E27FC236}">
                <a16:creationId xmlns:a16="http://schemas.microsoft.com/office/drawing/2014/main" id="{68E2FC52-776F-544D-BD31-28069D4B52CD}"/>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B362F526-F672-AC4C-BCCF-5AF3C30A7406}"/>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02087" name="Text Box 6">
            <a:extLst>
              <a:ext uri="{FF2B5EF4-FFF2-40B4-BE49-F238E27FC236}">
                <a16:creationId xmlns:a16="http://schemas.microsoft.com/office/drawing/2014/main" id="{0923CE15-40B8-AA40-93C0-94290FF34C41}"/>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8B3B4291-7733-4E46-9D3C-7E441DEB2E0F}"/>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29FCE387-9564-A145-AA92-ABD13953790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158" r:id="rId1"/>
    <p:sldLayoutId id="2147491159" r:id="rId2"/>
    <p:sldLayoutId id="2147491160" r:id="rId3"/>
    <p:sldLayoutId id="2147491161" r:id="rId4"/>
    <p:sldLayoutId id="2147491162" r:id="rId5"/>
    <p:sldLayoutId id="2147491163" r:id="rId6"/>
    <p:sldLayoutId id="2147491164" r:id="rId7"/>
    <p:sldLayoutId id="2147491165" r:id="rId8"/>
    <p:sldLayoutId id="2147491166" r:id="rId9"/>
    <p:sldLayoutId id="2147491167" r:id="rId10"/>
    <p:sldLayoutId id="2147491168"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3106" name="Rectangle 1">
            <a:extLst>
              <a:ext uri="{FF2B5EF4-FFF2-40B4-BE49-F238E27FC236}">
                <a16:creationId xmlns:a16="http://schemas.microsoft.com/office/drawing/2014/main" id="{E7ED5B2E-5DAA-A641-B4E0-EFEBC079D535}"/>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3107" name="Rectangle 2">
            <a:extLst>
              <a:ext uri="{FF2B5EF4-FFF2-40B4-BE49-F238E27FC236}">
                <a16:creationId xmlns:a16="http://schemas.microsoft.com/office/drawing/2014/main" id="{5BD5460D-39A5-8C44-A56B-65DE17CF2465}"/>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3108" name="Line 3">
            <a:extLst>
              <a:ext uri="{FF2B5EF4-FFF2-40B4-BE49-F238E27FC236}">
                <a16:creationId xmlns:a16="http://schemas.microsoft.com/office/drawing/2014/main" id="{D8ABF998-0C93-6B42-89B1-27D91EF04876}"/>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303109" name="Rectangle 4">
            <a:extLst>
              <a:ext uri="{FF2B5EF4-FFF2-40B4-BE49-F238E27FC236}">
                <a16:creationId xmlns:a16="http://schemas.microsoft.com/office/drawing/2014/main" id="{78057C31-95A5-3A4C-8247-5046EC13C13A}"/>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03110" name="Rectangle 5">
            <a:extLst>
              <a:ext uri="{FF2B5EF4-FFF2-40B4-BE49-F238E27FC236}">
                <a16:creationId xmlns:a16="http://schemas.microsoft.com/office/drawing/2014/main" id="{7BB5056B-F535-FD48-9EAE-AFD408F87324}"/>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BB1392FD-D3DD-7544-BEAC-5B71DE2C259A}"/>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03112" name="Text Box 7">
            <a:extLst>
              <a:ext uri="{FF2B5EF4-FFF2-40B4-BE49-F238E27FC236}">
                <a16:creationId xmlns:a16="http://schemas.microsoft.com/office/drawing/2014/main" id="{78711764-9CBD-E14B-BDBD-5621F609B6A8}"/>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1F3E5083-B2EC-DE42-A0D4-F9AF37225EAF}"/>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79762EC6-6359-2244-8A4B-8AEDE12B2ACD}"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169" r:id="rId1"/>
    <p:sldLayoutId id="2147491170" r:id="rId2"/>
    <p:sldLayoutId id="2147491171" r:id="rId3"/>
    <p:sldLayoutId id="2147491172" r:id="rId4"/>
    <p:sldLayoutId id="2147491173" r:id="rId5"/>
    <p:sldLayoutId id="2147491174" r:id="rId6"/>
    <p:sldLayoutId id="2147491175" r:id="rId7"/>
    <p:sldLayoutId id="2147491176" r:id="rId8"/>
    <p:sldLayoutId id="2147491177" r:id="rId9"/>
    <p:sldLayoutId id="2147491178" r:id="rId10"/>
    <p:sldLayoutId id="2147491179"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4" name="Rectangle 1">
            <a:extLst>
              <a:ext uri="{FF2B5EF4-FFF2-40B4-BE49-F238E27FC236}">
                <a16:creationId xmlns:a16="http://schemas.microsoft.com/office/drawing/2014/main" id="{A69271F1-7852-B54F-9B2D-1FBD1F07E21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8675" name="Rectangle 2">
            <a:extLst>
              <a:ext uri="{FF2B5EF4-FFF2-40B4-BE49-F238E27FC236}">
                <a16:creationId xmlns:a16="http://schemas.microsoft.com/office/drawing/2014/main" id="{F6267CC7-39E3-1D49-BA0D-75CDD147DB0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A412FA6F-03A0-8C46-9AF7-B64F3BDF2CE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28677" name="Text Box 4">
            <a:extLst>
              <a:ext uri="{FF2B5EF4-FFF2-40B4-BE49-F238E27FC236}">
                <a16:creationId xmlns:a16="http://schemas.microsoft.com/office/drawing/2014/main" id="{57326B7C-BF97-1D46-8B68-9960A483780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F278A17-93DD-274A-8298-5B5026F738B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E2DCBCA1-7D24-0B43-BC97-8EAAF161C304}"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221" r:id="rId1"/>
    <p:sldLayoutId id="2147488222" r:id="rId2"/>
    <p:sldLayoutId id="2147488223" r:id="rId3"/>
    <p:sldLayoutId id="2147488224" r:id="rId4"/>
    <p:sldLayoutId id="2147488225" r:id="rId5"/>
    <p:sldLayoutId id="2147488226" r:id="rId6"/>
    <p:sldLayoutId id="2147488227" r:id="rId7"/>
    <p:sldLayoutId id="2147488228" r:id="rId8"/>
    <p:sldLayoutId id="2147488229" r:id="rId9"/>
    <p:sldLayoutId id="2147488230" r:id="rId10"/>
    <p:sldLayoutId id="214748823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4130" name="Rectangle 1">
            <a:extLst>
              <a:ext uri="{FF2B5EF4-FFF2-40B4-BE49-F238E27FC236}">
                <a16:creationId xmlns:a16="http://schemas.microsoft.com/office/drawing/2014/main" id="{F7E608C2-6A55-834E-89F3-3600D4827E38}"/>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4131" name="Rectangle 2">
            <a:extLst>
              <a:ext uri="{FF2B5EF4-FFF2-40B4-BE49-F238E27FC236}">
                <a16:creationId xmlns:a16="http://schemas.microsoft.com/office/drawing/2014/main" id="{BF1EFE9E-F4FC-8745-A8E0-FF9107A25F84}"/>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4132" name="Rectangle 3">
            <a:extLst>
              <a:ext uri="{FF2B5EF4-FFF2-40B4-BE49-F238E27FC236}">
                <a16:creationId xmlns:a16="http://schemas.microsoft.com/office/drawing/2014/main" id="{76776A89-D15B-134F-80B8-3BD8B9C596E0}"/>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04133" name="Rectangle 4">
            <a:extLst>
              <a:ext uri="{FF2B5EF4-FFF2-40B4-BE49-F238E27FC236}">
                <a16:creationId xmlns:a16="http://schemas.microsoft.com/office/drawing/2014/main" id="{EAD18858-4FC0-394D-B132-1D3642FB6B6F}"/>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C37FF63C-C64E-E044-8394-68A33FF289EF}"/>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04135" name="Text Box 6">
            <a:extLst>
              <a:ext uri="{FF2B5EF4-FFF2-40B4-BE49-F238E27FC236}">
                <a16:creationId xmlns:a16="http://schemas.microsoft.com/office/drawing/2014/main" id="{63C67541-82D9-D248-B1E4-3135A9F9FE69}"/>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60D3016A-1686-6F4D-9F3F-917C592198C9}"/>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2DD9C2F5-B585-654E-8EC7-2F36DB6BBCE4}"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180" r:id="rId1"/>
    <p:sldLayoutId id="2147491181" r:id="rId2"/>
    <p:sldLayoutId id="2147491182" r:id="rId3"/>
    <p:sldLayoutId id="2147491183" r:id="rId4"/>
    <p:sldLayoutId id="2147491184" r:id="rId5"/>
    <p:sldLayoutId id="2147491185" r:id="rId6"/>
    <p:sldLayoutId id="2147491186" r:id="rId7"/>
    <p:sldLayoutId id="2147491187" r:id="rId8"/>
    <p:sldLayoutId id="2147491188" r:id="rId9"/>
    <p:sldLayoutId id="2147491189" r:id="rId10"/>
    <p:sldLayoutId id="2147491190"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6178" name="Rectangle 1">
            <a:extLst>
              <a:ext uri="{FF2B5EF4-FFF2-40B4-BE49-F238E27FC236}">
                <a16:creationId xmlns:a16="http://schemas.microsoft.com/office/drawing/2014/main" id="{D2DD7ED8-CA3D-024C-8EB6-685BB82C6788}"/>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6179" name="Rectangle 2">
            <a:extLst>
              <a:ext uri="{FF2B5EF4-FFF2-40B4-BE49-F238E27FC236}">
                <a16:creationId xmlns:a16="http://schemas.microsoft.com/office/drawing/2014/main" id="{7782CB5A-132E-7446-87B4-8919E7A9B013}"/>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6180" name="Line 3">
            <a:extLst>
              <a:ext uri="{FF2B5EF4-FFF2-40B4-BE49-F238E27FC236}">
                <a16:creationId xmlns:a16="http://schemas.microsoft.com/office/drawing/2014/main" id="{D06ADB75-128D-BD42-AA5B-ACE1D92016E2}"/>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306181" name="Rectangle 4">
            <a:extLst>
              <a:ext uri="{FF2B5EF4-FFF2-40B4-BE49-F238E27FC236}">
                <a16:creationId xmlns:a16="http://schemas.microsoft.com/office/drawing/2014/main" id="{99DF3CDC-443F-864F-A65A-55109AE6A105}"/>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06182" name="Rectangle 5">
            <a:extLst>
              <a:ext uri="{FF2B5EF4-FFF2-40B4-BE49-F238E27FC236}">
                <a16:creationId xmlns:a16="http://schemas.microsoft.com/office/drawing/2014/main" id="{161877C1-8CD8-D746-B4AD-820AE7B207E0}"/>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E92AE792-4CC8-B84F-A373-8131FCA3FF69}"/>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06184" name="Text Box 7">
            <a:extLst>
              <a:ext uri="{FF2B5EF4-FFF2-40B4-BE49-F238E27FC236}">
                <a16:creationId xmlns:a16="http://schemas.microsoft.com/office/drawing/2014/main" id="{05BC5BBA-98B8-3C43-BB54-6D9ED83CED4F}"/>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24E39962-B6F3-034F-BC85-AB1977F129F9}"/>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9CAFD15-2653-D14B-97A2-E1DC9EC9732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202" r:id="rId1"/>
    <p:sldLayoutId id="2147491203" r:id="rId2"/>
    <p:sldLayoutId id="2147491204" r:id="rId3"/>
    <p:sldLayoutId id="2147491205" r:id="rId4"/>
    <p:sldLayoutId id="2147491206" r:id="rId5"/>
    <p:sldLayoutId id="2147491207" r:id="rId6"/>
    <p:sldLayoutId id="2147491208" r:id="rId7"/>
    <p:sldLayoutId id="2147491209" r:id="rId8"/>
    <p:sldLayoutId id="2147491210" r:id="rId9"/>
    <p:sldLayoutId id="2147491211" r:id="rId10"/>
    <p:sldLayoutId id="2147491212"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02" name="Rectangle 1">
            <a:extLst>
              <a:ext uri="{FF2B5EF4-FFF2-40B4-BE49-F238E27FC236}">
                <a16:creationId xmlns:a16="http://schemas.microsoft.com/office/drawing/2014/main" id="{47463895-709C-9643-A1B3-F1C9F27ADD6A}"/>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7203" name="Rectangle 2">
            <a:extLst>
              <a:ext uri="{FF2B5EF4-FFF2-40B4-BE49-F238E27FC236}">
                <a16:creationId xmlns:a16="http://schemas.microsoft.com/office/drawing/2014/main" id="{081707CA-9DD4-664F-BBFB-FFB9407D6F6A}"/>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7204" name="Line 3">
            <a:extLst>
              <a:ext uri="{FF2B5EF4-FFF2-40B4-BE49-F238E27FC236}">
                <a16:creationId xmlns:a16="http://schemas.microsoft.com/office/drawing/2014/main" id="{8EEC88BE-2C38-6C4D-9584-313E990D80AE}"/>
              </a:ext>
            </a:extLst>
          </p:cNvPr>
          <p:cNvSpPr>
            <a:spLocks/>
          </p:cNvSpPr>
          <p:nvPr/>
        </p:nvSpPr>
        <p:spPr bwMode="auto">
          <a:xfrm>
            <a:off x="906463" y="4343400"/>
            <a:ext cx="7405687" cy="1588"/>
          </a:xfrm>
          <a:custGeom>
            <a:avLst/>
            <a:gdLst>
              <a:gd name="T0" fmla="*/ 3702845 w 7405689"/>
              <a:gd name="T1" fmla="*/ 0 h 1591"/>
              <a:gd name="T2" fmla="*/ 7405689 w 7405689"/>
              <a:gd name="T3" fmla="*/ 796 h 1591"/>
              <a:gd name="T4" fmla="*/ 3702845 w 7405689"/>
              <a:gd name="T5" fmla="*/ 1591 h 1591"/>
              <a:gd name="T6" fmla="*/ 0 w 7405689"/>
              <a:gd name="T7" fmla="*/ 796 h 1591"/>
              <a:gd name="T8" fmla="*/ 0 w 7405689"/>
              <a:gd name="T9" fmla="*/ 0 h 1591"/>
              <a:gd name="T10" fmla="*/ 7405689 w 7405689"/>
              <a:gd name="T11" fmla="*/ 1591 h 1591"/>
              <a:gd name="T12" fmla="*/ 17694720 60000 65536"/>
              <a:gd name="T13" fmla="*/ 0 60000 65536"/>
              <a:gd name="T14" fmla="*/ 5898240 60000 65536"/>
              <a:gd name="T15" fmla="*/ 11796480 60000 65536"/>
              <a:gd name="T16" fmla="*/ 5898240 60000 65536"/>
              <a:gd name="T17" fmla="*/ 17694720 60000 65536"/>
              <a:gd name="T18" fmla="*/ 0 w 7405689"/>
              <a:gd name="T19" fmla="*/ 0 h 1591"/>
              <a:gd name="T20" fmla="*/ 7405689 w 7405689"/>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05689" h="1591">
                <a:moveTo>
                  <a:pt x="0" y="0"/>
                </a:moveTo>
                <a:lnTo>
                  <a:pt x="7405689"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307205" name="Rectangle 4">
            <a:extLst>
              <a:ext uri="{FF2B5EF4-FFF2-40B4-BE49-F238E27FC236}">
                <a16:creationId xmlns:a16="http://schemas.microsoft.com/office/drawing/2014/main" id="{32D7BA22-DE24-5D4F-8593-1F476634784B}"/>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07206" name="Rectangle 5">
            <a:extLst>
              <a:ext uri="{FF2B5EF4-FFF2-40B4-BE49-F238E27FC236}">
                <a16:creationId xmlns:a16="http://schemas.microsoft.com/office/drawing/2014/main" id="{DACF7391-4FA4-4A43-8B8D-1B2472685E86}"/>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79548BF6-99FA-7649-8F64-B53A71B1DF2E}"/>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07208" name="Text Box 7">
            <a:extLst>
              <a:ext uri="{FF2B5EF4-FFF2-40B4-BE49-F238E27FC236}">
                <a16:creationId xmlns:a16="http://schemas.microsoft.com/office/drawing/2014/main" id="{EEC87504-4202-1E44-8CC2-026D875DE7DB}"/>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07126805-B4C9-4A4E-9D76-9F825CDCF20D}"/>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5B519659-3BB2-6244-87CC-B11B76242174}"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213" r:id="rId1"/>
    <p:sldLayoutId id="2147491214" r:id="rId2"/>
    <p:sldLayoutId id="2147491215" r:id="rId3"/>
    <p:sldLayoutId id="2147491216" r:id="rId4"/>
    <p:sldLayoutId id="2147491217" r:id="rId5"/>
    <p:sldLayoutId id="2147491218" r:id="rId6"/>
    <p:sldLayoutId id="2147491219" r:id="rId7"/>
    <p:sldLayoutId id="2147491220" r:id="rId8"/>
    <p:sldLayoutId id="2147491221" r:id="rId9"/>
    <p:sldLayoutId id="2147491222" r:id="rId10"/>
    <p:sldLayoutId id="2147491223"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8226" name="Rectangle 1">
            <a:extLst>
              <a:ext uri="{FF2B5EF4-FFF2-40B4-BE49-F238E27FC236}">
                <a16:creationId xmlns:a16="http://schemas.microsoft.com/office/drawing/2014/main" id="{AACCCE65-9E1E-1E49-9F0B-466BA1395636}"/>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8227" name="Rectangle 2">
            <a:extLst>
              <a:ext uri="{FF2B5EF4-FFF2-40B4-BE49-F238E27FC236}">
                <a16:creationId xmlns:a16="http://schemas.microsoft.com/office/drawing/2014/main" id="{FB79C30F-25A0-D048-8197-2CEC7EF6D5D8}"/>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8228" name="Line 3">
            <a:extLst>
              <a:ext uri="{FF2B5EF4-FFF2-40B4-BE49-F238E27FC236}">
                <a16:creationId xmlns:a16="http://schemas.microsoft.com/office/drawing/2014/main" id="{EE54326F-0064-6041-B368-D9D4752E89AE}"/>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308229" name="Rectangle 4">
            <a:extLst>
              <a:ext uri="{FF2B5EF4-FFF2-40B4-BE49-F238E27FC236}">
                <a16:creationId xmlns:a16="http://schemas.microsoft.com/office/drawing/2014/main" id="{035E5D4F-11CF-1442-8528-D0F883DEB2C1}"/>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08230" name="Rectangle 5">
            <a:extLst>
              <a:ext uri="{FF2B5EF4-FFF2-40B4-BE49-F238E27FC236}">
                <a16:creationId xmlns:a16="http://schemas.microsoft.com/office/drawing/2014/main" id="{0E49B992-CFAE-4243-87A9-9332582149B6}"/>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976D5FF6-3C9D-8641-8A3F-F13534A7A4F7}"/>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08232" name="Text Box 7">
            <a:extLst>
              <a:ext uri="{FF2B5EF4-FFF2-40B4-BE49-F238E27FC236}">
                <a16:creationId xmlns:a16="http://schemas.microsoft.com/office/drawing/2014/main" id="{4D529BE2-758B-8446-AC71-F1FB23A2EA00}"/>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45F10CE2-AEA6-6343-A8EF-44427F424F7D}"/>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C15F13D2-18B7-4347-B5E0-A5993F60A92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224" r:id="rId1"/>
    <p:sldLayoutId id="2147491225" r:id="rId2"/>
    <p:sldLayoutId id="2147491226" r:id="rId3"/>
    <p:sldLayoutId id="2147491227" r:id="rId4"/>
    <p:sldLayoutId id="2147491228" r:id="rId5"/>
    <p:sldLayoutId id="2147491229" r:id="rId6"/>
    <p:sldLayoutId id="2147491230" r:id="rId7"/>
    <p:sldLayoutId id="2147491231" r:id="rId8"/>
    <p:sldLayoutId id="2147491232" r:id="rId9"/>
    <p:sldLayoutId id="2147491233" r:id="rId10"/>
    <p:sldLayoutId id="2147491234"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9250" name="Rectangle 1">
            <a:extLst>
              <a:ext uri="{FF2B5EF4-FFF2-40B4-BE49-F238E27FC236}">
                <a16:creationId xmlns:a16="http://schemas.microsoft.com/office/drawing/2014/main" id="{CC4D2A98-67D7-3B42-A5F7-C2B4BEA35568}"/>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9251" name="Rectangle 2">
            <a:extLst>
              <a:ext uri="{FF2B5EF4-FFF2-40B4-BE49-F238E27FC236}">
                <a16:creationId xmlns:a16="http://schemas.microsoft.com/office/drawing/2014/main" id="{C32A6A71-AAD7-E446-A036-83E27012AACE}"/>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09252" name="Line 3">
            <a:extLst>
              <a:ext uri="{FF2B5EF4-FFF2-40B4-BE49-F238E27FC236}">
                <a16:creationId xmlns:a16="http://schemas.microsoft.com/office/drawing/2014/main" id="{CA20D5DB-3993-0E4B-AD5E-C07B2387D7C5}"/>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309253" name="Rectangle 4">
            <a:extLst>
              <a:ext uri="{FF2B5EF4-FFF2-40B4-BE49-F238E27FC236}">
                <a16:creationId xmlns:a16="http://schemas.microsoft.com/office/drawing/2014/main" id="{AFDAB4AA-1F08-7542-B926-95940301D5BE}"/>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09254" name="Rectangle 5">
            <a:extLst>
              <a:ext uri="{FF2B5EF4-FFF2-40B4-BE49-F238E27FC236}">
                <a16:creationId xmlns:a16="http://schemas.microsoft.com/office/drawing/2014/main" id="{D0585FDC-3FCB-9D45-8EA6-262BC13B2949}"/>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A5217F99-C969-E942-84A0-0F65B3D0B5EB}"/>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09256" name="Text Box 7">
            <a:extLst>
              <a:ext uri="{FF2B5EF4-FFF2-40B4-BE49-F238E27FC236}">
                <a16:creationId xmlns:a16="http://schemas.microsoft.com/office/drawing/2014/main" id="{65BDEA04-B0D4-9B4A-B92E-C863B89E7227}"/>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9EFE1109-5F1D-284F-89AC-E31FADBAFD59}"/>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44A37364-B901-F94C-BAC5-26D05B20B41D}"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235" r:id="rId1"/>
    <p:sldLayoutId id="2147491236" r:id="rId2"/>
    <p:sldLayoutId id="2147491237" r:id="rId3"/>
    <p:sldLayoutId id="2147491238" r:id="rId4"/>
    <p:sldLayoutId id="2147491239" r:id="rId5"/>
    <p:sldLayoutId id="2147491240" r:id="rId6"/>
    <p:sldLayoutId id="2147491241" r:id="rId7"/>
    <p:sldLayoutId id="2147491242" r:id="rId8"/>
    <p:sldLayoutId id="2147491243" r:id="rId9"/>
    <p:sldLayoutId id="2147491244" r:id="rId10"/>
    <p:sldLayoutId id="2147491245"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0274" name="Rectangle 1">
            <a:extLst>
              <a:ext uri="{FF2B5EF4-FFF2-40B4-BE49-F238E27FC236}">
                <a16:creationId xmlns:a16="http://schemas.microsoft.com/office/drawing/2014/main" id="{1FD38561-DCF4-B544-B24E-D761C6E3431F}"/>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0275" name="Rectangle 2">
            <a:extLst>
              <a:ext uri="{FF2B5EF4-FFF2-40B4-BE49-F238E27FC236}">
                <a16:creationId xmlns:a16="http://schemas.microsoft.com/office/drawing/2014/main" id="{5B9DE353-6ED9-A34D-8DC9-928F1ED81E91}"/>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0276" name="Line 3">
            <a:extLst>
              <a:ext uri="{FF2B5EF4-FFF2-40B4-BE49-F238E27FC236}">
                <a16:creationId xmlns:a16="http://schemas.microsoft.com/office/drawing/2014/main" id="{904B2E72-1337-8A44-A580-54034F1C23C3}"/>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310277" name="Rectangle 4">
            <a:extLst>
              <a:ext uri="{FF2B5EF4-FFF2-40B4-BE49-F238E27FC236}">
                <a16:creationId xmlns:a16="http://schemas.microsoft.com/office/drawing/2014/main" id="{F621F5CC-57BD-B24C-845F-95A655EE34D9}"/>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10278" name="Rectangle 5">
            <a:extLst>
              <a:ext uri="{FF2B5EF4-FFF2-40B4-BE49-F238E27FC236}">
                <a16:creationId xmlns:a16="http://schemas.microsoft.com/office/drawing/2014/main" id="{385932F2-C2AA-524B-978C-9A0805C3A088}"/>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C483B6B0-84B7-2C4D-A07A-51403925F336}"/>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10280" name="Text Box 7">
            <a:extLst>
              <a:ext uri="{FF2B5EF4-FFF2-40B4-BE49-F238E27FC236}">
                <a16:creationId xmlns:a16="http://schemas.microsoft.com/office/drawing/2014/main" id="{25394C68-9E37-6D48-B671-31F04C772B72}"/>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6E14EB13-774C-274C-9E4F-4E49E5CBCA82}"/>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B9CE6F6C-2776-5A4C-9AE5-4D3F94C0B2F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246" r:id="rId1"/>
    <p:sldLayoutId id="2147491247" r:id="rId2"/>
    <p:sldLayoutId id="2147491248" r:id="rId3"/>
    <p:sldLayoutId id="2147491249" r:id="rId4"/>
    <p:sldLayoutId id="2147491250" r:id="rId5"/>
    <p:sldLayoutId id="2147491251" r:id="rId6"/>
    <p:sldLayoutId id="2147491252" r:id="rId7"/>
    <p:sldLayoutId id="2147491253" r:id="rId8"/>
    <p:sldLayoutId id="2147491254" r:id="rId9"/>
    <p:sldLayoutId id="2147491255" r:id="rId10"/>
    <p:sldLayoutId id="2147491256"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1298" name="Rectangle 1">
            <a:extLst>
              <a:ext uri="{FF2B5EF4-FFF2-40B4-BE49-F238E27FC236}">
                <a16:creationId xmlns:a16="http://schemas.microsoft.com/office/drawing/2014/main" id="{224E206A-2599-9245-B37F-FE01FCD92586}"/>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1299" name="Rectangle 2">
            <a:extLst>
              <a:ext uri="{FF2B5EF4-FFF2-40B4-BE49-F238E27FC236}">
                <a16:creationId xmlns:a16="http://schemas.microsoft.com/office/drawing/2014/main" id="{3436B4CF-B71B-B14D-9310-18A3D8165BC5}"/>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1300" name="Rectangle 3">
            <a:extLst>
              <a:ext uri="{FF2B5EF4-FFF2-40B4-BE49-F238E27FC236}">
                <a16:creationId xmlns:a16="http://schemas.microsoft.com/office/drawing/2014/main" id="{B82CB638-F5EF-0541-85F5-F3931F4EAF41}"/>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11301" name="Rectangle 4">
            <a:extLst>
              <a:ext uri="{FF2B5EF4-FFF2-40B4-BE49-F238E27FC236}">
                <a16:creationId xmlns:a16="http://schemas.microsoft.com/office/drawing/2014/main" id="{C3F9561D-1A9B-4C40-857F-1E7BF03AB286}"/>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12032499-D985-2742-8F1D-446BAE65EA3B}"/>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11303" name="Text Box 6">
            <a:extLst>
              <a:ext uri="{FF2B5EF4-FFF2-40B4-BE49-F238E27FC236}">
                <a16:creationId xmlns:a16="http://schemas.microsoft.com/office/drawing/2014/main" id="{488B747B-7F96-EE41-9CEA-B08F2794D21F}"/>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83502FB7-FC71-6140-93D1-3EF235CE4432}"/>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38FE3889-6922-5744-A1EF-7654FCAF877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257" r:id="rId1"/>
    <p:sldLayoutId id="2147491258" r:id="rId2"/>
    <p:sldLayoutId id="2147491259" r:id="rId3"/>
    <p:sldLayoutId id="2147491260" r:id="rId4"/>
    <p:sldLayoutId id="2147491261" r:id="rId5"/>
    <p:sldLayoutId id="2147491262" r:id="rId6"/>
    <p:sldLayoutId id="2147491263" r:id="rId7"/>
    <p:sldLayoutId id="2147491264" r:id="rId8"/>
    <p:sldLayoutId id="2147491265" r:id="rId9"/>
    <p:sldLayoutId id="2147491266" r:id="rId10"/>
    <p:sldLayoutId id="2147491267"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2322" name="Rectangle 1">
            <a:extLst>
              <a:ext uri="{FF2B5EF4-FFF2-40B4-BE49-F238E27FC236}">
                <a16:creationId xmlns:a16="http://schemas.microsoft.com/office/drawing/2014/main" id="{0CA6D28E-EC4A-A946-B7AC-D8CBA19F7A20}"/>
              </a:ext>
            </a:extLst>
          </p:cNvPr>
          <p:cNvSpPr>
            <a:spLocks noChangeArrowheads="1"/>
          </p:cNvSpPr>
          <p:nvPr/>
        </p:nvSpPr>
        <p:spPr bwMode="auto">
          <a:xfrm>
            <a:off x="0" y="0"/>
            <a:ext cx="3038475" cy="68580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2323" name="Rectangle 2">
            <a:extLst>
              <a:ext uri="{FF2B5EF4-FFF2-40B4-BE49-F238E27FC236}">
                <a16:creationId xmlns:a16="http://schemas.microsoft.com/office/drawing/2014/main" id="{FA7A6ADE-405E-0247-9358-887E1D047A2B}"/>
              </a:ext>
            </a:extLst>
          </p:cNvPr>
          <p:cNvSpPr>
            <a:spLocks noChangeArrowheads="1"/>
          </p:cNvSpPr>
          <p:nvPr/>
        </p:nvSpPr>
        <p:spPr bwMode="auto">
          <a:xfrm>
            <a:off x="3030538" y="0"/>
            <a:ext cx="47625" cy="68580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2324" name="Rectangle 3">
            <a:extLst>
              <a:ext uri="{FF2B5EF4-FFF2-40B4-BE49-F238E27FC236}">
                <a16:creationId xmlns:a16="http://schemas.microsoft.com/office/drawing/2014/main" id="{53C8A5E9-D526-4A42-8263-DA22289BD884}"/>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12325" name="Rectangle 4">
            <a:extLst>
              <a:ext uri="{FF2B5EF4-FFF2-40B4-BE49-F238E27FC236}">
                <a16:creationId xmlns:a16="http://schemas.microsoft.com/office/drawing/2014/main" id="{906A9940-5E43-0344-B781-25058EFCC1DA}"/>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A8B14586-12A9-854E-B375-F2E5044EB2F0}"/>
              </a:ext>
            </a:extLst>
          </p:cNvPr>
          <p:cNvSpPr txBox="1">
            <a:spLocks noGrp="1"/>
          </p:cNvSpPr>
          <p:nvPr>
            <p:ph type="dt" sz="half" idx="2"/>
          </p:nvPr>
        </p:nvSpPr>
        <p:spPr>
          <a:xfrm>
            <a:off x="349250" y="6459538"/>
            <a:ext cx="1962150"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12327" name="Text Box 6">
            <a:extLst>
              <a:ext uri="{FF2B5EF4-FFF2-40B4-BE49-F238E27FC236}">
                <a16:creationId xmlns:a16="http://schemas.microsoft.com/office/drawing/2014/main" id="{0F96F4E6-D60E-094C-889B-6C58592FFA57}"/>
              </a:ext>
            </a:extLst>
          </p:cNvPr>
          <p:cNvSpPr txBox="1">
            <a:spLocks noChangeArrowheads="1"/>
          </p:cNvSpPr>
          <p:nvPr/>
        </p:nvSpPr>
        <p:spPr bwMode="auto">
          <a:xfrm>
            <a:off x="3600450" y="6459538"/>
            <a:ext cx="34861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88F8D0F1-2EA7-F94D-9948-7E04DE4823B0}"/>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637052"/>
                </a:solidFill>
                <a:uFillTx/>
                <a:latin typeface="Comic Sans MS" pitchFamily="66"/>
                <a:ea typeface="Microsoft YaHei"/>
                <a:cs typeface="Lucida Sans Unicode" pitchFamily="34"/>
              </a:defRPr>
            </a:lvl1pPr>
          </a:lstStyle>
          <a:p>
            <a:pPr>
              <a:defRPr/>
            </a:pPr>
            <a:fld id="{A4EB6A01-CCB3-1142-8861-7F24D0B27A51}"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268" r:id="rId1"/>
    <p:sldLayoutId id="2147491269" r:id="rId2"/>
    <p:sldLayoutId id="2147491270" r:id="rId3"/>
    <p:sldLayoutId id="2147491271" r:id="rId4"/>
    <p:sldLayoutId id="2147491272" r:id="rId5"/>
    <p:sldLayoutId id="2147491273" r:id="rId6"/>
    <p:sldLayoutId id="2147491274" r:id="rId7"/>
    <p:sldLayoutId id="2147491275" r:id="rId8"/>
    <p:sldLayoutId id="2147491276" r:id="rId9"/>
    <p:sldLayoutId id="2147491277" r:id="rId10"/>
    <p:sldLayoutId id="2147491278"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3346" name="Rectangle 1">
            <a:extLst>
              <a:ext uri="{FF2B5EF4-FFF2-40B4-BE49-F238E27FC236}">
                <a16:creationId xmlns:a16="http://schemas.microsoft.com/office/drawing/2014/main" id="{EAC7E3DC-DD43-8648-8255-AE982D05D57C}"/>
              </a:ext>
            </a:extLst>
          </p:cNvPr>
          <p:cNvSpPr>
            <a:spLocks noChangeArrowheads="1"/>
          </p:cNvSpPr>
          <p:nvPr/>
        </p:nvSpPr>
        <p:spPr bwMode="auto">
          <a:xfrm>
            <a:off x="0" y="4953000"/>
            <a:ext cx="9142413" cy="19050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3347" name="Rectangle 2">
            <a:extLst>
              <a:ext uri="{FF2B5EF4-FFF2-40B4-BE49-F238E27FC236}">
                <a16:creationId xmlns:a16="http://schemas.microsoft.com/office/drawing/2014/main" id="{6A95D73F-F084-9140-A5BA-4324BC702808}"/>
              </a:ext>
            </a:extLst>
          </p:cNvPr>
          <p:cNvSpPr>
            <a:spLocks noChangeArrowheads="1"/>
          </p:cNvSpPr>
          <p:nvPr/>
        </p:nvSpPr>
        <p:spPr bwMode="auto">
          <a:xfrm>
            <a:off x="0" y="4914900"/>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3348" name="Rectangle 3">
            <a:extLst>
              <a:ext uri="{FF2B5EF4-FFF2-40B4-BE49-F238E27FC236}">
                <a16:creationId xmlns:a16="http://schemas.microsoft.com/office/drawing/2014/main" id="{29F83D79-4324-3E47-AA65-BC100AD491CE}"/>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13349" name="Rectangle 4">
            <a:extLst>
              <a:ext uri="{FF2B5EF4-FFF2-40B4-BE49-F238E27FC236}">
                <a16:creationId xmlns:a16="http://schemas.microsoft.com/office/drawing/2014/main" id="{B7DA4782-C81F-B649-ACB8-84E38459DF6A}"/>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C738E447-BF53-C642-8830-BCAA6A05F9C4}"/>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13351" name="Text Box 6">
            <a:extLst>
              <a:ext uri="{FF2B5EF4-FFF2-40B4-BE49-F238E27FC236}">
                <a16:creationId xmlns:a16="http://schemas.microsoft.com/office/drawing/2014/main" id="{916FEB91-9392-FE45-B18F-6F19132AC301}"/>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BEF4DAD9-1CC2-624B-BB99-AF5FE7F42958}"/>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7ED917A3-5DAB-E845-9588-F531EC948859}"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279" r:id="rId1"/>
    <p:sldLayoutId id="2147491280" r:id="rId2"/>
    <p:sldLayoutId id="2147491281" r:id="rId3"/>
    <p:sldLayoutId id="2147491282" r:id="rId4"/>
    <p:sldLayoutId id="2147491283" r:id="rId5"/>
    <p:sldLayoutId id="2147491284" r:id="rId6"/>
    <p:sldLayoutId id="2147491285" r:id="rId7"/>
    <p:sldLayoutId id="2147491286" r:id="rId8"/>
    <p:sldLayoutId id="2147491287" r:id="rId9"/>
    <p:sldLayoutId id="2147491288" r:id="rId10"/>
    <p:sldLayoutId id="2147491289"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4370" name="Rectangle 1">
            <a:extLst>
              <a:ext uri="{FF2B5EF4-FFF2-40B4-BE49-F238E27FC236}">
                <a16:creationId xmlns:a16="http://schemas.microsoft.com/office/drawing/2014/main" id="{FFCDE592-9046-0F41-B125-BD115061B42C}"/>
              </a:ext>
            </a:extLst>
          </p:cNvPr>
          <p:cNvSpPr>
            <a:spLocks noChangeArrowheads="1"/>
          </p:cNvSpPr>
          <p:nvPr/>
        </p:nvSpPr>
        <p:spPr bwMode="auto">
          <a:xfrm>
            <a:off x="0" y="6400800"/>
            <a:ext cx="9144000"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4371" name="Rectangle 2">
            <a:extLst>
              <a:ext uri="{FF2B5EF4-FFF2-40B4-BE49-F238E27FC236}">
                <a16:creationId xmlns:a16="http://schemas.microsoft.com/office/drawing/2014/main" id="{ECFA3D9D-90C0-C64B-8F4C-B8357E8FFB35}"/>
              </a:ext>
            </a:extLst>
          </p:cNvPr>
          <p:cNvSpPr>
            <a:spLocks noChangeArrowheads="1"/>
          </p:cNvSpPr>
          <p:nvPr/>
        </p:nvSpPr>
        <p:spPr bwMode="auto">
          <a:xfrm>
            <a:off x="0" y="6334125"/>
            <a:ext cx="9144000" cy="66675"/>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4372" name="Line 3">
            <a:extLst>
              <a:ext uri="{FF2B5EF4-FFF2-40B4-BE49-F238E27FC236}">
                <a16:creationId xmlns:a16="http://schemas.microsoft.com/office/drawing/2014/main" id="{972D30DF-4F7B-9C41-A934-B5D488D9F7F7}"/>
              </a:ext>
            </a:extLst>
          </p:cNvPr>
          <p:cNvSpPr>
            <a:spLocks/>
          </p:cNvSpPr>
          <p:nvPr/>
        </p:nvSpPr>
        <p:spPr bwMode="auto">
          <a:xfrm>
            <a:off x="895350" y="1738313"/>
            <a:ext cx="7475538" cy="1587"/>
          </a:xfrm>
          <a:custGeom>
            <a:avLst/>
            <a:gdLst>
              <a:gd name="T0" fmla="*/ 3737770 w 7475540"/>
              <a:gd name="T1" fmla="*/ 0 h 1591"/>
              <a:gd name="T2" fmla="*/ 7475540 w 7475540"/>
              <a:gd name="T3" fmla="*/ 796 h 1591"/>
              <a:gd name="T4" fmla="*/ 3737770 w 7475540"/>
              <a:gd name="T5" fmla="*/ 1591 h 1591"/>
              <a:gd name="T6" fmla="*/ 0 w 7475540"/>
              <a:gd name="T7" fmla="*/ 796 h 1591"/>
              <a:gd name="T8" fmla="*/ 0 w 7475540"/>
              <a:gd name="T9" fmla="*/ 0 h 1591"/>
              <a:gd name="T10" fmla="*/ 7475540 w 7475540"/>
              <a:gd name="T11" fmla="*/ 1591 h 1591"/>
              <a:gd name="T12" fmla="*/ 17694720 60000 65536"/>
              <a:gd name="T13" fmla="*/ 0 60000 65536"/>
              <a:gd name="T14" fmla="*/ 5898240 60000 65536"/>
              <a:gd name="T15" fmla="*/ 11796480 60000 65536"/>
              <a:gd name="T16" fmla="*/ 5898240 60000 65536"/>
              <a:gd name="T17" fmla="*/ 17694720 60000 65536"/>
              <a:gd name="T18" fmla="*/ 0 w 7475540"/>
              <a:gd name="T19" fmla="*/ 0 h 1591"/>
              <a:gd name="T20" fmla="*/ 7475540 w 7475540"/>
              <a:gd name="T21" fmla="*/ 1591 h 1591"/>
            </a:gdLst>
            <a:ahLst/>
            <a:cxnLst>
              <a:cxn ang="T12">
                <a:pos x="T0" y="T1"/>
              </a:cxn>
              <a:cxn ang="T13">
                <a:pos x="T2" y="T3"/>
              </a:cxn>
              <a:cxn ang="T14">
                <a:pos x="T4" y="T5"/>
              </a:cxn>
              <a:cxn ang="T15">
                <a:pos x="T6" y="T7"/>
              </a:cxn>
              <a:cxn ang="T16">
                <a:pos x="T8" y="T9"/>
              </a:cxn>
              <a:cxn ang="T17">
                <a:pos x="T10" y="T11"/>
              </a:cxn>
            </a:cxnLst>
            <a:rect l="T18" t="T19" r="T20" b="T21"/>
            <a:pathLst>
              <a:path w="7475540" h="1591">
                <a:moveTo>
                  <a:pt x="0" y="0"/>
                </a:moveTo>
                <a:lnTo>
                  <a:pt x="7475540" y="1591"/>
                </a:lnTo>
              </a:path>
            </a:pathLst>
          </a:custGeom>
          <a:noFill/>
          <a:ln w="6483">
            <a:solidFill>
              <a:srgbClr val="7F7F7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314373" name="Rectangle 4">
            <a:extLst>
              <a:ext uri="{FF2B5EF4-FFF2-40B4-BE49-F238E27FC236}">
                <a16:creationId xmlns:a16="http://schemas.microsoft.com/office/drawing/2014/main" id="{48506340-535F-0642-A810-1E12D940276F}"/>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14374" name="Rectangle 5">
            <a:extLst>
              <a:ext uri="{FF2B5EF4-FFF2-40B4-BE49-F238E27FC236}">
                <a16:creationId xmlns:a16="http://schemas.microsoft.com/office/drawing/2014/main" id="{BD3C6E0C-0979-D44B-B8DD-C3E0D40C6EC2}"/>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7" name="Rectangle 6">
            <a:extLst>
              <a:ext uri="{FF2B5EF4-FFF2-40B4-BE49-F238E27FC236}">
                <a16:creationId xmlns:a16="http://schemas.microsoft.com/office/drawing/2014/main" id="{3CCED540-A97E-0C4F-8E9A-3DF7D5D0F9E0}"/>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14376" name="Text Box 7">
            <a:extLst>
              <a:ext uri="{FF2B5EF4-FFF2-40B4-BE49-F238E27FC236}">
                <a16:creationId xmlns:a16="http://schemas.microsoft.com/office/drawing/2014/main" id="{F4A0DCEF-4E8E-1041-AFE7-A2D11F438700}"/>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 name="Rectangle 8">
            <a:extLst>
              <a:ext uri="{FF2B5EF4-FFF2-40B4-BE49-F238E27FC236}">
                <a16:creationId xmlns:a16="http://schemas.microsoft.com/office/drawing/2014/main" id="{5653822A-8A9C-C343-9062-556409841F27}"/>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E9BF9015-BE8C-8640-B52D-1E0D8A9A577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290" r:id="rId1"/>
    <p:sldLayoutId id="2147491291" r:id="rId2"/>
    <p:sldLayoutId id="2147491292" r:id="rId3"/>
    <p:sldLayoutId id="2147491293" r:id="rId4"/>
    <p:sldLayoutId id="2147491294" r:id="rId5"/>
    <p:sldLayoutId id="2147491295" r:id="rId6"/>
    <p:sldLayoutId id="2147491296" r:id="rId7"/>
    <p:sldLayoutId id="2147491297" r:id="rId8"/>
    <p:sldLayoutId id="2147491298" r:id="rId9"/>
    <p:sldLayoutId id="2147491299" r:id="rId10"/>
    <p:sldLayoutId id="2147491300"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8" name="Rectangle 1">
            <a:extLst>
              <a:ext uri="{FF2B5EF4-FFF2-40B4-BE49-F238E27FC236}">
                <a16:creationId xmlns:a16="http://schemas.microsoft.com/office/drawing/2014/main" id="{1A92EBF1-01FC-4E4D-AA54-19200E3651F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29699" name="Rectangle 2">
            <a:extLst>
              <a:ext uri="{FF2B5EF4-FFF2-40B4-BE49-F238E27FC236}">
                <a16:creationId xmlns:a16="http://schemas.microsoft.com/office/drawing/2014/main" id="{B0E599DA-4462-A141-9E45-14201DFEB8A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DA62DD3-10CD-094D-A0FF-791A24415A6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29701" name="Text Box 4">
            <a:extLst>
              <a:ext uri="{FF2B5EF4-FFF2-40B4-BE49-F238E27FC236}">
                <a16:creationId xmlns:a16="http://schemas.microsoft.com/office/drawing/2014/main" id="{0ACA91C0-7D4A-6846-95A2-E431CAB8997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B991991-C97B-DD4D-BABE-46FB8F5A79C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31C1FE5A-98FB-D246-82C2-2E839C543112}"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232" r:id="rId1"/>
    <p:sldLayoutId id="2147488233" r:id="rId2"/>
    <p:sldLayoutId id="2147488234" r:id="rId3"/>
    <p:sldLayoutId id="2147488235" r:id="rId4"/>
    <p:sldLayoutId id="2147488236" r:id="rId5"/>
    <p:sldLayoutId id="2147488237" r:id="rId6"/>
    <p:sldLayoutId id="2147488238" r:id="rId7"/>
    <p:sldLayoutId id="2147488239" r:id="rId8"/>
    <p:sldLayoutId id="2147488240" r:id="rId9"/>
    <p:sldLayoutId id="2147488241" r:id="rId10"/>
    <p:sldLayoutId id="214748824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5394" name="Rectangle 1">
            <a:extLst>
              <a:ext uri="{FF2B5EF4-FFF2-40B4-BE49-F238E27FC236}">
                <a16:creationId xmlns:a16="http://schemas.microsoft.com/office/drawing/2014/main" id="{E59CB551-E7F7-9E44-90A7-35C6567ABB94}"/>
              </a:ext>
            </a:extLst>
          </p:cNvPr>
          <p:cNvSpPr>
            <a:spLocks noChangeArrowheads="1"/>
          </p:cNvSpPr>
          <p:nvPr/>
        </p:nvSpPr>
        <p:spPr bwMode="auto">
          <a:xfrm>
            <a:off x="3175" y="6400800"/>
            <a:ext cx="9140825" cy="457200"/>
          </a:xfrm>
          <a:prstGeom prst="rect">
            <a:avLst/>
          </a:prstGeom>
          <a:solidFill>
            <a:srgbClr val="BD582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5395" name="Rectangle 2">
            <a:extLst>
              <a:ext uri="{FF2B5EF4-FFF2-40B4-BE49-F238E27FC236}">
                <a16:creationId xmlns:a16="http://schemas.microsoft.com/office/drawing/2014/main" id="{8DB10489-F288-6242-9BEA-6759DC3ED5CD}"/>
              </a:ext>
            </a:extLst>
          </p:cNvPr>
          <p:cNvSpPr>
            <a:spLocks noChangeArrowheads="1"/>
          </p:cNvSpPr>
          <p:nvPr/>
        </p:nvSpPr>
        <p:spPr bwMode="auto">
          <a:xfrm>
            <a:off x="0" y="6334125"/>
            <a:ext cx="9142413" cy="63500"/>
          </a:xfrm>
          <a:prstGeom prst="rect">
            <a:avLst/>
          </a:prstGeom>
          <a:solidFill>
            <a:srgbClr val="E4831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15396" name="Rectangle 3">
            <a:extLst>
              <a:ext uri="{FF2B5EF4-FFF2-40B4-BE49-F238E27FC236}">
                <a16:creationId xmlns:a16="http://schemas.microsoft.com/office/drawing/2014/main" id="{6E442751-E227-AC4D-BC8F-C132ABC728EA}"/>
              </a:ext>
            </a:extLst>
          </p:cNvPr>
          <p:cNvSpPr txBox="1">
            <a:spLocks noGrp="1"/>
          </p:cNvSpPr>
          <p:nvPr>
            <p:ph type="title"/>
          </p:nvPr>
        </p:nvSpPr>
        <p:spPr bwMode="auto">
          <a:xfrm>
            <a:off x="822325" y="287338"/>
            <a:ext cx="754221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b" anchorCtr="0" compatLnSpc="1">
            <a:prstTxWarp prst="textNoShape">
              <a:avLst/>
            </a:prstTxWarp>
          </a:bodyPr>
          <a:lstStyle/>
          <a:p>
            <a:pPr lvl="0"/>
            <a:r>
              <a:rPr lang="en-GB" altLang="ru-RU"/>
              <a:t>Для правки текста заглавия щёлкните мышью</a:t>
            </a:r>
          </a:p>
        </p:txBody>
      </p:sp>
      <p:sp>
        <p:nvSpPr>
          <p:cNvPr id="315397" name="Rectangle 4">
            <a:extLst>
              <a:ext uri="{FF2B5EF4-FFF2-40B4-BE49-F238E27FC236}">
                <a16:creationId xmlns:a16="http://schemas.microsoft.com/office/drawing/2014/main" id="{0221A544-AA26-C246-BD7F-D8529E7475AD}"/>
              </a:ext>
            </a:extLst>
          </p:cNvPr>
          <p:cNvSpPr txBox="1">
            <a:spLocks noGrp="1"/>
          </p:cNvSpPr>
          <p:nvPr>
            <p:ph type="body" idx="1"/>
          </p:nvPr>
        </p:nvSpPr>
        <p:spPr bwMode="auto">
          <a:xfrm>
            <a:off x="822325" y="1846263"/>
            <a:ext cx="7542213" cy="402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6798" rIns="0"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64935AA3-658F-7C49-BF98-ECEC91D64EAC}"/>
              </a:ext>
            </a:extLst>
          </p:cNvPr>
          <p:cNvSpPr txBox="1">
            <a:spLocks noGrp="1"/>
          </p:cNvSpPr>
          <p:nvPr>
            <p:ph type="dt" sz="half" idx="2"/>
          </p:nvPr>
        </p:nvSpPr>
        <p:spPr>
          <a:xfrm>
            <a:off x="822325" y="6459538"/>
            <a:ext cx="1852613" cy="363537"/>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9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r>
              <a:t>March 2015</a:t>
            </a:r>
          </a:p>
        </p:txBody>
      </p:sp>
      <p:sp>
        <p:nvSpPr>
          <p:cNvPr id="315399" name="Text Box 6">
            <a:extLst>
              <a:ext uri="{FF2B5EF4-FFF2-40B4-BE49-F238E27FC236}">
                <a16:creationId xmlns:a16="http://schemas.microsoft.com/office/drawing/2014/main" id="{580FACFA-ADAA-D94E-9283-3703FFF73BD1}"/>
              </a:ext>
            </a:extLst>
          </p:cNvPr>
          <p:cNvSpPr txBox="1">
            <a:spLocks noChangeArrowheads="1"/>
          </p:cNvSpPr>
          <p:nvPr/>
        </p:nvSpPr>
        <p:spPr bwMode="auto">
          <a:xfrm>
            <a:off x="2765425" y="6459538"/>
            <a:ext cx="36163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 name="Rectangle 7">
            <a:extLst>
              <a:ext uri="{FF2B5EF4-FFF2-40B4-BE49-F238E27FC236}">
                <a16:creationId xmlns:a16="http://schemas.microsoft.com/office/drawing/2014/main" id="{95CE09FB-330F-E14F-AA59-FBBE3FE90FC1}"/>
              </a:ext>
            </a:extLst>
          </p:cNvPr>
          <p:cNvSpPr txBox="1">
            <a:spLocks noGrp="1"/>
          </p:cNvSpPr>
          <p:nvPr>
            <p:ph type="sldNum" sz="quarter" idx="4"/>
          </p:nvPr>
        </p:nvSpPr>
        <p:spPr>
          <a:xfrm>
            <a:off x="7424738" y="6459538"/>
            <a:ext cx="982662" cy="363537"/>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000" b="0" i="0" u="none" strike="noStrike" kern="1200" cap="none" spc="0" baseline="0" smtClean="0">
                <a:solidFill>
                  <a:srgbClr val="FFFFFF"/>
                </a:solidFill>
                <a:uFillTx/>
                <a:latin typeface="Comic Sans MS" pitchFamily="66"/>
                <a:ea typeface="Microsoft YaHei"/>
                <a:cs typeface="Lucida Sans Unicode" pitchFamily="34"/>
              </a:defRPr>
            </a:lvl1pPr>
          </a:lstStyle>
          <a:p>
            <a:pPr>
              <a:defRPr/>
            </a:pPr>
            <a:fld id="{FFBB248D-EE73-C542-B7C0-F75DE6DDD4CC}"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301" r:id="rId1"/>
    <p:sldLayoutId id="2147491302" r:id="rId2"/>
    <p:sldLayoutId id="2147491303" r:id="rId3"/>
    <p:sldLayoutId id="2147491304" r:id="rId4"/>
    <p:sldLayoutId id="2147491305" r:id="rId5"/>
    <p:sldLayoutId id="2147491306" r:id="rId6"/>
    <p:sldLayoutId id="2147491307" r:id="rId7"/>
    <p:sldLayoutId id="2147491308" r:id="rId8"/>
    <p:sldLayoutId id="2147491309" r:id="rId9"/>
    <p:sldLayoutId id="2147491310" r:id="rId10"/>
    <p:sldLayoutId id="2147491311" r:id="rId11"/>
  </p:sldLayoutIdLst>
  <p:transition spd="slow"/>
  <p:txStyles>
    <p:titleStyle>
      <a:lvl1pPr algn="l" defTabSz="449263" rtl="0" eaLnBrk="0" fontAlgn="base" hangingPunct="0">
        <a:lnSpc>
          <a:spcPct val="85000"/>
        </a:lnSpc>
        <a:spcBef>
          <a:spcPct val="0"/>
        </a:spcBef>
        <a:spcAft>
          <a:spcPct val="0"/>
        </a:spcAft>
        <a:defRPr lang="en-GB" sz="4800">
          <a:solidFill>
            <a:srgbClr val="404040"/>
          </a:solidFill>
          <a:latin typeface="Calibri Light"/>
          <a:ea typeface="Microsoft YaHei"/>
          <a:cs typeface="Microsoft YaHei"/>
        </a:defRPr>
      </a:lvl1pPr>
      <a:lvl2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2pPr>
      <a:lvl3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3pPr>
      <a:lvl4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4pPr>
      <a:lvl5pPr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5pPr>
      <a:lvl6pPr marL="4572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6pPr>
      <a:lvl7pPr marL="9144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7pPr>
      <a:lvl8pPr marL="13716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8pPr>
      <a:lvl9pPr marL="1828800" algn="l" defTabSz="449263" rtl="0" eaLnBrk="0" fontAlgn="base" hangingPunct="0">
        <a:lnSpc>
          <a:spcPct val="85000"/>
        </a:lnSpc>
        <a:spcBef>
          <a:spcPct val="0"/>
        </a:spcBef>
        <a:spcAft>
          <a:spcPct val="0"/>
        </a:spcAft>
        <a:defRPr sz="4800">
          <a:solidFill>
            <a:srgbClr val="404040"/>
          </a:solidFill>
          <a:latin typeface="Calibri Light" panose="020F0302020204030204" pitchFamily="34" charset="0"/>
          <a:ea typeface="Microsoft YaHei" panose="020B0503020204020204" pitchFamily="34" charset="-122"/>
        </a:defRPr>
      </a:lvl9pPr>
    </p:titleStyle>
    <p:bodyStyle>
      <a:lvl1pPr marL="342900" indent="-342900" algn="l" defTabSz="449263" rtl="0" eaLnBrk="0" fontAlgn="base" hangingPunct="0">
        <a:lnSpc>
          <a:spcPct val="90000"/>
        </a:lnSpc>
        <a:spcBef>
          <a:spcPts val="1200"/>
        </a:spcBef>
        <a:spcAft>
          <a:spcPts val="200"/>
        </a:spcAft>
        <a:defRPr lang="en-GB" sz="2000">
          <a:solidFill>
            <a:srgbClr val="404040"/>
          </a:solidFill>
          <a:latin typeface="Calibri"/>
          <a:ea typeface="Microsoft YaHei"/>
          <a:cs typeface="Microsoft YaHei"/>
        </a:defRPr>
      </a:lvl1pPr>
      <a:lvl2pPr marL="742950" lvl="1" indent="-285750" algn="l" defTabSz="449263" rtl="0" eaLnBrk="0" fontAlgn="base" hangingPunct="0">
        <a:lnSpc>
          <a:spcPct val="90000"/>
        </a:lnSpc>
        <a:spcBef>
          <a:spcPts val="200"/>
        </a:spcBef>
        <a:spcAft>
          <a:spcPts val="400"/>
        </a:spcAft>
        <a:defRPr lang="en-GB">
          <a:solidFill>
            <a:srgbClr val="404040"/>
          </a:solidFill>
          <a:latin typeface="Calibri"/>
          <a:ea typeface="Microsoft YaHei"/>
          <a:cs typeface="Microsoft YaHei"/>
        </a:defRPr>
      </a:lvl2pPr>
      <a:lvl3pPr marL="1143000" lvl="2"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3pPr>
      <a:lvl4pPr marL="1600200" lvl="3"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4pPr>
      <a:lvl5pPr marL="2057400" lvl="4" indent="-228600" algn="l" defTabSz="449263" rtl="0" eaLnBrk="0" fontAlgn="base" hangingPunct="0">
        <a:lnSpc>
          <a:spcPct val="90000"/>
        </a:lnSpc>
        <a:spcBef>
          <a:spcPts val="200"/>
        </a:spcBef>
        <a:spcAft>
          <a:spcPts val="400"/>
        </a:spcAft>
        <a:defRPr lang="en-GB" sz="1400">
          <a:solidFill>
            <a:srgbClr val="404040"/>
          </a:solidFill>
          <a:latin typeface="Calibri"/>
          <a:ea typeface="Microsoft YaHei"/>
          <a:cs typeface="Microsoft YaHei"/>
        </a:defRPr>
      </a:lvl5pPr>
      <a:lvl6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6pPr>
      <a:lvl7pPr marL="2057400" marR="0" lvl="4" indent="-228600" algn="l" defTabSz="449263" rtl="0" fontAlgn="auto" hangingPunct="0">
        <a:lnSpc>
          <a:spcPct val="90000"/>
        </a:lnSpc>
        <a:spcBef>
          <a:spcPts val="200"/>
        </a:spcBef>
        <a:spcAft>
          <a:spcPts val="400"/>
        </a:spcAft>
        <a:buNone/>
        <a:tabLst/>
        <a:defRPr lang="en-GB" sz="1400" b="0" i="0" u="none" strike="noStrike" kern="0" cap="none" spc="0" baseline="0">
          <a:solidFill>
            <a:srgbClr val="40404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6418" name="Rectangle 1">
            <a:extLst>
              <a:ext uri="{FF2B5EF4-FFF2-40B4-BE49-F238E27FC236}">
                <a16:creationId xmlns:a16="http://schemas.microsoft.com/office/drawing/2014/main" id="{420D2667-6457-A84F-9498-76E7B48B41B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16419" name="Rectangle 2">
            <a:extLst>
              <a:ext uri="{FF2B5EF4-FFF2-40B4-BE49-F238E27FC236}">
                <a16:creationId xmlns:a16="http://schemas.microsoft.com/office/drawing/2014/main" id="{F1876ABD-2B88-8F47-B3E2-A09EEC227AE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3E68C61-FD53-FF4D-A766-266B8748D9E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16421" name="Text Box 4">
            <a:extLst>
              <a:ext uri="{FF2B5EF4-FFF2-40B4-BE49-F238E27FC236}">
                <a16:creationId xmlns:a16="http://schemas.microsoft.com/office/drawing/2014/main" id="{3AC460C1-CCF3-8E4E-B45C-D3142E5E291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5737A25-BCEE-FA41-A637-234FF979256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FF3ABC4-E0DA-7A46-AE45-3AFA519CD429}"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312" r:id="rId1"/>
    <p:sldLayoutId id="2147491313" r:id="rId2"/>
    <p:sldLayoutId id="2147491314" r:id="rId3"/>
    <p:sldLayoutId id="2147491315" r:id="rId4"/>
    <p:sldLayoutId id="2147491316" r:id="rId5"/>
    <p:sldLayoutId id="2147491317" r:id="rId6"/>
    <p:sldLayoutId id="2147491318" r:id="rId7"/>
    <p:sldLayoutId id="2147491319" r:id="rId8"/>
    <p:sldLayoutId id="2147491320" r:id="rId9"/>
    <p:sldLayoutId id="2147491321" r:id="rId10"/>
    <p:sldLayoutId id="214749132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42" name="Rectangle 1">
            <a:extLst>
              <a:ext uri="{FF2B5EF4-FFF2-40B4-BE49-F238E27FC236}">
                <a16:creationId xmlns:a16="http://schemas.microsoft.com/office/drawing/2014/main" id="{26BABFAD-FC54-424E-8FE4-838D01345C3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17443" name="Rectangle 2">
            <a:extLst>
              <a:ext uri="{FF2B5EF4-FFF2-40B4-BE49-F238E27FC236}">
                <a16:creationId xmlns:a16="http://schemas.microsoft.com/office/drawing/2014/main" id="{BB5E25BA-76CB-8E4C-A4BA-BDA4A22B3D9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3FC7FE0-51FA-6844-8ECE-9A4F9459E99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17445" name="Text Box 4">
            <a:extLst>
              <a:ext uri="{FF2B5EF4-FFF2-40B4-BE49-F238E27FC236}">
                <a16:creationId xmlns:a16="http://schemas.microsoft.com/office/drawing/2014/main" id="{BB4F8692-38F7-8345-A52F-5F59CCA3BD3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0A84EE7-AF3D-6D4B-85D3-BB1C6325572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17634BF-0699-0744-BA00-D91CA860E34E}"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323" r:id="rId1"/>
    <p:sldLayoutId id="2147491324" r:id="rId2"/>
    <p:sldLayoutId id="2147491325" r:id="rId3"/>
    <p:sldLayoutId id="2147491326" r:id="rId4"/>
    <p:sldLayoutId id="2147491327" r:id="rId5"/>
    <p:sldLayoutId id="2147491328" r:id="rId6"/>
    <p:sldLayoutId id="2147491329" r:id="rId7"/>
    <p:sldLayoutId id="2147491330" r:id="rId8"/>
    <p:sldLayoutId id="2147491331" r:id="rId9"/>
    <p:sldLayoutId id="2147491332" r:id="rId10"/>
    <p:sldLayoutId id="214749133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8466" name="Rectangle 1">
            <a:extLst>
              <a:ext uri="{FF2B5EF4-FFF2-40B4-BE49-F238E27FC236}">
                <a16:creationId xmlns:a16="http://schemas.microsoft.com/office/drawing/2014/main" id="{0E5C50CD-C9B3-D74F-8FA7-E3DBDB6E460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18467" name="Rectangle 2">
            <a:extLst>
              <a:ext uri="{FF2B5EF4-FFF2-40B4-BE49-F238E27FC236}">
                <a16:creationId xmlns:a16="http://schemas.microsoft.com/office/drawing/2014/main" id="{FB04C0F6-A652-4347-86F5-8EFD3BB6A7F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0291D27-9802-CC41-B4C9-7BBD3D29E32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18469" name="Text Box 4">
            <a:extLst>
              <a:ext uri="{FF2B5EF4-FFF2-40B4-BE49-F238E27FC236}">
                <a16:creationId xmlns:a16="http://schemas.microsoft.com/office/drawing/2014/main" id="{DDE08510-BE9B-D849-90E2-9F80F9A18EC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1B8FF11-8A07-C74F-B929-FF41D51B09C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8B11153-B1E6-7548-BACC-2F29EC8377E1}"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334" r:id="rId1"/>
    <p:sldLayoutId id="2147491335" r:id="rId2"/>
    <p:sldLayoutId id="2147491336" r:id="rId3"/>
    <p:sldLayoutId id="2147491337" r:id="rId4"/>
    <p:sldLayoutId id="2147491338" r:id="rId5"/>
    <p:sldLayoutId id="2147491339" r:id="rId6"/>
    <p:sldLayoutId id="2147491340" r:id="rId7"/>
    <p:sldLayoutId id="2147491341" r:id="rId8"/>
    <p:sldLayoutId id="2147491342" r:id="rId9"/>
    <p:sldLayoutId id="2147491343" r:id="rId10"/>
    <p:sldLayoutId id="214749134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0514" name="Rectangle 1">
            <a:extLst>
              <a:ext uri="{FF2B5EF4-FFF2-40B4-BE49-F238E27FC236}">
                <a16:creationId xmlns:a16="http://schemas.microsoft.com/office/drawing/2014/main" id="{8E04BA79-BAE8-7948-8DBA-F63C493B93A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20515" name="Rectangle 2">
            <a:extLst>
              <a:ext uri="{FF2B5EF4-FFF2-40B4-BE49-F238E27FC236}">
                <a16:creationId xmlns:a16="http://schemas.microsoft.com/office/drawing/2014/main" id="{CFE6300F-0359-F048-89C9-E4FC84D25A1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610B933-2C21-B242-B61F-A0972AF2A418}"/>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20517" name="Text Box 4">
            <a:extLst>
              <a:ext uri="{FF2B5EF4-FFF2-40B4-BE49-F238E27FC236}">
                <a16:creationId xmlns:a16="http://schemas.microsoft.com/office/drawing/2014/main" id="{49E00E7F-0F5F-6944-99BB-99CEDBCB05F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CE9AA4F-803D-D643-BD49-AA7D47CEBB1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C13C1B8-0DE2-E241-BB80-99BB5754D4A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356" r:id="rId1"/>
    <p:sldLayoutId id="2147491357" r:id="rId2"/>
    <p:sldLayoutId id="2147491358" r:id="rId3"/>
    <p:sldLayoutId id="2147491359" r:id="rId4"/>
    <p:sldLayoutId id="2147491360" r:id="rId5"/>
    <p:sldLayoutId id="2147491361" r:id="rId6"/>
    <p:sldLayoutId id="2147491362" r:id="rId7"/>
    <p:sldLayoutId id="2147491363" r:id="rId8"/>
    <p:sldLayoutId id="2147491364" r:id="rId9"/>
    <p:sldLayoutId id="2147491365" r:id="rId10"/>
    <p:sldLayoutId id="214749136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1538" name="Rectangle 1">
            <a:extLst>
              <a:ext uri="{FF2B5EF4-FFF2-40B4-BE49-F238E27FC236}">
                <a16:creationId xmlns:a16="http://schemas.microsoft.com/office/drawing/2014/main" id="{9C74DEAE-4F8B-A04E-A7E7-0D5A40D58C0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21539" name="Rectangle 2">
            <a:extLst>
              <a:ext uri="{FF2B5EF4-FFF2-40B4-BE49-F238E27FC236}">
                <a16:creationId xmlns:a16="http://schemas.microsoft.com/office/drawing/2014/main" id="{10847DEB-AD0E-E240-BB0A-23635BB4200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FCEE222-689A-C344-AA47-C61C6F6ED02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21541" name="Text Box 4">
            <a:extLst>
              <a:ext uri="{FF2B5EF4-FFF2-40B4-BE49-F238E27FC236}">
                <a16:creationId xmlns:a16="http://schemas.microsoft.com/office/drawing/2014/main" id="{938605CE-3AF3-2D4C-85A3-7DA87EF5100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134777F-5707-5044-AFD1-A314F3D39AC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485ED34-BEE4-0649-B2CF-5AC9DA3BBD31}"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367" r:id="rId1"/>
    <p:sldLayoutId id="2147491368" r:id="rId2"/>
    <p:sldLayoutId id="2147491369" r:id="rId3"/>
    <p:sldLayoutId id="2147491370" r:id="rId4"/>
    <p:sldLayoutId id="2147491371" r:id="rId5"/>
    <p:sldLayoutId id="2147491372" r:id="rId6"/>
    <p:sldLayoutId id="2147491373" r:id="rId7"/>
    <p:sldLayoutId id="2147491374" r:id="rId8"/>
    <p:sldLayoutId id="2147491375" r:id="rId9"/>
    <p:sldLayoutId id="2147491376" r:id="rId10"/>
    <p:sldLayoutId id="214749137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2562" name="Rectangle 1">
            <a:extLst>
              <a:ext uri="{FF2B5EF4-FFF2-40B4-BE49-F238E27FC236}">
                <a16:creationId xmlns:a16="http://schemas.microsoft.com/office/drawing/2014/main" id="{F836F589-62A9-4F4B-BA77-60F90EE9440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22563" name="Rectangle 2">
            <a:extLst>
              <a:ext uri="{FF2B5EF4-FFF2-40B4-BE49-F238E27FC236}">
                <a16:creationId xmlns:a16="http://schemas.microsoft.com/office/drawing/2014/main" id="{B1C31578-AE05-D04E-A8FC-44DFB3DBDC5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073021E-B814-C644-9027-B8C7D5A5631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22565" name="Text Box 4">
            <a:extLst>
              <a:ext uri="{FF2B5EF4-FFF2-40B4-BE49-F238E27FC236}">
                <a16:creationId xmlns:a16="http://schemas.microsoft.com/office/drawing/2014/main" id="{13B0938C-B749-074F-973A-A3F56918ECD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C1CD248-2A75-424C-9D61-D1FB79E15A1D}"/>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B6E53FCB-4650-2942-B97D-61DF32C59C4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378" r:id="rId1"/>
    <p:sldLayoutId id="2147491379" r:id="rId2"/>
    <p:sldLayoutId id="2147491380" r:id="rId3"/>
    <p:sldLayoutId id="2147491381" r:id="rId4"/>
    <p:sldLayoutId id="2147491382" r:id="rId5"/>
    <p:sldLayoutId id="2147491383" r:id="rId6"/>
    <p:sldLayoutId id="2147491384" r:id="rId7"/>
    <p:sldLayoutId id="2147491385" r:id="rId8"/>
    <p:sldLayoutId id="2147491386" r:id="rId9"/>
    <p:sldLayoutId id="2147491387" r:id="rId10"/>
    <p:sldLayoutId id="214749138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3586" name="Rectangle 1">
            <a:extLst>
              <a:ext uri="{FF2B5EF4-FFF2-40B4-BE49-F238E27FC236}">
                <a16:creationId xmlns:a16="http://schemas.microsoft.com/office/drawing/2014/main" id="{73B8A01E-AB7C-D045-89AD-AEFBB4495A2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23587" name="Rectangle 2">
            <a:extLst>
              <a:ext uri="{FF2B5EF4-FFF2-40B4-BE49-F238E27FC236}">
                <a16:creationId xmlns:a16="http://schemas.microsoft.com/office/drawing/2014/main" id="{CCD73C3F-56AC-DD42-89CB-8D05FFAE3F2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61F82FC-0747-1445-95F3-E9180349983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23589" name="Text Box 4">
            <a:extLst>
              <a:ext uri="{FF2B5EF4-FFF2-40B4-BE49-F238E27FC236}">
                <a16:creationId xmlns:a16="http://schemas.microsoft.com/office/drawing/2014/main" id="{127C797D-88D5-8C48-9D0C-E22C8BC95DE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72750D6-3CE1-644E-B365-ADFA4B38BE2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2EF6FE08-35E0-6646-833D-F360107BE0B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389" r:id="rId1"/>
    <p:sldLayoutId id="2147491390" r:id="rId2"/>
    <p:sldLayoutId id="2147491391" r:id="rId3"/>
    <p:sldLayoutId id="2147491392" r:id="rId4"/>
    <p:sldLayoutId id="2147491393" r:id="rId5"/>
    <p:sldLayoutId id="2147491394" r:id="rId6"/>
    <p:sldLayoutId id="2147491395" r:id="rId7"/>
    <p:sldLayoutId id="2147491396" r:id="rId8"/>
    <p:sldLayoutId id="2147491397" r:id="rId9"/>
    <p:sldLayoutId id="2147491398" r:id="rId10"/>
    <p:sldLayoutId id="214749139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4610" name="Rectangle 1">
            <a:extLst>
              <a:ext uri="{FF2B5EF4-FFF2-40B4-BE49-F238E27FC236}">
                <a16:creationId xmlns:a16="http://schemas.microsoft.com/office/drawing/2014/main" id="{4D72A347-D392-E644-BC31-8C9A87BD4AF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24611" name="Rectangle 2">
            <a:extLst>
              <a:ext uri="{FF2B5EF4-FFF2-40B4-BE49-F238E27FC236}">
                <a16:creationId xmlns:a16="http://schemas.microsoft.com/office/drawing/2014/main" id="{8FC9882F-E3F2-4545-B823-9DBDA890E5F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A456AFF-7257-9145-92E4-304898187F0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24613" name="Text Box 4">
            <a:extLst>
              <a:ext uri="{FF2B5EF4-FFF2-40B4-BE49-F238E27FC236}">
                <a16:creationId xmlns:a16="http://schemas.microsoft.com/office/drawing/2014/main" id="{98CD42FA-574B-C443-9F50-C40D95C4E8C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0E17166-53A4-EB4A-ACE4-BB92ED8B0C0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F198800-BF2D-F54E-8B4E-13A1C6D21E3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400" r:id="rId1"/>
    <p:sldLayoutId id="2147491401" r:id="rId2"/>
    <p:sldLayoutId id="2147491402" r:id="rId3"/>
    <p:sldLayoutId id="2147491403" r:id="rId4"/>
    <p:sldLayoutId id="2147491404" r:id="rId5"/>
    <p:sldLayoutId id="2147491405" r:id="rId6"/>
    <p:sldLayoutId id="2147491406" r:id="rId7"/>
    <p:sldLayoutId id="2147491407" r:id="rId8"/>
    <p:sldLayoutId id="2147491408" r:id="rId9"/>
    <p:sldLayoutId id="2147491409" r:id="rId10"/>
    <p:sldLayoutId id="214749141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5634" name="Rectangle 1">
            <a:extLst>
              <a:ext uri="{FF2B5EF4-FFF2-40B4-BE49-F238E27FC236}">
                <a16:creationId xmlns:a16="http://schemas.microsoft.com/office/drawing/2014/main" id="{333AE428-C89B-D545-A2BE-F0B329AC58D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25635" name="Rectangle 2">
            <a:extLst>
              <a:ext uri="{FF2B5EF4-FFF2-40B4-BE49-F238E27FC236}">
                <a16:creationId xmlns:a16="http://schemas.microsoft.com/office/drawing/2014/main" id="{55BE802A-E730-AA4D-94BF-BEC5997C954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42C70E5-FB83-4340-B12C-C62634431B9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25637" name="Text Box 4">
            <a:extLst>
              <a:ext uri="{FF2B5EF4-FFF2-40B4-BE49-F238E27FC236}">
                <a16:creationId xmlns:a16="http://schemas.microsoft.com/office/drawing/2014/main" id="{247430D5-5036-4B43-BFDE-B96C3EB4D9D3}"/>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C3DAADE-6926-884B-9161-96B90825689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888718D9-CBE3-0144-8393-BB6B34A0808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411" r:id="rId1"/>
    <p:sldLayoutId id="2147491412" r:id="rId2"/>
    <p:sldLayoutId id="2147491413" r:id="rId3"/>
    <p:sldLayoutId id="2147491414" r:id="rId4"/>
    <p:sldLayoutId id="2147491415" r:id="rId5"/>
    <p:sldLayoutId id="2147491416" r:id="rId6"/>
    <p:sldLayoutId id="2147491417" r:id="rId7"/>
    <p:sldLayoutId id="2147491418" r:id="rId8"/>
    <p:sldLayoutId id="2147491419" r:id="rId9"/>
    <p:sldLayoutId id="2147491420" r:id="rId10"/>
    <p:sldLayoutId id="214749142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4" name="Rectangle 1">
            <a:extLst>
              <a:ext uri="{FF2B5EF4-FFF2-40B4-BE49-F238E27FC236}">
                <a16:creationId xmlns:a16="http://schemas.microsoft.com/office/drawing/2014/main" id="{5B31DCE8-2012-954F-B6EC-8514F0B3378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075" name="Rectangle 2">
            <a:extLst>
              <a:ext uri="{FF2B5EF4-FFF2-40B4-BE49-F238E27FC236}">
                <a16:creationId xmlns:a16="http://schemas.microsoft.com/office/drawing/2014/main" id="{428B6E71-2F6B-5D43-A747-4F49AD879C4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9BC5DC4-0131-C34F-878E-47F7437BCDE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B8B8B"/>
                </a:solidFill>
                <a:uFillTx/>
                <a:latin typeface="Calibri" pitchFamily="34"/>
                <a:ea typeface="MS PGothic"/>
                <a:cs typeface="Lucida Sans Unicode" pitchFamily="34"/>
              </a:defRPr>
            </a:lvl1pPr>
          </a:lstStyle>
          <a:p>
            <a:pPr>
              <a:defRPr/>
            </a:pPr>
            <a:r>
              <a:t>29 декабря 2016</a:t>
            </a:r>
          </a:p>
        </p:txBody>
      </p:sp>
      <p:sp>
        <p:nvSpPr>
          <p:cNvPr id="5" name="Rectangle 4">
            <a:extLst>
              <a:ext uri="{FF2B5EF4-FFF2-40B4-BE49-F238E27FC236}">
                <a16:creationId xmlns:a16="http://schemas.microsoft.com/office/drawing/2014/main" id="{0903232D-AFA4-A741-8B8C-B8D4518DA508}"/>
              </a:ext>
            </a:extLst>
          </p:cNvPr>
          <p:cNvSpPr txBox="1">
            <a:spLocks noGrp="1"/>
          </p:cNvSpPr>
          <p:nvPr>
            <p:ph type="ftr" sz="quarter" idx="3"/>
          </p:nvPr>
        </p:nvSpPr>
        <p:spPr>
          <a:xfrm>
            <a:off x="3124200" y="6356350"/>
            <a:ext cx="2894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800" b="0" i="0" u="none" strike="noStrike" kern="1200" cap="none" spc="0" baseline="0" smtClean="0">
                <a:solidFill>
                  <a:srgbClr val="000000"/>
                </a:solidFill>
                <a:uFillTx/>
                <a:latin typeface="Arial"/>
                <a:ea typeface="MS PGothic"/>
                <a:cs typeface="Lucida Sans Unicode" pitchFamily="34"/>
              </a:defRPr>
            </a:lvl1pPr>
          </a:lstStyle>
          <a:p>
            <a:pPr>
              <a:defRPr/>
            </a:pPr>
            <a:r>
              <a:t>В.Кекелидзе: итоги ЛФВЭ</a:t>
            </a:r>
          </a:p>
        </p:txBody>
      </p:sp>
      <p:sp>
        <p:nvSpPr>
          <p:cNvPr id="6" name="Rectangle 5">
            <a:extLst>
              <a:ext uri="{FF2B5EF4-FFF2-40B4-BE49-F238E27FC236}">
                <a16:creationId xmlns:a16="http://schemas.microsoft.com/office/drawing/2014/main" id="{3342CE98-0472-7F4C-A50F-88680443887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US" sz="1200" b="0" i="0" u="none" strike="noStrike" kern="1200" cap="none" spc="0" baseline="0" smtClean="0">
                <a:solidFill>
                  <a:srgbClr val="8B8B8B"/>
                </a:solidFill>
                <a:uFillTx/>
                <a:latin typeface="Calibri" pitchFamily="34"/>
                <a:ea typeface="MS PGothic"/>
                <a:cs typeface="Lucida Sans Unicode" pitchFamily="34"/>
              </a:defRPr>
            </a:lvl1pPr>
          </a:lstStyle>
          <a:p>
            <a:pPr>
              <a:defRPr/>
            </a:pPr>
            <a:fld id="{C7447B7F-38BE-D44D-B89A-A398FE2E5A01}" type="slidenum">
              <a:rPr/>
              <a:pPr>
                <a:defRPr/>
              </a:pPr>
              <a:t>‹#›</a:t>
            </a:fld>
            <a:endParaRPr/>
          </a:p>
        </p:txBody>
      </p:sp>
    </p:spTree>
  </p:cSld>
  <p:clrMap bg1="lt1" tx1="dk1" bg2="lt2" tx2="dk2" accent1="accent1" accent2="accent2" accent3="accent3" accent4="accent4" accent5="accent5" accent6="accent6" hlink="hlink" folHlink="folHlink"/>
  <p:sldLayoutIdLst>
    <p:sldLayoutId id="2147487946" r:id="rId1"/>
    <p:sldLayoutId id="2147487947" r:id="rId2"/>
    <p:sldLayoutId id="2147487948" r:id="rId3"/>
    <p:sldLayoutId id="2147487949" r:id="rId4"/>
    <p:sldLayoutId id="2147487950" r:id="rId5"/>
    <p:sldLayoutId id="2147487951" r:id="rId6"/>
    <p:sldLayoutId id="2147487952" r:id="rId7"/>
    <p:sldLayoutId id="2147487953" r:id="rId8"/>
    <p:sldLayoutId id="2147487954" r:id="rId9"/>
    <p:sldLayoutId id="2147487955" r:id="rId10"/>
    <p:sldLayoutId id="2147487956"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2" name="Rectangle 1">
            <a:extLst>
              <a:ext uri="{FF2B5EF4-FFF2-40B4-BE49-F238E27FC236}">
                <a16:creationId xmlns:a16="http://schemas.microsoft.com/office/drawing/2014/main" id="{A16BE728-32C8-9A4A-A0AC-F97112675412}"/>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0723" name="Rectangle 2">
            <a:extLst>
              <a:ext uri="{FF2B5EF4-FFF2-40B4-BE49-F238E27FC236}">
                <a16:creationId xmlns:a16="http://schemas.microsoft.com/office/drawing/2014/main" id="{C9470EA5-8407-E64A-A536-2FD53F7665F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1A64C6B-7009-1D4E-8115-7FCB83450D0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30725" name="Text Box 4">
            <a:extLst>
              <a:ext uri="{FF2B5EF4-FFF2-40B4-BE49-F238E27FC236}">
                <a16:creationId xmlns:a16="http://schemas.microsoft.com/office/drawing/2014/main" id="{36BBBBF8-1126-B24B-A0CA-0D4023C1B35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91DBB3D-1ACD-1D4A-9CCA-D336A6FA994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85AC67D4-E572-3E4B-9E65-AD65ED7ED300}"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243" r:id="rId1"/>
    <p:sldLayoutId id="2147488244" r:id="rId2"/>
    <p:sldLayoutId id="2147488245" r:id="rId3"/>
    <p:sldLayoutId id="2147488246" r:id="rId4"/>
    <p:sldLayoutId id="2147488247" r:id="rId5"/>
    <p:sldLayoutId id="2147488248" r:id="rId6"/>
    <p:sldLayoutId id="2147488249" r:id="rId7"/>
    <p:sldLayoutId id="2147488250" r:id="rId8"/>
    <p:sldLayoutId id="2147488251" r:id="rId9"/>
    <p:sldLayoutId id="2147488252" r:id="rId10"/>
    <p:sldLayoutId id="214748825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6658" name="Rectangle 1">
            <a:extLst>
              <a:ext uri="{FF2B5EF4-FFF2-40B4-BE49-F238E27FC236}">
                <a16:creationId xmlns:a16="http://schemas.microsoft.com/office/drawing/2014/main" id="{E8A3CE77-BAB1-C14B-897B-EFFA3BA9EDE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26659" name="Rectangle 2">
            <a:extLst>
              <a:ext uri="{FF2B5EF4-FFF2-40B4-BE49-F238E27FC236}">
                <a16:creationId xmlns:a16="http://schemas.microsoft.com/office/drawing/2014/main" id="{4EA0F306-BF38-1141-99A8-F8FE3CBABE9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F8F5B10F-9545-8E4F-92DA-F69B227B6DB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26661" name="Text Box 4">
            <a:extLst>
              <a:ext uri="{FF2B5EF4-FFF2-40B4-BE49-F238E27FC236}">
                <a16:creationId xmlns:a16="http://schemas.microsoft.com/office/drawing/2014/main" id="{F8BD5BA4-52DC-D647-BF70-3AF73292B404}"/>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592CA0C-2DA1-9949-8074-AAD971FF552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75D38FFE-27AD-2F40-A729-AD9E32AC1E62}"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422" r:id="rId1"/>
    <p:sldLayoutId id="2147491423" r:id="rId2"/>
    <p:sldLayoutId id="2147491424" r:id="rId3"/>
    <p:sldLayoutId id="2147491425" r:id="rId4"/>
    <p:sldLayoutId id="2147491426" r:id="rId5"/>
    <p:sldLayoutId id="2147491427" r:id="rId6"/>
    <p:sldLayoutId id="2147491428" r:id="rId7"/>
    <p:sldLayoutId id="2147491429" r:id="rId8"/>
    <p:sldLayoutId id="2147491430" r:id="rId9"/>
    <p:sldLayoutId id="2147491431" r:id="rId10"/>
    <p:sldLayoutId id="214749143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8706" name="Rectangle 1">
            <a:extLst>
              <a:ext uri="{FF2B5EF4-FFF2-40B4-BE49-F238E27FC236}">
                <a16:creationId xmlns:a16="http://schemas.microsoft.com/office/drawing/2014/main" id="{2B971F1B-DD47-F64B-9835-8D172251BFE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28707" name="Rectangle 2">
            <a:extLst>
              <a:ext uri="{FF2B5EF4-FFF2-40B4-BE49-F238E27FC236}">
                <a16:creationId xmlns:a16="http://schemas.microsoft.com/office/drawing/2014/main" id="{FEEA2E61-E603-454D-9697-A289F10EABB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5D86158-DABE-3E4D-88C8-706DC42AA20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28709" name="Text Box 4">
            <a:extLst>
              <a:ext uri="{FF2B5EF4-FFF2-40B4-BE49-F238E27FC236}">
                <a16:creationId xmlns:a16="http://schemas.microsoft.com/office/drawing/2014/main" id="{02869F71-EFFB-E14A-A162-21432FB128D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2500379-04FC-AE41-AE7E-DD96FE5AEF2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807A2F3D-68F9-C643-90B0-8EE37040491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444" r:id="rId1"/>
    <p:sldLayoutId id="2147491445" r:id="rId2"/>
    <p:sldLayoutId id="2147491446" r:id="rId3"/>
    <p:sldLayoutId id="2147491447" r:id="rId4"/>
    <p:sldLayoutId id="2147491448" r:id="rId5"/>
    <p:sldLayoutId id="2147491449" r:id="rId6"/>
    <p:sldLayoutId id="2147491450" r:id="rId7"/>
    <p:sldLayoutId id="2147491451" r:id="rId8"/>
    <p:sldLayoutId id="2147491452" r:id="rId9"/>
    <p:sldLayoutId id="2147491453" r:id="rId10"/>
    <p:sldLayoutId id="214749145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0754" name="Rectangle 1">
            <a:extLst>
              <a:ext uri="{FF2B5EF4-FFF2-40B4-BE49-F238E27FC236}">
                <a16:creationId xmlns:a16="http://schemas.microsoft.com/office/drawing/2014/main" id="{984498B3-4D9B-3D4A-B9BD-144B7D1FE28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30755" name="Rectangle 2">
            <a:extLst>
              <a:ext uri="{FF2B5EF4-FFF2-40B4-BE49-F238E27FC236}">
                <a16:creationId xmlns:a16="http://schemas.microsoft.com/office/drawing/2014/main" id="{EAEEF85D-6900-6E44-80B6-B9CD1CDECE8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F42E307-ABA3-2A4D-8137-043340D4DC6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30757" name="Text Box 4">
            <a:extLst>
              <a:ext uri="{FF2B5EF4-FFF2-40B4-BE49-F238E27FC236}">
                <a16:creationId xmlns:a16="http://schemas.microsoft.com/office/drawing/2014/main" id="{ED2AF3B8-05E9-A946-9ABC-78A32D4B712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87D4E78-8006-8B48-AFC4-800EE4F3801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829B1D74-695F-444A-A825-E995566FFAF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466" r:id="rId1"/>
    <p:sldLayoutId id="2147491467" r:id="rId2"/>
    <p:sldLayoutId id="2147491468" r:id="rId3"/>
    <p:sldLayoutId id="2147491469" r:id="rId4"/>
    <p:sldLayoutId id="2147491470" r:id="rId5"/>
    <p:sldLayoutId id="2147491471" r:id="rId6"/>
    <p:sldLayoutId id="2147491472" r:id="rId7"/>
    <p:sldLayoutId id="2147491473" r:id="rId8"/>
    <p:sldLayoutId id="2147491474" r:id="rId9"/>
    <p:sldLayoutId id="2147491475" r:id="rId10"/>
    <p:sldLayoutId id="214749147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1778" name="Rectangle 1">
            <a:extLst>
              <a:ext uri="{FF2B5EF4-FFF2-40B4-BE49-F238E27FC236}">
                <a16:creationId xmlns:a16="http://schemas.microsoft.com/office/drawing/2014/main" id="{FF0BCC9E-5EDF-3044-BAB6-0A398163AAD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31779" name="Rectangle 2">
            <a:extLst>
              <a:ext uri="{FF2B5EF4-FFF2-40B4-BE49-F238E27FC236}">
                <a16:creationId xmlns:a16="http://schemas.microsoft.com/office/drawing/2014/main" id="{3DCAFE6F-11EC-EC44-902F-44FCAFD600D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FC06C4EE-3881-1346-A1FB-17AC55D6C6F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31781" name="Text Box 4">
            <a:extLst>
              <a:ext uri="{FF2B5EF4-FFF2-40B4-BE49-F238E27FC236}">
                <a16:creationId xmlns:a16="http://schemas.microsoft.com/office/drawing/2014/main" id="{E0B8F37A-E5A6-004E-971A-A657B2F81EC5}"/>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E3275013-EDF7-B042-8337-4787B0A8AFB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654AB17D-B9A7-FF40-8519-21DFF2D218EC}"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477" r:id="rId1"/>
    <p:sldLayoutId id="2147491478" r:id="rId2"/>
    <p:sldLayoutId id="2147491479" r:id="rId3"/>
    <p:sldLayoutId id="2147491480" r:id="rId4"/>
    <p:sldLayoutId id="2147491481" r:id="rId5"/>
    <p:sldLayoutId id="2147491482" r:id="rId6"/>
    <p:sldLayoutId id="2147491483" r:id="rId7"/>
    <p:sldLayoutId id="2147491484" r:id="rId8"/>
    <p:sldLayoutId id="2147491485" r:id="rId9"/>
    <p:sldLayoutId id="2147491486" r:id="rId10"/>
    <p:sldLayoutId id="214749148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2802" name="Rectangle 1">
            <a:extLst>
              <a:ext uri="{FF2B5EF4-FFF2-40B4-BE49-F238E27FC236}">
                <a16:creationId xmlns:a16="http://schemas.microsoft.com/office/drawing/2014/main" id="{42DAC45A-3C69-294C-AB09-698EB6AFBD1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32803" name="Rectangle 2">
            <a:extLst>
              <a:ext uri="{FF2B5EF4-FFF2-40B4-BE49-F238E27FC236}">
                <a16:creationId xmlns:a16="http://schemas.microsoft.com/office/drawing/2014/main" id="{1B6F49AF-6B19-4F44-A106-DF7094512CC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965C7850-8C96-684D-893F-238DAA0E180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32805" name="Text Box 4">
            <a:extLst>
              <a:ext uri="{FF2B5EF4-FFF2-40B4-BE49-F238E27FC236}">
                <a16:creationId xmlns:a16="http://schemas.microsoft.com/office/drawing/2014/main" id="{DD03BB36-A2D8-074F-A251-F5A7CEE9F9D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2331C15-7C82-0849-940B-598B077EAA3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BBE56ED-4180-8C4F-B2E0-BB1BD3F51DC1}"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488" r:id="rId1"/>
    <p:sldLayoutId id="2147491489" r:id="rId2"/>
    <p:sldLayoutId id="2147491490" r:id="rId3"/>
    <p:sldLayoutId id="2147491491" r:id="rId4"/>
    <p:sldLayoutId id="2147491492" r:id="rId5"/>
    <p:sldLayoutId id="2147491493" r:id="rId6"/>
    <p:sldLayoutId id="2147491494" r:id="rId7"/>
    <p:sldLayoutId id="2147491495" r:id="rId8"/>
    <p:sldLayoutId id="2147491496" r:id="rId9"/>
    <p:sldLayoutId id="2147491497" r:id="rId10"/>
    <p:sldLayoutId id="214749149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3826" name="Rectangle 1">
            <a:extLst>
              <a:ext uri="{FF2B5EF4-FFF2-40B4-BE49-F238E27FC236}">
                <a16:creationId xmlns:a16="http://schemas.microsoft.com/office/drawing/2014/main" id="{0F9477E9-7841-5F4E-A3CD-CE5CB708E92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33827" name="Rectangle 2">
            <a:extLst>
              <a:ext uri="{FF2B5EF4-FFF2-40B4-BE49-F238E27FC236}">
                <a16:creationId xmlns:a16="http://schemas.microsoft.com/office/drawing/2014/main" id="{F368FFB4-DA58-534C-B348-92E67858F3B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95F5418A-FBC3-7F4D-BD98-A62186C123B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33829" name="Text Box 4">
            <a:extLst>
              <a:ext uri="{FF2B5EF4-FFF2-40B4-BE49-F238E27FC236}">
                <a16:creationId xmlns:a16="http://schemas.microsoft.com/office/drawing/2014/main" id="{1AEDC0FE-1EDA-F144-92F3-71F1F5BFD3A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73AFC21-3C32-6A4A-A300-3827CA52CAB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AF6AECC-6136-9A4E-8947-4ECC4692276D}"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499" r:id="rId1"/>
    <p:sldLayoutId id="2147491500" r:id="rId2"/>
    <p:sldLayoutId id="2147491501" r:id="rId3"/>
    <p:sldLayoutId id="2147491502" r:id="rId4"/>
    <p:sldLayoutId id="2147491503" r:id="rId5"/>
    <p:sldLayoutId id="2147491504" r:id="rId6"/>
    <p:sldLayoutId id="2147491505" r:id="rId7"/>
    <p:sldLayoutId id="2147491506" r:id="rId8"/>
    <p:sldLayoutId id="2147491507" r:id="rId9"/>
    <p:sldLayoutId id="2147491508" r:id="rId10"/>
    <p:sldLayoutId id="214749150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4850" name="Rectangle 1">
            <a:extLst>
              <a:ext uri="{FF2B5EF4-FFF2-40B4-BE49-F238E27FC236}">
                <a16:creationId xmlns:a16="http://schemas.microsoft.com/office/drawing/2014/main" id="{101F17BC-FB0D-5A41-B43E-AA1D4914E6B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34851" name="Rectangle 2">
            <a:extLst>
              <a:ext uri="{FF2B5EF4-FFF2-40B4-BE49-F238E27FC236}">
                <a16:creationId xmlns:a16="http://schemas.microsoft.com/office/drawing/2014/main" id="{03903217-4F22-CD40-831C-037A528EADA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FAA225EF-B39E-2245-801F-9CFC3154B18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34853" name="Text Box 4">
            <a:extLst>
              <a:ext uri="{FF2B5EF4-FFF2-40B4-BE49-F238E27FC236}">
                <a16:creationId xmlns:a16="http://schemas.microsoft.com/office/drawing/2014/main" id="{D60AD351-DD4A-7341-923C-5EF947BB4D6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D9603DC-4F4F-5948-9185-BBD8BEE26FB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3E049A98-94BD-EF4F-B786-AE759E21280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510" r:id="rId1"/>
    <p:sldLayoutId id="2147491511" r:id="rId2"/>
    <p:sldLayoutId id="2147491512" r:id="rId3"/>
    <p:sldLayoutId id="2147491513" r:id="rId4"/>
    <p:sldLayoutId id="2147491514" r:id="rId5"/>
    <p:sldLayoutId id="2147491515" r:id="rId6"/>
    <p:sldLayoutId id="2147491516" r:id="rId7"/>
    <p:sldLayoutId id="2147491517" r:id="rId8"/>
    <p:sldLayoutId id="2147491518" r:id="rId9"/>
    <p:sldLayoutId id="2147491519" r:id="rId10"/>
    <p:sldLayoutId id="214749152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5874" name="Rectangle 1">
            <a:extLst>
              <a:ext uri="{FF2B5EF4-FFF2-40B4-BE49-F238E27FC236}">
                <a16:creationId xmlns:a16="http://schemas.microsoft.com/office/drawing/2014/main" id="{1A45D2AE-2D92-034A-A4AB-BAD48AF7039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35875" name="Rectangle 2">
            <a:extLst>
              <a:ext uri="{FF2B5EF4-FFF2-40B4-BE49-F238E27FC236}">
                <a16:creationId xmlns:a16="http://schemas.microsoft.com/office/drawing/2014/main" id="{BA14CFE6-331A-1D46-A93E-0FF33D431BD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18D82F9-5249-7D42-BA44-B38EC8F0B97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35877" name="Text Box 4">
            <a:extLst>
              <a:ext uri="{FF2B5EF4-FFF2-40B4-BE49-F238E27FC236}">
                <a16:creationId xmlns:a16="http://schemas.microsoft.com/office/drawing/2014/main" id="{19B3BA48-C058-2546-8B7E-05147BE23F7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97755EC3-E8A0-D44C-8A25-BC69EF25E74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CC86A53F-6ED9-2D4E-B5FA-2A9625954780}"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521" r:id="rId1"/>
    <p:sldLayoutId id="2147491522" r:id="rId2"/>
    <p:sldLayoutId id="2147491523" r:id="rId3"/>
    <p:sldLayoutId id="2147491524" r:id="rId4"/>
    <p:sldLayoutId id="2147491525" r:id="rId5"/>
    <p:sldLayoutId id="2147491526" r:id="rId6"/>
    <p:sldLayoutId id="2147491527" r:id="rId7"/>
    <p:sldLayoutId id="2147491528" r:id="rId8"/>
    <p:sldLayoutId id="2147491529" r:id="rId9"/>
    <p:sldLayoutId id="2147491530" r:id="rId10"/>
    <p:sldLayoutId id="214749153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6898" name="Rectangle 1">
            <a:extLst>
              <a:ext uri="{FF2B5EF4-FFF2-40B4-BE49-F238E27FC236}">
                <a16:creationId xmlns:a16="http://schemas.microsoft.com/office/drawing/2014/main" id="{9F75866A-9413-DA43-B36B-4CB260B0337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36899" name="Rectangle 2">
            <a:extLst>
              <a:ext uri="{FF2B5EF4-FFF2-40B4-BE49-F238E27FC236}">
                <a16:creationId xmlns:a16="http://schemas.microsoft.com/office/drawing/2014/main" id="{120A111E-32C0-174F-BC28-B83DDE9CAED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C70E30B-5F1C-A54E-9FCF-76434F2C025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36901" name="Text Box 4">
            <a:extLst>
              <a:ext uri="{FF2B5EF4-FFF2-40B4-BE49-F238E27FC236}">
                <a16:creationId xmlns:a16="http://schemas.microsoft.com/office/drawing/2014/main" id="{CA80C5BD-C7C1-E447-A8AE-DB19C7F2352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380224D-4663-9E48-A8A4-01CF285A071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95341C2-DACD-B745-9439-529B5BD7E38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532" r:id="rId1"/>
    <p:sldLayoutId id="2147491533" r:id="rId2"/>
    <p:sldLayoutId id="2147491534" r:id="rId3"/>
    <p:sldLayoutId id="2147491535" r:id="rId4"/>
    <p:sldLayoutId id="2147491536" r:id="rId5"/>
    <p:sldLayoutId id="2147491537" r:id="rId6"/>
    <p:sldLayoutId id="2147491538" r:id="rId7"/>
    <p:sldLayoutId id="2147491539" r:id="rId8"/>
    <p:sldLayoutId id="2147491540" r:id="rId9"/>
    <p:sldLayoutId id="2147491541" r:id="rId10"/>
    <p:sldLayoutId id="214749154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22" name="Rectangle 1">
            <a:extLst>
              <a:ext uri="{FF2B5EF4-FFF2-40B4-BE49-F238E27FC236}">
                <a16:creationId xmlns:a16="http://schemas.microsoft.com/office/drawing/2014/main" id="{0CC29FDE-932F-3943-A9E3-6EAEA11F59B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37923" name="Rectangle 2">
            <a:extLst>
              <a:ext uri="{FF2B5EF4-FFF2-40B4-BE49-F238E27FC236}">
                <a16:creationId xmlns:a16="http://schemas.microsoft.com/office/drawing/2014/main" id="{1857A60D-260D-074E-A69A-9C62C633E04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FD8112F-4105-994F-A2AA-619291D55F0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37925" name="Text Box 4">
            <a:extLst>
              <a:ext uri="{FF2B5EF4-FFF2-40B4-BE49-F238E27FC236}">
                <a16:creationId xmlns:a16="http://schemas.microsoft.com/office/drawing/2014/main" id="{BB55B096-BC74-3B42-9950-6CAEACF1D674}"/>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D5C7BAC-0EDF-0145-A672-D800637B80B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DBCB87B-EAD7-2A42-9C8C-5CA49B2B195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543" r:id="rId1"/>
    <p:sldLayoutId id="2147491544" r:id="rId2"/>
    <p:sldLayoutId id="2147491545" r:id="rId3"/>
    <p:sldLayoutId id="2147491546" r:id="rId4"/>
    <p:sldLayoutId id="2147491547" r:id="rId5"/>
    <p:sldLayoutId id="2147491548" r:id="rId6"/>
    <p:sldLayoutId id="2147491549" r:id="rId7"/>
    <p:sldLayoutId id="2147491550" r:id="rId8"/>
    <p:sldLayoutId id="2147491551" r:id="rId9"/>
    <p:sldLayoutId id="2147491552" r:id="rId10"/>
    <p:sldLayoutId id="214749155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6" name="Rectangle 1">
            <a:extLst>
              <a:ext uri="{FF2B5EF4-FFF2-40B4-BE49-F238E27FC236}">
                <a16:creationId xmlns:a16="http://schemas.microsoft.com/office/drawing/2014/main" id="{4416A07C-C28C-1349-AE81-796606453E5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1747" name="Rectangle 2">
            <a:extLst>
              <a:ext uri="{FF2B5EF4-FFF2-40B4-BE49-F238E27FC236}">
                <a16:creationId xmlns:a16="http://schemas.microsoft.com/office/drawing/2014/main" id="{2A3557EF-5D29-884C-A166-30604602F90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254" r:id="rId1"/>
    <p:sldLayoutId id="2147488255" r:id="rId2"/>
    <p:sldLayoutId id="2147488256" r:id="rId3"/>
    <p:sldLayoutId id="2147488257" r:id="rId4"/>
    <p:sldLayoutId id="2147488258" r:id="rId5"/>
    <p:sldLayoutId id="2147488259" r:id="rId6"/>
    <p:sldLayoutId id="2147488260" r:id="rId7"/>
    <p:sldLayoutId id="2147488261" r:id="rId8"/>
    <p:sldLayoutId id="2147488262" r:id="rId9"/>
    <p:sldLayoutId id="2147488263" r:id="rId10"/>
    <p:sldLayoutId id="2147488264"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8946" name="Rectangle 1">
            <a:extLst>
              <a:ext uri="{FF2B5EF4-FFF2-40B4-BE49-F238E27FC236}">
                <a16:creationId xmlns:a16="http://schemas.microsoft.com/office/drawing/2014/main" id="{75270588-FA3C-154D-9ACA-0B246235D14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38947" name="Rectangle 2">
            <a:extLst>
              <a:ext uri="{FF2B5EF4-FFF2-40B4-BE49-F238E27FC236}">
                <a16:creationId xmlns:a16="http://schemas.microsoft.com/office/drawing/2014/main" id="{101B5E2F-2DDA-B44D-A518-32DD8E05553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2F1D4EE-6FAE-8145-B23C-B9C88394853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38949" name="Text Box 4">
            <a:extLst>
              <a:ext uri="{FF2B5EF4-FFF2-40B4-BE49-F238E27FC236}">
                <a16:creationId xmlns:a16="http://schemas.microsoft.com/office/drawing/2014/main" id="{BE60D948-FD2D-2F4A-9FF2-445DF5D30DA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814C9C7-399A-1143-850B-8A3293A9028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D4D1EDF-70CC-D342-AB63-A35E0C89E3B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554" r:id="rId1"/>
    <p:sldLayoutId id="2147491555" r:id="rId2"/>
    <p:sldLayoutId id="2147491556" r:id="rId3"/>
    <p:sldLayoutId id="2147491557" r:id="rId4"/>
    <p:sldLayoutId id="2147491558" r:id="rId5"/>
    <p:sldLayoutId id="2147491559" r:id="rId6"/>
    <p:sldLayoutId id="2147491560" r:id="rId7"/>
    <p:sldLayoutId id="2147491561" r:id="rId8"/>
    <p:sldLayoutId id="2147491562" r:id="rId9"/>
    <p:sldLayoutId id="2147491563" r:id="rId10"/>
    <p:sldLayoutId id="214749156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9970" name="Rectangle 1">
            <a:extLst>
              <a:ext uri="{FF2B5EF4-FFF2-40B4-BE49-F238E27FC236}">
                <a16:creationId xmlns:a16="http://schemas.microsoft.com/office/drawing/2014/main" id="{B05A83E4-0576-AB48-A6B8-DE0788C9BD8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39971" name="Rectangle 2">
            <a:extLst>
              <a:ext uri="{FF2B5EF4-FFF2-40B4-BE49-F238E27FC236}">
                <a16:creationId xmlns:a16="http://schemas.microsoft.com/office/drawing/2014/main" id="{4CD47C16-EB6C-C040-B216-135F5C20C19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339972" name="Text Box 3">
            <a:extLst>
              <a:ext uri="{FF2B5EF4-FFF2-40B4-BE49-F238E27FC236}">
                <a16:creationId xmlns:a16="http://schemas.microsoft.com/office/drawing/2014/main" id="{34AFFF0C-2370-A043-9AD9-BED95C797CFC}"/>
              </a:ext>
            </a:extLst>
          </p:cNvPr>
          <p:cNvSpPr txBox="1">
            <a:spLocks noChangeArrowheads="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39973" name="Text Box 4">
            <a:extLst>
              <a:ext uri="{FF2B5EF4-FFF2-40B4-BE49-F238E27FC236}">
                <a16:creationId xmlns:a16="http://schemas.microsoft.com/office/drawing/2014/main" id="{8E34970A-6409-DF41-B4C4-55F53E918F4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C6B2EA3-9275-F148-B16E-38C004A0AB8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D03A431-55D8-1E40-9E14-C8FDDA10C832}"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565" r:id="rId1"/>
    <p:sldLayoutId id="2147491566" r:id="rId2"/>
    <p:sldLayoutId id="2147491567" r:id="rId3"/>
    <p:sldLayoutId id="2147491568" r:id="rId4"/>
    <p:sldLayoutId id="2147491569" r:id="rId5"/>
    <p:sldLayoutId id="2147491570" r:id="rId6"/>
    <p:sldLayoutId id="2147491571" r:id="rId7"/>
    <p:sldLayoutId id="2147491572" r:id="rId8"/>
    <p:sldLayoutId id="2147491573" r:id="rId9"/>
    <p:sldLayoutId id="2147491574" r:id="rId10"/>
    <p:sldLayoutId id="214749157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0994" name="Rectangle 1">
            <a:extLst>
              <a:ext uri="{FF2B5EF4-FFF2-40B4-BE49-F238E27FC236}">
                <a16:creationId xmlns:a16="http://schemas.microsoft.com/office/drawing/2014/main" id="{8CFA63A9-9417-014B-AB26-EAA69B39636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40995" name="Rectangle 2">
            <a:extLst>
              <a:ext uri="{FF2B5EF4-FFF2-40B4-BE49-F238E27FC236}">
                <a16:creationId xmlns:a16="http://schemas.microsoft.com/office/drawing/2014/main" id="{9BA8A424-616B-A84C-BA0A-9798963D9BD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2E8A72D-29A2-534F-BDB8-2D5F3E699EC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40997" name="Text Box 4">
            <a:extLst>
              <a:ext uri="{FF2B5EF4-FFF2-40B4-BE49-F238E27FC236}">
                <a16:creationId xmlns:a16="http://schemas.microsoft.com/office/drawing/2014/main" id="{C8EF6166-69D8-3347-B45C-2DA6056AC64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3883F87-CA2E-4F48-B321-396E2B3AF4C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F3E5044-E1E9-6E4F-96FB-66A630E6AE9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576" r:id="rId1"/>
    <p:sldLayoutId id="2147491577" r:id="rId2"/>
    <p:sldLayoutId id="2147491578" r:id="rId3"/>
    <p:sldLayoutId id="2147491579" r:id="rId4"/>
    <p:sldLayoutId id="2147491580" r:id="rId5"/>
    <p:sldLayoutId id="2147491581" r:id="rId6"/>
    <p:sldLayoutId id="2147491582" r:id="rId7"/>
    <p:sldLayoutId id="2147491583" r:id="rId8"/>
    <p:sldLayoutId id="2147491584" r:id="rId9"/>
    <p:sldLayoutId id="2147491585" r:id="rId10"/>
    <p:sldLayoutId id="214749158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2018" name="Rectangle 1">
            <a:extLst>
              <a:ext uri="{FF2B5EF4-FFF2-40B4-BE49-F238E27FC236}">
                <a16:creationId xmlns:a16="http://schemas.microsoft.com/office/drawing/2014/main" id="{B147FD7E-2C46-E744-8A98-809C47DD440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42019" name="Rectangle 2">
            <a:extLst>
              <a:ext uri="{FF2B5EF4-FFF2-40B4-BE49-F238E27FC236}">
                <a16:creationId xmlns:a16="http://schemas.microsoft.com/office/drawing/2014/main" id="{84EF007C-3620-3F46-9505-96C0CCD3750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BFDE1D4-B30B-9842-90DD-7DABA00346C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42021" name="Text Box 4">
            <a:extLst>
              <a:ext uri="{FF2B5EF4-FFF2-40B4-BE49-F238E27FC236}">
                <a16:creationId xmlns:a16="http://schemas.microsoft.com/office/drawing/2014/main" id="{63CBC90B-C1B5-D842-8F15-7D62A29DBA1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6EB3938-D281-1147-9116-787377AAB0E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C4FCFF62-177D-ED4D-8ACE-816AD88EE8B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587" r:id="rId1"/>
    <p:sldLayoutId id="2147491588" r:id="rId2"/>
    <p:sldLayoutId id="2147491589" r:id="rId3"/>
    <p:sldLayoutId id="2147491590" r:id="rId4"/>
    <p:sldLayoutId id="2147491591" r:id="rId5"/>
    <p:sldLayoutId id="2147491592" r:id="rId6"/>
    <p:sldLayoutId id="2147491593" r:id="rId7"/>
    <p:sldLayoutId id="2147491594" r:id="rId8"/>
    <p:sldLayoutId id="2147491595" r:id="rId9"/>
    <p:sldLayoutId id="2147491596" r:id="rId10"/>
    <p:sldLayoutId id="214749159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3042" name="Rectangle 1">
            <a:extLst>
              <a:ext uri="{FF2B5EF4-FFF2-40B4-BE49-F238E27FC236}">
                <a16:creationId xmlns:a16="http://schemas.microsoft.com/office/drawing/2014/main" id="{B9EA4B1A-3D31-0240-9114-F5092A2246F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43043" name="Rectangle 2">
            <a:extLst>
              <a:ext uri="{FF2B5EF4-FFF2-40B4-BE49-F238E27FC236}">
                <a16:creationId xmlns:a16="http://schemas.microsoft.com/office/drawing/2014/main" id="{D6CEC434-43CA-1849-B7AF-E42AD9AA05A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4209E9C-8068-694A-9BE3-8DD20FE9617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43045" name="Text Box 4">
            <a:extLst>
              <a:ext uri="{FF2B5EF4-FFF2-40B4-BE49-F238E27FC236}">
                <a16:creationId xmlns:a16="http://schemas.microsoft.com/office/drawing/2014/main" id="{311E7968-7A59-4D4D-BCC1-7621CFB7494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EE31FA9E-3C11-3A42-997E-BF64B267902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12E6469-2B12-F549-B64F-6D6055454D4C}"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598" r:id="rId1"/>
    <p:sldLayoutId id="2147491599" r:id="rId2"/>
    <p:sldLayoutId id="2147491600" r:id="rId3"/>
    <p:sldLayoutId id="2147491601" r:id="rId4"/>
    <p:sldLayoutId id="2147491602" r:id="rId5"/>
    <p:sldLayoutId id="2147491603" r:id="rId6"/>
    <p:sldLayoutId id="2147491604" r:id="rId7"/>
    <p:sldLayoutId id="2147491605" r:id="rId8"/>
    <p:sldLayoutId id="2147491606" r:id="rId9"/>
    <p:sldLayoutId id="2147491607" r:id="rId10"/>
    <p:sldLayoutId id="214749160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4066" name="Rectangle 1">
            <a:extLst>
              <a:ext uri="{FF2B5EF4-FFF2-40B4-BE49-F238E27FC236}">
                <a16:creationId xmlns:a16="http://schemas.microsoft.com/office/drawing/2014/main" id="{985C2E32-EC28-DC42-BD12-1C047D210B5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44067" name="Rectangle 2">
            <a:extLst>
              <a:ext uri="{FF2B5EF4-FFF2-40B4-BE49-F238E27FC236}">
                <a16:creationId xmlns:a16="http://schemas.microsoft.com/office/drawing/2014/main" id="{404FC100-79EC-5C49-961A-164DB00E72F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6DD5981-B3DD-1246-B46A-EA34411A08A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44069" name="Text Box 4">
            <a:extLst>
              <a:ext uri="{FF2B5EF4-FFF2-40B4-BE49-F238E27FC236}">
                <a16:creationId xmlns:a16="http://schemas.microsoft.com/office/drawing/2014/main" id="{2265AACB-1558-DC41-B9F6-C9C13096BEB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75F76CA-B4E3-C344-9911-F0293D8BB88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66068EAA-FAEF-DC47-A765-B2852DF61A94}"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609" r:id="rId1"/>
    <p:sldLayoutId id="2147491610" r:id="rId2"/>
    <p:sldLayoutId id="2147491611" r:id="rId3"/>
    <p:sldLayoutId id="2147491612" r:id="rId4"/>
    <p:sldLayoutId id="2147491613" r:id="rId5"/>
    <p:sldLayoutId id="2147491614" r:id="rId6"/>
    <p:sldLayoutId id="2147491615" r:id="rId7"/>
    <p:sldLayoutId id="2147491616" r:id="rId8"/>
    <p:sldLayoutId id="2147491617" r:id="rId9"/>
    <p:sldLayoutId id="2147491618" r:id="rId10"/>
    <p:sldLayoutId id="214749161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5090" name="Rectangle 1">
            <a:extLst>
              <a:ext uri="{FF2B5EF4-FFF2-40B4-BE49-F238E27FC236}">
                <a16:creationId xmlns:a16="http://schemas.microsoft.com/office/drawing/2014/main" id="{A93D4C7A-EEB9-5245-9A20-DC614645C70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45091" name="Rectangle 2">
            <a:extLst>
              <a:ext uri="{FF2B5EF4-FFF2-40B4-BE49-F238E27FC236}">
                <a16:creationId xmlns:a16="http://schemas.microsoft.com/office/drawing/2014/main" id="{41AC3325-4FD3-3A4F-9015-B1158556760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855CC81-5407-DF49-84F5-54570289D11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45093" name="Text Box 4">
            <a:extLst>
              <a:ext uri="{FF2B5EF4-FFF2-40B4-BE49-F238E27FC236}">
                <a16:creationId xmlns:a16="http://schemas.microsoft.com/office/drawing/2014/main" id="{21A8D2A5-105A-B944-B2C8-D5675F19D114}"/>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C13370D-1FD1-744D-9299-3BCF60D8A87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FD0C2B1-AEA8-7349-9DF3-BBE47864555E}"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620" r:id="rId1"/>
    <p:sldLayoutId id="2147491621" r:id="rId2"/>
    <p:sldLayoutId id="2147491622" r:id="rId3"/>
    <p:sldLayoutId id="2147491623" r:id="rId4"/>
    <p:sldLayoutId id="2147491624" r:id="rId5"/>
    <p:sldLayoutId id="2147491625" r:id="rId6"/>
    <p:sldLayoutId id="2147491626" r:id="rId7"/>
    <p:sldLayoutId id="2147491627" r:id="rId8"/>
    <p:sldLayoutId id="2147491628" r:id="rId9"/>
    <p:sldLayoutId id="2147491629" r:id="rId10"/>
    <p:sldLayoutId id="214749163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6114" name="Rectangle 1">
            <a:extLst>
              <a:ext uri="{FF2B5EF4-FFF2-40B4-BE49-F238E27FC236}">
                <a16:creationId xmlns:a16="http://schemas.microsoft.com/office/drawing/2014/main" id="{4C4578D6-76DB-3141-890B-9FECFCB46A9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46115" name="Rectangle 2">
            <a:extLst>
              <a:ext uri="{FF2B5EF4-FFF2-40B4-BE49-F238E27FC236}">
                <a16:creationId xmlns:a16="http://schemas.microsoft.com/office/drawing/2014/main" id="{3C950B42-401B-4443-8DB6-0C0A5E1AA46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034BD20-C279-0D42-9380-A5B7C9B2504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46117" name="Text Box 4">
            <a:extLst>
              <a:ext uri="{FF2B5EF4-FFF2-40B4-BE49-F238E27FC236}">
                <a16:creationId xmlns:a16="http://schemas.microsoft.com/office/drawing/2014/main" id="{3B782484-2B46-2744-B504-88D8268D09E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7AA9FDC-8890-C542-BE5A-2247F0E6F31D}"/>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D2D0C4BF-F8C2-5A4F-8A49-E54704A137D1}"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631" r:id="rId1"/>
    <p:sldLayoutId id="2147491632" r:id="rId2"/>
    <p:sldLayoutId id="2147491633" r:id="rId3"/>
    <p:sldLayoutId id="2147491634" r:id="rId4"/>
    <p:sldLayoutId id="2147491635" r:id="rId5"/>
    <p:sldLayoutId id="2147491636" r:id="rId6"/>
    <p:sldLayoutId id="2147491637" r:id="rId7"/>
    <p:sldLayoutId id="2147491638" r:id="rId8"/>
    <p:sldLayoutId id="2147491639" r:id="rId9"/>
    <p:sldLayoutId id="2147491640" r:id="rId10"/>
    <p:sldLayoutId id="214749164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62" name="Rectangle 1">
            <a:extLst>
              <a:ext uri="{FF2B5EF4-FFF2-40B4-BE49-F238E27FC236}">
                <a16:creationId xmlns:a16="http://schemas.microsoft.com/office/drawing/2014/main" id="{347A44F9-0CD4-6148-B91C-830E0035E5B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48163" name="Rectangle 2">
            <a:extLst>
              <a:ext uri="{FF2B5EF4-FFF2-40B4-BE49-F238E27FC236}">
                <a16:creationId xmlns:a16="http://schemas.microsoft.com/office/drawing/2014/main" id="{9954F844-EA7A-FA4B-83B9-F4B30B1F714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B5A4435-6AE2-9349-A878-9BA1B48F592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48165" name="Text Box 4">
            <a:extLst>
              <a:ext uri="{FF2B5EF4-FFF2-40B4-BE49-F238E27FC236}">
                <a16:creationId xmlns:a16="http://schemas.microsoft.com/office/drawing/2014/main" id="{AC5AD19B-024C-4143-B668-3DB6A71D76A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8DF53D8-0540-9949-A4EF-1E7244E104B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C6B75C45-BE72-6841-8B2E-AFD3FB274E17}"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653" r:id="rId1"/>
    <p:sldLayoutId id="2147491654" r:id="rId2"/>
    <p:sldLayoutId id="2147491655" r:id="rId3"/>
    <p:sldLayoutId id="2147491656" r:id="rId4"/>
    <p:sldLayoutId id="2147491657" r:id="rId5"/>
    <p:sldLayoutId id="2147491658" r:id="rId6"/>
    <p:sldLayoutId id="2147491659" r:id="rId7"/>
    <p:sldLayoutId id="2147491660" r:id="rId8"/>
    <p:sldLayoutId id="2147491661" r:id="rId9"/>
    <p:sldLayoutId id="2147491662" r:id="rId10"/>
    <p:sldLayoutId id="214749166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9186" name="Rectangle 1">
            <a:extLst>
              <a:ext uri="{FF2B5EF4-FFF2-40B4-BE49-F238E27FC236}">
                <a16:creationId xmlns:a16="http://schemas.microsoft.com/office/drawing/2014/main" id="{EC6056EB-F03D-DA41-BBA7-3AF684508A9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49187" name="Rectangle 2">
            <a:extLst>
              <a:ext uri="{FF2B5EF4-FFF2-40B4-BE49-F238E27FC236}">
                <a16:creationId xmlns:a16="http://schemas.microsoft.com/office/drawing/2014/main" id="{F86EE65F-A0FE-CC40-ADF2-21DEC68745A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9BCB138-1BB7-9A4F-BBD8-AC98CFED46F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49189" name="Text Box 4">
            <a:extLst>
              <a:ext uri="{FF2B5EF4-FFF2-40B4-BE49-F238E27FC236}">
                <a16:creationId xmlns:a16="http://schemas.microsoft.com/office/drawing/2014/main" id="{51BB7D2D-0526-894E-BA68-A9DBA1053383}"/>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8953A5A-1F26-4A4C-8373-0B9A2F4FEC7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D5ACDCFE-48E4-4944-8260-558753291A9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664" r:id="rId1"/>
    <p:sldLayoutId id="2147491665" r:id="rId2"/>
    <p:sldLayoutId id="2147491666" r:id="rId3"/>
    <p:sldLayoutId id="2147491667" r:id="rId4"/>
    <p:sldLayoutId id="2147491668" r:id="rId5"/>
    <p:sldLayoutId id="2147491669" r:id="rId6"/>
    <p:sldLayoutId id="2147491670" r:id="rId7"/>
    <p:sldLayoutId id="2147491671" r:id="rId8"/>
    <p:sldLayoutId id="2147491672" r:id="rId9"/>
    <p:sldLayoutId id="2147491673" r:id="rId10"/>
    <p:sldLayoutId id="214749167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70" name="Rectangle 1">
            <a:extLst>
              <a:ext uri="{FF2B5EF4-FFF2-40B4-BE49-F238E27FC236}">
                <a16:creationId xmlns:a16="http://schemas.microsoft.com/office/drawing/2014/main" id="{41C665AD-E049-5B40-846A-E6717FF8A0D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2771" name="Rectangle 2">
            <a:extLst>
              <a:ext uri="{FF2B5EF4-FFF2-40B4-BE49-F238E27FC236}">
                <a16:creationId xmlns:a16="http://schemas.microsoft.com/office/drawing/2014/main" id="{5DC06594-9ADC-7147-BFAA-CF950BF88DF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265" r:id="rId1"/>
    <p:sldLayoutId id="2147488266" r:id="rId2"/>
    <p:sldLayoutId id="2147488267" r:id="rId3"/>
    <p:sldLayoutId id="2147488268" r:id="rId4"/>
    <p:sldLayoutId id="2147488269" r:id="rId5"/>
    <p:sldLayoutId id="2147488270" r:id="rId6"/>
    <p:sldLayoutId id="2147488271" r:id="rId7"/>
    <p:sldLayoutId id="2147488272" r:id="rId8"/>
    <p:sldLayoutId id="2147488273" r:id="rId9"/>
    <p:sldLayoutId id="2147488274" r:id="rId10"/>
    <p:sldLayoutId id="2147488275"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0210" name="Rectangle 1">
            <a:extLst>
              <a:ext uri="{FF2B5EF4-FFF2-40B4-BE49-F238E27FC236}">
                <a16:creationId xmlns:a16="http://schemas.microsoft.com/office/drawing/2014/main" id="{4484A640-087C-654E-9C57-BE87F49CAA8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50211" name="Rectangle 2">
            <a:extLst>
              <a:ext uri="{FF2B5EF4-FFF2-40B4-BE49-F238E27FC236}">
                <a16:creationId xmlns:a16="http://schemas.microsoft.com/office/drawing/2014/main" id="{D3FF6858-7CF1-9841-8A2B-1806E42E480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68C3A3C-128F-804E-BA60-48D0FFA47884}"/>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50213" name="Text Box 4">
            <a:extLst>
              <a:ext uri="{FF2B5EF4-FFF2-40B4-BE49-F238E27FC236}">
                <a16:creationId xmlns:a16="http://schemas.microsoft.com/office/drawing/2014/main" id="{E4ACB1FB-6054-9D4C-B526-9D0663EC5F7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7A198E3-8635-BF4F-ACCA-B9ECBEFF92E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8FFADDE4-3C10-4E4E-99B0-F7416E7E8C3A}"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675" r:id="rId1"/>
    <p:sldLayoutId id="2147491676" r:id="rId2"/>
    <p:sldLayoutId id="2147491677" r:id="rId3"/>
    <p:sldLayoutId id="2147491678" r:id="rId4"/>
    <p:sldLayoutId id="2147491679" r:id="rId5"/>
    <p:sldLayoutId id="2147491680" r:id="rId6"/>
    <p:sldLayoutId id="2147491681" r:id="rId7"/>
    <p:sldLayoutId id="2147491682" r:id="rId8"/>
    <p:sldLayoutId id="2147491683" r:id="rId9"/>
    <p:sldLayoutId id="2147491684" r:id="rId10"/>
    <p:sldLayoutId id="214749168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1234" name="Rectangle 1">
            <a:extLst>
              <a:ext uri="{FF2B5EF4-FFF2-40B4-BE49-F238E27FC236}">
                <a16:creationId xmlns:a16="http://schemas.microsoft.com/office/drawing/2014/main" id="{7096254E-3524-CF49-BD34-2D29F302B47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51235" name="Rectangle 2">
            <a:extLst>
              <a:ext uri="{FF2B5EF4-FFF2-40B4-BE49-F238E27FC236}">
                <a16:creationId xmlns:a16="http://schemas.microsoft.com/office/drawing/2014/main" id="{98F12167-6319-734E-85DC-35EECDB1F7D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DAE8E19-CE68-2D4D-AD2A-BB8F135D177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51237" name="Text Box 4">
            <a:extLst>
              <a:ext uri="{FF2B5EF4-FFF2-40B4-BE49-F238E27FC236}">
                <a16:creationId xmlns:a16="http://schemas.microsoft.com/office/drawing/2014/main" id="{FA311561-64EE-8D4D-9389-DEE6039A2D1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DDC4CB5-679C-1143-816A-A6BAB277C35D}"/>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B023A7DC-A818-8542-A7CA-CCBFBCB1C037}"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686" r:id="rId1"/>
    <p:sldLayoutId id="2147491687" r:id="rId2"/>
    <p:sldLayoutId id="2147491688" r:id="rId3"/>
    <p:sldLayoutId id="2147491689" r:id="rId4"/>
    <p:sldLayoutId id="2147491690" r:id="rId5"/>
    <p:sldLayoutId id="2147491691" r:id="rId6"/>
    <p:sldLayoutId id="2147491692" r:id="rId7"/>
    <p:sldLayoutId id="2147491693" r:id="rId8"/>
    <p:sldLayoutId id="2147491694" r:id="rId9"/>
    <p:sldLayoutId id="2147491695" r:id="rId10"/>
    <p:sldLayoutId id="214749169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2258" name="Rectangle 1">
            <a:extLst>
              <a:ext uri="{FF2B5EF4-FFF2-40B4-BE49-F238E27FC236}">
                <a16:creationId xmlns:a16="http://schemas.microsoft.com/office/drawing/2014/main" id="{AB57F27B-EA7F-C942-8DEB-77EA50673B1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52259" name="Rectangle 2">
            <a:extLst>
              <a:ext uri="{FF2B5EF4-FFF2-40B4-BE49-F238E27FC236}">
                <a16:creationId xmlns:a16="http://schemas.microsoft.com/office/drawing/2014/main" id="{35E44AA6-D7BC-0A40-B700-D077816BB17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352260" name="Text Box 3">
            <a:extLst>
              <a:ext uri="{FF2B5EF4-FFF2-40B4-BE49-F238E27FC236}">
                <a16:creationId xmlns:a16="http://schemas.microsoft.com/office/drawing/2014/main" id="{09FA09C1-B5EE-9341-AAC6-ECE02E6258B5}"/>
              </a:ext>
            </a:extLst>
          </p:cNvPr>
          <p:cNvSpPr txBox="1">
            <a:spLocks noChangeArrowheads="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52261" name="Text Box 4">
            <a:extLst>
              <a:ext uri="{FF2B5EF4-FFF2-40B4-BE49-F238E27FC236}">
                <a16:creationId xmlns:a16="http://schemas.microsoft.com/office/drawing/2014/main" id="{9340EA33-CA3B-7D41-A1AF-CCE1648864B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CAE1D23-A217-294C-8E48-ABD2DC80885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62A635A-F2B8-7842-88B2-82C9E3E80B9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697" r:id="rId1"/>
    <p:sldLayoutId id="2147491698" r:id="rId2"/>
    <p:sldLayoutId id="2147491699" r:id="rId3"/>
    <p:sldLayoutId id="2147491700" r:id="rId4"/>
    <p:sldLayoutId id="2147491701" r:id="rId5"/>
    <p:sldLayoutId id="2147491702" r:id="rId6"/>
    <p:sldLayoutId id="2147491703" r:id="rId7"/>
    <p:sldLayoutId id="2147491704" r:id="rId8"/>
    <p:sldLayoutId id="2147491705" r:id="rId9"/>
    <p:sldLayoutId id="2147491706" r:id="rId10"/>
    <p:sldLayoutId id="214749170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3282" name="Rectangle 1">
            <a:extLst>
              <a:ext uri="{FF2B5EF4-FFF2-40B4-BE49-F238E27FC236}">
                <a16:creationId xmlns:a16="http://schemas.microsoft.com/office/drawing/2014/main" id="{EF616121-3982-DE4B-918F-8955F1DD05D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53283" name="Rectangle 2">
            <a:extLst>
              <a:ext uri="{FF2B5EF4-FFF2-40B4-BE49-F238E27FC236}">
                <a16:creationId xmlns:a16="http://schemas.microsoft.com/office/drawing/2014/main" id="{09C50666-993B-D84C-AA56-72078B1FFDB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B51DB4D-ABEA-E946-A010-C525B9C4378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53285" name="Text Box 4">
            <a:extLst>
              <a:ext uri="{FF2B5EF4-FFF2-40B4-BE49-F238E27FC236}">
                <a16:creationId xmlns:a16="http://schemas.microsoft.com/office/drawing/2014/main" id="{2898FF62-088C-2641-A1BC-CEC75295869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406A8A4-3FC5-A349-A84E-E1D20F1445E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0DE1780A-AB87-2447-B35B-876DB64480C6}"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708" r:id="rId1"/>
    <p:sldLayoutId id="2147491709" r:id="rId2"/>
    <p:sldLayoutId id="2147491710" r:id="rId3"/>
    <p:sldLayoutId id="2147491711" r:id="rId4"/>
    <p:sldLayoutId id="2147491712" r:id="rId5"/>
    <p:sldLayoutId id="2147491713" r:id="rId6"/>
    <p:sldLayoutId id="2147491714" r:id="rId7"/>
    <p:sldLayoutId id="2147491715" r:id="rId8"/>
    <p:sldLayoutId id="2147491716" r:id="rId9"/>
    <p:sldLayoutId id="2147491717" r:id="rId10"/>
    <p:sldLayoutId id="214749171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5330" name="Rectangle 1">
            <a:extLst>
              <a:ext uri="{FF2B5EF4-FFF2-40B4-BE49-F238E27FC236}">
                <a16:creationId xmlns:a16="http://schemas.microsoft.com/office/drawing/2014/main" id="{15F9895D-951D-1D4F-8AAB-73928B544BA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55331" name="Rectangle 2">
            <a:extLst>
              <a:ext uri="{FF2B5EF4-FFF2-40B4-BE49-F238E27FC236}">
                <a16:creationId xmlns:a16="http://schemas.microsoft.com/office/drawing/2014/main" id="{476ED999-C76A-A543-9691-83F1F8351D6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AE87CD5-8F5A-7447-9DC1-38A0DA61A8C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55333" name="Text Box 4">
            <a:extLst>
              <a:ext uri="{FF2B5EF4-FFF2-40B4-BE49-F238E27FC236}">
                <a16:creationId xmlns:a16="http://schemas.microsoft.com/office/drawing/2014/main" id="{513CFA75-85FB-C44E-B296-227693A4D434}"/>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9132242-26E5-2B44-B15A-BDFA90A036B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2463DC8-D4C6-AD41-A63F-181AE2B2675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730" r:id="rId1"/>
    <p:sldLayoutId id="2147491731" r:id="rId2"/>
    <p:sldLayoutId id="2147491732" r:id="rId3"/>
    <p:sldLayoutId id="2147491733" r:id="rId4"/>
    <p:sldLayoutId id="2147491734" r:id="rId5"/>
    <p:sldLayoutId id="2147491735" r:id="rId6"/>
    <p:sldLayoutId id="2147491736" r:id="rId7"/>
    <p:sldLayoutId id="2147491737" r:id="rId8"/>
    <p:sldLayoutId id="2147491738" r:id="rId9"/>
    <p:sldLayoutId id="2147491739" r:id="rId10"/>
    <p:sldLayoutId id="214749174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6354" name="Rectangle 1">
            <a:extLst>
              <a:ext uri="{FF2B5EF4-FFF2-40B4-BE49-F238E27FC236}">
                <a16:creationId xmlns:a16="http://schemas.microsoft.com/office/drawing/2014/main" id="{8CF8D7AF-94E2-0846-876F-0F0DC03F6ED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56355" name="Rectangle 2">
            <a:extLst>
              <a:ext uri="{FF2B5EF4-FFF2-40B4-BE49-F238E27FC236}">
                <a16:creationId xmlns:a16="http://schemas.microsoft.com/office/drawing/2014/main" id="{EE3F8AE8-7A49-1F45-B277-D7935173037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0CB294F-E8AC-0F44-9874-5824BC96DFC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56357" name="Text Box 4">
            <a:extLst>
              <a:ext uri="{FF2B5EF4-FFF2-40B4-BE49-F238E27FC236}">
                <a16:creationId xmlns:a16="http://schemas.microsoft.com/office/drawing/2014/main" id="{3FD5B167-08ED-4E4F-9063-CA729D1D6C8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DB2F898-759A-EC4C-A92F-B1719CF7300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723C94A0-8082-AD46-9CDA-EE7736155043}"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741" r:id="rId1"/>
    <p:sldLayoutId id="2147491742" r:id="rId2"/>
    <p:sldLayoutId id="2147491743" r:id="rId3"/>
    <p:sldLayoutId id="2147491744" r:id="rId4"/>
    <p:sldLayoutId id="2147491745" r:id="rId5"/>
    <p:sldLayoutId id="2147491746" r:id="rId6"/>
    <p:sldLayoutId id="2147491747" r:id="rId7"/>
    <p:sldLayoutId id="2147491748" r:id="rId8"/>
    <p:sldLayoutId id="2147491749" r:id="rId9"/>
    <p:sldLayoutId id="2147491750" r:id="rId10"/>
    <p:sldLayoutId id="214749175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7378" name="Rectangle 1">
            <a:extLst>
              <a:ext uri="{FF2B5EF4-FFF2-40B4-BE49-F238E27FC236}">
                <a16:creationId xmlns:a16="http://schemas.microsoft.com/office/drawing/2014/main" id="{764A06E0-7388-9449-94EC-8D6965ABF69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57379" name="Rectangle 2">
            <a:extLst>
              <a:ext uri="{FF2B5EF4-FFF2-40B4-BE49-F238E27FC236}">
                <a16:creationId xmlns:a16="http://schemas.microsoft.com/office/drawing/2014/main" id="{1F9CBA84-8C70-AF49-85B1-ED17D21D2DB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94A72690-0E7F-0F42-A7CE-31BA3D938A8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57381" name="Text Box 4">
            <a:extLst>
              <a:ext uri="{FF2B5EF4-FFF2-40B4-BE49-F238E27FC236}">
                <a16:creationId xmlns:a16="http://schemas.microsoft.com/office/drawing/2014/main" id="{6E1FAD2F-A098-AE40-8BA8-B1B3794F28E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0D400B5-728D-0749-9A38-E7ABE784C3A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6D55410-466F-A842-BE28-7C6E31CF804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752" r:id="rId1"/>
    <p:sldLayoutId id="2147491753" r:id="rId2"/>
    <p:sldLayoutId id="2147491754" r:id="rId3"/>
    <p:sldLayoutId id="2147491755" r:id="rId4"/>
    <p:sldLayoutId id="2147491756" r:id="rId5"/>
    <p:sldLayoutId id="2147491757" r:id="rId6"/>
    <p:sldLayoutId id="2147491758" r:id="rId7"/>
    <p:sldLayoutId id="2147491759" r:id="rId8"/>
    <p:sldLayoutId id="2147491760" r:id="rId9"/>
    <p:sldLayoutId id="2147491761" r:id="rId10"/>
    <p:sldLayoutId id="214749176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02" name="Rectangle 1">
            <a:extLst>
              <a:ext uri="{FF2B5EF4-FFF2-40B4-BE49-F238E27FC236}">
                <a16:creationId xmlns:a16="http://schemas.microsoft.com/office/drawing/2014/main" id="{A58EE4DA-6CB1-7049-8777-5D15DFF8AC9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58403" name="Rectangle 2">
            <a:extLst>
              <a:ext uri="{FF2B5EF4-FFF2-40B4-BE49-F238E27FC236}">
                <a16:creationId xmlns:a16="http://schemas.microsoft.com/office/drawing/2014/main" id="{AD3DE81D-EE01-6E47-8F03-C613E038871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64368E1-A4E8-944C-8FE2-D8348E71E26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58405" name="Text Box 4">
            <a:extLst>
              <a:ext uri="{FF2B5EF4-FFF2-40B4-BE49-F238E27FC236}">
                <a16:creationId xmlns:a16="http://schemas.microsoft.com/office/drawing/2014/main" id="{A909E53A-792B-254E-A5B7-BAD72A46E85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1685C02-B6F1-A441-8BBE-6E8A3F6AC8A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49345986-8511-0048-8172-0E860C1D0B59}"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763" r:id="rId1"/>
    <p:sldLayoutId id="2147491764" r:id="rId2"/>
    <p:sldLayoutId id="2147491765" r:id="rId3"/>
    <p:sldLayoutId id="2147491766" r:id="rId4"/>
    <p:sldLayoutId id="2147491767" r:id="rId5"/>
    <p:sldLayoutId id="2147491768" r:id="rId6"/>
    <p:sldLayoutId id="2147491769" r:id="rId7"/>
    <p:sldLayoutId id="2147491770" r:id="rId8"/>
    <p:sldLayoutId id="2147491771" r:id="rId9"/>
    <p:sldLayoutId id="2147491772" r:id="rId10"/>
    <p:sldLayoutId id="214749177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9426" name="Rectangle 1">
            <a:extLst>
              <a:ext uri="{FF2B5EF4-FFF2-40B4-BE49-F238E27FC236}">
                <a16:creationId xmlns:a16="http://schemas.microsoft.com/office/drawing/2014/main" id="{11E3B38B-13AB-AF43-8FBF-CD183D264F6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59427" name="Rectangle 2">
            <a:extLst>
              <a:ext uri="{FF2B5EF4-FFF2-40B4-BE49-F238E27FC236}">
                <a16:creationId xmlns:a16="http://schemas.microsoft.com/office/drawing/2014/main" id="{0CBD8178-3D10-0643-BCDB-9C4FD6B0C57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5FFBA2D-6CAC-8349-82CD-EB01871EFF0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59429" name="Text Box 4">
            <a:extLst>
              <a:ext uri="{FF2B5EF4-FFF2-40B4-BE49-F238E27FC236}">
                <a16:creationId xmlns:a16="http://schemas.microsoft.com/office/drawing/2014/main" id="{715927FF-7477-CA4C-8154-516B0FB1C68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82AAE614-7AEF-B64E-B5B7-811E7816325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8DDEEAB-7F7C-7A4D-88D8-DE36877DE331}"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774" r:id="rId1"/>
    <p:sldLayoutId id="2147491775" r:id="rId2"/>
    <p:sldLayoutId id="2147491776" r:id="rId3"/>
    <p:sldLayoutId id="2147491777" r:id="rId4"/>
    <p:sldLayoutId id="2147491778" r:id="rId5"/>
    <p:sldLayoutId id="2147491779" r:id="rId6"/>
    <p:sldLayoutId id="2147491780" r:id="rId7"/>
    <p:sldLayoutId id="2147491781" r:id="rId8"/>
    <p:sldLayoutId id="2147491782" r:id="rId9"/>
    <p:sldLayoutId id="2147491783" r:id="rId10"/>
    <p:sldLayoutId id="214749178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0450" name="Rectangle 1">
            <a:extLst>
              <a:ext uri="{FF2B5EF4-FFF2-40B4-BE49-F238E27FC236}">
                <a16:creationId xmlns:a16="http://schemas.microsoft.com/office/drawing/2014/main" id="{3A513E02-69EB-CE40-B00C-C5057A32187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60451" name="Rectangle 2">
            <a:extLst>
              <a:ext uri="{FF2B5EF4-FFF2-40B4-BE49-F238E27FC236}">
                <a16:creationId xmlns:a16="http://schemas.microsoft.com/office/drawing/2014/main" id="{5A313576-EB86-C84A-82CB-EAEE48129E7E}"/>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616CADB-6D79-3C47-AFA5-7BD58315EB8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60453" name="Text Box 4">
            <a:extLst>
              <a:ext uri="{FF2B5EF4-FFF2-40B4-BE49-F238E27FC236}">
                <a16:creationId xmlns:a16="http://schemas.microsoft.com/office/drawing/2014/main" id="{14BC96C6-8A09-4744-B4DB-4F4C0402C1C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051746B-A15A-0F4E-B64F-DEFF5D41B93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2FEE084D-A0AE-E345-B53A-FC21E4D26C9E}"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785" r:id="rId1"/>
    <p:sldLayoutId id="2147491786" r:id="rId2"/>
    <p:sldLayoutId id="2147491787" r:id="rId3"/>
    <p:sldLayoutId id="2147491788" r:id="rId4"/>
    <p:sldLayoutId id="2147491789" r:id="rId5"/>
    <p:sldLayoutId id="2147491790" r:id="rId6"/>
    <p:sldLayoutId id="2147491791" r:id="rId7"/>
    <p:sldLayoutId id="2147491792" r:id="rId8"/>
    <p:sldLayoutId id="2147491793" r:id="rId9"/>
    <p:sldLayoutId id="2147491794" r:id="rId10"/>
    <p:sldLayoutId id="214749179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4" name="Rectangle 1">
            <a:extLst>
              <a:ext uri="{FF2B5EF4-FFF2-40B4-BE49-F238E27FC236}">
                <a16:creationId xmlns:a16="http://schemas.microsoft.com/office/drawing/2014/main" id="{13D63D9D-BC4E-324F-B5E3-EF51D058F39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3795" name="Rectangle 2">
            <a:extLst>
              <a:ext uri="{FF2B5EF4-FFF2-40B4-BE49-F238E27FC236}">
                <a16:creationId xmlns:a16="http://schemas.microsoft.com/office/drawing/2014/main" id="{EF33B1C7-1EC1-E444-ADF4-AEF1808641A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276" r:id="rId1"/>
    <p:sldLayoutId id="2147488277" r:id="rId2"/>
    <p:sldLayoutId id="2147488278" r:id="rId3"/>
    <p:sldLayoutId id="2147488279" r:id="rId4"/>
    <p:sldLayoutId id="2147488280" r:id="rId5"/>
    <p:sldLayoutId id="2147488281" r:id="rId6"/>
    <p:sldLayoutId id="2147488282" r:id="rId7"/>
    <p:sldLayoutId id="2147488283" r:id="rId8"/>
    <p:sldLayoutId id="2147488284" r:id="rId9"/>
    <p:sldLayoutId id="2147488285" r:id="rId10"/>
    <p:sldLayoutId id="2147488286"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1474" name="Rectangle 1">
            <a:extLst>
              <a:ext uri="{FF2B5EF4-FFF2-40B4-BE49-F238E27FC236}">
                <a16:creationId xmlns:a16="http://schemas.microsoft.com/office/drawing/2014/main" id="{A3AF6FE9-4B89-2B43-BDCC-EE29DECEACC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61475" name="Rectangle 2">
            <a:extLst>
              <a:ext uri="{FF2B5EF4-FFF2-40B4-BE49-F238E27FC236}">
                <a16:creationId xmlns:a16="http://schemas.microsoft.com/office/drawing/2014/main" id="{4C604A98-E1AD-314A-8C2C-09B3C01F822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1B1EF81-2614-B34A-9F20-49C6DA3BB3D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61477" name="Text Box 4">
            <a:extLst>
              <a:ext uri="{FF2B5EF4-FFF2-40B4-BE49-F238E27FC236}">
                <a16:creationId xmlns:a16="http://schemas.microsoft.com/office/drawing/2014/main" id="{350EBF1A-1C0F-934D-AACB-E3BC40698E6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746EA62-4527-B84D-B5D1-4477CD18938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0955F000-F374-B842-B355-BC06DD39F615}"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796" r:id="rId1"/>
    <p:sldLayoutId id="2147491797" r:id="rId2"/>
    <p:sldLayoutId id="2147491798" r:id="rId3"/>
    <p:sldLayoutId id="2147491799" r:id="rId4"/>
    <p:sldLayoutId id="2147491800" r:id="rId5"/>
    <p:sldLayoutId id="2147491801" r:id="rId6"/>
    <p:sldLayoutId id="2147491802" r:id="rId7"/>
    <p:sldLayoutId id="2147491803" r:id="rId8"/>
    <p:sldLayoutId id="2147491804" r:id="rId9"/>
    <p:sldLayoutId id="2147491805" r:id="rId10"/>
    <p:sldLayoutId id="214749180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2498" name="Rectangle 1">
            <a:extLst>
              <a:ext uri="{FF2B5EF4-FFF2-40B4-BE49-F238E27FC236}">
                <a16:creationId xmlns:a16="http://schemas.microsoft.com/office/drawing/2014/main" id="{BA3205DD-BBAB-5543-A162-6FD91F4E9F6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62499" name="Rectangle 2">
            <a:extLst>
              <a:ext uri="{FF2B5EF4-FFF2-40B4-BE49-F238E27FC236}">
                <a16:creationId xmlns:a16="http://schemas.microsoft.com/office/drawing/2014/main" id="{B7619737-E1F3-D34E-BA61-8E7DDA0E67E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CC4E251-DEDA-6743-A069-B7199E09F31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62501" name="Text Box 4">
            <a:extLst>
              <a:ext uri="{FF2B5EF4-FFF2-40B4-BE49-F238E27FC236}">
                <a16:creationId xmlns:a16="http://schemas.microsoft.com/office/drawing/2014/main" id="{ECC36CD2-E536-2448-AE92-D04F90658CF5}"/>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92B59AA-1C54-AF4B-A5F7-BEF1AADBA1C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0081ACF-03D0-F649-81EB-D7E36114FB8F}"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807" r:id="rId1"/>
    <p:sldLayoutId id="2147491808" r:id="rId2"/>
    <p:sldLayoutId id="2147491809" r:id="rId3"/>
    <p:sldLayoutId id="2147491810" r:id="rId4"/>
    <p:sldLayoutId id="2147491811" r:id="rId5"/>
    <p:sldLayoutId id="2147491812" r:id="rId6"/>
    <p:sldLayoutId id="2147491813" r:id="rId7"/>
    <p:sldLayoutId id="2147491814" r:id="rId8"/>
    <p:sldLayoutId id="2147491815" r:id="rId9"/>
    <p:sldLayoutId id="2147491816" r:id="rId10"/>
    <p:sldLayoutId id="214749181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3522" name="Rectangle 1">
            <a:extLst>
              <a:ext uri="{FF2B5EF4-FFF2-40B4-BE49-F238E27FC236}">
                <a16:creationId xmlns:a16="http://schemas.microsoft.com/office/drawing/2014/main" id="{B421E28C-9035-C747-A597-5F187DFA71D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63523" name="Rectangle 2">
            <a:extLst>
              <a:ext uri="{FF2B5EF4-FFF2-40B4-BE49-F238E27FC236}">
                <a16:creationId xmlns:a16="http://schemas.microsoft.com/office/drawing/2014/main" id="{02A13454-C896-9447-BD3D-4D4174BF793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13DDE27-4FA9-DE41-8515-1BD1CAEAB71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363525" name="Text Box 4">
            <a:extLst>
              <a:ext uri="{FF2B5EF4-FFF2-40B4-BE49-F238E27FC236}">
                <a16:creationId xmlns:a16="http://schemas.microsoft.com/office/drawing/2014/main" id="{5DD1EEBC-4BB5-E842-AC89-1718937A63E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5CDF03B-8D3A-B14B-BE11-AB5BDBD7326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CA9C1606-C0DA-EE4C-A0DF-3D837A6DCDA4}"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818" r:id="rId1"/>
    <p:sldLayoutId id="2147491819" r:id="rId2"/>
    <p:sldLayoutId id="2147491820" r:id="rId3"/>
    <p:sldLayoutId id="2147491821" r:id="rId4"/>
    <p:sldLayoutId id="2147491822" r:id="rId5"/>
    <p:sldLayoutId id="2147491823" r:id="rId6"/>
    <p:sldLayoutId id="2147491824" r:id="rId7"/>
    <p:sldLayoutId id="2147491825" r:id="rId8"/>
    <p:sldLayoutId id="2147491826" r:id="rId9"/>
    <p:sldLayoutId id="2147491827" r:id="rId10"/>
    <p:sldLayoutId id="214749182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4546" name="Rectangle 1">
            <a:extLst>
              <a:ext uri="{FF2B5EF4-FFF2-40B4-BE49-F238E27FC236}">
                <a16:creationId xmlns:a16="http://schemas.microsoft.com/office/drawing/2014/main" id="{E000CC3E-6A76-0E49-AC21-B49109CEED8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64547" name="Rectangle 2">
            <a:extLst>
              <a:ext uri="{FF2B5EF4-FFF2-40B4-BE49-F238E27FC236}">
                <a16:creationId xmlns:a16="http://schemas.microsoft.com/office/drawing/2014/main" id="{AFC0B59A-3437-324E-A1E9-8A2AF77AA98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364548" name="Text Box 3">
            <a:extLst>
              <a:ext uri="{FF2B5EF4-FFF2-40B4-BE49-F238E27FC236}">
                <a16:creationId xmlns:a16="http://schemas.microsoft.com/office/drawing/2014/main" id="{EC570642-784A-A642-8037-4A65A650EDCB}"/>
              </a:ext>
            </a:extLst>
          </p:cNvPr>
          <p:cNvSpPr txBox="1">
            <a:spLocks noChangeArrowheads="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64549" name="Text Box 4">
            <a:extLst>
              <a:ext uri="{FF2B5EF4-FFF2-40B4-BE49-F238E27FC236}">
                <a16:creationId xmlns:a16="http://schemas.microsoft.com/office/drawing/2014/main" id="{0E6E664D-F4BA-0840-B4AE-A2CCF13DD71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5A1B61F-51DE-CC4B-A83E-6968557C29F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1232BF8-F20B-984D-97BC-4878873D6D0E}" type="slidenum">
              <a:rPr/>
              <a:pPr>
                <a:defRPr/>
              </a:pPr>
              <a:t>‹#›</a:t>
            </a:fld>
            <a:endParaRPr/>
          </a:p>
        </p:txBody>
      </p:sp>
    </p:spTree>
  </p:cSld>
  <p:clrMap bg1="lt1" tx1="dk1" bg2="lt2" tx2="dk2" accent1="accent1" accent2="accent2" accent3="accent3" accent4="accent4" accent5="accent5" accent6="accent6" hlink="hlink" folHlink="folHlink"/>
  <p:sldLayoutIdLst>
    <p:sldLayoutId id="2147491829" r:id="rId1"/>
    <p:sldLayoutId id="2147491830" r:id="rId2"/>
    <p:sldLayoutId id="2147491831" r:id="rId3"/>
    <p:sldLayoutId id="2147491832" r:id="rId4"/>
    <p:sldLayoutId id="2147491833" r:id="rId5"/>
    <p:sldLayoutId id="2147491834" r:id="rId6"/>
    <p:sldLayoutId id="2147491835" r:id="rId7"/>
    <p:sldLayoutId id="2147491836" r:id="rId8"/>
    <p:sldLayoutId id="2147491837" r:id="rId9"/>
    <p:sldLayoutId id="2147491838" r:id="rId10"/>
    <p:sldLayoutId id="214749183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8" name="Rectangle 1">
            <a:extLst>
              <a:ext uri="{FF2B5EF4-FFF2-40B4-BE49-F238E27FC236}">
                <a16:creationId xmlns:a16="http://schemas.microsoft.com/office/drawing/2014/main" id="{8113F38C-8BFF-7E45-9097-F1D78441005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4819" name="Rectangle 2">
            <a:extLst>
              <a:ext uri="{FF2B5EF4-FFF2-40B4-BE49-F238E27FC236}">
                <a16:creationId xmlns:a16="http://schemas.microsoft.com/office/drawing/2014/main" id="{B5CAB175-D72F-684F-A990-4332F7A97A9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287" r:id="rId1"/>
    <p:sldLayoutId id="2147488288" r:id="rId2"/>
    <p:sldLayoutId id="2147488289" r:id="rId3"/>
    <p:sldLayoutId id="2147488290" r:id="rId4"/>
    <p:sldLayoutId id="2147488291" r:id="rId5"/>
    <p:sldLayoutId id="2147488292" r:id="rId6"/>
    <p:sldLayoutId id="2147488293" r:id="rId7"/>
    <p:sldLayoutId id="2147488294" r:id="rId8"/>
    <p:sldLayoutId id="2147488295" r:id="rId9"/>
    <p:sldLayoutId id="2147488296" r:id="rId10"/>
    <p:sldLayoutId id="2147488297"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2" name="Rectangle 1">
            <a:extLst>
              <a:ext uri="{FF2B5EF4-FFF2-40B4-BE49-F238E27FC236}">
                <a16:creationId xmlns:a16="http://schemas.microsoft.com/office/drawing/2014/main" id="{0734223A-0041-2044-9A00-48F3DA6E0A6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5843" name="Rectangle 2">
            <a:extLst>
              <a:ext uri="{FF2B5EF4-FFF2-40B4-BE49-F238E27FC236}">
                <a16:creationId xmlns:a16="http://schemas.microsoft.com/office/drawing/2014/main" id="{DD3CF709-75E2-1A4E-A9EF-D166C6FD8C8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298" r:id="rId1"/>
    <p:sldLayoutId id="2147488299" r:id="rId2"/>
    <p:sldLayoutId id="2147488300" r:id="rId3"/>
    <p:sldLayoutId id="2147488301" r:id="rId4"/>
    <p:sldLayoutId id="2147488302" r:id="rId5"/>
    <p:sldLayoutId id="2147488303" r:id="rId6"/>
    <p:sldLayoutId id="2147488304" r:id="rId7"/>
    <p:sldLayoutId id="2147488305" r:id="rId8"/>
    <p:sldLayoutId id="2147488306" r:id="rId9"/>
    <p:sldLayoutId id="2147488307" r:id="rId10"/>
    <p:sldLayoutId id="2147488308"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Rectangle 1">
            <a:extLst>
              <a:ext uri="{FF2B5EF4-FFF2-40B4-BE49-F238E27FC236}">
                <a16:creationId xmlns:a16="http://schemas.microsoft.com/office/drawing/2014/main" id="{9CC16E71-8F8E-7A4C-9347-B213F9A1885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6867" name="Rectangle 2">
            <a:extLst>
              <a:ext uri="{FF2B5EF4-FFF2-40B4-BE49-F238E27FC236}">
                <a16:creationId xmlns:a16="http://schemas.microsoft.com/office/drawing/2014/main" id="{4E7A69BF-E407-7A43-B893-E7E47EE614A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309" r:id="rId1"/>
    <p:sldLayoutId id="2147488310" r:id="rId2"/>
    <p:sldLayoutId id="2147488311" r:id="rId3"/>
    <p:sldLayoutId id="2147488312" r:id="rId4"/>
    <p:sldLayoutId id="2147488313" r:id="rId5"/>
    <p:sldLayoutId id="2147488314" r:id="rId6"/>
    <p:sldLayoutId id="2147488315" r:id="rId7"/>
    <p:sldLayoutId id="2147488316" r:id="rId8"/>
    <p:sldLayoutId id="2147488317" r:id="rId9"/>
    <p:sldLayoutId id="2147488318" r:id="rId10"/>
    <p:sldLayoutId id="2147488319"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90" name="Rectangle 1">
            <a:extLst>
              <a:ext uri="{FF2B5EF4-FFF2-40B4-BE49-F238E27FC236}">
                <a16:creationId xmlns:a16="http://schemas.microsoft.com/office/drawing/2014/main" id="{8481650B-B1F4-1C4E-9977-7C0BD560323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7891" name="Rectangle 2">
            <a:extLst>
              <a:ext uri="{FF2B5EF4-FFF2-40B4-BE49-F238E27FC236}">
                <a16:creationId xmlns:a16="http://schemas.microsoft.com/office/drawing/2014/main" id="{3631738C-1922-304E-9F99-AB59D74B216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320" r:id="rId1"/>
    <p:sldLayoutId id="2147488321" r:id="rId2"/>
    <p:sldLayoutId id="2147488322" r:id="rId3"/>
    <p:sldLayoutId id="2147488323" r:id="rId4"/>
    <p:sldLayoutId id="2147488324" r:id="rId5"/>
    <p:sldLayoutId id="2147488325" r:id="rId6"/>
    <p:sldLayoutId id="2147488326" r:id="rId7"/>
    <p:sldLayoutId id="2147488327" r:id="rId8"/>
    <p:sldLayoutId id="2147488328" r:id="rId9"/>
    <p:sldLayoutId id="2147488329" r:id="rId10"/>
    <p:sldLayoutId id="2147488330"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4" name="Rectangle 1">
            <a:extLst>
              <a:ext uri="{FF2B5EF4-FFF2-40B4-BE49-F238E27FC236}">
                <a16:creationId xmlns:a16="http://schemas.microsoft.com/office/drawing/2014/main" id="{AD74B2FC-1946-F641-8A56-2930DFE39C0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8915" name="Rectangle 2">
            <a:extLst>
              <a:ext uri="{FF2B5EF4-FFF2-40B4-BE49-F238E27FC236}">
                <a16:creationId xmlns:a16="http://schemas.microsoft.com/office/drawing/2014/main" id="{DA60E408-7541-904B-AE60-D615B54914E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331" r:id="rId1"/>
    <p:sldLayoutId id="2147488332" r:id="rId2"/>
    <p:sldLayoutId id="2147488333" r:id="rId3"/>
    <p:sldLayoutId id="2147488334" r:id="rId4"/>
    <p:sldLayoutId id="2147488335" r:id="rId5"/>
    <p:sldLayoutId id="2147488336" r:id="rId6"/>
    <p:sldLayoutId id="2147488337" r:id="rId7"/>
    <p:sldLayoutId id="2147488338" r:id="rId8"/>
    <p:sldLayoutId id="2147488339" r:id="rId9"/>
    <p:sldLayoutId id="2147488340" r:id="rId10"/>
    <p:sldLayoutId id="2147488341"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8" name="Rectangle 1">
            <a:extLst>
              <a:ext uri="{FF2B5EF4-FFF2-40B4-BE49-F238E27FC236}">
                <a16:creationId xmlns:a16="http://schemas.microsoft.com/office/drawing/2014/main" id="{612D1176-E3E7-C24B-B9D2-B300E8F0A372}"/>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39939" name="Rectangle 2">
            <a:extLst>
              <a:ext uri="{FF2B5EF4-FFF2-40B4-BE49-F238E27FC236}">
                <a16:creationId xmlns:a16="http://schemas.microsoft.com/office/drawing/2014/main" id="{50D5348E-1E6D-244A-8F19-9AFAD08AC06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342" r:id="rId1"/>
    <p:sldLayoutId id="2147488343" r:id="rId2"/>
    <p:sldLayoutId id="2147488344" r:id="rId3"/>
    <p:sldLayoutId id="2147488345" r:id="rId4"/>
    <p:sldLayoutId id="2147488346" r:id="rId5"/>
    <p:sldLayoutId id="2147488347" r:id="rId6"/>
    <p:sldLayoutId id="2147488348" r:id="rId7"/>
    <p:sldLayoutId id="2147488349" r:id="rId8"/>
    <p:sldLayoutId id="2147488350" r:id="rId9"/>
    <p:sldLayoutId id="2147488351" r:id="rId10"/>
    <p:sldLayoutId id="2147488352"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8" name="Rectangle 1">
            <a:extLst>
              <a:ext uri="{FF2B5EF4-FFF2-40B4-BE49-F238E27FC236}">
                <a16:creationId xmlns:a16="http://schemas.microsoft.com/office/drawing/2014/main" id="{BEE1D6C2-54B3-6247-871A-6617860D5571}"/>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4099" name="Rectangle 2">
            <a:extLst>
              <a:ext uri="{FF2B5EF4-FFF2-40B4-BE49-F238E27FC236}">
                <a16:creationId xmlns:a16="http://schemas.microsoft.com/office/drawing/2014/main" id="{15E673A1-0A06-6744-97A8-CDC2247026C8}"/>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100" name="Text Box 3">
            <a:extLst>
              <a:ext uri="{FF2B5EF4-FFF2-40B4-BE49-F238E27FC236}">
                <a16:creationId xmlns:a16="http://schemas.microsoft.com/office/drawing/2014/main" id="{47622A66-E2B5-FA4B-B9E4-0869DA8381E3}"/>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101" name="Text Box 4">
            <a:extLst>
              <a:ext uri="{FF2B5EF4-FFF2-40B4-BE49-F238E27FC236}">
                <a16:creationId xmlns:a16="http://schemas.microsoft.com/office/drawing/2014/main" id="{146DCDAC-2555-D248-AEB6-49F17FF69635}"/>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6" name="Rectangle 5">
            <a:extLst>
              <a:ext uri="{FF2B5EF4-FFF2-40B4-BE49-F238E27FC236}">
                <a16:creationId xmlns:a16="http://schemas.microsoft.com/office/drawing/2014/main" id="{8680E9B3-40DA-1E4D-987F-4E64D38BCE6F}"/>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5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1600" b="0" i="0" u="none" strike="noStrike" kern="1200" cap="none" spc="0" baseline="0" smtClean="0">
                <a:solidFill>
                  <a:srgbClr val="FFFFFF"/>
                </a:solidFill>
                <a:uFillTx/>
                <a:latin typeface="Arial"/>
                <a:cs typeface="Arial"/>
              </a:defRPr>
            </a:lvl1pPr>
          </a:lstStyle>
          <a:p>
            <a:pPr>
              <a:defRPr/>
            </a:pPr>
            <a:fld id="{82B0F933-26E7-3D43-9027-1B6784E6B41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7957" r:id="rId1"/>
    <p:sldLayoutId id="2147487958" r:id="rId2"/>
    <p:sldLayoutId id="2147487959" r:id="rId3"/>
    <p:sldLayoutId id="2147487960" r:id="rId4"/>
    <p:sldLayoutId id="2147487961" r:id="rId5"/>
    <p:sldLayoutId id="2147487962" r:id="rId6"/>
    <p:sldLayoutId id="2147487963" r:id="rId7"/>
    <p:sldLayoutId id="2147487964" r:id="rId8"/>
    <p:sldLayoutId id="2147487965" r:id="rId9"/>
    <p:sldLayoutId id="2147487966" r:id="rId10"/>
    <p:sldLayoutId id="2147487967"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Rectangle 1">
            <a:extLst>
              <a:ext uri="{FF2B5EF4-FFF2-40B4-BE49-F238E27FC236}">
                <a16:creationId xmlns:a16="http://schemas.microsoft.com/office/drawing/2014/main" id="{C03DEB7B-C740-424E-ADF1-8C0A9816084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40963" name="Rectangle 2">
            <a:extLst>
              <a:ext uri="{FF2B5EF4-FFF2-40B4-BE49-F238E27FC236}">
                <a16:creationId xmlns:a16="http://schemas.microsoft.com/office/drawing/2014/main" id="{DF451F1C-6A12-9C46-B0A9-D35BB2D76DE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353" r:id="rId1"/>
    <p:sldLayoutId id="2147488354" r:id="rId2"/>
    <p:sldLayoutId id="2147488355" r:id="rId3"/>
    <p:sldLayoutId id="2147488356" r:id="rId4"/>
    <p:sldLayoutId id="2147488357" r:id="rId5"/>
    <p:sldLayoutId id="2147488358" r:id="rId6"/>
    <p:sldLayoutId id="2147488359" r:id="rId7"/>
    <p:sldLayoutId id="2147488360" r:id="rId8"/>
    <p:sldLayoutId id="2147488361" r:id="rId9"/>
    <p:sldLayoutId id="2147488362" r:id="rId10"/>
    <p:sldLayoutId id="2147488363"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6" name="Rectangle 1">
            <a:extLst>
              <a:ext uri="{FF2B5EF4-FFF2-40B4-BE49-F238E27FC236}">
                <a16:creationId xmlns:a16="http://schemas.microsoft.com/office/drawing/2014/main" id="{9D87F2C8-175F-BB46-9BE4-64F6ACF8681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41987" name="Rectangle 2">
            <a:extLst>
              <a:ext uri="{FF2B5EF4-FFF2-40B4-BE49-F238E27FC236}">
                <a16:creationId xmlns:a16="http://schemas.microsoft.com/office/drawing/2014/main" id="{08903359-E31A-2743-BE6A-34BDA083231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364" r:id="rId1"/>
    <p:sldLayoutId id="2147488365" r:id="rId2"/>
    <p:sldLayoutId id="2147488366" r:id="rId3"/>
    <p:sldLayoutId id="2147488367" r:id="rId4"/>
    <p:sldLayoutId id="2147488368" r:id="rId5"/>
    <p:sldLayoutId id="2147488369" r:id="rId6"/>
    <p:sldLayoutId id="2147488370" r:id="rId7"/>
    <p:sldLayoutId id="2147488371" r:id="rId8"/>
    <p:sldLayoutId id="2147488372" r:id="rId9"/>
    <p:sldLayoutId id="2147488373" r:id="rId10"/>
    <p:sldLayoutId id="2147488374"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3010" name="Picture 1">
            <a:extLst>
              <a:ext uri="{FF2B5EF4-FFF2-40B4-BE49-F238E27FC236}">
                <a16:creationId xmlns:a16="http://schemas.microsoft.com/office/drawing/2014/main" id="{2EC0B103-AB19-1440-BC30-726D30363CD0}"/>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735138" y="1600200"/>
            <a:ext cx="5673725"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11" name="Picture 2">
            <a:extLst>
              <a:ext uri="{FF2B5EF4-FFF2-40B4-BE49-F238E27FC236}">
                <a16:creationId xmlns:a16="http://schemas.microsoft.com/office/drawing/2014/main" id="{E471CB1C-D5DB-AB41-9A91-CC960BCA6A78}"/>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735138" y="1600200"/>
            <a:ext cx="5673725"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2" name="Rectangle 3">
            <a:extLst>
              <a:ext uri="{FF2B5EF4-FFF2-40B4-BE49-F238E27FC236}">
                <a16:creationId xmlns:a16="http://schemas.microsoft.com/office/drawing/2014/main" id="{C10FF588-1F9C-4E45-9B4D-3A679A74344C}"/>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43013" name="Rectangle 4">
            <a:extLst>
              <a:ext uri="{FF2B5EF4-FFF2-40B4-BE49-F238E27FC236}">
                <a16:creationId xmlns:a16="http://schemas.microsoft.com/office/drawing/2014/main" id="{CF883366-4C5A-F644-AA55-F5BAD9F50E8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375" r:id="rId1"/>
    <p:sldLayoutId id="2147488376" r:id="rId2"/>
    <p:sldLayoutId id="2147488377" r:id="rId3"/>
    <p:sldLayoutId id="2147488378" r:id="rId4"/>
    <p:sldLayoutId id="2147488379" r:id="rId5"/>
    <p:sldLayoutId id="2147488380" r:id="rId6"/>
    <p:sldLayoutId id="2147488381" r:id="rId7"/>
    <p:sldLayoutId id="2147488382" r:id="rId8"/>
    <p:sldLayoutId id="2147488383" r:id="rId9"/>
    <p:sldLayoutId id="2147488384" r:id="rId10"/>
    <p:sldLayoutId id="2147488385"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4" name="Rectangle 1">
            <a:extLst>
              <a:ext uri="{FF2B5EF4-FFF2-40B4-BE49-F238E27FC236}">
                <a16:creationId xmlns:a16="http://schemas.microsoft.com/office/drawing/2014/main" id="{978FD5D6-9C67-B946-B70D-82246DC213A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44035" name="Rectangle 2">
            <a:extLst>
              <a:ext uri="{FF2B5EF4-FFF2-40B4-BE49-F238E27FC236}">
                <a16:creationId xmlns:a16="http://schemas.microsoft.com/office/drawing/2014/main" id="{69EB52EA-DFA2-EF42-8163-0F2BC6D1E4D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BD7BC42-E82C-5C48-A8B1-D1B4CAB3F234}"/>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B8B8B"/>
                </a:solidFill>
                <a:uFillTx/>
                <a:latin typeface="Calibri" pitchFamily="34"/>
                <a:ea typeface="MS PGothic"/>
                <a:cs typeface="Lucida Sans Unicode" pitchFamily="34"/>
              </a:defRPr>
            </a:lvl1pPr>
          </a:lstStyle>
          <a:p>
            <a:pPr>
              <a:defRPr/>
            </a:pPr>
            <a:r>
              <a:t>29 декабря 2016</a:t>
            </a:r>
          </a:p>
        </p:txBody>
      </p:sp>
      <p:sp>
        <p:nvSpPr>
          <p:cNvPr id="5" name="Rectangle 4">
            <a:extLst>
              <a:ext uri="{FF2B5EF4-FFF2-40B4-BE49-F238E27FC236}">
                <a16:creationId xmlns:a16="http://schemas.microsoft.com/office/drawing/2014/main" id="{19D01187-FDB1-EA41-94AA-05913C099FE9}"/>
              </a:ext>
            </a:extLst>
          </p:cNvPr>
          <p:cNvSpPr txBox="1">
            <a:spLocks noGrp="1"/>
          </p:cNvSpPr>
          <p:nvPr>
            <p:ph type="ftr" sz="quarter" idx="3"/>
          </p:nvPr>
        </p:nvSpPr>
        <p:spPr>
          <a:xfrm>
            <a:off x="3124200" y="6356350"/>
            <a:ext cx="2894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2000" b="0" i="0" u="none" strike="noStrike" kern="1200" cap="none" spc="0" baseline="0" smtClean="0">
                <a:solidFill>
                  <a:srgbClr val="000000"/>
                </a:solidFill>
                <a:uFillTx/>
                <a:latin typeface="Arial"/>
                <a:ea typeface="MS PGothic"/>
                <a:cs typeface="Lucida Sans Unicode" pitchFamily="34"/>
              </a:defRPr>
            </a:lvl1pPr>
          </a:lstStyle>
          <a:p>
            <a:pPr>
              <a:defRPr/>
            </a:pPr>
            <a:r>
              <a:t>В.Кекелидзе: итоги ЛФВЭ</a:t>
            </a:r>
          </a:p>
        </p:txBody>
      </p:sp>
      <p:sp>
        <p:nvSpPr>
          <p:cNvPr id="6" name="Rectangle 5">
            <a:extLst>
              <a:ext uri="{FF2B5EF4-FFF2-40B4-BE49-F238E27FC236}">
                <a16:creationId xmlns:a16="http://schemas.microsoft.com/office/drawing/2014/main" id="{1848539E-D2D6-AE43-A1D7-698480C9630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B8B8B"/>
                </a:solidFill>
                <a:uFillTx/>
                <a:latin typeface="Calibri" pitchFamily="34"/>
                <a:ea typeface="MS PGothic"/>
                <a:cs typeface="Lucida Sans Unicode" pitchFamily="34"/>
              </a:defRPr>
            </a:lvl1pPr>
          </a:lstStyle>
          <a:p>
            <a:pPr>
              <a:defRPr/>
            </a:pPr>
            <a:fld id="{9D768E97-6786-FC40-A77D-C91092EF8A63}"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386" r:id="rId1"/>
    <p:sldLayoutId id="2147488387" r:id="rId2"/>
    <p:sldLayoutId id="2147488388" r:id="rId3"/>
    <p:sldLayoutId id="2147488389" r:id="rId4"/>
    <p:sldLayoutId id="2147488390" r:id="rId5"/>
    <p:sldLayoutId id="2147488391" r:id="rId6"/>
    <p:sldLayoutId id="2147488392" r:id="rId7"/>
    <p:sldLayoutId id="2147488393" r:id="rId8"/>
    <p:sldLayoutId id="2147488394" r:id="rId9"/>
    <p:sldLayoutId id="2147488395" r:id="rId10"/>
    <p:sldLayoutId id="2147488396"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1">
            <a:extLst>
              <a:ext uri="{FF2B5EF4-FFF2-40B4-BE49-F238E27FC236}">
                <a16:creationId xmlns:a16="http://schemas.microsoft.com/office/drawing/2014/main" id="{960A6BFA-FB91-9E42-B74A-577CBB97921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45059" name="Rectangle 2">
            <a:extLst>
              <a:ext uri="{FF2B5EF4-FFF2-40B4-BE49-F238E27FC236}">
                <a16:creationId xmlns:a16="http://schemas.microsoft.com/office/drawing/2014/main" id="{FBAE54E5-FAF9-E842-AC63-2B88E16DBCD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8397" r:id="rId1"/>
    <p:sldLayoutId id="2147488398" r:id="rId2"/>
    <p:sldLayoutId id="2147488399" r:id="rId3"/>
    <p:sldLayoutId id="2147488400" r:id="rId4"/>
    <p:sldLayoutId id="2147488401" r:id="rId5"/>
    <p:sldLayoutId id="2147488402" r:id="rId6"/>
    <p:sldLayoutId id="2147488403" r:id="rId7"/>
    <p:sldLayoutId id="2147488404" r:id="rId8"/>
    <p:sldLayoutId id="2147488405" r:id="rId9"/>
    <p:sldLayoutId id="2147488406" r:id="rId10"/>
    <p:sldLayoutId id="2147488407" r:id="rId11"/>
  </p:sldLayoutIdLst>
  <p:transition spd="slow"/>
  <p:txStyles>
    <p:titleStyle>
      <a:lvl1pPr algn="ctr" defTabSz="449263" rtl="0" eaLnBrk="0" fontAlgn="base" hangingPunct="0">
        <a:spcBef>
          <a:spcPct val="0"/>
        </a:spcBef>
        <a:spcAft>
          <a:spcPct val="0"/>
        </a:spcAft>
        <a:defRPr lang="en-GB" sz="4400">
          <a:solidFill>
            <a:srgbClr val="1F497D"/>
          </a:solidFill>
          <a:latin typeface="Arial"/>
          <a:ea typeface="MS PGothic"/>
        </a:defRPr>
      </a:lvl1pPr>
      <a:lvl2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2pPr>
      <a:lvl3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3pPr>
      <a:lvl4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4pPr>
      <a:lvl5pPr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5pPr>
      <a:lvl6pPr marL="4572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6pPr>
      <a:lvl7pPr marL="9144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7pPr>
      <a:lvl8pPr marL="13716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8pPr>
      <a:lvl9pPr marL="1828800" algn="ctr" defTabSz="449263" rtl="0" eaLnBrk="0" fontAlgn="base" hangingPunct="0">
        <a:spcBef>
          <a:spcPct val="0"/>
        </a:spcBef>
        <a:spcAft>
          <a:spcPct val="0"/>
        </a:spcAft>
        <a:defRPr sz="4400">
          <a:solidFill>
            <a:srgbClr val="1F497D"/>
          </a:solidFill>
          <a:latin typeface="Arial" panose="020B0604020202020204" pitchFamily="34" charset="0"/>
          <a:ea typeface="MS PGothic" panose="020B0600070205080204" pitchFamily="34" charset="-128"/>
        </a:defRPr>
      </a:lvl9pPr>
    </p:titleStyle>
    <p:bodyStyle>
      <a:lvl1pPr marL="342900" indent="-342900" algn="l" defTabSz="449263" rtl="0" eaLnBrk="0" fontAlgn="base" hangingPunct="0">
        <a:spcBef>
          <a:spcPts val="800"/>
        </a:spcBef>
        <a:spcAft>
          <a:spcPct val="0"/>
        </a:spcAft>
        <a:defRPr lang="en-GB" sz="3200">
          <a:solidFill>
            <a:srgbClr val="000000"/>
          </a:solidFill>
          <a:latin typeface="Arial"/>
          <a:ea typeface="MS PGothic"/>
        </a:defRPr>
      </a:lvl1pPr>
      <a:lvl2pPr marL="742950" lvl="1" indent="-285750" algn="l" defTabSz="449263" rtl="0" eaLnBrk="0" fontAlgn="base" hangingPunct="0">
        <a:spcBef>
          <a:spcPts val="700"/>
        </a:spcBef>
        <a:spcAft>
          <a:spcPct val="0"/>
        </a:spcAft>
        <a:defRPr lang="en-GB" sz="2800">
          <a:solidFill>
            <a:srgbClr val="000000"/>
          </a:solidFill>
          <a:latin typeface="Arial"/>
          <a:ea typeface="MS PGothic"/>
        </a:defRPr>
      </a:lvl2pPr>
      <a:lvl3pPr marL="1143000" lvl="2" indent="-228600" algn="l" defTabSz="449263" rtl="0" eaLnBrk="0" fontAlgn="base" hangingPunct="0">
        <a:spcBef>
          <a:spcPts val="600"/>
        </a:spcBef>
        <a:spcAft>
          <a:spcPct val="0"/>
        </a:spcAft>
        <a:defRPr lang="en-GB" sz="2400">
          <a:solidFill>
            <a:srgbClr val="000000"/>
          </a:solidFill>
          <a:latin typeface="Arial"/>
          <a:ea typeface="MS PGothic"/>
        </a:defRPr>
      </a:lvl3pPr>
      <a:lvl4pPr marL="1600200" lvl="3" indent="-228600" algn="l" defTabSz="449263" rtl="0" eaLnBrk="0" fontAlgn="base" hangingPunct="0">
        <a:spcBef>
          <a:spcPts val="500"/>
        </a:spcBef>
        <a:spcAft>
          <a:spcPct val="0"/>
        </a:spcAft>
        <a:defRPr lang="en-GB" sz="2000">
          <a:solidFill>
            <a:srgbClr val="000000"/>
          </a:solidFill>
          <a:latin typeface="Arial"/>
          <a:ea typeface="MS PGothic"/>
        </a:defRPr>
      </a:lvl4pPr>
      <a:lvl5pPr marL="2057400" lvl="4" indent="-228600" algn="l" defTabSz="449263" rtl="0" eaLnBrk="0" fontAlgn="base" hangingPunct="0">
        <a:spcBef>
          <a:spcPts val="500"/>
        </a:spcBef>
        <a:spcAft>
          <a:spcPct val="0"/>
        </a:spcAft>
        <a:defRPr lang="en-GB" sz="2000">
          <a:solidFill>
            <a:srgbClr val="000000"/>
          </a:solidFill>
          <a:latin typeface="Arial"/>
          <a:ea typeface="MS PGothic"/>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Arial"/>
          <a:ea typeface="MS PGothic"/>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2" name="Text Box 1">
            <a:extLst>
              <a:ext uri="{FF2B5EF4-FFF2-40B4-BE49-F238E27FC236}">
                <a16:creationId xmlns:a16="http://schemas.microsoft.com/office/drawing/2014/main" id="{34AE8494-F399-834C-9556-F73BB4CF6032}"/>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6083" name="Text Box 2">
            <a:extLst>
              <a:ext uri="{FF2B5EF4-FFF2-40B4-BE49-F238E27FC236}">
                <a16:creationId xmlns:a16="http://schemas.microsoft.com/office/drawing/2014/main" id="{CA87998F-0D13-7044-A823-E76667170EA1}"/>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6084" name="Rectangle 3">
            <a:extLst>
              <a:ext uri="{FF2B5EF4-FFF2-40B4-BE49-F238E27FC236}">
                <a16:creationId xmlns:a16="http://schemas.microsoft.com/office/drawing/2014/main" id="{CC26B9E3-117F-C240-B5E3-AD5001851D21}"/>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46085" name="Rectangle 4">
            <a:extLst>
              <a:ext uri="{FF2B5EF4-FFF2-40B4-BE49-F238E27FC236}">
                <a16:creationId xmlns:a16="http://schemas.microsoft.com/office/drawing/2014/main" id="{633A987C-43CD-4C40-9980-F64B4C7BE409}"/>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3EFF0783-4B80-0C49-8F6C-3BE0DD8CF3CB}"/>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2000" b="0" i="0" u="none" strike="noStrike" kern="1200" cap="none" spc="0" baseline="0" smtClean="0">
                <a:solidFill>
                  <a:srgbClr val="FFFFFF"/>
                </a:solidFill>
                <a:uFillTx/>
                <a:latin typeface="Comic Sans MS" pitchFamily="66"/>
                <a:cs typeface="Lucida Sans Unicode" pitchFamily="34"/>
              </a:defRPr>
            </a:lvl1pPr>
          </a:lstStyle>
          <a:p>
            <a:pPr>
              <a:defRPr/>
            </a:pPr>
            <a:fld id="{1493CF9E-8378-8448-BC7A-2E5B72CFF7DC}"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408" r:id="rId1"/>
    <p:sldLayoutId id="2147488409" r:id="rId2"/>
    <p:sldLayoutId id="2147488410" r:id="rId3"/>
    <p:sldLayoutId id="2147488411" r:id="rId4"/>
    <p:sldLayoutId id="2147488412" r:id="rId5"/>
    <p:sldLayoutId id="2147488413" r:id="rId6"/>
    <p:sldLayoutId id="2147488414" r:id="rId7"/>
    <p:sldLayoutId id="2147488415" r:id="rId8"/>
    <p:sldLayoutId id="2147488416" r:id="rId9"/>
    <p:sldLayoutId id="2147488417" r:id="rId10"/>
    <p:sldLayoutId id="2147488418"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Text Box 1">
            <a:extLst>
              <a:ext uri="{FF2B5EF4-FFF2-40B4-BE49-F238E27FC236}">
                <a16:creationId xmlns:a16="http://schemas.microsoft.com/office/drawing/2014/main" id="{DF0C0DD5-EFE2-984D-A03D-F903B56197F9}"/>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7107" name="Text Box 2">
            <a:extLst>
              <a:ext uri="{FF2B5EF4-FFF2-40B4-BE49-F238E27FC236}">
                <a16:creationId xmlns:a16="http://schemas.microsoft.com/office/drawing/2014/main" id="{1E3B9CE2-8A05-A14B-ACB4-A1D52DE5A573}"/>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7108" name="Rectangle 3">
            <a:extLst>
              <a:ext uri="{FF2B5EF4-FFF2-40B4-BE49-F238E27FC236}">
                <a16:creationId xmlns:a16="http://schemas.microsoft.com/office/drawing/2014/main" id="{3EE37B20-484B-4A48-8FC2-F3CB876C9333}"/>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47109" name="Rectangle 4">
            <a:extLst>
              <a:ext uri="{FF2B5EF4-FFF2-40B4-BE49-F238E27FC236}">
                <a16:creationId xmlns:a16="http://schemas.microsoft.com/office/drawing/2014/main" id="{68E9D766-BD20-8645-8AE4-EDF32FCEA4DD}"/>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E10A76BD-D076-9644-A5FC-C31095EC4DBB}"/>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2000" b="0" i="0" u="none" strike="noStrike" kern="1200" cap="none" spc="0" baseline="0" smtClean="0">
                <a:solidFill>
                  <a:srgbClr val="FFFFFF"/>
                </a:solidFill>
                <a:uFillTx/>
                <a:latin typeface="Comic Sans MS" pitchFamily="66"/>
                <a:cs typeface="Lucida Sans Unicode" pitchFamily="34"/>
              </a:defRPr>
            </a:lvl1pPr>
          </a:lstStyle>
          <a:p>
            <a:pPr>
              <a:defRPr/>
            </a:pPr>
            <a:fld id="{9AC11B3F-A55A-7D4F-BDF0-FD7CCE9CB74C}"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419" r:id="rId1"/>
    <p:sldLayoutId id="2147488420" r:id="rId2"/>
    <p:sldLayoutId id="2147488421" r:id="rId3"/>
    <p:sldLayoutId id="2147488422" r:id="rId4"/>
    <p:sldLayoutId id="2147488423" r:id="rId5"/>
    <p:sldLayoutId id="2147488424" r:id="rId6"/>
    <p:sldLayoutId id="2147488425" r:id="rId7"/>
    <p:sldLayoutId id="2147488426" r:id="rId8"/>
    <p:sldLayoutId id="2147488427" r:id="rId9"/>
    <p:sldLayoutId id="2147488428" r:id="rId10"/>
    <p:sldLayoutId id="2147488429"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30" name="Text Box 1">
            <a:extLst>
              <a:ext uri="{FF2B5EF4-FFF2-40B4-BE49-F238E27FC236}">
                <a16:creationId xmlns:a16="http://schemas.microsoft.com/office/drawing/2014/main" id="{CAF87D14-C20E-A643-9DED-5913B19D5593}"/>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8131" name="Text Box 2">
            <a:extLst>
              <a:ext uri="{FF2B5EF4-FFF2-40B4-BE49-F238E27FC236}">
                <a16:creationId xmlns:a16="http://schemas.microsoft.com/office/drawing/2014/main" id="{78E7A94E-EE5E-5940-948F-4D747F4F31BB}"/>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8132" name="Rectangle 3">
            <a:extLst>
              <a:ext uri="{FF2B5EF4-FFF2-40B4-BE49-F238E27FC236}">
                <a16:creationId xmlns:a16="http://schemas.microsoft.com/office/drawing/2014/main" id="{9DFEF7FC-22F3-884B-888E-006AA6370906}"/>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48133" name="Rectangle 4">
            <a:extLst>
              <a:ext uri="{FF2B5EF4-FFF2-40B4-BE49-F238E27FC236}">
                <a16:creationId xmlns:a16="http://schemas.microsoft.com/office/drawing/2014/main" id="{95E09FA3-E092-DC4F-AD79-3156A0057D82}"/>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3B02DAFC-97A1-2344-B28E-28542CA893EC}"/>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2000" b="0" i="0" u="none" strike="noStrike" kern="1200" cap="none" spc="0" baseline="0" smtClean="0">
                <a:solidFill>
                  <a:srgbClr val="FFFFFF"/>
                </a:solidFill>
                <a:uFillTx/>
                <a:latin typeface="Comic Sans MS" pitchFamily="66"/>
                <a:cs typeface="Lucida Sans Unicode" pitchFamily="34"/>
              </a:defRPr>
            </a:lvl1pPr>
          </a:lstStyle>
          <a:p>
            <a:pPr>
              <a:defRPr/>
            </a:pPr>
            <a:fld id="{84E5C00E-CF70-5040-8621-B8DB59E6408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430" r:id="rId1"/>
    <p:sldLayoutId id="2147488431" r:id="rId2"/>
    <p:sldLayoutId id="2147488432" r:id="rId3"/>
    <p:sldLayoutId id="2147488433" r:id="rId4"/>
    <p:sldLayoutId id="2147488434" r:id="rId5"/>
    <p:sldLayoutId id="2147488435" r:id="rId6"/>
    <p:sldLayoutId id="2147488436" r:id="rId7"/>
    <p:sldLayoutId id="2147488437" r:id="rId8"/>
    <p:sldLayoutId id="2147488438" r:id="rId9"/>
    <p:sldLayoutId id="2147488439" r:id="rId10"/>
    <p:sldLayoutId id="2147488440"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Text Box 1">
            <a:extLst>
              <a:ext uri="{FF2B5EF4-FFF2-40B4-BE49-F238E27FC236}">
                <a16:creationId xmlns:a16="http://schemas.microsoft.com/office/drawing/2014/main" id="{739D3512-3D94-E442-8BCC-34C15AC25702}"/>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9155" name="Text Box 2">
            <a:extLst>
              <a:ext uri="{FF2B5EF4-FFF2-40B4-BE49-F238E27FC236}">
                <a16:creationId xmlns:a16="http://schemas.microsoft.com/office/drawing/2014/main" id="{97CEDF27-C6EA-8240-8803-E73F90888F9F}"/>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9156" name="Rectangle 3">
            <a:extLst>
              <a:ext uri="{FF2B5EF4-FFF2-40B4-BE49-F238E27FC236}">
                <a16:creationId xmlns:a16="http://schemas.microsoft.com/office/drawing/2014/main" id="{1EDB3757-F139-2344-AA78-9924CD9BFFD1}"/>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49157" name="Rectangle 4">
            <a:extLst>
              <a:ext uri="{FF2B5EF4-FFF2-40B4-BE49-F238E27FC236}">
                <a16:creationId xmlns:a16="http://schemas.microsoft.com/office/drawing/2014/main" id="{7FEF8A6A-B23A-7448-88D6-B9AE208100B0}"/>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A17ABABF-A165-B146-A8B7-DAAEBA362737}"/>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2000" b="0" i="0" u="none" strike="noStrike" kern="1200" cap="none" spc="0" baseline="0" smtClean="0">
                <a:solidFill>
                  <a:srgbClr val="FFFFFF"/>
                </a:solidFill>
                <a:uFillTx/>
                <a:latin typeface="Comic Sans MS" pitchFamily="66"/>
                <a:cs typeface="Lucida Sans Unicode" pitchFamily="34"/>
              </a:defRPr>
            </a:lvl1pPr>
          </a:lstStyle>
          <a:p>
            <a:pPr>
              <a:defRPr/>
            </a:pPr>
            <a:fld id="{23E514A9-01E4-7A4C-B450-1B5469A41611}"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441" r:id="rId1"/>
    <p:sldLayoutId id="2147488442" r:id="rId2"/>
    <p:sldLayoutId id="2147488443" r:id="rId3"/>
    <p:sldLayoutId id="2147488444" r:id="rId4"/>
    <p:sldLayoutId id="2147488445" r:id="rId5"/>
    <p:sldLayoutId id="2147488446" r:id="rId6"/>
    <p:sldLayoutId id="2147488447" r:id="rId7"/>
    <p:sldLayoutId id="2147488448" r:id="rId8"/>
    <p:sldLayoutId id="2147488449" r:id="rId9"/>
    <p:sldLayoutId id="2147488450" r:id="rId10"/>
    <p:sldLayoutId id="2147488451"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8" name="Text Box 1">
            <a:extLst>
              <a:ext uri="{FF2B5EF4-FFF2-40B4-BE49-F238E27FC236}">
                <a16:creationId xmlns:a16="http://schemas.microsoft.com/office/drawing/2014/main" id="{54FA33C9-E0BC-9149-86E5-4F579F3DE65F}"/>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0179" name="Text Box 2">
            <a:extLst>
              <a:ext uri="{FF2B5EF4-FFF2-40B4-BE49-F238E27FC236}">
                <a16:creationId xmlns:a16="http://schemas.microsoft.com/office/drawing/2014/main" id="{22C2CAB7-2868-1C43-A9B8-D632DE969E78}"/>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0180" name="Rectangle 3">
            <a:extLst>
              <a:ext uri="{FF2B5EF4-FFF2-40B4-BE49-F238E27FC236}">
                <a16:creationId xmlns:a16="http://schemas.microsoft.com/office/drawing/2014/main" id="{B29542C9-482E-EC4F-B99A-731E77E54C29}"/>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50181" name="Rectangle 4">
            <a:extLst>
              <a:ext uri="{FF2B5EF4-FFF2-40B4-BE49-F238E27FC236}">
                <a16:creationId xmlns:a16="http://schemas.microsoft.com/office/drawing/2014/main" id="{D98E6CF3-39FF-BE4E-9A55-0015CEAF3DA0}"/>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D7176D3F-A0E5-4941-A99E-3852AE00098D}"/>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2000" b="0" i="0" u="none" strike="noStrike" kern="1200" cap="none" spc="0" baseline="0" smtClean="0">
                <a:solidFill>
                  <a:srgbClr val="FFFFFF"/>
                </a:solidFill>
                <a:uFillTx/>
                <a:latin typeface="Comic Sans MS" pitchFamily="66"/>
                <a:cs typeface="Lucida Sans Unicode" pitchFamily="34"/>
              </a:defRPr>
            </a:lvl1pPr>
          </a:lstStyle>
          <a:p>
            <a:pPr>
              <a:defRPr/>
            </a:pPr>
            <a:fld id="{0C070420-61DD-A047-B468-F6532DA9CA18}"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452" r:id="rId1"/>
    <p:sldLayoutId id="2147488453" r:id="rId2"/>
    <p:sldLayoutId id="2147488454" r:id="rId3"/>
    <p:sldLayoutId id="2147488455" r:id="rId4"/>
    <p:sldLayoutId id="2147488456" r:id="rId5"/>
    <p:sldLayoutId id="2147488457" r:id="rId6"/>
    <p:sldLayoutId id="2147488458" r:id="rId7"/>
    <p:sldLayoutId id="2147488459" r:id="rId8"/>
    <p:sldLayoutId id="2147488460" r:id="rId9"/>
    <p:sldLayoutId id="2147488461" r:id="rId10"/>
    <p:sldLayoutId id="2147488462"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5122" name="Text Box 1">
            <a:extLst>
              <a:ext uri="{FF2B5EF4-FFF2-40B4-BE49-F238E27FC236}">
                <a16:creationId xmlns:a16="http://schemas.microsoft.com/office/drawing/2014/main" id="{935ACDDF-5A33-8543-94B6-9DD0BC813A97}"/>
              </a:ext>
            </a:extLst>
          </p:cNvPr>
          <p:cNvSpPr txBox="1">
            <a:spLocks noChangeArrowheads="1"/>
          </p:cNvSpPr>
          <p:nvPr/>
        </p:nvSpPr>
        <p:spPr bwMode="auto">
          <a:xfrm>
            <a:off x="457200" y="6249988"/>
            <a:ext cx="2124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3" name="Rectangle 2">
            <a:extLst>
              <a:ext uri="{FF2B5EF4-FFF2-40B4-BE49-F238E27FC236}">
                <a16:creationId xmlns:a16="http://schemas.microsoft.com/office/drawing/2014/main" id="{365B6E9B-65B8-9A4C-9F2D-AFBDE38CE1B1}"/>
              </a:ext>
            </a:extLst>
          </p:cNvPr>
          <p:cNvSpPr txBox="1">
            <a:spLocks noGrp="1"/>
          </p:cNvSpPr>
          <p:nvPr>
            <p:ph type="sldNum" sz="quarter" idx="4"/>
          </p:nvPr>
        </p:nvSpPr>
        <p:spPr>
          <a:xfrm>
            <a:off x="6553200" y="6248400"/>
            <a:ext cx="2122488" cy="465138"/>
          </a:xfrm>
          <a:prstGeom prst="rect">
            <a:avLst/>
          </a:prstGeom>
          <a:noFill/>
          <a:ln>
            <a:noFill/>
          </a:ln>
        </p:spPr>
        <p:txBody>
          <a:bodyPr vert="horz" wrap="square" lIns="90004" tIns="46798" rIns="90004" bIns="46798" anchor="b"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1200" b="0" i="0" u="none" strike="noStrike" kern="1200" cap="none" spc="0" baseline="0" smtClean="0">
                <a:solidFill>
                  <a:srgbClr val="000000"/>
                </a:solidFill>
                <a:uFillTx/>
                <a:latin typeface="Arial" pitchFamily="34"/>
                <a:cs typeface="Lucida Sans Unicode" pitchFamily="34"/>
              </a:defRPr>
            </a:lvl1pPr>
          </a:lstStyle>
          <a:p>
            <a:pPr>
              <a:defRPr/>
            </a:pPr>
            <a:fld id="{E5F55235-7DC1-4142-B211-55D0429C2405}" type="slidenum">
              <a:rPr/>
              <a:pPr>
                <a:defRPr/>
              </a:pPr>
              <a:t>‹#›</a:t>
            </a:fld>
            <a:endParaRPr/>
          </a:p>
        </p:txBody>
      </p:sp>
      <p:grpSp>
        <p:nvGrpSpPr>
          <p:cNvPr id="5124" name="Group 3">
            <a:extLst>
              <a:ext uri="{FF2B5EF4-FFF2-40B4-BE49-F238E27FC236}">
                <a16:creationId xmlns:a16="http://schemas.microsoft.com/office/drawing/2014/main" id="{0A12D8D0-CBAF-294E-B9E8-6F5F991BB032}"/>
              </a:ext>
            </a:extLst>
          </p:cNvPr>
          <p:cNvGrpSpPr>
            <a:grpSpLocks/>
          </p:cNvGrpSpPr>
          <p:nvPr/>
        </p:nvGrpSpPr>
        <p:grpSpPr bwMode="auto">
          <a:xfrm>
            <a:off x="0" y="0"/>
            <a:ext cx="9137650" cy="6846888"/>
            <a:chOff x="0" y="0"/>
            <a:chExt cx="9137654" cy="6846890"/>
          </a:xfrm>
        </p:grpSpPr>
        <p:grpSp>
          <p:nvGrpSpPr>
            <p:cNvPr id="5128" name="Group 4">
              <a:extLst>
                <a:ext uri="{FF2B5EF4-FFF2-40B4-BE49-F238E27FC236}">
                  <a16:creationId xmlns:a16="http://schemas.microsoft.com/office/drawing/2014/main" id="{F72DF1CD-11DD-EE40-A38D-2DDC309FB5F1}"/>
                </a:ext>
              </a:extLst>
            </p:cNvPr>
            <p:cNvGrpSpPr>
              <a:grpSpLocks/>
            </p:cNvGrpSpPr>
            <p:nvPr/>
          </p:nvGrpSpPr>
          <p:grpSpPr bwMode="auto">
            <a:xfrm>
              <a:off x="2743200" y="3540127"/>
              <a:ext cx="6388098" cy="3306763"/>
              <a:chOff x="2743200" y="3540127"/>
              <a:chExt cx="6388098" cy="3306763"/>
            </a:xfrm>
          </p:grpSpPr>
          <p:sp>
            <p:nvSpPr>
              <p:cNvPr id="5131" name="Freeform 5">
                <a:extLst>
                  <a:ext uri="{FF2B5EF4-FFF2-40B4-BE49-F238E27FC236}">
                    <a16:creationId xmlns:a16="http://schemas.microsoft.com/office/drawing/2014/main" id="{94BB3476-7ECC-6E43-B01D-944BDD76278E}"/>
                  </a:ext>
                </a:extLst>
              </p:cNvPr>
              <p:cNvSpPr>
                <a:spLocks/>
              </p:cNvSpPr>
              <p:nvPr/>
            </p:nvSpPr>
            <p:spPr bwMode="auto">
              <a:xfrm>
                <a:off x="2743200" y="4197352"/>
                <a:ext cx="4572000" cy="2649538"/>
              </a:xfrm>
              <a:custGeom>
                <a:avLst/>
                <a:gdLst>
                  <a:gd name="T0" fmla="*/ 2286000 w 2882"/>
                  <a:gd name="T1" fmla="*/ 0 h 1671"/>
                  <a:gd name="T2" fmla="*/ 4572000 w 2882"/>
                  <a:gd name="T3" fmla="*/ 1324769 h 1671"/>
                  <a:gd name="T4" fmla="*/ 2286000 w 2882"/>
                  <a:gd name="T5" fmla="*/ 2649538 h 1671"/>
                  <a:gd name="T6" fmla="*/ 0 w 2882"/>
                  <a:gd name="T7" fmla="*/ 1324769 h 1671"/>
                  <a:gd name="T8" fmla="*/ 4346731 w 2882"/>
                  <a:gd name="T9" fmla="*/ 837197 h 1671"/>
                  <a:gd name="T10" fmla="*/ 4175400 w 2882"/>
                  <a:gd name="T11" fmla="*/ 767431 h 1671"/>
                  <a:gd name="T12" fmla="*/ 3934268 w 2882"/>
                  <a:gd name="T13" fmla="*/ 672295 h 1671"/>
                  <a:gd name="T14" fmla="*/ 3494836 w 2882"/>
                  <a:gd name="T15" fmla="*/ 543861 h 1671"/>
                  <a:gd name="T16" fmla="*/ 3125205 w 2882"/>
                  <a:gd name="T17" fmla="*/ 439211 h 1671"/>
                  <a:gd name="T18" fmla="*/ 2866622 w 2882"/>
                  <a:gd name="T19" fmla="*/ 336147 h 1671"/>
                  <a:gd name="T20" fmla="*/ 2685772 w 2882"/>
                  <a:gd name="T21" fmla="*/ 241011 h 1671"/>
                  <a:gd name="T22" fmla="*/ 2582656 w 2882"/>
                  <a:gd name="T23" fmla="*/ 163317 h 1671"/>
                  <a:gd name="T24" fmla="*/ 2522373 w 2882"/>
                  <a:gd name="T25" fmla="*/ 95136 h 1671"/>
                  <a:gd name="T26" fmla="*/ 2504923 w 2882"/>
                  <a:gd name="T27" fmla="*/ 42811 h 1671"/>
                  <a:gd name="T28" fmla="*/ 2514441 w 2882"/>
                  <a:gd name="T29" fmla="*/ 0 h 1671"/>
                  <a:gd name="T30" fmla="*/ 2470022 w 2882"/>
                  <a:gd name="T31" fmla="*/ 77694 h 1671"/>
                  <a:gd name="T32" fmla="*/ 2487473 w 2882"/>
                  <a:gd name="T33" fmla="*/ 155389 h 1671"/>
                  <a:gd name="T34" fmla="*/ 2565206 w 2882"/>
                  <a:gd name="T35" fmla="*/ 223570 h 1671"/>
                  <a:gd name="T36" fmla="*/ 2677840 w 2882"/>
                  <a:gd name="T37" fmla="*/ 293336 h 1671"/>
                  <a:gd name="T38" fmla="*/ 2841239 w 2882"/>
                  <a:gd name="T39" fmla="*/ 361517 h 1671"/>
                  <a:gd name="T40" fmla="*/ 3236253 w 2882"/>
                  <a:gd name="T41" fmla="*/ 491536 h 1671"/>
                  <a:gd name="T42" fmla="*/ 3624920 w 2882"/>
                  <a:gd name="T43" fmla="*/ 604114 h 1671"/>
                  <a:gd name="T44" fmla="*/ 3908885 w 2882"/>
                  <a:gd name="T45" fmla="*/ 689736 h 1671"/>
                  <a:gd name="T46" fmla="*/ 4132568 w 2882"/>
                  <a:gd name="T47" fmla="*/ 767431 h 1671"/>
                  <a:gd name="T48" fmla="*/ 4295967 w 2882"/>
                  <a:gd name="T49" fmla="*/ 837197 h 1671"/>
                  <a:gd name="T50" fmla="*/ 4391151 w 2882"/>
                  <a:gd name="T51" fmla="*/ 887936 h 1671"/>
                  <a:gd name="T52" fmla="*/ 4433983 w 2882"/>
                  <a:gd name="T53" fmla="*/ 940261 h 1671"/>
                  <a:gd name="T54" fmla="*/ 4433983 w 2882"/>
                  <a:gd name="T55" fmla="*/ 1017955 h 1671"/>
                  <a:gd name="T56" fmla="*/ 4381632 w 2882"/>
                  <a:gd name="T57" fmla="*/ 1095650 h 1671"/>
                  <a:gd name="T58" fmla="*/ 4270584 w 2882"/>
                  <a:gd name="T59" fmla="*/ 1165416 h 1671"/>
                  <a:gd name="T60" fmla="*/ 4107185 w 2882"/>
                  <a:gd name="T61" fmla="*/ 1233597 h 1671"/>
                  <a:gd name="T62" fmla="*/ 3899367 w 2882"/>
                  <a:gd name="T63" fmla="*/ 1303363 h 1671"/>
                  <a:gd name="T64" fmla="*/ 3650303 w 2882"/>
                  <a:gd name="T65" fmla="*/ 1371544 h 1671"/>
                  <a:gd name="T66" fmla="*/ 3220389 w 2882"/>
                  <a:gd name="T67" fmla="*/ 1474608 h 1671"/>
                  <a:gd name="T68" fmla="*/ 2547756 w 2882"/>
                  <a:gd name="T69" fmla="*/ 1639511 h 1671"/>
                  <a:gd name="T70" fmla="*/ 1816426 w 2882"/>
                  <a:gd name="T71" fmla="*/ 1845639 h 1671"/>
                  <a:gd name="T72" fmla="*/ 1067646 w 2882"/>
                  <a:gd name="T73" fmla="*/ 2105677 h 1671"/>
                  <a:gd name="T74" fmla="*/ 344248 w 2882"/>
                  <a:gd name="T75" fmla="*/ 2449752 h 1671"/>
                  <a:gd name="T76" fmla="*/ 559999 w 2882"/>
                  <a:gd name="T77" fmla="*/ 2649538 h 1671"/>
                  <a:gd name="T78" fmla="*/ 1196144 w 2882"/>
                  <a:gd name="T79" fmla="*/ 2329247 h 1671"/>
                  <a:gd name="T80" fmla="*/ 1816426 w 2882"/>
                  <a:gd name="T81" fmla="*/ 2078722 h 1671"/>
                  <a:gd name="T82" fmla="*/ 2409739 w 2882"/>
                  <a:gd name="T83" fmla="*/ 1880522 h 1671"/>
                  <a:gd name="T84" fmla="*/ 2952287 w 2882"/>
                  <a:gd name="T85" fmla="*/ 1717205 h 1671"/>
                  <a:gd name="T86" fmla="*/ 3434552 w 2882"/>
                  <a:gd name="T87" fmla="*/ 1596699 h 1671"/>
                  <a:gd name="T88" fmla="*/ 3848602 w 2882"/>
                  <a:gd name="T89" fmla="*/ 1501563 h 1671"/>
                  <a:gd name="T90" fmla="*/ 4165882 w 2882"/>
                  <a:gd name="T91" fmla="*/ 1414355 h 1671"/>
                  <a:gd name="T92" fmla="*/ 4381632 w 2882"/>
                  <a:gd name="T93" fmla="*/ 1328733 h 1671"/>
                  <a:gd name="T94" fmla="*/ 4484748 w 2882"/>
                  <a:gd name="T95" fmla="*/ 1258967 h 1671"/>
                  <a:gd name="T96" fmla="*/ 4545031 w 2882"/>
                  <a:gd name="T97" fmla="*/ 1181272 h 1671"/>
                  <a:gd name="T98" fmla="*/ 4572000 w 2882"/>
                  <a:gd name="T99" fmla="*/ 1113091 h 1671"/>
                  <a:gd name="T100" fmla="*/ 4527581 w 2882"/>
                  <a:gd name="T101" fmla="*/ 983072 h 1671"/>
                  <a:gd name="T102" fmla="*/ 4441915 w 2882"/>
                  <a:gd name="T103" fmla="*/ 887936 h 1671"/>
                  <a:gd name="T104" fmla="*/ 17694720 60000 65536"/>
                  <a:gd name="T105" fmla="*/ 0 60000 65536"/>
                  <a:gd name="T106" fmla="*/ 5898240 60000 65536"/>
                  <a:gd name="T107" fmla="*/ 1179648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82"/>
                  <a:gd name="T157" fmla="*/ 0 h 1671"/>
                  <a:gd name="T158" fmla="*/ 2882 w 2882"/>
                  <a:gd name="T159" fmla="*/ 1671 h 16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2E8A"/>
                  </a:gs>
                  <a:gs pos="100000">
                    <a:srgbClr val="003399"/>
                  </a:gs>
                </a:gsLst>
                <a:lin ang="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5132" name="Freeform 6">
                <a:extLst>
                  <a:ext uri="{FF2B5EF4-FFF2-40B4-BE49-F238E27FC236}">
                    <a16:creationId xmlns:a16="http://schemas.microsoft.com/office/drawing/2014/main" id="{EB4AB530-226C-0C4F-9720-FA9765A140F5}"/>
                  </a:ext>
                </a:extLst>
              </p:cNvPr>
              <p:cNvSpPr>
                <a:spLocks/>
              </p:cNvSpPr>
              <p:nvPr/>
            </p:nvSpPr>
            <p:spPr bwMode="auto">
              <a:xfrm>
                <a:off x="6618290" y="4240209"/>
                <a:ext cx="1995485" cy="1285875"/>
              </a:xfrm>
              <a:custGeom>
                <a:avLst/>
                <a:gdLst>
                  <a:gd name="T0" fmla="*/ 997743 w 1259"/>
                  <a:gd name="T1" fmla="*/ 0 h 811"/>
                  <a:gd name="T2" fmla="*/ 1995485 w 1259"/>
                  <a:gd name="T3" fmla="*/ 642938 h 811"/>
                  <a:gd name="T4" fmla="*/ 997743 w 1259"/>
                  <a:gd name="T5" fmla="*/ 1285875 h 811"/>
                  <a:gd name="T6" fmla="*/ 0 w 1259"/>
                  <a:gd name="T7" fmla="*/ 642938 h 811"/>
                  <a:gd name="T8" fmla="*/ 1995485 w 1259"/>
                  <a:gd name="T9" fmla="*/ 975109 h 811"/>
                  <a:gd name="T10" fmla="*/ 1978050 w 1259"/>
                  <a:gd name="T11" fmla="*/ 932299 h 811"/>
                  <a:gd name="T12" fmla="*/ 1960616 w 1259"/>
                  <a:gd name="T13" fmla="*/ 897417 h 811"/>
                  <a:gd name="T14" fmla="*/ 1927331 w 1259"/>
                  <a:gd name="T15" fmla="*/ 854607 h 811"/>
                  <a:gd name="T16" fmla="*/ 1882952 w 1259"/>
                  <a:gd name="T17" fmla="*/ 819725 h 811"/>
                  <a:gd name="T18" fmla="*/ 1779928 w 1259"/>
                  <a:gd name="T19" fmla="*/ 759475 h 811"/>
                  <a:gd name="T20" fmla="*/ 1651545 w 1259"/>
                  <a:gd name="T21" fmla="*/ 699224 h 811"/>
                  <a:gd name="T22" fmla="*/ 1496218 w 1259"/>
                  <a:gd name="T23" fmla="*/ 646901 h 811"/>
                  <a:gd name="T24" fmla="*/ 1332965 w 1259"/>
                  <a:gd name="T25" fmla="*/ 604092 h 811"/>
                  <a:gd name="T26" fmla="*/ 1152278 w 1259"/>
                  <a:gd name="T27" fmla="*/ 551769 h 811"/>
                  <a:gd name="T28" fmla="*/ 971590 w 1259"/>
                  <a:gd name="T29" fmla="*/ 508959 h 811"/>
                  <a:gd name="T30" fmla="*/ 790903 w 1259"/>
                  <a:gd name="T31" fmla="*/ 466150 h 811"/>
                  <a:gd name="T32" fmla="*/ 619726 w 1259"/>
                  <a:gd name="T33" fmla="*/ 413827 h 811"/>
                  <a:gd name="T34" fmla="*/ 456473 w 1259"/>
                  <a:gd name="T35" fmla="*/ 363089 h 811"/>
                  <a:gd name="T36" fmla="*/ 309070 w 1259"/>
                  <a:gd name="T37" fmla="*/ 310766 h 811"/>
                  <a:gd name="T38" fmla="*/ 188612 w 1259"/>
                  <a:gd name="T39" fmla="*/ 241002 h 811"/>
                  <a:gd name="T40" fmla="*/ 85589 w 1259"/>
                  <a:gd name="T41" fmla="*/ 172824 h 811"/>
                  <a:gd name="T42" fmla="*/ 52304 w 1259"/>
                  <a:gd name="T43" fmla="*/ 137942 h 811"/>
                  <a:gd name="T44" fmla="*/ 25360 w 1259"/>
                  <a:gd name="T45" fmla="*/ 95133 h 811"/>
                  <a:gd name="T46" fmla="*/ 7925 w 1259"/>
                  <a:gd name="T47" fmla="*/ 52323 h 811"/>
                  <a:gd name="T48" fmla="*/ 0 w 1259"/>
                  <a:gd name="T49" fmla="*/ 0 h 811"/>
                  <a:gd name="T50" fmla="*/ 0 w 1259"/>
                  <a:gd name="T51" fmla="*/ 9513 h 811"/>
                  <a:gd name="T52" fmla="*/ 0 w 1259"/>
                  <a:gd name="T53" fmla="*/ 17441 h 811"/>
                  <a:gd name="T54" fmla="*/ 0 w 1259"/>
                  <a:gd name="T55" fmla="*/ 60251 h 811"/>
                  <a:gd name="T56" fmla="*/ 7925 w 1259"/>
                  <a:gd name="T57" fmla="*/ 95133 h 811"/>
                  <a:gd name="T58" fmla="*/ 25360 w 1259"/>
                  <a:gd name="T59" fmla="*/ 137942 h 811"/>
                  <a:gd name="T60" fmla="*/ 52304 w 1259"/>
                  <a:gd name="T61" fmla="*/ 180752 h 811"/>
                  <a:gd name="T62" fmla="*/ 85589 w 1259"/>
                  <a:gd name="T63" fmla="*/ 225147 h 811"/>
                  <a:gd name="T64" fmla="*/ 137893 w 1259"/>
                  <a:gd name="T65" fmla="*/ 275884 h 811"/>
                  <a:gd name="T66" fmla="*/ 198122 w 1259"/>
                  <a:gd name="T67" fmla="*/ 328207 h 811"/>
                  <a:gd name="T68" fmla="*/ 283711 w 1259"/>
                  <a:gd name="T69" fmla="*/ 380530 h 811"/>
                  <a:gd name="T70" fmla="*/ 386734 w 1259"/>
                  <a:gd name="T71" fmla="*/ 440781 h 811"/>
                  <a:gd name="T72" fmla="*/ 516702 w 1259"/>
                  <a:gd name="T73" fmla="*/ 491518 h 811"/>
                  <a:gd name="T74" fmla="*/ 662520 w 1259"/>
                  <a:gd name="T75" fmla="*/ 551769 h 811"/>
                  <a:gd name="T76" fmla="*/ 833697 w 1259"/>
                  <a:gd name="T77" fmla="*/ 604092 h 811"/>
                  <a:gd name="T78" fmla="*/ 1041329 w 1259"/>
                  <a:gd name="T79" fmla="*/ 656415 h 811"/>
                  <a:gd name="T80" fmla="*/ 1187147 w 1259"/>
                  <a:gd name="T81" fmla="*/ 689711 h 811"/>
                  <a:gd name="T82" fmla="*/ 1315530 w 1259"/>
                  <a:gd name="T83" fmla="*/ 734106 h 811"/>
                  <a:gd name="T84" fmla="*/ 1428064 w 1259"/>
                  <a:gd name="T85" fmla="*/ 776916 h 811"/>
                  <a:gd name="T86" fmla="*/ 1531087 w 1259"/>
                  <a:gd name="T87" fmla="*/ 811798 h 811"/>
                  <a:gd name="T88" fmla="*/ 1608751 w 1259"/>
                  <a:gd name="T89" fmla="*/ 854607 h 811"/>
                  <a:gd name="T90" fmla="*/ 1668980 w 1259"/>
                  <a:gd name="T91" fmla="*/ 897417 h 811"/>
                  <a:gd name="T92" fmla="*/ 1711774 w 1259"/>
                  <a:gd name="T93" fmla="*/ 940227 h 811"/>
                  <a:gd name="T94" fmla="*/ 1746644 w 1259"/>
                  <a:gd name="T95" fmla="*/ 983036 h 811"/>
                  <a:gd name="T96" fmla="*/ 1762494 w 1259"/>
                  <a:gd name="T97" fmla="*/ 1027432 h 811"/>
                  <a:gd name="T98" fmla="*/ 1772003 w 1259"/>
                  <a:gd name="T99" fmla="*/ 1070241 h 811"/>
                  <a:gd name="T100" fmla="*/ 1762494 w 1259"/>
                  <a:gd name="T101" fmla="*/ 1105123 h 811"/>
                  <a:gd name="T102" fmla="*/ 1737134 w 1259"/>
                  <a:gd name="T103" fmla="*/ 1147933 h 811"/>
                  <a:gd name="T104" fmla="*/ 1711774 w 1259"/>
                  <a:gd name="T105" fmla="*/ 1182815 h 811"/>
                  <a:gd name="T106" fmla="*/ 1668980 w 1259"/>
                  <a:gd name="T107" fmla="*/ 1216111 h 811"/>
                  <a:gd name="T108" fmla="*/ 1608751 w 1259"/>
                  <a:gd name="T109" fmla="*/ 1250993 h 811"/>
                  <a:gd name="T110" fmla="*/ 1548522 w 1259"/>
                  <a:gd name="T111" fmla="*/ 1285875 h 811"/>
                  <a:gd name="T112" fmla="*/ 1659470 w 1259"/>
                  <a:gd name="T113" fmla="*/ 1250993 h 811"/>
                  <a:gd name="T114" fmla="*/ 1754569 w 1259"/>
                  <a:gd name="T115" fmla="*/ 1216111 h 811"/>
                  <a:gd name="T116" fmla="*/ 1832232 w 1259"/>
                  <a:gd name="T117" fmla="*/ 1182815 h 811"/>
                  <a:gd name="T118" fmla="*/ 1900386 w 1259"/>
                  <a:gd name="T119" fmla="*/ 1147933 h 811"/>
                  <a:gd name="T120" fmla="*/ 1943181 w 1259"/>
                  <a:gd name="T121" fmla="*/ 1113051 h 811"/>
                  <a:gd name="T122" fmla="*/ 1978050 w 1259"/>
                  <a:gd name="T123" fmla="*/ 1070241 h 811"/>
                  <a:gd name="T124" fmla="*/ 1995485 w 1259"/>
                  <a:gd name="T125" fmla="*/ 1027432 h 811"/>
                  <a:gd name="T126" fmla="*/ 1995485 w 1259"/>
                  <a:gd name="T127" fmla="*/ 975109 h 811"/>
                  <a:gd name="T128" fmla="*/ 17694720 60000 65536"/>
                  <a:gd name="T129" fmla="*/ 0 60000 65536"/>
                  <a:gd name="T130" fmla="*/ 5898240 60000 65536"/>
                  <a:gd name="T131" fmla="*/ 1179648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60000 65536"/>
                  <a:gd name="T190" fmla="*/ 0 60000 65536"/>
                  <a:gd name="T191" fmla="*/ 0 60000 65536"/>
                  <a:gd name="T192" fmla="*/ 0 w 1259"/>
                  <a:gd name="T193" fmla="*/ 0 h 811"/>
                  <a:gd name="T194" fmla="*/ 1259 w 1259"/>
                  <a:gd name="T195" fmla="*/ 811 h 811"/>
                </a:gdLst>
                <a:ahLst/>
                <a:cxnLst>
                  <a:cxn ang="T128">
                    <a:pos x="T0" y="T1"/>
                  </a:cxn>
                  <a:cxn ang="T129">
                    <a:pos x="T2" y="T3"/>
                  </a:cxn>
                  <a:cxn ang="T130">
                    <a:pos x="T4" y="T5"/>
                  </a:cxn>
                  <a:cxn ang="T131">
                    <a:pos x="T6" y="T7"/>
                  </a:cxn>
                  <a:cxn ang="T132">
                    <a:pos x="T8" y="T9"/>
                  </a:cxn>
                  <a:cxn ang="T133">
                    <a:pos x="T10" y="T11"/>
                  </a:cxn>
                  <a:cxn ang="T134">
                    <a:pos x="T12" y="T13"/>
                  </a:cxn>
                  <a:cxn ang="T135">
                    <a:pos x="T14" y="T15"/>
                  </a:cxn>
                  <a:cxn ang="T136">
                    <a:pos x="T16" y="T17"/>
                  </a:cxn>
                  <a:cxn ang="T137">
                    <a:pos x="T18" y="T19"/>
                  </a:cxn>
                  <a:cxn ang="T138">
                    <a:pos x="T20" y="T21"/>
                  </a:cxn>
                  <a:cxn ang="T139">
                    <a:pos x="T22" y="T23"/>
                  </a:cxn>
                  <a:cxn ang="T140">
                    <a:pos x="T24" y="T25"/>
                  </a:cxn>
                  <a:cxn ang="T141">
                    <a:pos x="T26" y="T27"/>
                  </a:cxn>
                  <a:cxn ang="T142">
                    <a:pos x="T28" y="T29"/>
                  </a:cxn>
                  <a:cxn ang="T143">
                    <a:pos x="T30" y="T31"/>
                  </a:cxn>
                  <a:cxn ang="T144">
                    <a:pos x="T32" y="T33"/>
                  </a:cxn>
                  <a:cxn ang="T145">
                    <a:pos x="T34" y="T35"/>
                  </a:cxn>
                  <a:cxn ang="T146">
                    <a:pos x="T36" y="T37"/>
                  </a:cxn>
                  <a:cxn ang="T147">
                    <a:pos x="T38" y="T39"/>
                  </a:cxn>
                  <a:cxn ang="T148">
                    <a:pos x="T40" y="T41"/>
                  </a:cxn>
                  <a:cxn ang="T149">
                    <a:pos x="T42" y="T43"/>
                  </a:cxn>
                  <a:cxn ang="T150">
                    <a:pos x="T44" y="T45"/>
                  </a:cxn>
                  <a:cxn ang="T151">
                    <a:pos x="T46" y="T47"/>
                  </a:cxn>
                  <a:cxn ang="T152">
                    <a:pos x="T48" y="T49"/>
                  </a:cxn>
                  <a:cxn ang="T153">
                    <a:pos x="T50" y="T51"/>
                  </a:cxn>
                  <a:cxn ang="T154">
                    <a:pos x="T52" y="T53"/>
                  </a:cxn>
                  <a:cxn ang="T155">
                    <a:pos x="T54" y="T55"/>
                  </a:cxn>
                  <a:cxn ang="T156">
                    <a:pos x="T56" y="T57"/>
                  </a:cxn>
                  <a:cxn ang="T157">
                    <a:pos x="T58" y="T59"/>
                  </a:cxn>
                  <a:cxn ang="T158">
                    <a:pos x="T60" y="T61"/>
                  </a:cxn>
                  <a:cxn ang="T159">
                    <a:pos x="T62" y="T63"/>
                  </a:cxn>
                  <a:cxn ang="T160">
                    <a:pos x="T64" y="T65"/>
                  </a:cxn>
                  <a:cxn ang="T161">
                    <a:pos x="T66" y="T67"/>
                  </a:cxn>
                  <a:cxn ang="T162">
                    <a:pos x="T68" y="T69"/>
                  </a:cxn>
                  <a:cxn ang="T163">
                    <a:pos x="T70" y="T71"/>
                  </a:cxn>
                  <a:cxn ang="T164">
                    <a:pos x="T72" y="T73"/>
                  </a:cxn>
                  <a:cxn ang="T165">
                    <a:pos x="T74" y="T75"/>
                  </a:cxn>
                  <a:cxn ang="T166">
                    <a:pos x="T76" y="T77"/>
                  </a:cxn>
                  <a:cxn ang="T167">
                    <a:pos x="T78" y="T79"/>
                  </a:cxn>
                  <a:cxn ang="T168">
                    <a:pos x="T80" y="T81"/>
                  </a:cxn>
                  <a:cxn ang="T169">
                    <a:pos x="T82" y="T83"/>
                  </a:cxn>
                  <a:cxn ang="T170">
                    <a:pos x="T84" y="T85"/>
                  </a:cxn>
                  <a:cxn ang="T171">
                    <a:pos x="T86" y="T87"/>
                  </a:cxn>
                  <a:cxn ang="T172">
                    <a:pos x="T88" y="T89"/>
                  </a:cxn>
                  <a:cxn ang="T173">
                    <a:pos x="T90" y="T91"/>
                  </a:cxn>
                  <a:cxn ang="T174">
                    <a:pos x="T92" y="T93"/>
                  </a:cxn>
                  <a:cxn ang="T175">
                    <a:pos x="T94" y="T95"/>
                  </a:cxn>
                  <a:cxn ang="T176">
                    <a:pos x="T96" y="T97"/>
                  </a:cxn>
                  <a:cxn ang="T177">
                    <a:pos x="T98" y="T99"/>
                  </a:cxn>
                  <a:cxn ang="T178">
                    <a:pos x="T100" y="T101"/>
                  </a:cxn>
                  <a:cxn ang="T179">
                    <a:pos x="T102" y="T103"/>
                  </a:cxn>
                  <a:cxn ang="T180">
                    <a:pos x="T104" y="T105"/>
                  </a:cxn>
                  <a:cxn ang="T181">
                    <a:pos x="T106" y="T107"/>
                  </a:cxn>
                  <a:cxn ang="T182">
                    <a:pos x="T108" y="T109"/>
                  </a:cxn>
                  <a:cxn ang="T183">
                    <a:pos x="T110" y="T111"/>
                  </a:cxn>
                  <a:cxn ang="T184">
                    <a:pos x="T112" y="T113"/>
                  </a:cxn>
                  <a:cxn ang="T185">
                    <a:pos x="T114" y="T115"/>
                  </a:cxn>
                  <a:cxn ang="T186">
                    <a:pos x="T116" y="T117"/>
                  </a:cxn>
                  <a:cxn ang="T187">
                    <a:pos x="T118" y="T119"/>
                  </a:cxn>
                  <a:cxn ang="T188">
                    <a:pos x="T120" y="T121"/>
                  </a:cxn>
                  <a:cxn ang="T189">
                    <a:pos x="T122" y="T123"/>
                  </a:cxn>
                  <a:cxn ang="T190">
                    <a:pos x="T124" y="T125"/>
                  </a:cxn>
                  <a:cxn ang="T191">
                    <a:pos x="T126" y="T127"/>
                  </a:cxn>
                </a:cxnLst>
                <a:rect l="T192" t="T193" r="T194" b="T195"/>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2E8A"/>
                  </a:gs>
                  <a:gs pos="100000">
                    <a:srgbClr val="003399"/>
                  </a:gs>
                </a:gsLst>
                <a:lin ang="270000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5133" name="Freeform 7">
                <a:extLst>
                  <a:ext uri="{FF2B5EF4-FFF2-40B4-BE49-F238E27FC236}">
                    <a16:creationId xmlns:a16="http://schemas.microsoft.com/office/drawing/2014/main" id="{AD31600A-06DA-4443-8F56-FD5050DD0538}"/>
                  </a:ext>
                </a:extLst>
              </p:cNvPr>
              <p:cNvSpPr>
                <a:spLocks/>
              </p:cNvSpPr>
              <p:nvPr/>
            </p:nvSpPr>
            <p:spPr bwMode="auto">
              <a:xfrm>
                <a:off x="4602166" y="5310185"/>
                <a:ext cx="4519614" cy="1536704"/>
              </a:xfrm>
              <a:custGeom>
                <a:avLst/>
                <a:gdLst>
                  <a:gd name="T0" fmla="*/ 2259807 w 2849"/>
                  <a:gd name="T1" fmla="*/ 0 h 969"/>
                  <a:gd name="T2" fmla="*/ 4519614 w 2849"/>
                  <a:gd name="T3" fmla="*/ 768352 h 969"/>
                  <a:gd name="T4" fmla="*/ 2259807 w 2849"/>
                  <a:gd name="T5" fmla="*/ 1536704 h 969"/>
                  <a:gd name="T6" fmla="*/ 0 w 2849"/>
                  <a:gd name="T7" fmla="*/ 768352 h 969"/>
                  <a:gd name="T8" fmla="*/ 145948 w 2849"/>
                  <a:gd name="T9" fmla="*/ 1519259 h 969"/>
                  <a:gd name="T10" fmla="*/ 0 w 2849"/>
                  <a:gd name="T11" fmla="*/ 1536704 h 969"/>
                  <a:gd name="T12" fmla="*/ 620277 w 2849"/>
                  <a:gd name="T13" fmla="*/ 1536704 h 969"/>
                  <a:gd name="T14" fmla="*/ 688492 w 2849"/>
                  <a:gd name="T15" fmla="*/ 1501815 h 969"/>
                  <a:gd name="T16" fmla="*/ 766224 w 2849"/>
                  <a:gd name="T17" fmla="*/ 1449481 h 969"/>
                  <a:gd name="T18" fmla="*/ 878858 w 2849"/>
                  <a:gd name="T19" fmla="*/ 1389218 h 969"/>
                  <a:gd name="T20" fmla="*/ 1007355 w 2849"/>
                  <a:gd name="T21" fmla="*/ 1328956 h 969"/>
                  <a:gd name="T22" fmla="*/ 1153303 w 2849"/>
                  <a:gd name="T23" fmla="*/ 1259177 h 969"/>
                  <a:gd name="T24" fmla="*/ 1326219 w 2849"/>
                  <a:gd name="T25" fmla="*/ 1181470 h 969"/>
                  <a:gd name="T26" fmla="*/ 1524517 w 2849"/>
                  <a:gd name="T27" fmla="*/ 1103763 h 969"/>
                  <a:gd name="T28" fmla="*/ 1748197 w 2849"/>
                  <a:gd name="T29" fmla="*/ 1018126 h 969"/>
                  <a:gd name="T30" fmla="*/ 1997260 w 2849"/>
                  <a:gd name="T31" fmla="*/ 922974 h 969"/>
                  <a:gd name="T32" fmla="*/ 2273291 w 2849"/>
                  <a:gd name="T33" fmla="*/ 827822 h 969"/>
                  <a:gd name="T34" fmla="*/ 2574705 w 2849"/>
                  <a:gd name="T35" fmla="*/ 732670 h 969"/>
                  <a:gd name="T36" fmla="*/ 2901500 w 2849"/>
                  <a:gd name="T37" fmla="*/ 639104 h 969"/>
                  <a:gd name="T38" fmla="*/ 3263196 w 2849"/>
                  <a:gd name="T39" fmla="*/ 543952 h 969"/>
                  <a:gd name="T40" fmla="*/ 3650274 w 2849"/>
                  <a:gd name="T41" fmla="*/ 448800 h 969"/>
                  <a:gd name="T42" fmla="*/ 4072253 w 2849"/>
                  <a:gd name="T43" fmla="*/ 353648 h 969"/>
                  <a:gd name="T44" fmla="*/ 4519614 w 2849"/>
                  <a:gd name="T45" fmla="*/ 258496 h 969"/>
                  <a:gd name="T46" fmla="*/ 4519614 w 2849"/>
                  <a:gd name="T47" fmla="*/ 0 h 969"/>
                  <a:gd name="T48" fmla="*/ 4468850 w 2849"/>
                  <a:gd name="T49" fmla="*/ 25374 h 969"/>
                  <a:gd name="T50" fmla="*/ 4399049 w 2849"/>
                  <a:gd name="T51" fmla="*/ 52334 h 969"/>
                  <a:gd name="T52" fmla="*/ 4313384 w 2849"/>
                  <a:gd name="T53" fmla="*/ 85637 h 969"/>
                  <a:gd name="T54" fmla="*/ 4200750 w 2849"/>
                  <a:gd name="T55" fmla="*/ 120526 h 969"/>
                  <a:gd name="T56" fmla="*/ 4080185 w 2849"/>
                  <a:gd name="T57" fmla="*/ 155415 h 969"/>
                  <a:gd name="T58" fmla="*/ 3951688 w 2849"/>
                  <a:gd name="T59" fmla="*/ 190304 h 969"/>
                  <a:gd name="T60" fmla="*/ 3805740 w 2849"/>
                  <a:gd name="T61" fmla="*/ 233122 h 969"/>
                  <a:gd name="T62" fmla="*/ 3650274 w 2849"/>
                  <a:gd name="T63" fmla="*/ 268011 h 969"/>
                  <a:gd name="T64" fmla="*/ 3323479 w 2849"/>
                  <a:gd name="T65" fmla="*/ 353648 h 969"/>
                  <a:gd name="T66" fmla="*/ 2996683 w 2849"/>
                  <a:gd name="T67" fmla="*/ 439285 h 969"/>
                  <a:gd name="T68" fmla="*/ 2677820 w 2849"/>
                  <a:gd name="T69" fmla="*/ 516992 h 969"/>
                  <a:gd name="T70" fmla="*/ 2522354 w 2849"/>
                  <a:gd name="T71" fmla="*/ 561397 h 969"/>
                  <a:gd name="T72" fmla="*/ 2384338 w 2849"/>
                  <a:gd name="T73" fmla="*/ 604215 h 969"/>
                  <a:gd name="T74" fmla="*/ 1756129 w 2849"/>
                  <a:gd name="T75" fmla="*/ 802448 h 969"/>
                  <a:gd name="T76" fmla="*/ 1446784 w 2849"/>
                  <a:gd name="T77" fmla="*/ 915045 h 969"/>
                  <a:gd name="T78" fmla="*/ 1153303 w 2849"/>
                  <a:gd name="T79" fmla="*/ 1026055 h 969"/>
                  <a:gd name="T80" fmla="*/ 869340 w 2849"/>
                  <a:gd name="T81" fmla="*/ 1138652 h 969"/>
                  <a:gd name="T82" fmla="*/ 602827 w 2849"/>
                  <a:gd name="T83" fmla="*/ 1259177 h 969"/>
                  <a:gd name="T84" fmla="*/ 361696 w 2849"/>
                  <a:gd name="T85" fmla="*/ 1389218 h 969"/>
                  <a:gd name="T86" fmla="*/ 145948 w 2849"/>
                  <a:gd name="T87" fmla="*/ 1519259 h 969"/>
                  <a:gd name="T88" fmla="*/ 17694720 60000 65536"/>
                  <a:gd name="T89" fmla="*/ 0 60000 65536"/>
                  <a:gd name="T90" fmla="*/ 5898240 60000 65536"/>
                  <a:gd name="T91" fmla="*/ 1179648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849"/>
                  <a:gd name="T133" fmla="*/ 0 h 969"/>
                  <a:gd name="T134" fmla="*/ 2849 w 2849"/>
                  <a:gd name="T135" fmla="*/ 969 h 96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97C"/>
                  </a:gs>
                  <a:gs pos="100000">
                    <a:srgbClr val="003399"/>
                  </a:gs>
                </a:gsLst>
                <a:lin ang="540000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5134" name="Freeform 8">
                <a:extLst>
                  <a:ext uri="{FF2B5EF4-FFF2-40B4-BE49-F238E27FC236}">
                    <a16:creationId xmlns:a16="http://schemas.microsoft.com/office/drawing/2014/main" id="{CBBA7B2E-6EF3-8C4C-A07B-BAF3757AD234}"/>
                  </a:ext>
                </a:extLst>
              </p:cNvPr>
              <p:cNvSpPr>
                <a:spLocks/>
              </p:cNvSpPr>
              <p:nvPr/>
            </p:nvSpPr>
            <p:spPr bwMode="auto">
              <a:xfrm>
                <a:off x="4360865" y="3540127"/>
                <a:ext cx="4770433" cy="3306763"/>
              </a:xfrm>
              <a:custGeom>
                <a:avLst/>
                <a:gdLst>
                  <a:gd name="T0" fmla="*/ 2385217 w 3007"/>
                  <a:gd name="T1" fmla="*/ 0 h 2085"/>
                  <a:gd name="T2" fmla="*/ 4770433 w 3007"/>
                  <a:gd name="T3" fmla="*/ 1653382 h 2085"/>
                  <a:gd name="T4" fmla="*/ 2385217 w 3007"/>
                  <a:gd name="T5" fmla="*/ 3306763 h 2085"/>
                  <a:gd name="T6" fmla="*/ 0 w 3007"/>
                  <a:gd name="T7" fmla="*/ 1653382 h 2085"/>
                  <a:gd name="T8" fmla="*/ 2273372 w 3007"/>
                  <a:gd name="T9" fmla="*/ 751753 h 2085"/>
                  <a:gd name="T10" fmla="*/ 2316206 w 3007"/>
                  <a:gd name="T11" fmla="*/ 837396 h 2085"/>
                  <a:gd name="T12" fmla="*/ 2444708 w 3007"/>
                  <a:gd name="T13" fmla="*/ 940485 h 2085"/>
                  <a:gd name="T14" fmla="*/ 2720749 w 3007"/>
                  <a:gd name="T15" fmla="*/ 1062605 h 2085"/>
                  <a:gd name="T16" fmla="*/ 3057075 w 3007"/>
                  <a:gd name="T17" fmla="*/ 1165693 h 2085"/>
                  <a:gd name="T18" fmla="*/ 3418784 w 3007"/>
                  <a:gd name="T19" fmla="*/ 1251336 h 2085"/>
                  <a:gd name="T20" fmla="*/ 3763042 w 3007"/>
                  <a:gd name="T21" fmla="*/ 1346495 h 2085"/>
                  <a:gd name="T22" fmla="*/ 4047015 w 3007"/>
                  <a:gd name="T23" fmla="*/ 1459099 h 2085"/>
                  <a:gd name="T24" fmla="*/ 4185036 w 3007"/>
                  <a:gd name="T25" fmla="*/ 1554258 h 2085"/>
                  <a:gd name="T26" fmla="*/ 4245320 w 3007"/>
                  <a:gd name="T27" fmla="*/ 1631971 h 2085"/>
                  <a:gd name="T28" fmla="*/ 4253253 w 3007"/>
                  <a:gd name="T29" fmla="*/ 1717614 h 2085"/>
                  <a:gd name="T30" fmla="*/ 4227870 w 3007"/>
                  <a:gd name="T31" fmla="*/ 1787397 h 2085"/>
                  <a:gd name="T32" fmla="*/ 4150134 w 3007"/>
                  <a:gd name="T33" fmla="*/ 1855594 h 2085"/>
                  <a:gd name="T34" fmla="*/ 4037497 w 3007"/>
                  <a:gd name="T35" fmla="*/ 1915861 h 2085"/>
                  <a:gd name="T36" fmla="*/ 3883612 w 3007"/>
                  <a:gd name="T37" fmla="*/ 1968198 h 2085"/>
                  <a:gd name="T38" fmla="*/ 3693238 w 3007"/>
                  <a:gd name="T39" fmla="*/ 2020535 h 2085"/>
                  <a:gd name="T40" fmla="*/ 3341048 w 3007"/>
                  <a:gd name="T41" fmla="*/ 2106178 h 2085"/>
                  <a:gd name="T42" fmla="*/ 2763583 w 3007"/>
                  <a:gd name="T43" fmla="*/ 2253674 h 2085"/>
                  <a:gd name="T44" fmla="*/ 2075067 w 3007"/>
                  <a:gd name="T45" fmla="*/ 2442405 h 2085"/>
                  <a:gd name="T46" fmla="*/ 1300883 w 3007"/>
                  <a:gd name="T47" fmla="*/ 2710435 h 2085"/>
                  <a:gd name="T48" fmla="*/ 447377 w 3007"/>
                  <a:gd name="T49" fmla="*/ 3081554 h 2085"/>
                  <a:gd name="T50" fmla="*/ 241139 w 3007"/>
                  <a:gd name="T51" fmla="*/ 3306763 h 2085"/>
                  <a:gd name="T52" fmla="*/ 612367 w 3007"/>
                  <a:gd name="T53" fmla="*/ 3159267 h 2085"/>
                  <a:gd name="T54" fmla="*/ 1110510 w 3007"/>
                  <a:gd name="T55" fmla="*/ 2908683 h 2085"/>
                  <a:gd name="T56" fmla="*/ 1687975 w 3007"/>
                  <a:gd name="T57" fmla="*/ 2685060 h 2085"/>
                  <a:gd name="T58" fmla="*/ 2635081 w 3007"/>
                  <a:gd name="T59" fmla="*/ 2374208 h 2085"/>
                  <a:gd name="T60" fmla="*/ 2926987 w 3007"/>
                  <a:gd name="T61" fmla="*/ 2286979 h 2085"/>
                  <a:gd name="T62" fmla="*/ 3572669 w 3007"/>
                  <a:gd name="T63" fmla="*/ 2123624 h 2085"/>
                  <a:gd name="T64" fmla="*/ 4047015 w 3007"/>
                  <a:gd name="T65" fmla="*/ 2003090 h 2085"/>
                  <a:gd name="T66" fmla="*/ 4330988 w 3007"/>
                  <a:gd name="T67" fmla="*/ 1925377 h 2085"/>
                  <a:gd name="T68" fmla="*/ 4562609 w 3007"/>
                  <a:gd name="T69" fmla="*/ 1855594 h 2085"/>
                  <a:gd name="T70" fmla="*/ 4718080 w 3007"/>
                  <a:gd name="T71" fmla="*/ 1795326 h 2085"/>
                  <a:gd name="T72" fmla="*/ 4770433 w 3007"/>
                  <a:gd name="T73" fmla="*/ 1381386 h 2085"/>
                  <a:gd name="T74" fmla="*/ 4537226 w 3007"/>
                  <a:gd name="T75" fmla="*/ 1338565 h 2085"/>
                  <a:gd name="T76" fmla="*/ 4235802 w 3007"/>
                  <a:gd name="T77" fmla="*/ 1278298 h 2085"/>
                  <a:gd name="T78" fmla="*/ 3899476 w 3007"/>
                  <a:gd name="T79" fmla="*/ 1200585 h 2085"/>
                  <a:gd name="T80" fmla="*/ 3391814 w 3007"/>
                  <a:gd name="T81" fmla="*/ 1062605 h 2085"/>
                  <a:gd name="T82" fmla="*/ 3107841 w 3007"/>
                  <a:gd name="T83" fmla="*/ 957930 h 2085"/>
                  <a:gd name="T84" fmla="*/ 2893671 w 3007"/>
                  <a:gd name="T85" fmla="*/ 846912 h 2085"/>
                  <a:gd name="T86" fmla="*/ 2806417 w 3007"/>
                  <a:gd name="T87" fmla="*/ 751753 h 2085"/>
                  <a:gd name="T88" fmla="*/ 2781034 w 3007"/>
                  <a:gd name="T89" fmla="*/ 691486 h 2085"/>
                  <a:gd name="T90" fmla="*/ 2823868 w 3007"/>
                  <a:gd name="T91" fmla="*/ 604257 h 2085"/>
                  <a:gd name="T92" fmla="*/ 2953956 w 3007"/>
                  <a:gd name="T93" fmla="*/ 501169 h 2085"/>
                  <a:gd name="T94" fmla="*/ 3150675 w 3007"/>
                  <a:gd name="T95" fmla="*/ 423456 h 2085"/>
                  <a:gd name="T96" fmla="*/ 3409265 w 3007"/>
                  <a:gd name="T97" fmla="*/ 363189 h 2085"/>
                  <a:gd name="T98" fmla="*/ 3856642 w 3007"/>
                  <a:gd name="T99" fmla="*/ 285476 h 2085"/>
                  <a:gd name="T100" fmla="*/ 4484873 w 3007"/>
                  <a:gd name="T101" fmla="*/ 198247 h 2085"/>
                  <a:gd name="T102" fmla="*/ 4770433 w 3007"/>
                  <a:gd name="T103" fmla="*/ 137980 h 2085"/>
                  <a:gd name="T104" fmla="*/ 4614962 w 3007"/>
                  <a:gd name="T105" fmla="*/ 34892 h 2085"/>
                  <a:gd name="T106" fmla="*/ 4245320 w 3007"/>
                  <a:gd name="T107" fmla="*/ 104675 h 2085"/>
                  <a:gd name="T108" fmla="*/ 3625021 w 3007"/>
                  <a:gd name="T109" fmla="*/ 190317 h 2085"/>
                  <a:gd name="T110" fmla="*/ 3220479 w 3007"/>
                  <a:gd name="T111" fmla="*/ 250584 h 2085"/>
                  <a:gd name="T112" fmla="*/ 2841319 w 3007"/>
                  <a:gd name="T113" fmla="*/ 320367 h 2085"/>
                  <a:gd name="T114" fmla="*/ 2539895 w 3007"/>
                  <a:gd name="T115" fmla="*/ 413940 h 2085"/>
                  <a:gd name="T116" fmla="*/ 2333657 w 3007"/>
                  <a:gd name="T117" fmla="*/ 536060 h 2085"/>
                  <a:gd name="T118" fmla="*/ 2281305 w 3007"/>
                  <a:gd name="T119" fmla="*/ 613773 h 2085"/>
                  <a:gd name="T120" fmla="*/ 2263854 w 3007"/>
                  <a:gd name="T121" fmla="*/ 699416 h 2085"/>
                  <a:gd name="T122" fmla="*/ 17694720 60000 65536"/>
                  <a:gd name="T123" fmla="*/ 0 60000 65536"/>
                  <a:gd name="T124" fmla="*/ 5898240 60000 65536"/>
                  <a:gd name="T125" fmla="*/ 1179648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7"/>
                  <a:gd name="T184" fmla="*/ 0 h 2085"/>
                  <a:gd name="T185" fmla="*/ 3007 w 3007"/>
                  <a:gd name="T186" fmla="*/ 2085 h 20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5135" name="Freeform 9">
                <a:extLst>
                  <a:ext uri="{FF2B5EF4-FFF2-40B4-BE49-F238E27FC236}">
                    <a16:creationId xmlns:a16="http://schemas.microsoft.com/office/drawing/2014/main" id="{8B1D3052-A5F0-554B-81BD-FF11C75C57B3}"/>
                  </a:ext>
                </a:extLst>
              </p:cNvPr>
              <p:cNvSpPr>
                <a:spLocks/>
              </p:cNvSpPr>
              <p:nvPr/>
            </p:nvSpPr>
            <p:spPr bwMode="auto">
              <a:xfrm>
                <a:off x="7142158" y="3678238"/>
                <a:ext cx="1978020" cy="854077"/>
              </a:xfrm>
              <a:custGeom>
                <a:avLst/>
                <a:gdLst>
                  <a:gd name="T0" fmla="*/ 989010 w 1248"/>
                  <a:gd name="T1" fmla="*/ 0 h 539"/>
                  <a:gd name="T2" fmla="*/ 1978020 w 1248"/>
                  <a:gd name="T3" fmla="*/ 427039 h 539"/>
                  <a:gd name="T4" fmla="*/ 989010 w 1248"/>
                  <a:gd name="T5" fmla="*/ 854077 h 539"/>
                  <a:gd name="T6" fmla="*/ 0 w 1248"/>
                  <a:gd name="T7" fmla="*/ 427039 h 539"/>
                  <a:gd name="T8" fmla="*/ 0 w 1248"/>
                  <a:gd name="T9" fmla="*/ 526073 h 539"/>
                  <a:gd name="T10" fmla="*/ 0 w 1248"/>
                  <a:gd name="T11" fmla="*/ 570441 h 539"/>
                  <a:gd name="T12" fmla="*/ 7925 w 1248"/>
                  <a:gd name="T13" fmla="*/ 613224 h 539"/>
                  <a:gd name="T14" fmla="*/ 42794 w 1248"/>
                  <a:gd name="T15" fmla="*/ 656007 h 539"/>
                  <a:gd name="T16" fmla="*/ 85587 w 1248"/>
                  <a:gd name="T17" fmla="*/ 690867 h 539"/>
                  <a:gd name="T18" fmla="*/ 145816 w 1248"/>
                  <a:gd name="T19" fmla="*/ 733651 h 539"/>
                  <a:gd name="T20" fmla="*/ 223478 w 1248"/>
                  <a:gd name="T21" fmla="*/ 776434 h 539"/>
                  <a:gd name="T22" fmla="*/ 309066 w 1248"/>
                  <a:gd name="T23" fmla="*/ 811294 h 539"/>
                  <a:gd name="T24" fmla="*/ 404163 w 1248"/>
                  <a:gd name="T25" fmla="*/ 854077 h 539"/>
                  <a:gd name="T26" fmla="*/ 336010 w 1248"/>
                  <a:gd name="T27" fmla="*/ 819217 h 539"/>
                  <a:gd name="T28" fmla="*/ 283706 w 1248"/>
                  <a:gd name="T29" fmla="*/ 776434 h 539"/>
                  <a:gd name="T30" fmla="*/ 248837 w 1248"/>
                  <a:gd name="T31" fmla="*/ 741573 h 539"/>
                  <a:gd name="T32" fmla="*/ 223478 w 1248"/>
                  <a:gd name="T33" fmla="*/ 708298 h 539"/>
                  <a:gd name="T34" fmla="*/ 215553 w 1248"/>
                  <a:gd name="T35" fmla="*/ 673437 h 539"/>
                  <a:gd name="T36" fmla="*/ 215553 w 1248"/>
                  <a:gd name="T37" fmla="*/ 638577 h 539"/>
                  <a:gd name="T38" fmla="*/ 223478 w 1248"/>
                  <a:gd name="T39" fmla="*/ 603717 h 539"/>
                  <a:gd name="T40" fmla="*/ 248837 w 1248"/>
                  <a:gd name="T41" fmla="*/ 578364 h 539"/>
                  <a:gd name="T42" fmla="*/ 283706 w 1248"/>
                  <a:gd name="T43" fmla="*/ 543504 h 539"/>
                  <a:gd name="T44" fmla="*/ 318575 w 1248"/>
                  <a:gd name="T45" fmla="*/ 518151 h 539"/>
                  <a:gd name="T46" fmla="*/ 421597 w 1248"/>
                  <a:gd name="T47" fmla="*/ 465860 h 539"/>
                  <a:gd name="T48" fmla="*/ 559488 w 1248"/>
                  <a:gd name="T49" fmla="*/ 415154 h 539"/>
                  <a:gd name="T50" fmla="*/ 705304 w 1248"/>
                  <a:gd name="T51" fmla="*/ 370787 h 539"/>
                  <a:gd name="T52" fmla="*/ 878063 w 1248"/>
                  <a:gd name="T53" fmla="*/ 337511 h 539"/>
                  <a:gd name="T54" fmla="*/ 1049238 w 1248"/>
                  <a:gd name="T55" fmla="*/ 302651 h 539"/>
                  <a:gd name="T56" fmla="*/ 1410607 w 1248"/>
                  <a:gd name="T57" fmla="*/ 242437 h 539"/>
                  <a:gd name="T58" fmla="*/ 1573857 w 1248"/>
                  <a:gd name="T59" fmla="*/ 215500 h 539"/>
                  <a:gd name="T60" fmla="*/ 1729183 w 1248"/>
                  <a:gd name="T61" fmla="*/ 190147 h 539"/>
                  <a:gd name="T62" fmla="*/ 1867073 w 1248"/>
                  <a:gd name="T63" fmla="*/ 182224 h 539"/>
                  <a:gd name="T64" fmla="*/ 1978020 w 1248"/>
                  <a:gd name="T65" fmla="*/ 164794 h 539"/>
                  <a:gd name="T66" fmla="*/ 1978020 w 1248"/>
                  <a:gd name="T67" fmla="*/ 0 h 539"/>
                  <a:gd name="T68" fmla="*/ 1840129 w 1248"/>
                  <a:gd name="T69" fmla="*/ 34860 h 539"/>
                  <a:gd name="T70" fmla="*/ 1694314 w 1248"/>
                  <a:gd name="T71" fmla="*/ 60213 h 539"/>
                  <a:gd name="T72" fmla="*/ 1385248 w 1248"/>
                  <a:gd name="T73" fmla="*/ 112504 h 539"/>
                  <a:gd name="T74" fmla="*/ 1066673 w 1248"/>
                  <a:gd name="T75" fmla="*/ 147364 h 539"/>
                  <a:gd name="T76" fmla="*/ 765532 w 1248"/>
                  <a:gd name="T77" fmla="*/ 199654 h 539"/>
                  <a:gd name="T78" fmla="*/ 619716 w 1248"/>
                  <a:gd name="T79" fmla="*/ 225007 h 539"/>
                  <a:gd name="T80" fmla="*/ 489750 w 1248"/>
                  <a:gd name="T81" fmla="*/ 250360 h 539"/>
                  <a:gd name="T82" fmla="*/ 361369 w 1248"/>
                  <a:gd name="T83" fmla="*/ 285221 h 539"/>
                  <a:gd name="T84" fmla="*/ 258347 w 1248"/>
                  <a:gd name="T85" fmla="*/ 320081 h 539"/>
                  <a:gd name="T86" fmla="*/ 163250 w 1248"/>
                  <a:gd name="T87" fmla="*/ 362864 h 539"/>
                  <a:gd name="T88" fmla="*/ 85587 w 1248"/>
                  <a:gd name="T89" fmla="*/ 405647 h 539"/>
                  <a:gd name="T90" fmla="*/ 34869 w 1248"/>
                  <a:gd name="T91" fmla="*/ 465860 h 539"/>
                  <a:gd name="T92" fmla="*/ 0 w 1248"/>
                  <a:gd name="T93" fmla="*/ 526073 h 539"/>
                  <a:gd name="T94" fmla="*/ 17694720 60000 65536"/>
                  <a:gd name="T95" fmla="*/ 0 60000 65536"/>
                  <a:gd name="T96" fmla="*/ 5898240 60000 65536"/>
                  <a:gd name="T97" fmla="*/ 1179648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48"/>
                  <a:gd name="T142" fmla="*/ 0 h 539"/>
                  <a:gd name="T143" fmla="*/ 1248 w 1248"/>
                  <a:gd name="T144" fmla="*/ 539 h 5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3399"/>
                  </a:gs>
                  <a:gs pos="100000">
                    <a:srgbClr val="002C85"/>
                  </a:gs>
                </a:gsLst>
                <a:lin ang="270000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grpSp>
        <p:sp>
          <p:nvSpPr>
            <p:cNvPr id="5129" name="Freeform 10">
              <a:extLst>
                <a:ext uri="{FF2B5EF4-FFF2-40B4-BE49-F238E27FC236}">
                  <a16:creationId xmlns:a16="http://schemas.microsoft.com/office/drawing/2014/main" id="{D7D22DA9-AAD0-A94D-B0AE-A7CB50ADEF6F}"/>
                </a:ext>
              </a:extLst>
            </p:cNvPr>
            <p:cNvSpPr>
              <a:spLocks/>
            </p:cNvSpPr>
            <p:nvPr/>
          </p:nvSpPr>
          <p:spPr bwMode="auto">
            <a:xfrm>
              <a:off x="5272092" y="2128842"/>
              <a:ext cx="2895603" cy="2438403"/>
            </a:xfrm>
            <a:custGeom>
              <a:avLst/>
              <a:gdLst>
                <a:gd name="T0" fmla="*/ 1447802 w 2296"/>
                <a:gd name="T1" fmla="*/ 0 h 1469"/>
                <a:gd name="T2" fmla="*/ 2895603 w 2296"/>
                <a:gd name="T3" fmla="*/ 1219202 h 1469"/>
                <a:gd name="T4" fmla="*/ 1447802 w 2296"/>
                <a:gd name="T5" fmla="*/ 2438403 h 1469"/>
                <a:gd name="T6" fmla="*/ 0 w 2296"/>
                <a:gd name="T7" fmla="*/ 1219202 h 1469"/>
                <a:gd name="T8" fmla="*/ 1238450 w 2296"/>
                <a:gd name="T9" fmla="*/ 1761161 h 1469"/>
                <a:gd name="T10" fmla="*/ 1711382 w 2296"/>
                <a:gd name="T11" fmla="*/ 1679826 h 1469"/>
                <a:gd name="T12" fmla="*/ 2101078 w 2296"/>
                <a:gd name="T13" fmla="*/ 1588531 h 1469"/>
                <a:gd name="T14" fmla="*/ 2416366 w 2296"/>
                <a:gd name="T15" fmla="*/ 1488936 h 1469"/>
                <a:gd name="T16" fmla="*/ 2648417 w 2296"/>
                <a:gd name="T17" fmla="*/ 1381042 h 1469"/>
                <a:gd name="T18" fmla="*/ 2799756 w 2296"/>
                <a:gd name="T19" fmla="*/ 1254889 h 1469"/>
                <a:gd name="T20" fmla="*/ 2881730 w 2296"/>
                <a:gd name="T21" fmla="*/ 1110478 h 1469"/>
                <a:gd name="T22" fmla="*/ 2888036 w 2296"/>
                <a:gd name="T23" fmla="*/ 929548 h 1469"/>
                <a:gd name="T24" fmla="*/ 2826240 w 2296"/>
                <a:gd name="T25" fmla="*/ 758577 h 1469"/>
                <a:gd name="T26" fmla="*/ 2703908 w 2296"/>
                <a:gd name="T27" fmla="*/ 604206 h 1469"/>
                <a:gd name="T28" fmla="*/ 2532391 w 2296"/>
                <a:gd name="T29" fmla="*/ 459794 h 1469"/>
                <a:gd name="T30" fmla="*/ 2230976 w 2296"/>
                <a:gd name="T31" fmla="*/ 260605 h 1469"/>
                <a:gd name="T32" fmla="*/ 2032976 w 2296"/>
                <a:gd name="T33" fmla="*/ 152711 h 1469"/>
                <a:gd name="T34" fmla="*/ 1861459 w 2296"/>
                <a:gd name="T35" fmla="*/ 71376 h 1469"/>
                <a:gd name="T36" fmla="*/ 1745433 w 2296"/>
                <a:gd name="T37" fmla="*/ 16599 h 1469"/>
                <a:gd name="T38" fmla="*/ 1697509 w 2296"/>
                <a:gd name="T39" fmla="*/ 0 h 1469"/>
                <a:gd name="T40" fmla="*/ 2087205 w 2296"/>
                <a:gd name="T41" fmla="*/ 197529 h 1469"/>
                <a:gd name="T42" fmla="*/ 2456722 w 2296"/>
                <a:gd name="T43" fmla="*/ 423276 h 1469"/>
                <a:gd name="T44" fmla="*/ 2608061 w 2296"/>
                <a:gd name="T45" fmla="*/ 541130 h 1469"/>
                <a:gd name="T46" fmla="*/ 2737959 w 2296"/>
                <a:gd name="T47" fmla="*/ 667283 h 1469"/>
                <a:gd name="T48" fmla="*/ 2819934 w 2296"/>
                <a:gd name="T49" fmla="*/ 793435 h 1469"/>
                <a:gd name="T50" fmla="*/ 2853985 w 2296"/>
                <a:gd name="T51" fmla="*/ 929548 h 1469"/>
                <a:gd name="T52" fmla="*/ 2826240 w 2296"/>
                <a:gd name="T53" fmla="*/ 1055701 h 1469"/>
                <a:gd name="T54" fmla="*/ 2737959 w 2296"/>
                <a:gd name="T55" fmla="*/ 1165255 h 1469"/>
                <a:gd name="T56" fmla="*/ 2600494 w 2296"/>
                <a:gd name="T57" fmla="*/ 1254889 h 1469"/>
                <a:gd name="T58" fmla="*/ 2422671 w 2296"/>
                <a:gd name="T59" fmla="*/ 1327925 h 1469"/>
                <a:gd name="T60" fmla="*/ 2204492 w 2296"/>
                <a:gd name="T61" fmla="*/ 1399301 h 1469"/>
                <a:gd name="T62" fmla="*/ 1703815 w 2296"/>
                <a:gd name="T63" fmla="*/ 1507195 h 1469"/>
                <a:gd name="T64" fmla="*/ 1164042 w 2296"/>
                <a:gd name="T65" fmla="*/ 1606790 h 1469"/>
                <a:gd name="T66" fmla="*/ 657060 w 2296"/>
                <a:gd name="T67" fmla="*/ 1706384 h 1469"/>
                <a:gd name="T68" fmla="*/ 445186 w 2296"/>
                <a:gd name="T69" fmla="*/ 1769461 h 1469"/>
                <a:gd name="T70" fmla="*/ 259797 w 2296"/>
                <a:gd name="T71" fmla="*/ 1832537 h 1469"/>
                <a:gd name="T72" fmla="*/ 116026 w 2296"/>
                <a:gd name="T73" fmla="*/ 1905573 h 1469"/>
                <a:gd name="T74" fmla="*/ 27745 w 2296"/>
                <a:gd name="T75" fmla="*/ 1995208 h 1469"/>
                <a:gd name="T76" fmla="*/ 0 w 2296"/>
                <a:gd name="T77" fmla="*/ 2094802 h 1469"/>
                <a:gd name="T78" fmla="*/ 34051 w 2296"/>
                <a:gd name="T79" fmla="*/ 2202696 h 1469"/>
                <a:gd name="T80" fmla="*/ 123593 w 2296"/>
                <a:gd name="T81" fmla="*/ 2293991 h 1469"/>
                <a:gd name="T82" fmla="*/ 247186 w 2296"/>
                <a:gd name="T83" fmla="*/ 2365367 h 1469"/>
                <a:gd name="T84" fmla="*/ 411135 w 2296"/>
                <a:gd name="T85" fmla="*/ 2438403 h 1469"/>
                <a:gd name="T86" fmla="*/ 273670 w 2296"/>
                <a:gd name="T87" fmla="*/ 2347108 h 1469"/>
                <a:gd name="T88" fmla="*/ 185389 w 2296"/>
                <a:gd name="T89" fmla="*/ 2257473 h 1469"/>
                <a:gd name="T90" fmla="*/ 151338 w 2296"/>
                <a:gd name="T91" fmla="*/ 2167838 h 1469"/>
                <a:gd name="T92" fmla="*/ 177822 w 2296"/>
                <a:gd name="T93" fmla="*/ 2086503 h 1469"/>
                <a:gd name="T94" fmla="*/ 267364 w 2296"/>
                <a:gd name="T95" fmla="*/ 2005167 h 1469"/>
                <a:gd name="T96" fmla="*/ 431314 w 2296"/>
                <a:gd name="T97" fmla="*/ 1932131 h 1469"/>
                <a:gd name="T98" fmla="*/ 664627 w 2296"/>
                <a:gd name="T99" fmla="*/ 1860755 h 1469"/>
                <a:gd name="T100" fmla="*/ 972348 w 2296"/>
                <a:gd name="T101" fmla="*/ 1805979 h 1469"/>
                <a:gd name="T102" fmla="*/ 17694720 60000 65536"/>
                <a:gd name="T103" fmla="*/ 0 60000 65536"/>
                <a:gd name="T104" fmla="*/ 5898240 60000 65536"/>
                <a:gd name="T105" fmla="*/ 1179648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96"/>
                <a:gd name="T154" fmla="*/ 0 h 1469"/>
                <a:gd name="T155" fmla="*/ 2296 w 2296"/>
                <a:gd name="T156" fmla="*/ 1469 h 14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3399"/>
                </a:gs>
                <a:gs pos="100000">
                  <a:srgbClr val="002B81"/>
                </a:gs>
              </a:gsLst>
              <a:lin ang="270000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sp>
          <p:nvSpPr>
            <p:cNvPr id="5130" name="Freeform 11">
              <a:extLst>
                <a:ext uri="{FF2B5EF4-FFF2-40B4-BE49-F238E27FC236}">
                  <a16:creationId xmlns:a16="http://schemas.microsoft.com/office/drawing/2014/main" id="{4E1DB658-FFBD-2146-82F8-B1A9B4A873DA}"/>
                </a:ext>
              </a:extLst>
            </p:cNvPr>
            <p:cNvSpPr>
              <a:spLocks/>
            </p:cNvSpPr>
            <p:nvPr/>
          </p:nvSpPr>
          <p:spPr bwMode="auto">
            <a:xfrm>
              <a:off x="0" y="0"/>
              <a:ext cx="9137654" cy="2817815"/>
            </a:xfrm>
            <a:custGeom>
              <a:avLst/>
              <a:gdLst>
                <a:gd name="T0" fmla="*/ 4568827 w 5740"/>
                <a:gd name="T1" fmla="*/ 0 h 1906"/>
                <a:gd name="T2" fmla="*/ 9137654 w 5740"/>
                <a:gd name="T3" fmla="*/ 1408908 h 1906"/>
                <a:gd name="T4" fmla="*/ 4568827 w 5740"/>
                <a:gd name="T5" fmla="*/ 2817815 h 1906"/>
                <a:gd name="T6" fmla="*/ 0 w 5740"/>
                <a:gd name="T7" fmla="*/ 1408908 h 1906"/>
                <a:gd name="T8" fmla="*/ 0 w 5740"/>
                <a:gd name="T9" fmla="*/ 0 h 1906"/>
                <a:gd name="T10" fmla="*/ 0 w 5740"/>
                <a:gd name="T11" fmla="*/ 2817815 h 1906"/>
                <a:gd name="T12" fmla="*/ 9137654 w 5740"/>
                <a:gd name="T13" fmla="*/ 2817815 h 1906"/>
                <a:gd name="T14" fmla="*/ 9137654 w 5740"/>
                <a:gd name="T15" fmla="*/ 0 h 1906"/>
                <a:gd name="T16" fmla="*/ 0 w 5740"/>
                <a:gd name="T17" fmla="*/ 0 h 1906"/>
                <a:gd name="T18" fmla="*/ 17694720 60000 65536"/>
                <a:gd name="T19" fmla="*/ 0 60000 65536"/>
                <a:gd name="T20" fmla="*/ 5898240 60000 65536"/>
                <a:gd name="T21" fmla="*/ 11796480 60000 65536"/>
                <a:gd name="T22" fmla="*/ 0 60000 65536"/>
                <a:gd name="T23" fmla="*/ 0 60000 65536"/>
                <a:gd name="T24" fmla="*/ 0 60000 65536"/>
                <a:gd name="T25" fmla="*/ 0 60000 65536"/>
                <a:gd name="T26" fmla="*/ 0 60000 65536"/>
                <a:gd name="T27" fmla="*/ 0 w 5740"/>
                <a:gd name="T28" fmla="*/ 0 h 1906"/>
                <a:gd name="T29" fmla="*/ 5740 w 5740"/>
                <a:gd name="T30" fmla="*/ 1906 h 190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a:gradFill>
            <a:ln>
              <a:noFill/>
            </a:ln>
            <a:extLst>
              <a:ext uri="{91240B29-F687-4F45-9708-019B960494DF}">
                <a14:hiddenLine xmlns:a14="http://schemas.microsoft.com/office/drawing/2010/main" w="9525">
                  <a:solidFill>
                    <a:srgbClr val="000000"/>
                  </a:solidFill>
                  <a:prstDash val="solid"/>
                  <a:round/>
                  <a:headEnd/>
                  <a:tailEnd/>
                </a14:hiddenLine>
              </a:ext>
            </a:extLst>
          </p:spPr>
          <p:txBody>
            <a:bodyPr wrap="none" anchor="ctr"/>
            <a:lstStyle/>
            <a:p>
              <a:endParaRPr lang="ru-RU"/>
            </a:p>
          </p:txBody>
        </p:sp>
      </p:grpSp>
      <p:sp>
        <p:nvSpPr>
          <p:cNvPr id="5125" name="Rectangle 12">
            <a:extLst>
              <a:ext uri="{FF2B5EF4-FFF2-40B4-BE49-F238E27FC236}">
                <a16:creationId xmlns:a16="http://schemas.microsoft.com/office/drawing/2014/main" id="{FC71539D-209D-304E-9999-4634398F754B}"/>
              </a:ext>
            </a:extLst>
          </p:cNvPr>
          <p:cNvSpPr txBox="1">
            <a:spLocks noGrp="1"/>
          </p:cNvSpPr>
          <p:nvPr>
            <p:ph type="title"/>
          </p:nvPr>
        </p:nvSpPr>
        <p:spPr bwMode="auto">
          <a:xfrm>
            <a:off x="457200" y="128588"/>
            <a:ext cx="8218488"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5126" name="Text Box 13">
            <a:extLst>
              <a:ext uri="{FF2B5EF4-FFF2-40B4-BE49-F238E27FC236}">
                <a16:creationId xmlns:a16="http://schemas.microsoft.com/office/drawing/2014/main" id="{FD44E324-EE6D-C945-A2D4-EDA705198F5B}"/>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127" name="Rectangle 14">
            <a:extLst>
              <a:ext uri="{FF2B5EF4-FFF2-40B4-BE49-F238E27FC236}">
                <a16:creationId xmlns:a16="http://schemas.microsoft.com/office/drawing/2014/main" id="{50D450B3-5AD3-E94C-B55C-48619DEAB305}"/>
              </a:ext>
            </a:extLst>
          </p:cNvPr>
          <p:cNvSpPr txBox="1">
            <a:spLocks noGrp="1"/>
          </p:cNvSpPr>
          <p:nvPr>
            <p:ph type="body" idx="1"/>
          </p:nvPr>
        </p:nvSpPr>
        <p:spPr bwMode="auto">
          <a:xfrm>
            <a:off x="457200" y="1600200"/>
            <a:ext cx="8218488" cy="451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Tree>
  </p:cSld>
  <p:clrMap bg1="lt1" tx1="dk1" bg2="lt2" tx2="dk2" accent1="accent1" accent2="accent2" accent3="accent3" accent4="accent4" accent5="accent5" accent6="accent6" hlink="hlink" folHlink="folHlink"/>
  <p:sldLayoutIdLst>
    <p:sldLayoutId id="2147487968" r:id="rId1"/>
    <p:sldLayoutId id="2147487969" r:id="rId2"/>
    <p:sldLayoutId id="2147487970" r:id="rId3"/>
    <p:sldLayoutId id="2147487971" r:id="rId4"/>
    <p:sldLayoutId id="2147487972" r:id="rId5"/>
    <p:sldLayoutId id="2147487973" r:id="rId6"/>
    <p:sldLayoutId id="2147487974" r:id="rId7"/>
    <p:sldLayoutId id="2147487975" r:id="rId8"/>
    <p:sldLayoutId id="2147487976" r:id="rId9"/>
    <p:sldLayoutId id="2147487977" r:id="rId10"/>
    <p:sldLayoutId id="2147487978" r:id="rId11"/>
  </p:sldLayoutIdLst>
  <p:transition spd="slow"/>
  <p:txStyles>
    <p:titleStyle>
      <a:lvl1pPr algn="ctr" defTabSz="449263" rtl="0" eaLnBrk="0" fontAlgn="base" hangingPunct="0">
        <a:spcBef>
          <a:spcPct val="0"/>
        </a:spcBef>
        <a:spcAft>
          <a:spcPct val="0"/>
        </a:spcAft>
        <a:defRPr lang="en-GB" sz="4400" b="1">
          <a:solidFill>
            <a:srgbClr val="E5E5FF"/>
          </a:solidFill>
          <a:latin typeface="Garamond"/>
          <a:cs typeface="Lucida Sans Unicode"/>
        </a:defRPr>
      </a:lvl1pPr>
      <a:lvl2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2pPr>
      <a:lvl3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3pPr>
      <a:lvl4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4pPr>
      <a:lvl5pPr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5pPr>
      <a:lvl6pPr marL="4572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6pPr>
      <a:lvl7pPr marL="9144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7pPr>
      <a:lvl8pPr marL="13716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8pPr>
      <a:lvl9pPr marL="1828800" algn="ctr" defTabSz="449263" rtl="0" eaLnBrk="0" fontAlgn="base" hangingPunct="0">
        <a:spcBef>
          <a:spcPct val="0"/>
        </a:spcBef>
        <a:spcAft>
          <a:spcPct val="0"/>
        </a:spcAft>
        <a:defRPr sz="4400" b="1">
          <a:solidFill>
            <a:srgbClr val="E5E5FF"/>
          </a:solidFill>
          <a:latin typeface="Garamond" panose="02020404030301010803" pitchFamily="18" charset="0"/>
          <a:cs typeface="Lucida Sans Unicode" panose="020B0602030504020204" pitchFamily="34" charset="0"/>
        </a:defRPr>
      </a:lvl9pPr>
    </p:titleStyle>
    <p:bodyStyle>
      <a:lvl1pPr marL="342900" indent="-342900" algn="l" defTabSz="449263" rtl="0" eaLnBrk="0" fontAlgn="base" hangingPunct="0">
        <a:spcBef>
          <a:spcPts val="800"/>
        </a:spcBef>
        <a:spcAft>
          <a:spcPct val="0"/>
        </a:spcAft>
        <a:defRPr lang="en-GB" sz="3200">
          <a:solidFill>
            <a:srgbClr val="FFFFFF"/>
          </a:solidFill>
          <a:latin typeface="Garamond"/>
          <a:cs typeface="Lucida Sans Unicode"/>
        </a:defRPr>
      </a:lvl1pPr>
      <a:lvl2pPr marL="742950" lvl="1" indent="-285750" algn="l" defTabSz="449263" rtl="0" eaLnBrk="0" fontAlgn="base" hangingPunct="0">
        <a:spcBef>
          <a:spcPts val="700"/>
        </a:spcBef>
        <a:spcAft>
          <a:spcPct val="0"/>
        </a:spcAft>
        <a:defRPr lang="en-GB" sz="2800">
          <a:solidFill>
            <a:srgbClr val="FFFFFF"/>
          </a:solidFill>
          <a:latin typeface="Garamond"/>
          <a:cs typeface="Lucida Sans Unicode"/>
        </a:defRPr>
      </a:lvl2pPr>
      <a:lvl3pPr marL="1143000" lvl="2" indent="-228600" algn="l" defTabSz="449263" rtl="0" eaLnBrk="0" fontAlgn="base" hangingPunct="0">
        <a:spcBef>
          <a:spcPts val="600"/>
        </a:spcBef>
        <a:spcAft>
          <a:spcPct val="0"/>
        </a:spcAft>
        <a:defRPr lang="en-GB" sz="2400">
          <a:solidFill>
            <a:srgbClr val="FFFFFF"/>
          </a:solidFill>
          <a:latin typeface="Garamond"/>
          <a:cs typeface="Lucida Sans Unicode"/>
        </a:defRPr>
      </a:lvl3pPr>
      <a:lvl4pPr marL="1600200" lvl="3" indent="-228600" algn="l" defTabSz="449263" rtl="0" eaLnBrk="0" fontAlgn="base" hangingPunct="0">
        <a:spcBef>
          <a:spcPts val="500"/>
        </a:spcBef>
        <a:spcAft>
          <a:spcPct val="0"/>
        </a:spcAft>
        <a:defRPr lang="en-GB" sz="2000">
          <a:solidFill>
            <a:srgbClr val="FFFFFF"/>
          </a:solidFill>
          <a:latin typeface="Garamond"/>
          <a:cs typeface="Lucida Sans Unicode"/>
        </a:defRPr>
      </a:lvl4pPr>
      <a:lvl5pPr marL="2057400" lvl="4" indent="-228600" algn="l" defTabSz="449263" rtl="0" eaLnBrk="0" fontAlgn="base" hangingPunct="0">
        <a:spcBef>
          <a:spcPts val="500"/>
        </a:spcBef>
        <a:spcAft>
          <a:spcPct val="0"/>
        </a:spcAft>
        <a:defRPr lang="en-GB" sz="2000">
          <a:solidFill>
            <a:srgbClr val="FFFFFF"/>
          </a:solidFill>
          <a:latin typeface="Garamond"/>
          <a:cs typeface="Lucida Sans Unicode"/>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FFFFFF"/>
          </a:solidFill>
          <a:uFillTx/>
          <a:latin typeface="Garamond"/>
          <a:cs typeface="Lucida Sans Unicode"/>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FFFFFF"/>
          </a:solidFill>
          <a:uFillTx/>
          <a:latin typeface="Garamond"/>
          <a:cs typeface="Lucida Sans Unicode"/>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Text Box 1">
            <a:extLst>
              <a:ext uri="{FF2B5EF4-FFF2-40B4-BE49-F238E27FC236}">
                <a16:creationId xmlns:a16="http://schemas.microsoft.com/office/drawing/2014/main" id="{78D05543-0475-DA4E-A8E0-F6D6D37B60CC}"/>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1203" name="Text Box 2">
            <a:extLst>
              <a:ext uri="{FF2B5EF4-FFF2-40B4-BE49-F238E27FC236}">
                <a16:creationId xmlns:a16="http://schemas.microsoft.com/office/drawing/2014/main" id="{D0D08028-2391-D341-93CD-D74AED9368FF}"/>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1204" name="Rectangle 3">
            <a:extLst>
              <a:ext uri="{FF2B5EF4-FFF2-40B4-BE49-F238E27FC236}">
                <a16:creationId xmlns:a16="http://schemas.microsoft.com/office/drawing/2014/main" id="{DEF4D249-AE0F-A244-B77F-B998C06C5D33}"/>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51205" name="Rectangle 4">
            <a:extLst>
              <a:ext uri="{FF2B5EF4-FFF2-40B4-BE49-F238E27FC236}">
                <a16:creationId xmlns:a16="http://schemas.microsoft.com/office/drawing/2014/main" id="{845513F2-2C67-E64C-98C0-05BBBD961F9D}"/>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9B30837A-42E0-A049-BD67-D2DCBCF1F8DB}"/>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2000" b="0" i="0" u="none" strike="noStrike" kern="1200" cap="none" spc="0" baseline="0" smtClean="0">
                <a:solidFill>
                  <a:srgbClr val="FFFFFF"/>
                </a:solidFill>
                <a:uFillTx/>
                <a:latin typeface="Comic Sans MS" pitchFamily="66"/>
                <a:cs typeface="Lucida Sans Unicode" pitchFamily="34"/>
              </a:defRPr>
            </a:lvl1pPr>
          </a:lstStyle>
          <a:p>
            <a:pPr>
              <a:defRPr/>
            </a:pPr>
            <a:fld id="{F8C15C25-9840-904E-BE00-24F1F295CA7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463" r:id="rId1"/>
    <p:sldLayoutId id="2147488464" r:id="rId2"/>
    <p:sldLayoutId id="2147488465" r:id="rId3"/>
    <p:sldLayoutId id="2147488466" r:id="rId4"/>
    <p:sldLayoutId id="2147488467" r:id="rId5"/>
    <p:sldLayoutId id="2147488468" r:id="rId6"/>
    <p:sldLayoutId id="2147488469" r:id="rId7"/>
    <p:sldLayoutId id="2147488470" r:id="rId8"/>
    <p:sldLayoutId id="2147488471" r:id="rId9"/>
    <p:sldLayoutId id="2147488472" r:id="rId10"/>
    <p:sldLayoutId id="2147488473"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6" name="Text Box 1">
            <a:extLst>
              <a:ext uri="{FF2B5EF4-FFF2-40B4-BE49-F238E27FC236}">
                <a16:creationId xmlns:a16="http://schemas.microsoft.com/office/drawing/2014/main" id="{7F98E594-26D1-8E40-8563-6046EA82668A}"/>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2227" name="Text Box 2">
            <a:extLst>
              <a:ext uri="{FF2B5EF4-FFF2-40B4-BE49-F238E27FC236}">
                <a16:creationId xmlns:a16="http://schemas.microsoft.com/office/drawing/2014/main" id="{71ADF36C-389B-274E-871D-B9C198E66CD7}"/>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2228" name="Rectangle 3">
            <a:extLst>
              <a:ext uri="{FF2B5EF4-FFF2-40B4-BE49-F238E27FC236}">
                <a16:creationId xmlns:a16="http://schemas.microsoft.com/office/drawing/2014/main" id="{84DBBAEC-5541-A349-A6C4-E1A5AEA20499}"/>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52229" name="Rectangle 4">
            <a:extLst>
              <a:ext uri="{FF2B5EF4-FFF2-40B4-BE49-F238E27FC236}">
                <a16:creationId xmlns:a16="http://schemas.microsoft.com/office/drawing/2014/main" id="{61150B6F-B124-574E-AEAC-82F31737CB94}"/>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23E97A9C-39F7-A345-A88A-18DBB2825F8B}"/>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2000" b="0" i="0" u="none" strike="noStrike" kern="1200" cap="none" spc="0" baseline="0" smtClean="0">
                <a:solidFill>
                  <a:srgbClr val="FFFFFF"/>
                </a:solidFill>
                <a:uFillTx/>
                <a:latin typeface="Comic Sans MS" pitchFamily="66"/>
                <a:cs typeface="Lucida Sans Unicode" pitchFamily="34"/>
              </a:defRPr>
            </a:lvl1pPr>
          </a:lstStyle>
          <a:p>
            <a:pPr>
              <a:defRPr/>
            </a:pPr>
            <a:fld id="{463D4216-9ED9-0545-8DCE-C4D718D99DE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474" r:id="rId1"/>
    <p:sldLayoutId id="2147488475" r:id="rId2"/>
    <p:sldLayoutId id="2147488476" r:id="rId3"/>
    <p:sldLayoutId id="2147488477" r:id="rId4"/>
    <p:sldLayoutId id="2147488478" r:id="rId5"/>
    <p:sldLayoutId id="2147488479" r:id="rId6"/>
    <p:sldLayoutId id="2147488480" r:id="rId7"/>
    <p:sldLayoutId id="2147488481" r:id="rId8"/>
    <p:sldLayoutId id="2147488482" r:id="rId9"/>
    <p:sldLayoutId id="2147488483" r:id="rId10"/>
    <p:sldLayoutId id="2147488484"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Text Box 1">
            <a:extLst>
              <a:ext uri="{FF2B5EF4-FFF2-40B4-BE49-F238E27FC236}">
                <a16:creationId xmlns:a16="http://schemas.microsoft.com/office/drawing/2014/main" id="{FE6D9711-576A-1B48-96DB-C6B8B335AA30}"/>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3251" name="Text Box 2">
            <a:extLst>
              <a:ext uri="{FF2B5EF4-FFF2-40B4-BE49-F238E27FC236}">
                <a16:creationId xmlns:a16="http://schemas.microsoft.com/office/drawing/2014/main" id="{25AE2B08-C226-2A49-B96D-78A671AB75B4}"/>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3252" name="Rectangle 3">
            <a:extLst>
              <a:ext uri="{FF2B5EF4-FFF2-40B4-BE49-F238E27FC236}">
                <a16:creationId xmlns:a16="http://schemas.microsoft.com/office/drawing/2014/main" id="{C6203227-E18C-5146-AD62-36D246809880}"/>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53253" name="Rectangle 4">
            <a:extLst>
              <a:ext uri="{FF2B5EF4-FFF2-40B4-BE49-F238E27FC236}">
                <a16:creationId xmlns:a16="http://schemas.microsoft.com/office/drawing/2014/main" id="{770EE80B-FCBC-2548-8061-AD49E2ECDCC3}"/>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2AD9B36F-C09B-0C40-9DE9-7D299D1F9F5C}"/>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2000" b="0" i="0" u="none" strike="noStrike" kern="1200" cap="none" spc="0" baseline="0" smtClean="0">
                <a:solidFill>
                  <a:srgbClr val="FFFFFF"/>
                </a:solidFill>
                <a:uFillTx/>
                <a:latin typeface="Comic Sans MS" pitchFamily="66"/>
                <a:cs typeface="Lucida Sans Unicode" pitchFamily="34"/>
              </a:defRPr>
            </a:lvl1pPr>
          </a:lstStyle>
          <a:p>
            <a:pPr>
              <a:defRPr/>
            </a:pPr>
            <a:fld id="{28CA161E-02F4-DF41-B9C8-DADC099BCDDF}"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485" r:id="rId1"/>
    <p:sldLayoutId id="2147488486" r:id="rId2"/>
    <p:sldLayoutId id="2147488487" r:id="rId3"/>
    <p:sldLayoutId id="2147488488" r:id="rId4"/>
    <p:sldLayoutId id="2147488489" r:id="rId5"/>
    <p:sldLayoutId id="2147488490" r:id="rId6"/>
    <p:sldLayoutId id="2147488491" r:id="rId7"/>
    <p:sldLayoutId id="2147488492" r:id="rId8"/>
    <p:sldLayoutId id="2147488493" r:id="rId9"/>
    <p:sldLayoutId id="2147488494" r:id="rId10"/>
    <p:sldLayoutId id="2147488495"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4274" name="Text Box 1">
            <a:extLst>
              <a:ext uri="{FF2B5EF4-FFF2-40B4-BE49-F238E27FC236}">
                <a16:creationId xmlns:a16="http://schemas.microsoft.com/office/drawing/2014/main" id="{93DE6B5D-E41D-5F49-8F57-007A93C174E4}"/>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4275" name="Text Box 2">
            <a:extLst>
              <a:ext uri="{FF2B5EF4-FFF2-40B4-BE49-F238E27FC236}">
                <a16:creationId xmlns:a16="http://schemas.microsoft.com/office/drawing/2014/main" id="{F35E066B-6532-2C44-BB35-7F28151D0358}"/>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4276" name="Rectangle 3">
            <a:extLst>
              <a:ext uri="{FF2B5EF4-FFF2-40B4-BE49-F238E27FC236}">
                <a16:creationId xmlns:a16="http://schemas.microsoft.com/office/drawing/2014/main" id="{D19FD6A7-9CA1-F241-8020-2A5A81E7F196}"/>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54277" name="Rectangle 4">
            <a:extLst>
              <a:ext uri="{FF2B5EF4-FFF2-40B4-BE49-F238E27FC236}">
                <a16:creationId xmlns:a16="http://schemas.microsoft.com/office/drawing/2014/main" id="{3489AE79-A955-A84F-8E7D-1EDC989A7EF2}"/>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E10F4496-B321-184F-9A5F-2F57466701A5}"/>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2000" b="0" i="0" u="none" strike="noStrike" kern="1200" cap="none" spc="0" baseline="0" smtClean="0">
                <a:solidFill>
                  <a:srgbClr val="FFFFFF"/>
                </a:solidFill>
                <a:uFillTx/>
                <a:latin typeface="Comic Sans MS" pitchFamily="66"/>
                <a:cs typeface="Lucida Sans Unicode" pitchFamily="34"/>
              </a:defRPr>
            </a:lvl1pPr>
          </a:lstStyle>
          <a:p>
            <a:pPr>
              <a:defRPr/>
            </a:pPr>
            <a:fld id="{6AFB7488-F0E2-834D-B2F2-33F8AE81ACD3}"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496" r:id="rId1"/>
    <p:sldLayoutId id="2147488497" r:id="rId2"/>
    <p:sldLayoutId id="2147488498" r:id="rId3"/>
    <p:sldLayoutId id="2147488499" r:id="rId4"/>
    <p:sldLayoutId id="2147488500" r:id="rId5"/>
    <p:sldLayoutId id="2147488501" r:id="rId6"/>
    <p:sldLayoutId id="2147488502" r:id="rId7"/>
    <p:sldLayoutId id="2147488503" r:id="rId8"/>
    <p:sldLayoutId id="2147488504" r:id="rId9"/>
    <p:sldLayoutId id="2147488505" r:id="rId10"/>
    <p:sldLayoutId id="2147488506"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Text Box 1">
            <a:extLst>
              <a:ext uri="{FF2B5EF4-FFF2-40B4-BE49-F238E27FC236}">
                <a16:creationId xmlns:a16="http://schemas.microsoft.com/office/drawing/2014/main" id="{10EFFA6E-56CA-404B-994D-5CA543E9E263}"/>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5299" name="Text Box 2">
            <a:extLst>
              <a:ext uri="{FF2B5EF4-FFF2-40B4-BE49-F238E27FC236}">
                <a16:creationId xmlns:a16="http://schemas.microsoft.com/office/drawing/2014/main" id="{AFB24375-F605-2046-ABA2-2B5EC8587F25}"/>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5300" name="Rectangle 3">
            <a:extLst>
              <a:ext uri="{FF2B5EF4-FFF2-40B4-BE49-F238E27FC236}">
                <a16:creationId xmlns:a16="http://schemas.microsoft.com/office/drawing/2014/main" id="{81B7F1F8-8CD5-6143-A81E-94234C404CB7}"/>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55301" name="Rectangle 4">
            <a:extLst>
              <a:ext uri="{FF2B5EF4-FFF2-40B4-BE49-F238E27FC236}">
                <a16:creationId xmlns:a16="http://schemas.microsoft.com/office/drawing/2014/main" id="{09C577AB-5AF7-0349-A3E7-C1DD614333CF}"/>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1B833E96-17EA-F849-8509-5C497C6D433D}"/>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2000" b="0" i="0" u="none" strike="noStrike" kern="1200" cap="none" spc="0" baseline="0" smtClean="0">
                <a:solidFill>
                  <a:srgbClr val="FFFFFF"/>
                </a:solidFill>
                <a:uFillTx/>
                <a:latin typeface="Comic Sans MS" pitchFamily="66"/>
                <a:cs typeface="Lucida Sans Unicode" pitchFamily="34"/>
              </a:defRPr>
            </a:lvl1pPr>
          </a:lstStyle>
          <a:p>
            <a:pPr>
              <a:defRPr/>
            </a:pPr>
            <a:fld id="{B7614030-5D86-7E47-89F1-A298B993D325}"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507" r:id="rId1"/>
    <p:sldLayoutId id="2147488508" r:id="rId2"/>
    <p:sldLayoutId id="2147488509" r:id="rId3"/>
    <p:sldLayoutId id="2147488510" r:id="rId4"/>
    <p:sldLayoutId id="2147488511" r:id="rId5"/>
    <p:sldLayoutId id="2147488512" r:id="rId6"/>
    <p:sldLayoutId id="2147488513" r:id="rId7"/>
    <p:sldLayoutId id="2147488514" r:id="rId8"/>
    <p:sldLayoutId id="2147488515" r:id="rId9"/>
    <p:sldLayoutId id="2147488516" r:id="rId10"/>
    <p:sldLayoutId id="2147488517"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6322" name="Text Box 1">
            <a:extLst>
              <a:ext uri="{FF2B5EF4-FFF2-40B4-BE49-F238E27FC236}">
                <a16:creationId xmlns:a16="http://schemas.microsoft.com/office/drawing/2014/main" id="{DCC85766-C1DD-FC4C-A6E5-C5C342F8213B}"/>
              </a:ext>
            </a:extLst>
          </p:cNvPr>
          <p:cNvSpPr txBox="1">
            <a:spLocks noChangeArrowheads="1"/>
          </p:cNvSpPr>
          <p:nvPr/>
        </p:nvSpPr>
        <p:spPr bwMode="auto">
          <a:xfrm>
            <a:off x="457200" y="6246813"/>
            <a:ext cx="2092325"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6323" name="Text Box 2">
            <a:extLst>
              <a:ext uri="{FF2B5EF4-FFF2-40B4-BE49-F238E27FC236}">
                <a16:creationId xmlns:a16="http://schemas.microsoft.com/office/drawing/2014/main" id="{AEC888F9-CC44-B745-8A88-1C68CB1B21DF}"/>
              </a:ext>
            </a:extLst>
          </p:cNvPr>
          <p:cNvSpPr txBox="1">
            <a:spLocks noChangeArrowheads="1"/>
          </p:cNvSpPr>
          <p:nvPr/>
        </p:nvSpPr>
        <p:spPr bwMode="auto">
          <a:xfrm>
            <a:off x="3127375" y="6246813"/>
            <a:ext cx="2862263"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56324" name="Rectangle 3">
            <a:extLst>
              <a:ext uri="{FF2B5EF4-FFF2-40B4-BE49-F238E27FC236}">
                <a16:creationId xmlns:a16="http://schemas.microsoft.com/office/drawing/2014/main" id="{26AD5738-B8C1-7145-8E1A-F64E92AF63EE}"/>
              </a:ext>
            </a:extLst>
          </p:cNvPr>
          <p:cNvSpPr txBox="1">
            <a:spLocks noGrp="1"/>
          </p:cNvSpPr>
          <p:nvPr>
            <p:ph type="title"/>
          </p:nvPr>
        </p:nvSpPr>
        <p:spPr bwMode="auto">
          <a:xfrm>
            <a:off x="457200" y="273050"/>
            <a:ext cx="8170863" cy="108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prstTxWarp prst="textNoShape">
              <a:avLst/>
            </a:prstTxWarp>
          </a:bodyPr>
          <a:lstStyle/>
          <a:p>
            <a:pPr lvl="0"/>
            <a:r>
              <a:rPr lang="en-GB" altLang="ru-RU"/>
              <a:t>Для правки текста заглавия щёлкните мышью</a:t>
            </a:r>
          </a:p>
        </p:txBody>
      </p:sp>
      <p:sp>
        <p:nvSpPr>
          <p:cNvPr id="56325" name="Rectangle 4">
            <a:extLst>
              <a:ext uri="{FF2B5EF4-FFF2-40B4-BE49-F238E27FC236}">
                <a16:creationId xmlns:a16="http://schemas.microsoft.com/office/drawing/2014/main" id="{E2BDC60E-C557-5F48-86AF-84E8DE1FF987}"/>
              </a:ext>
            </a:extLst>
          </p:cNvPr>
          <p:cNvSpPr txBox="1">
            <a:spLocks noGrp="1"/>
          </p:cNvSpPr>
          <p:nvPr>
            <p:ph type="body" idx="1"/>
          </p:nvPr>
        </p:nvSpPr>
        <p:spPr bwMode="auto">
          <a:xfrm>
            <a:off x="457200" y="1603375"/>
            <a:ext cx="8170863" cy="424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28081" rIns="0" bIns="0"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 name="Rectangle 5">
            <a:extLst>
              <a:ext uri="{FF2B5EF4-FFF2-40B4-BE49-F238E27FC236}">
                <a16:creationId xmlns:a16="http://schemas.microsoft.com/office/drawing/2014/main" id="{3F5C5F00-7E4C-4746-9BAB-2B21C12327F7}"/>
              </a:ext>
            </a:extLst>
          </p:cNvPr>
          <p:cNvSpPr txBox="1">
            <a:spLocks noGrp="1"/>
          </p:cNvSpPr>
          <p:nvPr>
            <p:ph type="sldNum" sz="quarter" idx="4"/>
          </p:nvPr>
        </p:nvSpPr>
        <p:spPr>
          <a:xfrm>
            <a:off x="6554788" y="6246813"/>
            <a:ext cx="2073275" cy="415925"/>
          </a:xfrm>
          <a:prstGeom prst="rect">
            <a:avLst/>
          </a:prstGeom>
          <a:noFill/>
          <a:ln>
            <a:noFill/>
          </a:ln>
        </p:spPr>
        <p:txBody>
          <a:bodyPr vert="horz" wrap="square" lIns="0" tIns="0" rIns="0" bIns="0" anchor="t"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en-GB" sz="2000" b="0" i="0" u="none" strike="noStrike" kern="1200" cap="none" spc="0" baseline="0" smtClean="0">
                <a:solidFill>
                  <a:srgbClr val="FFFFFF"/>
                </a:solidFill>
                <a:uFillTx/>
                <a:latin typeface="Comic Sans MS" pitchFamily="66"/>
                <a:cs typeface="Lucida Sans Unicode" pitchFamily="34"/>
              </a:defRPr>
            </a:lvl1pPr>
          </a:lstStyle>
          <a:p>
            <a:pPr>
              <a:defRPr/>
            </a:pPr>
            <a:fld id="{32491B71-5EF7-A54E-9B56-DB30159BF8AC}"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518" r:id="rId1"/>
    <p:sldLayoutId id="2147488519" r:id="rId2"/>
    <p:sldLayoutId id="2147488520" r:id="rId3"/>
    <p:sldLayoutId id="2147488521" r:id="rId4"/>
    <p:sldLayoutId id="2147488522" r:id="rId5"/>
    <p:sldLayoutId id="2147488523" r:id="rId6"/>
    <p:sldLayoutId id="2147488524" r:id="rId7"/>
    <p:sldLayoutId id="2147488525" r:id="rId8"/>
    <p:sldLayoutId id="2147488526" r:id="rId9"/>
    <p:sldLayoutId id="2147488527" r:id="rId10"/>
    <p:sldLayoutId id="2147488528" r:id="rId11"/>
  </p:sldLayoutIdLst>
  <p:transition spd="slow"/>
  <p:txStyles>
    <p:titleStyle>
      <a:lvl1pPr algn="ctr" defTabSz="449263" rtl="0" eaLnBrk="0" fontAlgn="base" hangingPunct="0">
        <a:lnSpc>
          <a:spcPct val="93000"/>
        </a:lnSpc>
        <a:spcBef>
          <a:spcPct val="0"/>
        </a:spcBef>
        <a:spcAft>
          <a:spcPct val="0"/>
        </a:spcAft>
        <a:defRPr lang="en-GB" sz="4400">
          <a:solidFill>
            <a:srgbClr val="000000"/>
          </a:solidFill>
          <a:latin typeface="Arial"/>
          <a:cs typeface="Arial"/>
        </a:defRPr>
      </a:lvl1pPr>
      <a:lvl2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2pPr>
      <a:lvl3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3pPr>
      <a:lvl4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4pPr>
      <a:lvl5pPr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5pPr>
      <a:lvl6pPr marL="4572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6pPr>
      <a:lvl7pPr marL="9144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7pPr>
      <a:lvl8pPr marL="13716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8pPr>
      <a:lvl9pPr marL="1828800" algn="ctr" defTabSz="449263" rtl="0" eaLnBrk="0" fontAlgn="base" hangingPunct="0">
        <a:lnSpc>
          <a:spcPct val="93000"/>
        </a:lnSpc>
        <a:spcBef>
          <a:spcPct val="0"/>
        </a:spcBef>
        <a:spcAft>
          <a:spcPct val="0"/>
        </a:spcAft>
        <a:defRPr sz="4400">
          <a:solidFill>
            <a:srgbClr val="000000"/>
          </a:solidFill>
          <a:latin typeface="Arial" panose="020B0604020202020204" pitchFamily="34" charset="0"/>
          <a:cs typeface="Arial" panose="020B0604020202020204" pitchFamily="34" charset="0"/>
        </a:defRPr>
      </a:lvl9pPr>
    </p:titleStyle>
    <p:bodyStyle>
      <a:lvl1pPr marL="342900" indent="-342900" algn="l" defTabSz="449263" rtl="0" eaLnBrk="0" fontAlgn="base" hangingPunct="0">
        <a:lnSpc>
          <a:spcPct val="93000"/>
        </a:lnSpc>
        <a:spcBef>
          <a:spcPct val="0"/>
        </a:spcBef>
        <a:spcAft>
          <a:spcPts val="1425"/>
        </a:spcAft>
        <a:defRPr lang="en-GB" sz="3100">
          <a:solidFill>
            <a:srgbClr val="000000"/>
          </a:solidFill>
          <a:latin typeface="Arial"/>
          <a:cs typeface="Arial"/>
        </a:defRPr>
      </a:lvl1pPr>
      <a:lvl2pPr marL="742950" lvl="1" indent="-285750" algn="l" defTabSz="449263" rtl="0" eaLnBrk="0" fontAlgn="base" hangingPunct="0">
        <a:lnSpc>
          <a:spcPct val="93000"/>
        </a:lnSpc>
        <a:spcBef>
          <a:spcPct val="0"/>
        </a:spcBef>
        <a:spcAft>
          <a:spcPts val="1138"/>
        </a:spcAft>
        <a:defRPr lang="en-GB" sz="2800">
          <a:solidFill>
            <a:srgbClr val="000000"/>
          </a:solidFill>
          <a:latin typeface="Arial"/>
          <a:cs typeface="Arial"/>
        </a:defRPr>
      </a:lvl2pPr>
      <a:lvl3pPr marL="1143000" lvl="2" indent="-228600" algn="l" defTabSz="449263" rtl="0" eaLnBrk="0" fontAlgn="base" hangingPunct="0">
        <a:lnSpc>
          <a:spcPct val="93000"/>
        </a:lnSpc>
        <a:spcBef>
          <a:spcPct val="0"/>
        </a:spcBef>
        <a:spcAft>
          <a:spcPts val="850"/>
        </a:spcAft>
        <a:defRPr lang="en-GB" sz="2400">
          <a:solidFill>
            <a:srgbClr val="000000"/>
          </a:solidFill>
          <a:latin typeface="Arial"/>
          <a:cs typeface="Arial"/>
        </a:defRPr>
      </a:lvl3pPr>
      <a:lvl4pPr marL="1600200" lvl="3" indent="-228600" algn="l" defTabSz="449263" rtl="0" eaLnBrk="0" fontAlgn="base" hangingPunct="0">
        <a:lnSpc>
          <a:spcPct val="93000"/>
        </a:lnSpc>
        <a:spcBef>
          <a:spcPct val="0"/>
        </a:spcBef>
        <a:spcAft>
          <a:spcPts val="575"/>
        </a:spcAft>
        <a:defRPr lang="en-GB" sz="1900">
          <a:solidFill>
            <a:srgbClr val="000000"/>
          </a:solidFill>
          <a:latin typeface="Arial"/>
          <a:cs typeface="Arial"/>
        </a:defRPr>
      </a:lvl4pPr>
      <a:lvl5pPr marL="2057400" lvl="4" indent="-228600" algn="l" defTabSz="449263" rtl="0" eaLnBrk="0" fontAlgn="base" hangingPunct="0">
        <a:lnSpc>
          <a:spcPct val="93000"/>
        </a:lnSpc>
        <a:spcBef>
          <a:spcPct val="0"/>
        </a:spcBef>
        <a:spcAft>
          <a:spcPts val="288"/>
        </a:spcAft>
        <a:defRPr lang="en-GB" sz="1900">
          <a:solidFill>
            <a:srgbClr val="000000"/>
          </a:solidFill>
          <a:latin typeface="Arial"/>
          <a:cs typeface="Arial"/>
        </a:defRPr>
      </a:lvl5pPr>
      <a:lvl6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6pPr>
      <a:lvl7pPr marL="2057400" marR="0" lvl="4" indent="-228600" algn="l" defTabSz="449263" rtl="0" fontAlgn="auto" hangingPunct="0">
        <a:lnSpc>
          <a:spcPct val="93000"/>
        </a:lnSpc>
        <a:spcBef>
          <a:spcPts val="0"/>
        </a:spcBef>
        <a:spcAft>
          <a:spcPts val="290"/>
        </a:spcAft>
        <a:buNone/>
        <a:tabLst/>
        <a:defRPr lang="en-GB" sz="1900" b="0" i="0" u="none" strike="noStrike" kern="0" cap="none" spc="0" baseline="0">
          <a:solidFill>
            <a:srgbClr val="000000"/>
          </a:solidFill>
          <a:uFillTx/>
          <a:latin typeface="Arial"/>
          <a:cs typeface="Arial"/>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Rectangle 1">
            <a:extLst>
              <a:ext uri="{FF2B5EF4-FFF2-40B4-BE49-F238E27FC236}">
                <a16:creationId xmlns:a16="http://schemas.microsoft.com/office/drawing/2014/main" id="{6D349DFE-C095-7241-9F48-240EB5D0073F}"/>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57347" name="Rectangle 2">
            <a:extLst>
              <a:ext uri="{FF2B5EF4-FFF2-40B4-BE49-F238E27FC236}">
                <a16:creationId xmlns:a16="http://schemas.microsoft.com/office/drawing/2014/main" id="{D09F4FBE-49B0-064B-A0B3-4E5610A40012}"/>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0382637-DBBE-A64D-A6A6-EC6AE4638D3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57349" name="Text Box 4">
            <a:extLst>
              <a:ext uri="{FF2B5EF4-FFF2-40B4-BE49-F238E27FC236}">
                <a16:creationId xmlns:a16="http://schemas.microsoft.com/office/drawing/2014/main" id="{DA38B68E-EE9F-4D4B-9A36-082A2A84C7B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682918F-E5FA-6F42-AAD8-6583828D05B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F4D19AC-0230-2D48-8927-645FE4FABDB7}"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529" r:id="rId1"/>
    <p:sldLayoutId id="2147488530" r:id="rId2"/>
    <p:sldLayoutId id="2147488531" r:id="rId3"/>
    <p:sldLayoutId id="2147488532" r:id="rId4"/>
    <p:sldLayoutId id="2147488533" r:id="rId5"/>
    <p:sldLayoutId id="2147488534" r:id="rId6"/>
    <p:sldLayoutId id="2147488535" r:id="rId7"/>
    <p:sldLayoutId id="2147488536" r:id="rId8"/>
    <p:sldLayoutId id="2147488537" r:id="rId9"/>
    <p:sldLayoutId id="2147488538" r:id="rId10"/>
    <p:sldLayoutId id="214748853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8370" name="Rectangle 1">
            <a:extLst>
              <a:ext uri="{FF2B5EF4-FFF2-40B4-BE49-F238E27FC236}">
                <a16:creationId xmlns:a16="http://schemas.microsoft.com/office/drawing/2014/main" id="{E9BDA25B-CBF5-BF44-BCD7-2CFBE0B0130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58371" name="Rectangle 2">
            <a:extLst>
              <a:ext uri="{FF2B5EF4-FFF2-40B4-BE49-F238E27FC236}">
                <a16:creationId xmlns:a16="http://schemas.microsoft.com/office/drawing/2014/main" id="{B2724049-88BD-7647-84C2-52BD6CB264E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AE65309-53EE-984A-9CEB-F9D8F79EA54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58373" name="Text Box 4">
            <a:extLst>
              <a:ext uri="{FF2B5EF4-FFF2-40B4-BE49-F238E27FC236}">
                <a16:creationId xmlns:a16="http://schemas.microsoft.com/office/drawing/2014/main" id="{BCA39846-A374-E345-A64B-18170CF5F7B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3885DA7-0672-7F4A-86BF-BCB8F2B0412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7A73A3F-C815-9E49-B137-D977753F798C}"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540" r:id="rId1"/>
    <p:sldLayoutId id="2147488541" r:id="rId2"/>
    <p:sldLayoutId id="2147488542" r:id="rId3"/>
    <p:sldLayoutId id="2147488543" r:id="rId4"/>
    <p:sldLayoutId id="2147488544" r:id="rId5"/>
    <p:sldLayoutId id="2147488545" r:id="rId6"/>
    <p:sldLayoutId id="2147488546" r:id="rId7"/>
    <p:sldLayoutId id="2147488547" r:id="rId8"/>
    <p:sldLayoutId id="2147488548" r:id="rId9"/>
    <p:sldLayoutId id="2147488549" r:id="rId10"/>
    <p:sldLayoutId id="214748855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Rectangle 1">
            <a:extLst>
              <a:ext uri="{FF2B5EF4-FFF2-40B4-BE49-F238E27FC236}">
                <a16:creationId xmlns:a16="http://schemas.microsoft.com/office/drawing/2014/main" id="{C26BD1B7-6298-0B44-B9E6-E5246A92CD7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59395" name="Rectangle 2">
            <a:extLst>
              <a:ext uri="{FF2B5EF4-FFF2-40B4-BE49-F238E27FC236}">
                <a16:creationId xmlns:a16="http://schemas.microsoft.com/office/drawing/2014/main" id="{BF2B5A3B-CA5D-C046-9C5A-CE725EC06DA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2A10B40-E91D-3141-9E4C-43C38A7FA94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59397" name="Text Box 4">
            <a:extLst>
              <a:ext uri="{FF2B5EF4-FFF2-40B4-BE49-F238E27FC236}">
                <a16:creationId xmlns:a16="http://schemas.microsoft.com/office/drawing/2014/main" id="{CD21C1A0-EC3A-7740-B9B7-EAD9D75C58F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7798B6F-34D9-CB47-BAF4-63D51532245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CB0EA300-D04E-B840-9862-4CB97A9599D8}"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551" r:id="rId1"/>
    <p:sldLayoutId id="2147488552" r:id="rId2"/>
    <p:sldLayoutId id="2147488553" r:id="rId3"/>
    <p:sldLayoutId id="2147488554" r:id="rId4"/>
    <p:sldLayoutId id="2147488555" r:id="rId5"/>
    <p:sldLayoutId id="2147488556" r:id="rId6"/>
    <p:sldLayoutId id="2147488557" r:id="rId7"/>
    <p:sldLayoutId id="2147488558" r:id="rId8"/>
    <p:sldLayoutId id="2147488559" r:id="rId9"/>
    <p:sldLayoutId id="2147488560" r:id="rId10"/>
    <p:sldLayoutId id="214748856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Rectangle 1">
            <a:extLst>
              <a:ext uri="{FF2B5EF4-FFF2-40B4-BE49-F238E27FC236}">
                <a16:creationId xmlns:a16="http://schemas.microsoft.com/office/drawing/2014/main" id="{6D3992CF-2302-604C-9F0F-D2A3A12AB8E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61443" name="Rectangle 2">
            <a:extLst>
              <a:ext uri="{FF2B5EF4-FFF2-40B4-BE49-F238E27FC236}">
                <a16:creationId xmlns:a16="http://schemas.microsoft.com/office/drawing/2014/main" id="{40BB2C00-2359-C04D-9A83-1DFACCDA8FD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C80019C-1668-A441-A9F4-2B928CC7C9E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61445" name="Text Box 4">
            <a:extLst>
              <a:ext uri="{FF2B5EF4-FFF2-40B4-BE49-F238E27FC236}">
                <a16:creationId xmlns:a16="http://schemas.microsoft.com/office/drawing/2014/main" id="{A5C12BB0-A63F-A54B-8282-FCB22A1EBFA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C573580-EB27-B746-9C89-38E88A57625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00215989-CD11-A044-BB27-53126EA3A831}"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573" r:id="rId1"/>
    <p:sldLayoutId id="2147488574" r:id="rId2"/>
    <p:sldLayoutId id="2147488575" r:id="rId3"/>
    <p:sldLayoutId id="2147488576" r:id="rId4"/>
    <p:sldLayoutId id="2147488577" r:id="rId5"/>
    <p:sldLayoutId id="2147488578" r:id="rId6"/>
    <p:sldLayoutId id="2147488579" r:id="rId7"/>
    <p:sldLayoutId id="2147488580" r:id="rId8"/>
    <p:sldLayoutId id="2147488581" r:id="rId9"/>
    <p:sldLayoutId id="2147488582" r:id="rId10"/>
    <p:sldLayoutId id="214748858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6" name="Rectangle 1">
            <a:extLst>
              <a:ext uri="{FF2B5EF4-FFF2-40B4-BE49-F238E27FC236}">
                <a16:creationId xmlns:a16="http://schemas.microsoft.com/office/drawing/2014/main" id="{63F2BEE8-7A7A-B04F-A5B9-A8041FA9400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6147" name="Rectangle 2">
            <a:extLst>
              <a:ext uri="{FF2B5EF4-FFF2-40B4-BE49-F238E27FC236}">
                <a16:creationId xmlns:a16="http://schemas.microsoft.com/office/drawing/2014/main" id="{D8855874-84F0-5147-BF8F-AB9EF7F2370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46D5006-3FDE-B043-A6A4-0466D363EF5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6149" name="Text Box 4">
            <a:extLst>
              <a:ext uri="{FF2B5EF4-FFF2-40B4-BE49-F238E27FC236}">
                <a16:creationId xmlns:a16="http://schemas.microsoft.com/office/drawing/2014/main" id="{F7B2ADC8-7C1F-BD49-9FE4-19F95663FB2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9673250E-C894-2043-B6CE-E83C802E7FA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0B0446CB-7A79-074E-8BB8-CD39F6FE1138}" type="slidenum">
              <a:rPr/>
              <a:pPr>
                <a:defRPr/>
              </a:pPr>
              <a:t>‹#›</a:t>
            </a:fld>
            <a:endParaRPr/>
          </a:p>
        </p:txBody>
      </p:sp>
    </p:spTree>
  </p:cSld>
  <p:clrMap bg1="lt1" tx1="dk1" bg2="lt2" tx2="dk2" accent1="accent1" accent2="accent2" accent3="accent3" accent4="accent4" accent5="accent5" accent6="accent6" hlink="hlink" folHlink="folHlink"/>
  <p:sldLayoutIdLst>
    <p:sldLayoutId id="2147487979" r:id="rId1"/>
    <p:sldLayoutId id="2147487980" r:id="rId2"/>
    <p:sldLayoutId id="2147487981" r:id="rId3"/>
    <p:sldLayoutId id="2147487982" r:id="rId4"/>
    <p:sldLayoutId id="2147487983" r:id="rId5"/>
    <p:sldLayoutId id="2147487984" r:id="rId6"/>
    <p:sldLayoutId id="2147487985" r:id="rId7"/>
    <p:sldLayoutId id="2147487986" r:id="rId8"/>
    <p:sldLayoutId id="2147487987" r:id="rId9"/>
    <p:sldLayoutId id="2147487988" r:id="rId10"/>
    <p:sldLayoutId id="214748798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2466" name="Rectangle 1">
            <a:extLst>
              <a:ext uri="{FF2B5EF4-FFF2-40B4-BE49-F238E27FC236}">
                <a16:creationId xmlns:a16="http://schemas.microsoft.com/office/drawing/2014/main" id="{74F2CD5C-619C-8943-98BA-EE7430101AB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62467" name="Rectangle 2">
            <a:extLst>
              <a:ext uri="{FF2B5EF4-FFF2-40B4-BE49-F238E27FC236}">
                <a16:creationId xmlns:a16="http://schemas.microsoft.com/office/drawing/2014/main" id="{280D3D5B-0A83-B543-961D-B82BE5A12E5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E57F13A-7C87-D64E-90B9-55789F2F4DA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62469" name="Text Box 4">
            <a:extLst>
              <a:ext uri="{FF2B5EF4-FFF2-40B4-BE49-F238E27FC236}">
                <a16:creationId xmlns:a16="http://schemas.microsoft.com/office/drawing/2014/main" id="{585FA9D3-3847-8447-8588-4F453C70CD73}"/>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79721D2-4813-8342-B4D3-83FEC4808BD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60DC11EC-406F-484D-BCA4-E740D8DA1FC9}"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584" r:id="rId1"/>
    <p:sldLayoutId id="2147488585" r:id="rId2"/>
    <p:sldLayoutId id="2147488586" r:id="rId3"/>
    <p:sldLayoutId id="2147488587" r:id="rId4"/>
    <p:sldLayoutId id="2147488588" r:id="rId5"/>
    <p:sldLayoutId id="2147488589" r:id="rId6"/>
    <p:sldLayoutId id="2147488590" r:id="rId7"/>
    <p:sldLayoutId id="2147488591" r:id="rId8"/>
    <p:sldLayoutId id="2147488592" r:id="rId9"/>
    <p:sldLayoutId id="2147488593" r:id="rId10"/>
    <p:sldLayoutId id="214748859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Rectangle 1">
            <a:extLst>
              <a:ext uri="{FF2B5EF4-FFF2-40B4-BE49-F238E27FC236}">
                <a16:creationId xmlns:a16="http://schemas.microsoft.com/office/drawing/2014/main" id="{F4F747C5-0EC7-1A4E-AD5F-ACA519D02E5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63491" name="Rectangle 2">
            <a:extLst>
              <a:ext uri="{FF2B5EF4-FFF2-40B4-BE49-F238E27FC236}">
                <a16:creationId xmlns:a16="http://schemas.microsoft.com/office/drawing/2014/main" id="{6DEB132F-D3E0-5844-8880-A9024C8D5EA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DE16848-D001-214D-9423-E625C8E63B93}"/>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63493" name="Text Box 4">
            <a:extLst>
              <a:ext uri="{FF2B5EF4-FFF2-40B4-BE49-F238E27FC236}">
                <a16:creationId xmlns:a16="http://schemas.microsoft.com/office/drawing/2014/main" id="{181AFA24-4261-4147-A031-33CE79B5846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E0065F5-D3C4-0D4C-8A2A-0D856E85158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F526B956-5655-354C-96DE-A0AFD5FDCF2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595" r:id="rId1"/>
    <p:sldLayoutId id="2147488596" r:id="rId2"/>
    <p:sldLayoutId id="2147488597" r:id="rId3"/>
    <p:sldLayoutId id="2147488598" r:id="rId4"/>
    <p:sldLayoutId id="2147488599" r:id="rId5"/>
    <p:sldLayoutId id="2147488600" r:id="rId6"/>
    <p:sldLayoutId id="2147488601" r:id="rId7"/>
    <p:sldLayoutId id="2147488602" r:id="rId8"/>
    <p:sldLayoutId id="2147488603" r:id="rId9"/>
    <p:sldLayoutId id="2147488604" r:id="rId10"/>
    <p:sldLayoutId id="214748860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4514" name="Rectangle 1">
            <a:extLst>
              <a:ext uri="{FF2B5EF4-FFF2-40B4-BE49-F238E27FC236}">
                <a16:creationId xmlns:a16="http://schemas.microsoft.com/office/drawing/2014/main" id="{EE2D9B01-D50E-A74B-A7B7-7CEC774B6E1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64515" name="Rectangle 2">
            <a:extLst>
              <a:ext uri="{FF2B5EF4-FFF2-40B4-BE49-F238E27FC236}">
                <a16:creationId xmlns:a16="http://schemas.microsoft.com/office/drawing/2014/main" id="{732CB601-1D0A-994C-BF65-9CF5EC8622D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C273F20C-87CB-9F41-ACFC-0FE68FD9986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64517" name="Text Box 4">
            <a:extLst>
              <a:ext uri="{FF2B5EF4-FFF2-40B4-BE49-F238E27FC236}">
                <a16:creationId xmlns:a16="http://schemas.microsoft.com/office/drawing/2014/main" id="{F26D0F95-78A1-C540-A65C-6FA8B9ADA5C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BCBFD55-28B7-1946-B93A-414E3A313980}"/>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8B1A9856-56D5-684C-A801-545F45B759F8}"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5538" name="Rectangle 1">
            <a:extLst>
              <a:ext uri="{FF2B5EF4-FFF2-40B4-BE49-F238E27FC236}">
                <a16:creationId xmlns:a16="http://schemas.microsoft.com/office/drawing/2014/main" id="{6A5AAA5F-6C8A-A444-A736-C2B1C1D63E4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65539" name="Rectangle 2">
            <a:extLst>
              <a:ext uri="{FF2B5EF4-FFF2-40B4-BE49-F238E27FC236}">
                <a16:creationId xmlns:a16="http://schemas.microsoft.com/office/drawing/2014/main" id="{702635BC-307E-804D-A806-8ED5FA0DF7F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7E836A5-B6DB-C344-BE50-309DA348881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65541" name="Text Box 4">
            <a:extLst>
              <a:ext uri="{FF2B5EF4-FFF2-40B4-BE49-F238E27FC236}">
                <a16:creationId xmlns:a16="http://schemas.microsoft.com/office/drawing/2014/main" id="{8617430E-3A1E-F444-AC4E-7FD098BE9930}"/>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AEC04D4-66F6-D74C-A860-7719C9677DB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E9953ABD-114B-F941-BC7F-619242A75CF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617" r:id="rId1"/>
    <p:sldLayoutId id="2147488618" r:id="rId2"/>
    <p:sldLayoutId id="2147488619" r:id="rId3"/>
    <p:sldLayoutId id="2147488620" r:id="rId4"/>
    <p:sldLayoutId id="2147488621" r:id="rId5"/>
    <p:sldLayoutId id="2147488622" r:id="rId6"/>
    <p:sldLayoutId id="2147488623" r:id="rId7"/>
    <p:sldLayoutId id="2147488624" r:id="rId8"/>
    <p:sldLayoutId id="2147488625" r:id="rId9"/>
    <p:sldLayoutId id="2147488626" r:id="rId10"/>
    <p:sldLayoutId id="214748862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6562" name="Rectangle 1">
            <a:extLst>
              <a:ext uri="{FF2B5EF4-FFF2-40B4-BE49-F238E27FC236}">
                <a16:creationId xmlns:a16="http://schemas.microsoft.com/office/drawing/2014/main" id="{F419C004-78EB-1B47-9B3C-2B4B17EE7D6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66563" name="Rectangle 2">
            <a:extLst>
              <a:ext uri="{FF2B5EF4-FFF2-40B4-BE49-F238E27FC236}">
                <a16:creationId xmlns:a16="http://schemas.microsoft.com/office/drawing/2014/main" id="{C1199B56-43FC-A046-A1FA-2B8266BE462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974164AF-15DA-C344-A09A-D939DF1749F3}"/>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66565" name="Text Box 4">
            <a:extLst>
              <a:ext uri="{FF2B5EF4-FFF2-40B4-BE49-F238E27FC236}">
                <a16:creationId xmlns:a16="http://schemas.microsoft.com/office/drawing/2014/main" id="{69D54363-E07E-4648-96FE-44DFBE53D1B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81F6DF6-B045-9647-99F2-E1F62613900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7302EF3B-9891-B642-B64D-77DBA81C01FE}"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628" r:id="rId1"/>
    <p:sldLayoutId id="2147488629" r:id="rId2"/>
    <p:sldLayoutId id="2147488630" r:id="rId3"/>
    <p:sldLayoutId id="2147488631" r:id="rId4"/>
    <p:sldLayoutId id="2147488632" r:id="rId5"/>
    <p:sldLayoutId id="2147488633" r:id="rId6"/>
    <p:sldLayoutId id="2147488634" r:id="rId7"/>
    <p:sldLayoutId id="2147488635" r:id="rId8"/>
    <p:sldLayoutId id="2147488636" r:id="rId9"/>
    <p:sldLayoutId id="2147488637" r:id="rId10"/>
    <p:sldLayoutId id="214748863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7586" name="Rectangle 1">
            <a:extLst>
              <a:ext uri="{FF2B5EF4-FFF2-40B4-BE49-F238E27FC236}">
                <a16:creationId xmlns:a16="http://schemas.microsoft.com/office/drawing/2014/main" id="{8BD9FDEB-9B3C-4C4C-9A38-8B0509485B1D}"/>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67587" name="Rectangle 2">
            <a:extLst>
              <a:ext uri="{FF2B5EF4-FFF2-40B4-BE49-F238E27FC236}">
                <a16:creationId xmlns:a16="http://schemas.microsoft.com/office/drawing/2014/main" id="{5AE5C739-E887-B846-A616-87F78EC742C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60E8C88E-6DCA-7044-AFEC-1DBB638FE83D}"/>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67589" name="Text Box 4">
            <a:extLst>
              <a:ext uri="{FF2B5EF4-FFF2-40B4-BE49-F238E27FC236}">
                <a16:creationId xmlns:a16="http://schemas.microsoft.com/office/drawing/2014/main" id="{60C05D64-24B7-5D4D-BD26-CC6268E6829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A21824EF-2BBE-FC4E-B9A0-4E25C74E7A8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7918C2DD-2E7E-2947-9C01-A87AA2F1F60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639" r:id="rId1"/>
    <p:sldLayoutId id="2147488640" r:id="rId2"/>
    <p:sldLayoutId id="2147488641" r:id="rId3"/>
    <p:sldLayoutId id="2147488642" r:id="rId4"/>
    <p:sldLayoutId id="2147488643" r:id="rId5"/>
    <p:sldLayoutId id="2147488644" r:id="rId6"/>
    <p:sldLayoutId id="2147488645" r:id="rId7"/>
    <p:sldLayoutId id="2147488646" r:id="rId8"/>
    <p:sldLayoutId id="2147488647" r:id="rId9"/>
    <p:sldLayoutId id="2147488648" r:id="rId10"/>
    <p:sldLayoutId id="214748864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8610" name="Rectangle 1">
            <a:extLst>
              <a:ext uri="{FF2B5EF4-FFF2-40B4-BE49-F238E27FC236}">
                <a16:creationId xmlns:a16="http://schemas.microsoft.com/office/drawing/2014/main" id="{30393337-CC51-EC49-B425-7D0E1EC10FF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68611" name="Rectangle 2">
            <a:extLst>
              <a:ext uri="{FF2B5EF4-FFF2-40B4-BE49-F238E27FC236}">
                <a16:creationId xmlns:a16="http://schemas.microsoft.com/office/drawing/2014/main" id="{7F95C3F2-2E91-4F43-BF13-8EBDE32ADD9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68612" name="Text Box 3">
            <a:extLst>
              <a:ext uri="{FF2B5EF4-FFF2-40B4-BE49-F238E27FC236}">
                <a16:creationId xmlns:a16="http://schemas.microsoft.com/office/drawing/2014/main" id="{55F79303-E40D-1F4A-BFB8-C0CE94B2C770}"/>
              </a:ext>
            </a:extLst>
          </p:cNvPr>
          <p:cNvSpPr txBox="1">
            <a:spLocks noChangeArrowheads="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8613" name="Text Box 4">
            <a:extLst>
              <a:ext uri="{FF2B5EF4-FFF2-40B4-BE49-F238E27FC236}">
                <a16:creationId xmlns:a16="http://schemas.microsoft.com/office/drawing/2014/main" id="{1024AF7F-9458-3E42-8E7F-BDE45B5E032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8FE1FDA-5253-4B4E-86D5-FCDDDF14370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C6126AD-2000-8249-9FFD-D4F6C08921D2}"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650" r:id="rId1"/>
    <p:sldLayoutId id="2147488651" r:id="rId2"/>
    <p:sldLayoutId id="2147488652" r:id="rId3"/>
    <p:sldLayoutId id="2147488653" r:id="rId4"/>
    <p:sldLayoutId id="2147488654" r:id="rId5"/>
    <p:sldLayoutId id="2147488655" r:id="rId6"/>
    <p:sldLayoutId id="2147488656" r:id="rId7"/>
    <p:sldLayoutId id="2147488657" r:id="rId8"/>
    <p:sldLayoutId id="2147488658" r:id="rId9"/>
    <p:sldLayoutId id="2147488659" r:id="rId10"/>
    <p:sldLayoutId id="214748866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Rectangle 1">
            <a:extLst>
              <a:ext uri="{FF2B5EF4-FFF2-40B4-BE49-F238E27FC236}">
                <a16:creationId xmlns:a16="http://schemas.microsoft.com/office/drawing/2014/main" id="{BB4AA339-D870-834B-BE3B-2B73F778D8A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69635" name="Rectangle 2">
            <a:extLst>
              <a:ext uri="{FF2B5EF4-FFF2-40B4-BE49-F238E27FC236}">
                <a16:creationId xmlns:a16="http://schemas.microsoft.com/office/drawing/2014/main" id="{AD7C55B4-0BC6-DA47-8A7D-490698A3653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147621A-6754-2B4E-9E67-A5BE0D87F3C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69637" name="Text Box 4">
            <a:extLst>
              <a:ext uri="{FF2B5EF4-FFF2-40B4-BE49-F238E27FC236}">
                <a16:creationId xmlns:a16="http://schemas.microsoft.com/office/drawing/2014/main" id="{562A1BEB-3064-B645-BC7D-083E8C67CA1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48CB90B4-6F43-064C-A89E-9B6E2D3A310B}"/>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DFCDC46-1FFC-9546-8F85-E86F804523F1}"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661" r:id="rId1"/>
    <p:sldLayoutId id="2147488662" r:id="rId2"/>
    <p:sldLayoutId id="2147488663" r:id="rId3"/>
    <p:sldLayoutId id="2147488664" r:id="rId4"/>
    <p:sldLayoutId id="2147488665" r:id="rId5"/>
    <p:sldLayoutId id="2147488666" r:id="rId6"/>
    <p:sldLayoutId id="2147488667" r:id="rId7"/>
    <p:sldLayoutId id="2147488668" r:id="rId8"/>
    <p:sldLayoutId id="2147488669" r:id="rId9"/>
    <p:sldLayoutId id="2147488670" r:id="rId10"/>
    <p:sldLayoutId id="214748867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0658" name="Rectangle 1">
            <a:extLst>
              <a:ext uri="{FF2B5EF4-FFF2-40B4-BE49-F238E27FC236}">
                <a16:creationId xmlns:a16="http://schemas.microsoft.com/office/drawing/2014/main" id="{FDC10DCB-02AD-364E-9DE1-917C2ACA81B6}"/>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70659" name="Rectangle 2">
            <a:extLst>
              <a:ext uri="{FF2B5EF4-FFF2-40B4-BE49-F238E27FC236}">
                <a16:creationId xmlns:a16="http://schemas.microsoft.com/office/drawing/2014/main" id="{E7027C57-650E-D14A-B5A7-5B4CA2B1EB6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9FC63D1-9CA7-EA44-9534-24A334740E23}"/>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70661" name="Text Box 4">
            <a:extLst>
              <a:ext uri="{FF2B5EF4-FFF2-40B4-BE49-F238E27FC236}">
                <a16:creationId xmlns:a16="http://schemas.microsoft.com/office/drawing/2014/main" id="{1F188738-9011-9040-B02B-ABC5A43F913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5A25697-5D1F-B044-9C4C-021DB6A9D7D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2F00FD7-86D3-734B-85D3-1DB27E39A256}"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672" r:id="rId1"/>
    <p:sldLayoutId id="2147488673" r:id="rId2"/>
    <p:sldLayoutId id="2147488674" r:id="rId3"/>
    <p:sldLayoutId id="2147488675" r:id="rId4"/>
    <p:sldLayoutId id="2147488676" r:id="rId5"/>
    <p:sldLayoutId id="2147488677" r:id="rId6"/>
    <p:sldLayoutId id="2147488678" r:id="rId7"/>
    <p:sldLayoutId id="2147488679" r:id="rId8"/>
    <p:sldLayoutId id="2147488680" r:id="rId9"/>
    <p:sldLayoutId id="2147488681" r:id="rId10"/>
    <p:sldLayoutId id="214748868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a:extLst>
              <a:ext uri="{FF2B5EF4-FFF2-40B4-BE49-F238E27FC236}">
                <a16:creationId xmlns:a16="http://schemas.microsoft.com/office/drawing/2014/main" id="{3BDB6A78-2DD7-9341-ACD8-F105485C3BB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71683" name="Rectangle 2">
            <a:extLst>
              <a:ext uri="{FF2B5EF4-FFF2-40B4-BE49-F238E27FC236}">
                <a16:creationId xmlns:a16="http://schemas.microsoft.com/office/drawing/2014/main" id="{2A738C50-85DC-084A-A434-14B0C2D34A87}"/>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90299926-2C41-0143-A236-47D46EC263B3}"/>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71685" name="Text Box 4">
            <a:extLst>
              <a:ext uri="{FF2B5EF4-FFF2-40B4-BE49-F238E27FC236}">
                <a16:creationId xmlns:a16="http://schemas.microsoft.com/office/drawing/2014/main" id="{03764B09-B4D0-C84E-A830-79308B3258F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63AC452-E65F-634D-8914-DAA7A2C50A4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FECAD6C1-0B9C-C042-8C53-6E0E4E1C8EEC}"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683" r:id="rId1"/>
    <p:sldLayoutId id="2147488684" r:id="rId2"/>
    <p:sldLayoutId id="2147488685" r:id="rId3"/>
    <p:sldLayoutId id="2147488686" r:id="rId4"/>
    <p:sldLayoutId id="2147488687" r:id="rId5"/>
    <p:sldLayoutId id="2147488688" r:id="rId6"/>
    <p:sldLayoutId id="2147488689" r:id="rId7"/>
    <p:sldLayoutId id="2147488690" r:id="rId8"/>
    <p:sldLayoutId id="2147488691" r:id="rId9"/>
    <p:sldLayoutId id="2147488692" r:id="rId10"/>
    <p:sldLayoutId id="214748869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70" name="Rectangle 1">
            <a:extLst>
              <a:ext uri="{FF2B5EF4-FFF2-40B4-BE49-F238E27FC236}">
                <a16:creationId xmlns:a16="http://schemas.microsoft.com/office/drawing/2014/main" id="{976D94EF-24B1-3141-B078-295FBC66C372}"/>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7171" name="Rectangle 2">
            <a:extLst>
              <a:ext uri="{FF2B5EF4-FFF2-40B4-BE49-F238E27FC236}">
                <a16:creationId xmlns:a16="http://schemas.microsoft.com/office/drawing/2014/main" id="{B1776D62-A059-594F-8C63-34A0710A9E5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FE60B521-B1A3-6048-8314-1E3B5B86B4D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7173" name="Text Box 4">
            <a:extLst>
              <a:ext uri="{FF2B5EF4-FFF2-40B4-BE49-F238E27FC236}">
                <a16:creationId xmlns:a16="http://schemas.microsoft.com/office/drawing/2014/main" id="{16BB8684-B050-A44E-B474-0876458043E3}"/>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84F938A-AA33-414C-BBD4-8FC1824AE14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BBE24870-3CCF-6D42-B550-D796DC90F6E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7990" r:id="rId1"/>
    <p:sldLayoutId id="2147487991" r:id="rId2"/>
    <p:sldLayoutId id="2147487992" r:id="rId3"/>
    <p:sldLayoutId id="2147487993" r:id="rId4"/>
    <p:sldLayoutId id="2147487994" r:id="rId5"/>
    <p:sldLayoutId id="2147487995" r:id="rId6"/>
    <p:sldLayoutId id="2147487996" r:id="rId7"/>
    <p:sldLayoutId id="2147487997" r:id="rId8"/>
    <p:sldLayoutId id="2147487998" r:id="rId9"/>
    <p:sldLayoutId id="2147487999" r:id="rId10"/>
    <p:sldLayoutId id="214748800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2706" name="Rectangle 1">
            <a:extLst>
              <a:ext uri="{FF2B5EF4-FFF2-40B4-BE49-F238E27FC236}">
                <a16:creationId xmlns:a16="http://schemas.microsoft.com/office/drawing/2014/main" id="{9D75B857-2055-714B-A106-986EBC4A91E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72707" name="Rectangle 2">
            <a:extLst>
              <a:ext uri="{FF2B5EF4-FFF2-40B4-BE49-F238E27FC236}">
                <a16:creationId xmlns:a16="http://schemas.microsoft.com/office/drawing/2014/main" id="{73405857-A633-F241-8C8F-608BE86ADF6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E8166A6-BF8F-B74B-92B3-B6725BA3DF2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72709" name="Text Box 4">
            <a:extLst>
              <a:ext uri="{FF2B5EF4-FFF2-40B4-BE49-F238E27FC236}">
                <a16:creationId xmlns:a16="http://schemas.microsoft.com/office/drawing/2014/main" id="{F8FFC86A-BE57-6A48-8E65-36513BFF990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A49E259-AEF3-DF4D-BC1A-4A43F4D5FE9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D598D61-CE21-EA47-93C5-D9D1C3FFE165}"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694" r:id="rId1"/>
    <p:sldLayoutId id="2147488695" r:id="rId2"/>
    <p:sldLayoutId id="2147488696" r:id="rId3"/>
    <p:sldLayoutId id="2147488697" r:id="rId4"/>
    <p:sldLayoutId id="2147488698" r:id="rId5"/>
    <p:sldLayoutId id="2147488699" r:id="rId6"/>
    <p:sldLayoutId id="2147488700" r:id="rId7"/>
    <p:sldLayoutId id="2147488701" r:id="rId8"/>
    <p:sldLayoutId id="2147488702" r:id="rId9"/>
    <p:sldLayoutId id="2147488703" r:id="rId10"/>
    <p:sldLayoutId id="214748870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730" name="Rectangle 1">
            <a:extLst>
              <a:ext uri="{FF2B5EF4-FFF2-40B4-BE49-F238E27FC236}">
                <a16:creationId xmlns:a16="http://schemas.microsoft.com/office/drawing/2014/main" id="{6A41257A-78BB-2B47-88B3-516DBA7B9D5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73731" name="Rectangle 2">
            <a:extLst>
              <a:ext uri="{FF2B5EF4-FFF2-40B4-BE49-F238E27FC236}">
                <a16:creationId xmlns:a16="http://schemas.microsoft.com/office/drawing/2014/main" id="{C4495B70-A8A1-5E41-98F1-FD22C1987F5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AD0FB786-9B38-7640-B102-0DABE936FB5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73733" name="Text Box 4">
            <a:extLst>
              <a:ext uri="{FF2B5EF4-FFF2-40B4-BE49-F238E27FC236}">
                <a16:creationId xmlns:a16="http://schemas.microsoft.com/office/drawing/2014/main" id="{20BA00F5-D14C-8C4D-98AB-B1DF2C3C391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D0D3273-DAE2-DC45-86BC-67253D79BA0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4CD5651-D1C5-3547-BA7C-B4D9145D0908}"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705" r:id="rId1"/>
    <p:sldLayoutId id="2147488706" r:id="rId2"/>
    <p:sldLayoutId id="2147488707" r:id="rId3"/>
    <p:sldLayoutId id="2147488708" r:id="rId4"/>
    <p:sldLayoutId id="2147488709" r:id="rId5"/>
    <p:sldLayoutId id="2147488710" r:id="rId6"/>
    <p:sldLayoutId id="2147488711" r:id="rId7"/>
    <p:sldLayoutId id="2147488712" r:id="rId8"/>
    <p:sldLayoutId id="2147488713" r:id="rId9"/>
    <p:sldLayoutId id="2147488714" r:id="rId10"/>
    <p:sldLayoutId id="214748871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4754" name="Rectangle 1">
            <a:extLst>
              <a:ext uri="{FF2B5EF4-FFF2-40B4-BE49-F238E27FC236}">
                <a16:creationId xmlns:a16="http://schemas.microsoft.com/office/drawing/2014/main" id="{718A18FC-862C-A44F-BFE7-F8FDA735AF4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74755" name="Rectangle 2">
            <a:extLst>
              <a:ext uri="{FF2B5EF4-FFF2-40B4-BE49-F238E27FC236}">
                <a16:creationId xmlns:a16="http://schemas.microsoft.com/office/drawing/2014/main" id="{0C94A914-4EBC-FA40-A1A9-88D20490272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1749A57-61FF-FA4E-87E8-D14CAE95C4C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74757" name="Text Box 4">
            <a:extLst>
              <a:ext uri="{FF2B5EF4-FFF2-40B4-BE49-F238E27FC236}">
                <a16:creationId xmlns:a16="http://schemas.microsoft.com/office/drawing/2014/main" id="{843A1AE0-3F77-DC4B-967F-AF5FDAB965AD}"/>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773087B-FD0B-3848-B67C-02A254959A9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CB28F92D-0209-7748-ADAF-1849C79C81F3}"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716" r:id="rId1"/>
    <p:sldLayoutId id="2147488717" r:id="rId2"/>
    <p:sldLayoutId id="2147488718" r:id="rId3"/>
    <p:sldLayoutId id="2147488719" r:id="rId4"/>
    <p:sldLayoutId id="2147488720" r:id="rId5"/>
    <p:sldLayoutId id="2147488721" r:id="rId6"/>
    <p:sldLayoutId id="2147488722" r:id="rId7"/>
    <p:sldLayoutId id="2147488723" r:id="rId8"/>
    <p:sldLayoutId id="2147488724" r:id="rId9"/>
    <p:sldLayoutId id="2147488725" r:id="rId10"/>
    <p:sldLayoutId id="214748872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5778" name="Rectangle 1">
            <a:extLst>
              <a:ext uri="{FF2B5EF4-FFF2-40B4-BE49-F238E27FC236}">
                <a16:creationId xmlns:a16="http://schemas.microsoft.com/office/drawing/2014/main" id="{A1953EB6-2BA7-234D-9C14-D5E53A98DB4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75779" name="Rectangle 2">
            <a:extLst>
              <a:ext uri="{FF2B5EF4-FFF2-40B4-BE49-F238E27FC236}">
                <a16:creationId xmlns:a16="http://schemas.microsoft.com/office/drawing/2014/main" id="{95DAD84E-2CD6-2840-9200-F60C7CD28CE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A715EB9D-48C4-0A4A-B23B-97A81092A258}"/>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75781" name="Text Box 4">
            <a:extLst>
              <a:ext uri="{FF2B5EF4-FFF2-40B4-BE49-F238E27FC236}">
                <a16:creationId xmlns:a16="http://schemas.microsoft.com/office/drawing/2014/main" id="{F76BFD0A-4724-3142-BE34-15B460CF37C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B587D8E-6E41-8C43-97B2-EC064CF7E8A7}"/>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42AC1393-5558-2C46-BBDB-76ED1843DA79}"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727" r:id="rId1"/>
    <p:sldLayoutId id="2147488728" r:id="rId2"/>
    <p:sldLayoutId id="2147488729" r:id="rId3"/>
    <p:sldLayoutId id="2147488730" r:id="rId4"/>
    <p:sldLayoutId id="2147488731" r:id="rId5"/>
    <p:sldLayoutId id="2147488732" r:id="rId6"/>
    <p:sldLayoutId id="2147488733" r:id="rId7"/>
    <p:sldLayoutId id="2147488734" r:id="rId8"/>
    <p:sldLayoutId id="2147488735" r:id="rId9"/>
    <p:sldLayoutId id="2147488736" r:id="rId10"/>
    <p:sldLayoutId id="2147488737" r:id="rId11"/>
    <p:sldLayoutId id="2147491840" r:id="rId12"/>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6802" name="Rectangle 1">
            <a:extLst>
              <a:ext uri="{FF2B5EF4-FFF2-40B4-BE49-F238E27FC236}">
                <a16:creationId xmlns:a16="http://schemas.microsoft.com/office/drawing/2014/main" id="{B313E3AB-21AC-614E-91FA-0D730412689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76803" name="Rectangle 2">
            <a:extLst>
              <a:ext uri="{FF2B5EF4-FFF2-40B4-BE49-F238E27FC236}">
                <a16:creationId xmlns:a16="http://schemas.microsoft.com/office/drawing/2014/main" id="{B4DF946F-9AC9-0F4F-A590-46FC6BF3AED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A61E24A4-B9F2-6B4F-939A-C8CA9A15273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76805" name="Text Box 4">
            <a:extLst>
              <a:ext uri="{FF2B5EF4-FFF2-40B4-BE49-F238E27FC236}">
                <a16:creationId xmlns:a16="http://schemas.microsoft.com/office/drawing/2014/main" id="{878F4D16-B9B0-6540-981C-06B2F99CF6B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84240BC9-528A-C14C-93DA-A10D4F3A7E3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22EAEBDA-EB1F-274B-8520-155C929034F8}"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738" r:id="rId1"/>
    <p:sldLayoutId id="2147488739" r:id="rId2"/>
    <p:sldLayoutId id="2147488740" r:id="rId3"/>
    <p:sldLayoutId id="2147488741" r:id="rId4"/>
    <p:sldLayoutId id="2147488742" r:id="rId5"/>
    <p:sldLayoutId id="2147488743" r:id="rId6"/>
    <p:sldLayoutId id="2147488744" r:id="rId7"/>
    <p:sldLayoutId id="2147488745" r:id="rId8"/>
    <p:sldLayoutId id="2147488746" r:id="rId9"/>
    <p:sldLayoutId id="2147488747" r:id="rId10"/>
    <p:sldLayoutId id="214748874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7826" name="Rectangle 1">
            <a:extLst>
              <a:ext uri="{FF2B5EF4-FFF2-40B4-BE49-F238E27FC236}">
                <a16:creationId xmlns:a16="http://schemas.microsoft.com/office/drawing/2014/main" id="{CEE78FE2-75F5-E848-B954-85D96D61266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77827" name="Rectangle 2">
            <a:extLst>
              <a:ext uri="{FF2B5EF4-FFF2-40B4-BE49-F238E27FC236}">
                <a16:creationId xmlns:a16="http://schemas.microsoft.com/office/drawing/2014/main" id="{E98A67FF-E8BC-4246-826B-2E7C2A29324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C99003F-96D2-C44A-B416-21228BF76D2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77829" name="Text Box 4">
            <a:extLst>
              <a:ext uri="{FF2B5EF4-FFF2-40B4-BE49-F238E27FC236}">
                <a16:creationId xmlns:a16="http://schemas.microsoft.com/office/drawing/2014/main" id="{180900D6-A7F3-7647-9A4F-7E71FD3173FE}"/>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81A56B24-A4BB-A04B-BF08-6FA3085DE81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3B0585FE-B7C3-844F-98B3-062153A873E7}"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749" r:id="rId1"/>
    <p:sldLayoutId id="2147488750" r:id="rId2"/>
    <p:sldLayoutId id="2147488751" r:id="rId3"/>
    <p:sldLayoutId id="2147488752" r:id="rId4"/>
    <p:sldLayoutId id="2147488753" r:id="rId5"/>
    <p:sldLayoutId id="2147488754" r:id="rId6"/>
    <p:sldLayoutId id="2147488755" r:id="rId7"/>
    <p:sldLayoutId id="2147488756" r:id="rId8"/>
    <p:sldLayoutId id="2147488757" r:id="rId9"/>
    <p:sldLayoutId id="2147488758" r:id="rId10"/>
    <p:sldLayoutId id="214748875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8850" name="Rectangle 1">
            <a:extLst>
              <a:ext uri="{FF2B5EF4-FFF2-40B4-BE49-F238E27FC236}">
                <a16:creationId xmlns:a16="http://schemas.microsoft.com/office/drawing/2014/main" id="{6716A46A-27CC-7F43-B2BA-AF39B8B345A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78851" name="Rectangle 2">
            <a:extLst>
              <a:ext uri="{FF2B5EF4-FFF2-40B4-BE49-F238E27FC236}">
                <a16:creationId xmlns:a16="http://schemas.microsoft.com/office/drawing/2014/main" id="{E3C0E056-E1CC-904D-971B-28EFA5DAE0DA}"/>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FAB3A0BD-58B3-A648-8163-CB2E5C9756D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78853" name="Text Box 4">
            <a:extLst>
              <a:ext uri="{FF2B5EF4-FFF2-40B4-BE49-F238E27FC236}">
                <a16:creationId xmlns:a16="http://schemas.microsoft.com/office/drawing/2014/main" id="{121FA031-08CE-2B4E-9E70-DB4937DA1EE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1591697-394B-624A-BF21-784E5C49436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FDDD8BF7-B83E-F447-B335-B710DAF9939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760" r:id="rId1"/>
    <p:sldLayoutId id="2147488761" r:id="rId2"/>
    <p:sldLayoutId id="2147488762" r:id="rId3"/>
    <p:sldLayoutId id="2147488763" r:id="rId4"/>
    <p:sldLayoutId id="2147488764" r:id="rId5"/>
    <p:sldLayoutId id="2147488765" r:id="rId6"/>
    <p:sldLayoutId id="2147488766" r:id="rId7"/>
    <p:sldLayoutId id="2147488767" r:id="rId8"/>
    <p:sldLayoutId id="2147488768" r:id="rId9"/>
    <p:sldLayoutId id="2147488769" r:id="rId10"/>
    <p:sldLayoutId id="214748877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874" name="Rectangle 1">
            <a:extLst>
              <a:ext uri="{FF2B5EF4-FFF2-40B4-BE49-F238E27FC236}">
                <a16:creationId xmlns:a16="http://schemas.microsoft.com/office/drawing/2014/main" id="{7E71A017-7637-8749-A6F8-BA728B522FF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79875" name="Rectangle 2">
            <a:extLst>
              <a:ext uri="{FF2B5EF4-FFF2-40B4-BE49-F238E27FC236}">
                <a16:creationId xmlns:a16="http://schemas.microsoft.com/office/drawing/2014/main" id="{0C279AA6-E08C-EF45-8F9E-C9D5B719DAB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EBD18594-5013-7043-9681-EE73858756B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79877" name="Text Box 4">
            <a:extLst>
              <a:ext uri="{FF2B5EF4-FFF2-40B4-BE49-F238E27FC236}">
                <a16:creationId xmlns:a16="http://schemas.microsoft.com/office/drawing/2014/main" id="{C0283DA1-EA7F-A846-B8B8-AFCEF815C49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65FE6373-6255-B74D-BF27-043158D1150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2C24CAE8-1140-9F4F-AD67-E911B5D8CBD4}"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771" r:id="rId1"/>
    <p:sldLayoutId id="2147488772" r:id="rId2"/>
    <p:sldLayoutId id="2147488773" r:id="rId3"/>
    <p:sldLayoutId id="2147488774" r:id="rId4"/>
    <p:sldLayoutId id="2147488775" r:id="rId5"/>
    <p:sldLayoutId id="2147488776" r:id="rId6"/>
    <p:sldLayoutId id="2147488777" r:id="rId7"/>
    <p:sldLayoutId id="2147488778" r:id="rId8"/>
    <p:sldLayoutId id="2147488779" r:id="rId9"/>
    <p:sldLayoutId id="2147488780" r:id="rId10"/>
    <p:sldLayoutId id="214748878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0898" name="Rectangle 1">
            <a:extLst>
              <a:ext uri="{FF2B5EF4-FFF2-40B4-BE49-F238E27FC236}">
                <a16:creationId xmlns:a16="http://schemas.microsoft.com/office/drawing/2014/main" id="{3F8CD470-CE4A-E248-A3FC-41BBD9816A2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80899" name="Rectangle 2">
            <a:extLst>
              <a:ext uri="{FF2B5EF4-FFF2-40B4-BE49-F238E27FC236}">
                <a16:creationId xmlns:a16="http://schemas.microsoft.com/office/drawing/2014/main" id="{10288841-BC1E-A743-BECA-817F9B6F0E1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80900" name="Text Box 3">
            <a:extLst>
              <a:ext uri="{FF2B5EF4-FFF2-40B4-BE49-F238E27FC236}">
                <a16:creationId xmlns:a16="http://schemas.microsoft.com/office/drawing/2014/main" id="{6E836C1A-E9B6-4C48-8B6A-2121CF8CC0FC}"/>
              </a:ext>
            </a:extLst>
          </p:cNvPr>
          <p:cNvSpPr txBox="1">
            <a:spLocks noChangeArrowheads="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80901" name="Text Box 4">
            <a:extLst>
              <a:ext uri="{FF2B5EF4-FFF2-40B4-BE49-F238E27FC236}">
                <a16:creationId xmlns:a16="http://schemas.microsoft.com/office/drawing/2014/main" id="{F2AF4A44-921B-F541-B62A-576E9174991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56FA7E6-893D-1B4C-9E84-B5ACE9FBA46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8525A331-80F2-BF49-BA2E-900F7C734F60}"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782" r:id="rId1"/>
    <p:sldLayoutId id="2147488783" r:id="rId2"/>
    <p:sldLayoutId id="2147488784" r:id="rId3"/>
    <p:sldLayoutId id="2147488785" r:id="rId4"/>
    <p:sldLayoutId id="2147488786" r:id="rId5"/>
    <p:sldLayoutId id="2147488787" r:id="rId6"/>
    <p:sldLayoutId id="2147488788" r:id="rId7"/>
    <p:sldLayoutId id="2147488789" r:id="rId8"/>
    <p:sldLayoutId id="2147488790" r:id="rId9"/>
    <p:sldLayoutId id="2147488791" r:id="rId10"/>
    <p:sldLayoutId id="214748879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2946" name="Rectangle 1">
            <a:extLst>
              <a:ext uri="{FF2B5EF4-FFF2-40B4-BE49-F238E27FC236}">
                <a16:creationId xmlns:a16="http://schemas.microsoft.com/office/drawing/2014/main" id="{00F6622D-32E7-7E46-8D8E-A0DBD7D43CF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82947" name="Rectangle 2">
            <a:extLst>
              <a:ext uri="{FF2B5EF4-FFF2-40B4-BE49-F238E27FC236}">
                <a16:creationId xmlns:a16="http://schemas.microsoft.com/office/drawing/2014/main" id="{798FB7BD-6AEF-904F-9FBE-BD41601600D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B24822F-A313-564C-836C-B602E7EDDB2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82949" name="Text Box 4">
            <a:extLst>
              <a:ext uri="{FF2B5EF4-FFF2-40B4-BE49-F238E27FC236}">
                <a16:creationId xmlns:a16="http://schemas.microsoft.com/office/drawing/2014/main" id="{94813129-9633-C644-99BC-36199AB63A2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944FAC6-B98F-C849-B1C9-C04918D3081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A784F6DC-1E80-564A-82CD-00A88CB2491F}"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804" r:id="rId1"/>
    <p:sldLayoutId id="2147488805" r:id="rId2"/>
    <p:sldLayoutId id="2147488806" r:id="rId3"/>
    <p:sldLayoutId id="2147488807" r:id="rId4"/>
    <p:sldLayoutId id="2147488808" r:id="rId5"/>
    <p:sldLayoutId id="2147488809" r:id="rId6"/>
    <p:sldLayoutId id="2147488810" r:id="rId7"/>
    <p:sldLayoutId id="2147488811" r:id="rId8"/>
    <p:sldLayoutId id="2147488812" r:id="rId9"/>
    <p:sldLayoutId id="2147488813" r:id="rId10"/>
    <p:sldLayoutId id="214748881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
            <a:extLst>
              <a:ext uri="{FF2B5EF4-FFF2-40B4-BE49-F238E27FC236}">
                <a16:creationId xmlns:a16="http://schemas.microsoft.com/office/drawing/2014/main" id="{BAFD0DE9-C540-A349-A184-C369C4DF205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8195" name="Rectangle 2">
            <a:extLst>
              <a:ext uri="{FF2B5EF4-FFF2-40B4-BE49-F238E27FC236}">
                <a16:creationId xmlns:a16="http://schemas.microsoft.com/office/drawing/2014/main" id="{DB57F58B-170C-A44D-96A6-6A9C022C6B2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BAE2CAD-A385-6548-A1F1-D09DF16900C1}"/>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8197" name="Text Box 4">
            <a:extLst>
              <a:ext uri="{FF2B5EF4-FFF2-40B4-BE49-F238E27FC236}">
                <a16:creationId xmlns:a16="http://schemas.microsoft.com/office/drawing/2014/main" id="{824ECD1E-62DE-514E-889A-83805DAE317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AF7A075-AB37-264B-B3A8-C52CCBF29A4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FED9A367-7ABE-164B-80EC-54EE8D4FAE45}"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001" r:id="rId1"/>
    <p:sldLayoutId id="2147488002" r:id="rId2"/>
    <p:sldLayoutId id="2147488003" r:id="rId3"/>
    <p:sldLayoutId id="2147488004" r:id="rId4"/>
    <p:sldLayoutId id="2147488005" r:id="rId5"/>
    <p:sldLayoutId id="2147488006" r:id="rId6"/>
    <p:sldLayoutId id="2147488007" r:id="rId7"/>
    <p:sldLayoutId id="2147488008" r:id="rId8"/>
    <p:sldLayoutId id="2147488009" r:id="rId9"/>
    <p:sldLayoutId id="2147488010" r:id="rId10"/>
    <p:sldLayoutId id="214748801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3970" name="Rectangle 1">
            <a:extLst>
              <a:ext uri="{FF2B5EF4-FFF2-40B4-BE49-F238E27FC236}">
                <a16:creationId xmlns:a16="http://schemas.microsoft.com/office/drawing/2014/main" id="{F041190E-33AE-9949-85DC-B2210DAB78B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83971" name="Rectangle 2">
            <a:extLst>
              <a:ext uri="{FF2B5EF4-FFF2-40B4-BE49-F238E27FC236}">
                <a16:creationId xmlns:a16="http://schemas.microsoft.com/office/drawing/2014/main" id="{21D73E5B-43B9-8247-AB9C-8B09A85514D3}"/>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739C436-0672-F84B-BE59-F7FDA9239392}"/>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83973" name="Text Box 4">
            <a:extLst>
              <a:ext uri="{FF2B5EF4-FFF2-40B4-BE49-F238E27FC236}">
                <a16:creationId xmlns:a16="http://schemas.microsoft.com/office/drawing/2014/main" id="{DF74E28A-2E4D-214F-BDE4-E6FB06D18A0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818B805-9CE2-4241-8162-0BEB9EE42944}"/>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D371CB04-EBC8-C14C-BF0A-84F9BADA952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815" r:id="rId1"/>
    <p:sldLayoutId id="2147488816" r:id="rId2"/>
    <p:sldLayoutId id="2147488817" r:id="rId3"/>
    <p:sldLayoutId id="2147488818" r:id="rId4"/>
    <p:sldLayoutId id="2147488819" r:id="rId5"/>
    <p:sldLayoutId id="2147488820" r:id="rId6"/>
    <p:sldLayoutId id="2147488821" r:id="rId7"/>
    <p:sldLayoutId id="2147488822" r:id="rId8"/>
    <p:sldLayoutId id="2147488823" r:id="rId9"/>
    <p:sldLayoutId id="2147488824" r:id="rId10"/>
    <p:sldLayoutId id="214748882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4994" name="Rectangle 1">
            <a:extLst>
              <a:ext uri="{FF2B5EF4-FFF2-40B4-BE49-F238E27FC236}">
                <a16:creationId xmlns:a16="http://schemas.microsoft.com/office/drawing/2014/main" id="{316F8C60-A5D1-8145-A079-8F52CBF1C2BE}"/>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84995" name="Rectangle 2">
            <a:extLst>
              <a:ext uri="{FF2B5EF4-FFF2-40B4-BE49-F238E27FC236}">
                <a16:creationId xmlns:a16="http://schemas.microsoft.com/office/drawing/2014/main" id="{E4F13F2B-9FC9-1F42-BD8F-48069206BB58}"/>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16D4189-86A7-3847-BE97-3A3C3F89AF7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84997" name="Text Box 4">
            <a:extLst>
              <a:ext uri="{FF2B5EF4-FFF2-40B4-BE49-F238E27FC236}">
                <a16:creationId xmlns:a16="http://schemas.microsoft.com/office/drawing/2014/main" id="{D19FC62B-78F4-0648-BBF8-632EC57A302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07335E59-5C03-624D-9AFD-19C5053D6B8A}"/>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7C7077DF-96A4-D641-9D75-B7514B693670}"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6018" name="Rectangle 1">
            <a:extLst>
              <a:ext uri="{FF2B5EF4-FFF2-40B4-BE49-F238E27FC236}">
                <a16:creationId xmlns:a16="http://schemas.microsoft.com/office/drawing/2014/main" id="{5DBB4D92-ECBA-3C4E-BD3E-977AFB6EB933}"/>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86019" name="Rectangle 2">
            <a:extLst>
              <a:ext uri="{FF2B5EF4-FFF2-40B4-BE49-F238E27FC236}">
                <a16:creationId xmlns:a16="http://schemas.microsoft.com/office/drawing/2014/main" id="{DF69828B-7E1C-D446-9C79-3BD796617F6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D500DB3-DE3F-8240-90FD-BFAD87413A4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86021" name="Text Box 4">
            <a:extLst>
              <a:ext uri="{FF2B5EF4-FFF2-40B4-BE49-F238E27FC236}">
                <a16:creationId xmlns:a16="http://schemas.microsoft.com/office/drawing/2014/main" id="{C18F2CB1-7353-344F-AD25-57F445D8FA2C}"/>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6B12DC2-E6A9-AD4D-8DB7-B99313AF4B8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C767BED-68F1-9B48-8DAD-D647C0A5F3C3}"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837" r:id="rId1"/>
    <p:sldLayoutId id="2147488838" r:id="rId2"/>
    <p:sldLayoutId id="2147488839" r:id="rId3"/>
    <p:sldLayoutId id="2147488840" r:id="rId4"/>
    <p:sldLayoutId id="2147488841" r:id="rId5"/>
    <p:sldLayoutId id="2147488842" r:id="rId6"/>
    <p:sldLayoutId id="2147488843" r:id="rId7"/>
    <p:sldLayoutId id="2147488844" r:id="rId8"/>
    <p:sldLayoutId id="2147488845" r:id="rId9"/>
    <p:sldLayoutId id="2147488846" r:id="rId10"/>
    <p:sldLayoutId id="214748884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7042" name="Rectangle 1">
            <a:extLst>
              <a:ext uri="{FF2B5EF4-FFF2-40B4-BE49-F238E27FC236}">
                <a16:creationId xmlns:a16="http://schemas.microsoft.com/office/drawing/2014/main" id="{5F19FD06-B978-394E-A419-E0CCFBAAA5A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87043" name="Rectangle 2">
            <a:extLst>
              <a:ext uri="{FF2B5EF4-FFF2-40B4-BE49-F238E27FC236}">
                <a16:creationId xmlns:a16="http://schemas.microsoft.com/office/drawing/2014/main" id="{FC6B6EEC-ADEB-0044-B302-12D9D052F3A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DB129F9-63E0-154E-A73B-18EF1F2E841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87045" name="Text Box 4">
            <a:extLst>
              <a:ext uri="{FF2B5EF4-FFF2-40B4-BE49-F238E27FC236}">
                <a16:creationId xmlns:a16="http://schemas.microsoft.com/office/drawing/2014/main" id="{52FBBB2D-E3D0-3648-9365-47406C91C1F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C36E12F5-698E-FD42-910B-9664DCB6A62D}"/>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032D201F-6025-074B-BE94-F10869AEE241}"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848" r:id="rId1"/>
    <p:sldLayoutId id="2147488849" r:id="rId2"/>
    <p:sldLayoutId id="2147488850" r:id="rId3"/>
    <p:sldLayoutId id="2147488851" r:id="rId4"/>
    <p:sldLayoutId id="2147488852" r:id="rId5"/>
    <p:sldLayoutId id="2147488853" r:id="rId6"/>
    <p:sldLayoutId id="2147488854" r:id="rId7"/>
    <p:sldLayoutId id="2147488855" r:id="rId8"/>
    <p:sldLayoutId id="2147488856" r:id="rId9"/>
    <p:sldLayoutId id="2147488857" r:id="rId10"/>
    <p:sldLayoutId id="214748885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8066" name="Rectangle 1">
            <a:extLst>
              <a:ext uri="{FF2B5EF4-FFF2-40B4-BE49-F238E27FC236}">
                <a16:creationId xmlns:a16="http://schemas.microsoft.com/office/drawing/2014/main" id="{8DACA440-B38F-674E-9400-8AAC5F7B427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88067" name="Rectangle 2">
            <a:extLst>
              <a:ext uri="{FF2B5EF4-FFF2-40B4-BE49-F238E27FC236}">
                <a16:creationId xmlns:a16="http://schemas.microsoft.com/office/drawing/2014/main" id="{D2C2570F-BAD4-C14F-853A-D8A65DEC574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1854156F-2E0E-044E-B1B0-0D6CC3B90C9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88069" name="Text Box 4">
            <a:extLst>
              <a:ext uri="{FF2B5EF4-FFF2-40B4-BE49-F238E27FC236}">
                <a16:creationId xmlns:a16="http://schemas.microsoft.com/office/drawing/2014/main" id="{66EDDF6C-6A6D-494B-B3FB-7CFAC22EB4AF}"/>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57D082C6-7CE0-C147-BD05-BA6C9899EE4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545A0690-E108-B94E-9A0D-882F81E8374D}"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859" r:id="rId1"/>
    <p:sldLayoutId id="2147488860" r:id="rId2"/>
    <p:sldLayoutId id="2147488861" r:id="rId3"/>
    <p:sldLayoutId id="2147488862" r:id="rId4"/>
    <p:sldLayoutId id="2147488863" r:id="rId5"/>
    <p:sldLayoutId id="2147488864" r:id="rId6"/>
    <p:sldLayoutId id="2147488865" r:id="rId7"/>
    <p:sldLayoutId id="2147488866" r:id="rId8"/>
    <p:sldLayoutId id="2147488867" r:id="rId9"/>
    <p:sldLayoutId id="2147488868" r:id="rId10"/>
    <p:sldLayoutId id="214748886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090" name="Rectangle 1">
            <a:extLst>
              <a:ext uri="{FF2B5EF4-FFF2-40B4-BE49-F238E27FC236}">
                <a16:creationId xmlns:a16="http://schemas.microsoft.com/office/drawing/2014/main" id="{9619D692-4A0F-D946-AB00-7402937C8368}"/>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89091" name="Rectangle 2">
            <a:extLst>
              <a:ext uri="{FF2B5EF4-FFF2-40B4-BE49-F238E27FC236}">
                <a16:creationId xmlns:a16="http://schemas.microsoft.com/office/drawing/2014/main" id="{5D8C6CD3-4F4D-FA4F-B106-6B61806439D4}"/>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03868BE4-8C41-8E44-BC45-90DCDDD3DEE8}"/>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89093" name="Text Box 4">
            <a:extLst>
              <a:ext uri="{FF2B5EF4-FFF2-40B4-BE49-F238E27FC236}">
                <a16:creationId xmlns:a16="http://schemas.microsoft.com/office/drawing/2014/main" id="{4FAF1D7C-C995-3C40-AFEB-8174CE8F2403}"/>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E50AAE6D-0236-C148-8EAB-690AA154833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71292324-ABD1-A740-9F8B-8ACB81D4B686}"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870" r:id="rId1"/>
    <p:sldLayoutId id="2147488871" r:id="rId2"/>
    <p:sldLayoutId id="2147488872" r:id="rId3"/>
    <p:sldLayoutId id="2147488873" r:id="rId4"/>
    <p:sldLayoutId id="2147488874" r:id="rId5"/>
    <p:sldLayoutId id="2147488875" r:id="rId6"/>
    <p:sldLayoutId id="2147488876" r:id="rId7"/>
    <p:sldLayoutId id="2147488877" r:id="rId8"/>
    <p:sldLayoutId id="2147488878" r:id="rId9"/>
    <p:sldLayoutId id="2147488879" r:id="rId10"/>
    <p:sldLayoutId id="214748888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0114" name="Rectangle 1">
            <a:extLst>
              <a:ext uri="{FF2B5EF4-FFF2-40B4-BE49-F238E27FC236}">
                <a16:creationId xmlns:a16="http://schemas.microsoft.com/office/drawing/2014/main" id="{7C787112-97FB-8048-A2F0-7A4A08397D51}"/>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90115" name="Rectangle 2">
            <a:extLst>
              <a:ext uri="{FF2B5EF4-FFF2-40B4-BE49-F238E27FC236}">
                <a16:creationId xmlns:a16="http://schemas.microsoft.com/office/drawing/2014/main" id="{74008D45-C0E3-2048-8A0D-C141126E6BB1}"/>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5E2C9277-5B94-4546-A06A-E4E1F11F3E1C}"/>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90117" name="Text Box 4">
            <a:extLst>
              <a:ext uri="{FF2B5EF4-FFF2-40B4-BE49-F238E27FC236}">
                <a16:creationId xmlns:a16="http://schemas.microsoft.com/office/drawing/2014/main" id="{19CB63FB-208E-6149-8013-3553D9963F03}"/>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F3039FD-D01D-6E41-9514-D6FF552C9E8D}"/>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2ADEB882-1A90-1546-8145-BDA4AD9B6BB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881" r:id="rId1"/>
    <p:sldLayoutId id="2147488882" r:id="rId2"/>
    <p:sldLayoutId id="2147488883" r:id="rId3"/>
    <p:sldLayoutId id="2147488884" r:id="rId4"/>
    <p:sldLayoutId id="2147488885" r:id="rId5"/>
    <p:sldLayoutId id="2147488886" r:id="rId6"/>
    <p:sldLayoutId id="2147488887" r:id="rId7"/>
    <p:sldLayoutId id="2147488888" r:id="rId8"/>
    <p:sldLayoutId id="2147488889" r:id="rId9"/>
    <p:sldLayoutId id="2147488890" r:id="rId10"/>
    <p:sldLayoutId id="214748889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1138" name="Rectangle 1">
            <a:extLst>
              <a:ext uri="{FF2B5EF4-FFF2-40B4-BE49-F238E27FC236}">
                <a16:creationId xmlns:a16="http://schemas.microsoft.com/office/drawing/2014/main" id="{9B45642F-CBE5-A64E-9EF6-672256C35DC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91139" name="Rectangle 2">
            <a:extLst>
              <a:ext uri="{FF2B5EF4-FFF2-40B4-BE49-F238E27FC236}">
                <a16:creationId xmlns:a16="http://schemas.microsoft.com/office/drawing/2014/main" id="{9130DAAE-C768-F14A-9CA0-53707CB13189}"/>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DB495308-25B1-DA4D-91CD-595B17EA41CB}"/>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91141" name="Text Box 4">
            <a:extLst>
              <a:ext uri="{FF2B5EF4-FFF2-40B4-BE49-F238E27FC236}">
                <a16:creationId xmlns:a16="http://schemas.microsoft.com/office/drawing/2014/main" id="{AD18FA14-91D8-0144-8ED0-8F7C6B8EA5B9}"/>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1CB511A-E82B-5D43-83E6-A501EC1D987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CD641D7-6358-704D-9B16-BB0D4C6EBCF9}"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892" r:id="rId1"/>
    <p:sldLayoutId id="2147488893" r:id="rId2"/>
    <p:sldLayoutId id="2147488894" r:id="rId3"/>
    <p:sldLayoutId id="2147488895" r:id="rId4"/>
    <p:sldLayoutId id="2147488896" r:id="rId5"/>
    <p:sldLayoutId id="2147488897" r:id="rId6"/>
    <p:sldLayoutId id="2147488898" r:id="rId7"/>
    <p:sldLayoutId id="2147488899" r:id="rId8"/>
    <p:sldLayoutId id="2147488900" r:id="rId9"/>
    <p:sldLayoutId id="2147488901" r:id="rId10"/>
    <p:sldLayoutId id="214748890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62" name="Rectangle 1">
            <a:extLst>
              <a:ext uri="{FF2B5EF4-FFF2-40B4-BE49-F238E27FC236}">
                <a16:creationId xmlns:a16="http://schemas.microsoft.com/office/drawing/2014/main" id="{2149B5C3-FC78-B847-8B5C-789689CF7860}"/>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92163" name="Rectangle 2">
            <a:extLst>
              <a:ext uri="{FF2B5EF4-FFF2-40B4-BE49-F238E27FC236}">
                <a16:creationId xmlns:a16="http://schemas.microsoft.com/office/drawing/2014/main" id="{FD601ABF-D38E-8F40-9DA1-42CD25B2CA0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6198D05-91FE-F746-9086-3F7F0E178716}"/>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92165" name="Text Box 4">
            <a:extLst>
              <a:ext uri="{FF2B5EF4-FFF2-40B4-BE49-F238E27FC236}">
                <a16:creationId xmlns:a16="http://schemas.microsoft.com/office/drawing/2014/main" id="{0A144645-8294-A04E-A4C5-D1CAAA84220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8C51848-33E0-8A46-9DAB-9EA5996DE91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96C560A9-0BED-CE49-8181-2DDC8B249AD8}"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903" r:id="rId1"/>
    <p:sldLayoutId id="2147488904" r:id="rId2"/>
    <p:sldLayoutId id="2147488905" r:id="rId3"/>
    <p:sldLayoutId id="2147488906" r:id="rId4"/>
    <p:sldLayoutId id="2147488907" r:id="rId5"/>
    <p:sldLayoutId id="2147488908" r:id="rId6"/>
    <p:sldLayoutId id="2147488909" r:id="rId7"/>
    <p:sldLayoutId id="2147488910" r:id="rId8"/>
    <p:sldLayoutId id="2147488911" r:id="rId9"/>
    <p:sldLayoutId id="2147488912" r:id="rId10"/>
    <p:sldLayoutId id="214748891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3186" name="Rectangle 1">
            <a:extLst>
              <a:ext uri="{FF2B5EF4-FFF2-40B4-BE49-F238E27FC236}">
                <a16:creationId xmlns:a16="http://schemas.microsoft.com/office/drawing/2014/main" id="{6BA9ABDB-C169-9C45-A44D-00B8D9810E8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93187" name="Rectangle 2">
            <a:extLst>
              <a:ext uri="{FF2B5EF4-FFF2-40B4-BE49-F238E27FC236}">
                <a16:creationId xmlns:a16="http://schemas.microsoft.com/office/drawing/2014/main" id="{013388D2-5849-8246-B055-BA8E42DF86F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93188" name="Text Box 3">
            <a:extLst>
              <a:ext uri="{FF2B5EF4-FFF2-40B4-BE49-F238E27FC236}">
                <a16:creationId xmlns:a16="http://schemas.microsoft.com/office/drawing/2014/main" id="{703FDB9D-E330-7E45-A010-D95531DA4FD5}"/>
              </a:ext>
            </a:extLst>
          </p:cNvPr>
          <p:cNvSpPr txBox="1">
            <a:spLocks noChangeArrowheads="1"/>
          </p:cNvSpPr>
          <p:nvPr/>
        </p:nvSpPr>
        <p:spPr bwMode="auto">
          <a:xfrm>
            <a:off x="457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93189" name="Text Box 4">
            <a:extLst>
              <a:ext uri="{FF2B5EF4-FFF2-40B4-BE49-F238E27FC236}">
                <a16:creationId xmlns:a16="http://schemas.microsoft.com/office/drawing/2014/main" id="{A3EAE548-83D8-F44D-939A-EC75AC82D008}"/>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1952EBAC-E96B-BD42-9DCB-D3B3BD5ABEF8}"/>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DE5E5A68-6BE4-C14D-911B-F27FED277216}"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914" r:id="rId1"/>
    <p:sldLayoutId id="2147488915" r:id="rId2"/>
    <p:sldLayoutId id="2147488916" r:id="rId3"/>
    <p:sldLayoutId id="2147488917" r:id="rId4"/>
    <p:sldLayoutId id="2147488918" r:id="rId5"/>
    <p:sldLayoutId id="2147488919" r:id="rId6"/>
    <p:sldLayoutId id="2147488920" r:id="rId7"/>
    <p:sldLayoutId id="2147488921" r:id="rId8"/>
    <p:sldLayoutId id="2147488922" r:id="rId9"/>
    <p:sldLayoutId id="2147488923" r:id="rId10"/>
    <p:sldLayoutId id="214748892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8" name="Rectangle 1">
            <a:extLst>
              <a:ext uri="{FF2B5EF4-FFF2-40B4-BE49-F238E27FC236}">
                <a16:creationId xmlns:a16="http://schemas.microsoft.com/office/drawing/2014/main" id="{64B02F80-6DED-3749-9F53-927428251D4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9219" name="Rectangle 2">
            <a:extLst>
              <a:ext uri="{FF2B5EF4-FFF2-40B4-BE49-F238E27FC236}">
                <a16:creationId xmlns:a16="http://schemas.microsoft.com/office/drawing/2014/main" id="{68C3088F-C71E-6E40-88E3-8A3EC6DA9E56}"/>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28B9AD7-FE7E-7A4B-812A-9D053C410F1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endParaRPr/>
          </a:p>
        </p:txBody>
      </p:sp>
      <p:sp>
        <p:nvSpPr>
          <p:cNvPr id="9221" name="Text Box 4">
            <a:extLst>
              <a:ext uri="{FF2B5EF4-FFF2-40B4-BE49-F238E27FC236}">
                <a16:creationId xmlns:a16="http://schemas.microsoft.com/office/drawing/2014/main" id="{061896E3-B67F-4549-B9DC-EEABF9475AA3}"/>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DC6EA21-B9FB-6743-8A05-3FEE07C53205}"/>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1">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alibri"/>
                <a:ea typeface="Microsoft YaHei"/>
                <a:cs typeface="Lucida Sans Unicode" pitchFamily="34"/>
              </a:defRPr>
            </a:lvl1pPr>
          </a:lstStyle>
          <a:p>
            <a:pPr>
              <a:defRPr/>
            </a:pPr>
            <a:fld id="{24D30D62-F049-8C40-9EB6-81380898766E}"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012" r:id="rId1"/>
    <p:sldLayoutId id="2147488013" r:id="rId2"/>
    <p:sldLayoutId id="2147488014" r:id="rId3"/>
    <p:sldLayoutId id="2147488015" r:id="rId4"/>
    <p:sldLayoutId id="2147488016" r:id="rId5"/>
    <p:sldLayoutId id="2147488017" r:id="rId6"/>
    <p:sldLayoutId id="2147488018" r:id="rId7"/>
    <p:sldLayoutId id="2147488019" r:id="rId8"/>
    <p:sldLayoutId id="2147488020" r:id="rId9"/>
    <p:sldLayoutId id="2147488021" r:id="rId10"/>
    <p:sldLayoutId id="214748802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Rectangle 1">
            <a:extLst>
              <a:ext uri="{FF2B5EF4-FFF2-40B4-BE49-F238E27FC236}">
                <a16:creationId xmlns:a16="http://schemas.microsoft.com/office/drawing/2014/main" id="{DC8E8030-7628-804E-B9A0-0EAD3C29821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94211" name="Rectangle 2">
            <a:extLst>
              <a:ext uri="{FF2B5EF4-FFF2-40B4-BE49-F238E27FC236}">
                <a16:creationId xmlns:a16="http://schemas.microsoft.com/office/drawing/2014/main" id="{41444D8D-C4FE-9F49-A519-3C25F19D4DA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96A0A1A6-AF12-4F4B-AA9F-4C45D47785EA}"/>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94213" name="Text Box 4">
            <a:extLst>
              <a:ext uri="{FF2B5EF4-FFF2-40B4-BE49-F238E27FC236}">
                <a16:creationId xmlns:a16="http://schemas.microsoft.com/office/drawing/2014/main" id="{13934CA1-7809-E744-8340-CD1A4DC53AA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D84BB5C-55AE-E541-977D-B63FF4496B39}"/>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717D3317-EF3B-6647-88DB-39396F88B38A}"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925" r:id="rId1"/>
    <p:sldLayoutId id="2147488926" r:id="rId2"/>
    <p:sldLayoutId id="2147488927" r:id="rId3"/>
    <p:sldLayoutId id="2147488928" r:id="rId4"/>
    <p:sldLayoutId id="2147488929" r:id="rId5"/>
    <p:sldLayoutId id="2147488930" r:id="rId6"/>
    <p:sldLayoutId id="2147488931" r:id="rId7"/>
    <p:sldLayoutId id="2147488932" r:id="rId8"/>
    <p:sldLayoutId id="2147488933" r:id="rId9"/>
    <p:sldLayoutId id="2147488934" r:id="rId10"/>
    <p:sldLayoutId id="2147488935"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5234" name="Rectangle 1">
            <a:extLst>
              <a:ext uri="{FF2B5EF4-FFF2-40B4-BE49-F238E27FC236}">
                <a16:creationId xmlns:a16="http://schemas.microsoft.com/office/drawing/2014/main" id="{DD8BA69A-564E-0A4C-B781-38F034A2C8AA}"/>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95235" name="Rectangle 2">
            <a:extLst>
              <a:ext uri="{FF2B5EF4-FFF2-40B4-BE49-F238E27FC236}">
                <a16:creationId xmlns:a16="http://schemas.microsoft.com/office/drawing/2014/main" id="{B36FE418-32A5-2748-BD68-53D559DA3D7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8DC65263-EEFC-2C49-BBD3-B2FD93AE0C6E}"/>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95237" name="Text Box 4">
            <a:extLst>
              <a:ext uri="{FF2B5EF4-FFF2-40B4-BE49-F238E27FC236}">
                <a16:creationId xmlns:a16="http://schemas.microsoft.com/office/drawing/2014/main" id="{E37CD05C-3617-904E-A1C7-22304D7A594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2E7F431E-1E2F-7943-9206-B2ECD10232A2}"/>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DE583464-08BF-6247-B368-09411289CFDE}"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936" r:id="rId1"/>
    <p:sldLayoutId id="2147488937" r:id="rId2"/>
    <p:sldLayoutId id="2147488938" r:id="rId3"/>
    <p:sldLayoutId id="2147488939" r:id="rId4"/>
    <p:sldLayoutId id="2147488940" r:id="rId5"/>
    <p:sldLayoutId id="2147488941" r:id="rId6"/>
    <p:sldLayoutId id="2147488942" r:id="rId7"/>
    <p:sldLayoutId id="2147488943" r:id="rId8"/>
    <p:sldLayoutId id="2147488944" r:id="rId9"/>
    <p:sldLayoutId id="2147488945" r:id="rId10"/>
    <p:sldLayoutId id="2147488946"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6258" name="Rectangle 1">
            <a:extLst>
              <a:ext uri="{FF2B5EF4-FFF2-40B4-BE49-F238E27FC236}">
                <a16:creationId xmlns:a16="http://schemas.microsoft.com/office/drawing/2014/main" id="{18A59D05-4E70-1F4F-AAD5-931ABF2FA4C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96259" name="Rectangle 2">
            <a:extLst>
              <a:ext uri="{FF2B5EF4-FFF2-40B4-BE49-F238E27FC236}">
                <a16:creationId xmlns:a16="http://schemas.microsoft.com/office/drawing/2014/main" id="{62742361-733F-2641-9440-12FF990866B0}"/>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48D7F08-A8CE-B646-AE83-8B7BB740C88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96261" name="Text Box 4">
            <a:extLst>
              <a:ext uri="{FF2B5EF4-FFF2-40B4-BE49-F238E27FC236}">
                <a16:creationId xmlns:a16="http://schemas.microsoft.com/office/drawing/2014/main" id="{4A815625-EF18-604C-BAA0-AAE6FF9EA401}"/>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9B07A3DC-90FB-F24D-AB8D-1B047C8DC893}"/>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F4FA0B3-2E76-354D-8225-ABDCA2AD6B99}"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7282" name="Rectangle 1">
            <a:extLst>
              <a:ext uri="{FF2B5EF4-FFF2-40B4-BE49-F238E27FC236}">
                <a16:creationId xmlns:a16="http://schemas.microsoft.com/office/drawing/2014/main" id="{650E79E2-E552-794A-A675-717602B8CE49}"/>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97283" name="Rectangle 2">
            <a:extLst>
              <a:ext uri="{FF2B5EF4-FFF2-40B4-BE49-F238E27FC236}">
                <a16:creationId xmlns:a16="http://schemas.microsoft.com/office/drawing/2014/main" id="{92D2F453-350D-694B-8FA8-D86EF49B851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A7266273-F29D-B640-B95B-29D1E72D231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97285" name="Text Box 4">
            <a:extLst>
              <a:ext uri="{FF2B5EF4-FFF2-40B4-BE49-F238E27FC236}">
                <a16:creationId xmlns:a16="http://schemas.microsoft.com/office/drawing/2014/main" id="{88762AE4-01BC-0448-B0CA-EF56E5364B0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33053CBA-D185-0141-B3C0-A809A9C87301}"/>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B6BDC071-044B-7C40-B169-8E62F881708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958" r:id="rId1"/>
    <p:sldLayoutId id="2147488959" r:id="rId2"/>
    <p:sldLayoutId id="2147488960" r:id="rId3"/>
    <p:sldLayoutId id="2147488961" r:id="rId4"/>
    <p:sldLayoutId id="2147488962" r:id="rId5"/>
    <p:sldLayoutId id="2147488963" r:id="rId6"/>
    <p:sldLayoutId id="2147488964" r:id="rId7"/>
    <p:sldLayoutId id="2147488965" r:id="rId8"/>
    <p:sldLayoutId id="2147488966" r:id="rId9"/>
    <p:sldLayoutId id="2147488967" r:id="rId10"/>
    <p:sldLayoutId id="2147488968"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8306" name="Rectangle 1">
            <a:extLst>
              <a:ext uri="{FF2B5EF4-FFF2-40B4-BE49-F238E27FC236}">
                <a16:creationId xmlns:a16="http://schemas.microsoft.com/office/drawing/2014/main" id="{3F0287CF-4499-B34F-ACD8-9A7941950DD5}"/>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98307" name="Rectangle 2">
            <a:extLst>
              <a:ext uri="{FF2B5EF4-FFF2-40B4-BE49-F238E27FC236}">
                <a16:creationId xmlns:a16="http://schemas.microsoft.com/office/drawing/2014/main" id="{26A581BD-544F-7A45-89C2-93F1B8E8547F}"/>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7BE1C89-2A1A-8E48-BB7D-7907BEF41E45}"/>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98309" name="Text Box 4">
            <a:extLst>
              <a:ext uri="{FF2B5EF4-FFF2-40B4-BE49-F238E27FC236}">
                <a16:creationId xmlns:a16="http://schemas.microsoft.com/office/drawing/2014/main" id="{2728104C-C092-4C48-8610-497A0E652697}"/>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BAE3044-CCD0-8441-9B6C-AB2E0A40B77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5EFFB09-A9B2-C34A-82A2-F586F91642C8}"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969" r:id="rId1"/>
    <p:sldLayoutId id="2147488970" r:id="rId2"/>
    <p:sldLayoutId id="2147488971" r:id="rId3"/>
    <p:sldLayoutId id="2147488972" r:id="rId4"/>
    <p:sldLayoutId id="2147488973" r:id="rId5"/>
    <p:sldLayoutId id="2147488974" r:id="rId6"/>
    <p:sldLayoutId id="2147488975" r:id="rId7"/>
    <p:sldLayoutId id="2147488976" r:id="rId8"/>
    <p:sldLayoutId id="2147488977" r:id="rId9"/>
    <p:sldLayoutId id="2147488978" r:id="rId10"/>
    <p:sldLayoutId id="2147488979"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9330" name="Rectangle 1">
            <a:extLst>
              <a:ext uri="{FF2B5EF4-FFF2-40B4-BE49-F238E27FC236}">
                <a16:creationId xmlns:a16="http://schemas.microsoft.com/office/drawing/2014/main" id="{8EAA8F75-2E78-AE44-9E54-16CC494399F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99331" name="Rectangle 2">
            <a:extLst>
              <a:ext uri="{FF2B5EF4-FFF2-40B4-BE49-F238E27FC236}">
                <a16:creationId xmlns:a16="http://schemas.microsoft.com/office/drawing/2014/main" id="{A2AFBD23-ADDF-654B-B670-9464F51FF6CC}"/>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34E7A906-EE1C-CE4C-9561-A79F4FDFFA7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99333" name="Text Box 4">
            <a:extLst>
              <a:ext uri="{FF2B5EF4-FFF2-40B4-BE49-F238E27FC236}">
                <a16:creationId xmlns:a16="http://schemas.microsoft.com/office/drawing/2014/main" id="{8797C524-1247-4346-B17D-AE2A94020234}"/>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FFBD8BF2-B685-5642-A3DE-806895D59C6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87FB3EE3-F515-8B4D-8165-14DC917ABE24}"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980" r:id="rId1"/>
    <p:sldLayoutId id="2147488981" r:id="rId2"/>
    <p:sldLayoutId id="2147488982" r:id="rId3"/>
    <p:sldLayoutId id="2147488983" r:id="rId4"/>
    <p:sldLayoutId id="2147488984" r:id="rId5"/>
    <p:sldLayoutId id="2147488985" r:id="rId6"/>
    <p:sldLayoutId id="2147488986" r:id="rId7"/>
    <p:sldLayoutId id="2147488987" r:id="rId8"/>
    <p:sldLayoutId id="2147488988" r:id="rId9"/>
    <p:sldLayoutId id="2147488989" r:id="rId10"/>
    <p:sldLayoutId id="2147488990"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0354" name="Rectangle 1">
            <a:extLst>
              <a:ext uri="{FF2B5EF4-FFF2-40B4-BE49-F238E27FC236}">
                <a16:creationId xmlns:a16="http://schemas.microsoft.com/office/drawing/2014/main" id="{FC271C3E-DD6A-0646-8AA2-1662538C36D4}"/>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0355" name="Rectangle 2">
            <a:extLst>
              <a:ext uri="{FF2B5EF4-FFF2-40B4-BE49-F238E27FC236}">
                <a16:creationId xmlns:a16="http://schemas.microsoft.com/office/drawing/2014/main" id="{9CE31294-E791-CE4D-BC61-9C2248E54E2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2A48BA7B-AD10-C745-AA58-443BDC0283A9}"/>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00357" name="Text Box 4">
            <a:extLst>
              <a:ext uri="{FF2B5EF4-FFF2-40B4-BE49-F238E27FC236}">
                <a16:creationId xmlns:a16="http://schemas.microsoft.com/office/drawing/2014/main" id="{5FBB64AB-17FB-2D4D-9663-7269F8CEBC42}"/>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79710AFE-FB5E-7349-A50E-B45C201392DE}"/>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3DEBF285-6E58-114B-AEA9-A21E67CD9849}" type="slidenum">
              <a:rPr/>
              <a:pPr>
                <a:defRPr/>
              </a:pPr>
              <a:t>‹#›</a:t>
            </a:fld>
            <a:endParaRPr/>
          </a:p>
        </p:txBody>
      </p:sp>
    </p:spTree>
  </p:cSld>
  <p:clrMap bg1="lt1" tx1="dk1" bg2="lt2" tx2="dk2" accent1="accent1" accent2="accent2" accent3="accent3" accent4="accent4" accent5="accent5" accent6="accent6" hlink="hlink" folHlink="folHlink"/>
  <p:sldLayoutIdLst>
    <p:sldLayoutId id="2147488991" r:id="rId1"/>
    <p:sldLayoutId id="2147488992" r:id="rId2"/>
    <p:sldLayoutId id="2147488993" r:id="rId3"/>
    <p:sldLayoutId id="2147488994" r:id="rId4"/>
    <p:sldLayoutId id="2147488995" r:id="rId5"/>
    <p:sldLayoutId id="2147488996" r:id="rId6"/>
    <p:sldLayoutId id="2147488997" r:id="rId7"/>
    <p:sldLayoutId id="2147488998" r:id="rId8"/>
    <p:sldLayoutId id="2147488999" r:id="rId9"/>
    <p:sldLayoutId id="2147489000" r:id="rId10"/>
    <p:sldLayoutId id="2147489001"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1378" name="Rectangle 1">
            <a:extLst>
              <a:ext uri="{FF2B5EF4-FFF2-40B4-BE49-F238E27FC236}">
                <a16:creationId xmlns:a16="http://schemas.microsoft.com/office/drawing/2014/main" id="{A5C354A5-7F3B-B643-9BDF-3EE773B7697B}"/>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1379" name="Rectangle 2">
            <a:extLst>
              <a:ext uri="{FF2B5EF4-FFF2-40B4-BE49-F238E27FC236}">
                <a16:creationId xmlns:a16="http://schemas.microsoft.com/office/drawing/2014/main" id="{D7A6B391-89FE-664E-A31C-80FD6A970BDB}"/>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4D64FD3F-F4ED-AB46-8353-DE220DDDF28F}"/>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01381" name="Text Box 4">
            <a:extLst>
              <a:ext uri="{FF2B5EF4-FFF2-40B4-BE49-F238E27FC236}">
                <a16:creationId xmlns:a16="http://schemas.microsoft.com/office/drawing/2014/main" id="{DA303EC5-2CA8-C144-8DCE-22B2D4C940B6}"/>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B7AC11B4-A229-394C-A3D6-BBE8B6548F2C}"/>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13BB367A-A086-5D44-AFF8-BE18B7D900D1}"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002" r:id="rId1"/>
    <p:sldLayoutId id="2147489003" r:id="rId2"/>
    <p:sldLayoutId id="2147489004" r:id="rId3"/>
    <p:sldLayoutId id="2147489005" r:id="rId4"/>
    <p:sldLayoutId id="2147489006" r:id="rId5"/>
    <p:sldLayoutId id="2147489007" r:id="rId6"/>
    <p:sldLayoutId id="2147489008" r:id="rId7"/>
    <p:sldLayoutId id="2147489009" r:id="rId8"/>
    <p:sldLayoutId id="2147489010" r:id="rId9"/>
    <p:sldLayoutId id="2147489011" r:id="rId10"/>
    <p:sldLayoutId id="2147489012"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02" name="Rectangle 1">
            <a:extLst>
              <a:ext uri="{FF2B5EF4-FFF2-40B4-BE49-F238E27FC236}">
                <a16:creationId xmlns:a16="http://schemas.microsoft.com/office/drawing/2014/main" id="{C8DAF0DA-E5E4-904A-8A95-AA9FE678B1E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2403" name="Rectangle 2">
            <a:extLst>
              <a:ext uri="{FF2B5EF4-FFF2-40B4-BE49-F238E27FC236}">
                <a16:creationId xmlns:a16="http://schemas.microsoft.com/office/drawing/2014/main" id="{1D3F00C1-D66E-334A-93BE-01D90B9D103D}"/>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B9166880-547A-6240-A238-D59D364A6407}"/>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02405" name="Text Box 4">
            <a:extLst>
              <a:ext uri="{FF2B5EF4-FFF2-40B4-BE49-F238E27FC236}">
                <a16:creationId xmlns:a16="http://schemas.microsoft.com/office/drawing/2014/main" id="{2C15C874-2072-D648-9703-C5B61D8936EB}"/>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966EA1A-A0E6-1949-83F4-34CE0449124F}"/>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FB719033-7CD1-5546-A5A6-2B1CE206EE57}"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013" r:id="rId1"/>
    <p:sldLayoutId id="2147489014" r:id="rId2"/>
    <p:sldLayoutId id="2147489015" r:id="rId3"/>
    <p:sldLayoutId id="2147489016" r:id="rId4"/>
    <p:sldLayoutId id="2147489017" r:id="rId5"/>
    <p:sldLayoutId id="2147489018" r:id="rId6"/>
    <p:sldLayoutId id="2147489019" r:id="rId7"/>
    <p:sldLayoutId id="2147489020" r:id="rId8"/>
    <p:sldLayoutId id="2147489021" r:id="rId9"/>
    <p:sldLayoutId id="2147489022" r:id="rId10"/>
    <p:sldLayoutId id="2147489023"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3426" name="Rectangle 1">
            <a:extLst>
              <a:ext uri="{FF2B5EF4-FFF2-40B4-BE49-F238E27FC236}">
                <a16:creationId xmlns:a16="http://schemas.microsoft.com/office/drawing/2014/main" id="{6F48B180-B3EA-C24C-B8D1-CD8330363A07}"/>
              </a:ext>
            </a:extLst>
          </p:cNvPr>
          <p:cNvSpPr txBox="1">
            <a:spLocks noGrp="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ctr" anchorCtr="1" compatLnSpc="1">
            <a:prstTxWarp prst="textNoShape">
              <a:avLst/>
            </a:prstTxWarp>
          </a:bodyPr>
          <a:lstStyle/>
          <a:p>
            <a:pPr lvl="0"/>
            <a:r>
              <a:rPr lang="en-GB" altLang="ru-RU"/>
              <a:t>Для правки текста заглавия щёлкните мышью</a:t>
            </a:r>
          </a:p>
        </p:txBody>
      </p:sp>
      <p:sp>
        <p:nvSpPr>
          <p:cNvPr id="103427" name="Rectangle 2">
            <a:extLst>
              <a:ext uri="{FF2B5EF4-FFF2-40B4-BE49-F238E27FC236}">
                <a16:creationId xmlns:a16="http://schemas.microsoft.com/office/drawing/2014/main" id="{CFC4A1FD-2653-B246-B586-EA6B5409F885}"/>
              </a:ext>
            </a:extLst>
          </p:cNvPr>
          <p:cNvSpPr txBox="1">
            <a:spLocks noGrp="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004" tIns="46798" rIns="90004" bIns="46798" numCol="1" anchor="t" anchorCtr="0" compatLnSpc="1">
            <a:prstTxWarp prst="textNoShape">
              <a:avLst/>
            </a:prstTxWarp>
          </a:bodyPr>
          <a:lstStyle/>
          <a:p>
            <a:pPr lvl="0"/>
            <a:r>
              <a:rPr lang="en-GB" altLang="ru-RU"/>
              <a:t>Для правки структуры щёлкните мышью</a:t>
            </a:r>
          </a:p>
          <a:p>
            <a:pPr lvl="1"/>
            <a:r>
              <a:rPr lang="en-GB" altLang="ru-RU"/>
              <a:t>Второй уровень структуры</a:t>
            </a:r>
          </a:p>
          <a:p>
            <a:pPr lvl="2"/>
            <a:r>
              <a:rPr lang="en-GB" altLang="ru-RU"/>
              <a:t>Третий уровень структуры</a:t>
            </a:r>
          </a:p>
          <a:p>
            <a:pPr lvl="3"/>
            <a:r>
              <a:rPr lang="en-GB" altLang="ru-RU"/>
              <a:t>Четвёртый уровень структуры</a:t>
            </a:r>
          </a:p>
          <a:p>
            <a:pPr lvl="4"/>
            <a:r>
              <a:rPr lang="en-GB" altLang="ru-RU"/>
              <a:t>Пятый уровень структуры</a:t>
            </a:r>
          </a:p>
          <a:p>
            <a:pPr lvl="4"/>
            <a:r>
              <a:rPr lang="en-GB" altLang="ru-RU"/>
              <a:t>Шестой уровень структуры</a:t>
            </a:r>
          </a:p>
          <a:p>
            <a:pPr lvl="4"/>
            <a:r>
              <a:rPr lang="en-GB" altLang="ru-RU"/>
              <a:t>Седьмой уровень структуры</a:t>
            </a:r>
          </a:p>
        </p:txBody>
      </p:sp>
      <p:sp>
        <p:nvSpPr>
          <p:cNvPr id="4" name="Rectangle 3">
            <a:extLst>
              <a:ext uri="{FF2B5EF4-FFF2-40B4-BE49-F238E27FC236}">
                <a16:creationId xmlns:a16="http://schemas.microsoft.com/office/drawing/2014/main" id="{7F60627B-F14F-C54F-9AF7-C926ABA8FC20}"/>
              </a:ext>
            </a:extLst>
          </p:cNvPr>
          <p:cNvSpPr txBox="1">
            <a:spLocks noGrp="1"/>
          </p:cNvSpPr>
          <p:nvPr>
            <p:ph type="dt" sz="half" idx="2"/>
          </p:nvPr>
        </p:nvSpPr>
        <p:spPr>
          <a:xfrm>
            <a:off x="457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l"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endParaRPr/>
          </a:p>
        </p:txBody>
      </p:sp>
      <p:sp>
        <p:nvSpPr>
          <p:cNvPr id="103429" name="Text Box 4">
            <a:extLst>
              <a:ext uri="{FF2B5EF4-FFF2-40B4-BE49-F238E27FC236}">
                <a16:creationId xmlns:a16="http://schemas.microsoft.com/office/drawing/2014/main" id="{39EA9CFB-07C4-8C4A-92B9-68F879E90D1A}"/>
              </a:ext>
            </a:extLst>
          </p:cNvPr>
          <p:cNvSpPr txBox="1">
            <a:spLocks noChangeArrowheads="1"/>
          </p:cNvSpPr>
          <p:nvPr/>
        </p:nvSpPr>
        <p:spPr bwMode="auto">
          <a:xfrm>
            <a:off x="3124200" y="6356350"/>
            <a:ext cx="2895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6" name="Rectangle 5">
            <a:extLst>
              <a:ext uri="{FF2B5EF4-FFF2-40B4-BE49-F238E27FC236}">
                <a16:creationId xmlns:a16="http://schemas.microsoft.com/office/drawing/2014/main" id="{DD3C9F3B-C42E-C244-8817-716BBA338EC6}"/>
              </a:ext>
            </a:extLst>
          </p:cNvPr>
          <p:cNvSpPr txBox="1">
            <a:spLocks noGrp="1"/>
          </p:cNvSpPr>
          <p:nvPr>
            <p:ph type="sldNum" sz="quarter" idx="4"/>
          </p:nvPr>
        </p:nvSpPr>
        <p:spPr>
          <a:xfrm>
            <a:off x="6553200" y="6356350"/>
            <a:ext cx="2132013" cy="363538"/>
          </a:xfrm>
          <a:prstGeom prst="rect">
            <a:avLst/>
          </a:prstGeom>
          <a:noFill/>
          <a:ln>
            <a:noFill/>
          </a:ln>
        </p:spPr>
        <p:txBody>
          <a:bodyPr vert="horz" wrap="square" lIns="90004" tIns="46798" rIns="90004" bIns="46798" anchor="ctr" anchorCtr="0" compatLnSpc="1">
            <a:noAutofit/>
          </a:bodyPr>
          <a:lstStyle>
            <a:lvl1pPr marL="0" marR="0" lvl="0" indent="0" algn="r" defTabSz="449263" rtl="0" eaLnBrk="1" fontAlgn="auto" hangingPunct="0">
              <a:lnSpc>
                <a:spcPct val="100000"/>
              </a:lnSpc>
              <a:spcBef>
                <a:spcPts val="0"/>
              </a:spcBef>
              <a:spcAft>
                <a:spcPts val="0"/>
              </a:spcAft>
              <a:buNone/>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lang="ru-RU" sz="1200" b="0" i="0" u="none" strike="noStrike" kern="1200" cap="none" spc="0" baseline="0" smtClean="0">
                <a:solidFill>
                  <a:srgbClr val="898989"/>
                </a:solidFill>
                <a:uFillTx/>
                <a:latin typeface="Comic Sans MS" pitchFamily="66"/>
                <a:ea typeface="Microsoft YaHei"/>
                <a:cs typeface="Lucida Sans Unicode" pitchFamily="34"/>
              </a:defRPr>
            </a:lvl1pPr>
          </a:lstStyle>
          <a:p>
            <a:pPr>
              <a:defRPr/>
            </a:pPr>
            <a:fld id="{29CA8D7C-3593-8A47-9778-DA3E64B59BDB}" type="slidenum">
              <a:rPr/>
              <a:pPr>
                <a:defRPr/>
              </a:pPr>
              <a:t>‹#›</a:t>
            </a:fld>
            <a:endParaRPr/>
          </a:p>
        </p:txBody>
      </p:sp>
    </p:spTree>
  </p:cSld>
  <p:clrMap bg1="lt1" tx1="dk1" bg2="lt2" tx2="dk2" accent1="accent1" accent2="accent2" accent3="accent3" accent4="accent4" accent5="accent5" accent6="accent6" hlink="hlink" folHlink="folHlink"/>
  <p:sldLayoutIdLst>
    <p:sldLayoutId id="2147489024" r:id="rId1"/>
    <p:sldLayoutId id="2147489025" r:id="rId2"/>
    <p:sldLayoutId id="2147489026" r:id="rId3"/>
    <p:sldLayoutId id="2147489027" r:id="rId4"/>
    <p:sldLayoutId id="2147489028" r:id="rId5"/>
    <p:sldLayoutId id="2147489029" r:id="rId6"/>
    <p:sldLayoutId id="2147489030" r:id="rId7"/>
    <p:sldLayoutId id="2147489031" r:id="rId8"/>
    <p:sldLayoutId id="2147489032" r:id="rId9"/>
    <p:sldLayoutId id="2147489033" r:id="rId10"/>
    <p:sldLayoutId id="2147489034" r:id="rId11"/>
  </p:sldLayoutIdLst>
  <p:transition spd="slow"/>
  <p:txStyles>
    <p:titleStyle>
      <a:lvl1pPr algn="ctr" defTabSz="449263" rtl="0" eaLnBrk="0" fontAlgn="base" hangingPunct="0">
        <a:spcBef>
          <a:spcPct val="0"/>
        </a:spcBef>
        <a:spcAft>
          <a:spcPct val="0"/>
        </a:spcAft>
        <a:defRPr lang="en-GB" sz="4400">
          <a:solidFill>
            <a:srgbClr val="000000"/>
          </a:solidFill>
          <a:latin typeface="Calibri"/>
          <a:ea typeface="Microsoft YaHei"/>
          <a:cs typeface="Microsoft YaHei"/>
        </a:defRPr>
      </a:lvl1pPr>
      <a:lvl2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5pPr>
      <a:lvl6pPr marL="4572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6pPr>
      <a:lvl7pPr marL="9144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7pPr>
      <a:lvl8pPr marL="13716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8pPr>
      <a:lvl9pPr marL="1828800" algn="ctr" defTabSz="449263" rtl="0" eaLnBrk="0" fontAlgn="base" hangingPunct="0">
        <a:spcBef>
          <a:spcPct val="0"/>
        </a:spcBef>
        <a:spcAft>
          <a:spcPct val="0"/>
        </a:spcAft>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defRPr lang="en-GB" sz="3200">
          <a:solidFill>
            <a:srgbClr val="000000"/>
          </a:solidFill>
          <a:latin typeface="Calibri"/>
          <a:ea typeface="Microsoft YaHei"/>
          <a:cs typeface="Microsoft YaHei"/>
        </a:defRPr>
      </a:lvl1pPr>
      <a:lvl2pPr marL="742950" lvl="1" indent="-285750" algn="l" defTabSz="449263" rtl="0" eaLnBrk="0" fontAlgn="base" hangingPunct="0">
        <a:spcBef>
          <a:spcPts val="700"/>
        </a:spcBef>
        <a:spcAft>
          <a:spcPct val="0"/>
        </a:spcAft>
        <a:defRPr lang="en-GB" sz="2800">
          <a:solidFill>
            <a:srgbClr val="000000"/>
          </a:solidFill>
          <a:latin typeface="Calibri"/>
          <a:ea typeface="Microsoft YaHei"/>
          <a:cs typeface="Microsoft YaHei"/>
        </a:defRPr>
      </a:lvl2pPr>
      <a:lvl3pPr marL="1143000" lvl="2" indent="-228600" algn="l" defTabSz="449263" rtl="0" eaLnBrk="0" fontAlgn="base" hangingPunct="0">
        <a:spcBef>
          <a:spcPts val="600"/>
        </a:spcBef>
        <a:spcAft>
          <a:spcPct val="0"/>
        </a:spcAft>
        <a:defRPr lang="en-GB" sz="2400">
          <a:solidFill>
            <a:srgbClr val="000000"/>
          </a:solidFill>
          <a:latin typeface="Calibri"/>
          <a:ea typeface="Microsoft YaHei"/>
          <a:cs typeface="Microsoft YaHei"/>
        </a:defRPr>
      </a:lvl3pPr>
      <a:lvl4pPr marL="1600200" lvl="3"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4pPr>
      <a:lvl5pPr marL="2057400" lvl="4" indent="-228600" algn="l" defTabSz="449263" rtl="0" eaLnBrk="0" fontAlgn="base" hangingPunct="0">
        <a:spcBef>
          <a:spcPts val="500"/>
        </a:spcBef>
        <a:spcAft>
          <a:spcPct val="0"/>
        </a:spcAft>
        <a:defRPr lang="en-GB" sz="2000">
          <a:solidFill>
            <a:srgbClr val="000000"/>
          </a:solidFill>
          <a:latin typeface="Calibri"/>
          <a:ea typeface="Microsoft YaHei"/>
          <a:cs typeface="Microsoft YaHei"/>
        </a:defRPr>
      </a:lvl5pPr>
      <a:lvl6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6pPr>
      <a:lvl7pPr marL="2057400" marR="0" lvl="4" indent="-228600" algn="l" defTabSz="449263" rtl="0" fontAlgn="auto" hangingPunct="0">
        <a:lnSpc>
          <a:spcPct val="100000"/>
        </a:lnSpc>
        <a:spcBef>
          <a:spcPts val="500"/>
        </a:spcBef>
        <a:spcAft>
          <a:spcPts val="0"/>
        </a:spcAft>
        <a:buNone/>
        <a:tabLst/>
        <a:defRPr lang="en-GB" sz="2000" b="0" i="0" u="none" strike="noStrike" kern="0" cap="none" spc="0" baseline="0">
          <a:solidFill>
            <a:srgbClr val="000000"/>
          </a:solidFill>
          <a:uFillTx/>
          <a:latin typeface="Calibri"/>
          <a:ea typeface="Microsoft YaHei"/>
          <a:cs typeface="Microsoft YaHei"/>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3.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7" Type="http://schemas.openxmlformats.org/officeDocument/2006/relationships/image" Target="../media/image37.png"/><Relationship Id="rId2" Type="http://schemas.openxmlformats.org/officeDocument/2006/relationships/slideLayout" Target="../slideLayouts/slideLayout1500.xml"/><Relationship Id="rId1" Type="http://schemas.openxmlformats.org/officeDocument/2006/relationships/vmlDrawing" Target="../drawings/vmlDrawing1.vml"/><Relationship Id="rId6" Type="http://schemas.openxmlformats.org/officeDocument/2006/relationships/image" Target="../media/image35.png"/><Relationship Id="rId5" Type="http://schemas.openxmlformats.org/officeDocument/2006/relationships/oleObject" Target="../embeddings/oleObject1.bin"/><Relationship Id="rId4" Type="http://schemas.openxmlformats.org/officeDocument/2006/relationships/image" Target="../media/image36.png"/></Relationships>
</file>

<file path=ppt/slides/_rels/slide12.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notesSlide" Target="../notesSlides/notesSlide12.xml"/><Relationship Id="rId7" Type="http://schemas.openxmlformats.org/officeDocument/2006/relationships/image" Target="../media/image39.jpeg"/><Relationship Id="rId2" Type="http://schemas.openxmlformats.org/officeDocument/2006/relationships/slideLayout" Target="../slideLayouts/slideLayout1500.xml"/><Relationship Id="rId1" Type="http://schemas.openxmlformats.org/officeDocument/2006/relationships/vmlDrawing" Target="../drawings/vmlDrawing2.vml"/><Relationship Id="rId6" Type="http://schemas.openxmlformats.org/officeDocument/2006/relationships/image" Target="../media/image38.jpeg"/><Relationship Id="rId5" Type="http://schemas.openxmlformats.org/officeDocument/2006/relationships/image" Target="../media/image35.png"/><Relationship Id="rId4" Type="http://schemas.openxmlformats.org/officeDocument/2006/relationships/oleObject" Target="../embeddings/oleObject2.bin"/></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2.xml"/></Relationships>
</file>

<file path=ppt/slides/_rels/slide1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4.xml"/><Relationship Id="rId1" Type="http://schemas.openxmlformats.org/officeDocument/2006/relationships/slideLayout" Target="../slideLayouts/slideLayout1307.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15.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45.png"/><Relationship Id="rId7" Type="http://schemas.openxmlformats.org/officeDocument/2006/relationships/image" Target="../media/image49.png"/><Relationship Id="rId2" Type="http://schemas.openxmlformats.org/officeDocument/2006/relationships/notesSlide" Target="../notesSlides/notesSlide15.xml"/><Relationship Id="rId1" Type="http://schemas.openxmlformats.org/officeDocument/2006/relationships/slideLayout" Target="../slideLayouts/slideLayout1312.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6.png"/></Relationships>
</file>

<file path=ppt/slides/_rels/slide16.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51.png"/><Relationship Id="rId7" Type="http://schemas.openxmlformats.org/officeDocument/2006/relationships/image" Target="https://cms-results.web.cern.ch/cms-results/public-results/preliminary-results/EXO-19-019/CMS-PAS-EXO-19-019_Figure_002-b.png" TargetMode="External"/><Relationship Id="rId2" Type="http://schemas.openxmlformats.org/officeDocument/2006/relationships/notesSlide" Target="../notesSlides/notesSlide16.xml"/><Relationship Id="rId1" Type="http://schemas.openxmlformats.org/officeDocument/2006/relationships/slideLayout" Target="../slideLayouts/slideLayout1302.xml"/><Relationship Id="rId6" Type="http://schemas.openxmlformats.org/officeDocument/2006/relationships/image" Target="../media/image53.png"/><Relationship Id="rId5" Type="http://schemas.openxmlformats.org/officeDocument/2006/relationships/image" Target="https://cms-results.web.cern.ch/cms-results/public-results/preliminary-results/EXO-19-019/CMS-PAS-EXO-19-019_Figure_001-b.png" TargetMode="External"/><Relationship Id="rId10" Type="http://schemas.openxmlformats.org/officeDocument/2006/relationships/image" Target="../media/image55.emf"/><Relationship Id="rId4" Type="http://schemas.openxmlformats.org/officeDocument/2006/relationships/image" Target="../media/image52.png"/><Relationship Id="rId9" Type="http://schemas.openxmlformats.org/officeDocument/2006/relationships/image" Target="https://cms-results.web.cern.ch/cms-results/public-results/publications/SMP-17-001/CMS-SMP-17-001_Figure_006.png" TargetMode="External"/></Relationships>
</file>

<file path=ppt/slides/_rels/slide17.xml.rels><?xml version="1.0" encoding="UTF-8" standalone="yes"?>
<Relationships xmlns="http://schemas.openxmlformats.org/package/2006/relationships"><Relationship Id="rId8" Type="http://schemas.openxmlformats.org/officeDocument/2006/relationships/image" Target="../media/image61.png"/><Relationship Id="rId3" Type="http://schemas.openxmlformats.org/officeDocument/2006/relationships/image" Target="../media/image56.png"/><Relationship Id="rId7" Type="http://schemas.openxmlformats.org/officeDocument/2006/relationships/image" Target="../media/image60.png"/><Relationship Id="rId2" Type="http://schemas.openxmlformats.org/officeDocument/2006/relationships/notesSlide" Target="../notesSlides/notesSlide17.xml"/><Relationship Id="rId1" Type="http://schemas.openxmlformats.org/officeDocument/2006/relationships/slideLayout" Target="../slideLayouts/slideLayout1312.xml"/><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57.png"/></Relationships>
</file>

<file path=ppt/slides/_rels/slide1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8.xml"/><Relationship Id="rId1" Type="http://schemas.openxmlformats.org/officeDocument/2006/relationships/slideLayout" Target="../slideLayouts/slideLayout1380.xml"/><Relationship Id="rId5" Type="http://schemas.openxmlformats.org/officeDocument/2006/relationships/image" Target="../media/image64.emf"/><Relationship Id="rId4" Type="http://schemas.openxmlformats.org/officeDocument/2006/relationships/image" Target="../media/image63.jpeg"/></Relationships>
</file>

<file path=ppt/slides/_rels/slide1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9.xml"/><Relationship Id="rId1" Type="http://schemas.openxmlformats.org/officeDocument/2006/relationships/slideLayout" Target="../slideLayouts/slideLayout1380.xml"/><Relationship Id="rId5" Type="http://schemas.openxmlformats.org/officeDocument/2006/relationships/image" Target="../media/image67.png"/><Relationship Id="rId4" Type="http://schemas.openxmlformats.org/officeDocument/2006/relationships/image" Target="../media/image66.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2.xml"/><Relationship Id="rId1" Type="http://schemas.openxmlformats.org/officeDocument/2006/relationships/slideLayout" Target="../slideLayouts/slideLayout1671.xml"/><Relationship Id="rId6" Type="http://schemas.openxmlformats.org/officeDocument/2006/relationships/image" Target="../media/image71.png"/><Relationship Id="rId5" Type="http://schemas.openxmlformats.org/officeDocument/2006/relationships/image" Target="../media/image70.jpeg"/><Relationship Id="rId4" Type="http://schemas.openxmlformats.org/officeDocument/2006/relationships/image" Target="../media/image69.jpeg"/></Relationships>
</file>

<file path=ppt/slides/_rels/slide23.xml.rels><?xml version="1.0" encoding="UTF-8" standalone="yes"?>
<Relationships xmlns="http://schemas.openxmlformats.org/package/2006/relationships"><Relationship Id="rId3" Type="http://schemas.openxmlformats.org/officeDocument/2006/relationships/image" Target="../media/image72.png"/><Relationship Id="rId7" Type="http://schemas.openxmlformats.org/officeDocument/2006/relationships/image" Target="../media/image75.png"/><Relationship Id="rId2" Type="http://schemas.openxmlformats.org/officeDocument/2006/relationships/notesSlide" Target="../notesSlides/notesSlide23.xml"/><Relationship Id="rId1" Type="http://schemas.openxmlformats.org/officeDocument/2006/relationships/slideLayout" Target="../slideLayouts/slideLayout1666.xml"/><Relationship Id="rId6" Type="http://schemas.microsoft.com/office/2007/relationships/hdphoto" Target="../media/hdphoto1.wdp"/><Relationship Id="rId5" Type="http://schemas.openxmlformats.org/officeDocument/2006/relationships/image" Target="../media/image74.png"/><Relationship Id="rId4" Type="http://schemas.openxmlformats.org/officeDocument/2006/relationships/image" Target="../media/image73.png"/></Relationships>
</file>

<file path=ppt/slides/_rels/slide2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24.xml"/><Relationship Id="rId1" Type="http://schemas.openxmlformats.org/officeDocument/2006/relationships/slideLayout" Target="../slideLayouts/slideLayout1666.xml"/><Relationship Id="rId5" Type="http://schemas.openxmlformats.org/officeDocument/2006/relationships/image" Target="../media/image78.png"/><Relationship Id="rId4" Type="http://schemas.openxmlformats.org/officeDocument/2006/relationships/image" Target="../media/image77.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27.xml"/><Relationship Id="rId1" Type="http://schemas.openxmlformats.org/officeDocument/2006/relationships/slideLayout" Target="../slideLayouts/slideLayout7.xml"/><Relationship Id="rId5" Type="http://schemas.openxmlformats.org/officeDocument/2006/relationships/image" Target="../media/image82.png"/><Relationship Id="rId4" Type="http://schemas.openxmlformats.org/officeDocument/2006/relationships/image" Target="../media/image81.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58.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30.xml"/><Relationship Id="rId1" Type="http://schemas.openxmlformats.org/officeDocument/2006/relationships/slideLayout" Target="../slideLayouts/slideLayout552.xml"/><Relationship Id="rId4" Type="http://schemas.openxmlformats.org/officeDocument/2006/relationships/image" Target="../media/image84.png"/></Relationships>
</file>

<file path=ppt/slides/_rels/slide31.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31.xml"/><Relationship Id="rId1" Type="http://schemas.openxmlformats.org/officeDocument/2006/relationships/slideLayout" Target="../slideLayouts/slideLayout552.xml"/></Relationships>
</file>

<file path=ppt/slides/_rels/slide3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32.xml"/><Relationship Id="rId1" Type="http://schemas.openxmlformats.org/officeDocument/2006/relationships/slideLayout" Target="../slideLayouts/slideLayout552.xml"/><Relationship Id="rId4" Type="http://schemas.openxmlformats.org/officeDocument/2006/relationships/image" Target="../media/image87.png"/></Relationships>
</file>

<file path=ppt/slides/_rels/slide33.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notesSlide" Target="../notesSlides/notesSlide33.xml"/><Relationship Id="rId1" Type="http://schemas.openxmlformats.org/officeDocument/2006/relationships/slideLayout" Target="../slideLayouts/slideLayout558.xml"/><Relationship Id="rId5" Type="http://schemas.openxmlformats.org/officeDocument/2006/relationships/image" Target="../media/image90.png"/><Relationship Id="rId4" Type="http://schemas.openxmlformats.org/officeDocument/2006/relationships/image" Target="../media/image89.emf"/></Relationships>
</file>

<file path=ppt/slides/_rels/slide34.xml.rels><?xml version="1.0" encoding="UTF-8" standalone="yes"?>
<Relationships xmlns="http://schemas.openxmlformats.org/package/2006/relationships"><Relationship Id="rId8" Type="http://schemas.microsoft.com/office/2007/relationships/diagramDrawing" Target="../diagrams/drawing1.xml"/><Relationship Id="rId13" Type="http://schemas.openxmlformats.org/officeDocument/2006/relationships/image" Target="../media/image99.jpg"/><Relationship Id="rId3" Type="http://schemas.openxmlformats.org/officeDocument/2006/relationships/image" Target="../media/image91.png"/><Relationship Id="rId7" Type="http://schemas.openxmlformats.org/officeDocument/2006/relationships/diagramColors" Target="../diagrams/colors1.xml"/><Relationship Id="rId12" Type="http://schemas.openxmlformats.org/officeDocument/2006/relationships/image" Target="../media/image98.png"/><Relationship Id="rId2" Type="http://schemas.openxmlformats.org/officeDocument/2006/relationships/notesSlide" Target="../notesSlides/notesSlide34.xml"/><Relationship Id="rId1" Type="http://schemas.openxmlformats.org/officeDocument/2006/relationships/slideLayout" Target="../slideLayouts/slideLayout2919.xml"/><Relationship Id="rId6" Type="http://schemas.openxmlformats.org/officeDocument/2006/relationships/diagramQuickStyle" Target="../diagrams/quickStyle1.xml"/><Relationship Id="rId11" Type="http://schemas.openxmlformats.org/officeDocument/2006/relationships/image" Target="../media/image97.png"/><Relationship Id="rId5" Type="http://schemas.openxmlformats.org/officeDocument/2006/relationships/diagramLayout" Target="../diagrams/layout1.xml"/><Relationship Id="rId10" Type="http://schemas.openxmlformats.org/officeDocument/2006/relationships/image" Target="../media/image96.png"/><Relationship Id="rId4" Type="http://schemas.openxmlformats.org/officeDocument/2006/relationships/diagramData" Target="../diagrams/data1.xml"/><Relationship Id="rId9" Type="http://schemas.openxmlformats.org/officeDocument/2006/relationships/image" Target="../media/image95.png"/></Relationships>
</file>

<file path=ppt/slides/_rels/slide35.xml.rels><?xml version="1.0" encoding="UTF-8" standalone="yes"?>
<Relationships xmlns="http://schemas.openxmlformats.org/package/2006/relationships"><Relationship Id="rId8" Type="http://schemas.openxmlformats.org/officeDocument/2006/relationships/image" Target="../media/image105.png"/><Relationship Id="rId3" Type="http://schemas.openxmlformats.org/officeDocument/2006/relationships/image" Target="../media/image100.png"/><Relationship Id="rId7" Type="http://schemas.openxmlformats.org/officeDocument/2006/relationships/image" Target="../media/image104.png"/><Relationship Id="rId2" Type="http://schemas.openxmlformats.org/officeDocument/2006/relationships/notesSlide" Target="../notesSlides/notesSlide35.xml"/><Relationship Id="rId1" Type="http://schemas.openxmlformats.org/officeDocument/2006/relationships/slideLayout" Target="../slideLayouts/slideLayout2919.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png"/><Relationship Id="rId9" Type="http://schemas.openxmlformats.org/officeDocument/2006/relationships/image" Target="../media/image106.png"/></Relationships>
</file>

<file path=ppt/slides/_rels/slide3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36.xml"/><Relationship Id="rId1" Type="http://schemas.openxmlformats.org/officeDocument/2006/relationships/slideLayout" Target="../slideLayouts/slideLayout2920.xml"/><Relationship Id="rId4" Type="http://schemas.openxmlformats.org/officeDocument/2006/relationships/image" Target="../media/image107.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3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108.jpeg"/><Relationship Id="rId7" Type="http://schemas.openxmlformats.org/officeDocument/2006/relationships/image" Target="../media/image112.png"/><Relationship Id="rId2" Type="http://schemas.openxmlformats.org/officeDocument/2006/relationships/notesSlide" Target="../notesSlides/notesSlide41.xml"/><Relationship Id="rId1" Type="http://schemas.openxmlformats.org/officeDocument/2006/relationships/slideLayout" Target="../slideLayouts/slideLayout382.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9.png"/></Relationships>
</file>

<file path=ppt/slides/_rels/slide4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42.xml"/><Relationship Id="rId1" Type="http://schemas.openxmlformats.org/officeDocument/2006/relationships/slideLayout" Target="../slideLayouts/slideLayout377.xml"/><Relationship Id="rId6" Type="http://schemas.openxmlformats.org/officeDocument/2006/relationships/image" Target="../media/image115.png"/><Relationship Id="rId5" Type="http://schemas.openxmlformats.org/officeDocument/2006/relationships/image" Target="../media/image114.png"/><Relationship Id="rId4" Type="http://schemas.openxmlformats.org/officeDocument/2006/relationships/image" Target="../media/image113.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77.xml"/></Relationships>
</file>

<file path=ppt/slides/_rels/slide4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44.xml"/><Relationship Id="rId1" Type="http://schemas.openxmlformats.org/officeDocument/2006/relationships/slideLayout" Target="../slideLayouts/slideLayout668.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17.png"/></Relationships>
</file>

<file path=ppt/slides/_rels/slide45.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129.png"/><Relationship Id="rId3" Type="http://schemas.openxmlformats.org/officeDocument/2006/relationships/image" Target="../media/image91.png"/><Relationship Id="rId7" Type="http://schemas.openxmlformats.org/officeDocument/2006/relationships/image" Target="../media/image123.png"/><Relationship Id="rId12" Type="http://schemas.openxmlformats.org/officeDocument/2006/relationships/image" Target="../media/image128.png"/><Relationship Id="rId2" Type="http://schemas.openxmlformats.org/officeDocument/2006/relationships/notesSlide" Target="../notesSlides/notesSlide45.xml"/><Relationship Id="rId1" Type="http://schemas.openxmlformats.org/officeDocument/2006/relationships/slideLayout" Target="../slideLayouts/slideLayout663.xml"/><Relationship Id="rId6" Type="http://schemas.openxmlformats.org/officeDocument/2006/relationships/image" Target="../media/image122.png"/><Relationship Id="rId11" Type="http://schemas.openxmlformats.org/officeDocument/2006/relationships/image" Target="../media/image127.png"/><Relationship Id="rId5" Type="http://schemas.openxmlformats.org/officeDocument/2006/relationships/image" Target="../media/image121.png"/><Relationship Id="rId15" Type="http://schemas.openxmlformats.org/officeDocument/2006/relationships/image" Target="../media/image131.png"/><Relationship Id="rId10" Type="http://schemas.openxmlformats.org/officeDocument/2006/relationships/image" Target="../media/image126.png"/><Relationship Id="rId4" Type="http://schemas.openxmlformats.org/officeDocument/2006/relationships/image" Target="../media/image120.png"/><Relationship Id="rId9" Type="http://schemas.openxmlformats.org/officeDocument/2006/relationships/image" Target="../media/image125.png"/><Relationship Id="rId14" Type="http://schemas.openxmlformats.org/officeDocument/2006/relationships/image" Target="../media/image130.png"/></Relationships>
</file>

<file path=ppt/slides/_rels/slide4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46.xml"/><Relationship Id="rId1" Type="http://schemas.openxmlformats.org/officeDocument/2006/relationships/slideLayout" Target="../slideLayouts/slideLayout663.xml"/><Relationship Id="rId5" Type="http://schemas.openxmlformats.org/officeDocument/2006/relationships/image" Target="../media/image133.jpeg"/><Relationship Id="rId4" Type="http://schemas.openxmlformats.org/officeDocument/2006/relationships/image" Target="../media/image132.png"/></Relationships>
</file>

<file path=ppt/slides/_rels/slide4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47.xml"/><Relationship Id="rId1" Type="http://schemas.openxmlformats.org/officeDocument/2006/relationships/slideLayout" Target="../slideLayouts/slideLayout668.xml"/><Relationship Id="rId4" Type="http://schemas.openxmlformats.org/officeDocument/2006/relationships/image" Target="../media/image134.png"/></Relationships>
</file>

<file path=ppt/slides/_rels/slide4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48.xml"/><Relationship Id="rId1" Type="http://schemas.openxmlformats.org/officeDocument/2006/relationships/slideLayout" Target="../slideLayouts/slideLayout663.xml"/><Relationship Id="rId6" Type="http://schemas.openxmlformats.org/officeDocument/2006/relationships/image" Target="../media/image137.png"/><Relationship Id="rId5" Type="http://schemas.openxmlformats.org/officeDocument/2006/relationships/image" Target="../media/image136.png"/><Relationship Id="rId4" Type="http://schemas.openxmlformats.org/officeDocument/2006/relationships/image" Target="../media/image135.png"/></Relationships>
</file>

<file path=ppt/slides/_rels/slide49.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49.xml"/><Relationship Id="rId1" Type="http://schemas.openxmlformats.org/officeDocument/2006/relationships/slideLayout" Target="../slideLayouts/slideLayout663.xml"/><Relationship Id="rId5" Type="http://schemas.openxmlformats.org/officeDocument/2006/relationships/image" Target="../media/image139.png"/><Relationship Id="rId4" Type="http://schemas.openxmlformats.org/officeDocument/2006/relationships/image" Target="../media/image138.png"/></Relationships>
</file>

<file path=ppt/slides/_rels/slide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8.emf"/><Relationship Id="rId18" Type="http://schemas.openxmlformats.org/officeDocument/2006/relationships/image" Target="../media/image15.png"/><Relationship Id="rId3" Type="http://schemas.openxmlformats.org/officeDocument/2006/relationships/image" Target="../media/image3.png"/><Relationship Id="rId21" Type="http://schemas.openxmlformats.org/officeDocument/2006/relationships/image" Target="../media/image18.png"/><Relationship Id="rId7" Type="http://schemas.openxmlformats.org/officeDocument/2006/relationships/image" Target="../media/image5.png"/><Relationship Id="rId12" Type="http://schemas.openxmlformats.org/officeDocument/2006/relationships/image" Target="../media/image10.png"/><Relationship Id="rId17" Type="http://schemas.openxmlformats.org/officeDocument/2006/relationships/image" Target="../media/image14.png"/><Relationship Id="rId2" Type="http://schemas.openxmlformats.org/officeDocument/2006/relationships/notesSlide" Target="../notesSlides/notesSlide5.xml"/><Relationship Id="rId16" Type="http://schemas.openxmlformats.org/officeDocument/2006/relationships/image" Target="../media/image13.png"/><Relationship Id="rId20" Type="http://schemas.openxmlformats.org/officeDocument/2006/relationships/image" Target="../media/image17.png"/><Relationship Id="rId1" Type="http://schemas.openxmlformats.org/officeDocument/2006/relationships/slideLayout" Target="../slideLayouts/slideLayout983.xml"/><Relationship Id="rId6" Type="http://schemas.openxmlformats.org/officeDocument/2006/relationships/image" Target="../media/image5.emf"/><Relationship Id="rId11" Type="http://schemas.openxmlformats.org/officeDocument/2006/relationships/image" Target="../media/image9.png"/><Relationship Id="rId5" Type="http://schemas.openxmlformats.org/officeDocument/2006/relationships/image" Target="../media/image31.png"/><Relationship Id="rId15" Type="http://schemas.openxmlformats.org/officeDocument/2006/relationships/image" Target="../media/image12.png"/><Relationship Id="rId10" Type="http://schemas.openxmlformats.org/officeDocument/2006/relationships/image" Target="../media/image7.jpeg"/><Relationship Id="rId19" Type="http://schemas.openxmlformats.org/officeDocument/2006/relationships/image" Target="../media/image16.png"/><Relationship Id="rId4" Type="http://schemas.openxmlformats.org/officeDocument/2006/relationships/image" Target="../media/image4.png"/><Relationship Id="rId9" Type="http://schemas.openxmlformats.org/officeDocument/2006/relationships/image" Target="../media/image7.png"/><Relationship Id="rId14" Type="http://schemas.openxmlformats.org/officeDocument/2006/relationships/image" Target="../media/image11.png"/></Relationships>
</file>

<file path=ppt/slides/_rels/slide50.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0.xml"/><Relationship Id="rId1" Type="http://schemas.openxmlformats.org/officeDocument/2006/relationships/slideLayout" Target="../slideLayouts/slideLayout663.xml"/><Relationship Id="rId4" Type="http://schemas.openxmlformats.org/officeDocument/2006/relationships/image" Target="../media/image140.png"/></Relationships>
</file>

<file path=ppt/slides/_rels/slide5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1.xml"/><Relationship Id="rId1" Type="http://schemas.openxmlformats.org/officeDocument/2006/relationships/slideLayout" Target="../slideLayouts/slideLayout663.xml"/><Relationship Id="rId6" Type="http://schemas.openxmlformats.org/officeDocument/2006/relationships/image" Target="../media/image143.png"/><Relationship Id="rId5" Type="http://schemas.openxmlformats.org/officeDocument/2006/relationships/image" Target="../media/image142.png"/><Relationship Id="rId4" Type="http://schemas.openxmlformats.org/officeDocument/2006/relationships/image" Target="../media/image141.png"/></Relationships>
</file>

<file path=ppt/slides/_rels/slide52.xml.rels><?xml version="1.0" encoding="UTF-8" standalone="yes"?>
<Relationships xmlns="http://schemas.openxmlformats.org/package/2006/relationships"><Relationship Id="rId8" Type="http://schemas.openxmlformats.org/officeDocument/2006/relationships/image" Target="../media/image148.png"/><Relationship Id="rId3" Type="http://schemas.openxmlformats.org/officeDocument/2006/relationships/image" Target="../media/image91.png"/><Relationship Id="rId7" Type="http://schemas.openxmlformats.org/officeDocument/2006/relationships/image" Target="../media/image147.png"/><Relationship Id="rId2" Type="http://schemas.openxmlformats.org/officeDocument/2006/relationships/notesSlide" Target="../notesSlides/notesSlide52.xml"/><Relationship Id="rId1" Type="http://schemas.openxmlformats.org/officeDocument/2006/relationships/slideLayout" Target="../slideLayouts/slideLayout663.xml"/><Relationship Id="rId6" Type="http://schemas.openxmlformats.org/officeDocument/2006/relationships/image" Target="../media/image146.png"/><Relationship Id="rId5" Type="http://schemas.openxmlformats.org/officeDocument/2006/relationships/image" Target="../media/image145.png"/><Relationship Id="rId10" Type="http://schemas.openxmlformats.org/officeDocument/2006/relationships/image" Target="../media/image150.jpeg"/><Relationship Id="rId4" Type="http://schemas.openxmlformats.org/officeDocument/2006/relationships/image" Target="../media/image144.png"/><Relationship Id="rId9" Type="http://schemas.openxmlformats.org/officeDocument/2006/relationships/image" Target="../media/image149.png"/></Relationships>
</file>

<file path=ppt/slides/_rels/slide5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3.xml"/><Relationship Id="rId1" Type="http://schemas.openxmlformats.org/officeDocument/2006/relationships/slideLayout" Target="../slideLayouts/slideLayout668.xml"/></Relationships>
</file>

<file path=ppt/slides/_rels/slide6.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983.xml"/><Relationship Id="rId6" Type="http://schemas.openxmlformats.org/officeDocument/2006/relationships/image" Target="../media/image21.png"/><Relationship Id="rId5" Type="http://schemas.openxmlformats.org/officeDocument/2006/relationships/image" Target="../media/image4.png"/><Relationship Id="rId4" Type="http://schemas.openxmlformats.org/officeDocument/2006/relationships/image" Target="../media/image20.png"/></Relationships>
</file>

<file path=ppt/slides/_rels/slide7.xml.rels><?xml version="1.0" encoding="UTF-8" standalone="yes"?>
<Relationships xmlns="http://schemas.openxmlformats.org/package/2006/relationships"><Relationship Id="rId3" Type="http://schemas.openxmlformats.org/officeDocument/2006/relationships/hyperlink" Target="https://ep-news.web.cern.ch/sites/ep-news.web.cern.ch/files/NA61-a.JPG" TargetMode="External"/><Relationship Id="rId2" Type="http://schemas.openxmlformats.org/officeDocument/2006/relationships/notesSlide" Target="../notesSlides/notesSlide7.xml"/><Relationship Id="rId1" Type="http://schemas.openxmlformats.org/officeDocument/2006/relationships/slideLayout" Target="../slideLayouts/slideLayout618.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jpeg"/></Relationships>
</file>

<file path=ppt/slides/_rels/slide8.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8.xml"/><Relationship Id="rId1" Type="http://schemas.openxmlformats.org/officeDocument/2006/relationships/slideLayout" Target="../slideLayouts/slideLayout805.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9.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31.emf"/><Relationship Id="rId7"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795.xml"/><Relationship Id="rId6" Type="http://schemas.openxmlformats.org/officeDocument/2006/relationships/image" Target="../media/image34.emf"/><Relationship Id="rId5" Type="http://schemas.openxmlformats.org/officeDocument/2006/relationships/image" Target="../media/image33.emf"/><Relationship Id="rId4" Type="http://schemas.openxmlformats.org/officeDocument/2006/relationships/image" Target="../media/image32.emf"/></Relationships>
</file>

<file path=ppt/slides/slide1.xml><?xml version="1.0" encoding="utf-8"?>
<p:sld xmlns:a="http://schemas.openxmlformats.org/drawingml/2006/main" xmlns:r="http://schemas.openxmlformats.org/officeDocument/2006/relationships" xmlns:p="http://schemas.openxmlformats.org/presentationml/2006/main">
  <p:cSld name="Slide1">
    <p:spTree>
      <p:nvGrpSpPr>
        <p:cNvPr id="1" name=""/>
        <p:cNvGrpSpPr/>
        <p:nvPr/>
      </p:nvGrpSpPr>
      <p:grpSpPr>
        <a:xfrm>
          <a:off x="0" y="0"/>
          <a:ext cx="0" cy="0"/>
          <a:chOff x="0" y="0"/>
          <a:chExt cx="0" cy="0"/>
        </a:xfrm>
      </p:grpSpPr>
      <p:sp>
        <p:nvSpPr>
          <p:cNvPr id="367618" name="Text Box 1">
            <a:extLst>
              <a:ext uri="{FF2B5EF4-FFF2-40B4-BE49-F238E27FC236}">
                <a16:creationId xmlns:a16="http://schemas.microsoft.com/office/drawing/2014/main" id="{D4FA78D5-5CB8-034C-85E6-BAF302BCD31B}"/>
              </a:ext>
            </a:extLst>
          </p:cNvPr>
          <p:cNvSpPr txBox="1">
            <a:spLocks noChangeArrowheads="1"/>
          </p:cNvSpPr>
          <p:nvPr/>
        </p:nvSpPr>
        <p:spPr bwMode="auto">
          <a:xfrm>
            <a:off x="6553200" y="6253163"/>
            <a:ext cx="2124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2994DC04-61F6-1D49-89A9-314F5B3F5564}" type="slidenum">
              <a:rPr lang="en-GB" altLang="ru-RU" sz="1200">
                <a:solidFill>
                  <a:srgbClr val="000000"/>
                </a:solidFill>
                <a:latin typeface="Times New Roman" panose="02020603050405020304" pitchFamily="18" charset="0"/>
                <a:cs typeface="Lucida Sans Unicode" panose="020B0602030504020204" pitchFamily="34" charset="0"/>
              </a:rPr>
              <a:pPr algn="r" eaLnBrk="1" hangingPunct="1"/>
              <a:t>1</a:t>
            </a:fld>
            <a:endParaRPr lang="en-GB" altLang="ru-RU" sz="1200">
              <a:solidFill>
                <a:srgbClr val="000000"/>
              </a:solidFill>
              <a:latin typeface="Times New Roman" panose="02020603050405020304" pitchFamily="18" charset="0"/>
              <a:cs typeface="Lucida Sans Unicode" panose="020B0602030504020204" pitchFamily="34" charset="0"/>
            </a:endParaRPr>
          </a:p>
        </p:txBody>
      </p:sp>
      <p:sp>
        <p:nvSpPr>
          <p:cNvPr id="3" name="Rectangle 2">
            <a:extLst>
              <a:ext uri="{FF2B5EF4-FFF2-40B4-BE49-F238E27FC236}">
                <a16:creationId xmlns:a16="http://schemas.microsoft.com/office/drawing/2014/main" id="{C7CF0EDD-64F7-8643-9CF1-8CF4B3CE144D}"/>
              </a:ext>
            </a:extLst>
          </p:cNvPr>
          <p:cNvSpPr txBox="1">
            <a:spLocks noGrp="1"/>
          </p:cNvSpPr>
          <p:nvPr>
            <p:ph type="title"/>
          </p:nvPr>
        </p:nvSpPr>
        <p:spPr>
          <a:xfrm>
            <a:off x="0" y="1484313"/>
            <a:ext cx="9144000" cy="3384550"/>
          </a:xfrm>
        </p:spPr>
        <p:txBody>
          <a:bodyPr>
            <a:noAutofit/>
          </a:bodyPr>
          <a:lstStyle/>
          <a:p>
            <a:pPr eaLnBrk="1" fontAlgn="auto">
              <a:spcBef>
                <a:spcPts val="0"/>
              </a:spcBef>
              <a:spcAft>
                <a:spcPts val="0"/>
              </a:spcAft>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 pos="8985251" algn="l"/>
              </a:tabLst>
              <a:defRPr/>
            </a:pPr>
            <a:r>
              <a:rPr sz="3600" dirty="0">
                <a:effectLst>
                  <a:outerShdw dist="38096" dir="2700000">
                    <a:srgbClr val="000000"/>
                  </a:outerShdw>
                </a:effectLst>
              </a:rPr>
              <a:t>Progress of implementation of </a:t>
            </a:r>
            <a:br>
              <a:rPr sz="3600" dirty="0">
                <a:effectLst>
                  <a:outerShdw dist="38096" dir="2700000">
                    <a:srgbClr val="000000"/>
                  </a:outerShdw>
                </a:effectLst>
              </a:rPr>
            </a:br>
            <a:r>
              <a:rPr sz="3600" dirty="0">
                <a:effectLst>
                  <a:outerShdw dist="38096" dir="2700000">
                    <a:srgbClr val="000000"/>
                  </a:outerShdw>
                </a:effectLst>
              </a:rPr>
              <a:t>the Seven-year plan for the development of JINR for 2017-2023</a:t>
            </a:r>
            <a:br>
              <a:rPr sz="3600" dirty="0">
                <a:effectLst>
                  <a:outerShdw dist="38096" dir="2700000">
                    <a:srgbClr val="000000"/>
                  </a:outerShdw>
                </a:effectLst>
              </a:rPr>
            </a:br>
            <a:r>
              <a:rPr sz="3600" dirty="0">
                <a:effectLst>
                  <a:outerShdw dist="38096" dir="2700000">
                    <a:srgbClr val="000000"/>
                  </a:outerShdw>
                </a:effectLst>
              </a:rPr>
              <a:t>in its major sections and proposals</a:t>
            </a:r>
            <a:br>
              <a:rPr sz="3600" dirty="0">
                <a:effectLst>
                  <a:outerShdw dist="38096" dir="2700000">
                    <a:srgbClr val="000000"/>
                  </a:outerShdw>
                </a:effectLst>
              </a:rPr>
            </a:br>
            <a:r>
              <a:rPr sz="3600" dirty="0">
                <a:effectLst>
                  <a:outerShdw dist="38096" dir="2700000">
                    <a:srgbClr val="000000"/>
                  </a:outerShdw>
                </a:effectLst>
              </a:rPr>
              <a:t>for the updates to the Plan:</a:t>
            </a:r>
            <a:br>
              <a:rPr sz="3600" dirty="0">
                <a:effectLst>
                  <a:outerShdw dist="38096" dir="2700000">
                    <a:srgbClr val="000000"/>
                  </a:outerShdw>
                </a:effectLst>
              </a:rPr>
            </a:br>
            <a:br>
              <a:rPr sz="3600" dirty="0">
                <a:effectLst>
                  <a:outerShdw dist="38096" dir="2700000">
                    <a:srgbClr val="000000"/>
                  </a:outerShdw>
                </a:effectLst>
              </a:rPr>
            </a:br>
            <a:r>
              <a:rPr sz="3200" dirty="0">
                <a:effectLst>
                  <a:outerShdw dist="38096" dir="2700000">
                    <a:srgbClr val="000000"/>
                  </a:outerShdw>
                </a:effectLst>
              </a:rPr>
              <a:t>Particle physics and high-energy heavy-ion physics</a:t>
            </a:r>
          </a:p>
        </p:txBody>
      </p:sp>
      <p:sp>
        <p:nvSpPr>
          <p:cNvPr id="4" name="Rectangle 3">
            <a:extLst>
              <a:ext uri="{FF2B5EF4-FFF2-40B4-BE49-F238E27FC236}">
                <a16:creationId xmlns:a16="http://schemas.microsoft.com/office/drawing/2014/main" id="{C9454F08-FBEA-5C46-87EC-82820D34DE6E}"/>
              </a:ext>
            </a:extLst>
          </p:cNvPr>
          <p:cNvSpPr txBox="1">
            <a:spLocks noGrp="1"/>
          </p:cNvSpPr>
          <p:nvPr>
            <p:ph type="subTitle" idx="4294967295"/>
          </p:nvPr>
        </p:nvSpPr>
        <p:spPr>
          <a:xfrm>
            <a:off x="804863" y="5591175"/>
            <a:ext cx="4127500" cy="1143000"/>
          </a:xfrm>
        </p:spPr>
        <p:txBody>
          <a:bodyPr lIns="90004" tIns="46798" rIns="90004" bIns="46798" anchorCtr="1">
            <a:noAutofit/>
          </a:bodyPr>
          <a:lstStyle/>
          <a:p>
            <a:pPr marL="0" indent="0" algn="ctr" eaLnBrk="1" fontAlgn="auto" hangingPunct="1">
              <a:lnSpc>
                <a:spcPct val="80000"/>
              </a:lnSpc>
              <a:spcBef>
                <a:spcPts val="900"/>
              </a:spcBef>
              <a:spcAft>
                <a:spcPts val="0"/>
              </a:spcAft>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a:pPr>
            <a:r>
              <a:rPr sz="3000" b="1">
                <a:solidFill>
                  <a:srgbClr val="99FF33"/>
                </a:solidFill>
                <a:effectLst>
                  <a:outerShdw dist="38096" dir="2700000">
                    <a:srgbClr val="000000"/>
                  </a:outerShdw>
                </a:effectLst>
              </a:rPr>
              <a:t>Richard Lednicky</a:t>
            </a:r>
          </a:p>
          <a:p>
            <a:pPr marL="0" indent="0" algn="ctr" eaLnBrk="1" fontAlgn="auto" hangingPunct="1">
              <a:lnSpc>
                <a:spcPct val="80000"/>
              </a:lnSpc>
              <a:spcBef>
                <a:spcPts val="450"/>
              </a:spcBef>
              <a:spcAft>
                <a:spcPts val="0"/>
              </a:spcAft>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a:pPr>
            <a:endParaRPr sz="1800">
              <a:solidFill>
                <a:srgbClr val="FFFF00"/>
              </a:solidFill>
              <a:effectLst>
                <a:outerShdw dist="38096" dir="2700000">
                  <a:srgbClr val="000000"/>
                </a:outerShdw>
              </a:effectLst>
            </a:endParaRPr>
          </a:p>
          <a:p>
            <a:pPr marL="0" indent="0" algn="ctr" eaLnBrk="1" fontAlgn="auto" hangingPunct="1">
              <a:lnSpc>
                <a:spcPct val="80000"/>
              </a:lnSpc>
              <a:spcBef>
                <a:spcPts val="500"/>
              </a:spcBef>
              <a:spcAft>
                <a:spcPts val="0"/>
              </a:spcAft>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a:pPr>
            <a:r>
              <a:rPr sz="2000" b="1" i="1">
                <a:solidFill>
                  <a:srgbClr val="99FF33"/>
                </a:solidFill>
                <a:effectLst>
                  <a:outerShdw dist="38096" dir="2700000">
                    <a:srgbClr val="000000"/>
                  </a:outerShdw>
                </a:effectLst>
              </a:rPr>
              <a:t>JINR,  Dubna</a:t>
            </a:r>
          </a:p>
        </p:txBody>
      </p:sp>
      <p:sp>
        <p:nvSpPr>
          <p:cNvPr id="367621" name="Rectangle 4">
            <a:extLst>
              <a:ext uri="{FF2B5EF4-FFF2-40B4-BE49-F238E27FC236}">
                <a16:creationId xmlns:a16="http://schemas.microsoft.com/office/drawing/2014/main" id="{857D5906-7843-6144-AFEE-0660B18B02D5}"/>
              </a:ext>
            </a:extLst>
          </p:cNvPr>
          <p:cNvSpPr>
            <a:spLocks noChangeArrowheads="1"/>
          </p:cNvSpPr>
          <p:nvPr/>
        </p:nvSpPr>
        <p:spPr bwMode="auto">
          <a:xfrm>
            <a:off x="6511925" y="330200"/>
            <a:ext cx="2632075"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r>
              <a:rPr lang="en-GB" altLang="ru-RU" sz="2000" b="1">
                <a:solidFill>
                  <a:srgbClr val="00FFFF"/>
                </a:solidFill>
                <a:latin typeface="Times New Roman" panose="02020603050405020304" pitchFamily="18" charset="0"/>
                <a:cs typeface="Lucida Sans Unicode" panose="020B0602030504020204" pitchFamily="34" charset="0"/>
              </a:rPr>
              <a:t>Scientific Council</a:t>
            </a:r>
          </a:p>
          <a:p>
            <a:pPr algn="r" eaLnBrk="1" hangingPunct="1"/>
            <a:r>
              <a:rPr lang="en-GB" altLang="ru-RU" sz="2000" b="1">
                <a:solidFill>
                  <a:srgbClr val="00FFFF"/>
                </a:solidFill>
                <a:latin typeface="Times New Roman" panose="02020603050405020304" pitchFamily="18" charset="0"/>
                <a:cs typeface="Lucida Sans Unicode" panose="020B0602030504020204" pitchFamily="34" charset="0"/>
              </a:rPr>
              <a:t>127</a:t>
            </a:r>
            <a:r>
              <a:rPr lang="en-GB" altLang="ru-RU" sz="2000" b="1" baseline="30000">
                <a:solidFill>
                  <a:srgbClr val="00FFFF"/>
                </a:solidFill>
                <a:latin typeface="Times New Roman" panose="02020603050405020304" pitchFamily="18" charset="0"/>
                <a:cs typeface="Lucida Sans Unicode" panose="020B0602030504020204" pitchFamily="34" charset="0"/>
              </a:rPr>
              <a:t>th</a:t>
            </a:r>
            <a:r>
              <a:rPr lang="en-GB" altLang="ru-RU" sz="2000" b="1">
                <a:solidFill>
                  <a:srgbClr val="00FFFF"/>
                </a:solidFill>
                <a:latin typeface="Times New Roman" panose="02020603050405020304" pitchFamily="18" charset="0"/>
                <a:cs typeface="Lucida Sans Unicode" panose="020B0602030504020204" pitchFamily="34" charset="0"/>
              </a:rPr>
              <a:t> meeting,</a:t>
            </a:r>
          </a:p>
          <a:p>
            <a:pPr algn="r" eaLnBrk="1" hangingPunct="1"/>
            <a:r>
              <a:rPr lang="en-GB" altLang="ru-RU" sz="2000" b="1">
                <a:solidFill>
                  <a:srgbClr val="00FFFF"/>
                </a:solidFill>
                <a:latin typeface="Times New Roman" panose="02020603050405020304" pitchFamily="18" charset="0"/>
                <a:cs typeface="Lucida Sans Unicode" panose="020B0602030504020204" pitchFamily="34" charset="0"/>
              </a:rPr>
              <a:t>20-21 February 2020</a:t>
            </a:r>
          </a:p>
        </p:txBody>
      </p:sp>
    </p:spTree>
  </p:cSld>
  <p:clrMapOvr>
    <a:masterClrMapping/>
  </p:clrMapOvr>
  <p:transition spd="slow"/>
</p:sld>
</file>

<file path=ppt/slides/slide10.xml><?xml version="1.0" encoding="utf-8"?>
<p:sld xmlns:a="http://schemas.openxmlformats.org/drawingml/2006/main" xmlns:r="http://schemas.openxmlformats.org/officeDocument/2006/relationships" xmlns:p="http://schemas.openxmlformats.org/presentationml/2006/main" showMasterSp="0">
  <p:cSld name="Slide9">
    <p:bg>
      <p:bgPr>
        <a:solidFill>
          <a:srgbClr val="E6E6E6"/>
        </a:solidFill>
        <a:effectLst/>
      </p:bgPr>
    </p:bg>
    <p:spTree>
      <p:nvGrpSpPr>
        <p:cNvPr id="1" name=""/>
        <p:cNvGrpSpPr/>
        <p:nvPr/>
      </p:nvGrpSpPr>
      <p:grpSpPr>
        <a:xfrm>
          <a:off x="0" y="0"/>
          <a:ext cx="0" cy="0"/>
          <a:chOff x="0" y="0"/>
          <a:chExt cx="0" cy="0"/>
        </a:xfrm>
      </p:grpSpPr>
      <p:sp>
        <p:nvSpPr>
          <p:cNvPr id="2" name="Text Box 1">
            <a:extLst>
              <a:ext uri="{FF2B5EF4-FFF2-40B4-BE49-F238E27FC236}">
                <a16:creationId xmlns:a16="http://schemas.microsoft.com/office/drawing/2014/main" id="{C1957C99-2FB1-C948-8316-4953460345BD}"/>
              </a:ext>
            </a:extLst>
          </p:cNvPr>
          <p:cNvSpPr txBox="1"/>
          <p:nvPr/>
        </p:nvSpPr>
        <p:spPr>
          <a:xfrm>
            <a:off x="152400" y="1989138"/>
            <a:ext cx="8943975" cy="3743325"/>
          </a:xfrm>
          <a:prstGeom prst="rect">
            <a:avLst/>
          </a:prstGeom>
          <a:noFill/>
          <a:ln>
            <a:noFill/>
          </a:ln>
        </p:spPr>
        <p:txBody>
          <a:bodyPr lIns="90004" tIns="46798" rIns="90004" bIns="46798" anchor="ctr"/>
          <a:lstStyle/>
          <a:p>
            <a:pPr defTabSz="449263" eaLnBrk="1" fontAlgn="auto">
              <a:lnSpc>
                <a:spcPct val="115000"/>
              </a:lnSpc>
              <a:spcBef>
                <a:spcPts val="0"/>
              </a:spcBef>
              <a:spcAft>
                <a:spcPts val="1000"/>
              </a:spcAft>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sz="1800" b="0" i="0" u="none" strike="noStrike" kern="0" cap="none" spc="0" baseline="0">
                <a:solidFill>
                  <a:srgbClr val="000000"/>
                </a:solidFill>
                <a:uFillTx/>
              </a:defRPr>
            </a:pPr>
            <a:r>
              <a:rPr lang="en-US" sz="2400" b="1" i="1">
                <a:solidFill>
                  <a:srgbClr val="E5E5FF"/>
                </a:solidFill>
                <a:effectLst>
                  <a:outerShdw dist="38096" dir="2700000">
                    <a:srgbClr val="000000"/>
                  </a:outerShdw>
                </a:effectLst>
                <a:latin typeface="Arial" pitchFamily="34"/>
                <a:cs typeface="Arial" pitchFamily="34"/>
              </a:rPr>
              <a:t>   </a:t>
            </a:r>
            <a:r>
              <a:rPr lang="en-US" sz="2400" b="1">
                <a:solidFill>
                  <a:srgbClr val="2D2DB9"/>
                </a:solidFill>
                <a:effectLst>
                  <a:outerShdw dist="38096" dir="2700000">
                    <a:srgbClr val="000000"/>
                  </a:outerShdw>
                </a:effectLst>
                <a:latin typeface="Arial" pitchFamily="34"/>
                <a:cs typeface="Lucida Sans Unicode" pitchFamily="34"/>
              </a:rPr>
              <a:t>At JINR</a:t>
            </a:r>
            <a:br>
              <a:rPr lang="en-US" sz="2000" b="1">
                <a:solidFill>
                  <a:srgbClr val="FF0000"/>
                </a:solidFill>
                <a:effectLst>
                  <a:outerShdw dist="38096" dir="2700000">
                    <a:srgbClr val="000000"/>
                  </a:outerShdw>
                </a:effectLst>
                <a:latin typeface="Arial" pitchFamily="34"/>
                <a:cs typeface="Lucida Sans Unicode" pitchFamily="34"/>
              </a:rPr>
            </a:br>
            <a:r>
              <a:rPr lang="en-US" sz="2000" i="1">
                <a:solidFill>
                  <a:srgbClr val="000000"/>
                </a:solidFill>
                <a:effectLst>
                  <a:outerShdw dist="38096" dir="2700000">
                    <a:srgbClr val="FFFFFF"/>
                  </a:outerShdw>
                </a:effectLst>
                <a:latin typeface="Arial" pitchFamily="34"/>
                <a:cs typeface="Lucida Sans Unicode" pitchFamily="34"/>
              </a:rPr>
              <a:t>-  experiments at the Nuclotron  polarized beams </a:t>
            </a:r>
            <a:r>
              <a:rPr lang="en-US" sz="2000" b="1">
                <a:solidFill>
                  <a:srgbClr val="2D2DB9"/>
                </a:solidFill>
                <a:effectLst>
                  <a:outerShdw dist="38096" dir="2700000">
                    <a:srgbClr val="000000"/>
                  </a:outerShdw>
                </a:effectLst>
                <a:latin typeface="Arial" pitchFamily="34"/>
                <a:cs typeface="Lucida Sans Unicode" pitchFamily="34"/>
              </a:rPr>
              <a:t>ALPOM, DSS, ..</a:t>
            </a:r>
            <a:br>
              <a:rPr lang="en-US" sz="2000" i="1">
                <a:solidFill>
                  <a:srgbClr val="000000"/>
                </a:solidFill>
                <a:effectLst>
                  <a:outerShdw dist="38096" dir="2700000">
                    <a:srgbClr val="FFFFFF"/>
                  </a:outerShdw>
                </a:effectLst>
                <a:latin typeface="Arial" pitchFamily="34"/>
                <a:cs typeface="Lucida Sans Unicode" pitchFamily="34"/>
              </a:rPr>
            </a:br>
            <a:r>
              <a:rPr lang="en-US" sz="2000" i="1">
                <a:solidFill>
                  <a:srgbClr val="000000"/>
                </a:solidFill>
                <a:effectLst>
                  <a:outerShdw dist="38096" dir="2700000">
                    <a:srgbClr val="FFFFFF"/>
                  </a:outerShdw>
                </a:effectLst>
                <a:latin typeface="Arial" pitchFamily="34"/>
                <a:cs typeface="Lucida Sans Unicode" pitchFamily="34"/>
              </a:rPr>
              <a:t>-  experiments in polarized collider mode using </a:t>
            </a:r>
            <a:r>
              <a:rPr lang="en-US" sz="2000" b="1">
                <a:solidFill>
                  <a:srgbClr val="2D2DB9"/>
                </a:solidFill>
                <a:effectLst>
                  <a:outerShdw dist="38096" dir="2700000">
                    <a:srgbClr val="000000"/>
                  </a:outerShdw>
                </a:effectLst>
                <a:latin typeface="Arial" pitchFamily="34"/>
                <a:cs typeface="Lucida Sans Unicode" pitchFamily="34"/>
              </a:rPr>
              <a:t>SPD</a:t>
            </a:r>
            <a:r>
              <a:rPr lang="en-US" sz="2000" i="1">
                <a:solidFill>
                  <a:srgbClr val="000000"/>
                </a:solidFill>
                <a:effectLst>
                  <a:outerShdw dist="38096" dir="2700000">
                    <a:srgbClr val="FFFFFF"/>
                  </a:outerShdw>
                </a:effectLst>
                <a:latin typeface="Arial" pitchFamily="34"/>
                <a:cs typeface="Lucida Sans Unicode" pitchFamily="34"/>
              </a:rPr>
              <a:t> setup; </a:t>
            </a:r>
            <a:br>
              <a:rPr lang="en-US" sz="2000" i="1">
                <a:solidFill>
                  <a:srgbClr val="000000"/>
                </a:solidFill>
                <a:effectLst>
                  <a:outerShdw dist="38096" dir="2700000">
                    <a:srgbClr val="FFFFFF"/>
                  </a:outerShdw>
                </a:effectLst>
                <a:latin typeface="Arial" pitchFamily="34"/>
                <a:cs typeface="Lucida Sans Unicode" pitchFamily="34"/>
              </a:rPr>
            </a:br>
            <a:r>
              <a:rPr lang="en-US" sz="2000" i="1">
                <a:solidFill>
                  <a:srgbClr val="000000"/>
                </a:solidFill>
                <a:effectLst>
                  <a:outerShdw dist="38096" dir="2700000">
                    <a:srgbClr val="FFFFFF"/>
                  </a:outerShdw>
                </a:effectLst>
                <a:latin typeface="Arial" pitchFamily="34"/>
                <a:cs typeface="Lucida Sans Unicode" pitchFamily="34"/>
              </a:rPr>
              <a:t>   </a:t>
            </a:r>
            <a:r>
              <a:rPr lang="en-US" sz="2000" i="1">
                <a:solidFill>
                  <a:srgbClr val="3333CC"/>
                </a:solidFill>
                <a:effectLst>
                  <a:outerShdw dist="38096" dir="2700000">
                    <a:srgbClr val="000000"/>
                  </a:outerShdw>
                </a:effectLst>
                <a:latin typeface="Arial" pitchFamily="34"/>
                <a:cs typeface="Lucida Sans Unicode" pitchFamily="34"/>
              </a:rPr>
              <a:t>the SPD TDR is under preparation.</a:t>
            </a:r>
            <a:br>
              <a:rPr lang="en-US" sz="2000" i="1">
                <a:solidFill>
                  <a:srgbClr val="000000"/>
                </a:solidFill>
                <a:effectLst>
                  <a:outerShdw dist="38096" dir="2700000">
                    <a:srgbClr val="FFFFFF"/>
                  </a:outerShdw>
                </a:effectLst>
                <a:latin typeface="Arial" pitchFamily="34"/>
                <a:cs typeface="Lucida Sans Unicode" pitchFamily="34"/>
              </a:rPr>
            </a:br>
            <a:br>
              <a:rPr lang="en-US" sz="2000" i="1">
                <a:solidFill>
                  <a:srgbClr val="000000"/>
                </a:solidFill>
                <a:effectLst>
                  <a:outerShdw dist="38096" dir="2700000">
                    <a:srgbClr val="FFFFFF"/>
                  </a:outerShdw>
                </a:effectLst>
                <a:latin typeface="Arial" pitchFamily="34"/>
                <a:cs typeface="Lucida Sans Unicode" pitchFamily="34"/>
              </a:rPr>
            </a:br>
            <a:br>
              <a:rPr lang="en-US" sz="2000" i="1">
                <a:solidFill>
                  <a:srgbClr val="000000"/>
                </a:solidFill>
                <a:effectLst>
                  <a:outerShdw dist="38096" dir="2700000">
                    <a:srgbClr val="FFFFFF"/>
                  </a:outerShdw>
                </a:effectLst>
                <a:latin typeface="Arial" pitchFamily="34"/>
                <a:cs typeface="Lucida Sans Unicode" pitchFamily="34"/>
              </a:rPr>
            </a:br>
            <a:r>
              <a:rPr lang="en-US" sz="2000" i="1">
                <a:solidFill>
                  <a:srgbClr val="000000"/>
                </a:solidFill>
                <a:effectLst>
                  <a:outerShdw dist="38096" dir="2700000">
                    <a:srgbClr val="FFFFFF"/>
                  </a:outerShdw>
                </a:effectLst>
                <a:latin typeface="Arial" pitchFamily="34"/>
                <a:cs typeface="Lucida Sans Unicode" pitchFamily="34"/>
              </a:rPr>
              <a:t>   </a:t>
            </a:r>
            <a:r>
              <a:rPr lang="en-US" sz="2400" b="1">
                <a:solidFill>
                  <a:srgbClr val="2D2DB9"/>
                </a:solidFill>
                <a:effectLst>
                  <a:outerShdw dist="38096" dir="2700000">
                    <a:srgbClr val="000000"/>
                  </a:outerShdw>
                </a:effectLst>
                <a:latin typeface="Arial" pitchFamily="34"/>
                <a:cs typeface="Lucida Sans Unicode" pitchFamily="34"/>
              </a:rPr>
              <a:t>External experiments</a:t>
            </a:r>
            <a:br>
              <a:rPr lang="en-US" sz="2000" i="1">
                <a:solidFill>
                  <a:srgbClr val="000000"/>
                </a:solidFill>
                <a:effectLst>
                  <a:outerShdw dist="38096" dir="2700000">
                    <a:srgbClr val="FFFFFF"/>
                  </a:outerShdw>
                </a:effectLst>
                <a:latin typeface="Arial" pitchFamily="34"/>
                <a:cs typeface="Lucida Sans Unicode" pitchFamily="34"/>
              </a:rPr>
            </a:br>
            <a:r>
              <a:rPr lang="en-US" sz="2000" i="1">
                <a:solidFill>
                  <a:srgbClr val="000000"/>
                </a:solidFill>
                <a:effectLst>
                  <a:outerShdw dist="38096" dir="2700000">
                    <a:srgbClr val="FFFFFF"/>
                  </a:outerShdw>
                </a:effectLst>
                <a:latin typeface="Arial" pitchFamily="34"/>
                <a:cs typeface="Lucida Sans Unicode" pitchFamily="34"/>
              </a:rPr>
              <a:t>-  fixed target experiment </a:t>
            </a:r>
            <a:r>
              <a:rPr lang="en-US" sz="2000" b="1">
                <a:solidFill>
                  <a:srgbClr val="2D2DB9"/>
                </a:solidFill>
                <a:effectLst>
                  <a:outerShdw dist="38096" dir="2700000">
                    <a:srgbClr val="000000"/>
                  </a:outerShdw>
                </a:effectLst>
                <a:latin typeface="Arial" pitchFamily="34"/>
                <a:cs typeface="Lucida Sans Unicode" pitchFamily="34"/>
              </a:rPr>
              <a:t>COMPASS </a:t>
            </a:r>
            <a:r>
              <a:rPr lang="en-US" sz="2000" i="1">
                <a:solidFill>
                  <a:srgbClr val="000000"/>
                </a:solidFill>
                <a:effectLst>
                  <a:outerShdw dist="38096" dir="2700000">
                    <a:srgbClr val="FFFFFF"/>
                  </a:outerShdw>
                </a:effectLst>
                <a:latin typeface="Arial" pitchFamily="34"/>
                <a:cs typeface="Lucida Sans Unicode" pitchFamily="34"/>
              </a:rPr>
              <a:t>(SPS, CERN);</a:t>
            </a:r>
            <a:br>
              <a:rPr lang="en-US" sz="2000" i="1">
                <a:solidFill>
                  <a:srgbClr val="000000"/>
                </a:solidFill>
                <a:effectLst>
                  <a:outerShdw dist="38096" dir="2700000">
                    <a:srgbClr val="FFFFFF"/>
                  </a:outerShdw>
                </a:effectLst>
                <a:latin typeface="Arial" pitchFamily="34"/>
                <a:cs typeface="Lucida Sans Unicode" pitchFamily="34"/>
              </a:rPr>
            </a:br>
            <a:r>
              <a:rPr lang="en-US" sz="2000" i="1">
                <a:solidFill>
                  <a:srgbClr val="000000"/>
                </a:solidFill>
                <a:effectLst>
                  <a:outerShdw dist="38096" dir="2700000">
                    <a:srgbClr val="FFFFFF"/>
                  </a:outerShdw>
                </a:effectLst>
                <a:latin typeface="Arial" pitchFamily="34"/>
                <a:cs typeface="Lucida Sans Unicode" pitchFamily="34"/>
              </a:rPr>
              <a:t>-  collider experiment </a:t>
            </a:r>
            <a:r>
              <a:rPr lang="en-US" sz="2000" b="1">
                <a:solidFill>
                  <a:srgbClr val="2D2DB9"/>
                </a:solidFill>
                <a:effectLst>
                  <a:outerShdw dist="38096" dir="2700000">
                    <a:srgbClr val="000000"/>
                  </a:outerShdw>
                </a:effectLst>
                <a:latin typeface="Arial" pitchFamily="34"/>
                <a:cs typeface="Lucida Sans Unicode" pitchFamily="34"/>
              </a:rPr>
              <a:t>STAR </a:t>
            </a:r>
            <a:r>
              <a:rPr lang="en-US" sz="2000" i="1">
                <a:solidFill>
                  <a:srgbClr val="000000"/>
                </a:solidFill>
                <a:effectLst>
                  <a:outerShdw dist="38096" dir="2700000">
                    <a:srgbClr val="FFFFFF"/>
                  </a:outerShdw>
                </a:effectLst>
                <a:latin typeface="Arial" pitchFamily="34"/>
                <a:cs typeface="Lucida Sans Unicode" pitchFamily="34"/>
              </a:rPr>
              <a:t>(RHIC, BNL).</a:t>
            </a:r>
            <a:br>
              <a:rPr lang="en-US" sz="2000" i="1">
                <a:solidFill>
                  <a:srgbClr val="000000"/>
                </a:solidFill>
                <a:effectLst>
                  <a:outerShdw dist="38096" dir="2700000">
                    <a:srgbClr val="FFFFFF"/>
                  </a:outerShdw>
                </a:effectLst>
                <a:latin typeface="Arial" pitchFamily="34"/>
                <a:cs typeface="Arial" pitchFamily="34"/>
              </a:rPr>
            </a:br>
            <a:endParaRPr lang="en-US" sz="2000" i="1">
              <a:solidFill>
                <a:srgbClr val="000000"/>
              </a:solidFill>
              <a:effectLst>
                <a:outerShdw dist="38096" dir="2700000">
                  <a:srgbClr val="FFFFFF"/>
                </a:outerShdw>
              </a:effectLst>
              <a:latin typeface="Arial" pitchFamily="34"/>
              <a:cs typeface="Arial" pitchFamily="34"/>
            </a:endParaRPr>
          </a:p>
        </p:txBody>
      </p:sp>
      <p:sp>
        <p:nvSpPr>
          <p:cNvPr id="386051" name="Text Box 2">
            <a:extLst>
              <a:ext uri="{FF2B5EF4-FFF2-40B4-BE49-F238E27FC236}">
                <a16:creationId xmlns:a16="http://schemas.microsoft.com/office/drawing/2014/main" id="{E369B664-168D-384A-9D23-B0604B1B13AB}"/>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fld id="{C25EF27A-356D-B84F-A22C-75AFB6E9D48D}" type="slidenum">
              <a:rPr lang="ru-RU" altLang="ru-RU" sz="1200">
                <a:solidFill>
                  <a:srgbClr val="000000"/>
                </a:solidFill>
                <a:latin typeface="Arial" panose="020B0604020202020204" pitchFamily="34" charset="0"/>
                <a:cs typeface="Lucida Sans Unicode" panose="020B0602030504020204" pitchFamily="34" charset="0"/>
              </a:rPr>
              <a:pPr algn="ctr" eaLnBrk="1" hangingPunct="1"/>
              <a:t>10</a:t>
            </a:fld>
            <a:endParaRPr lang="ru-RU" altLang="ru-RU" sz="1200">
              <a:solidFill>
                <a:srgbClr val="000000"/>
              </a:solidFill>
              <a:latin typeface="Arial" panose="020B0604020202020204" pitchFamily="34" charset="0"/>
              <a:cs typeface="Lucida Sans Unicode" panose="020B0602030504020204" pitchFamily="34" charset="0"/>
            </a:endParaRPr>
          </a:p>
        </p:txBody>
      </p:sp>
      <p:sp>
        <p:nvSpPr>
          <p:cNvPr id="386052" name="Text Box 3">
            <a:extLst>
              <a:ext uri="{FF2B5EF4-FFF2-40B4-BE49-F238E27FC236}">
                <a16:creationId xmlns:a16="http://schemas.microsoft.com/office/drawing/2014/main" id="{DABED07E-AD83-384A-A637-2A1F7BDF35E9}"/>
              </a:ext>
            </a:extLst>
          </p:cNvPr>
          <p:cNvSpPr txBox="1">
            <a:spLocks noChangeArrowheads="1"/>
          </p:cNvSpPr>
          <p:nvPr/>
        </p:nvSpPr>
        <p:spPr bwMode="auto">
          <a:xfrm>
            <a:off x="1403350" y="115888"/>
            <a:ext cx="7620000" cy="1844675"/>
          </a:xfrm>
          <a:prstGeom prst="rect">
            <a:avLst/>
          </a:prstGeom>
          <a:solidFill>
            <a:srgbClr val="DBEEF4"/>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ctr"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a:lnSpc>
                <a:spcPct val="115000"/>
              </a:lnSpc>
              <a:spcBef>
                <a:spcPts val="700"/>
              </a:spcBef>
              <a:spcAft>
                <a:spcPts val="1000"/>
              </a:spcAft>
            </a:pPr>
            <a:r>
              <a:rPr lang="en-US" altLang="ru-RU" sz="2800">
                <a:solidFill>
                  <a:srgbClr val="002060"/>
                </a:solidFill>
                <a:latin typeface="Arial" panose="020B0604020202020204" pitchFamily="34" charset="0"/>
                <a:cs typeface="Lucida Sans Unicode" panose="020B0602030504020204" pitchFamily="34" charset="0"/>
              </a:rPr>
              <a:t>Study of the nucleon spin structure and other polarization phenomena in nucleon-nucleon and nucleon-nuclei interactions                       in 2017-2023</a:t>
            </a:r>
          </a:p>
        </p:txBody>
      </p:sp>
      <p:pic>
        <p:nvPicPr>
          <p:cNvPr id="386053" name="Picture 4">
            <a:extLst>
              <a:ext uri="{FF2B5EF4-FFF2-40B4-BE49-F238E27FC236}">
                <a16:creationId xmlns:a16="http://schemas.microsoft.com/office/drawing/2014/main" id="{8CADFD79-C409-604D-8BC3-0B7D89B5774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 y="77788"/>
            <a:ext cx="12192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name="Slide59">
    <p:spTree>
      <p:nvGrpSpPr>
        <p:cNvPr id="1" name=""/>
        <p:cNvGrpSpPr/>
        <p:nvPr/>
      </p:nvGrpSpPr>
      <p:grpSpPr>
        <a:xfrm>
          <a:off x="0" y="0"/>
          <a:ext cx="0" cy="0"/>
          <a:chOff x="0" y="0"/>
          <a:chExt cx="0" cy="0"/>
        </a:xfrm>
      </p:grpSpPr>
      <p:pic>
        <p:nvPicPr>
          <p:cNvPr id="392194" name="Picture 32" descr="Layout-3D-1L">
            <a:extLst>
              <a:ext uri="{FF2B5EF4-FFF2-40B4-BE49-F238E27FC236}">
                <a16:creationId xmlns:a16="http://schemas.microsoft.com/office/drawing/2014/main" id="{31639F17-91E5-304C-82DA-DD14DA4513F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38163" y="1104900"/>
            <a:ext cx="8153400" cy="5018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92195" name="Object 41">
            <a:extLst>
              <a:ext uri="{FF2B5EF4-FFF2-40B4-BE49-F238E27FC236}">
                <a16:creationId xmlns:a16="http://schemas.microsoft.com/office/drawing/2014/main" id="{8DF2DF3F-9334-434B-B890-B45167B61135}"/>
              </a:ext>
            </a:extLst>
          </p:cNvPr>
          <p:cNvGraphicFramePr>
            <a:graphicFrameLocks noChangeAspect="1"/>
          </p:cNvGraphicFramePr>
          <p:nvPr/>
        </p:nvGraphicFramePr>
        <p:xfrm>
          <a:off x="-36513" y="-26988"/>
          <a:ext cx="989013" cy="1012826"/>
        </p:xfrm>
        <a:graphic>
          <a:graphicData uri="http://schemas.openxmlformats.org/presentationml/2006/ole">
            <mc:AlternateContent xmlns:mc="http://schemas.openxmlformats.org/markup-compatibility/2006">
              <mc:Choice xmlns:v="urn:schemas-microsoft-com:vml" Requires="v">
                <p:oleObj spid="_x0000_s392241" r:id="rId5" imgW="1625600" imgH="1625600" progId="">
                  <p:embed/>
                </p:oleObj>
              </mc:Choice>
              <mc:Fallback>
                <p:oleObj r:id="rId5" imgW="1625600" imgH="1625600" progId="">
                  <p:embed/>
                  <p:pic>
                    <p:nvPicPr>
                      <p:cNvPr id="0" name="Object 4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13" y="-26988"/>
                        <a:ext cx="989013" cy="1012826"/>
                      </a:xfrm>
                      <a:prstGeom prst="rect">
                        <a:avLst/>
                      </a:prstGeom>
                      <a:solidFill>
                        <a:srgbClr val="00CC99"/>
                      </a:solidFill>
                      <a:ln w="25402">
                        <a:solidFill>
                          <a:srgbClr val="00956F"/>
                        </a:solidFill>
                        <a:miter lim="800000"/>
                        <a:headEnd/>
                        <a:tailEnd/>
                      </a:ln>
                    </p:spPr>
                  </p:pic>
                </p:oleObj>
              </mc:Fallback>
            </mc:AlternateContent>
          </a:graphicData>
        </a:graphic>
      </p:graphicFrame>
      <p:pic>
        <p:nvPicPr>
          <p:cNvPr id="392196" name="Picture 27">
            <a:extLst>
              <a:ext uri="{FF2B5EF4-FFF2-40B4-BE49-F238E27FC236}">
                <a16:creationId xmlns:a16="http://schemas.microsoft.com/office/drawing/2014/main" id="{CA33F46E-CB95-CC44-9505-C154A4F4C61E}"/>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20725" y="908050"/>
            <a:ext cx="3779838"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197" name="Rectangle 35">
            <a:extLst>
              <a:ext uri="{FF2B5EF4-FFF2-40B4-BE49-F238E27FC236}">
                <a16:creationId xmlns:a16="http://schemas.microsoft.com/office/drawing/2014/main" id="{DA34672A-87BF-2043-9B83-83E5EFFCABEF}"/>
              </a:ext>
            </a:extLst>
          </p:cNvPr>
          <p:cNvSpPr>
            <a:spLocks noChangeArrowheads="1"/>
          </p:cNvSpPr>
          <p:nvPr/>
        </p:nvSpPr>
        <p:spPr bwMode="auto">
          <a:xfrm>
            <a:off x="1079500" y="23813"/>
            <a:ext cx="2339975" cy="54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nchor="ctr">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3200" b="1">
                <a:solidFill>
                  <a:srgbClr val="000099"/>
                </a:solidFill>
                <a:ea typeface="MS PGothic" panose="020B0600070205080204" pitchFamily="34" charset="-128"/>
                <a:cs typeface="Microsoft YaHei" panose="020B0503020204020204" pitchFamily="34" charset="-122"/>
              </a:rPr>
              <a:t>COMPASS</a:t>
            </a:r>
            <a:r>
              <a:rPr lang="ru-RU" altLang="ru-RU" sz="3200" b="1">
                <a:solidFill>
                  <a:srgbClr val="000099"/>
                </a:solidFill>
                <a:ea typeface="MS PGothic" panose="020B0600070205080204" pitchFamily="34" charset="-128"/>
                <a:cs typeface="Microsoft YaHei" panose="020B0503020204020204" pitchFamily="34" charset="-122"/>
              </a:rPr>
              <a:t>-</a:t>
            </a:r>
            <a:r>
              <a:rPr lang="en-US" altLang="ru-RU" sz="3200" b="1">
                <a:solidFill>
                  <a:srgbClr val="000099"/>
                </a:solidFill>
                <a:ea typeface="MS PGothic" panose="020B0600070205080204" pitchFamily="34" charset="-128"/>
                <a:cs typeface="Microsoft YaHei" panose="020B0503020204020204" pitchFamily="34" charset="-122"/>
              </a:rPr>
              <a:t>II</a:t>
            </a:r>
          </a:p>
        </p:txBody>
      </p:sp>
      <p:sp>
        <p:nvSpPr>
          <p:cNvPr id="392198" name="Text Box 28">
            <a:extLst>
              <a:ext uri="{FF2B5EF4-FFF2-40B4-BE49-F238E27FC236}">
                <a16:creationId xmlns:a16="http://schemas.microsoft.com/office/drawing/2014/main" id="{2AA3E737-1CDB-6443-9D13-2CA333835227}"/>
              </a:ext>
            </a:extLst>
          </p:cNvPr>
          <p:cNvSpPr txBox="1">
            <a:spLocks noChangeArrowheads="1"/>
          </p:cNvSpPr>
          <p:nvPr/>
        </p:nvSpPr>
        <p:spPr bwMode="auto">
          <a:xfrm>
            <a:off x="0" y="3000375"/>
            <a:ext cx="2571750" cy="94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2000" b="1">
                <a:solidFill>
                  <a:srgbClr val="16165D"/>
                </a:solidFill>
                <a:ea typeface="MS PGothic" panose="020B0600070205080204" pitchFamily="34" charset="-128"/>
                <a:cs typeface="Microsoft YaHei" panose="020B0503020204020204" pitchFamily="34" charset="-122"/>
              </a:rPr>
              <a:t>Polarised</a:t>
            </a:r>
          </a:p>
          <a:p>
            <a:pPr eaLnBrk="1">
              <a:lnSpc>
                <a:spcPct val="93000"/>
              </a:lnSpc>
            </a:pPr>
            <a:r>
              <a:rPr lang="en-US" altLang="ru-RU" sz="2000" b="1">
                <a:solidFill>
                  <a:srgbClr val="16165D"/>
                </a:solidFill>
                <a:ea typeface="MS PGothic" panose="020B0600070205080204" pitchFamily="34" charset="-128"/>
                <a:cs typeface="Microsoft YaHei" panose="020B0503020204020204" pitchFamily="34" charset="-122"/>
              </a:rPr>
              <a:t>Target</a:t>
            </a:r>
          </a:p>
          <a:p>
            <a:pPr eaLnBrk="1">
              <a:lnSpc>
                <a:spcPct val="93000"/>
              </a:lnSpc>
            </a:pPr>
            <a:r>
              <a:rPr lang="en-US" altLang="ru-RU" sz="2000" b="1">
                <a:solidFill>
                  <a:srgbClr val="16165D"/>
                </a:solidFill>
                <a:ea typeface="MS PGothic" panose="020B0600070205080204" pitchFamily="34" charset="-128"/>
                <a:cs typeface="Microsoft YaHei" panose="020B0503020204020204" pitchFamily="34" charset="-122"/>
              </a:rPr>
              <a:t>(NH</a:t>
            </a:r>
            <a:r>
              <a:rPr lang="en-US" altLang="ru-RU" sz="2000" b="1" baseline="-25000">
                <a:solidFill>
                  <a:srgbClr val="16165D"/>
                </a:solidFill>
                <a:ea typeface="MS PGothic" panose="020B0600070205080204" pitchFamily="34" charset="-128"/>
                <a:cs typeface="Microsoft YaHei" panose="020B0503020204020204" pitchFamily="34" charset="-122"/>
              </a:rPr>
              <a:t>3</a:t>
            </a:r>
            <a:r>
              <a:rPr lang="en-US" altLang="ru-RU" sz="2000" b="1">
                <a:solidFill>
                  <a:srgbClr val="16165D"/>
                </a:solidFill>
                <a:ea typeface="MS PGothic" panose="020B0600070205080204" pitchFamily="34" charset="-128"/>
                <a:cs typeface="Microsoft YaHei" panose="020B0503020204020204" pitchFamily="34" charset="-122"/>
              </a:rPr>
              <a:t> for p,</a:t>
            </a:r>
            <a:r>
              <a:rPr lang="en-US" altLang="ru-RU" sz="2000" b="1" baseline="30000">
                <a:solidFill>
                  <a:srgbClr val="16165D"/>
                </a:solidFill>
                <a:ea typeface="MS PGothic" panose="020B0600070205080204" pitchFamily="34" charset="-128"/>
                <a:cs typeface="Microsoft YaHei" panose="020B0503020204020204" pitchFamily="34" charset="-122"/>
              </a:rPr>
              <a:t>6</a:t>
            </a:r>
            <a:r>
              <a:rPr lang="en-US" altLang="ru-RU" sz="2000" b="1">
                <a:solidFill>
                  <a:srgbClr val="16165D"/>
                </a:solidFill>
                <a:ea typeface="MS PGothic" panose="020B0600070205080204" pitchFamily="34" charset="-128"/>
                <a:cs typeface="Microsoft YaHei" panose="020B0503020204020204" pitchFamily="34" charset="-122"/>
              </a:rPr>
              <a:t>LiD for d)</a:t>
            </a:r>
          </a:p>
        </p:txBody>
      </p:sp>
      <p:sp>
        <p:nvSpPr>
          <p:cNvPr id="392199" name="Text Box 22">
            <a:extLst>
              <a:ext uri="{FF2B5EF4-FFF2-40B4-BE49-F238E27FC236}">
                <a16:creationId xmlns:a16="http://schemas.microsoft.com/office/drawing/2014/main" id="{0263A63A-C3C1-6541-ADE4-4A72497E6B7F}"/>
              </a:ext>
            </a:extLst>
          </p:cNvPr>
          <p:cNvSpPr txBox="1">
            <a:spLocks noChangeArrowheads="1"/>
          </p:cNvSpPr>
          <p:nvPr/>
        </p:nvSpPr>
        <p:spPr bwMode="auto">
          <a:xfrm>
            <a:off x="0" y="4857750"/>
            <a:ext cx="2135188" cy="140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500" b="1">
                <a:solidFill>
                  <a:srgbClr val="002060"/>
                </a:solidFill>
                <a:latin typeface="Times New Roman" panose="02020603050405020304" pitchFamily="18" charset="0"/>
                <a:ea typeface="MS PGothic" panose="020B0600070205080204" pitchFamily="34" charset="-128"/>
                <a:cs typeface="Lucida Sans Unicode" panose="020B0602030504020204" pitchFamily="34" charset="0"/>
              </a:rPr>
              <a:t>Pol. </a:t>
            </a:r>
          </a:p>
          <a:p>
            <a:pPr eaLnBrk="1">
              <a:lnSpc>
                <a:spcPct val="93000"/>
              </a:lnSpc>
              <a:buClr>
                <a:srgbClr val="000000"/>
              </a:buClr>
              <a:buSzPct val="100000"/>
              <a:buFont typeface="Symbol" pitchFamily="2" charset="2"/>
              <a:buChar char="m"/>
            </a:pPr>
            <a:r>
              <a:rPr lang="en-US" altLang="ru-RU" sz="1500" b="1">
                <a:solidFill>
                  <a:srgbClr val="002060"/>
                </a:solidFill>
                <a:ea typeface="MS PGothic" panose="020B0600070205080204" pitchFamily="34" charset="-128"/>
                <a:cs typeface="Lucida Sans Unicode" panose="020B0602030504020204" pitchFamily="34" charset="0"/>
              </a:rPr>
              <a:t>beam</a:t>
            </a:r>
          </a:p>
          <a:p>
            <a:pPr eaLnBrk="1">
              <a:lnSpc>
                <a:spcPct val="93000"/>
              </a:lnSpc>
            </a:pPr>
            <a:r>
              <a:rPr lang="en-US" altLang="ru-RU" sz="1500" b="1">
                <a:solidFill>
                  <a:srgbClr val="002060"/>
                </a:solidFill>
                <a:ea typeface="MS PGothic" panose="020B0600070205080204" pitchFamily="34" charset="-128"/>
                <a:cs typeface="Lucida Sans Unicode" panose="020B0602030504020204" pitchFamily="34" charset="0"/>
              </a:rPr>
              <a:t>fom SPS</a:t>
            </a:r>
          </a:p>
          <a:p>
            <a:pPr eaLnBrk="1">
              <a:lnSpc>
                <a:spcPct val="93000"/>
              </a:lnSpc>
              <a:buClr>
                <a:srgbClr val="000000"/>
              </a:buClr>
              <a:buSzPct val="100000"/>
              <a:buFont typeface="Symbol" pitchFamily="2" charset="2"/>
              <a:buChar char="m"/>
            </a:pPr>
            <a:endParaRPr lang="en-US" altLang="ru-RU" sz="1500" b="1">
              <a:solidFill>
                <a:srgbClr val="002060"/>
              </a:solidFill>
              <a:ea typeface="MS PGothic" panose="020B0600070205080204" pitchFamily="34" charset="-128"/>
              <a:cs typeface="Lucida Sans Unicode" panose="020B0602030504020204" pitchFamily="34" charset="0"/>
            </a:endParaRPr>
          </a:p>
          <a:p>
            <a:pPr eaLnBrk="1">
              <a:lnSpc>
                <a:spcPct val="93000"/>
              </a:lnSpc>
            </a:pPr>
            <a:r>
              <a:rPr lang="en-US" altLang="ru-RU" sz="1500" b="1">
                <a:solidFill>
                  <a:srgbClr val="002060"/>
                </a:solidFill>
                <a:ea typeface="MS PGothic" panose="020B0600070205080204" pitchFamily="34" charset="-128"/>
                <a:cs typeface="Lucida Sans Unicode" panose="020B0602030504020204" pitchFamily="34" charset="0"/>
              </a:rPr>
              <a:t>160-200 GeV,</a:t>
            </a:r>
          </a:p>
          <a:p>
            <a:pPr eaLnBrk="1">
              <a:lnSpc>
                <a:spcPct val="93000"/>
              </a:lnSpc>
            </a:pPr>
            <a:r>
              <a:rPr lang="en-US" altLang="ru-RU" sz="1500" b="1">
                <a:solidFill>
                  <a:srgbClr val="002060"/>
                </a:solidFill>
                <a:ea typeface="MS PGothic" panose="020B0600070205080204" pitchFamily="34" charset="-128"/>
                <a:cs typeface="Lucida Sans Unicode" panose="020B0602030504020204" pitchFamily="34" charset="0"/>
              </a:rPr>
              <a:t>pol. = 80%</a:t>
            </a:r>
          </a:p>
        </p:txBody>
      </p:sp>
      <p:sp>
        <p:nvSpPr>
          <p:cNvPr id="392200" name="Text Box 19">
            <a:extLst>
              <a:ext uri="{FF2B5EF4-FFF2-40B4-BE49-F238E27FC236}">
                <a16:creationId xmlns:a16="http://schemas.microsoft.com/office/drawing/2014/main" id="{6DD26FF8-4465-524C-A549-3588D8F5DD3C}"/>
              </a:ext>
            </a:extLst>
          </p:cNvPr>
          <p:cNvSpPr txBox="1">
            <a:spLocks noChangeArrowheads="1"/>
          </p:cNvSpPr>
          <p:nvPr/>
        </p:nvSpPr>
        <p:spPr bwMode="auto">
          <a:xfrm>
            <a:off x="2219325" y="4083050"/>
            <a:ext cx="547688"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nchorCtr="1">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algn="ctr" eaLnBrk="1">
              <a:lnSpc>
                <a:spcPct val="93000"/>
              </a:lnSpc>
            </a:pPr>
            <a:r>
              <a:rPr lang="en-US" altLang="ru-RU" sz="1600" b="1">
                <a:solidFill>
                  <a:srgbClr val="000000"/>
                </a:solidFill>
                <a:ea typeface="MS PGothic" panose="020B0600070205080204" pitchFamily="34" charset="-128"/>
                <a:cs typeface="Microsoft YaHei" panose="020B0503020204020204" pitchFamily="34" charset="-122"/>
              </a:rPr>
              <a:t>SM1</a:t>
            </a:r>
          </a:p>
        </p:txBody>
      </p:sp>
      <p:sp>
        <p:nvSpPr>
          <p:cNvPr id="392201" name="Text Box 25">
            <a:extLst>
              <a:ext uri="{FF2B5EF4-FFF2-40B4-BE49-F238E27FC236}">
                <a16:creationId xmlns:a16="http://schemas.microsoft.com/office/drawing/2014/main" id="{06A4C47F-3735-4249-897A-586E7DA69B80}"/>
              </a:ext>
            </a:extLst>
          </p:cNvPr>
          <p:cNvSpPr txBox="1">
            <a:spLocks noChangeArrowheads="1"/>
          </p:cNvSpPr>
          <p:nvPr/>
        </p:nvSpPr>
        <p:spPr bwMode="auto">
          <a:xfrm>
            <a:off x="2292350" y="3786188"/>
            <a:ext cx="1047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600" b="1">
                <a:solidFill>
                  <a:srgbClr val="0033CC"/>
                </a:solidFill>
                <a:ea typeface="MS PGothic" panose="020B0600070205080204" pitchFamily="34" charset="-128"/>
                <a:cs typeface="Microsoft YaHei" panose="020B0503020204020204" pitchFamily="34" charset="-122"/>
              </a:rPr>
              <a:t>E/</a:t>
            </a:r>
            <a:r>
              <a:rPr lang="en-US" altLang="ru-RU" sz="2000" b="1">
                <a:solidFill>
                  <a:srgbClr val="C00000"/>
                </a:solidFill>
                <a:ea typeface="MS PGothic" panose="020B0600070205080204" pitchFamily="34" charset="-128"/>
                <a:cs typeface="Microsoft YaHei" panose="020B0503020204020204" pitchFamily="34" charset="-122"/>
              </a:rPr>
              <a:t>HCAL1</a:t>
            </a:r>
          </a:p>
        </p:txBody>
      </p:sp>
      <p:sp>
        <p:nvSpPr>
          <p:cNvPr id="392202" name="Text Box 27">
            <a:extLst>
              <a:ext uri="{FF2B5EF4-FFF2-40B4-BE49-F238E27FC236}">
                <a16:creationId xmlns:a16="http://schemas.microsoft.com/office/drawing/2014/main" id="{2C86A83B-500F-9E49-963A-FCDB3F60BA22}"/>
              </a:ext>
            </a:extLst>
          </p:cNvPr>
          <p:cNvSpPr txBox="1">
            <a:spLocks noChangeArrowheads="1"/>
          </p:cNvSpPr>
          <p:nvPr/>
        </p:nvSpPr>
        <p:spPr bwMode="auto">
          <a:xfrm>
            <a:off x="3505200" y="5148263"/>
            <a:ext cx="576263"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600" b="1">
                <a:solidFill>
                  <a:srgbClr val="5F5F5F"/>
                </a:solidFill>
                <a:ea typeface="MS PGothic" panose="020B0600070205080204" pitchFamily="34" charset="-128"/>
                <a:cs typeface="Microsoft YaHei" panose="020B0503020204020204" pitchFamily="34" charset="-122"/>
              </a:rPr>
              <a:t>RICH</a:t>
            </a:r>
          </a:p>
        </p:txBody>
      </p:sp>
      <p:sp>
        <p:nvSpPr>
          <p:cNvPr id="392203" name="Text Box 23">
            <a:extLst>
              <a:ext uri="{FF2B5EF4-FFF2-40B4-BE49-F238E27FC236}">
                <a16:creationId xmlns:a16="http://schemas.microsoft.com/office/drawing/2014/main" id="{F89B0091-E3FB-FC45-96BB-549D94BA337C}"/>
              </a:ext>
            </a:extLst>
          </p:cNvPr>
          <p:cNvSpPr txBox="1">
            <a:spLocks noChangeArrowheads="1"/>
          </p:cNvSpPr>
          <p:nvPr/>
        </p:nvSpPr>
        <p:spPr bwMode="auto">
          <a:xfrm>
            <a:off x="4351338" y="4494213"/>
            <a:ext cx="106045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nchorCtr="1">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algn="ctr" eaLnBrk="1">
              <a:lnSpc>
                <a:spcPct val="93000"/>
              </a:lnSpc>
            </a:pPr>
            <a:r>
              <a:rPr lang="en-US" altLang="ru-RU" sz="1600" b="1">
                <a:solidFill>
                  <a:srgbClr val="C00000"/>
                </a:solidFill>
                <a:ea typeface="MS PGothic" panose="020B0600070205080204" pitchFamily="34" charset="-128"/>
                <a:cs typeface="Microsoft YaHei" panose="020B0503020204020204" pitchFamily="34" charset="-122"/>
              </a:rPr>
              <a:t>MuonWall</a:t>
            </a:r>
          </a:p>
        </p:txBody>
      </p:sp>
      <p:sp>
        <p:nvSpPr>
          <p:cNvPr id="392204" name="Text Box 20">
            <a:extLst>
              <a:ext uri="{FF2B5EF4-FFF2-40B4-BE49-F238E27FC236}">
                <a16:creationId xmlns:a16="http://schemas.microsoft.com/office/drawing/2014/main" id="{0D92985D-1C69-EB40-A515-485E77A9F9BF}"/>
              </a:ext>
            </a:extLst>
          </p:cNvPr>
          <p:cNvSpPr txBox="1">
            <a:spLocks noChangeArrowheads="1"/>
          </p:cNvSpPr>
          <p:nvPr/>
        </p:nvSpPr>
        <p:spPr bwMode="auto">
          <a:xfrm>
            <a:off x="4876800" y="4038600"/>
            <a:ext cx="67786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600" b="1">
                <a:solidFill>
                  <a:srgbClr val="002060"/>
                </a:solidFill>
                <a:ea typeface="MS PGothic" panose="020B0600070205080204" pitchFamily="34" charset="-128"/>
                <a:cs typeface="Microsoft YaHei" panose="020B0503020204020204" pitchFamily="34" charset="-122"/>
              </a:rPr>
              <a:t>SM2</a:t>
            </a:r>
          </a:p>
        </p:txBody>
      </p:sp>
      <p:sp>
        <p:nvSpPr>
          <p:cNvPr id="392205" name="Text Box 26">
            <a:extLst>
              <a:ext uri="{FF2B5EF4-FFF2-40B4-BE49-F238E27FC236}">
                <a16:creationId xmlns:a16="http://schemas.microsoft.com/office/drawing/2014/main" id="{CF367129-A4D8-644A-94D7-2E5B27239F20}"/>
              </a:ext>
            </a:extLst>
          </p:cNvPr>
          <p:cNvSpPr txBox="1">
            <a:spLocks noChangeArrowheads="1"/>
          </p:cNvSpPr>
          <p:nvPr/>
        </p:nvSpPr>
        <p:spPr bwMode="auto">
          <a:xfrm>
            <a:off x="6934200" y="3276600"/>
            <a:ext cx="76835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500" b="1">
                <a:solidFill>
                  <a:srgbClr val="0033CC"/>
                </a:solidFill>
                <a:ea typeface="MS PGothic" panose="020B0600070205080204" pitchFamily="34" charset="-128"/>
                <a:cs typeface="Lucida Sans Unicode" panose="020B0602030504020204" pitchFamily="34" charset="0"/>
              </a:rPr>
              <a:t>E/</a:t>
            </a:r>
            <a:r>
              <a:rPr lang="en-US" altLang="ru-RU" sz="1500" b="1">
                <a:solidFill>
                  <a:srgbClr val="33CCCC"/>
                </a:solidFill>
                <a:ea typeface="MS PGothic" panose="020B0600070205080204" pitchFamily="34" charset="-128"/>
                <a:cs typeface="Lucida Sans Unicode" panose="020B0602030504020204" pitchFamily="34" charset="0"/>
              </a:rPr>
              <a:t>H</a:t>
            </a:r>
            <a:r>
              <a:rPr lang="en-US" altLang="ru-RU" sz="1500" b="1">
                <a:solidFill>
                  <a:srgbClr val="0033CC"/>
                </a:solidFill>
                <a:ea typeface="MS PGothic" panose="020B0600070205080204" pitchFamily="34" charset="-128"/>
                <a:cs typeface="Lucida Sans Unicode" panose="020B0602030504020204" pitchFamily="34" charset="0"/>
              </a:rPr>
              <a:t>CAL</a:t>
            </a:r>
            <a:endParaRPr lang="en-US" altLang="ru-RU" sz="1500" b="1">
              <a:solidFill>
                <a:srgbClr val="33CCCC"/>
              </a:solidFill>
              <a:ea typeface="MS PGothic" panose="020B0600070205080204" pitchFamily="34" charset="-128"/>
              <a:cs typeface="Lucida Sans Unicode" panose="020B0602030504020204" pitchFamily="34" charset="0"/>
            </a:endParaRPr>
          </a:p>
        </p:txBody>
      </p:sp>
      <p:sp>
        <p:nvSpPr>
          <p:cNvPr id="392206" name="Text Box 29">
            <a:extLst>
              <a:ext uri="{FF2B5EF4-FFF2-40B4-BE49-F238E27FC236}">
                <a16:creationId xmlns:a16="http://schemas.microsoft.com/office/drawing/2014/main" id="{C66FAFD4-8D1D-8844-BFA0-9A3B7390CC5A}"/>
              </a:ext>
            </a:extLst>
          </p:cNvPr>
          <p:cNvSpPr txBox="1">
            <a:spLocks noChangeArrowheads="1"/>
          </p:cNvSpPr>
          <p:nvPr/>
        </p:nvSpPr>
        <p:spPr bwMode="auto">
          <a:xfrm>
            <a:off x="4564063" y="1560513"/>
            <a:ext cx="1293812"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600" b="1" i="1">
                <a:solidFill>
                  <a:srgbClr val="002060"/>
                </a:solidFill>
                <a:ea typeface="MS PGothic" panose="020B0600070205080204" pitchFamily="34" charset="-128"/>
                <a:cs typeface="Microsoft YaHei" panose="020B0503020204020204" pitchFamily="34" charset="-122"/>
              </a:rPr>
              <a:t>SciFi</a:t>
            </a:r>
          </a:p>
          <a:p>
            <a:pPr eaLnBrk="1">
              <a:lnSpc>
                <a:spcPct val="93000"/>
              </a:lnSpc>
            </a:pPr>
            <a:r>
              <a:rPr lang="en-US" altLang="ru-RU" sz="1600" b="1" i="1">
                <a:solidFill>
                  <a:srgbClr val="002060"/>
                </a:solidFill>
                <a:ea typeface="MS PGothic" panose="020B0600070205080204" pitchFamily="34" charset="-128"/>
                <a:cs typeface="Microsoft YaHei" panose="020B0503020204020204" pitchFamily="34" charset="-122"/>
              </a:rPr>
              <a:t>Silicon</a:t>
            </a:r>
          </a:p>
          <a:p>
            <a:pPr eaLnBrk="1">
              <a:lnSpc>
                <a:spcPct val="93000"/>
              </a:lnSpc>
            </a:pPr>
            <a:r>
              <a:rPr lang="en-US" altLang="ru-RU" sz="1600" b="1" i="1">
                <a:solidFill>
                  <a:srgbClr val="002060"/>
                </a:solidFill>
                <a:ea typeface="MS PGothic" panose="020B0600070205080204" pitchFamily="34" charset="-128"/>
                <a:cs typeface="Microsoft YaHei" panose="020B0503020204020204" pitchFamily="34" charset="-122"/>
              </a:rPr>
              <a:t>Micromegas</a:t>
            </a:r>
          </a:p>
          <a:p>
            <a:pPr eaLnBrk="1">
              <a:lnSpc>
                <a:spcPct val="93000"/>
              </a:lnSpc>
            </a:pPr>
            <a:r>
              <a:rPr lang="en-US" altLang="ru-RU" sz="1600" b="1" i="1">
                <a:solidFill>
                  <a:srgbClr val="002060"/>
                </a:solidFill>
                <a:ea typeface="MS PGothic" panose="020B0600070205080204" pitchFamily="34" charset="-128"/>
                <a:cs typeface="Microsoft YaHei" panose="020B0503020204020204" pitchFamily="34" charset="-122"/>
              </a:rPr>
              <a:t>GEMs</a:t>
            </a:r>
          </a:p>
        </p:txBody>
      </p:sp>
      <p:sp>
        <p:nvSpPr>
          <p:cNvPr id="392207" name="Text Box 24">
            <a:extLst>
              <a:ext uri="{FF2B5EF4-FFF2-40B4-BE49-F238E27FC236}">
                <a16:creationId xmlns:a16="http://schemas.microsoft.com/office/drawing/2014/main" id="{3D83BC32-B3E2-AD4A-89AA-637168A28004}"/>
              </a:ext>
            </a:extLst>
          </p:cNvPr>
          <p:cNvSpPr txBox="1">
            <a:spLocks noChangeArrowheads="1"/>
          </p:cNvSpPr>
          <p:nvPr/>
        </p:nvSpPr>
        <p:spPr bwMode="auto">
          <a:xfrm>
            <a:off x="7550150" y="2590800"/>
            <a:ext cx="1060450"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nchorCtr="1">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algn="ctr" eaLnBrk="1">
              <a:lnSpc>
                <a:spcPct val="93000"/>
              </a:lnSpc>
            </a:pPr>
            <a:r>
              <a:rPr lang="en-US" altLang="ru-RU" sz="1600" b="1">
                <a:solidFill>
                  <a:srgbClr val="002060"/>
                </a:solidFill>
                <a:ea typeface="MS PGothic" panose="020B0600070205080204" pitchFamily="34" charset="-128"/>
                <a:cs typeface="Microsoft YaHei" panose="020B0503020204020204" pitchFamily="34" charset="-122"/>
              </a:rPr>
              <a:t>MuonWall</a:t>
            </a:r>
          </a:p>
        </p:txBody>
      </p:sp>
      <p:sp>
        <p:nvSpPr>
          <p:cNvPr id="392208" name="Text Box 30">
            <a:extLst>
              <a:ext uri="{FF2B5EF4-FFF2-40B4-BE49-F238E27FC236}">
                <a16:creationId xmlns:a16="http://schemas.microsoft.com/office/drawing/2014/main" id="{E4C49425-F1E1-464E-9ADB-52AF462210B8}"/>
              </a:ext>
            </a:extLst>
          </p:cNvPr>
          <p:cNvSpPr txBox="1">
            <a:spLocks noChangeArrowheads="1"/>
          </p:cNvSpPr>
          <p:nvPr/>
        </p:nvSpPr>
        <p:spPr bwMode="auto">
          <a:xfrm>
            <a:off x="8394700" y="1258888"/>
            <a:ext cx="738188" cy="1023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600" i="1">
                <a:solidFill>
                  <a:srgbClr val="000000"/>
                </a:solidFill>
                <a:ea typeface="MS PGothic" panose="020B0600070205080204" pitchFamily="34" charset="-128"/>
                <a:cs typeface="Microsoft YaHei" panose="020B0503020204020204" pitchFamily="34" charset="-122"/>
              </a:rPr>
              <a:t>Straws</a:t>
            </a:r>
          </a:p>
          <a:p>
            <a:pPr eaLnBrk="1">
              <a:lnSpc>
                <a:spcPct val="93000"/>
              </a:lnSpc>
            </a:pPr>
            <a:r>
              <a:rPr lang="en-US" altLang="ru-RU" sz="1600" i="1">
                <a:solidFill>
                  <a:srgbClr val="000000"/>
                </a:solidFill>
                <a:ea typeface="MS PGothic" panose="020B0600070205080204" pitchFamily="34" charset="-128"/>
                <a:cs typeface="Microsoft YaHei" panose="020B0503020204020204" pitchFamily="34" charset="-122"/>
              </a:rPr>
              <a:t>SDC</a:t>
            </a:r>
          </a:p>
          <a:p>
            <a:pPr eaLnBrk="1">
              <a:lnSpc>
                <a:spcPct val="93000"/>
              </a:lnSpc>
            </a:pPr>
            <a:r>
              <a:rPr lang="en-US" altLang="ru-RU" sz="1600" i="1">
                <a:solidFill>
                  <a:srgbClr val="000000"/>
                </a:solidFill>
                <a:ea typeface="MS PGothic" panose="020B0600070205080204" pitchFamily="34" charset="-128"/>
                <a:cs typeface="Microsoft YaHei" panose="020B0503020204020204" pitchFamily="34" charset="-122"/>
              </a:rPr>
              <a:t>MWPC</a:t>
            </a:r>
          </a:p>
          <a:p>
            <a:pPr eaLnBrk="1">
              <a:lnSpc>
                <a:spcPct val="93000"/>
              </a:lnSpc>
            </a:pPr>
            <a:r>
              <a:rPr lang="en-US" altLang="ru-RU" sz="1600" i="1">
                <a:solidFill>
                  <a:srgbClr val="000000"/>
                </a:solidFill>
                <a:ea typeface="MS PGothic" panose="020B0600070205080204" pitchFamily="34" charset="-128"/>
                <a:cs typeface="Microsoft YaHei" panose="020B0503020204020204" pitchFamily="34" charset="-122"/>
              </a:rPr>
              <a:t>W45</a:t>
            </a:r>
          </a:p>
        </p:txBody>
      </p:sp>
      <p:sp>
        <p:nvSpPr>
          <p:cNvPr id="392209" name="Прямоугольник 19">
            <a:extLst>
              <a:ext uri="{FF2B5EF4-FFF2-40B4-BE49-F238E27FC236}">
                <a16:creationId xmlns:a16="http://schemas.microsoft.com/office/drawing/2014/main" id="{E6741B77-EFAC-F44C-9D4B-4ABDA316ADA9}"/>
              </a:ext>
            </a:extLst>
          </p:cNvPr>
          <p:cNvSpPr>
            <a:spLocks noChangeArrowheads="1"/>
          </p:cNvSpPr>
          <p:nvPr/>
        </p:nvSpPr>
        <p:spPr bwMode="auto">
          <a:xfrm>
            <a:off x="5715000" y="4357688"/>
            <a:ext cx="3357563"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2000" b="1">
                <a:solidFill>
                  <a:srgbClr val="32946A"/>
                </a:solidFill>
                <a:latin typeface="Comic Sans MS" panose="030F0902030302020204" pitchFamily="66" charset="0"/>
                <a:ea typeface="Microsoft YaHei" panose="020B0503020204020204" pitchFamily="34" charset="-122"/>
                <a:cs typeface="Lucida Sans Unicode" panose="020B0602030504020204" pitchFamily="34" charset="0"/>
              </a:rPr>
              <a:t>The analysis of data collected in 2002-2018 was continued. In 2018-2019, the collaboration published and prepared 3 articles for publication.  </a:t>
            </a:r>
            <a:endParaRPr lang="ru-RU" altLang="ru-RU" sz="2000" b="1">
              <a:solidFill>
                <a:srgbClr val="32946A"/>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92210" name="Прямоугольник 20">
            <a:extLst>
              <a:ext uri="{FF2B5EF4-FFF2-40B4-BE49-F238E27FC236}">
                <a16:creationId xmlns:a16="http://schemas.microsoft.com/office/drawing/2014/main" id="{DF6DFBE9-9C92-4A46-AE7E-8166B85E17A4}"/>
              </a:ext>
            </a:extLst>
          </p:cNvPr>
          <p:cNvSpPr>
            <a:spLocks noChangeArrowheads="1"/>
          </p:cNvSpPr>
          <p:nvPr/>
        </p:nvSpPr>
        <p:spPr bwMode="auto">
          <a:xfrm>
            <a:off x="4500563" y="287338"/>
            <a:ext cx="4392612" cy="122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2000" b="1">
                <a:solidFill>
                  <a:srgbClr val="32946A"/>
                </a:solidFill>
                <a:latin typeface="Comic Sans MS" panose="030F0902030302020204" pitchFamily="66" charset="0"/>
                <a:ea typeface="Microsoft YaHei" panose="020B0503020204020204" pitchFamily="34" charset="-122"/>
                <a:cs typeface="Lucida Sans Unicode" panose="020B0602030504020204" pitchFamily="34" charset="0"/>
              </a:rPr>
              <a:t>In 2019, the COMPASS did not have the data taking due to SPS long shutdown, which will be continued up to  spring 2021. </a:t>
            </a:r>
            <a:endParaRPr lang="ru-RU" altLang="ru-RU" sz="2000" b="1">
              <a:solidFill>
                <a:srgbClr val="32946A"/>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92211" name="Rectangle 42">
            <a:extLst>
              <a:ext uri="{FF2B5EF4-FFF2-40B4-BE49-F238E27FC236}">
                <a16:creationId xmlns:a16="http://schemas.microsoft.com/office/drawing/2014/main" id="{DCCB0BFD-50B7-664B-8FE5-C0B4071CFF96}"/>
              </a:ext>
            </a:extLst>
          </p:cNvPr>
          <p:cNvSpPr>
            <a:spLocks noChangeArrowheads="1"/>
          </p:cNvSpPr>
          <p:nvPr/>
        </p:nvSpPr>
        <p:spPr bwMode="auto">
          <a:xfrm>
            <a:off x="2854325" y="5784850"/>
            <a:ext cx="2503488"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lstStyle>
            <a:lvl1pPr marL="212725" indent="-212725"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spcBef>
                <a:spcPts val="400"/>
              </a:spcBef>
            </a:pPr>
            <a:r>
              <a:rPr lang="en-US" altLang="ru-RU" sz="1500" b="1">
                <a:solidFill>
                  <a:srgbClr val="000099"/>
                </a:solidFill>
                <a:ea typeface="MS PGothic" panose="020B0600070205080204" pitchFamily="34" charset="-128"/>
                <a:cs typeface="Lucida Sans Unicode" panose="020B0602030504020204" pitchFamily="34" charset="0"/>
              </a:rPr>
              <a:t>two stage spectrometer</a:t>
            </a:r>
            <a:endParaRPr lang="en-US" altLang="ru-RU" sz="1500" b="1">
              <a:solidFill>
                <a:srgbClr val="336699"/>
              </a:solidFill>
              <a:ea typeface="MS PGothic" panose="020B0600070205080204" pitchFamily="34" charset="-128"/>
              <a:cs typeface="Lucida Sans Unicode" panose="020B0602030504020204" pitchFamily="34" charset="0"/>
            </a:endParaRPr>
          </a:p>
          <a:p>
            <a:pPr eaLnBrk="1">
              <a:lnSpc>
                <a:spcPct val="93000"/>
              </a:lnSpc>
              <a:spcBef>
                <a:spcPts val="400"/>
              </a:spcBef>
            </a:pPr>
            <a:r>
              <a:rPr lang="en-US" altLang="ru-RU" sz="1500" b="1">
                <a:solidFill>
                  <a:srgbClr val="000099"/>
                </a:solidFill>
                <a:ea typeface="MS PGothic" panose="020B0600070205080204" pitchFamily="34" charset="-128"/>
                <a:cs typeface="Lucida Sans Unicode" panose="020B0602030504020204" pitchFamily="34" charset="0"/>
              </a:rPr>
              <a:t>tracking, calorimetry, PID</a:t>
            </a:r>
          </a:p>
        </p:txBody>
      </p:sp>
      <p:sp>
        <p:nvSpPr>
          <p:cNvPr id="392212" name="Text Box 23">
            <a:extLst>
              <a:ext uri="{FF2B5EF4-FFF2-40B4-BE49-F238E27FC236}">
                <a16:creationId xmlns:a16="http://schemas.microsoft.com/office/drawing/2014/main" id="{39DDFB02-4C22-D545-877D-79E81A1C8ABD}"/>
              </a:ext>
            </a:extLst>
          </p:cNvPr>
          <p:cNvSpPr txBox="1">
            <a:spLocks noChangeArrowheads="1"/>
          </p:cNvSpPr>
          <p:nvPr/>
        </p:nvSpPr>
        <p:spPr bwMode="auto">
          <a:xfrm>
            <a:off x="5859463" y="6069013"/>
            <a:ext cx="2947987"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nchorCtr="1">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algn="ctr" eaLnBrk="1">
              <a:lnSpc>
                <a:spcPct val="93000"/>
              </a:lnSpc>
            </a:pPr>
            <a:r>
              <a:rPr lang="en-US" altLang="ru-RU" sz="1600" b="1">
                <a:solidFill>
                  <a:srgbClr val="C00000"/>
                </a:solidFill>
                <a:ea typeface="MS PGothic" panose="020B0600070205080204" pitchFamily="34" charset="-128"/>
                <a:cs typeface="Microsoft YaHei" panose="020B0503020204020204" pitchFamily="34" charset="-122"/>
              </a:rPr>
              <a:t>JINR detectors are marked in red</a:t>
            </a:r>
          </a:p>
        </p:txBody>
      </p:sp>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name="Slide60">
    <p:spTree>
      <p:nvGrpSpPr>
        <p:cNvPr id="1" name=""/>
        <p:cNvGrpSpPr/>
        <p:nvPr/>
      </p:nvGrpSpPr>
      <p:grpSpPr>
        <a:xfrm>
          <a:off x="0" y="0"/>
          <a:ext cx="0" cy="0"/>
          <a:chOff x="0" y="0"/>
          <a:chExt cx="0" cy="0"/>
        </a:xfrm>
      </p:grpSpPr>
      <p:graphicFrame>
        <p:nvGraphicFramePr>
          <p:cNvPr id="394242" name="Object 41">
            <a:extLst>
              <a:ext uri="{FF2B5EF4-FFF2-40B4-BE49-F238E27FC236}">
                <a16:creationId xmlns:a16="http://schemas.microsoft.com/office/drawing/2014/main" id="{338A88B7-EFB2-1141-B131-A006BBD6D3A0}"/>
              </a:ext>
            </a:extLst>
          </p:cNvPr>
          <p:cNvGraphicFramePr>
            <a:graphicFrameLocks noChangeAspect="1"/>
          </p:cNvGraphicFramePr>
          <p:nvPr/>
        </p:nvGraphicFramePr>
        <p:xfrm>
          <a:off x="8081963" y="73025"/>
          <a:ext cx="990600" cy="939800"/>
        </p:xfrm>
        <a:graphic>
          <a:graphicData uri="http://schemas.openxmlformats.org/presentationml/2006/ole">
            <mc:AlternateContent xmlns:mc="http://schemas.openxmlformats.org/markup-compatibility/2006">
              <mc:Choice xmlns:v="urn:schemas-microsoft-com:vml" Requires="v">
                <p:oleObj spid="_x0000_s394284" r:id="rId4" imgW="1625600" imgH="1625600" progId="">
                  <p:embed/>
                </p:oleObj>
              </mc:Choice>
              <mc:Fallback>
                <p:oleObj r:id="rId4" imgW="1625600" imgH="1625600" progId="">
                  <p:embed/>
                  <p:pic>
                    <p:nvPicPr>
                      <p:cNvPr id="0" name="Object 4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81963" y="73025"/>
                        <a:ext cx="990600" cy="939800"/>
                      </a:xfrm>
                      <a:prstGeom prst="rect">
                        <a:avLst/>
                      </a:prstGeom>
                      <a:solidFill>
                        <a:srgbClr val="00CC99"/>
                      </a:solidFill>
                      <a:ln w="25402">
                        <a:solidFill>
                          <a:srgbClr val="00956F"/>
                        </a:solidFill>
                        <a:miter lim="800000"/>
                        <a:headEnd/>
                        <a:tailEnd/>
                      </a:ln>
                    </p:spPr>
                  </p:pic>
                </p:oleObj>
              </mc:Fallback>
            </mc:AlternateContent>
          </a:graphicData>
        </a:graphic>
      </p:graphicFrame>
      <p:sp>
        <p:nvSpPr>
          <p:cNvPr id="394243" name="Rectangle 35">
            <a:extLst>
              <a:ext uri="{FF2B5EF4-FFF2-40B4-BE49-F238E27FC236}">
                <a16:creationId xmlns:a16="http://schemas.microsoft.com/office/drawing/2014/main" id="{01A5F2AA-4798-7943-9091-8A16A3A93B93}"/>
              </a:ext>
            </a:extLst>
          </p:cNvPr>
          <p:cNvSpPr>
            <a:spLocks noChangeArrowheads="1"/>
          </p:cNvSpPr>
          <p:nvPr/>
        </p:nvSpPr>
        <p:spPr bwMode="auto">
          <a:xfrm>
            <a:off x="0" y="52388"/>
            <a:ext cx="4267200"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nchor="ctr">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2800" b="1">
                <a:solidFill>
                  <a:srgbClr val="000099"/>
                </a:solidFill>
                <a:ea typeface="MS PGothic" panose="020B0600070205080204" pitchFamily="34" charset="-128"/>
                <a:cs typeface="Microsoft YaHei" panose="020B0503020204020204" pitchFamily="34" charset="-122"/>
              </a:rPr>
              <a:t>COMPASS</a:t>
            </a:r>
            <a:r>
              <a:rPr lang="ru-RU" altLang="ru-RU" sz="2800" b="1">
                <a:solidFill>
                  <a:srgbClr val="000099"/>
                </a:solidFill>
                <a:ea typeface="MS PGothic" panose="020B0600070205080204" pitchFamily="34" charset="-128"/>
                <a:cs typeface="Microsoft YaHei" panose="020B0503020204020204" pitchFamily="34" charset="-122"/>
              </a:rPr>
              <a:t>-</a:t>
            </a:r>
            <a:r>
              <a:rPr lang="en-US" altLang="ru-RU" sz="2800" b="1">
                <a:solidFill>
                  <a:srgbClr val="000099"/>
                </a:solidFill>
                <a:ea typeface="MS PGothic" panose="020B0600070205080204" pitchFamily="34" charset="-128"/>
                <a:cs typeface="Microsoft YaHei" panose="020B0503020204020204" pitchFamily="34" charset="-122"/>
              </a:rPr>
              <a:t>II</a:t>
            </a:r>
          </a:p>
        </p:txBody>
      </p:sp>
      <p:sp>
        <p:nvSpPr>
          <p:cNvPr id="394244" name="Прямоугольник 22">
            <a:extLst>
              <a:ext uri="{FF2B5EF4-FFF2-40B4-BE49-F238E27FC236}">
                <a16:creationId xmlns:a16="http://schemas.microsoft.com/office/drawing/2014/main" id="{0C1CB6FB-07A5-7E47-A3DA-9CF94A70D207}"/>
              </a:ext>
            </a:extLst>
          </p:cNvPr>
          <p:cNvSpPr>
            <a:spLocks noChangeArrowheads="1"/>
          </p:cNvSpPr>
          <p:nvPr/>
        </p:nvSpPr>
        <p:spPr bwMode="auto">
          <a:xfrm>
            <a:off x="71438" y="469900"/>
            <a:ext cx="88582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2000" b="1">
                <a:solidFill>
                  <a:srgbClr val="000000"/>
                </a:solidFill>
                <a:ea typeface="Microsoft YaHei" panose="020B0503020204020204" pitchFamily="34" charset="-122"/>
                <a:cs typeface="Lucida Sans Unicode" panose="020B0602030504020204" pitchFamily="34" charset="0"/>
              </a:rPr>
              <a:t>Light isovector resonances in π </a:t>
            </a:r>
            <a:r>
              <a:rPr lang="en-US" altLang="ru-RU" sz="2000" b="1" baseline="30000">
                <a:solidFill>
                  <a:srgbClr val="000000"/>
                </a:solidFill>
                <a:ea typeface="Microsoft YaHei" panose="020B0503020204020204" pitchFamily="34" charset="-122"/>
                <a:cs typeface="Lucida Sans Unicode" panose="020B0602030504020204" pitchFamily="34" charset="0"/>
              </a:rPr>
              <a:t>−</a:t>
            </a:r>
            <a:r>
              <a:rPr lang="en-US" altLang="ru-RU" sz="2000" b="1">
                <a:solidFill>
                  <a:srgbClr val="000000"/>
                </a:solidFill>
                <a:ea typeface="Microsoft YaHei" panose="020B0503020204020204" pitchFamily="34" charset="-122"/>
                <a:cs typeface="Lucida Sans Unicode" panose="020B0602030504020204" pitchFamily="34" charset="0"/>
              </a:rPr>
              <a:t>p → π</a:t>
            </a:r>
            <a:r>
              <a:rPr lang="en-US" altLang="ru-RU" sz="2000" b="1" baseline="30000">
                <a:solidFill>
                  <a:srgbClr val="000000"/>
                </a:solidFill>
                <a:ea typeface="Microsoft YaHei" panose="020B0503020204020204" pitchFamily="34" charset="-122"/>
                <a:cs typeface="Lucida Sans Unicode" panose="020B0602030504020204" pitchFamily="34" charset="0"/>
              </a:rPr>
              <a:t> −</a:t>
            </a:r>
            <a:r>
              <a:rPr lang="en-US" altLang="ru-RU" sz="2000" b="1">
                <a:solidFill>
                  <a:srgbClr val="000000"/>
                </a:solidFill>
                <a:ea typeface="Microsoft YaHei" panose="020B0503020204020204" pitchFamily="34" charset="-122"/>
                <a:cs typeface="Lucida Sans Unicode" panose="020B0602030504020204" pitchFamily="34" charset="0"/>
              </a:rPr>
              <a:t>π</a:t>
            </a:r>
            <a:r>
              <a:rPr lang="en-US" altLang="ru-RU" sz="2000" b="1" baseline="30000">
                <a:solidFill>
                  <a:srgbClr val="000000"/>
                </a:solidFill>
                <a:ea typeface="Microsoft YaHei" panose="020B0503020204020204" pitchFamily="34" charset="-122"/>
                <a:cs typeface="Lucida Sans Unicode" panose="020B0602030504020204" pitchFamily="34" charset="0"/>
              </a:rPr>
              <a:t> −</a:t>
            </a:r>
            <a:r>
              <a:rPr lang="en-US" altLang="ru-RU" sz="2000" b="1">
                <a:solidFill>
                  <a:srgbClr val="000000"/>
                </a:solidFill>
                <a:ea typeface="Microsoft YaHei" panose="020B0503020204020204" pitchFamily="34" charset="-122"/>
                <a:cs typeface="Lucida Sans Unicode" panose="020B0602030504020204" pitchFamily="34" charset="0"/>
              </a:rPr>
              <a:t>π </a:t>
            </a:r>
            <a:r>
              <a:rPr lang="en-US" altLang="ru-RU" sz="2000" b="1" baseline="30000">
                <a:solidFill>
                  <a:srgbClr val="000000"/>
                </a:solidFill>
                <a:ea typeface="Microsoft YaHei" panose="020B0503020204020204" pitchFamily="34" charset="-122"/>
                <a:cs typeface="Lucida Sans Unicode" panose="020B0602030504020204" pitchFamily="34" charset="0"/>
              </a:rPr>
              <a:t>+</a:t>
            </a:r>
            <a:r>
              <a:rPr lang="en-US" altLang="ru-RU" sz="2000" b="1">
                <a:solidFill>
                  <a:srgbClr val="000000"/>
                </a:solidFill>
                <a:ea typeface="Microsoft YaHei" panose="020B0503020204020204" pitchFamily="34" charset="-122"/>
                <a:cs typeface="Lucida Sans Unicode" panose="020B0602030504020204" pitchFamily="34" charset="0"/>
              </a:rPr>
              <a:t> p at 190 GeV/c</a:t>
            </a:r>
            <a:endParaRPr lang="ru-RU" altLang="ru-RU" sz="2000">
              <a:solidFill>
                <a:srgbClr val="000000"/>
              </a:solidFill>
              <a:ea typeface="Microsoft YaHei" panose="020B0503020204020204" pitchFamily="34" charset="-122"/>
              <a:cs typeface="Lucida Sans Unicode" panose="020B0602030504020204" pitchFamily="34" charset="0"/>
            </a:endParaRPr>
          </a:p>
        </p:txBody>
      </p:sp>
      <p:sp>
        <p:nvSpPr>
          <p:cNvPr id="394245" name="Прямоугольник 23">
            <a:extLst>
              <a:ext uri="{FF2B5EF4-FFF2-40B4-BE49-F238E27FC236}">
                <a16:creationId xmlns:a16="http://schemas.microsoft.com/office/drawing/2014/main" id="{470A3820-BB67-9042-BBF5-15E2832D5597}"/>
              </a:ext>
            </a:extLst>
          </p:cNvPr>
          <p:cNvSpPr>
            <a:spLocks noChangeArrowheads="1"/>
          </p:cNvSpPr>
          <p:nvPr/>
        </p:nvSpPr>
        <p:spPr bwMode="auto">
          <a:xfrm>
            <a:off x="34925" y="766763"/>
            <a:ext cx="3313113"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400">
                <a:solidFill>
                  <a:srgbClr val="000000"/>
                </a:solidFill>
                <a:ea typeface="Microsoft YaHei" panose="020B0503020204020204" pitchFamily="34" charset="-122"/>
                <a:cs typeface="Lucida Sans Unicode" panose="020B0602030504020204" pitchFamily="34" charset="0"/>
              </a:rPr>
              <a:t>PRD 98 (2018) 092003, CERN-EP/2018-021</a:t>
            </a:r>
            <a:endParaRPr lang="ru-RU" altLang="ru-RU" sz="1400">
              <a:solidFill>
                <a:srgbClr val="000000"/>
              </a:solidFill>
              <a:ea typeface="Microsoft YaHei" panose="020B0503020204020204" pitchFamily="34" charset="-122"/>
              <a:cs typeface="Lucida Sans Unicode" panose="020B0602030504020204" pitchFamily="34" charset="0"/>
            </a:endParaRPr>
          </a:p>
        </p:txBody>
      </p:sp>
      <p:pic>
        <p:nvPicPr>
          <p:cNvPr id="394246" name="Picture 4">
            <a:extLst>
              <a:ext uri="{FF2B5EF4-FFF2-40B4-BE49-F238E27FC236}">
                <a16:creationId xmlns:a16="http://schemas.microsoft.com/office/drawing/2014/main" id="{F06037A9-722E-9C43-9AB3-C6C4E3851534}"/>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42875" y="1054100"/>
            <a:ext cx="4211638" cy="21796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394247" name="Rectangle 5">
            <a:extLst>
              <a:ext uri="{FF2B5EF4-FFF2-40B4-BE49-F238E27FC236}">
                <a16:creationId xmlns:a16="http://schemas.microsoft.com/office/drawing/2014/main" id="{7B760E19-1145-A141-A0BB-BB4139336979}"/>
              </a:ext>
            </a:extLst>
          </p:cNvPr>
          <p:cNvSpPr>
            <a:spLocks noChangeArrowheads="1"/>
          </p:cNvSpPr>
          <p:nvPr/>
        </p:nvSpPr>
        <p:spPr bwMode="auto">
          <a:xfrm>
            <a:off x="34925" y="3124200"/>
            <a:ext cx="4714875"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nchor="ctr">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400" i="1">
                <a:solidFill>
                  <a:srgbClr val="000000"/>
                </a:solidFill>
                <a:latin typeface="Comic Sans MS" panose="030F0902030302020204" pitchFamily="66" charset="0"/>
                <a:ea typeface="SimSun" panose="02010600030101010101" pitchFamily="2" charset="-122"/>
                <a:cs typeface="Times New Roman" panose="02020603050405020304" pitchFamily="18" charset="0"/>
              </a:rPr>
              <a:t>Amplitudes of the two J</a:t>
            </a:r>
            <a:r>
              <a:rPr lang="en-US" altLang="ru-RU" sz="1400" i="1" baseline="30000">
                <a:solidFill>
                  <a:srgbClr val="000000"/>
                </a:solidFill>
                <a:latin typeface="Comic Sans MS" panose="030F0902030302020204" pitchFamily="66" charset="0"/>
                <a:ea typeface="SimSun" panose="02010600030101010101" pitchFamily="2" charset="-122"/>
                <a:cs typeface="Times New Roman" panose="02020603050405020304" pitchFamily="18" charset="0"/>
              </a:rPr>
              <a:t>PC</a:t>
            </a:r>
            <a:r>
              <a:rPr lang="en-US" altLang="ru-RU" sz="1400" i="1">
                <a:solidFill>
                  <a:srgbClr val="000000"/>
                </a:solidFill>
                <a:latin typeface="Comic Sans MS" panose="030F0902030302020204" pitchFamily="66" charset="0"/>
                <a:ea typeface="SimSun" panose="02010600030101010101" pitchFamily="2" charset="-122"/>
                <a:cs typeface="Times New Roman" panose="02020603050405020304" pitchFamily="18" charset="0"/>
              </a:rPr>
              <a:t> = 4</a:t>
            </a:r>
            <a:r>
              <a:rPr lang="en-US" altLang="ru-RU" sz="1400" i="1" baseline="30000">
                <a:solidFill>
                  <a:srgbClr val="000000"/>
                </a:solidFill>
                <a:latin typeface="Comic Sans MS" panose="030F0902030302020204" pitchFamily="66" charset="0"/>
                <a:ea typeface="SimSun" panose="02010600030101010101" pitchFamily="2" charset="-122"/>
                <a:cs typeface="Times New Roman" panose="02020603050405020304" pitchFamily="18" charset="0"/>
              </a:rPr>
              <a:t>++</a:t>
            </a:r>
            <a:r>
              <a:rPr lang="en-US" altLang="ru-RU" sz="1400" i="1">
                <a:solidFill>
                  <a:srgbClr val="000000"/>
                </a:solidFill>
                <a:latin typeface="Comic Sans MS" panose="030F0902030302020204" pitchFamily="66" charset="0"/>
                <a:ea typeface="SimSun" panose="02010600030101010101" pitchFamily="2" charset="-122"/>
                <a:cs typeface="Times New Roman" panose="02020603050405020304" pitchFamily="18" charset="0"/>
              </a:rPr>
              <a:t> waves in the lowest t’ bin.</a:t>
            </a:r>
            <a:endParaRPr lang="en-US" altLang="ru-RU" sz="1400">
              <a:solidFill>
                <a:srgbClr val="000000"/>
              </a:solidFill>
              <a:latin typeface="Comic Sans MS" panose="030F0902030302020204" pitchFamily="66" charset="0"/>
              <a:ea typeface="SimSun" panose="02010600030101010101" pitchFamily="2" charset="-122"/>
              <a:cs typeface="Lucida Sans Unicode" panose="020B0602030504020204" pitchFamily="34" charset="0"/>
            </a:endParaRPr>
          </a:p>
        </p:txBody>
      </p:sp>
      <p:sp>
        <p:nvSpPr>
          <p:cNvPr id="394248" name="Прямоугольник 10">
            <a:extLst>
              <a:ext uri="{FF2B5EF4-FFF2-40B4-BE49-F238E27FC236}">
                <a16:creationId xmlns:a16="http://schemas.microsoft.com/office/drawing/2014/main" id="{A3E947EA-DA0A-134D-B509-84044131DD3E}"/>
              </a:ext>
            </a:extLst>
          </p:cNvPr>
          <p:cNvSpPr>
            <a:spLocks noChangeArrowheads="1"/>
          </p:cNvSpPr>
          <p:nvPr/>
        </p:nvSpPr>
        <p:spPr bwMode="auto">
          <a:xfrm>
            <a:off x="4572000" y="839788"/>
            <a:ext cx="4267200"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2000" b="1">
                <a:solidFill>
                  <a:srgbClr val="000000"/>
                </a:solidFill>
                <a:ea typeface="Microsoft YaHei" panose="020B0503020204020204" pitchFamily="34" charset="-122"/>
                <a:cs typeface="Lucida Sans Unicode" panose="020B0602030504020204" pitchFamily="34" charset="0"/>
              </a:rPr>
              <a:t>Measurement of the cross section for hard exclusive π</a:t>
            </a:r>
            <a:r>
              <a:rPr lang="en-US" altLang="ru-RU" sz="2000" b="1" baseline="30000">
                <a:solidFill>
                  <a:srgbClr val="000000"/>
                </a:solidFill>
                <a:ea typeface="Microsoft YaHei" panose="020B0503020204020204" pitchFamily="34" charset="-122"/>
                <a:cs typeface="Lucida Sans Unicode" panose="020B0602030504020204" pitchFamily="34" charset="0"/>
              </a:rPr>
              <a:t>0</a:t>
            </a:r>
            <a:r>
              <a:rPr lang="en-US" altLang="ru-RU" sz="2000" b="1">
                <a:solidFill>
                  <a:srgbClr val="000000"/>
                </a:solidFill>
                <a:ea typeface="Microsoft YaHei" panose="020B0503020204020204" pitchFamily="34" charset="-122"/>
                <a:cs typeface="Lucida Sans Unicode" panose="020B0602030504020204" pitchFamily="34" charset="0"/>
              </a:rPr>
              <a:t> leptoproduction</a:t>
            </a:r>
            <a:endParaRPr lang="ru-RU" altLang="ru-RU" sz="2000">
              <a:solidFill>
                <a:srgbClr val="000000"/>
              </a:solidFill>
              <a:ea typeface="Microsoft YaHei" panose="020B0503020204020204" pitchFamily="34" charset="-122"/>
              <a:cs typeface="Lucida Sans Unicode" panose="020B0602030504020204" pitchFamily="34" charset="0"/>
            </a:endParaRPr>
          </a:p>
        </p:txBody>
      </p:sp>
      <p:sp>
        <p:nvSpPr>
          <p:cNvPr id="394249" name="Прямоугольник 11">
            <a:extLst>
              <a:ext uri="{FF2B5EF4-FFF2-40B4-BE49-F238E27FC236}">
                <a16:creationId xmlns:a16="http://schemas.microsoft.com/office/drawing/2014/main" id="{AF5DE5DC-1535-E945-ADCA-8A45A46C36EF}"/>
              </a:ext>
            </a:extLst>
          </p:cNvPr>
          <p:cNvSpPr>
            <a:spLocks noChangeArrowheads="1"/>
          </p:cNvSpPr>
          <p:nvPr/>
        </p:nvSpPr>
        <p:spPr bwMode="auto">
          <a:xfrm>
            <a:off x="4800600" y="1414463"/>
            <a:ext cx="38036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400">
                <a:solidFill>
                  <a:srgbClr val="000000"/>
                </a:solidFill>
                <a:ea typeface="Microsoft YaHei" panose="020B0503020204020204" pitchFamily="34" charset="-122"/>
                <a:cs typeface="Lucida Sans Unicode" panose="020B0602030504020204" pitchFamily="34" charset="0"/>
              </a:rPr>
              <a:t>CERN-EP/2019-049, hep-ex/1903.12030, sub PLB</a:t>
            </a:r>
            <a:endParaRPr lang="ru-RU" altLang="ru-RU" sz="1400">
              <a:solidFill>
                <a:srgbClr val="000000"/>
              </a:solidFill>
              <a:ea typeface="Microsoft YaHei" panose="020B0503020204020204" pitchFamily="34" charset="-122"/>
              <a:cs typeface="Lucida Sans Unicode" panose="020B0602030504020204" pitchFamily="34" charset="0"/>
            </a:endParaRPr>
          </a:p>
        </p:txBody>
      </p:sp>
      <p:pic>
        <p:nvPicPr>
          <p:cNvPr id="394250" name="Picture 3">
            <a:extLst>
              <a:ext uri="{FF2B5EF4-FFF2-40B4-BE49-F238E27FC236}">
                <a16:creationId xmlns:a16="http://schemas.microsoft.com/office/drawing/2014/main" id="{D9BA2195-F385-2C4A-8AE0-D02B265E4583}"/>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716463" y="1674813"/>
            <a:ext cx="2651125" cy="336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394251" name="Прямоугольник 1">
            <a:extLst>
              <a:ext uri="{FF2B5EF4-FFF2-40B4-BE49-F238E27FC236}">
                <a16:creationId xmlns:a16="http://schemas.microsoft.com/office/drawing/2014/main" id="{208DB337-AF0F-844B-8180-A8CC06FF7DE8}"/>
              </a:ext>
            </a:extLst>
          </p:cNvPr>
          <p:cNvSpPr>
            <a:spLocks noChangeArrowheads="1"/>
          </p:cNvSpPr>
          <p:nvPr/>
        </p:nvSpPr>
        <p:spPr bwMode="auto">
          <a:xfrm>
            <a:off x="7380288" y="2420938"/>
            <a:ext cx="1458912"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400" i="1">
                <a:solidFill>
                  <a:srgbClr val="000000"/>
                </a:solidFill>
                <a:ea typeface="Microsoft YaHei" panose="020B0503020204020204" pitchFamily="34" charset="-122"/>
                <a:cs typeface="Lucida Sans Unicode" panose="020B0602030504020204" pitchFamily="34" charset="0"/>
              </a:rPr>
              <a:t>Average value of the differential virtual-photon proton cross section as a function |t| (top) and as a function of of φ (bottom). </a:t>
            </a:r>
            <a:endParaRPr lang="ru-RU" altLang="ru-RU" sz="1400">
              <a:solidFill>
                <a:srgbClr val="000000"/>
              </a:solidFill>
              <a:ea typeface="Microsoft YaHei" panose="020B0503020204020204" pitchFamily="34" charset="-122"/>
              <a:cs typeface="Lucida Sans Unicode" panose="020B0602030504020204" pitchFamily="34" charset="0"/>
            </a:endParaRPr>
          </a:p>
        </p:txBody>
      </p:sp>
      <p:sp>
        <p:nvSpPr>
          <p:cNvPr id="394252" name="Прямоугольник 15">
            <a:extLst>
              <a:ext uri="{FF2B5EF4-FFF2-40B4-BE49-F238E27FC236}">
                <a16:creationId xmlns:a16="http://schemas.microsoft.com/office/drawing/2014/main" id="{8ABE0BC0-04DF-8149-8E88-B05F6A1471E5}"/>
              </a:ext>
            </a:extLst>
          </p:cNvPr>
          <p:cNvSpPr>
            <a:spLocks noChangeArrowheads="1"/>
          </p:cNvSpPr>
          <p:nvPr/>
        </p:nvSpPr>
        <p:spPr bwMode="auto">
          <a:xfrm>
            <a:off x="0" y="3644900"/>
            <a:ext cx="480060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2000" b="1">
                <a:solidFill>
                  <a:srgbClr val="000000"/>
                </a:solidFill>
                <a:ea typeface="Microsoft YaHei" panose="020B0503020204020204" pitchFamily="34" charset="-122"/>
                <a:cs typeface="Lucida Sans Unicode" panose="020B0602030504020204" pitchFamily="34" charset="0"/>
              </a:rPr>
              <a:t>Measurement of </a:t>
            </a:r>
            <a:r>
              <a:rPr lang="en-US" altLang="ru-RU" sz="2000" b="1" i="1">
                <a:solidFill>
                  <a:srgbClr val="000000"/>
                </a:solidFill>
                <a:ea typeface="Microsoft YaHei" panose="020B0503020204020204" pitchFamily="34" charset="-122"/>
                <a:cs typeface="Lucida Sans Unicode" panose="020B0602030504020204" pitchFamily="34" charset="0"/>
              </a:rPr>
              <a:t>P</a:t>
            </a:r>
            <a:r>
              <a:rPr lang="en-US" altLang="ru-RU" sz="2000" b="1" i="1" baseline="-25000">
                <a:solidFill>
                  <a:srgbClr val="000000"/>
                </a:solidFill>
                <a:ea typeface="Microsoft YaHei" panose="020B0503020204020204" pitchFamily="34" charset="-122"/>
                <a:cs typeface="Lucida Sans Unicode" panose="020B0602030504020204" pitchFamily="34" charset="0"/>
              </a:rPr>
              <a:t>T</a:t>
            </a:r>
            <a:r>
              <a:rPr lang="en-US" altLang="ru-RU" sz="2000" b="1" baseline="-25000">
                <a:solidFill>
                  <a:srgbClr val="000000"/>
                </a:solidFill>
                <a:ea typeface="Microsoft YaHei" panose="020B0503020204020204" pitchFamily="34" charset="-122"/>
                <a:cs typeface="Lucida Sans Unicode" panose="020B0602030504020204" pitchFamily="34" charset="0"/>
              </a:rPr>
              <a:t> </a:t>
            </a:r>
            <a:r>
              <a:rPr lang="en-US" altLang="ru-RU" sz="2000" b="1">
                <a:solidFill>
                  <a:srgbClr val="000000"/>
                </a:solidFill>
                <a:ea typeface="Microsoft YaHei" panose="020B0503020204020204" pitchFamily="34" charset="-122"/>
                <a:cs typeface="Lucida Sans Unicode" panose="020B0602030504020204" pitchFamily="34" charset="0"/>
              </a:rPr>
              <a:t>-weighted Sivers asymmetries in leptoproduction of hadrons</a:t>
            </a:r>
            <a:endParaRPr lang="ru-RU" altLang="ru-RU" sz="2000">
              <a:solidFill>
                <a:srgbClr val="000000"/>
              </a:solidFill>
              <a:ea typeface="Microsoft YaHei" panose="020B0503020204020204" pitchFamily="34" charset="-122"/>
              <a:cs typeface="Lucida Sans Unicode" panose="020B0602030504020204" pitchFamily="34" charset="0"/>
            </a:endParaRPr>
          </a:p>
        </p:txBody>
      </p:sp>
      <p:sp>
        <p:nvSpPr>
          <p:cNvPr id="394253" name="Прямоугольник 16">
            <a:extLst>
              <a:ext uri="{FF2B5EF4-FFF2-40B4-BE49-F238E27FC236}">
                <a16:creationId xmlns:a16="http://schemas.microsoft.com/office/drawing/2014/main" id="{F366F380-E4FC-F34A-8763-4DDD4A2A1772}"/>
              </a:ext>
            </a:extLst>
          </p:cNvPr>
          <p:cNvSpPr>
            <a:spLocks noChangeArrowheads="1"/>
          </p:cNvSpPr>
          <p:nvPr/>
        </p:nvSpPr>
        <p:spPr bwMode="auto">
          <a:xfrm>
            <a:off x="34925" y="4221163"/>
            <a:ext cx="4578350"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400">
                <a:solidFill>
                  <a:srgbClr val="000000"/>
                </a:solidFill>
                <a:ea typeface="Microsoft YaHei" panose="020B0503020204020204" pitchFamily="34" charset="-122"/>
                <a:cs typeface="Lucida Sans Unicode" panose="020B0602030504020204" pitchFamily="34" charset="0"/>
              </a:rPr>
              <a:t>NPB 940 (2019) 34, CERN-EP/2018-242, hep-ex/1809.02936</a:t>
            </a:r>
            <a:endParaRPr lang="ru-RU" altLang="ru-RU" sz="1400">
              <a:solidFill>
                <a:srgbClr val="000000"/>
              </a:solidFill>
              <a:ea typeface="Microsoft YaHei" panose="020B0503020204020204" pitchFamily="34" charset="-122"/>
              <a:cs typeface="Lucida Sans Unicode" panose="020B0602030504020204" pitchFamily="34" charset="0"/>
            </a:endParaRPr>
          </a:p>
        </p:txBody>
      </p:sp>
      <p:pic>
        <p:nvPicPr>
          <p:cNvPr id="394254" name="Picture 5">
            <a:extLst>
              <a:ext uri="{FF2B5EF4-FFF2-40B4-BE49-F238E27FC236}">
                <a16:creationId xmlns:a16="http://schemas.microsoft.com/office/drawing/2014/main" id="{811CF7BC-941A-DD45-A09C-5906A6BFD6EB}"/>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395288" y="4722813"/>
            <a:ext cx="2857500" cy="19034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394255" name="Rectangle 6">
            <a:extLst>
              <a:ext uri="{FF2B5EF4-FFF2-40B4-BE49-F238E27FC236}">
                <a16:creationId xmlns:a16="http://schemas.microsoft.com/office/drawing/2014/main" id="{3EA19766-611E-DA42-94F6-4BA18704B11A}"/>
              </a:ext>
            </a:extLst>
          </p:cNvPr>
          <p:cNvSpPr>
            <a:spLocks noChangeArrowheads="1"/>
          </p:cNvSpPr>
          <p:nvPr/>
        </p:nvSpPr>
        <p:spPr bwMode="auto">
          <a:xfrm>
            <a:off x="3348038" y="5322888"/>
            <a:ext cx="5581650"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954" tIns="41477" rIns="82954" bIns="41477" anchor="ctr">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r>
              <a:rPr lang="en-US" altLang="ru-RU" sz="1200" i="1">
                <a:solidFill>
                  <a:srgbClr val="000000"/>
                </a:solidFill>
                <a:latin typeface="Comic Sans MS" panose="030F0902030302020204" pitchFamily="66" charset="0"/>
                <a:ea typeface="SimSun" panose="02010600030101010101" pitchFamily="2" charset="-122"/>
                <a:cs typeface="Times New Roman" panose="02020603050405020304" pitchFamily="18" charset="0"/>
              </a:rPr>
              <a:t>Values of the first moment of the Sivers function for u (closed red dots) and d (open black</a:t>
            </a:r>
            <a:r>
              <a:rPr lang="en-US" altLang="ru-RU" sz="700">
                <a:solidFill>
                  <a:srgbClr val="000000"/>
                </a:solidFill>
                <a:latin typeface="Comic Sans MS" panose="030F0902030302020204" pitchFamily="66" charset="0"/>
                <a:ea typeface="SimSun" panose="02010600030101010101" pitchFamily="2" charset="-122"/>
                <a:cs typeface="Times New Roman" panose="02020603050405020304" pitchFamily="18" charset="0"/>
              </a:rPr>
              <a:t> </a:t>
            </a:r>
            <a:r>
              <a:rPr lang="en-US" altLang="ru-RU" sz="1200" i="1">
                <a:solidFill>
                  <a:srgbClr val="000000"/>
                </a:solidFill>
                <a:latin typeface="Comic Sans MS" panose="030F0902030302020204" pitchFamily="66" charset="0"/>
                <a:ea typeface="SimSun" panose="02010600030101010101" pitchFamily="2" charset="-122"/>
                <a:cs typeface="Times New Roman" panose="02020603050405020304" pitchFamily="18" charset="0"/>
              </a:rPr>
              <a:t>dots) quarks from the P</a:t>
            </a:r>
            <a:r>
              <a:rPr lang="en-US" altLang="ru-RU" sz="1200" i="1" baseline="-30000">
                <a:solidFill>
                  <a:srgbClr val="000000"/>
                </a:solidFill>
                <a:latin typeface="Comic Sans MS" panose="030F0902030302020204" pitchFamily="66" charset="0"/>
                <a:ea typeface="SimSun" panose="02010600030101010101" pitchFamily="2" charset="-122"/>
                <a:cs typeface="Times New Roman" panose="02020603050405020304" pitchFamily="18" charset="0"/>
              </a:rPr>
              <a:t>T</a:t>
            </a:r>
            <a:r>
              <a:rPr lang="en-US" altLang="ru-RU" sz="1200" i="1">
                <a:solidFill>
                  <a:srgbClr val="000000"/>
                </a:solidFill>
                <a:latin typeface="Comic Sans MS" panose="030F0902030302020204" pitchFamily="66" charset="0"/>
                <a:ea typeface="SimSun" panose="02010600030101010101" pitchFamily="2" charset="-122"/>
                <a:cs typeface="Times New Roman" panose="02020603050405020304" pitchFamily="18" charset="0"/>
              </a:rPr>
              <a:t>/zM weighted-Sivers asymmetries for charged hadrons with z &gt; 0.2. </a:t>
            </a:r>
            <a:endParaRPr lang="en-US" altLang="ru-RU" sz="2000">
              <a:solidFill>
                <a:srgbClr val="000000"/>
              </a:solidFill>
              <a:latin typeface="Comic Sans MS" panose="030F0902030302020204" pitchFamily="66" charset="0"/>
              <a:ea typeface="SimSun" panose="02010600030101010101" pitchFamily="2" charset="-122"/>
              <a:cs typeface="Lucida Sans Unicode" panose="020B0602030504020204" pitchFamily="34" charset="0"/>
            </a:endParaRPr>
          </a:p>
        </p:txBody>
      </p:sp>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showMasterSp="0">
  <p:cSld name="Slide12">
    <p:bg>
      <p:bgPr>
        <a:solidFill>
          <a:srgbClr val="E6E6E6"/>
        </a:solidFill>
        <a:effectLst/>
      </p:bgPr>
    </p:bg>
    <p:spTree>
      <p:nvGrpSpPr>
        <p:cNvPr id="1" name=""/>
        <p:cNvGrpSpPr/>
        <p:nvPr/>
      </p:nvGrpSpPr>
      <p:grpSpPr>
        <a:xfrm>
          <a:off x="0" y="0"/>
          <a:ext cx="0" cy="0"/>
          <a:chOff x="0" y="0"/>
          <a:chExt cx="0" cy="0"/>
        </a:xfrm>
      </p:grpSpPr>
      <p:sp>
        <p:nvSpPr>
          <p:cNvPr id="2" name="Text Box 1">
            <a:extLst>
              <a:ext uri="{FF2B5EF4-FFF2-40B4-BE49-F238E27FC236}">
                <a16:creationId xmlns:a16="http://schemas.microsoft.com/office/drawing/2014/main" id="{5D62E84D-88B7-8645-B209-6D2803190528}"/>
              </a:ext>
            </a:extLst>
          </p:cNvPr>
          <p:cNvSpPr txBox="1"/>
          <p:nvPr/>
        </p:nvSpPr>
        <p:spPr>
          <a:xfrm>
            <a:off x="1070609" y="-26988"/>
            <a:ext cx="6934200" cy="1660526"/>
          </a:xfrm>
          <a:prstGeom prst="rect">
            <a:avLst/>
          </a:prstGeom>
          <a:solidFill>
            <a:srgbClr val="DBEEF4"/>
          </a:solidFill>
          <a:ln>
            <a:noFill/>
          </a:ln>
        </p:spPr>
        <p:txBody>
          <a:bodyPr lIns="90004" tIns="46798" rIns="90004" bIns="46798" anchor="ctr" anchorCtr="1"/>
          <a:lstStyle/>
          <a:p>
            <a:pPr marL="179386" algn="ctr" defTabSz="449263" eaLnBrk="1" fontAlgn="auto" hangingPunct="1">
              <a:spcBef>
                <a:spcPts val="1200"/>
              </a:spcBef>
              <a:spcAft>
                <a:spcPts val="1200"/>
              </a:spcAft>
              <a:tabLst>
                <a:tab pos="179386" algn="l"/>
                <a:tab pos="627057" algn="l"/>
                <a:tab pos="1076320" algn="l"/>
                <a:tab pos="1525583" algn="l"/>
                <a:tab pos="1974846" algn="l"/>
                <a:tab pos="2424109" algn="l"/>
                <a:tab pos="2873372" algn="l"/>
                <a:tab pos="3322636" algn="l"/>
                <a:tab pos="3771899" algn="l"/>
                <a:tab pos="4221162" algn="l"/>
                <a:tab pos="4670425" algn="l"/>
                <a:tab pos="5119688" algn="l"/>
                <a:tab pos="5568951" algn="l"/>
                <a:tab pos="6018214" algn="l"/>
                <a:tab pos="6467477" algn="l"/>
                <a:tab pos="6916740" algn="l"/>
                <a:tab pos="7365993" algn="l"/>
                <a:tab pos="7815256" algn="l"/>
                <a:tab pos="8264519" algn="l"/>
                <a:tab pos="8713782" algn="l"/>
                <a:tab pos="9163045" algn="l"/>
              </a:tabLst>
              <a:defRPr sz="1800" b="0" i="0" u="none" strike="noStrike" kern="0" cap="none" spc="0" baseline="0">
                <a:solidFill>
                  <a:srgbClr val="000000"/>
                </a:solidFill>
                <a:uFillTx/>
              </a:defRPr>
            </a:pPr>
            <a:r>
              <a:rPr lang="en-US" sz="2800" dirty="0">
                <a:solidFill>
                  <a:srgbClr val="002060"/>
                </a:solidFill>
                <a:effectLst>
                  <a:outerShdw dist="38096" dir="2700000">
                    <a:srgbClr val="000000"/>
                  </a:outerShdw>
                </a:effectLst>
                <a:latin typeface="Arial" pitchFamily="34"/>
                <a:cs typeface="Arial" pitchFamily="34"/>
              </a:rPr>
              <a:t>Verification of the SM, search for physical phenomena beyond the SM </a:t>
            </a:r>
            <a:br>
              <a:rPr lang="en-US" sz="2800" dirty="0">
                <a:solidFill>
                  <a:srgbClr val="002060"/>
                </a:solidFill>
                <a:effectLst>
                  <a:outerShdw dist="38096" dir="2700000">
                    <a:srgbClr val="000000"/>
                  </a:outerShdw>
                </a:effectLst>
                <a:latin typeface="Arial" pitchFamily="34"/>
                <a:cs typeface="Arial" pitchFamily="34"/>
              </a:rPr>
            </a:br>
            <a:r>
              <a:rPr lang="en-US" sz="2800" dirty="0">
                <a:solidFill>
                  <a:srgbClr val="002060"/>
                </a:solidFill>
                <a:effectLst>
                  <a:outerShdw dist="38096" dir="2700000">
                    <a:srgbClr val="000000"/>
                  </a:outerShdw>
                </a:effectLst>
                <a:latin typeface="Arial" pitchFamily="34"/>
                <a:cs typeface="Arial" pitchFamily="34"/>
              </a:rPr>
              <a:t>and study of CP-violation mechani</a:t>
            </a:r>
            <a:r>
              <a:rPr lang="en-US" sz="2400" dirty="0">
                <a:solidFill>
                  <a:srgbClr val="002060"/>
                </a:solidFill>
                <a:effectLst>
                  <a:outerShdw dist="38096" dir="2700000">
                    <a:srgbClr val="000000"/>
                  </a:outerShdw>
                </a:effectLst>
                <a:latin typeface="Arial" pitchFamily="34"/>
                <a:cs typeface="Arial" pitchFamily="34"/>
              </a:rPr>
              <a:t>sms     in 2017-2023</a:t>
            </a:r>
          </a:p>
        </p:txBody>
      </p:sp>
      <p:sp>
        <p:nvSpPr>
          <p:cNvPr id="396292" name="Text Box 3">
            <a:extLst>
              <a:ext uri="{FF2B5EF4-FFF2-40B4-BE49-F238E27FC236}">
                <a16:creationId xmlns:a16="http://schemas.microsoft.com/office/drawing/2014/main" id="{CCDDEE4E-129E-7545-BD43-826FD5C49A30}"/>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fld id="{C32427CC-7C71-F24C-8B18-7A0716C2D70D}" type="slidenum">
              <a:rPr lang="ru-RU" altLang="ru-RU" sz="1200">
                <a:solidFill>
                  <a:srgbClr val="000000"/>
                </a:solidFill>
                <a:latin typeface="Arial" panose="020B0604020202020204" pitchFamily="34" charset="0"/>
                <a:cs typeface="Lucida Sans Unicode" panose="020B0602030504020204" pitchFamily="34" charset="0"/>
              </a:rPr>
              <a:pPr algn="ctr" eaLnBrk="1" hangingPunct="1"/>
              <a:t>13</a:t>
            </a:fld>
            <a:endParaRPr lang="ru-RU" altLang="ru-RU" sz="1200">
              <a:solidFill>
                <a:srgbClr val="000000"/>
              </a:solidFill>
              <a:latin typeface="Arial" panose="020B0604020202020204" pitchFamily="34" charset="0"/>
              <a:cs typeface="Lucida Sans Unicode" panose="020B0602030504020204" pitchFamily="34" charset="0"/>
            </a:endParaRPr>
          </a:p>
        </p:txBody>
      </p:sp>
      <p:sp>
        <p:nvSpPr>
          <p:cNvPr id="5" name="Text Box 4">
            <a:extLst>
              <a:ext uri="{FF2B5EF4-FFF2-40B4-BE49-F238E27FC236}">
                <a16:creationId xmlns:a16="http://schemas.microsoft.com/office/drawing/2014/main" id="{B9044D7B-0B38-9049-B714-17BCA65CFB90}"/>
              </a:ext>
            </a:extLst>
          </p:cNvPr>
          <p:cNvSpPr txBox="1"/>
          <p:nvPr/>
        </p:nvSpPr>
        <p:spPr>
          <a:xfrm>
            <a:off x="107950" y="4708525"/>
            <a:ext cx="8964613" cy="2006600"/>
          </a:xfrm>
          <a:prstGeom prst="rect">
            <a:avLst/>
          </a:prstGeom>
          <a:solidFill>
            <a:srgbClr val="CCFFCC"/>
          </a:solidFill>
          <a:ln>
            <a:noFill/>
          </a:ln>
        </p:spPr>
        <p:txBody>
          <a:bodyPr lIns="90004" tIns="46798" rIns="90004" bIns="46798"/>
          <a:lstStyle/>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The participation in the experiment </a:t>
            </a:r>
            <a:r>
              <a:rPr lang="en-US" sz="2200" b="1">
                <a:solidFill>
                  <a:srgbClr val="FF0000"/>
                </a:solidFill>
                <a:latin typeface="Arial" pitchFamily="34"/>
                <a:ea typeface="MS PGothic" pitchFamily="32"/>
                <a:cs typeface="Lucida Sans Unicode" pitchFamily="34"/>
              </a:rPr>
              <a:t>NA62</a:t>
            </a:r>
            <a:r>
              <a:rPr lang="en-US" sz="2200">
                <a:solidFill>
                  <a:srgbClr val="FF0000"/>
                </a:solidFill>
                <a:latin typeface="Arial" pitchFamily="34"/>
                <a:ea typeface="MS PGothic" pitchFamily="32"/>
                <a:cs typeface="Lucida Sans Unicode" pitchFamily="34"/>
              </a:rPr>
              <a:t> </a:t>
            </a:r>
            <a:r>
              <a:rPr lang="en-US" sz="2000">
                <a:solidFill>
                  <a:srgbClr val="002060"/>
                </a:solidFill>
                <a:latin typeface="Arial" pitchFamily="34"/>
                <a:ea typeface="MS PGothic" pitchFamily="32"/>
                <a:cs typeface="Lucida Sans Unicode" pitchFamily="34"/>
              </a:rPr>
              <a:t>for</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the precise study of super-rare kaon decays, including the direct CP-violation.</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ru-RU" kern="0">
              <a:solidFill>
                <a:srgbClr val="000000"/>
              </a:solidFill>
              <a:latin typeface="+mn-lt"/>
            </a:endParaRPr>
          </a:p>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The participation in the experiment </a:t>
            </a:r>
            <a:r>
              <a:rPr lang="en-US" sz="2200" b="1">
                <a:solidFill>
                  <a:srgbClr val="FF0000"/>
                </a:solidFill>
                <a:latin typeface="Arial" pitchFamily="34"/>
                <a:ea typeface="MS PGothic" pitchFamily="32"/>
                <a:cs typeface="Lucida Sans Unicode" pitchFamily="34"/>
              </a:rPr>
              <a:t>NA64</a:t>
            </a:r>
            <a:r>
              <a:rPr lang="en-US" sz="2200">
                <a:solidFill>
                  <a:srgbClr val="FF0000"/>
                </a:solidFill>
                <a:latin typeface="Arial" pitchFamily="34"/>
                <a:ea typeface="MS PGothic" pitchFamily="32"/>
                <a:cs typeface="Lucida Sans Unicode" pitchFamily="34"/>
              </a:rPr>
              <a:t> </a:t>
            </a:r>
            <a:r>
              <a:rPr lang="en-US" sz="2000">
                <a:solidFill>
                  <a:srgbClr val="002060"/>
                </a:solidFill>
                <a:latin typeface="Arial" pitchFamily="34"/>
                <a:ea typeface="MS PGothic" pitchFamily="32"/>
                <a:cs typeface="Lucida Sans Unicode" pitchFamily="34"/>
              </a:rPr>
              <a:t>to</a:t>
            </a:r>
          </a:p>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                                                                          search for a dark photon.</a:t>
            </a:r>
          </a:p>
          <a:p>
            <a:pPr marL="36511" indent="-34920" algn="r" defTabSz="449263" eaLnBrk="1" fontAlgn="auto" hangingPunct="1">
              <a:lnSpc>
                <a:spcPct val="90000"/>
              </a:lnSpc>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ru-RU" kern="0">
              <a:solidFill>
                <a:srgbClr val="000000"/>
              </a:solidFill>
              <a:latin typeface="+mn-lt"/>
            </a:endParaRP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en-US" sz="2000">
              <a:solidFill>
                <a:srgbClr val="002060"/>
              </a:solidFill>
              <a:latin typeface="Arial" pitchFamily="34"/>
              <a:ea typeface="MS PGothic" pitchFamily="32"/>
              <a:cs typeface="Lucida Sans Unicode" pitchFamily="34"/>
            </a:endParaRPr>
          </a:p>
        </p:txBody>
      </p:sp>
      <p:sp>
        <p:nvSpPr>
          <p:cNvPr id="396294" name="Rectangle 5">
            <a:extLst>
              <a:ext uri="{FF2B5EF4-FFF2-40B4-BE49-F238E27FC236}">
                <a16:creationId xmlns:a16="http://schemas.microsoft.com/office/drawing/2014/main" id="{086A0F80-661A-C840-A671-548ADB75146C}"/>
              </a:ext>
            </a:extLst>
          </p:cNvPr>
          <p:cNvSpPr>
            <a:spLocks noChangeArrowheads="1"/>
          </p:cNvSpPr>
          <p:nvPr/>
        </p:nvSpPr>
        <p:spPr bwMode="auto">
          <a:xfrm>
            <a:off x="88900" y="1700213"/>
            <a:ext cx="37258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4" tIns="46798" rIns="90004" bIns="46798">
            <a:spAutoFit/>
          </a:bodyPr>
          <a:lstStyle>
            <a:lvl1pPr marL="492125" indent="-454025"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1pPr>
            <a:lvl2pPr marL="742950" indent="-28575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2pPr>
            <a:lvl3pPr marL="11430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3pPr>
            <a:lvl4pPr marL="16002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4pPr>
            <a:lvl5pPr marL="20574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9pPr>
          </a:lstStyle>
          <a:p>
            <a:pPr eaLnBrk="1" hangingPunct="1"/>
            <a:r>
              <a:rPr lang="en-US" altLang="ru-RU" sz="2000" b="1">
                <a:solidFill>
                  <a:srgbClr val="FFFFFF"/>
                </a:solidFill>
                <a:latin typeface="Comic Sans MS" panose="030F0902030302020204" pitchFamily="66" charset="0"/>
                <a:cs typeface="Arial" panose="020B0604020202020204" pitchFamily="34" charset="0"/>
              </a:rPr>
              <a:t>	</a:t>
            </a:r>
            <a:r>
              <a:rPr lang="en-US" altLang="ru-RU" sz="2400" b="1">
                <a:solidFill>
                  <a:srgbClr val="2D2DB9"/>
                </a:solidFill>
                <a:latin typeface="Comic Sans MS" panose="030F0902030302020204" pitchFamily="66" charset="0"/>
                <a:cs typeface="Arial" panose="020B0604020202020204" pitchFamily="34" charset="0"/>
              </a:rPr>
              <a:t>At CERN LHC</a:t>
            </a:r>
          </a:p>
        </p:txBody>
      </p:sp>
      <p:sp>
        <p:nvSpPr>
          <p:cNvPr id="396295" name="Text Box 6">
            <a:extLst>
              <a:ext uri="{FF2B5EF4-FFF2-40B4-BE49-F238E27FC236}">
                <a16:creationId xmlns:a16="http://schemas.microsoft.com/office/drawing/2014/main" id="{5EAA08B2-8EFD-2045-AEF7-C308C25ACB15}"/>
              </a:ext>
            </a:extLst>
          </p:cNvPr>
          <p:cNvSpPr txBox="1">
            <a:spLocks noChangeArrowheads="1"/>
          </p:cNvSpPr>
          <p:nvPr/>
        </p:nvSpPr>
        <p:spPr bwMode="auto">
          <a:xfrm>
            <a:off x="-1049338" y="2420938"/>
            <a:ext cx="184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396296" name="Rectangle 7">
            <a:extLst>
              <a:ext uri="{FF2B5EF4-FFF2-40B4-BE49-F238E27FC236}">
                <a16:creationId xmlns:a16="http://schemas.microsoft.com/office/drawing/2014/main" id="{10C673BE-A4D3-8C4F-A3D7-F16D73E63500}"/>
              </a:ext>
            </a:extLst>
          </p:cNvPr>
          <p:cNvSpPr>
            <a:spLocks noChangeArrowheads="1"/>
          </p:cNvSpPr>
          <p:nvPr/>
        </p:nvSpPr>
        <p:spPr bwMode="auto">
          <a:xfrm>
            <a:off x="95250" y="4264025"/>
            <a:ext cx="37211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4" tIns="46798" rIns="90004" bIns="46798">
            <a:spAutoFit/>
          </a:bodyPr>
          <a:lstStyle>
            <a:lvl1pPr marL="492125" indent="-454025"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1pPr>
            <a:lvl2pPr marL="742950" indent="-28575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2pPr>
            <a:lvl3pPr marL="11430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3pPr>
            <a:lvl4pPr marL="16002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4pPr>
            <a:lvl5pPr marL="20574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9pPr>
          </a:lstStyle>
          <a:p>
            <a:pPr eaLnBrk="1" hangingPunct="1"/>
            <a:r>
              <a:rPr lang="en-US" altLang="ru-RU" sz="2000" b="1">
                <a:solidFill>
                  <a:srgbClr val="FFFFFF"/>
                </a:solidFill>
                <a:latin typeface="Comic Sans MS" panose="030F0902030302020204" pitchFamily="66" charset="0"/>
                <a:cs typeface="Arial" panose="020B0604020202020204" pitchFamily="34" charset="0"/>
              </a:rPr>
              <a:t>	</a:t>
            </a:r>
            <a:r>
              <a:rPr lang="en-US" altLang="ru-RU" sz="2400" b="1">
                <a:solidFill>
                  <a:srgbClr val="2D2DB9"/>
                </a:solidFill>
                <a:latin typeface="Comic Sans MS" panose="030F0902030302020204" pitchFamily="66" charset="0"/>
                <a:cs typeface="Arial" panose="020B0604020202020204" pitchFamily="34" charset="0"/>
              </a:rPr>
              <a:t>At CERN SPS</a:t>
            </a:r>
          </a:p>
        </p:txBody>
      </p:sp>
      <p:sp>
        <p:nvSpPr>
          <p:cNvPr id="9" name="Text Box 8">
            <a:extLst>
              <a:ext uri="{FF2B5EF4-FFF2-40B4-BE49-F238E27FC236}">
                <a16:creationId xmlns:a16="http://schemas.microsoft.com/office/drawing/2014/main" id="{E0377F01-121E-794C-877C-1B01F3FC3B6E}"/>
              </a:ext>
            </a:extLst>
          </p:cNvPr>
          <p:cNvSpPr txBox="1"/>
          <p:nvPr/>
        </p:nvSpPr>
        <p:spPr>
          <a:xfrm>
            <a:off x="285750" y="2205038"/>
            <a:ext cx="8534400" cy="1800225"/>
          </a:xfrm>
          <a:prstGeom prst="rect">
            <a:avLst/>
          </a:prstGeom>
          <a:solidFill>
            <a:srgbClr val="F9EBE9"/>
          </a:solidFill>
          <a:ln>
            <a:noFill/>
          </a:ln>
        </p:spPr>
        <p:txBody>
          <a:bodyPr lIns="90004" tIns="46798" rIns="90004" bIns="46798"/>
          <a:lstStyle/>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dirty="0">
                <a:solidFill>
                  <a:srgbClr val="002060"/>
                </a:solidFill>
                <a:latin typeface="Arial" pitchFamily="34"/>
                <a:cs typeface="Arial" pitchFamily="34"/>
              </a:rPr>
              <a:t>  The participation in the CMS and ATLAS experiments will be continued:</a:t>
            </a:r>
          </a:p>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en-US" sz="2000" dirty="0">
              <a:solidFill>
                <a:srgbClr val="002060"/>
              </a:solidFill>
              <a:latin typeface="Arial" pitchFamily="34"/>
              <a:cs typeface="Arial" pitchFamily="34"/>
            </a:endParaRPr>
          </a:p>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dirty="0">
                <a:solidFill>
                  <a:srgbClr val="002060"/>
                </a:solidFill>
                <a:latin typeface="Arial" pitchFamily="34"/>
                <a:cs typeface="Arial" pitchFamily="34"/>
              </a:rPr>
              <a:t>- upgrade of detectors during the LHC shutdowns in 2019-2020</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dirty="0">
                <a:solidFill>
                  <a:srgbClr val="002060"/>
                </a:solidFill>
                <a:latin typeface="Arial" pitchFamily="34"/>
                <a:cs typeface="Arial" pitchFamily="34"/>
              </a:rPr>
              <a:t>                                                                                       and 2023-2024;</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dirty="0">
                <a:solidFill>
                  <a:srgbClr val="002060"/>
                </a:solidFill>
                <a:latin typeface="Arial" pitchFamily="34"/>
                <a:cs typeface="Arial" pitchFamily="34"/>
              </a:rPr>
              <a:t>- data taking and analyses.</a:t>
            </a:r>
          </a:p>
        </p:txBody>
      </p:sp>
      <p:sp>
        <p:nvSpPr>
          <p:cNvPr id="396298" name="Text Box 9">
            <a:extLst>
              <a:ext uri="{FF2B5EF4-FFF2-40B4-BE49-F238E27FC236}">
                <a16:creationId xmlns:a16="http://schemas.microsoft.com/office/drawing/2014/main" id="{615D2398-29C0-994E-9545-358AC59D8748}"/>
              </a:ext>
            </a:extLst>
          </p:cNvPr>
          <p:cNvSpPr txBox="1">
            <a:spLocks noChangeArrowheads="1"/>
          </p:cNvSpPr>
          <p:nvPr/>
        </p:nvSpPr>
        <p:spPr bwMode="auto">
          <a:xfrm>
            <a:off x="3276600" y="64008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r>
              <a:rPr lang="en-US" altLang="ru-RU" sz="1200">
                <a:solidFill>
                  <a:srgbClr val="000000"/>
                </a:solidFill>
                <a:latin typeface="Arial" panose="020B0604020202020204" pitchFamily="34" charset="0"/>
                <a:cs typeface="Lucida Sans Unicode" panose="020B0602030504020204" pitchFamily="34" charset="0"/>
              </a:rPr>
              <a:t>13</a:t>
            </a:r>
          </a:p>
        </p:txBody>
      </p:sp>
    </p:spTree>
  </p:cSld>
  <p:clrMapOvr>
    <a:masterClrMapping/>
  </p:clrMapOvr>
  <p:transition spd="slow"/>
</p:sld>
</file>

<file path=ppt/slides/slide14.xml><?xml version="1.0" encoding="utf-8"?>
<p:sld xmlns:a="http://schemas.openxmlformats.org/drawingml/2006/main" xmlns:r="http://schemas.openxmlformats.org/officeDocument/2006/relationships" xmlns:p="http://schemas.openxmlformats.org/presentationml/2006/main">
  <p:cSld name="Slide13">
    <p:spTree>
      <p:nvGrpSpPr>
        <p:cNvPr id="1" name=""/>
        <p:cNvGrpSpPr/>
        <p:nvPr/>
      </p:nvGrpSpPr>
      <p:grpSpPr>
        <a:xfrm>
          <a:off x="0" y="0"/>
          <a:ext cx="0" cy="0"/>
          <a:chOff x="0" y="0"/>
          <a:chExt cx="0" cy="0"/>
        </a:xfrm>
      </p:grpSpPr>
      <p:pic>
        <p:nvPicPr>
          <p:cNvPr id="398338" name="Picture 1">
            <a:extLst>
              <a:ext uri="{FF2B5EF4-FFF2-40B4-BE49-F238E27FC236}">
                <a16:creationId xmlns:a16="http://schemas.microsoft.com/office/drawing/2014/main" id="{877D286D-4989-A94E-AF9C-A27922BD96F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49263" y="1924781"/>
            <a:ext cx="2951162" cy="1947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8339" name="Rectangle 2">
            <a:extLst>
              <a:ext uri="{FF2B5EF4-FFF2-40B4-BE49-F238E27FC236}">
                <a16:creationId xmlns:a16="http://schemas.microsoft.com/office/drawing/2014/main" id="{D96E19F2-6C32-1448-BAB8-C45615E77A81}"/>
              </a:ext>
            </a:extLst>
          </p:cNvPr>
          <p:cNvSpPr>
            <a:spLocks noChangeArrowheads="1"/>
          </p:cNvSpPr>
          <p:nvPr/>
        </p:nvSpPr>
        <p:spPr bwMode="auto">
          <a:xfrm>
            <a:off x="3587262" y="1896647"/>
            <a:ext cx="5448788" cy="1756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4" tIns="46798" rIns="90004" bIns="46798">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eaLnBrk="1" hangingPunct="1"/>
            <a:r>
              <a:rPr lang="en-US" altLang="ru-RU" b="1" dirty="0">
                <a:solidFill>
                  <a:srgbClr val="000000"/>
                </a:solidFill>
                <a:ea typeface="Microsoft YaHei" panose="020B0503020204020204" pitchFamily="34" charset="-122"/>
                <a:cs typeface="Lucida Sans Unicode" panose="020B0602030504020204" pitchFamily="34" charset="0"/>
              </a:rPr>
              <a:t>An ATLAS candidate event for the Higgs boson (H) decaying to two bottom quarks (</a:t>
            </a:r>
            <a:r>
              <a:rPr lang="en-US" altLang="ru-RU" b="1" dirty="0">
                <a:solidFill>
                  <a:srgbClr val="00FFFF"/>
                </a:solidFill>
                <a:ea typeface="Microsoft YaHei" panose="020B0503020204020204" pitchFamily="34" charset="-122"/>
                <a:cs typeface="Lucida Sans Unicode" panose="020B0602030504020204" pitchFamily="34" charset="0"/>
              </a:rPr>
              <a:t>b</a:t>
            </a:r>
            <a:r>
              <a:rPr lang="en-US" altLang="ru-RU" b="1" dirty="0">
                <a:solidFill>
                  <a:srgbClr val="000000"/>
                </a:solidFill>
                <a:ea typeface="Microsoft YaHei" panose="020B0503020204020204" pitchFamily="34" charset="-122"/>
                <a:cs typeface="Lucida Sans Unicode" panose="020B0602030504020204" pitchFamily="34" charset="0"/>
              </a:rPr>
              <a:t>), in association with a W boson decaying to a muon (</a:t>
            </a:r>
            <a:r>
              <a:rPr lang="en-US" altLang="ru-RU" b="1" dirty="0">
                <a:solidFill>
                  <a:srgbClr val="FF0000"/>
                </a:solidFill>
                <a:ea typeface="Microsoft YaHei" panose="020B0503020204020204" pitchFamily="34" charset="-122"/>
                <a:cs typeface="Lucida Sans Unicode" panose="020B0602030504020204" pitchFamily="34" charset="0"/>
              </a:rPr>
              <a:t>µ</a:t>
            </a:r>
            <a:r>
              <a:rPr lang="en-US" altLang="ru-RU" b="1" dirty="0">
                <a:solidFill>
                  <a:srgbClr val="000000"/>
                </a:solidFill>
                <a:ea typeface="Microsoft YaHei" panose="020B0503020204020204" pitchFamily="34" charset="-122"/>
                <a:cs typeface="Lucida Sans Unicode" panose="020B0602030504020204" pitchFamily="34" charset="0"/>
              </a:rPr>
              <a:t>) and a neutrino (v). This exclusive interaction is predicted to make up almost 60% of the Higgs boson decays and is thus primarily responsible for the Higgs natural width.</a:t>
            </a:r>
          </a:p>
        </p:txBody>
      </p:sp>
      <p:sp>
        <p:nvSpPr>
          <p:cNvPr id="398340" name="Rectangle 3">
            <a:extLst>
              <a:ext uri="{FF2B5EF4-FFF2-40B4-BE49-F238E27FC236}">
                <a16:creationId xmlns:a16="http://schemas.microsoft.com/office/drawing/2014/main" id="{532665C3-BFB7-1044-BA05-FA0643CE1B0D}"/>
              </a:ext>
            </a:extLst>
          </p:cNvPr>
          <p:cNvSpPr>
            <a:spLocks noChangeArrowheads="1"/>
          </p:cNvSpPr>
          <p:nvPr/>
        </p:nvSpPr>
        <p:spPr bwMode="auto">
          <a:xfrm>
            <a:off x="3400425" y="5613419"/>
            <a:ext cx="5419725" cy="648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4" tIns="46798" rIns="90004" bIns="46798">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eaLnBrk="1" hangingPunct="1"/>
            <a:r>
              <a:rPr lang="en-US" altLang="ru-RU" b="1" dirty="0">
                <a:solidFill>
                  <a:srgbClr val="C0504D"/>
                </a:solidFill>
                <a:ea typeface="Microsoft YaHei" panose="020B0503020204020204" pitchFamily="34" charset="-122"/>
                <a:cs typeface="Lucida Sans Unicode" panose="020B0602030504020204" pitchFamily="34" charset="0"/>
              </a:rPr>
              <a:t>JINR physicists are taking active role in the ATLAS data analysis of this process</a:t>
            </a:r>
          </a:p>
        </p:txBody>
      </p:sp>
      <p:sp>
        <p:nvSpPr>
          <p:cNvPr id="398341" name="Rectangle 4">
            <a:extLst>
              <a:ext uri="{FF2B5EF4-FFF2-40B4-BE49-F238E27FC236}">
                <a16:creationId xmlns:a16="http://schemas.microsoft.com/office/drawing/2014/main" id="{15A0A8ED-8283-EC41-83E1-5A127D062366}"/>
              </a:ext>
            </a:extLst>
          </p:cNvPr>
          <p:cNvSpPr>
            <a:spLocks noChangeArrowheads="1"/>
          </p:cNvSpPr>
          <p:nvPr/>
        </p:nvSpPr>
        <p:spPr bwMode="auto">
          <a:xfrm>
            <a:off x="2411413" y="44450"/>
            <a:ext cx="5256212"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eaLnBrk="1" hangingPunct="1"/>
            <a:r>
              <a:rPr lang="en-US" altLang="ru-RU" sz="2000" b="1" dirty="0">
                <a:solidFill>
                  <a:srgbClr val="4F81BD"/>
                </a:solidFill>
                <a:ea typeface="Microsoft YaHei" panose="020B0503020204020204" pitchFamily="34" charset="-122"/>
                <a:cs typeface="Lucida Sans Unicode" panose="020B0602030504020204" pitchFamily="34" charset="0"/>
              </a:rPr>
              <a:t>ATLAS and CMS observed exclusive Higgs boson</a:t>
            </a:r>
          </a:p>
          <a:p>
            <a:pPr eaLnBrk="1" hangingPunct="1"/>
            <a:r>
              <a:rPr lang="en-US" altLang="ru-RU" sz="2000" b="1" dirty="0">
                <a:solidFill>
                  <a:srgbClr val="4F81BD"/>
                </a:solidFill>
                <a:ea typeface="Microsoft YaHei" panose="020B0503020204020204" pitchFamily="34" charset="-122"/>
                <a:cs typeface="Lucida Sans Unicode" panose="020B0602030504020204" pitchFamily="34" charset="0"/>
              </a:rPr>
              <a:t>decay to a pair of bottom quarks</a:t>
            </a:r>
          </a:p>
        </p:txBody>
      </p:sp>
      <p:sp>
        <p:nvSpPr>
          <p:cNvPr id="398342" name="Rectangle 5">
            <a:extLst>
              <a:ext uri="{FF2B5EF4-FFF2-40B4-BE49-F238E27FC236}">
                <a16:creationId xmlns:a16="http://schemas.microsoft.com/office/drawing/2014/main" id="{B55FC385-3F5B-9B4A-B139-8FDB8B207E6B}"/>
              </a:ext>
            </a:extLst>
          </p:cNvPr>
          <p:cNvSpPr>
            <a:spLocks noChangeArrowheads="1"/>
          </p:cNvSpPr>
          <p:nvPr/>
        </p:nvSpPr>
        <p:spPr bwMode="auto">
          <a:xfrm>
            <a:off x="338138" y="908050"/>
            <a:ext cx="8482012" cy="1202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eaLnBrk="1" hangingPunct="1"/>
            <a:r>
              <a:rPr lang="en-US" altLang="ru-RU" dirty="0">
                <a:solidFill>
                  <a:srgbClr val="000000"/>
                </a:solidFill>
                <a:ea typeface="Microsoft YaHei" panose="020B0503020204020204" pitchFamily="34" charset="-122"/>
                <a:cs typeface="Lucida Sans Unicode" panose="020B0602030504020204" pitchFamily="34" charset="0"/>
              </a:rPr>
              <a:t>The observation is based on combined Run 2 and Run 1 data, and </a:t>
            </a:r>
            <a:r>
              <a:rPr lang="en-US" altLang="ru-RU" dirty="0" err="1">
                <a:solidFill>
                  <a:srgbClr val="000000"/>
                </a:solidFill>
                <a:ea typeface="Microsoft YaHei" panose="020B0503020204020204" pitchFamily="34" charset="-122"/>
                <a:cs typeface="Lucida Sans Unicode" panose="020B0602030504020204" pitchFamily="34" charset="0"/>
              </a:rPr>
              <a:t>utilise</a:t>
            </a:r>
            <a:r>
              <a:rPr lang="en-US" altLang="ru-RU" dirty="0">
                <a:solidFill>
                  <a:srgbClr val="000000"/>
                </a:solidFill>
                <a:ea typeface="Microsoft YaHei" panose="020B0503020204020204" pitchFamily="34" charset="-122"/>
                <a:cs typeface="Lucida Sans Unicode" panose="020B0602030504020204" pitchFamily="34" charset="0"/>
              </a:rPr>
              <a:t> machine learning technology and new analysis techniques to reach a </a:t>
            </a:r>
            <a:r>
              <a:rPr lang="en-US" altLang="ru-RU" b="1" dirty="0">
                <a:solidFill>
                  <a:srgbClr val="C00000"/>
                </a:solidFill>
                <a:ea typeface="Microsoft YaHei" panose="020B0503020204020204" pitchFamily="34" charset="-122"/>
                <a:cs typeface="Lucida Sans Unicode" panose="020B0602030504020204" pitchFamily="34" charset="0"/>
              </a:rPr>
              <a:t>significance of 5.4 </a:t>
            </a:r>
            <a:r>
              <a:rPr lang="en-US" altLang="ru-RU" dirty="0" err="1">
                <a:solidFill>
                  <a:srgbClr val="000000"/>
                </a:solidFill>
                <a:ea typeface="Microsoft YaHei" panose="020B0503020204020204" pitchFamily="34" charset="-122"/>
                <a:cs typeface="Lucida Sans Unicode" panose="020B0602030504020204" pitchFamily="34" charset="0"/>
              </a:rPr>
              <a:t>s.d.</a:t>
            </a:r>
            <a:endParaRPr lang="en-US" altLang="ru-RU" dirty="0">
              <a:solidFill>
                <a:srgbClr val="000000"/>
              </a:solidFill>
              <a:ea typeface="Microsoft YaHei" panose="020B0503020204020204" pitchFamily="34" charset="-122"/>
              <a:cs typeface="Lucida Sans Unicode" panose="020B0602030504020204" pitchFamily="34" charset="0"/>
            </a:endParaRPr>
          </a:p>
          <a:p>
            <a:pPr eaLnBrk="1" hangingPunct="1"/>
            <a:r>
              <a:rPr lang="en-US" dirty="0">
                <a:solidFill>
                  <a:schemeClr val="accent2"/>
                </a:solidFill>
              </a:rPr>
              <a:t>ATLAS: Phys. Letters B, 786, 59 (2018); CMS: Phys. Rev. Lett. 121, 121801 (2018)</a:t>
            </a:r>
          </a:p>
          <a:p>
            <a:pPr eaLnBrk="1" hangingPunct="1"/>
            <a:endParaRPr lang="en-US" altLang="ru-RU" dirty="0">
              <a:solidFill>
                <a:srgbClr val="000000"/>
              </a:solidFill>
              <a:ea typeface="Microsoft YaHei" panose="020B0503020204020204" pitchFamily="34" charset="-122"/>
              <a:cs typeface="Lucida Sans Unicode" panose="020B0602030504020204" pitchFamily="34" charset="0"/>
            </a:endParaRPr>
          </a:p>
        </p:txBody>
      </p:sp>
      <p:pic>
        <p:nvPicPr>
          <p:cNvPr id="398343" name="Picture 6">
            <a:extLst>
              <a:ext uri="{FF2B5EF4-FFF2-40B4-BE49-F238E27FC236}">
                <a16:creationId xmlns:a16="http://schemas.microsoft.com/office/drawing/2014/main" id="{0501062F-E08E-C84B-B6D5-D22D2B14F5D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9525"/>
            <a:ext cx="212407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8344" name="Picture 7">
            <a:extLst>
              <a:ext uri="{FF2B5EF4-FFF2-40B4-BE49-F238E27FC236}">
                <a16:creationId xmlns:a16="http://schemas.microsoft.com/office/drawing/2014/main" id="{61AD5CFC-CE09-8449-976C-3AEF0D53813F}"/>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172450" y="0"/>
            <a:ext cx="9906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8345" name="Text Box 8">
            <a:extLst>
              <a:ext uri="{FF2B5EF4-FFF2-40B4-BE49-F238E27FC236}">
                <a16:creationId xmlns:a16="http://schemas.microsoft.com/office/drawing/2014/main" id="{E2278276-F652-AC43-87B9-471579D7E470}"/>
              </a:ext>
            </a:extLst>
          </p:cNvPr>
          <p:cNvSpPr txBox="1">
            <a:spLocks noChangeArrowheads="1"/>
          </p:cNvSpPr>
          <p:nvPr/>
        </p:nvSpPr>
        <p:spPr bwMode="auto">
          <a:xfrm>
            <a:off x="3124200" y="6275388"/>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r>
              <a:rPr lang="en-US" altLang="ru-RU" sz="1200">
                <a:solidFill>
                  <a:srgbClr val="000000"/>
                </a:solidFill>
                <a:latin typeface="Arial" panose="020B0604020202020204" pitchFamily="34" charset="0"/>
                <a:ea typeface="Microsoft YaHei" panose="020B0503020204020204" pitchFamily="34" charset="-122"/>
                <a:cs typeface="Lucida Sans Unicode" panose="020B0602030504020204" pitchFamily="34" charset="0"/>
              </a:rPr>
              <a:t>14</a:t>
            </a:r>
          </a:p>
        </p:txBody>
      </p:sp>
      <p:pic>
        <p:nvPicPr>
          <p:cNvPr id="10" name="Picture 1">
            <a:extLst>
              <a:ext uri="{FF2B5EF4-FFF2-40B4-BE49-F238E27FC236}">
                <a16:creationId xmlns:a16="http://schemas.microsoft.com/office/drawing/2014/main" id="{534C83A4-C141-3E4D-BAA2-9E01A776E5E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05708" y="3777521"/>
            <a:ext cx="2865940" cy="275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2">
            <a:extLst>
              <a:ext uri="{FF2B5EF4-FFF2-40B4-BE49-F238E27FC236}">
                <a16:creationId xmlns:a16="http://schemas.microsoft.com/office/drawing/2014/main" id="{54CB56CB-1D0B-7944-8E76-ACCC05F460EC}"/>
              </a:ext>
            </a:extLst>
          </p:cNvPr>
          <p:cNvSpPr>
            <a:spLocks noChangeArrowheads="1"/>
          </p:cNvSpPr>
          <p:nvPr/>
        </p:nvSpPr>
        <p:spPr bwMode="auto">
          <a:xfrm>
            <a:off x="3371649" y="3921737"/>
            <a:ext cx="5556452" cy="157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4" tIns="46798" rIns="90004" bIns="46798">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eaLnBrk="1" hangingPunct="1"/>
            <a:r>
              <a:rPr lang="en-US" altLang="ru-RU" sz="1600" dirty="0">
                <a:solidFill>
                  <a:srgbClr val="000000"/>
                </a:solidFill>
                <a:ea typeface="Microsoft YaHei" panose="020B0503020204020204" pitchFamily="34" charset="-122"/>
                <a:cs typeface="Lucida Sans Unicode" panose="020B0602030504020204" pitchFamily="34" charset="0"/>
              </a:rPr>
              <a:t>The distribution of </a:t>
            </a:r>
            <a:r>
              <a:rPr lang="en-US" altLang="ru-RU" sz="1600" dirty="0" err="1">
                <a:solidFill>
                  <a:srgbClr val="000000"/>
                </a:solidFill>
                <a:ea typeface="Microsoft YaHei" panose="020B0503020204020204" pitchFamily="34" charset="-122"/>
                <a:cs typeface="Lucida Sans Unicode" panose="020B0602030504020204" pitchFamily="34" charset="0"/>
              </a:rPr>
              <a:t>m</a:t>
            </a:r>
            <a:r>
              <a:rPr lang="en-US" altLang="ru-RU" sz="1600" baseline="-25000" dirty="0" err="1">
                <a:solidFill>
                  <a:srgbClr val="000000"/>
                </a:solidFill>
                <a:ea typeface="Microsoft YaHei" panose="020B0503020204020204" pitchFamily="34" charset="-122"/>
                <a:cs typeface="Lucida Sans Unicode" panose="020B0602030504020204" pitchFamily="34" charset="0"/>
              </a:rPr>
              <a:t>bb</a:t>
            </a:r>
            <a:r>
              <a:rPr lang="en-US" altLang="ru-RU" sz="1600" dirty="0">
                <a:solidFill>
                  <a:srgbClr val="000000"/>
                </a:solidFill>
                <a:ea typeface="Microsoft YaHei" panose="020B0503020204020204" pitchFamily="34" charset="-122"/>
                <a:cs typeface="Lucida Sans Unicode" panose="020B0602030504020204" pitchFamily="34" charset="0"/>
              </a:rPr>
              <a:t> in data after subtraction of all backgrounds except for the WZ and ZZ </a:t>
            </a:r>
            <a:r>
              <a:rPr lang="en-US" altLang="ru-RU" sz="1600" dirty="0" err="1">
                <a:solidFill>
                  <a:srgbClr val="000000"/>
                </a:solidFill>
                <a:ea typeface="Microsoft YaHei" panose="020B0503020204020204" pitchFamily="34" charset="-122"/>
                <a:cs typeface="Lucida Sans Unicode" panose="020B0602030504020204" pitchFamily="34" charset="0"/>
              </a:rPr>
              <a:t>diboson</a:t>
            </a:r>
            <a:r>
              <a:rPr lang="en-US" altLang="ru-RU" sz="1600" dirty="0">
                <a:solidFill>
                  <a:srgbClr val="000000"/>
                </a:solidFill>
                <a:ea typeface="Microsoft YaHei" panose="020B0503020204020204" pitchFamily="34" charset="-122"/>
                <a:cs typeface="Lucida Sans Unicode" panose="020B0602030504020204" pitchFamily="34" charset="0"/>
              </a:rPr>
              <a:t> processes, as obtained with the </a:t>
            </a:r>
            <a:r>
              <a:rPr lang="en-US" altLang="ru-RU" sz="1600" dirty="0" err="1">
                <a:solidFill>
                  <a:srgbClr val="000000"/>
                </a:solidFill>
                <a:ea typeface="Microsoft YaHei" panose="020B0503020204020204" pitchFamily="34" charset="-122"/>
                <a:cs typeface="Lucida Sans Unicode" panose="020B0602030504020204" pitchFamily="34" charset="0"/>
              </a:rPr>
              <a:t>dijet</a:t>
            </a:r>
            <a:r>
              <a:rPr lang="en-US" altLang="ru-RU" sz="1600" dirty="0">
                <a:solidFill>
                  <a:srgbClr val="000000"/>
                </a:solidFill>
                <a:ea typeface="Microsoft YaHei" panose="020B0503020204020204" pitchFamily="34" charset="-122"/>
                <a:cs typeface="Lucida Sans Unicode" panose="020B0602030504020204" pitchFamily="34" charset="0"/>
              </a:rPr>
              <a:t>-mass analysis. The expected contribution of the associated WH and ZH production of a SM Higgs boson with </a:t>
            </a:r>
            <a:r>
              <a:rPr lang="en-US" altLang="ru-RU" sz="1600" dirty="0" err="1">
                <a:solidFill>
                  <a:srgbClr val="000000"/>
                </a:solidFill>
                <a:ea typeface="Microsoft YaHei" panose="020B0503020204020204" pitchFamily="34" charset="-122"/>
                <a:cs typeface="Lucida Sans Unicode" panose="020B0602030504020204" pitchFamily="34" charset="0"/>
              </a:rPr>
              <a:t>m</a:t>
            </a:r>
            <a:r>
              <a:rPr lang="en-US" altLang="ru-RU" sz="1600" baseline="-25000" dirty="0" err="1">
                <a:solidFill>
                  <a:srgbClr val="000000"/>
                </a:solidFill>
                <a:ea typeface="Microsoft YaHei" panose="020B0503020204020204" pitchFamily="34" charset="-122"/>
                <a:cs typeface="Lucida Sans Unicode" panose="020B0602030504020204" pitchFamily="34" charset="0"/>
              </a:rPr>
              <a:t>H</a:t>
            </a:r>
            <a:r>
              <a:rPr lang="en-US" altLang="ru-RU" sz="1600" dirty="0">
                <a:solidFill>
                  <a:srgbClr val="000000"/>
                </a:solidFill>
                <a:ea typeface="Microsoft YaHei" panose="020B0503020204020204" pitchFamily="34" charset="-122"/>
                <a:cs typeface="Lucida Sans Unicode" panose="020B0602030504020204" pitchFamily="34" charset="0"/>
              </a:rPr>
              <a:t>=125 GeV is shown scaled by the measured signal strength (</a:t>
            </a:r>
            <a:r>
              <a:rPr lang="en-US" altLang="ru-RU" sz="1600" dirty="0" err="1">
                <a:solidFill>
                  <a:srgbClr val="000000"/>
                </a:solidFill>
                <a:ea typeface="Microsoft YaHei" panose="020B0503020204020204" pitchFamily="34" charset="-122"/>
                <a:cs typeface="Lucida Sans Unicode" panose="020B0602030504020204" pitchFamily="34" charset="0"/>
              </a:rPr>
              <a:t>μ</a:t>
            </a:r>
            <a:r>
              <a:rPr lang="en-US" altLang="ru-RU" sz="1600" dirty="0">
                <a:solidFill>
                  <a:srgbClr val="000000"/>
                </a:solidFill>
                <a:ea typeface="Microsoft YaHei" panose="020B0503020204020204" pitchFamily="34" charset="-122"/>
                <a:cs typeface="Lucida Sans Unicode" panose="020B0602030504020204" pitchFamily="34" charset="0"/>
              </a:rPr>
              <a:t>=1.06).  </a:t>
            </a:r>
          </a:p>
        </p:txBody>
      </p:sp>
    </p:spTree>
  </p:cSld>
  <p:clrMapOvr>
    <a:masterClrMapping/>
  </p:clrMapOvr>
  <p:transition spd="slow"/>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3" name="Text Box 1">
            <a:extLst>
              <a:ext uri="{FF2B5EF4-FFF2-40B4-BE49-F238E27FC236}">
                <a16:creationId xmlns:a16="http://schemas.microsoft.com/office/drawing/2014/main" id="{54214080-D4F4-4C39-AA3D-F18D953B1B2C}"/>
              </a:ext>
            </a:extLst>
          </p:cNvPr>
          <p:cNvSpPr txBox="1">
            <a:spLocks noChangeArrowheads="1"/>
          </p:cNvSpPr>
          <p:nvPr/>
        </p:nvSpPr>
        <p:spPr bwMode="auto">
          <a:xfrm>
            <a:off x="3344250" y="1465677"/>
            <a:ext cx="2084522" cy="51473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lgn="ctr">
              <a:lnSpc>
                <a:spcPct val="102000"/>
              </a:lnSpc>
              <a:spcBef>
                <a:spcPts val="1088"/>
              </a:spcBef>
              <a:spcAft>
                <a:spcPts val="907"/>
              </a:spcAft>
            </a:pPr>
            <a:r>
              <a:rPr lang="en-US" altLang="ru-RU" sz="2100" b="1" u="sng" dirty="0">
                <a:solidFill>
                  <a:srgbClr val="0070C0"/>
                </a:solidFill>
                <a:latin typeface="Cabin" charset="0"/>
              </a:rPr>
              <a:t>Pentaquarks</a:t>
            </a:r>
          </a:p>
        </p:txBody>
      </p:sp>
      <p:sp>
        <p:nvSpPr>
          <p:cNvPr id="3075" name="Text Box 3">
            <a:extLst>
              <a:ext uri="{FF2B5EF4-FFF2-40B4-BE49-F238E27FC236}">
                <a16:creationId xmlns:a16="http://schemas.microsoft.com/office/drawing/2014/main" id="{210F71ED-17C0-4A10-BB9C-37DF44E84257}"/>
              </a:ext>
            </a:extLst>
          </p:cNvPr>
          <p:cNvSpPr txBox="1">
            <a:spLocks noChangeArrowheads="1"/>
          </p:cNvSpPr>
          <p:nvPr/>
        </p:nvSpPr>
        <p:spPr bwMode="auto">
          <a:xfrm>
            <a:off x="162" y="5177099"/>
            <a:ext cx="9143680" cy="4089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9pPr>
          </a:lstStyle>
          <a:p>
            <a:pPr algn="ctr">
              <a:buClrTx/>
              <a:buFontTx/>
              <a:buNone/>
            </a:pPr>
            <a:r>
              <a:rPr lang="en-US" altLang="ru-RU" sz="1451" b="1"/>
              <a:t>The P</a:t>
            </a:r>
            <a:r>
              <a:rPr lang="en-US" altLang="ru-RU" sz="1451" b="1" baseline="-33000"/>
              <a:t>c</a:t>
            </a:r>
            <a:r>
              <a:rPr lang="en-US" altLang="ru-RU" sz="1451" b="1"/>
              <a:t> masses and widths obtained using the model with two P</a:t>
            </a:r>
            <a:r>
              <a:rPr lang="en-US" altLang="ru-RU" sz="1451" b="1" baseline="-33000"/>
              <a:t>c</a:t>
            </a:r>
            <a:r>
              <a:rPr lang="en-US" altLang="ru-RU" sz="1451" b="1"/>
              <a:t> are consistent with those from the LHCb experiment. The data are also compatible with the recent LHCb observations of three narrow P</a:t>
            </a:r>
            <a:r>
              <a:rPr lang="en-US" altLang="ru-RU" sz="1451" b="1" baseline="-33000"/>
              <a:t>c</a:t>
            </a:r>
            <a:r>
              <a:rPr lang="en-US" altLang="ru-RU" sz="1451" b="1"/>
              <a:t>.</a:t>
            </a:r>
          </a:p>
        </p:txBody>
      </p:sp>
      <p:sp>
        <p:nvSpPr>
          <p:cNvPr id="3076" name="Text Box 4">
            <a:extLst>
              <a:ext uri="{FF2B5EF4-FFF2-40B4-BE49-F238E27FC236}">
                <a16:creationId xmlns:a16="http://schemas.microsoft.com/office/drawing/2014/main" id="{15AA1F17-EBFA-4B97-B2D2-C1AB028E77E2}"/>
              </a:ext>
            </a:extLst>
          </p:cNvPr>
          <p:cNvSpPr txBox="1">
            <a:spLocks noChangeArrowheads="1"/>
          </p:cNvSpPr>
          <p:nvPr/>
        </p:nvSpPr>
        <p:spPr bwMode="auto">
          <a:xfrm>
            <a:off x="230108" y="1541227"/>
            <a:ext cx="2322638" cy="286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buClrTx/>
              <a:buFontTx/>
              <a:buNone/>
            </a:pPr>
            <a:r>
              <a:rPr lang="en-US" altLang="ru-RU" sz="1270" dirty="0">
                <a:cs typeface="Arial" panose="020B0604020202020204" pitchFamily="34" charset="0"/>
              </a:rPr>
              <a:t>Λ</a:t>
            </a:r>
            <a:r>
              <a:rPr lang="en-US" altLang="ru-RU" sz="1270" baseline="-33000" dirty="0">
                <a:cs typeface="Arial" panose="020B0604020202020204" pitchFamily="34" charset="0"/>
              </a:rPr>
              <a:t>b</a:t>
            </a:r>
            <a:r>
              <a:rPr lang="en-US" altLang="ru-RU" sz="1270" baseline="33000" dirty="0">
                <a:cs typeface="Arial" panose="020B0604020202020204" pitchFamily="34" charset="0"/>
              </a:rPr>
              <a:t>0</a:t>
            </a:r>
            <a:r>
              <a:rPr lang="en-US" altLang="ru-RU" sz="1270" dirty="0">
                <a:cs typeface="Arial" panose="020B0604020202020204" pitchFamily="34" charset="0"/>
              </a:rPr>
              <a:t> → J/</a:t>
            </a:r>
            <a:r>
              <a:rPr lang="en-US" altLang="ru-RU" sz="1270" dirty="0" err="1">
                <a:cs typeface="Arial" panose="020B0604020202020204" pitchFamily="34" charset="0"/>
              </a:rPr>
              <a:t>Ψ</a:t>
            </a:r>
            <a:r>
              <a:rPr lang="en-US" altLang="ru-RU" sz="1270" dirty="0">
                <a:cs typeface="Arial" panose="020B0604020202020204" pitchFamily="34" charset="0"/>
              </a:rPr>
              <a:t> p  K</a:t>
            </a:r>
            <a:r>
              <a:rPr lang="en-US" altLang="ru-RU" sz="1270" baseline="33000" dirty="0">
                <a:cs typeface="Arial" panose="020B0604020202020204" pitchFamily="34" charset="0"/>
              </a:rPr>
              <a:t>-</a:t>
            </a:r>
          </a:p>
        </p:txBody>
      </p:sp>
      <p:sp>
        <p:nvSpPr>
          <p:cNvPr id="3077" name="Rectangle 5">
            <a:extLst>
              <a:ext uri="{FF2B5EF4-FFF2-40B4-BE49-F238E27FC236}">
                <a16:creationId xmlns:a16="http://schemas.microsoft.com/office/drawing/2014/main" id="{8A8C96A8-3A9A-4AB7-9322-9224B98DC07C}"/>
              </a:ext>
            </a:extLst>
          </p:cNvPr>
          <p:cNvSpPr>
            <a:spLocks noChangeArrowheads="1"/>
          </p:cNvSpPr>
          <p:nvPr/>
        </p:nvSpPr>
        <p:spPr bwMode="auto">
          <a:xfrm>
            <a:off x="769094" y="1542666"/>
            <a:ext cx="431985" cy="247671"/>
          </a:xfrm>
          <a:prstGeom prst="rect">
            <a:avLst/>
          </a:prstGeom>
          <a:noFill/>
          <a:ln w="38160" cap="flat">
            <a:solidFill>
              <a:srgbClr val="F5822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ru-RU" sz="1633"/>
          </a:p>
        </p:txBody>
      </p:sp>
      <p:sp>
        <p:nvSpPr>
          <p:cNvPr id="3078" name="Line 6">
            <a:extLst>
              <a:ext uri="{FF2B5EF4-FFF2-40B4-BE49-F238E27FC236}">
                <a16:creationId xmlns:a16="http://schemas.microsoft.com/office/drawing/2014/main" id="{6A35E067-9593-47BD-986E-78066B07C2B0}"/>
              </a:ext>
            </a:extLst>
          </p:cNvPr>
          <p:cNvSpPr>
            <a:spLocks noChangeShapeType="1"/>
          </p:cNvSpPr>
          <p:nvPr/>
        </p:nvSpPr>
        <p:spPr bwMode="auto">
          <a:xfrm>
            <a:off x="987966" y="1790338"/>
            <a:ext cx="1441" cy="567341"/>
          </a:xfrm>
          <a:prstGeom prst="line">
            <a:avLst/>
          </a:prstGeom>
          <a:noFill/>
          <a:ln w="29160" cap="flat">
            <a:solidFill>
              <a:srgbClr val="F5822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ru-RU" sz="1633"/>
          </a:p>
        </p:txBody>
      </p:sp>
      <p:sp>
        <p:nvSpPr>
          <p:cNvPr id="3079" name="Line 7">
            <a:extLst>
              <a:ext uri="{FF2B5EF4-FFF2-40B4-BE49-F238E27FC236}">
                <a16:creationId xmlns:a16="http://schemas.microsoft.com/office/drawing/2014/main" id="{94018042-0AA3-4D78-A0AE-4848A2D6CFD4}"/>
              </a:ext>
            </a:extLst>
          </p:cNvPr>
          <p:cNvSpPr>
            <a:spLocks noChangeShapeType="1"/>
          </p:cNvSpPr>
          <p:nvPr/>
        </p:nvSpPr>
        <p:spPr bwMode="auto">
          <a:xfrm>
            <a:off x="987966" y="2038009"/>
            <a:ext cx="498223" cy="1441"/>
          </a:xfrm>
          <a:prstGeom prst="line">
            <a:avLst/>
          </a:prstGeom>
          <a:noFill/>
          <a:ln w="29160" cap="flat">
            <a:solidFill>
              <a:srgbClr val="F5822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ru-RU" sz="1633"/>
          </a:p>
        </p:txBody>
      </p:sp>
      <p:sp>
        <p:nvSpPr>
          <p:cNvPr id="3080" name="Line 8">
            <a:extLst>
              <a:ext uri="{FF2B5EF4-FFF2-40B4-BE49-F238E27FC236}">
                <a16:creationId xmlns:a16="http://schemas.microsoft.com/office/drawing/2014/main" id="{A152F890-B86E-4FDD-90FD-01269768744F}"/>
              </a:ext>
            </a:extLst>
          </p:cNvPr>
          <p:cNvSpPr>
            <a:spLocks noChangeShapeType="1"/>
          </p:cNvSpPr>
          <p:nvPr/>
        </p:nvSpPr>
        <p:spPr bwMode="auto">
          <a:xfrm>
            <a:off x="982207" y="2357678"/>
            <a:ext cx="498223" cy="1441"/>
          </a:xfrm>
          <a:prstGeom prst="line">
            <a:avLst/>
          </a:prstGeom>
          <a:noFill/>
          <a:ln w="29160" cap="flat">
            <a:solidFill>
              <a:srgbClr val="F5822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ru-RU" sz="1633"/>
          </a:p>
        </p:txBody>
      </p:sp>
      <p:sp>
        <p:nvSpPr>
          <p:cNvPr id="3081" name="Text Box 9">
            <a:extLst>
              <a:ext uri="{FF2B5EF4-FFF2-40B4-BE49-F238E27FC236}">
                <a16:creationId xmlns:a16="http://schemas.microsoft.com/office/drawing/2014/main" id="{01674095-ED11-48BB-9308-6567FB627ECC}"/>
              </a:ext>
            </a:extLst>
          </p:cNvPr>
          <p:cNvSpPr txBox="1">
            <a:spLocks noChangeArrowheads="1"/>
          </p:cNvSpPr>
          <p:nvPr/>
        </p:nvSpPr>
        <p:spPr bwMode="auto">
          <a:xfrm>
            <a:off x="1543786" y="1895454"/>
            <a:ext cx="1078523" cy="286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buClrTx/>
              <a:buFontTx/>
              <a:buNone/>
            </a:pPr>
            <a:r>
              <a:rPr lang="en-US" altLang="ru-RU" sz="1270">
                <a:solidFill>
                  <a:srgbClr val="00A65D"/>
                </a:solidFill>
              </a:rPr>
              <a:t>P</a:t>
            </a:r>
            <a:r>
              <a:rPr lang="en-US" altLang="ru-RU" sz="1270" baseline="-33000">
                <a:solidFill>
                  <a:srgbClr val="00A65D"/>
                </a:solidFill>
              </a:rPr>
              <a:t>c</a:t>
            </a:r>
            <a:r>
              <a:rPr lang="en-US" altLang="ru-RU" sz="1270">
                <a:solidFill>
                  <a:srgbClr val="00A65D"/>
                </a:solidFill>
              </a:rPr>
              <a:t>(4380)</a:t>
            </a:r>
            <a:r>
              <a:rPr lang="en-US" altLang="ru-RU" sz="1270" baseline="33000">
                <a:solidFill>
                  <a:srgbClr val="00A65D"/>
                </a:solidFill>
              </a:rPr>
              <a:t>+</a:t>
            </a:r>
          </a:p>
        </p:txBody>
      </p:sp>
      <p:sp>
        <p:nvSpPr>
          <p:cNvPr id="3082" name="Text Box 10">
            <a:extLst>
              <a:ext uri="{FF2B5EF4-FFF2-40B4-BE49-F238E27FC236}">
                <a16:creationId xmlns:a16="http://schemas.microsoft.com/office/drawing/2014/main" id="{95987095-3434-4FCD-A0E5-BFFDE3D593F7}"/>
              </a:ext>
            </a:extLst>
          </p:cNvPr>
          <p:cNvSpPr txBox="1">
            <a:spLocks noChangeArrowheads="1"/>
          </p:cNvSpPr>
          <p:nvPr/>
        </p:nvSpPr>
        <p:spPr bwMode="auto">
          <a:xfrm>
            <a:off x="1543786" y="2206483"/>
            <a:ext cx="1078523" cy="286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buClrTx/>
              <a:buFontTx/>
              <a:buNone/>
            </a:pPr>
            <a:r>
              <a:rPr lang="en-US" altLang="ru-RU" sz="1270"/>
              <a:t>P</a:t>
            </a:r>
            <a:r>
              <a:rPr lang="en-US" altLang="ru-RU" sz="1270" baseline="-33000"/>
              <a:t>c</a:t>
            </a:r>
            <a:r>
              <a:rPr lang="en-US" altLang="ru-RU" sz="1270"/>
              <a:t>(4450)</a:t>
            </a:r>
            <a:r>
              <a:rPr lang="en-US" altLang="ru-RU" sz="1270" baseline="33000"/>
              <a:t>+</a:t>
            </a:r>
          </a:p>
        </p:txBody>
      </p:sp>
      <p:sp>
        <p:nvSpPr>
          <p:cNvPr id="3083" name="Line 11">
            <a:extLst>
              <a:ext uri="{FF2B5EF4-FFF2-40B4-BE49-F238E27FC236}">
                <a16:creationId xmlns:a16="http://schemas.microsoft.com/office/drawing/2014/main" id="{5FB33DFC-3336-4DEC-ADC2-A862D9121799}"/>
              </a:ext>
            </a:extLst>
          </p:cNvPr>
          <p:cNvSpPr>
            <a:spLocks noChangeShapeType="1"/>
          </p:cNvSpPr>
          <p:nvPr/>
        </p:nvSpPr>
        <p:spPr bwMode="auto">
          <a:xfrm>
            <a:off x="3065814" y="2203605"/>
            <a:ext cx="498223" cy="1439"/>
          </a:xfrm>
          <a:prstGeom prst="line">
            <a:avLst/>
          </a:prstGeom>
          <a:noFill/>
          <a:ln w="29160" cap="flat">
            <a:solidFill>
              <a:srgbClr val="F5822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ru-RU" sz="1633"/>
          </a:p>
        </p:txBody>
      </p:sp>
      <p:sp>
        <p:nvSpPr>
          <p:cNvPr id="3084" name="Line 12">
            <a:extLst>
              <a:ext uri="{FF2B5EF4-FFF2-40B4-BE49-F238E27FC236}">
                <a16:creationId xmlns:a16="http://schemas.microsoft.com/office/drawing/2014/main" id="{CA83F005-8A4E-486F-9E00-D439A8F34494}"/>
              </a:ext>
            </a:extLst>
          </p:cNvPr>
          <p:cNvSpPr>
            <a:spLocks noChangeShapeType="1"/>
          </p:cNvSpPr>
          <p:nvPr/>
        </p:nvSpPr>
        <p:spPr bwMode="auto">
          <a:xfrm>
            <a:off x="3071575" y="2203604"/>
            <a:ext cx="1439" cy="298069"/>
          </a:xfrm>
          <a:prstGeom prst="line">
            <a:avLst/>
          </a:prstGeom>
          <a:noFill/>
          <a:ln w="29160" cap="flat">
            <a:solidFill>
              <a:srgbClr val="F5822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ru-RU" sz="1633"/>
          </a:p>
        </p:txBody>
      </p:sp>
      <p:sp>
        <p:nvSpPr>
          <p:cNvPr id="3085" name="Line 13">
            <a:extLst>
              <a:ext uri="{FF2B5EF4-FFF2-40B4-BE49-F238E27FC236}">
                <a16:creationId xmlns:a16="http://schemas.microsoft.com/office/drawing/2014/main" id="{315BE23E-6698-40E8-8A8B-74E3F5B7F4EA}"/>
              </a:ext>
            </a:extLst>
          </p:cNvPr>
          <p:cNvSpPr>
            <a:spLocks noChangeShapeType="1"/>
          </p:cNvSpPr>
          <p:nvPr/>
        </p:nvSpPr>
        <p:spPr bwMode="auto">
          <a:xfrm>
            <a:off x="3065814" y="2494474"/>
            <a:ext cx="498223" cy="1439"/>
          </a:xfrm>
          <a:prstGeom prst="line">
            <a:avLst/>
          </a:prstGeom>
          <a:noFill/>
          <a:ln w="29160" cap="flat">
            <a:solidFill>
              <a:srgbClr val="F5822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ru-RU" sz="1633"/>
          </a:p>
        </p:txBody>
      </p:sp>
      <p:sp>
        <p:nvSpPr>
          <p:cNvPr id="3086" name="Text Box 14">
            <a:extLst>
              <a:ext uri="{FF2B5EF4-FFF2-40B4-BE49-F238E27FC236}">
                <a16:creationId xmlns:a16="http://schemas.microsoft.com/office/drawing/2014/main" id="{EC865E03-6B3F-4B21-829A-2AFE8A426DD9}"/>
              </a:ext>
            </a:extLst>
          </p:cNvPr>
          <p:cNvSpPr txBox="1">
            <a:spLocks noChangeArrowheads="1"/>
          </p:cNvSpPr>
          <p:nvPr/>
        </p:nvSpPr>
        <p:spPr bwMode="auto">
          <a:xfrm>
            <a:off x="3666272" y="2055289"/>
            <a:ext cx="1078523" cy="286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buClrTx/>
              <a:buFontTx/>
              <a:buNone/>
            </a:pPr>
            <a:r>
              <a:rPr lang="en-US" altLang="ru-RU" sz="1270">
                <a:solidFill>
                  <a:srgbClr val="CE181E"/>
                </a:solidFill>
              </a:rPr>
              <a:t>P</a:t>
            </a:r>
            <a:r>
              <a:rPr lang="en-US" altLang="ru-RU" sz="1270" baseline="-33000">
                <a:solidFill>
                  <a:srgbClr val="CE181E"/>
                </a:solidFill>
              </a:rPr>
              <a:t>c</a:t>
            </a:r>
            <a:r>
              <a:rPr lang="en-US" altLang="ru-RU" sz="1270">
                <a:solidFill>
                  <a:srgbClr val="CE181E"/>
                </a:solidFill>
              </a:rPr>
              <a:t>(4440)</a:t>
            </a:r>
            <a:r>
              <a:rPr lang="en-US" altLang="ru-RU" sz="1270" baseline="33000">
                <a:solidFill>
                  <a:srgbClr val="CE181E"/>
                </a:solidFill>
              </a:rPr>
              <a:t>+</a:t>
            </a:r>
          </a:p>
        </p:txBody>
      </p:sp>
      <p:sp>
        <p:nvSpPr>
          <p:cNvPr id="3087" name="Text Box 15">
            <a:extLst>
              <a:ext uri="{FF2B5EF4-FFF2-40B4-BE49-F238E27FC236}">
                <a16:creationId xmlns:a16="http://schemas.microsoft.com/office/drawing/2014/main" id="{341B4DB2-AB16-4787-9624-059E5DB2F882}"/>
              </a:ext>
            </a:extLst>
          </p:cNvPr>
          <p:cNvSpPr txBox="1">
            <a:spLocks noChangeArrowheads="1"/>
          </p:cNvSpPr>
          <p:nvPr/>
        </p:nvSpPr>
        <p:spPr bwMode="auto">
          <a:xfrm>
            <a:off x="3666272" y="2372078"/>
            <a:ext cx="1078523" cy="286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buClrTx/>
              <a:buFontTx/>
              <a:buNone/>
            </a:pPr>
            <a:r>
              <a:rPr lang="en-US" altLang="ru-RU" sz="1270">
                <a:solidFill>
                  <a:srgbClr val="CE181E"/>
                </a:solidFill>
              </a:rPr>
              <a:t>P</a:t>
            </a:r>
            <a:r>
              <a:rPr lang="en-US" altLang="ru-RU" sz="1270" baseline="-33000">
                <a:solidFill>
                  <a:srgbClr val="CE181E"/>
                </a:solidFill>
              </a:rPr>
              <a:t>c</a:t>
            </a:r>
            <a:r>
              <a:rPr lang="en-US" altLang="ru-RU" sz="1270">
                <a:solidFill>
                  <a:srgbClr val="CE181E"/>
                </a:solidFill>
              </a:rPr>
              <a:t>(4457)</a:t>
            </a:r>
            <a:r>
              <a:rPr lang="en-US" altLang="ru-RU" sz="1270" baseline="33000">
                <a:solidFill>
                  <a:srgbClr val="CE181E"/>
                </a:solidFill>
              </a:rPr>
              <a:t>+</a:t>
            </a:r>
          </a:p>
        </p:txBody>
      </p:sp>
      <p:sp>
        <p:nvSpPr>
          <p:cNvPr id="3088" name="Line 16">
            <a:extLst>
              <a:ext uri="{FF2B5EF4-FFF2-40B4-BE49-F238E27FC236}">
                <a16:creationId xmlns:a16="http://schemas.microsoft.com/office/drawing/2014/main" id="{DB384A2F-F65C-4C2F-854C-75612287C579}"/>
              </a:ext>
            </a:extLst>
          </p:cNvPr>
          <p:cNvSpPr>
            <a:spLocks noChangeShapeType="1"/>
          </p:cNvSpPr>
          <p:nvPr/>
        </p:nvSpPr>
        <p:spPr bwMode="auto">
          <a:xfrm>
            <a:off x="983647" y="2361999"/>
            <a:ext cx="1439" cy="298069"/>
          </a:xfrm>
          <a:prstGeom prst="line">
            <a:avLst/>
          </a:prstGeom>
          <a:noFill/>
          <a:ln w="29160" cap="flat">
            <a:solidFill>
              <a:srgbClr val="F5822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ru-RU" sz="1633"/>
          </a:p>
        </p:txBody>
      </p:sp>
      <p:sp>
        <p:nvSpPr>
          <p:cNvPr id="3089" name="Line 17">
            <a:extLst>
              <a:ext uri="{FF2B5EF4-FFF2-40B4-BE49-F238E27FC236}">
                <a16:creationId xmlns:a16="http://schemas.microsoft.com/office/drawing/2014/main" id="{0FE04E68-3C36-4E57-B384-3BEB65569741}"/>
              </a:ext>
            </a:extLst>
          </p:cNvPr>
          <p:cNvSpPr>
            <a:spLocks noChangeShapeType="1"/>
          </p:cNvSpPr>
          <p:nvPr/>
        </p:nvSpPr>
        <p:spPr bwMode="auto">
          <a:xfrm>
            <a:off x="985086" y="2660067"/>
            <a:ext cx="498223" cy="1441"/>
          </a:xfrm>
          <a:prstGeom prst="line">
            <a:avLst/>
          </a:prstGeom>
          <a:noFill/>
          <a:ln w="29160" cap="flat">
            <a:solidFill>
              <a:srgbClr val="F5822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ru-RU" sz="1633"/>
          </a:p>
        </p:txBody>
      </p:sp>
      <p:sp>
        <p:nvSpPr>
          <p:cNvPr id="3090" name="Text Box 18">
            <a:extLst>
              <a:ext uri="{FF2B5EF4-FFF2-40B4-BE49-F238E27FC236}">
                <a16:creationId xmlns:a16="http://schemas.microsoft.com/office/drawing/2014/main" id="{7E3D835D-B53D-4AB7-8BB2-91766A3A5200}"/>
              </a:ext>
            </a:extLst>
          </p:cNvPr>
          <p:cNvSpPr txBox="1">
            <a:spLocks noChangeArrowheads="1"/>
          </p:cNvSpPr>
          <p:nvPr/>
        </p:nvSpPr>
        <p:spPr bwMode="auto">
          <a:xfrm>
            <a:off x="1543786" y="2513193"/>
            <a:ext cx="1078523" cy="286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buClrTx/>
              <a:buFontTx/>
              <a:buNone/>
            </a:pPr>
            <a:r>
              <a:rPr lang="en-US" altLang="ru-RU" sz="1270">
                <a:solidFill>
                  <a:srgbClr val="CE181E"/>
                </a:solidFill>
              </a:rPr>
              <a:t>P</a:t>
            </a:r>
            <a:r>
              <a:rPr lang="en-US" altLang="ru-RU" sz="1270" baseline="-33000">
                <a:solidFill>
                  <a:srgbClr val="CE181E"/>
                </a:solidFill>
              </a:rPr>
              <a:t>c</a:t>
            </a:r>
            <a:r>
              <a:rPr lang="en-US" altLang="ru-RU" sz="1270">
                <a:solidFill>
                  <a:srgbClr val="CE181E"/>
                </a:solidFill>
              </a:rPr>
              <a:t>(4312)</a:t>
            </a:r>
            <a:r>
              <a:rPr lang="en-US" altLang="ru-RU" sz="1270" baseline="33000">
                <a:solidFill>
                  <a:srgbClr val="CE181E"/>
                </a:solidFill>
              </a:rPr>
              <a:t>+</a:t>
            </a:r>
          </a:p>
        </p:txBody>
      </p:sp>
      <p:sp>
        <p:nvSpPr>
          <p:cNvPr id="3091" name="Line 19">
            <a:extLst>
              <a:ext uri="{FF2B5EF4-FFF2-40B4-BE49-F238E27FC236}">
                <a16:creationId xmlns:a16="http://schemas.microsoft.com/office/drawing/2014/main" id="{4AB79FF0-ACC2-4F29-9488-DB11795FA584}"/>
              </a:ext>
            </a:extLst>
          </p:cNvPr>
          <p:cNvSpPr>
            <a:spLocks noChangeShapeType="1"/>
          </p:cNvSpPr>
          <p:nvPr/>
        </p:nvSpPr>
        <p:spPr bwMode="auto">
          <a:xfrm>
            <a:off x="2574791" y="2357678"/>
            <a:ext cx="498223" cy="1441"/>
          </a:xfrm>
          <a:prstGeom prst="line">
            <a:avLst/>
          </a:prstGeom>
          <a:noFill/>
          <a:ln w="29160" cap="flat">
            <a:solidFill>
              <a:srgbClr val="F5822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ru-RU" sz="1633"/>
          </a:p>
        </p:txBody>
      </p:sp>
      <p:pic>
        <p:nvPicPr>
          <p:cNvPr id="3092" name="Picture 20">
            <a:extLst>
              <a:ext uri="{FF2B5EF4-FFF2-40B4-BE49-F238E27FC236}">
                <a16:creationId xmlns:a16="http://schemas.microsoft.com/office/drawing/2014/main" id="{43D0648C-124D-4EB1-B8BF-F13DB39717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3898" y="3282126"/>
            <a:ext cx="3317644" cy="192233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093" name="Picture 21">
            <a:extLst>
              <a:ext uri="{FF2B5EF4-FFF2-40B4-BE49-F238E27FC236}">
                <a16:creationId xmlns:a16="http://schemas.microsoft.com/office/drawing/2014/main" id="{24048351-89F3-4999-A122-273026FD6B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5438" y="3303724"/>
            <a:ext cx="3317644" cy="192953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094" name="Picture 22">
            <a:extLst>
              <a:ext uri="{FF2B5EF4-FFF2-40B4-BE49-F238E27FC236}">
                <a16:creationId xmlns:a16="http://schemas.microsoft.com/office/drawing/2014/main" id="{63B67FB6-12BF-448B-8361-586BB98EA1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0444" y="1302195"/>
            <a:ext cx="3317644" cy="192233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095" name="Picture 23">
            <a:extLst>
              <a:ext uri="{FF2B5EF4-FFF2-40B4-BE49-F238E27FC236}">
                <a16:creationId xmlns:a16="http://schemas.microsoft.com/office/drawing/2014/main" id="{BCE78327-5CDB-43FB-84C4-0D6E3CF677F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42990" y="3161170"/>
            <a:ext cx="1244117" cy="14975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096" name="Picture 24">
            <a:extLst>
              <a:ext uri="{FF2B5EF4-FFF2-40B4-BE49-F238E27FC236}">
                <a16:creationId xmlns:a16="http://schemas.microsoft.com/office/drawing/2014/main" id="{42DA13AC-DAC8-480B-A668-B813055692E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24604" y="3174130"/>
            <a:ext cx="1658822" cy="19295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097" name="Picture 25">
            <a:extLst>
              <a:ext uri="{FF2B5EF4-FFF2-40B4-BE49-F238E27FC236}">
                <a16:creationId xmlns:a16="http://schemas.microsoft.com/office/drawing/2014/main" id="{2F0096BF-F570-4957-9B42-191EBB389E6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403617" y="1168279"/>
            <a:ext cx="1244117" cy="12383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098" name="Text Box 26">
            <a:extLst>
              <a:ext uri="{FF2B5EF4-FFF2-40B4-BE49-F238E27FC236}">
                <a16:creationId xmlns:a16="http://schemas.microsoft.com/office/drawing/2014/main" id="{F458EF52-0307-4312-B335-9E77DF1B4B5B}"/>
              </a:ext>
            </a:extLst>
          </p:cNvPr>
          <p:cNvSpPr txBox="1">
            <a:spLocks noChangeArrowheads="1"/>
          </p:cNvSpPr>
          <p:nvPr/>
        </p:nvSpPr>
        <p:spPr bwMode="auto">
          <a:xfrm>
            <a:off x="7640533" y="1133721"/>
            <a:ext cx="1327634" cy="1771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buClrTx/>
              <a:buFontTx/>
              <a:buNone/>
            </a:pPr>
            <a:r>
              <a:rPr lang="en-US" altLang="ru-RU" sz="1088" b="1"/>
              <a:t>p-value = 9.1x10</a:t>
            </a:r>
            <a:r>
              <a:rPr lang="en-US" altLang="ru-RU" sz="1088" b="1" baseline="33000"/>
              <a:t>-3</a:t>
            </a:r>
          </a:p>
        </p:txBody>
      </p:sp>
      <p:sp>
        <p:nvSpPr>
          <p:cNvPr id="3099" name="Text Box 27">
            <a:extLst>
              <a:ext uri="{FF2B5EF4-FFF2-40B4-BE49-F238E27FC236}">
                <a16:creationId xmlns:a16="http://schemas.microsoft.com/office/drawing/2014/main" id="{08669CE8-5AA6-46A8-8E5A-135E736483DD}"/>
              </a:ext>
            </a:extLst>
          </p:cNvPr>
          <p:cNvSpPr txBox="1">
            <a:spLocks noChangeArrowheads="1"/>
          </p:cNvSpPr>
          <p:nvPr/>
        </p:nvSpPr>
        <p:spPr bwMode="auto">
          <a:xfrm>
            <a:off x="2677027" y="3135251"/>
            <a:ext cx="1327634" cy="17711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buClrTx/>
              <a:buFontTx/>
              <a:buNone/>
            </a:pPr>
            <a:r>
              <a:rPr lang="en-US" altLang="ru-RU" sz="1088" b="1"/>
              <a:t>p-value = 55.7%</a:t>
            </a:r>
          </a:p>
        </p:txBody>
      </p:sp>
      <p:sp>
        <p:nvSpPr>
          <p:cNvPr id="3100" name="Text Box 28">
            <a:extLst>
              <a:ext uri="{FF2B5EF4-FFF2-40B4-BE49-F238E27FC236}">
                <a16:creationId xmlns:a16="http://schemas.microsoft.com/office/drawing/2014/main" id="{74D02276-BF9B-4A8C-8C4E-6DC33C69386C}"/>
              </a:ext>
            </a:extLst>
          </p:cNvPr>
          <p:cNvSpPr txBox="1">
            <a:spLocks noChangeArrowheads="1"/>
          </p:cNvSpPr>
          <p:nvPr/>
        </p:nvSpPr>
        <p:spPr bwMode="auto">
          <a:xfrm>
            <a:off x="970687" y="3132371"/>
            <a:ext cx="580301" cy="2361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buClrTx/>
              <a:buFontTx/>
              <a:buNone/>
            </a:pPr>
            <a:r>
              <a:rPr lang="en-US" altLang="ru-RU" sz="1270" b="1"/>
              <a:t>2 P</a:t>
            </a:r>
            <a:r>
              <a:rPr lang="en-US" altLang="ru-RU" sz="1270" b="1" baseline="-33000"/>
              <a:t>c</a:t>
            </a:r>
            <a:r>
              <a:rPr lang="en-US" altLang="ru-RU" sz="1270" b="1"/>
              <a:t>:</a:t>
            </a:r>
          </a:p>
        </p:txBody>
      </p:sp>
      <p:sp>
        <p:nvSpPr>
          <p:cNvPr id="3101" name="Text Box 29">
            <a:extLst>
              <a:ext uri="{FF2B5EF4-FFF2-40B4-BE49-F238E27FC236}">
                <a16:creationId xmlns:a16="http://schemas.microsoft.com/office/drawing/2014/main" id="{757FF83B-8A20-4914-B5DE-70B830516E73}"/>
              </a:ext>
            </a:extLst>
          </p:cNvPr>
          <p:cNvSpPr txBox="1">
            <a:spLocks noChangeArrowheads="1"/>
          </p:cNvSpPr>
          <p:nvPr/>
        </p:nvSpPr>
        <p:spPr bwMode="auto">
          <a:xfrm>
            <a:off x="5142221" y="3174129"/>
            <a:ext cx="580299" cy="2361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buClrTx/>
              <a:buFontTx/>
              <a:buNone/>
            </a:pPr>
            <a:r>
              <a:rPr lang="en-US" altLang="ru-RU" sz="1270" b="1"/>
              <a:t>4 P</a:t>
            </a:r>
            <a:r>
              <a:rPr lang="en-US" altLang="ru-RU" sz="1270" b="1" baseline="-33000"/>
              <a:t>c</a:t>
            </a:r>
            <a:r>
              <a:rPr lang="en-US" altLang="ru-RU" sz="1270" b="1"/>
              <a:t>:</a:t>
            </a:r>
          </a:p>
        </p:txBody>
      </p:sp>
      <p:sp>
        <p:nvSpPr>
          <p:cNvPr id="3102" name="Text Box 30">
            <a:extLst>
              <a:ext uri="{FF2B5EF4-FFF2-40B4-BE49-F238E27FC236}">
                <a16:creationId xmlns:a16="http://schemas.microsoft.com/office/drawing/2014/main" id="{53063573-0427-47DC-B895-8C88EC84AB67}"/>
              </a:ext>
            </a:extLst>
          </p:cNvPr>
          <p:cNvSpPr txBox="1">
            <a:spLocks noChangeArrowheads="1"/>
          </p:cNvSpPr>
          <p:nvPr/>
        </p:nvSpPr>
        <p:spPr bwMode="auto">
          <a:xfrm>
            <a:off x="5806038" y="1117881"/>
            <a:ext cx="745894" cy="2361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cs typeface="Noto Sans CJK SC Regular" charset="0"/>
              </a:defRPr>
            </a:lvl9pPr>
          </a:lstStyle>
          <a:p>
            <a:pPr>
              <a:buClrTx/>
              <a:buFontTx/>
              <a:buNone/>
            </a:pPr>
            <a:r>
              <a:rPr lang="en-US" altLang="ru-RU" sz="1270" b="1"/>
              <a:t>No P</a:t>
            </a:r>
            <a:r>
              <a:rPr lang="en-US" altLang="ru-RU" sz="1270" b="1" baseline="-33000"/>
              <a:t>c</a:t>
            </a:r>
            <a:r>
              <a:rPr lang="en-US" altLang="ru-RU" sz="1270" b="1"/>
              <a:t>:</a:t>
            </a:r>
          </a:p>
        </p:txBody>
      </p:sp>
      <p:sp>
        <p:nvSpPr>
          <p:cNvPr id="3104" name="Text Box 32">
            <a:extLst>
              <a:ext uri="{FF2B5EF4-FFF2-40B4-BE49-F238E27FC236}">
                <a16:creationId xmlns:a16="http://schemas.microsoft.com/office/drawing/2014/main" id="{EBB67870-FF60-4FA3-8543-B58AACB1285B}"/>
              </a:ext>
            </a:extLst>
          </p:cNvPr>
          <p:cNvSpPr txBox="1">
            <a:spLocks noChangeArrowheads="1"/>
          </p:cNvSpPr>
          <p:nvPr/>
        </p:nvSpPr>
        <p:spPr bwMode="auto">
          <a:xfrm>
            <a:off x="162" y="5663802"/>
            <a:ext cx="9143680" cy="26207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81635" tIns="40817" rIns="81635" bIns="40817"/>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 pos="10058400" algn="l"/>
              </a:tabLst>
              <a:defRPr>
                <a:solidFill>
                  <a:srgbClr val="000000"/>
                </a:solidFill>
                <a:latin typeface="Arial" panose="020B0604020202020204" pitchFamily="34" charset="0"/>
                <a:cs typeface="Noto Sans CJK SC Regular" charset="0"/>
              </a:defRPr>
            </a:lvl9pPr>
          </a:lstStyle>
          <a:p>
            <a:pPr algn="ctr">
              <a:spcBef>
                <a:spcPts val="1088"/>
              </a:spcBef>
              <a:spcAft>
                <a:spcPts val="907"/>
              </a:spcAft>
            </a:pPr>
            <a:r>
              <a:rPr lang="en-US" altLang="ru-RU" sz="1451" b="1"/>
              <a:t>Although the data prefer the model with two or more P</a:t>
            </a:r>
            <a:r>
              <a:rPr lang="en-US" altLang="ru-RU" sz="1451" b="1" baseline="-33000"/>
              <a:t>c</a:t>
            </a:r>
            <a:r>
              <a:rPr lang="en-US" altLang="ru-RU" sz="1451" b="1"/>
              <a:t> states, the model without P</a:t>
            </a:r>
            <a:r>
              <a:rPr lang="en-US" altLang="ru-RU" sz="1451" b="1" baseline="-33000"/>
              <a:t>c</a:t>
            </a:r>
            <a:r>
              <a:rPr lang="en-US" altLang="ru-RU" sz="1451" b="1"/>
              <a:t> is not excluded.</a:t>
            </a:r>
          </a:p>
        </p:txBody>
      </p:sp>
      <p:sp>
        <p:nvSpPr>
          <p:cNvPr id="35" name="Прямоугольник 34">
            <a:extLst>
              <a:ext uri="{FF2B5EF4-FFF2-40B4-BE49-F238E27FC236}">
                <a16:creationId xmlns:a16="http://schemas.microsoft.com/office/drawing/2014/main" id="{734613B0-0C2A-4B6D-A492-48556B080632}"/>
              </a:ext>
            </a:extLst>
          </p:cNvPr>
          <p:cNvSpPr/>
          <p:nvPr/>
        </p:nvSpPr>
        <p:spPr>
          <a:xfrm>
            <a:off x="1058663" y="836309"/>
            <a:ext cx="2841675" cy="461665"/>
          </a:xfrm>
          <a:prstGeom prst="rect">
            <a:avLst/>
          </a:prstGeom>
        </p:spPr>
        <p:txBody>
          <a:bodyPr wrap="none">
            <a:spAutoFit/>
          </a:bodyPr>
          <a:lstStyle/>
          <a:p>
            <a:r>
              <a:rPr lang="en-US" sz="2400" b="1" i="1" u="sng" dirty="0">
                <a:solidFill>
                  <a:srgbClr val="FF0000"/>
                </a:solidFill>
              </a:rPr>
              <a:t>JINR (DLNP) in ATLAS</a:t>
            </a:r>
          </a:p>
        </p:txBody>
      </p:sp>
    </p:spTree>
    <p:extLst>
      <p:ext uri="{BB962C8B-B14F-4D97-AF65-F5344CB8AC3E}">
        <p14:creationId xmlns:p14="http://schemas.microsoft.com/office/powerpoint/2010/main" val="391775407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DADDEC7-A73B-7D49-927A-B25C8EB49B31}"/>
              </a:ext>
            </a:extLst>
          </p:cNvPr>
          <p:cNvSpPr txBox="1">
            <a:spLocks noChangeArrowheads="1"/>
          </p:cNvSpPr>
          <p:nvPr/>
        </p:nvSpPr>
        <p:spPr bwMode="auto">
          <a:xfrm>
            <a:off x="-52543" y="266316"/>
            <a:ext cx="9192945" cy="637719"/>
          </a:xfrm>
          <a:prstGeom prst="rect">
            <a:avLst/>
          </a:prstGeom>
          <a:noFill/>
          <a:ln w="9525">
            <a:noFill/>
            <a:miter lim="800000"/>
            <a:headEnd/>
            <a:tailEnd/>
          </a:ln>
          <a:effectLst/>
        </p:spPr>
        <p:txBody>
          <a:bodyPr anchor="ctr"/>
          <a:lstStyle/>
          <a:p>
            <a:pPr algn="ctr" eaLnBrk="1" hangingPunct="1">
              <a:lnSpc>
                <a:spcPct val="93000"/>
              </a:lnSpc>
              <a:buClr>
                <a:srgbClr val="000000"/>
              </a:buClr>
              <a:buSzPct val="100000"/>
              <a:buFont typeface="Times New Roman" charset="0"/>
              <a:buNone/>
              <a:defRPr/>
            </a:pPr>
            <a:r>
              <a:rPr lang="en-US" sz="2398" b="1" kern="0" dirty="0">
                <a:solidFill>
                  <a:srgbClr val="333399"/>
                </a:solidFill>
                <a:latin typeface="Helvetica-Bold"/>
                <a:cs typeface="Arial"/>
              </a:rPr>
              <a:t>JINR in CMS Experiment at LHC</a:t>
            </a:r>
          </a:p>
        </p:txBody>
      </p:sp>
      <p:sp>
        <p:nvSpPr>
          <p:cNvPr id="49155" name="Прямоугольник 5">
            <a:extLst>
              <a:ext uri="{FF2B5EF4-FFF2-40B4-BE49-F238E27FC236}">
                <a16:creationId xmlns:a16="http://schemas.microsoft.com/office/drawing/2014/main" id="{7AA58E74-C027-8247-826C-92D96DD5CA85}"/>
              </a:ext>
            </a:extLst>
          </p:cNvPr>
          <p:cNvSpPr>
            <a:spLocks noChangeArrowheads="1"/>
          </p:cNvSpPr>
          <p:nvPr/>
        </p:nvSpPr>
        <p:spPr bwMode="auto">
          <a:xfrm>
            <a:off x="48226" y="876685"/>
            <a:ext cx="9000045" cy="676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3000"/>
              </a:lnSpc>
              <a:spcBef>
                <a:spcPts val="1425"/>
              </a:spcBef>
              <a:buClr>
                <a:srgbClr val="000000"/>
              </a:buClr>
              <a:buSzPct val="100000"/>
              <a:buFont typeface="Times New Roman" panose="02020603050405020304" pitchFamily="18" charset="0"/>
              <a:defRPr sz="3200">
                <a:solidFill>
                  <a:srgbClr val="000000"/>
                </a:solidFill>
                <a:latin typeface="Arial" panose="020B0604020202020204" pitchFamily="34" charset="0"/>
                <a:ea typeface="Source Han Sans CN Regular" charset="0"/>
                <a:cs typeface="Source Han Sans CN Regular" charset="0"/>
              </a:defRPr>
            </a:lvl1pPr>
            <a:lvl2pPr>
              <a:lnSpc>
                <a:spcPct val="93000"/>
              </a:lnSpc>
              <a:spcBef>
                <a:spcPts val="1138"/>
              </a:spcBef>
              <a:buClr>
                <a:srgbClr val="000000"/>
              </a:buClr>
              <a:buSzPct val="100000"/>
              <a:buFont typeface="Times New Roman" panose="02020603050405020304" pitchFamily="18" charset="0"/>
              <a:defRPr sz="2800">
                <a:solidFill>
                  <a:srgbClr val="000000"/>
                </a:solidFill>
                <a:latin typeface="Arial" panose="020B0604020202020204" pitchFamily="34" charset="0"/>
                <a:ea typeface="Source Han Sans CN Regular" charset="0"/>
                <a:cs typeface="Source Han Sans CN Regular" charset="0"/>
              </a:defRPr>
            </a:lvl2pPr>
            <a:lvl3pPr>
              <a:lnSpc>
                <a:spcPct val="93000"/>
              </a:lnSpc>
              <a:spcBef>
                <a:spcPts val="850"/>
              </a:spcBef>
              <a:buClr>
                <a:srgbClr val="000000"/>
              </a:buClr>
              <a:buSzPct val="100000"/>
              <a:buFont typeface="Times New Roman" panose="02020603050405020304" pitchFamily="18" charset="0"/>
              <a:defRPr sz="2400">
                <a:solidFill>
                  <a:srgbClr val="000000"/>
                </a:solidFill>
                <a:latin typeface="Arial" panose="020B0604020202020204" pitchFamily="34" charset="0"/>
                <a:ea typeface="Source Han Sans CN Regular" charset="0"/>
                <a:cs typeface="Source Han Sans CN Regular" charset="0"/>
              </a:defRPr>
            </a:lvl3pPr>
            <a:lvl4pPr>
              <a:lnSpc>
                <a:spcPct val="93000"/>
              </a:lnSpc>
              <a:spcBef>
                <a:spcPts val="575"/>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4pPr>
            <a:lvl5pPr>
              <a:lnSpc>
                <a:spcPct val="93000"/>
              </a:lnSpc>
              <a:spcBef>
                <a:spcPts val="288"/>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5pPr>
            <a:lvl6pPr marL="25146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6pPr>
            <a:lvl7pPr marL="29718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7pPr>
            <a:lvl8pPr marL="34290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8pPr>
            <a:lvl9pPr marL="38862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9pPr>
          </a:lstStyle>
          <a:p>
            <a:pPr algn="just" eaLnBrk="1">
              <a:spcBef>
                <a:spcPts val="556"/>
              </a:spcBef>
              <a:spcAft>
                <a:spcPts val="556"/>
              </a:spcAft>
            </a:pPr>
            <a:r>
              <a:rPr lang="en-US" altLang="ru-RU" sz="1360">
                <a:solidFill>
                  <a:srgbClr val="002060"/>
                </a:solidFill>
                <a:cs typeface="Times New Roman" panose="02020603050405020304" pitchFamily="18" charset="0"/>
              </a:rPr>
              <a:t>In accordance of the JINR  Seven-year plan the JINR group has taken part in data processing and physics analysis of data collected during the LHC Run 1 and Run 2 with the proton beams at energy of 8/13 TeV and a luminosity up to 2.14×10</a:t>
            </a:r>
            <a:r>
              <a:rPr lang="en-US" altLang="ru-RU" sz="1360" baseline="30000">
                <a:solidFill>
                  <a:srgbClr val="002060"/>
                </a:solidFill>
                <a:cs typeface="Times New Roman" panose="02020603050405020304" pitchFamily="18" charset="0"/>
              </a:rPr>
              <a:t>34</a:t>
            </a:r>
            <a:r>
              <a:rPr lang="en-US" altLang="ru-RU" sz="1360">
                <a:solidFill>
                  <a:srgbClr val="002060"/>
                </a:solidFill>
                <a:cs typeface="Times New Roman" panose="02020603050405020304" pitchFamily="18" charset="0"/>
              </a:rPr>
              <a:t> sm</a:t>
            </a:r>
            <a:r>
              <a:rPr lang="en-US" altLang="ru-RU" sz="1360" baseline="30000">
                <a:solidFill>
                  <a:srgbClr val="002060"/>
                </a:solidFill>
                <a:cs typeface="Times New Roman" panose="02020603050405020304" pitchFamily="18" charset="0"/>
              </a:rPr>
              <a:t>-2</a:t>
            </a:r>
            <a:r>
              <a:rPr lang="en-US" altLang="ru-RU" sz="1360">
                <a:solidFill>
                  <a:srgbClr val="002060"/>
                </a:solidFill>
                <a:cs typeface="Times New Roman" panose="02020603050405020304" pitchFamily="18" charset="0"/>
              </a:rPr>
              <a:t> s</a:t>
            </a:r>
            <a:r>
              <a:rPr lang="en-US" altLang="ru-RU" sz="1360" baseline="30000">
                <a:solidFill>
                  <a:srgbClr val="002060"/>
                </a:solidFill>
                <a:cs typeface="Times New Roman" panose="02020603050405020304" pitchFamily="18" charset="0"/>
              </a:rPr>
              <a:t>-1</a:t>
            </a:r>
            <a:r>
              <a:rPr lang="en-US" altLang="ru-RU" sz="1360">
                <a:solidFill>
                  <a:srgbClr val="002060"/>
                </a:solidFill>
                <a:cs typeface="Times New Roman" panose="02020603050405020304" pitchFamily="18" charset="0"/>
              </a:rPr>
              <a:t>. </a:t>
            </a:r>
          </a:p>
        </p:txBody>
      </p:sp>
      <p:sp>
        <p:nvSpPr>
          <p:cNvPr id="49156" name="Номер слайда 13">
            <a:extLst>
              <a:ext uri="{FF2B5EF4-FFF2-40B4-BE49-F238E27FC236}">
                <a16:creationId xmlns:a16="http://schemas.microsoft.com/office/drawing/2014/main" id="{29D64EEB-EBBA-C34F-A269-56D9BF086B6F}"/>
              </a:ext>
            </a:extLst>
          </p:cNvPr>
          <p:cNvSpPr>
            <a:spLocks noGrp="1"/>
          </p:cNvSpPr>
          <p:nvPr>
            <p:ph type="sldNum" sz="quarter" idx="12"/>
          </p:nvPr>
        </p:nvSpPr>
        <p:spPr bwMode="auto">
          <a:xfrm>
            <a:off x="7224713" y="6888163"/>
            <a:ext cx="2341562" cy="514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defPPr>
              <a:defRPr lang="en-GB"/>
            </a:defPPr>
            <a:lvl1pPr algn="r" defTabSz="457200" rtl="0" eaLnBrk="1" fontAlgn="base" hangingPunct="0">
              <a:lnSpc>
                <a:spcPct val="93000"/>
              </a:lnSpc>
              <a:spcBef>
                <a:spcPct val="0"/>
              </a:spcBef>
              <a:spcAft>
                <a:spcPct val="0"/>
              </a:spcAft>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kern="1200">
                <a:solidFill>
                  <a:srgbClr val="000000"/>
                </a:solidFill>
                <a:latin typeface="Times New Roman" panose="02020603050405020304" pitchFamily="18" charset="0"/>
                <a:ea typeface="DejaVu Sans" charset="0"/>
                <a:cs typeface="DejaVu Sans" charset="0"/>
              </a:defRPr>
            </a:lvl1pPr>
            <a:lvl2pPr marL="742950" indent="-28575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2pPr>
            <a:lvl3pPr marL="1143000" indent="-22860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3pPr>
            <a:lvl4pPr marL="1600200" indent="-22860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4pPr>
            <a:lvl5pPr marL="2057400" indent="-22860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5pPr>
            <a:lvl6pPr marL="22860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6pPr>
            <a:lvl7pPr marL="27432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7pPr>
            <a:lvl8pPr marL="32004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8pPr>
            <a:lvl9pPr marL="36576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9pPr>
          </a:lstStyle>
          <a:p>
            <a:pPr algn="l">
              <a:buClrTx/>
              <a:buFontTx/>
              <a:buNone/>
            </a:pPr>
            <a:fld id="{07F5C2B3-77E2-CE4D-97E5-A99D35A38268}" type="slidenum">
              <a:rPr lang="en-US" altLang="ru-RU" smtClean="0"/>
              <a:pPr algn="l">
                <a:buClrTx/>
                <a:buFontTx/>
                <a:buNone/>
              </a:pPr>
              <a:t>16</a:t>
            </a:fld>
            <a:endParaRPr lang="ru-RU" altLang="ru-RU" sz="1088">
              <a:solidFill>
                <a:schemeClr val="tx1"/>
              </a:solidFill>
              <a:latin typeface="Arial Narrow" panose="020B0604020202020204" pitchFamily="34" charset="0"/>
              <a:cs typeface="Arial" panose="020B0604020202020204" pitchFamily="34" charset="0"/>
            </a:endParaRPr>
          </a:p>
        </p:txBody>
      </p:sp>
      <p:pic>
        <p:nvPicPr>
          <p:cNvPr id="7172" name="Изображение 6">
            <a:extLst>
              <a:ext uri="{FF2B5EF4-FFF2-40B4-BE49-F238E27FC236}">
                <a16:creationId xmlns:a16="http://schemas.microsoft.com/office/drawing/2014/main" id="{6E67E23B-BA9E-884F-A12A-C0F499DD675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92508" y="263438"/>
            <a:ext cx="865168" cy="5729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ontent Placeholder 2">
            <a:extLst>
              <a:ext uri="{FF2B5EF4-FFF2-40B4-BE49-F238E27FC236}">
                <a16:creationId xmlns:a16="http://schemas.microsoft.com/office/drawing/2014/main" id="{F3FA84E8-3F5C-FA40-95BA-5E91792F3340}"/>
              </a:ext>
            </a:extLst>
          </p:cNvPr>
          <p:cNvSpPr txBox="1">
            <a:spLocks/>
          </p:cNvSpPr>
          <p:nvPr/>
        </p:nvSpPr>
        <p:spPr bwMode="auto">
          <a:xfrm>
            <a:off x="97170" y="1600776"/>
            <a:ext cx="4377661" cy="3708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3000"/>
              </a:lnSpc>
              <a:spcBef>
                <a:spcPts val="1425"/>
              </a:spcBef>
              <a:buClr>
                <a:srgbClr val="000000"/>
              </a:buClr>
              <a:buSzPct val="100000"/>
              <a:buFont typeface="Times New Roman" panose="02020603050405020304" pitchFamily="18" charset="0"/>
              <a:defRPr sz="3200">
                <a:solidFill>
                  <a:srgbClr val="000000"/>
                </a:solidFill>
                <a:latin typeface="Arial" panose="020B0604020202020204" pitchFamily="34" charset="0"/>
                <a:ea typeface="Source Han Sans CN Regular" charset="0"/>
                <a:cs typeface="Source Han Sans CN Regular" charset="0"/>
              </a:defRPr>
            </a:lvl1pPr>
            <a:lvl2pPr>
              <a:lnSpc>
                <a:spcPct val="93000"/>
              </a:lnSpc>
              <a:spcBef>
                <a:spcPts val="1138"/>
              </a:spcBef>
              <a:buClr>
                <a:srgbClr val="000000"/>
              </a:buClr>
              <a:buSzPct val="100000"/>
              <a:buFont typeface="Times New Roman" panose="02020603050405020304" pitchFamily="18" charset="0"/>
              <a:defRPr sz="2800">
                <a:solidFill>
                  <a:srgbClr val="000000"/>
                </a:solidFill>
                <a:latin typeface="Arial" panose="020B0604020202020204" pitchFamily="34" charset="0"/>
                <a:ea typeface="Source Han Sans CN Regular" charset="0"/>
                <a:cs typeface="Source Han Sans CN Regular" charset="0"/>
              </a:defRPr>
            </a:lvl2pPr>
            <a:lvl3pPr>
              <a:lnSpc>
                <a:spcPct val="93000"/>
              </a:lnSpc>
              <a:spcBef>
                <a:spcPts val="850"/>
              </a:spcBef>
              <a:buClr>
                <a:srgbClr val="000000"/>
              </a:buClr>
              <a:buSzPct val="100000"/>
              <a:buFont typeface="Times New Roman" panose="02020603050405020304" pitchFamily="18" charset="0"/>
              <a:defRPr sz="2400">
                <a:solidFill>
                  <a:srgbClr val="000000"/>
                </a:solidFill>
                <a:latin typeface="Arial" panose="020B0604020202020204" pitchFamily="34" charset="0"/>
                <a:ea typeface="Source Han Sans CN Regular" charset="0"/>
                <a:cs typeface="Source Han Sans CN Regular" charset="0"/>
              </a:defRPr>
            </a:lvl3pPr>
            <a:lvl4pPr>
              <a:lnSpc>
                <a:spcPct val="93000"/>
              </a:lnSpc>
              <a:spcBef>
                <a:spcPts val="575"/>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4pPr>
            <a:lvl5pPr>
              <a:lnSpc>
                <a:spcPct val="93000"/>
              </a:lnSpc>
              <a:spcBef>
                <a:spcPts val="288"/>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5pPr>
            <a:lvl6pPr marL="25146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6pPr>
            <a:lvl7pPr marL="29718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7pPr>
            <a:lvl8pPr marL="34290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8pPr>
            <a:lvl9pPr marL="38862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9pPr>
          </a:lstStyle>
          <a:p>
            <a:pPr>
              <a:spcBef>
                <a:spcPct val="20000"/>
              </a:spcBef>
              <a:buFont typeface="Wingdings" pitchFamily="2" charset="2"/>
              <a:buNone/>
            </a:pPr>
            <a:r>
              <a:rPr lang="en-US" altLang="ru-RU" sz="1270" dirty="0">
                <a:solidFill>
                  <a:srgbClr val="FF0000"/>
                </a:solidFill>
              </a:rPr>
              <a:t>The filed of researches</a:t>
            </a:r>
            <a:r>
              <a:rPr lang="ru-RU" altLang="ru-RU" sz="1270" dirty="0"/>
              <a:t>:</a:t>
            </a:r>
            <a:endParaRPr lang="en-US" altLang="ru-RU" sz="1270" dirty="0"/>
          </a:p>
          <a:p>
            <a:pPr>
              <a:spcBef>
                <a:spcPct val="20000"/>
              </a:spcBef>
              <a:buFont typeface="Wingdings" pitchFamily="2" charset="2"/>
              <a:buChar char="q"/>
            </a:pPr>
            <a:r>
              <a:rPr lang="en-US" altLang="ru-RU" sz="1270" dirty="0">
                <a:solidFill>
                  <a:srgbClr val="002060"/>
                </a:solidFill>
              </a:rPr>
              <a:t>searches for signals of extended gauge sector, signals of low-energy gravity at </a:t>
            </a:r>
            <a:r>
              <a:rPr lang="en-US" altLang="ru-RU" sz="1270" dirty="0" err="1">
                <a:solidFill>
                  <a:srgbClr val="002060"/>
                </a:solidFill>
              </a:rPr>
              <a:t>TeV</a:t>
            </a:r>
            <a:r>
              <a:rPr lang="en-US" altLang="ru-RU" sz="1270" dirty="0">
                <a:solidFill>
                  <a:srgbClr val="002060"/>
                </a:solidFill>
              </a:rPr>
              <a:t> scale (extra dimension models), and dark matter particles in the dimuon final states</a:t>
            </a:r>
          </a:p>
          <a:p>
            <a:pPr>
              <a:spcBef>
                <a:spcPct val="20000"/>
              </a:spcBef>
              <a:buFont typeface="Wingdings" pitchFamily="2" charset="2"/>
              <a:buChar char="q"/>
            </a:pPr>
            <a:r>
              <a:rPr lang="en-US" altLang="ru-RU" sz="1270" dirty="0">
                <a:solidFill>
                  <a:srgbClr val="002060"/>
                </a:solidFill>
              </a:rPr>
              <a:t>studies of muon pair production in </a:t>
            </a:r>
            <a:r>
              <a:rPr lang="en-US" altLang="ru-RU" sz="1270" dirty="0" err="1">
                <a:solidFill>
                  <a:srgbClr val="002060"/>
                </a:solidFill>
              </a:rPr>
              <a:t>Drell</a:t>
            </a:r>
            <a:r>
              <a:rPr lang="en-US" altLang="ru-RU" sz="1270" dirty="0">
                <a:solidFill>
                  <a:srgbClr val="002060"/>
                </a:solidFill>
              </a:rPr>
              <a:t>–Yan process to test SM at new energy scale, measurement of weak mixing angle and tests of PDFs</a:t>
            </a:r>
            <a:endParaRPr lang="ru-RU" altLang="ru-RU" sz="1270" dirty="0">
              <a:solidFill>
                <a:srgbClr val="002060"/>
              </a:solidFill>
            </a:endParaRPr>
          </a:p>
          <a:p>
            <a:pPr>
              <a:spcBef>
                <a:spcPct val="20000"/>
              </a:spcBef>
              <a:buFont typeface="Wingdings" pitchFamily="2" charset="2"/>
              <a:buChar char="q"/>
            </a:pPr>
            <a:r>
              <a:rPr lang="en-US" altLang="ru-RU" sz="1270" dirty="0">
                <a:solidFill>
                  <a:srgbClr val="002060"/>
                </a:solidFill>
              </a:rPr>
              <a:t>studies of jet multiple production to search for microscopic black holes and other signals of physics beyond SM</a:t>
            </a:r>
            <a:endParaRPr lang="ru-RU" altLang="ru-RU" sz="1270" dirty="0">
              <a:solidFill>
                <a:srgbClr val="002060"/>
              </a:solidFill>
            </a:endParaRPr>
          </a:p>
          <a:p>
            <a:pPr>
              <a:spcBef>
                <a:spcPct val="20000"/>
              </a:spcBef>
              <a:buFont typeface="Wingdings" pitchFamily="2" charset="2"/>
              <a:buChar char="q"/>
            </a:pPr>
            <a:r>
              <a:rPr lang="en-US" altLang="ru-RU" sz="1270" dirty="0">
                <a:solidFill>
                  <a:srgbClr val="002060"/>
                </a:solidFill>
              </a:rPr>
              <a:t>measurements of multiplicity in jets for studies of hadronization process, improvement of PDF and QCD coupling precision</a:t>
            </a:r>
            <a:endParaRPr lang="ru-RU" altLang="ru-RU" sz="1270" dirty="0">
              <a:solidFill>
                <a:srgbClr val="002060"/>
              </a:solidFill>
            </a:endParaRPr>
          </a:p>
          <a:p>
            <a:pPr>
              <a:spcBef>
                <a:spcPct val="20000"/>
              </a:spcBef>
              <a:buFont typeface="Wingdings" pitchFamily="2" charset="2"/>
              <a:buChar char="q"/>
            </a:pPr>
            <a:r>
              <a:rPr lang="en-US" altLang="ru-RU" sz="1270" dirty="0">
                <a:solidFill>
                  <a:srgbClr val="002060"/>
                </a:solidFill>
              </a:rPr>
              <a:t>studies of Higgs boson properties and search for new scalar bosons beyond SM in the lepton decay channels</a:t>
            </a:r>
            <a:endParaRPr lang="ru-RU" altLang="ru-RU" sz="1270" dirty="0">
              <a:solidFill>
                <a:srgbClr val="002060"/>
              </a:solidFill>
            </a:endParaRPr>
          </a:p>
        </p:txBody>
      </p:sp>
      <p:pic>
        <p:nvPicPr>
          <p:cNvPr id="7174" name="Picture 2" descr="https://cms-results.web.cern.ch/cms-results/public-results/preliminary-results/EXO-19-019/CMS-PAS-EXO-19-019_Figure_001-b.png">
            <a:extLst>
              <a:ext uri="{FF2B5EF4-FFF2-40B4-BE49-F238E27FC236}">
                <a16:creationId xmlns:a16="http://schemas.microsoft.com/office/drawing/2014/main" id="{FBF29198-CA29-0644-AE8D-F733E19170AC}"/>
              </a:ext>
            </a:extLst>
          </p:cNvPr>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a:off x="4634621" y="1671314"/>
            <a:ext cx="2258648" cy="2015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5" name="Picture 3" descr="https://cms-results.web.cern.ch/cms-results/public-results/preliminary-results/EXO-19-019/CMS-PAS-EXO-19-019_Figure_002-b.png">
            <a:extLst>
              <a:ext uri="{FF2B5EF4-FFF2-40B4-BE49-F238E27FC236}">
                <a16:creationId xmlns:a16="http://schemas.microsoft.com/office/drawing/2014/main" id="{A2ED5409-869C-DC45-8EBD-04F281B7ED56}"/>
              </a:ext>
            </a:extLst>
          </p:cNvPr>
          <p:cNvPicPr>
            <a:picLocks noChangeAspect="1" noChangeArrowheads="1"/>
          </p:cNvPicPr>
          <p:nvPr/>
        </p:nvPicPr>
        <p:blipFill>
          <a:blip r:embed="rId6" r:link="rId7">
            <a:extLst>
              <a:ext uri="{28A0092B-C50C-407E-A947-70E740481C1C}">
                <a14:useLocalDpi xmlns:a14="http://schemas.microsoft.com/office/drawing/2010/main" val="0"/>
              </a:ext>
            </a:extLst>
          </a:blip>
          <a:srcRect/>
          <a:stretch>
            <a:fillRect/>
          </a:stretch>
        </p:blipFill>
        <p:spPr bwMode="auto">
          <a:xfrm>
            <a:off x="6906226" y="1695786"/>
            <a:ext cx="2156441" cy="1918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6" name="Picture 2" descr="https://cms-results.web.cern.ch/cms-results/public-results/publications/SMP-17-001/CMS-SMP-17-001_Figure_006.png">
            <a:extLst>
              <a:ext uri="{FF2B5EF4-FFF2-40B4-BE49-F238E27FC236}">
                <a16:creationId xmlns:a16="http://schemas.microsoft.com/office/drawing/2014/main" id="{C84E147F-D20C-5B43-9D29-7CF6270834EC}"/>
              </a:ext>
            </a:extLst>
          </p:cNvPr>
          <p:cNvPicPr>
            <a:picLocks noChangeAspect="1" noChangeArrowheads="1"/>
          </p:cNvPicPr>
          <p:nvPr/>
        </p:nvPicPr>
        <p:blipFill>
          <a:blip r:embed="rId8" r:link="rId9">
            <a:extLst>
              <a:ext uri="{28A0092B-C50C-407E-A947-70E740481C1C}">
                <a14:useLocalDpi xmlns:a14="http://schemas.microsoft.com/office/drawing/2010/main" val="0"/>
              </a:ext>
            </a:extLst>
          </a:blip>
          <a:srcRect/>
          <a:stretch>
            <a:fillRect/>
          </a:stretch>
        </p:blipFill>
        <p:spPr bwMode="auto">
          <a:xfrm>
            <a:off x="4621665" y="3750020"/>
            <a:ext cx="2163639" cy="20916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7" name="Рисунок 2">
            <a:extLst>
              <a:ext uri="{FF2B5EF4-FFF2-40B4-BE49-F238E27FC236}">
                <a16:creationId xmlns:a16="http://schemas.microsoft.com/office/drawing/2014/main" id="{AD4B20FC-6C49-754E-A046-758499303BF1}"/>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6755073" y="3750020"/>
            <a:ext cx="2319110" cy="2048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4">
            <a:extLst>
              <a:ext uri="{FF2B5EF4-FFF2-40B4-BE49-F238E27FC236}">
                <a16:creationId xmlns:a16="http://schemas.microsoft.com/office/drawing/2014/main" id="{46954916-596E-854B-BBA2-A258F7CCCBB3}"/>
              </a:ext>
            </a:extLst>
          </p:cNvPr>
          <p:cNvSpPr/>
          <p:nvPr/>
        </p:nvSpPr>
        <p:spPr>
          <a:xfrm>
            <a:off x="48226" y="5198203"/>
            <a:ext cx="4740426" cy="1078180"/>
          </a:xfrm>
          <a:prstGeom prst="rect">
            <a:avLst/>
          </a:prstGeom>
        </p:spPr>
        <p:txBody>
          <a:bodyPr>
            <a:spAutoFit/>
          </a:bodyPr>
          <a:lstStyle/>
          <a:p>
            <a:pPr eaLnBrk="1" hangingPunct="1">
              <a:lnSpc>
                <a:spcPct val="93000"/>
              </a:lnSpc>
              <a:spcAft>
                <a:spcPts val="556"/>
              </a:spcAft>
              <a:buClr>
                <a:srgbClr val="000000"/>
              </a:buClr>
              <a:buSzPct val="100000"/>
            </a:pPr>
            <a:r>
              <a:rPr lang="en-US" altLang="ru-RU" sz="1270">
                <a:solidFill>
                  <a:srgbClr val="002060"/>
                </a:solidFill>
              </a:rPr>
              <a:t>In total, in </a:t>
            </a:r>
            <a:r>
              <a:rPr lang="ru-RU" altLang="ru-RU" sz="1270">
                <a:solidFill>
                  <a:srgbClr val="002060"/>
                </a:solidFill>
              </a:rPr>
              <a:t>2017-</a:t>
            </a:r>
            <a:r>
              <a:rPr lang="en-US" altLang="ru-RU" sz="1270">
                <a:solidFill>
                  <a:srgbClr val="002060"/>
                </a:solidFill>
              </a:rPr>
              <a:t>2019 JINR contributed to the </a:t>
            </a:r>
            <a:r>
              <a:rPr lang="ru-RU" altLang="ru-RU" sz="1270">
                <a:solidFill>
                  <a:srgbClr val="002060"/>
                </a:solidFill>
              </a:rPr>
              <a:t>12</a:t>
            </a:r>
            <a:r>
              <a:rPr lang="en-US" altLang="ru-RU" sz="1270">
                <a:solidFill>
                  <a:srgbClr val="002060"/>
                </a:solidFill>
              </a:rPr>
              <a:t> CMS public papers submitted in scientific journals, </a:t>
            </a:r>
            <a:r>
              <a:rPr lang="ru-RU" altLang="ru-RU" sz="1270">
                <a:solidFill>
                  <a:srgbClr val="002060"/>
                </a:solidFill>
              </a:rPr>
              <a:t>17</a:t>
            </a:r>
            <a:r>
              <a:rPr lang="en-US" altLang="ru-RU" sz="1270">
                <a:solidFill>
                  <a:srgbClr val="002060"/>
                </a:solidFill>
              </a:rPr>
              <a:t> CMS notes, and </a:t>
            </a:r>
            <a:r>
              <a:rPr lang="ru-RU" altLang="ru-RU" sz="1270">
                <a:solidFill>
                  <a:srgbClr val="002060"/>
                </a:solidFill>
              </a:rPr>
              <a:t>13</a:t>
            </a:r>
            <a:r>
              <a:rPr lang="en-US" altLang="ru-RU" sz="1270">
                <a:solidFill>
                  <a:srgbClr val="002060"/>
                </a:solidFill>
              </a:rPr>
              <a:t> papers in conference proceedings. </a:t>
            </a:r>
            <a:endParaRPr lang="ru-RU" altLang="ru-RU" sz="1270">
              <a:solidFill>
                <a:srgbClr val="002060"/>
              </a:solidFill>
            </a:endParaRPr>
          </a:p>
          <a:p>
            <a:pPr eaLnBrk="1" hangingPunct="1">
              <a:lnSpc>
                <a:spcPct val="93000"/>
              </a:lnSpc>
              <a:spcAft>
                <a:spcPts val="556"/>
              </a:spcAft>
              <a:buClr>
                <a:srgbClr val="000000"/>
              </a:buClr>
              <a:buSzPct val="100000"/>
            </a:pPr>
            <a:r>
              <a:rPr lang="en-US" altLang="ru-RU" sz="1270">
                <a:solidFill>
                  <a:srgbClr val="002060"/>
                </a:solidFill>
              </a:rPr>
              <a:t>The total list of publications within the CMS Collaboration in  includes 377</a:t>
            </a:r>
            <a:r>
              <a:rPr lang="ru-RU" altLang="ru-RU" sz="1270">
                <a:solidFill>
                  <a:srgbClr val="002060"/>
                </a:solidFill>
              </a:rPr>
              <a:t> </a:t>
            </a:r>
            <a:r>
              <a:rPr lang="en-US" altLang="ru-RU" sz="1270">
                <a:solidFill>
                  <a:srgbClr val="002060"/>
                </a:solidFill>
              </a:rPr>
              <a:t>papers.</a:t>
            </a:r>
            <a:endParaRPr lang="en-US" altLang="ru-RU" sz="1270">
              <a:solidFill>
                <a:srgbClr val="006600"/>
              </a:solidFill>
              <a:cs typeface="Arial" panose="020B0604020202020204" pitchFamily="34" charset="0"/>
            </a:endParaRPr>
          </a:p>
        </p:txBody>
      </p:sp>
      <p:sp>
        <p:nvSpPr>
          <p:cNvPr id="49164" name="Прямоугольник 24">
            <a:extLst>
              <a:ext uri="{FF2B5EF4-FFF2-40B4-BE49-F238E27FC236}">
                <a16:creationId xmlns:a16="http://schemas.microsoft.com/office/drawing/2014/main" id="{7D8594BC-D0CC-704E-B5E4-7EF857F28FDB}"/>
              </a:ext>
            </a:extLst>
          </p:cNvPr>
          <p:cNvSpPr>
            <a:spLocks noChangeArrowheads="1"/>
          </p:cNvSpPr>
          <p:nvPr/>
        </p:nvSpPr>
        <p:spPr bwMode="auto">
          <a:xfrm>
            <a:off x="7041543" y="5730836"/>
            <a:ext cx="2098859" cy="637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3000"/>
              </a:lnSpc>
              <a:spcBef>
                <a:spcPts val="1425"/>
              </a:spcBef>
              <a:buClr>
                <a:srgbClr val="000000"/>
              </a:buClr>
              <a:buSzPct val="100000"/>
              <a:buFont typeface="Times New Roman" panose="02020603050405020304" pitchFamily="18" charset="0"/>
              <a:defRPr sz="3200">
                <a:solidFill>
                  <a:srgbClr val="000000"/>
                </a:solidFill>
                <a:latin typeface="Arial" panose="020B0604020202020204" pitchFamily="34" charset="0"/>
                <a:ea typeface="Source Han Sans CN Regular" charset="0"/>
                <a:cs typeface="Source Han Sans CN Regular" charset="0"/>
              </a:defRPr>
            </a:lvl1pPr>
            <a:lvl2pPr>
              <a:lnSpc>
                <a:spcPct val="93000"/>
              </a:lnSpc>
              <a:spcBef>
                <a:spcPts val="1138"/>
              </a:spcBef>
              <a:buClr>
                <a:srgbClr val="000000"/>
              </a:buClr>
              <a:buSzPct val="100000"/>
              <a:buFont typeface="Times New Roman" panose="02020603050405020304" pitchFamily="18" charset="0"/>
              <a:defRPr sz="2800">
                <a:solidFill>
                  <a:srgbClr val="000000"/>
                </a:solidFill>
                <a:latin typeface="Arial" panose="020B0604020202020204" pitchFamily="34" charset="0"/>
                <a:ea typeface="Source Han Sans CN Regular" charset="0"/>
                <a:cs typeface="Source Han Sans CN Regular" charset="0"/>
              </a:defRPr>
            </a:lvl2pPr>
            <a:lvl3pPr>
              <a:lnSpc>
                <a:spcPct val="93000"/>
              </a:lnSpc>
              <a:spcBef>
                <a:spcPts val="850"/>
              </a:spcBef>
              <a:buClr>
                <a:srgbClr val="000000"/>
              </a:buClr>
              <a:buSzPct val="100000"/>
              <a:buFont typeface="Times New Roman" panose="02020603050405020304" pitchFamily="18" charset="0"/>
              <a:defRPr sz="2400">
                <a:solidFill>
                  <a:srgbClr val="000000"/>
                </a:solidFill>
                <a:latin typeface="Arial" panose="020B0604020202020204" pitchFamily="34" charset="0"/>
                <a:ea typeface="Source Han Sans CN Regular" charset="0"/>
                <a:cs typeface="Source Han Sans CN Regular" charset="0"/>
              </a:defRPr>
            </a:lvl3pPr>
            <a:lvl4pPr>
              <a:lnSpc>
                <a:spcPct val="93000"/>
              </a:lnSpc>
              <a:spcBef>
                <a:spcPts val="575"/>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4pPr>
            <a:lvl5pPr>
              <a:lnSpc>
                <a:spcPct val="93000"/>
              </a:lnSpc>
              <a:spcBef>
                <a:spcPts val="288"/>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5pPr>
            <a:lvl6pPr marL="25146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6pPr>
            <a:lvl7pPr marL="29718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7pPr>
            <a:lvl8pPr marL="34290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8pPr>
            <a:lvl9pPr marL="38862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9pPr>
          </a:lstStyle>
          <a:p>
            <a:pPr eaLnBrk="1">
              <a:spcBef>
                <a:spcPct val="0"/>
              </a:spcBef>
              <a:buFontTx/>
              <a:buNone/>
            </a:pPr>
            <a:r>
              <a:rPr lang="en-US" altLang="ru-RU" sz="1270">
                <a:solidFill>
                  <a:srgbClr val="C00000"/>
                </a:solidFill>
                <a:latin typeface="Arial Narrow" panose="020B0604020202020204" pitchFamily="34" charset="0"/>
                <a:cs typeface="Times New Roman" panose="02020603050405020304" pitchFamily="18" charset="0"/>
              </a:rPr>
              <a:t>Upper limits on the cross section for Higgs boson decay to a pair of new pseudoscalars </a:t>
            </a:r>
            <a:endParaRPr lang="ru-RU" altLang="ru-RU" sz="1270">
              <a:solidFill>
                <a:schemeClr val="tx1"/>
              </a:solidFill>
              <a:latin typeface="Arial Narrow" panose="020B0604020202020204" pitchFamily="34" charset="0"/>
            </a:endParaRPr>
          </a:p>
        </p:txBody>
      </p:sp>
      <p:sp>
        <p:nvSpPr>
          <p:cNvPr id="49165" name="Прямоугольник 25">
            <a:extLst>
              <a:ext uri="{FF2B5EF4-FFF2-40B4-BE49-F238E27FC236}">
                <a16:creationId xmlns:a16="http://schemas.microsoft.com/office/drawing/2014/main" id="{1B6D36D2-8DAF-AC45-AAA6-915AD2A7240C}"/>
              </a:ext>
            </a:extLst>
          </p:cNvPr>
          <p:cNvSpPr>
            <a:spLocks noChangeArrowheads="1"/>
          </p:cNvSpPr>
          <p:nvPr/>
        </p:nvSpPr>
        <p:spPr bwMode="auto">
          <a:xfrm>
            <a:off x="4788652" y="5876229"/>
            <a:ext cx="2098859" cy="27411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3000"/>
              </a:lnSpc>
              <a:spcBef>
                <a:spcPts val="1425"/>
              </a:spcBef>
              <a:buClr>
                <a:srgbClr val="000000"/>
              </a:buClr>
              <a:buSzPct val="100000"/>
              <a:buFont typeface="Times New Roman" panose="02020603050405020304" pitchFamily="18" charset="0"/>
              <a:defRPr sz="3200">
                <a:solidFill>
                  <a:srgbClr val="000000"/>
                </a:solidFill>
                <a:latin typeface="Arial" panose="020B0604020202020204" pitchFamily="34" charset="0"/>
                <a:ea typeface="Source Han Sans CN Regular" charset="0"/>
                <a:cs typeface="Source Han Sans CN Regular" charset="0"/>
              </a:defRPr>
            </a:lvl1pPr>
            <a:lvl2pPr>
              <a:lnSpc>
                <a:spcPct val="93000"/>
              </a:lnSpc>
              <a:spcBef>
                <a:spcPts val="1138"/>
              </a:spcBef>
              <a:buClr>
                <a:srgbClr val="000000"/>
              </a:buClr>
              <a:buSzPct val="100000"/>
              <a:buFont typeface="Times New Roman" panose="02020603050405020304" pitchFamily="18" charset="0"/>
              <a:defRPr sz="2800">
                <a:solidFill>
                  <a:srgbClr val="000000"/>
                </a:solidFill>
                <a:latin typeface="Arial" panose="020B0604020202020204" pitchFamily="34" charset="0"/>
                <a:ea typeface="Source Han Sans CN Regular" charset="0"/>
                <a:cs typeface="Source Han Sans CN Regular" charset="0"/>
              </a:defRPr>
            </a:lvl2pPr>
            <a:lvl3pPr>
              <a:lnSpc>
                <a:spcPct val="93000"/>
              </a:lnSpc>
              <a:spcBef>
                <a:spcPts val="850"/>
              </a:spcBef>
              <a:buClr>
                <a:srgbClr val="000000"/>
              </a:buClr>
              <a:buSzPct val="100000"/>
              <a:buFont typeface="Times New Roman" panose="02020603050405020304" pitchFamily="18" charset="0"/>
              <a:defRPr sz="2400">
                <a:solidFill>
                  <a:srgbClr val="000000"/>
                </a:solidFill>
                <a:latin typeface="Arial" panose="020B0604020202020204" pitchFamily="34" charset="0"/>
                <a:ea typeface="Source Han Sans CN Regular" charset="0"/>
                <a:cs typeface="Source Han Sans CN Regular" charset="0"/>
              </a:defRPr>
            </a:lvl3pPr>
            <a:lvl4pPr>
              <a:lnSpc>
                <a:spcPct val="93000"/>
              </a:lnSpc>
              <a:spcBef>
                <a:spcPts val="575"/>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4pPr>
            <a:lvl5pPr>
              <a:lnSpc>
                <a:spcPct val="93000"/>
              </a:lnSpc>
              <a:spcBef>
                <a:spcPts val="288"/>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5pPr>
            <a:lvl6pPr marL="25146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6pPr>
            <a:lvl7pPr marL="29718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7pPr>
            <a:lvl8pPr marL="34290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8pPr>
            <a:lvl9pPr marL="38862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9pPr>
          </a:lstStyle>
          <a:p>
            <a:pPr eaLnBrk="1">
              <a:spcBef>
                <a:spcPct val="0"/>
              </a:spcBef>
              <a:buFontTx/>
              <a:buNone/>
            </a:pPr>
            <a:r>
              <a:rPr lang="en-US" altLang="ru-RU" sz="1270">
                <a:solidFill>
                  <a:srgbClr val="C00000"/>
                </a:solidFill>
                <a:latin typeface="Arial Narrow" panose="020B0604020202020204" pitchFamily="34" charset="0"/>
                <a:cs typeface="Times New Roman" panose="02020603050405020304" pitchFamily="18" charset="0"/>
              </a:rPr>
              <a:t>Drell-Yan cross section</a:t>
            </a:r>
            <a:endParaRPr lang="ru-RU" altLang="ru-RU" sz="1270">
              <a:solidFill>
                <a:schemeClr val="tx1"/>
              </a:solidFill>
              <a:latin typeface="Arial Narrow" panose="020B0604020202020204" pitchFamily="34" charset="0"/>
            </a:endParaRPr>
          </a:p>
        </p:txBody>
      </p:sp>
      <p:sp>
        <p:nvSpPr>
          <p:cNvPr id="49166" name="Прямоугольник 28">
            <a:extLst>
              <a:ext uri="{FF2B5EF4-FFF2-40B4-BE49-F238E27FC236}">
                <a16:creationId xmlns:a16="http://schemas.microsoft.com/office/drawing/2014/main" id="{3DEFEE6E-5336-8040-9EF2-AB2D5852E7C5}"/>
              </a:ext>
            </a:extLst>
          </p:cNvPr>
          <p:cNvSpPr>
            <a:spLocks noChangeArrowheads="1"/>
          </p:cNvSpPr>
          <p:nvPr/>
        </p:nvSpPr>
        <p:spPr bwMode="auto">
          <a:xfrm>
            <a:off x="4744027" y="1341657"/>
            <a:ext cx="1937630" cy="27411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3000"/>
              </a:lnSpc>
              <a:spcBef>
                <a:spcPts val="1425"/>
              </a:spcBef>
              <a:buClr>
                <a:srgbClr val="000000"/>
              </a:buClr>
              <a:buSzPct val="100000"/>
              <a:buFont typeface="Times New Roman" panose="02020603050405020304" pitchFamily="18" charset="0"/>
              <a:defRPr sz="3200">
                <a:solidFill>
                  <a:srgbClr val="000000"/>
                </a:solidFill>
                <a:latin typeface="Arial" panose="020B0604020202020204" pitchFamily="34" charset="0"/>
                <a:ea typeface="Source Han Sans CN Regular" charset="0"/>
                <a:cs typeface="Source Han Sans CN Regular" charset="0"/>
              </a:defRPr>
            </a:lvl1pPr>
            <a:lvl2pPr>
              <a:lnSpc>
                <a:spcPct val="93000"/>
              </a:lnSpc>
              <a:spcBef>
                <a:spcPts val="1138"/>
              </a:spcBef>
              <a:buClr>
                <a:srgbClr val="000000"/>
              </a:buClr>
              <a:buSzPct val="100000"/>
              <a:buFont typeface="Times New Roman" panose="02020603050405020304" pitchFamily="18" charset="0"/>
              <a:defRPr sz="2800">
                <a:solidFill>
                  <a:srgbClr val="000000"/>
                </a:solidFill>
                <a:latin typeface="Arial" panose="020B0604020202020204" pitchFamily="34" charset="0"/>
                <a:ea typeface="Source Han Sans CN Regular" charset="0"/>
                <a:cs typeface="Source Han Sans CN Regular" charset="0"/>
              </a:defRPr>
            </a:lvl2pPr>
            <a:lvl3pPr>
              <a:lnSpc>
                <a:spcPct val="93000"/>
              </a:lnSpc>
              <a:spcBef>
                <a:spcPts val="850"/>
              </a:spcBef>
              <a:buClr>
                <a:srgbClr val="000000"/>
              </a:buClr>
              <a:buSzPct val="100000"/>
              <a:buFont typeface="Times New Roman" panose="02020603050405020304" pitchFamily="18" charset="0"/>
              <a:defRPr sz="2400">
                <a:solidFill>
                  <a:srgbClr val="000000"/>
                </a:solidFill>
                <a:latin typeface="Arial" panose="020B0604020202020204" pitchFamily="34" charset="0"/>
                <a:ea typeface="Source Han Sans CN Regular" charset="0"/>
                <a:cs typeface="Source Han Sans CN Regular" charset="0"/>
              </a:defRPr>
            </a:lvl3pPr>
            <a:lvl4pPr>
              <a:lnSpc>
                <a:spcPct val="93000"/>
              </a:lnSpc>
              <a:spcBef>
                <a:spcPts val="575"/>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4pPr>
            <a:lvl5pPr>
              <a:lnSpc>
                <a:spcPct val="93000"/>
              </a:lnSpc>
              <a:spcBef>
                <a:spcPts val="288"/>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5pPr>
            <a:lvl6pPr marL="25146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6pPr>
            <a:lvl7pPr marL="29718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7pPr>
            <a:lvl8pPr marL="34290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8pPr>
            <a:lvl9pPr marL="38862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9pPr>
          </a:lstStyle>
          <a:p>
            <a:pPr eaLnBrk="1">
              <a:spcBef>
                <a:spcPct val="0"/>
              </a:spcBef>
              <a:buFontTx/>
              <a:buNone/>
            </a:pPr>
            <a:r>
              <a:rPr lang="en-US" altLang="ru-RU" sz="1270">
                <a:solidFill>
                  <a:srgbClr val="C00000"/>
                </a:solidFill>
                <a:latin typeface="Arial Narrow" panose="020B0604020202020204" pitchFamily="34" charset="0"/>
                <a:cs typeface="Times New Roman" panose="02020603050405020304" pitchFamily="18" charset="0"/>
              </a:rPr>
              <a:t>Di-muon mass spectrum</a:t>
            </a:r>
            <a:endParaRPr lang="ru-RU" altLang="ru-RU" sz="1270">
              <a:solidFill>
                <a:schemeClr val="tx1"/>
              </a:solidFill>
              <a:latin typeface="Arial Narrow" panose="020B0604020202020204" pitchFamily="34" charset="0"/>
            </a:endParaRPr>
          </a:p>
        </p:txBody>
      </p:sp>
      <p:sp>
        <p:nvSpPr>
          <p:cNvPr id="49167" name="Прямоугольник 29">
            <a:extLst>
              <a:ext uri="{FF2B5EF4-FFF2-40B4-BE49-F238E27FC236}">
                <a16:creationId xmlns:a16="http://schemas.microsoft.com/office/drawing/2014/main" id="{AEC759FF-570C-5F4F-8007-17A7DF01552B}"/>
              </a:ext>
            </a:extLst>
          </p:cNvPr>
          <p:cNvSpPr>
            <a:spLocks noChangeArrowheads="1"/>
          </p:cNvSpPr>
          <p:nvPr/>
        </p:nvSpPr>
        <p:spPr bwMode="auto">
          <a:xfrm>
            <a:off x="7109201" y="1324383"/>
            <a:ext cx="1939070" cy="45589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3000"/>
              </a:lnSpc>
              <a:spcBef>
                <a:spcPts val="1425"/>
              </a:spcBef>
              <a:buClr>
                <a:srgbClr val="000000"/>
              </a:buClr>
              <a:buSzPct val="100000"/>
              <a:buFont typeface="Times New Roman" panose="02020603050405020304" pitchFamily="18" charset="0"/>
              <a:defRPr sz="3200">
                <a:solidFill>
                  <a:srgbClr val="000000"/>
                </a:solidFill>
                <a:latin typeface="Arial" panose="020B0604020202020204" pitchFamily="34" charset="0"/>
                <a:ea typeface="Source Han Sans CN Regular" charset="0"/>
                <a:cs typeface="Source Han Sans CN Regular" charset="0"/>
              </a:defRPr>
            </a:lvl1pPr>
            <a:lvl2pPr>
              <a:lnSpc>
                <a:spcPct val="93000"/>
              </a:lnSpc>
              <a:spcBef>
                <a:spcPts val="1138"/>
              </a:spcBef>
              <a:buClr>
                <a:srgbClr val="000000"/>
              </a:buClr>
              <a:buSzPct val="100000"/>
              <a:buFont typeface="Times New Roman" panose="02020603050405020304" pitchFamily="18" charset="0"/>
              <a:defRPr sz="2800">
                <a:solidFill>
                  <a:srgbClr val="000000"/>
                </a:solidFill>
                <a:latin typeface="Arial" panose="020B0604020202020204" pitchFamily="34" charset="0"/>
                <a:ea typeface="Source Han Sans CN Regular" charset="0"/>
                <a:cs typeface="Source Han Sans CN Regular" charset="0"/>
              </a:defRPr>
            </a:lvl2pPr>
            <a:lvl3pPr>
              <a:lnSpc>
                <a:spcPct val="93000"/>
              </a:lnSpc>
              <a:spcBef>
                <a:spcPts val="850"/>
              </a:spcBef>
              <a:buClr>
                <a:srgbClr val="000000"/>
              </a:buClr>
              <a:buSzPct val="100000"/>
              <a:buFont typeface="Times New Roman" panose="02020603050405020304" pitchFamily="18" charset="0"/>
              <a:defRPr sz="2400">
                <a:solidFill>
                  <a:srgbClr val="000000"/>
                </a:solidFill>
                <a:latin typeface="Arial" panose="020B0604020202020204" pitchFamily="34" charset="0"/>
                <a:ea typeface="Source Han Sans CN Regular" charset="0"/>
                <a:cs typeface="Source Han Sans CN Regular" charset="0"/>
              </a:defRPr>
            </a:lvl3pPr>
            <a:lvl4pPr>
              <a:lnSpc>
                <a:spcPct val="93000"/>
              </a:lnSpc>
              <a:spcBef>
                <a:spcPts val="575"/>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4pPr>
            <a:lvl5pPr>
              <a:lnSpc>
                <a:spcPct val="93000"/>
              </a:lnSpc>
              <a:spcBef>
                <a:spcPts val="288"/>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5pPr>
            <a:lvl6pPr marL="25146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6pPr>
            <a:lvl7pPr marL="29718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7pPr>
            <a:lvl8pPr marL="34290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8pPr>
            <a:lvl9pPr marL="38862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9pPr>
          </a:lstStyle>
          <a:p>
            <a:pPr eaLnBrk="1">
              <a:spcBef>
                <a:spcPct val="0"/>
              </a:spcBef>
              <a:buFontTx/>
              <a:buNone/>
            </a:pPr>
            <a:r>
              <a:rPr lang="en-US" altLang="ru-RU" sz="1270">
                <a:solidFill>
                  <a:srgbClr val="C00000"/>
                </a:solidFill>
                <a:latin typeface="Arial Narrow" panose="020B0604020202020204" pitchFamily="34" charset="0"/>
                <a:cs typeface="Times New Roman" panose="02020603050405020304" pitchFamily="18" charset="0"/>
              </a:rPr>
              <a:t>New limits for extra gauge bosons</a:t>
            </a:r>
            <a:endParaRPr lang="ru-RU" altLang="ru-RU" sz="1270">
              <a:solidFill>
                <a:schemeClr val="tx1"/>
              </a:solidFill>
              <a:latin typeface="Arial Narrow" panose="020B0604020202020204" pitchFamily="34" charset="0"/>
            </a:endParaRPr>
          </a:p>
        </p:txBody>
      </p:sp>
    </p:spTree>
    <p:extLst>
      <p:ext uri="{BB962C8B-B14F-4D97-AF65-F5344CB8AC3E}">
        <p14:creationId xmlns:p14="http://schemas.microsoft.com/office/powerpoint/2010/main" val="44348735"/>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Номер слайда 4">
            <a:extLst>
              <a:ext uri="{FF2B5EF4-FFF2-40B4-BE49-F238E27FC236}">
                <a16:creationId xmlns:a16="http://schemas.microsoft.com/office/drawing/2014/main" id="{A940F8AA-546E-484E-9363-FC8E430E01BB}"/>
              </a:ext>
            </a:extLst>
          </p:cNvPr>
          <p:cNvSpPr>
            <a:spLocks noGrp="1"/>
          </p:cNvSpPr>
          <p:nvPr>
            <p:ph type="sldNum" sz="quarter" idx="12"/>
          </p:nvPr>
        </p:nvSpPr>
        <p:spPr>
          <a:extLst>
            <a:ext uri="{91240B29-F687-4F45-9708-019B960494DF}">
              <a14:hiddenLine xmlns:a14="http://schemas.microsoft.com/office/drawing/2010/main" w="9525">
                <a:solidFill>
                  <a:srgbClr val="3465A4"/>
                </a:solidFill>
                <a:round/>
                <a:headEnd/>
                <a:tailEnd/>
              </a14:hiddenLine>
            </a:ext>
            <a:ext uri="{FAA26D3D-D897-4be2-8F04-BA451C77F1D7}">
              <ma14:placeholderFlag xmlns="" xmlns:ma14="http://schemas.microsoft.com/office/mac/drawingml/2011/main" val="1"/>
            </a:ext>
          </a:extLst>
        </p:spPr>
        <p:txBody>
          <a:bodyPr/>
          <a:lstStyle>
            <a:lvl1pPr>
              <a:lnSpc>
                <a:spcPct val="80000"/>
              </a:lnSpc>
              <a:buClr>
                <a:srgbClr val="000000"/>
              </a:buClr>
              <a:buSzPct val="100000"/>
              <a:buFont typeface="Times New Roman" charset="0"/>
              <a:tabLst>
                <a:tab pos="0" algn="l"/>
                <a:tab pos="447318" algn="l"/>
                <a:tab pos="896223" algn="l"/>
                <a:tab pos="1345127" algn="l"/>
                <a:tab pos="1794032" algn="l"/>
                <a:tab pos="2242935" algn="l"/>
                <a:tab pos="2691840" algn="l"/>
                <a:tab pos="3140744" algn="l"/>
                <a:tab pos="3589649" algn="l"/>
                <a:tab pos="4038553" algn="l"/>
                <a:tab pos="4487458" algn="l"/>
                <a:tab pos="4936363" algn="l"/>
                <a:tab pos="5385267" algn="l"/>
                <a:tab pos="5834171" algn="l"/>
                <a:tab pos="6283076" algn="l"/>
                <a:tab pos="6731980" algn="l"/>
                <a:tab pos="7180885" algn="l"/>
                <a:tab pos="7629789" algn="l"/>
                <a:tab pos="8078694" algn="l"/>
                <a:tab pos="8527597" algn="l"/>
                <a:tab pos="8976502"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318" algn="l"/>
                <a:tab pos="896223" algn="l"/>
                <a:tab pos="1345127" algn="l"/>
                <a:tab pos="1794032" algn="l"/>
                <a:tab pos="2242935" algn="l"/>
                <a:tab pos="2691840" algn="l"/>
                <a:tab pos="3140744" algn="l"/>
                <a:tab pos="3589649" algn="l"/>
                <a:tab pos="4038553" algn="l"/>
                <a:tab pos="4487458" algn="l"/>
                <a:tab pos="4936363" algn="l"/>
                <a:tab pos="5385267" algn="l"/>
                <a:tab pos="5834171" algn="l"/>
                <a:tab pos="6283076" algn="l"/>
                <a:tab pos="6731980" algn="l"/>
                <a:tab pos="7180885" algn="l"/>
                <a:tab pos="7629789" algn="l"/>
                <a:tab pos="8078694" algn="l"/>
                <a:tab pos="8527597" algn="l"/>
                <a:tab pos="8976502"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318" algn="l"/>
                <a:tab pos="896223" algn="l"/>
                <a:tab pos="1345127" algn="l"/>
                <a:tab pos="1794032" algn="l"/>
                <a:tab pos="2242935" algn="l"/>
                <a:tab pos="2691840" algn="l"/>
                <a:tab pos="3140744" algn="l"/>
                <a:tab pos="3589649" algn="l"/>
                <a:tab pos="4038553" algn="l"/>
                <a:tab pos="4487458" algn="l"/>
                <a:tab pos="4936363" algn="l"/>
                <a:tab pos="5385267" algn="l"/>
                <a:tab pos="5834171" algn="l"/>
                <a:tab pos="6283076" algn="l"/>
                <a:tab pos="6731980" algn="l"/>
                <a:tab pos="7180885" algn="l"/>
                <a:tab pos="7629789" algn="l"/>
                <a:tab pos="8078694" algn="l"/>
                <a:tab pos="8527597" algn="l"/>
                <a:tab pos="8976502"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318" algn="l"/>
                <a:tab pos="896223" algn="l"/>
                <a:tab pos="1345127" algn="l"/>
                <a:tab pos="1794032" algn="l"/>
                <a:tab pos="2242935" algn="l"/>
                <a:tab pos="2691840" algn="l"/>
                <a:tab pos="3140744" algn="l"/>
                <a:tab pos="3589649" algn="l"/>
                <a:tab pos="4038553" algn="l"/>
                <a:tab pos="4487458" algn="l"/>
                <a:tab pos="4936363" algn="l"/>
                <a:tab pos="5385267" algn="l"/>
                <a:tab pos="5834171" algn="l"/>
                <a:tab pos="6283076" algn="l"/>
                <a:tab pos="6731980" algn="l"/>
                <a:tab pos="7180885" algn="l"/>
                <a:tab pos="7629789" algn="l"/>
                <a:tab pos="8078694" algn="l"/>
                <a:tab pos="8527597" algn="l"/>
                <a:tab pos="8976502"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318" algn="l"/>
                <a:tab pos="896223" algn="l"/>
                <a:tab pos="1345127" algn="l"/>
                <a:tab pos="1794032" algn="l"/>
                <a:tab pos="2242935" algn="l"/>
                <a:tab pos="2691840" algn="l"/>
                <a:tab pos="3140744" algn="l"/>
                <a:tab pos="3589649" algn="l"/>
                <a:tab pos="4038553" algn="l"/>
                <a:tab pos="4487458" algn="l"/>
                <a:tab pos="4936363" algn="l"/>
                <a:tab pos="5385267" algn="l"/>
                <a:tab pos="5834171" algn="l"/>
                <a:tab pos="6283076" algn="l"/>
                <a:tab pos="6731980" algn="l"/>
                <a:tab pos="7180885" algn="l"/>
                <a:tab pos="7629789" algn="l"/>
                <a:tab pos="8078694" algn="l"/>
                <a:tab pos="8527597" algn="l"/>
                <a:tab pos="8976502" algn="l"/>
              </a:tabLst>
              <a:defRPr>
                <a:solidFill>
                  <a:schemeClr val="bg1"/>
                </a:solidFill>
                <a:latin typeface="Arial" charset="0"/>
                <a:ea typeface="Arial Unicode MS" charset="0"/>
              </a:defRPr>
            </a:lvl5pPr>
            <a:lvl6pPr marL="2512596" indent="-228417" defTabSz="456836" eaLnBrk="0" fontAlgn="base" hangingPunct="0">
              <a:lnSpc>
                <a:spcPct val="80000"/>
              </a:lnSpc>
              <a:spcBef>
                <a:spcPct val="0"/>
              </a:spcBef>
              <a:spcAft>
                <a:spcPct val="0"/>
              </a:spcAft>
              <a:buClr>
                <a:srgbClr val="000000"/>
              </a:buClr>
              <a:buSzPct val="100000"/>
              <a:buFont typeface="Times New Roman" charset="0"/>
              <a:tabLst>
                <a:tab pos="0" algn="l"/>
                <a:tab pos="447318" algn="l"/>
                <a:tab pos="896223" algn="l"/>
                <a:tab pos="1345127" algn="l"/>
                <a:tab pos="1794032" algn="l"/>
                <a:tab pos="2242935" algn="l"/>
                <a:tab pos="2691840" algn="l"/>
                <a:tab pos="3140744" algn="l"/>
                <a:tab pos="3589649" algn="l"/>
                <a:tab pos="4038553" algn="l"/>
                <a:tab pos="4487458" algn="l"/>
                <a:tab pos="4936363" algn="l"/>
                <a:tab pos="5385267" algn="l"/>
                <a:tab pos="5834171" algn="l"/>
                <a:tab pos="6283076" algn="l"/>
                <a:tab pos="6731980" algn="l"/>
                <a:tab pos="7180885" algn="l"/>
                <a:tab pos="7629789" algn="l"/>
                <a:tab pos="8078694" algn="l"/>
                <a:tab pos="8527597" algn="l"/>
                <a:tab pos="8976502" algn="l"/>
              </a:tabLst>
              <a:defRPr>
                <a:solidFill>
                  <a:schemeClr val="bg1"/>
                </a:solidFill>
                <a:latin typeface="Arial" charset="0"/>
                <a:ea typeface="Arial Unicode MS" charset="0"/>
              </a:defRPr>
            </a:lvl6pPr>
            <a:lvl7pPr marL="2969431" indent="-228417" defTabSz="456836" eaLnBrk="0" fontAlgn="base" hangingPunct="0">
              <a:lnSpc>
                <a:spcPct val="80000"/>
              </a:lnSpc>
              <a:spcBef>
                <a:spcPct val="0"/>
              </a:spcBef>
              <a:spcAft>
                <a:spcPct val="0"/>
              </a:spcAft>
              <a:buClr>
                <a:srgbClr val="000000"/>
              </a:buClr>
              <a:buSzPct val="100000"/>
              <a:buFont typeface="Times New Roman" charset="0"/>
              <a:tabLst>
                <a:tab pos="0" algn="l"/>
                <a:tab pos="447318" algn="l"/>
                <a:tab pos="896223" algn="l"/>
                <a:tab pos="1345127" algn="l"/>
                <a:tab pos="1794032" algn="l"/>
                <a:tab pos="2242935" algn="l"/>
                <a:tab pos="2691840" algn="l"/>
                <a:tab pos="3140744" algn="l"/>
                <a:tab pos="3589649" algn="l"/>
                <a:tab pos="4038553" algn="l"/>
                <a:tab pos="4487458" algn="l"/>
                <a:tab pos="4936363" algn="l"/>
                <a:tab pos="5385267" algn="l"/>
                <a:tab pos="5834171" algn="l"/>
                <a:tab pos="6283076" algn="l"/>
                <a:tab pos="6731980" algn="l"/>
                <a:tab pos="7180885" algn="l"/>
                <a:tab pos="7629789" algn="l"/>
                <a:tab pos="8078694" algn="l"/>
                <a:tab pos="8527597" algn="l"/>
                <a:tab pos="8976502" algn="l"/>
              </a:tabLst>
              <a:defRPr>
                <a:solidFill>
                  <a:schemeClr val="bg1"/>
                </a:solidFill>
                <a:latin typeface="Arial" charset="0"/>
                <a:ea typeface="Arial Unicode MS" charset="0"/>
              </a:defRPr>
            </a:lvl7pPr>
            <a:lvl8pPr marL="3426267" indent="-228417" defTabSz="456836" eaLnBrk="0" fontAlgn="base" hangingPunct="0">
              <a:lnSpc>
                <a:spcPct val="80000"/>
              </a:lnSpc>
              <a:spcBef>
                <a:spcPct val="0"/>
              </a:spcBef>
              <a:spcAft>
                <a:spcPct val="0"/>
              </a:spcAft>
              <a:buClr>
                <a:srgbClr val="000000"/>
              </a:buClr>
              <a:buSzPct val="100000"/>
              <a:buFont typeface="Times New Roman" charset="0"/>
              <a:tabLst>
                <a:tab pos="0" algn="l"/>
                <a:tab pos="447318" algn="l"/>
                <a:tab pos="896223" algn="l"/>
                <a:tab pos="1345127" algn="l"/>
                <a:tab pos="1794032" algn="l"/>
                <a:tab pos="2242935" algn="l"/>
                <a:tab pos="2691840" algn="l"/>
                <a:tab pos="3140744" algn="l"/>
                <a:tab pos="3589649" algn="l"/>
                <a:tab pos="4038553" algn="l"/>
                <a:tab pos="4487458" algn="l"/>
                <a:tab pos="4936363" algn="l"/>
                <a:tab pos="5385267" algn="l"/>
                <a:tab pos="5834171" algn="l"/>
                <a:tab pos="6283076" algn="l"/>
                <a:tab pos="6731980" algn="l"/>
                <a:tab pos="7180885" algn="l"/>
                <a:tab pos="7629789" algn="l"/>
                <a:tab pos="8078694" algn="l"/>
                <a:tab pos="8527597" algn="l"/>
                <a:tab pos="8976502" algn="l"/>
              </a:tabLst>
              <a:defRPr>
                <a:solidFill>
                  <a:schemeClr val="bg1"/>
                </a:solidFill>
                <a:latin typeface="Arial" charset="0"/>
                <a:ea typeface="Arial Unicode MS" charset="0"/>
              </a:defRPr>
            </a:lvl8pPr>
            <a:lvl9pPr marL="3883103" indent="-228417" defTabSz="456836" eaLnBrk="0" fontAlgn="base" hangingPunct="0">
              <a:lnSpc>
                <a:spcPct val="80000"/>
              </a:lnSpc>
              <a:spcBef>
                <a:spcPct val="0"/>
              </a:spcBef>
              <a:spcAft>
                <a:spcPct val="0"/>
              </a:spcAft>
              <a:buClr>
                <a:srgbClr val="000000"/>
              </a:buClr>
              <a:buSzPct val="100000"/>
              <a:buFont typeface="Times New Roman" charset="0"/>
              <a:tabLst>
                <a:tab pos="0" algn="l"/>
                <a:tab pos="447318" algn="l"/>
                <a:tab pos="896223" algn="l"/>
                <a:tab pos="1345127" algn="l"/>
                <a:tab pos="1794032" algn="l"/>
                <a:tab pos="2242935" algn="l"/>
                <a:tab pos="2691840" algn="l"/>
                <a:tab pos="3140744" algn="l"/>
                <a:tab pos="3589649" algn="l"/>
                <a:tab pos="4038553" algn="l"/>
                <a:tab pos="4487458" algn="l"/>
                <a:tab pos="4936363" algn="l"/>
                <a:tab pos="5385267" algn="l"/>
                <a:tab pos="5834171" algn="l"/>
                <a:tab pos="6283076" algn="l"/>
                <a:tab pos="6731980" algn="l"/>
                <a:tab pos="7180885" algn="l"/>
                <a:tab pos="7629789" algn="l"/>
                <a:tab pos="8078694" algn="l"/>
                <a:tab pos="8527597" algn="l"/>
                <a:tab pos="8976502" algn="l"/>
              </a:tabLst>
              <a:defRPr>
                <a:solidFill>
                  <a:schemeClr val="bg1"/>
                </a:solidFill>
                <a:latin typeface="Arial" charset="0"/>
                <a:ea typeface="Arial Unicode MS" charset="0"/>
              </a:defRPr>
            </a:lvl9pPr>
          </a:lstStyle>
          <a:p>
            <a:pPr>
              <a:lnSpc>
                <a:spcPct val="92000"/>
              </a:lnSpc>
              <a:buClrTx/>
              <a:buFontTx/>
              <a:buNone/>
              <a:defRPr/>
            </a:pPr>
            <a:fld id="{BB911B25-6514-7D43-A31C-6552B0DF5700}" type="slidenum">
              <a:rPr lang="ru-RU" altLang="ru-RU" smtClean="0">
                <a:solidFill>
                  <a:srgbClr val="000000"/>
                </a:solidFill>
                <a:latin typeface="Times New Roman" charset="0"/>
              </a:rPr>
              <a:pPr>
                <a:lnSpc>
                  <a:spcPct val="92000"/>
                </a:lnSpc>
                <a:buClrTx/>
                <a:buFontTx/>
                <a:buNone/>
                <a:defRPr/>
              </a:pPr>
              <a:t>17</a:t>
            </a:fld>
            <a:endParaRPr lang="ru-RU" altLang="ru-RU">
              <a:solidFill>
                <a:srgbClr val="000000"/>
              </a:solidFill>
              <a:latin typeface="Times New Roman" charset="0"/>
            </a:endParaRPr>
          </a:p>
        </p:txBody>
      </p:sp>
      <p:sp>
        <p:nvSpPr>
          <p:cNvPr id="15363" name="Text Box 1">
            <a:extLst>
              <a:ext uri="{FF2B5EF4-FFF2-40B4-BE49-F238E27FC236}">
                <a16:creationId xmlns:a16="http://schemas.microsoft.com/office/drawing/2014/main" id="{50A612CF-24F5-4A48-BDCF-EBE96D76688F}"/>
              </a:ext>
            </a:extLst>
          </p:cNvPr>
          <p:cNvSpPr txBox="1">
            <a:spLocks noChangeArrowheads="1"/>
          </p:cNvSpPr>
          <p:nvPr/>
        </p:nvSpPr>
        <p:spPr bwMode="auto">
          <a:xfrm>
            <a:off x="543430" y="2196748"/>
            <a:ext cx="1582061" cy="4318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89929" tIns="95685" rIns="89929" bIns="44965"/>
          <a:lstStyle>
            <a:lvl1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9pPr>
          </a:lstStyle>
          <a:p>
            <a:pPr eaLnBrk="1" hangingPunct="1">
              <a:buClrTx/>
              <a:buFontTx/>
              <a:buNone/>
              <a:defRPr/>
            </a:pPr>
            <a:r>
              <a:rPr lang="ru-RU" altLang="ru-RU" sz="1999">
                <a:solidFill>
                  <a:srgbClr val="0000FF"/>
                </a:solidFill>
              </a:rPr>
              <a:t> </a:t>
            </a:r>
          </a:p>
        </p:txBody>
      </p:sp>
      <mc:AlternateContent xmlns:mc="http://schemas.openxmlformats.org/markup-compatibility/2006" xmlns:a14="http://schemas.microsoft.com/office/drawing/2010/main">
        <mc:Choice Requires="a14">
          <p:sp>
            <p:nvSpPr>
              <p:cNvPr id="15364" name="Text Box 2">
                <a:extLst>
                  <a:ext uri="{FF2B5EF4-FFF2-40B4-BE49-F238E27FC236}">
                    <a16:creationId xmlns:a16="http://schemas.microsoft.com/office/drawing/2014/main" id="{48D2C654-93C3-7741-9E8E-531D711F0E4E}"/>
                  </a:ext>
                </a:extLst>
              </p:cNvPr>
              <p:cNvSpPr txBox="1">
                <a:spLocks noChangeArrowheads="1"/>
              </p:cNvSpPr>
              <p:nvPr/>
            </p:nvSpPr>
            <p:spPr bwMode="auto">
              <a:xfrm>
                <a:off x="6090003" y="3300881"/>
                <a:ext cx="2997136" cy="3115179"/>
              </a:xfrm>
              <a:prstGeom prst="rect">
                <a:avLst/>
              </a:prstGeom>
              <a:solidFill>
                <a:srgbClr val="FFFFCC"/>
              </a:solidFill>
              <a:ln w="36720">
                <a:solidFill>
                  <a:srgbClr val="3333FF"/>
                </a:solidFill>
                <a:round/>
                <a:headEnd/>
                <a:tailEnd/>
              </a:ln>
              <a:effectLst/>
              <a:extLst>
                <a:ext uri="{AF507438-7753-43E0-B8FC-AC1667EBCBE1}">
                  <a14:hiddenEffects>
                    <a:effectLst>
                      <a:outerShdw blurRad="63500" dist="38099" dir="2700000" algn="ctr" rotWithShape="0">
                        <a:srgbClr val="000000">
                          <a:alpha val="74998"/>
                        </a:srgbClr>
                      </a:outerShdw>
                    </a:effectLst>
                  </a14:hiddenEffects>
                </a:ext>
              </a:extLst>
            </p:spPr>
            <p:txBody>
              <a:bodyPr lIns="107915" tIns="114749" rIns="107915" bIns="62950"/>
              <a:lstStyle>
                <a:lvl1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9pPr>
              </a:lstStyle>
              <a:p>
                <a:pPr algn="ctr" eaLnBrk="1" hangingPunct="1">
                  <a:buClrTx/>
                  <a:buFontTx/>
                  <a:buNone/>
                  <a:defRPr/>
                </a:pPr>
                <a:r>
                  <a:rPr lang="en-GB" altLang="ru-RU" b="1" dirty="0">
                    <a:solidFill>
                      <a:srgbClr val="99284C"/>
                    </a:solidFill>
                    <a:latin typeface="Standard Symbols L" charset="0"/>
                    <a:cs typeface="+mn-cs"/>
                  </a:rPr>
                  <a:t>K</a:t>
                </a:r>
                <a:r>
                  <a:rPr lang="en-GB" altLang="ru-RU" b="1" baseline="30000" dirty="0">
                    <a:solidFill>
                      <a:srgbClr val="99284C"/>
                    </a:solidFill>
                    <a:latin typeface="Symbol" charset="2"/>
                    <a:cs typeface="+mn-cs"/>
                  </a:rPr>
                  <a:t></a:t>
                </a:r>
                <a:r>
                  <a:rPr lang="en-GB" altLang="ru-RU" b="1" dirty="0">
                    <a:solidFill>
                      <a:srgbClr val="99284C"/>
                    </a:solidFill>
                    <a:latin typeface="Symbol" charset="2"/>
                    <a:cs typeface="+mn-cs"/>
                  </a:rPr>
                  <a:t></a:t>
                </a:r>
                <a14:m>
                  <m:oMath xmlns:m="http://schemas.openxmlformats.org/officeDocument/2006/math">
                    <m:r>
                      <a:rPr lang="en-GB" altLang="ru-RU" b="1" i="1" smtClean="0">
                        <a:solidFill>
                          <a:srgbClr val="99284C"/>
                        </a:solidFill>
                        <a:latin typeface="Cambria Math" panose="02040503050406030204" pitchFamily="18" charset="0"/>
                        <a:ea typeface="Cambria Math" panose="02040503050406030204" pitchFamily="18" charset="0"/>
                      </a:rPr>
                      <m:t>𝝅</m:t>
                    </m:r>
                    <m:r>
                      <a:rPr lang="en-US" altLang="ru-RU" b="1" i="1" baseline="30000" smtClean="0">
                        <a:solidFill>
                          <a:srgbClr val="99284C"/>
                        </a:solidFill>
                        <a:latin typeface="Cambria Math" panose="02040503050406030204" pitchFamily="18" charset="0"/>
                        <a:ea typeface="Cambria Math" panose="02040503050406030204" pitchFamily="18" charset="0"/>
                      </a:rPr>
                      <m:t>𝟎</m:t>
                    </m:r>
                  </m:oMath>
                </a14:m>
                <a:r>
                  <a:rPr lang="en-GB" altLang="ru-RU" b="1" dirty="0">
                    <a:solidFill>
                      <a:srgbClr val="99284C"/>
                    </a:solidFill>
                    <a:latin typeface="Times New Roman" charset="0"/>
                    <a:cs typeface="+mn-cs"/>
                  </a:rPr>
                  <a:t>l</a:t>
                </a:r>
                <a:r>
                  <a:rPr lang="en-GB" altLang="ru-RU" b="1" baseline="30000" dirty="0">
                    <a:solidFill>
                      <a:srgbClr val="99284C"/>
                    </a:solidFill>
                    <a:latin typeface="Symbol" charset="2"/>
                    <a:cs typeface="+mn-cs"/>
                  </a:rPr>
                  <a:t></a:t>
                </a:r>
                <a14:m>
                  <m:oMath xmlns:m="http://schemas.openxmlformats.org/officeDocument/2006/math">
                    <m:r>
                      <a:rPr lang="en-GB" altLang="ru-RU" b="1" i="1" smtClean="0">
                        <a:solidFill>
                          <a:srgbClr val="99284C"/>
                        </a:solidFill>
                        <a:latin typeface="Cambria Math" panose="02040503050406030204" pitchFamily="18" charset="0"/>
                        <a:ea typeface="Cambria Math" panose="02040503050406030204" pitchFamily="18" charset="0"/>
                      </a:rPr>
                      <m:t>𝝂</m:t>
                    </m:r>
                  </m:oMath>
                </a14:m>
                <a:r>
                  <a:rPr lang="ru-RU" altLang="ru-RU" b="1" dirty="0">
                    <a:solidFill>
                      <a:srgbClr val="99284C"/>
                    </a:solidFill>
                    <a:latin typeface="Times New Roman" charset="0"/>
                    <a:cs typeface="+mn-cs"/>
                  </a:rPr>
                  <a:t>  (K</a:t>
                </a:r>
                <a:r>
                  <a:rPr lang="ru-RU" altLang="ru-RU" b="1" baseline="-33000" dirty="0">
                    <a:solidFill>
                      <a:srgbClr val="99284C"/>
                    </a:solidFill>
                    <a:latin typeface="Times New Roman" charset="0"/>
                    <a:cs typeface="+mn-cs"/>
                  </a:rPr>
                  <a:t>l3</a:t>
                </a:r>
                <a:r>
                  <a:rPr lang="ru-RU" altLang="ru-RU" b="1" dirty="0">
                    <a:solidFill>
                      <a:srgbClr val="99284C"/>
                    </a:solidFill>
                    <a:latin typeface="Times New Roman" charset="0"/>
                    <a:cs typeface="+mn-cs"/>
                  </a:rPr>
                  <a:t>) </a:t>
                </a:r>
                <a:r>
                  <a:rPr lang="ru-RU" altLang="ru-RU" b="1" dirty="0" err="1">
                    <a:solidFill>
                      <a:srgbClr val="99284C"/>
                    </a:solidFill>
                    <a:latin typeface="Times New Roman" charset="0"/>
                    <a:cs typeface="+mn-cs"/>
                  </a:rPr>
                  <a:t>form</a:t>
                </a:r>
                <a:r>
                  <a:rPr lang="ru-RU" altLang="ru-RU" b="1" dirty="0">
                    <a:solidFill>
                      <a:srgbClr val="99284C"/>
                    </a:solidFill>
                    <a:latin typeface="Times New Roman" charset="0"/>
                    <a:cs typeface="+mn-cs"/>
                  </a:rPr>
                  <a:t> </a:t>
                </a:r>
                <a:r>
                  <a:rPr lang="ru-RU" altLang="ru-RU" b="1" dirty="0" err="1">
                    <a:solidFill>
                      <a:srgbClr val="99284C"/>
                    </a:solidFill>
                    <a:latin typeface="Times New Roman" charset="0"/>
                    <a:cs typeface="+mn-cs"/>
                  </a:rPr>
                  <a:t>factors</a:t>
                </a:r>
                <a:r>
                  <a:rPr lang="ru-RU" altLang="ru-RU" b="1" dirty="0">
                    <a:solidFill>
                      <a:srgbClr val="99284C"/>
                    </a:solidFill>
                    <a:latin typeface="Times New Roman" charset="0"/>
                    <a:cs typeface="+mn-cs"/>
                  </a:rPr>
                  <a:t> </a:t>
                </a:r>
                <a:r>
                  <a:rPr lang="en-GB" altLang="ru-RU" sz="1599" b="1" dirty="0">
                    <a:solidFill>
                      <a:srgbClr val="0000FF"/>
                    </a:solidFill>
                    <a:latin typeface="Times New Roman" charset="0"/>
                  </a:rPr>
                  <a:t>JHEP 1810 (2018) 150.</a:t>
                </a:r>
              </a:p>
              <a:p>
                <a:pPr algn="ctr" eaLnBrk="1" hangingPunct="1">
                  <a:lnSpc>
                    <a:spcPct val="83000"/>
                  </a:lnSpc>
                  <a:buClrTx/>
                  <a:buFontTx/>
                  <a:buNone/>
                  <a:defRPr/>
                </a:pPr>
                <a:r>
                  <a:rPr lang="ru-RU" altLang="ru-RU" sz="2398" dirty="0">
                    <a:solidFill>
                      <a:srgbClr val="99284C"/>
                    </a:solidFill>
                    <a:latin typeface="Times New Roman" charset="0"/>
                  </a:rPr>
                  <a:t> </a:t>
                </a:r>
              </a:p>
              <a:p>
                <a:pPr algn="ctr" eaLnBrk="1" hangingPunct="1">
                  <a:buClrTx/>
                  <a:buFontTx/>
                  <a:buNone/>
                  <a:defRPr/>
                </a:pPr>
                <a:endParaRPr lang="ru-RU" altLang="ru-RU" sz="1599" dirty="0">
                  <a:solidFill>
                    <a:srgbClr val="000000"/>
                  </a:solidFill>
                </a:endParaRPr>
              </a:p>
            </p:txBody>
          </p:sp>
        </mc:Choice>
        <mc:Fallback xmlns="">
          <p:sp>
            <p:nvSpPr>
              <p:cNvPr id="15364" name="Text Box 2">
                <a:extLst>
                  <a:ext uri="{FF2B5EF4-FFF2-40B4-BE49-F238E27FC236}">
                    <a16:creationId xmlns:a16="http://schemas.microsoft.com/office/drawing/2014/main" id="{48D2C654-93C3-7741-9E8E-531D711F0E4E}"/>
                  </a:ext>
                </a:extLst>
              </p:cNvPr>
              <p:cNvSpPr txBox="1">
                <a:spLocks noRot="1" noChangeAspect="1" noMove="1" noResize="1" noEditPoints="1" noAdjustHandles="1" noChangeArrowheads="1" noChangeShapeType="1" noTextEdit="1"/>
              </p:cNvSpPr>
              <p:nvPr/>
            </p:nvSpPr>
            <p:spPr bwMode="auto">
              <a:xfrm>
                <a:off x="6090003" y="3300881"/>
                <a:ext cx="2997136" cy="3115179"/>
              </a:xfrm>
              <a:prstGeom prst="rect">
                <a:avLst/>
              </a:prstGeom>
              <a:blipFill>
                <a:blip r:embed="rId3"/>
                <a:stretch>
                  <a:fillRect/>
                </a:stretch>
              </a:blipFill>
              <a:ln w="36720">
                <a:solidFill>
                  <a:srgbClr val="3333FF"/>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r>
                  <a:rPr lang="ru-RU">
                    <a:noFill/>
                  </a:rPr>
                  <a:t> </a:t>
                </a:r>
              </a:p>
            </p:txBody>
          </p:sp>
        </mc:Fallback>
      </mc:AlternateContent>
      <mc:AlternateContent xmlns:mc="http://schemas.openxmlformats.org/markup-compatibility/2006" xmlns:a14="http://schemas.microsoft.com/office/drawing/2010/main">
        <mc:Choice Requires="a14">
          <p:sp>
            <p:nvSpPr>
              <p:cNvPr id="15365" name="Text Box 3">
                <a:extLst>
                  <a:ext uri="{FF2B5EF4-FFF2-40B4-BE49-F238E27FC236}">
                    <a16:creationId xmlns:a16="http://schemas.microsoft.com/office/drawing/2014/main" id="{2AF79E66-BC98-2247-87C9-E204EA8E6507}"/>
                  </a:ext>
                </a:extLst>
              </p:cNvPr>
              <p:cNvSpPr txBox="1">
                <a:spLocks noChangeArrowheads="1"/>
              </p:cNvSpPr>
              <p:nvPr/>
            </p:nvSpPr>
            <p:spPr bwMode="auto">
              <a:xfrm>
                <a:off x="150433" y="3292243"/>
                <a:ext cx="5920856" cy="695301"/>
              </a:xfrm>
              <a:prstGeom prst="rect">
                <a:avLst/>
              </a:prstGeom>
              <a:solidFill>
                <a:srgbClr val="FFFFCC"/>
              </a:solidFill>
              <a:ln w="36720">
                <a:solidFill>
                  <a:srgbClr val="3333FF"/>
                </a:solidFill>
                <a:round/>
                <a:headEnd/>
                <a:tailEnd/>
              </a:ln>
              <a:effectLst/>
              <a:extLst>
                <a:ext uri="{AF507438-7753-43E0-B8FC-AC1667EBCBE1}">
                  <a14:hiddenEffects>
                    <a:effectLst>
                      <a:outerShdw blurRad="63500" dist="38099" dir="2700000" algn="ctr" rotWithShape="0">
                        <a:srgbClr val="000000">
                          <a:alpha val="74998"/>
                        </a:srgbClr>
                      </a:outerShdw>
                    </a:effectLst>
                  </a14:hiddenEffects>
                </a:ext>
              </a:extLst>
            </p:spPr>
            <p:txBody>
              <a:bodyPr lIns="107915" tIns="128778" rIns="107915" bIns="62950"/>
              <a:lstStyle>
                <a:lvl1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9pPr>
              </a:lstStyle>
              <a:p>
                <a:pPr eaLnBrk="1" hangingPunct="1">
                  <a:buClrTx/>
                  <a:buFontTx/>
                  <a:buNone/>
                  <a:defRPr/>
                </a:pPr>
                <a:r>
                  <a:rPr lang="en-GB" altLang="ru-RU" b="1" dirty="0">
                    <a:solidFill>
                      <a:srgbClr val="9900FF"/>
                    </a:solidFill>
                    <a:latin typeface="Times New Roman" charset="0"/>
                    <a:cs typeface="+mn-cs"/>
                  </a:rPr>
                  <a:t>First observation K</a:t>
                </a:r>
                <a14:m>
                  <m:oMath xmlns:m="http://schemas.openxmlformats.org/officeDocument/2006/math">
                    <m:r>
                      <a:rPr lang="en-GB" altLang="ru-RU" b="1" i="1" baseline="30000" smtClean="0">
                        <a:solidFill>
                          <a:srgbClr val="9900FF"/>
                        </a:solidFill>
                        <a:latin typeface="Cambria Math" panose="02040503050406030204" pitchFamily="18" charset="0"/>
                        <a:ea typeface="Cambria Math" panose="02040503050406030204" pitchFamily="18" charset="0"/>
                      </a:rPr>
                      <m:t>±</m:t>
                    </m:r>
                  </m:oMath>
                </a14:m>
                <a:r>
                  <a:rPr lang="en-GB" altLang="ru-RU" b="1" dirty="0">
                    <a:solidFill>
                      <a:srgbClr val="9900FF"/>
                    </a:solidFill>
                    <a:latin typeface="Times New Roman" charset="0"/>
                    <a:cs typeface="+mn-cs"/>
                  </a:rPr>
                  <a:t>→π</a:t>
                </a:r>
                <a14:m>
                  <m:oMath xmlns:m="http://schemas.openxmlformats.org/officeDocument/2006/math">
                    <m:r>
                      <a:rPr lang="en-GB" altLang="ru-RU" b="1" i="1" baseline="30000" smtClean="0">
                        <a:solidFill>
                          <a:srgbClr val="9900FF"/>
                        </a:solidFill>
                        <a:latin typeface="Cambria Math" panose="02040503050406030204" pitchFamily="18" charset="0"/>
                        <a:ea typeface="Cambria Math" panose="02040503050406030204" pitchFamily="18" charset="0"/>
                      </a:rPr>
                      <m:t>±</m:t>
                    </m:r>
                  </m:oMath>
                </a14:m>
                <a:r>
                  <a:rPr lang="en-GB" altLang="ru-RU" b="1" dirty="0">
                    <a:solidFill>
                      <a:srgbClr val="9900FF"/>
                    </a:solidFill>
                    <a:latin typeface="Times New Roman" charset="0"/>
                    <a:cs typeface="+mn-cs"/>
                  </a:rPr>
                  <a:t>π</a:t>
                </a:r>
                <a:r>
                  <a:rPr lang="en-GB" altLang="ru-RU" b="1" baseline="40000" dirty="0">
                    <a:solidFill>
                      <a:srgbClr val="9900FF"/>
                    </a:solidFill>
                    <a:latin typeface="Times New Roman" charset="0"/>
                    <a:cs typeface="+mn-cs"/>
                  </a:rPr>
                  <a:t>0</a:t>
                </a:r>
                <a:r>
                  <a:rPr lang="en-GB" altLang="ru-RU" b="1" dirty="0">
                    <a:solidFill>
                      <a:srgbClr val="9900FF"/>
                    </a:solidFill>
                    <a:latin typeface="Times New Roman" charset="0"/>
                    <a:cs typeface="+mn-cs"/>
                  </a:rPr>
                  <a:t>e</a:t>
                </a:r>
                <a:r>
                  <a:rPr lang="en-GB" altLang="ru-RU" b="1" baseline="40000" dirty="0">
                    <a:solidFill>
                      <a:srgbClr val="9900FF"/>
                    </a:solidFill>
                    <a:latin typeface="Times New Roman" charset="0"/>
                    <a:cs typeface="+mn-cs"/>
                  </a:rPr>
                  <a:t>+</a:t>
                </a:r>
                <a:r>
                  <a:rPr lang="en-GB" altLang="ru-RU" b="1" dirty="0">
                    <a:solidFill>
                      <a:srgbClr val="9900FF"/>
                    </a:solidFill>
                    <a:latin typeface="Times New Roman" charset="0"/>
                    <a:cs typeface="+mn-cs"/>
                  </a:rPr>
                  <a:t>e</a:t>
                </a:r>
                <a:r>
                  <a:rPr lang="en-GB" altLang="ru-RU" b="1" baseline="40000" dirty="0">
                    <a:solidFill>
                      <a:srgbClr val="9900FF"/>
                    </a:solidFill>
                    <a:latin typeface="Times New Roman" charset="0"/>
                    <a:cs typeface="+mn-cs"/>
                  </a:rPr>
                  <a:t>−</a:t>
                </a:r>
                <a:r>
                  <a:rPr lang="en-GB" altLang="ru-RU" b="1" dirty="0">
                    <a:solidFill>
                      <a:srgbClr val="9900FF"/>
                    </a:solidFill>
                    <a:latin typeface="Times New Roman" charset="0"/>
                    <a:cs typeface="+mn-cs"/>
                  </a:rPr>
                  <a:t>decay</a:t>
                </a:r>
              </a:p>
              <a:p>
                <a:pPr eaLnBrk="1" hangingPunct="1">
                  <a:buClrTx/>
                  <a:buFontTx/>
                  <a:buNone/>
                  <a:defRPr/>
                </a:pPr>
                <a:r>
                  <a:rPr lang="en-GB" altLang="ru-RU" sz="1599" b="1" dirty="0" err="1">
                    <a:solidFill>
                      <a:srgbClr val="0000FF"/>
                    </a:solidFill>
                    <a:latin typeface="Times New Roman" charset="0"/>
                  </a:rPr>
                  <a:t>Phys.Lett</a:t>
                </a:r>
                <a:r>
                  <a:rPr lang="en-GB" altLang="ru-RU" sz="1599" b="1" dirty="0">
                    <a:solidFill>
                      <a:srgbClr val="0000FF"/>
                    </a:solidFill>
                    <a:latin typeface="Times New Roman" charset="0"/>
                  </a:rPr>
                  <a:t>. B788 (2019) 552</a:t>
                </a:r>
                <a:r>
                  <a:rPr lang="en-GB" altLang="ru-RU" b="1" dirty="0">
                    <a:solidFill>
                      <a:srgbClr val="FF0000"/>
                    </a:solidFill>
                    <a:latin typeface="Times New Roman" charset="0"/>
                    <a:cs typeface="+mn-cs"/>
                  </a:rPr>
                  <a:t> </a:t>
                </a:r>
              </a:p>
            </p:txBody>
          </p:sp>
        </mc:Choice>
        <mc:Fallback xmlns="">
          <p:sp>
            <p:nvSpPr>
              <p:cNvPr id="15365" name="Text Box 3">
                <a:extLst>
                  <a:ext uri="{FF2B5EF4-FFF2-40B4-BE49-F238E27FC236}">
                    <a16:creationId xmlns:a16="http://schemas.microsoft.com/office/drawing/2014/main" id="{2AF79E66-BC98-2247-87C9-E204EA8E6507}"/>
                  </a:ext>
                </a:extLst>
              </p:cNvPr>
              <p:cNvSpPr txBox="1">
                <a:spLocks noRot="1" noChangeAspect="1" noMove="1" noResize="1" noEditPoints="1" noAdjustHandles="1" noChangeArrowheads="1" noChangeShapeType="1" noTextEdit="1"/>
              </p:cNvSpPr>
              <p:nvPr/>
            </p:nvSpPr>
            <p:spPr bwMode="auto">
              <a:xfrm>
                <a:off x="150433" y="3292243"/>
                <a:ext cx="5920856" cy="695301"/>
              </a:xfrm>
              <a:prstGeom prst="rect">
                <a:avLst/>
              </a:prstGeom>
              <a:blipFill>
                <a:blip r:embed="rId4"/>
                <a:stretch>
                  <a:fillRect l="-213"/>
                </a:stretch>
              </a:blipFill>
              <a:ln w="36720">
                <a:solidFill>
                  <a:srgbClr val="3333FF"/>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r>
                  <a:rPr lang="ru-RU">
                    <a:noFill/>
                  </a:rPr>
                  <a:t> </a:t>
                </a:r>
              </a:p>
            </p:txBody>
          </p:sp>
        </mc:Fallback>
      </mc:AlternateContent>
      <p:sp>
        <p:nvSpPr>
          <p:cNvPr id="15366" name="Text Box 4">
            <a:extLst>
              <a:ext uri="{FF2B5EF4-FFF2-40B4-BE49-F238E27FC236}">
                <a16:creationId xmlns:a16="http://schemas.microsoft.com/office/drawing/2014/main" id="{51E1684E-9274-D747-AD23-76225EA3BF87}"/>
              </a:ext>
            </a:extLst>
          </p:cNvPr>
          <p:cNvSpPr txBox="1">
            <a:spLocks noChangeArrowheads="1"/>
          </p:cNvSpPr>
          <p:nvPr/>
        </p:nvSpPr>
        <p:spPr bwMode="auto">
          <a:xfrm>
            <a:off x="131719" y="4078236"/>
            <a:ext cx="4747625" cy="1715940"/>
          </a:xfrm>
          <a:prstGeom prst="rect">
            <a:avLst/>
          </a:prstGeom>
          <a:solidFill>
            <a:srgbClr val="FFFFCC"/>
          </a:solidFill>
          <a:ln w="36720">
            <a:solidFill>
              <a:srgbClr val="FF3333"/>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07915" tIns="114749" rIns="107915" bIns="62950"/>
          <a:lstStyle>
            <a:lvl1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9pPr>
          </a:lstStyle>
          <a:p>
            <a:pPr eaLnBrk="1" hangingPunct="1">
              <a:defRPr/>
            </a:pPr>
            <a:endParaRPr lang="en-GB" altLang="ru-RU" sz="1599" b="1">
              <a:solidFill>
                <a:srgbClr val="FF3333"/>
              </a:solidFill>
              <a:latin typeface="Times New Roman" charset="0"/>
            </a:endParaRPr>
          </a:p>
          <a:p>
            <a:pPr eaLnBrk="1" hangingPunct="1">
              <a:defRPr/>
            </a:pPr>
            <a:endParaRPr lang="en-GB" altLang="ru-RU" sz="1599" b="1">
              <a:solidFill>
                <a:srgbClr val="FF3333"/>
              </a:solidFill>
              <a:latin typeface="Times New Roman" charset="0"/>
            </a:endParaRPr>
          </a:p>
          <a:p>
            <a:pPr eaLnBrk="1" hangingPunct="1">
              <a:defRPr/>
            </a:pPr>
            <a:r>
              <a:rPr lang="en-GB" altLang="ru-RU" sz="1599" b="1">
                <a:solidFill>
                  <a:srgbClr val="FF3333"/>
                </a:solidFill>
                <a:latin typeface="Times New Roman" charset="0"/>
              </a:rPr>
              <a:t>Searches for heavy neutral </a:t>
            </a:r>
          </a:p>
          <a:p>
            <a:pPr eaLnBrk="1" hangingPunct="1">
              <a:defRPr/>
            </a:pPr>
            <a:r>
              <a:rPr lang="en-GB" altLang="ru-RU" sz="1599" b="1">
                <a:solidFill>
                  <a:srgbClr val="FF3333"/>
                </a:solidFill>
                <a:latin typeface="Times New Roman" charset="0"/>
              </a:rPr>
              <a:t>lepton production in K</a:t>
            </a:r>
            <a:r>
              <a:rPr lang="en-GB" altLang="ru-RU" sz="1599" b="1" baseline="30000">
                <a:solidFill>
                  <a:srgbClr val="FF3333"/>
                </a:solidFill>
                <a:latin typeface="Times New Roman" charset="0"/>
              </a:rPr>
              <a:t>+</a:t>
            </a:r>
            <a:r>
              <a:rPr lang="en-GB" altLang="ru-RU" sz="1599" b="1">
                <a:solidFill>
                  <a:srgbClr val="FF3333"/>
                </a:solidFill>
                <a:latin typeface="Times New Roman" charset="0"/>
              </a:rPr>
              <a:t> decays </a:t>
            </a:r>
          </a:p>
          <a:p>
            <a:pPr eaLnBrk="1" hangingPunct="1">
              <a:defRPr/>
            </a:pPr>
            <a:r>
              <a:rPr lang="en-GB" altLang="ru-RU" sz="1599" b="1">
                <a:solidFill>
                  <a:srgbClr val="0000FF"/>
                </a:solidFill>
                <a:latin typeface="Times New Roman" charset="0"/>
              </a:rPr>
              <a:t>Phys.Lett. B778 (2018) 137</a:t>
            </a:r>
          </a:p>
          <a:p>
            <a:pPr algn="ctr" eaLnBrk="1" hangingPunct="1">
              <a:lnSpc>
                <a:spcPct val="83000"/>
              </a:lnSpc>
              <a:buClrTx/>
              <a:buFontTx/>
              <a:buNone/>
              <a:defRPr/>
            </a:pPr>
            <a:r>
              <a:rPr lang="ru-RU" altLang="ru-RU" sz="2398">
                <a:solidFill>
                  <a:srgbClr val="99284C"/>
                </a:solidFill>
                <a:latin typeface="Times New Roman" charset="0"/>
              </a:rPr>
              <a:t> </a:t>
            </a:r>
          </a:p>
          <a:p>
            <a:pPr algn="ctr" eaLnBrk="1" hangingPunct="1">
              <a:buClrTx/>
              <a:buFontTx/>
              <a:buNone/>
              <a:defRPr/>
            </a:pPr>
            <a:endParaRPr lang="ru-RU" altLang="ru-RU" sz="1599">
              <a:solidFill>
                <a:srgbClr val="000000"/>
              </a:solidFill>
            </a:endParaRPr>
          </a:p>
        </p:txBody>
      </p:sp>
      <p:sp>
        <p:nvSpPr>
          <p:cNvPr id="15367" name="Text Box 5">
            <a:extLst>
              <a:ext uri="{FF2B5EF4-FFF2-40B4-BE49-F238E27FC236}">
                <a16:creationId xmlns:a16="http://schemas.microsoft.com/office/drawing/2014/main" id="{2B76B1B8-E6A2-1A4E-83D8-23E0A2F6F9C1}"/>
              </a:ext>
            </a:extLst>
          </p:cNvPr>
          <p:cNvSpPr txBox="1">
            <a:spLocks noChangeArrowheads="1"/>
          </p:cNvSpPr>
          <p:nvPr/>
        </p:nvSpPr>
        <p:spPr bwMode="auto">
          <a:xfrm>
            <a:off x="146115" y="5817209"/>
            <a:ext cx="5867592" cy="1037913"/>
          </a:xfrm>
          <a:prstGeom prst="rect">
            <a:avLst/>
          </a:prstGeom>
          <a:solidFill>
            <a:srgbClr val="FFFFCC"/>
          </a:solidFill>
          <a:ln w="36720">
            <a:solidFill>
              <a:srgbClr val="FF3333"/>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07915" tIns="114749" rIns="107915" bIns="62950"/>
          <a:lstStyle>
            <a:lvl1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9pPr>
          </a:lstStyle>
          <a:p>
            <a:pPr eaLnBrk="1" hangingPunct="1">
              <a:defRPr/>
            </a:pPr>
            <a:r>
              <a:rPr lang="ru-RU" altLang="ru-RU" sz="1599" b="1">
                <a:solidFill>
                  <a:srgbClr val="3F854B"/>
                </a:solidFill>
                <a:latin typeface="Times New Roman" charset="0"/>
              </a:rPr>
              <a:t>Searches for lepton flavour and lepton number violation </a:t>
            </a:r>
            <a:r>
              <a:rPr lang="en-GB" altLang="ru-RU" sz="1599" b="1">
                <a:solidFill>
                  <a:srgbClr val="0000FF"/>
                </a:solidFill>
                <a:latin typeface="Times New Roman" charset="0"/>
              </a:rPr>
              <a:t>Phys.Lett. B797 (2019) 134794</a:t>
            </a:r>
          </a:p>
        </p:txBody>
      </p:sp>
      <p:pic>
        <p:nvPicPr>
          <p:cNvPr id="15368" name="Picture 6">
            <a:extLst>
              <a:ext uri="{FF2B5EF4-FFF2-40B4-BE49-F238E27FC236}">
                <a16:creationId xmlns:a16="http://schemas.microsoft.com/office/drawing/2014/main" id="{B1DCD6A1-5FDC-1840-B6AF-FA0F6A3650A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32510" y="593093"/>
            <a:ext cx="4317200" cy="2402604"/>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5369" name="Picture 7">
            <a:extLst>
              <a:ext uri="{FF2B5EF4-FFF2-40B4-BE49-F238E27FC236}">
                <a16:creationId xmlns:a16="http://schemas.microsoft.com/office/drawing/2014/main" id="{CFD59F62-E5D1-594C-A57D-5C9BDB2E871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15795" y="581577"/>
            <a:ext cx="3562877" cy="243139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5370" name="Rectangle 8">
            <a:extLst>
              <a:ext uri="{FF2B5EF4-FFF2-40B4-BE49-F238E27FC236}">
                <a16:creationId xmlns:a16="http://schemas.microsoft.com/office/drawing/2014/main" id="{B18CF4E4-0720-CA44-981E-4BDBEBDDF314}"/>
              </a:ext>
            </a:extLst>
          </p:cNvPr>
          <p:cNvSpPr>
            <a:spLocks noChangeArrowheads="1"/>
          </p:cNvSpPr>
          <p:nvPr/>
        </p:nvSpPr>
        <p:spPr bwMode="auto">
          <a:xfrm>
            <a:off x="166269" y="57582"/>
            <a:ext cx="8955419" cy="3162684"/>
          </a:xfrm>
          <a:prstGeom prst="rect">
            <a:avLst/>
          </a:prstGeom>
          <a:solidFill>
            <a:srgbClr val="EEEEEE">
              <a:alpha val="0"/>
            </a:srgbClr>
          </a:solidFill>
          <a:ln w="36720">
            <a:solidFill>
              <a:srgbClr val="006600"/>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hangingPunct="1">
              <a:lnSpc>
                <a:spcPct val="80000"/>
              </a:lnSpc>
              <a:buClr>
                <a:srgbClr val="000000"/>
              </a:buClr>
              <a:buSzPct val="100000"/>
              <a:buFont typeface="Times New Roman" panose="02020603050405020304" pitchFamily="18" charset="0"/>
              <a:buNone/>
            </a:pPr>
            <a:endParaRPr lang="ru-RU" altLang="ru-RU"/>
          </a:p>
        </p:txBody>
      </p:sp>
      <p:sp>
        <p:nvSpPr>
          <p:cNvPr id="15371" name="Text Box 9">
            <a:extLst>
              <a:ext uri="{FF2B5EF4-FFF2-40B4-BE49-F238E27FC236}">
                <a16:creationId xmlns:a16="http://schemas.microsoft.com/office/drawing/2014/main" id="{B68ECF5A-BA83-BC4B-BEC4-161B347052C3}"/>
              </a:ext>
            </a:extLst>
          </p:cNvPr>
          <p:cNvSpPr txBox="1">
            <a:spLocks noChangeArrowheads="1"/>
          </p:cNvSpPr>
          <p:nvPr/>
        </p:nvSpPr>
        <p:spPr bwMode="auto">
          <a:xfrm>
            <a:off x="3979627" y="3325353"/>
            <a:ext cx="2000970" cy="613247"/>
          </a:xfrm>
          <a:prstGeom prst="rect">
            <a:avLst/>
          </a:prstGeom>
          <a:solidFill>
            <a:srgbClr val="FFFFFF"/>
          </a:solidFill>
          <a:ln w="9525">
            <a:solidFill>
              <a:srgbClr val="FF3333"/>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89929" tIns="90648" rIns="89929" bIns="44965"/>
          <a:lstStyle>
            <a:lvl1pPr>
              <a:lnSpc>
                <a:spcPct val="80000"/>
              </a:lnSpc>
              <a:buClr>
                <a:srgbClr val="000000"/>
              </a:buClr>
              <a:buSzPct val="100000"/>
              <a:buFont typeface="Times New Roman" charset="0"/>
              <a:tabLst>
                <a:tab pos="457200" algn="l"/>
                <a:tab pos="914400" algn="l"/>
                <a:tab pos="1371600" algn="l"/>
                <a:tab pos="1828800"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457200" algn="l"/>
                <a:tab pos="914400" algn="l"/>
                <a:tab pos="1371600" algn="l"/>
                <a:tab pos="1828800"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457200" algn="l"/>
                <a:tab pos="914400" algn="l"/>
                <a:tab pos="1371600" algn="l"/>
                <a:tab pos="1828800"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457200" algn="l"/>
                <a:tab pos="914400" algn="l"/>
                <a:tab pos="1371600" algn="l"/>
                <a:tab pos="1828800"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457200" algn="l"/>
                <a:tab pos="914400" algn="l"/>
                <a:tab pos="1371600" algn="l"/>
                <a:tab pos="1828800"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Lst>
              <a:defRPr>
                <a:solidFill>
                  <a:schemeClr val="bg1"/>
                </a:solidFill>
                <a:latin typeface="Arial" charset="0"/>
                <a:ea typeface="Arial Unicode MS" charset="0"/>
              </a:defRPr>
            </a:lvl9pPr>
          </a:lstStyle>
          <a:p>
            <a:pPr eaLnBrk="1" hangingPunct="1">
              <a:buClrTx/>
              <a:buFontTx/>
              <a:buNone/>
              <a:defRPr/>
            </a:pPr>
            <a:r>
              <a:rPr lang="ru-RU" altLang="ru-RU" sz="1399" b="1">
                <a:solidFill>
                  <a:srgbClr val="FF0000"/>
                </a:solidFill>
                <a:latin typeface="Times New Roman" charset="0"/>
                <a:ea typeface="Microsoft YaHei" charset="0"/>
              </a:rPr>
              <a:t>BR = (4.237</a:t>
            </a:r>
            <a:r>
              <a:rPr lang="en-GB" altLang="ru-RU" sz="1399" b="1">
                <a:solidFill>
                  <a:srgbClr val="FF0000"/>
                </a:solidFill>
                <a:latin typeface="Symbol" charset="2"/>
              </a:rPr>
              <a:t></a:t>
            </a:r>
            <a:r>
              <a:rPr lang="en-GB" altLang="ru-RU" sz="1399" b="1">
                <a:solidFill>
                  <a:srgbClr val="FF0000"/>
                </a:solidFill>
                <a:latin typeface="Times New Roman" charset="0"/>
                <a:ea typeface="Microsoft YaHei" charset="0"/>
              </a:rPr>
              <a:t>0.063</a:t>
            </a:r>
            <a:r>
              <a:rPr lang="en-GB" altLang="ru-RU" sz="1399" b="1" baseline="-33000">
                <a:solidFill>
                  <a:srgbClr val="FF0000"/>
                </a:solidFill>
                <a:latin typeface="Times New Roman" charset="0"/>
                <a:ea typeface="Microsoft YaHei" charset="0"/>
              </a:rPr>
              <a:t>stat</a:t>
            </a:r>
          </a:p>
          <a:p>
            <a:pPr eaLnBrk="1" hangingPunct="1">
              <a:buClrTx/>
              <a:buFontTx/>
              <a:buNone/>
              <a:defRPr/>
            </a:pPr>
            <a:r>
              <a:rPr lang="en-GB" altLang="ru-RU" sz="1399" b="1">
                <a:solidFill>
                  <a:srgbClr val="FF0000"/>
                </a:solidFill>
                <a:latin typeface="Symbol" charset="2"/>
              </a:rPr>
              <a:t></a:t>
            </a:r>
            <a:r>
              <a:rPr lang="ru-RU" altLang="ru-RU" sz="1399" b="1">
                <a:solidFill>
                  <a:srgbClr val="FF0000"/>
                </a:solidFill>
                <a:latin typeface="Times New Roman" charset="0"/>
                <a:ea typeface="Microsoft YaHei" charset="0"/>
              </a:rPr>
              <a:t>0.033</a:t>
            </a:r>
            <a:r>
              <a:rPr lang="ru-RU" altLang="ru-RU" sz="1399" b="1" baseline="-33000">
                <a:solidFill>
                  <a:srgbClr val="FF0000"/>
                </a:solidFill>
                <a:latin typeface="Times New Roman" charset="0"/>
                <a:ea typeface="Microsoft YaHei" charset="0"/>
              </a:rPr>
              <a:t>syst</a:t>
            </a:r>
            <a:r>
              <a:rPr lang="en-GB" altLang="ru-RU" sz="1399" b="1">
                <a:solidFill>
                  <a:srgbClr val="FF0000"/>
                </a:solidFill>
                <a:latin typeface="Symbol" charset="2"/>
              </a:rPr>
              <a:t></a:t>
            </a:r>
            <a:r>
              <a:rPr lang="ru-RU" altLang="ru-RU" sz="1399" b="1">
                <a:solidFill>
                  <a:srgbClr val="FF0000"/>
                </a:solidFill>
                <a:latin typeface="Times New Roman" charset="0"/>
                <a:ea typeface="Microsoft YaHei" charset="0"/>
              </a:rPr>
              <a:t>0.126</a:t>
            </a:r>
            <a:r>
              <a:rPr lang="ru-RU" altLang="ru-RU" sz="1399" b="1" baseline="-33000">
                <a:solidFill>
                  <a:srgbClr val="FF0000"/>
                </a:solidFill>
                <a:latin typeface="Times New Roman" charset="0"/>
                <a:ea typeface="Microsoft YaHei" charset="0"/>
              </a:rPr>
              <a:t>ext</a:t>
            </a:r>
            <a:r>
              <a:rPr lang="ru-RU" altLang="ru-RU" sz="1399" b="1">
                <a:solidFill>
                  <a:srgbClr val="FF0000"/>
                </a:solidFill>
                <a:latin typeface="Times New Roman" charset="0"/>
                <a:ea typeface="Microsoft YaHei" charset="0"/>
              </a:rPr>
              <a:t>) 10</a:t>
            </a:r>
            <a:r>
              <a:rPr lang="ru-RU" altLang="ru-RU" sz="1399" b="1" baseline="40000">
                <a:solidFill>
                  <a:srgbClr val="FF0000"/>
                </a:solidFill>
                <a:latin typeface="Times New Roman" charset="0"/>
                <a:ea typeface="Microsoft YaHei" charset="0"/>
              </a:rPr>
              <a:t>-6  </a:t>
            </a:r>
          </a:p>
          <a:p>
            <a:pPr eaLnBrk="1" hangingPunct="1">
              <a:buClrTx/>
              <a:buFontTx/>
              <a:buNone/>
              <a:defRPr/>
            </a:pPr>
            <a:endParaRPr lang="ru-RU" altLang="ru-RU">
              <a:solidFill>
                <a:srgbClr val="000000"/>
              </a:solidFill>
              <a:latin typeface="Times New Roman" charset="0"/>
              <a:ea typeface="Microsoft YaHei" charset="0"/>
              <a:cs typeface="+mn-cs"/>
            </a:endParaRPr>
          </a:p>
          <a:p>
            <a:pPr eaLnBrk="1" hangingPunct="1">
              <a:buClrTx/>
              <a:buFontTx/>
              <a:buNone/>
              <a:defRPr/>
            </a:pPr>
            <a:endParaRPr lang="ru-RU" altLang="ru-RU" b="1">
              <a:solidFill>
                <a:srgbClr val="0000FF"/>
              </a:solidFill>
              <a:latin typeface="Times New Roman" charset="0"/>
              <a:ea typeface="Microsoft YaHei" charset="0"/>
              <a:cs typeface="+mn-cs"/>
            </a:endParaRPr>
          </a:p>
        </p:txBody>
      </p:sp>
      <p:pic>
        <p:nvPicPr>
          <p:cNvPr id="15372" name="Picture 10">
            <a:extLst>
              <a:ext uri="{FF2B5EF4-FFF2-40B4-BE49-F238E27FC236}">
                <a16:creationId xmlns:a16="http://schemas.microsoft.com/office/drawing/2014/main" id="{362E3B4C-2535-474D-AA20-8A1EFC44293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48547" y="4029292"/>
            <a:ext cx="2342143" cy="227016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15373" name="Picture 11">
            <a:extLst>
              <a:ext uri="{FF2B5EF4-FFF2-40B4-BE49-F238E27FC236}">
                <a16:creationId xmlns:a16="http://schemas.microsoft.com/office/drawing/2014/main" id="{D1BE84C7-FFA9-C446-B259-7AAD0C6D3AB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91427" y="4098390"/>
            <a:ext cx="1750489" cy="166411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5374" name="Rectangle 12">
            <a:extLst>
              <a:ext uri="{FF2B5EF4-FFF2-40B4-BE49-F238E27FC236}">
                <a16:creationId xmlns:a16="http://schemas.microsoft.com/office/drawing/2014/main" id="{1FD57A5A-C5F1-8C41-938C-83AC71832CF6}"/>
              </a:ext>
            </a:extLst>
          </p:cNvPr>
          <p:cNvSpPr>
            <a:spLocks noChangeArrowheads="1"/>
          </p:cNvSpPr>
          <p:nvPr/>
        </p:nvSpPr>
        <p:spPr bwMode="auto">
          <a:xfrm>
            <a:off x="3196237" y="6430455"/>
            <a:ext cx="2302388" cy="306124"/>
          </a:xfrm>
          <a:prstGeom prst="rect">
            <a:avLst/>
          </a:prstGeom>
          <a:solidFill>
            <a:srgbClr val="FFFFFF"/>
          </a:solidFill>
          <a:ln w="9525">
            <a:solidFill>
              <a:srgbClr val="0070C0"/>
            </a:solidFill>
            <a:round/>
            <a:headEnd/>
            <a:tailEnd/>
          </a:ln>
          <a:effectLst>
            <a:outerShdw blurRad="63500" dist="37675" dir="2700000" algn="ctr" rotWithShape="0">
              <a:srgbClr val="000000">
                <a:alpha val="40033"/>
              </a:srgbClr>
            </a:outerShdw>
          </a:effectLst>
        </p:spPr>
        <p:txBody>
          <a:bodyPr wrap="none" lIns="89929" tIns="44965" rIns="89929" bIns="44965">
            <a:spAutoFit/>
          </a:bodyPr>
          <a:lstStyle>
            <a:lvl1pPr>
              <a:lnSpc>
                <a:spcPct val="80000"/>
              </a:lnSpc>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9pPr>
          </a:lstStyle>
          <a:p>
            <a:pPr algn="ctr" eaLnBrk="1" hangingPunct="1">
              <a:lnSpc>
                <a:spcPct val="100000"/>
              </a:lnSpc>
              <a:defRPr/>
            </a:pPr>
            <a:r>
              <a:rPr lang="en-US" altLang="ru-RU" sz="1399" b="1">
                <a:solidFill>
                  <a:srgbClr val="0070C0"/>
                </a:solidFill>
                <a:latin typeface="Trebuchet MS" charset="0"/>
              </a:rPr>
              <a:t>BR(K</a:t>
            </a:r>
            <a:r>
              <a:rPr lang="en-US" altLang="ru-RU" sz="1399" b="1" baseline="30000">
                <a:solidFill>
                  <a:srgbClr val="0070C0"/>
                </a:solidFill>
                <a:latin typeface="Trebuchet MS" charset="0"/>
              </a:rPr>
              <a:t>+</a:t>
            </a:r>
            <a:r>
              <a:rPr lang="en-US" altLang="ru-RU" sz="1399" b="1">
                <a:solidFill>
                  <a:srgbClr val="0070C0"/>
                </a:solidFill>
                <a:latin typeface="Symbol" charset="2"/>
              </a:rPr>
              <a:t></a:t>
            </a:r>
            <a:r>
              <a:rPr lang="en-US" altLang="ru-RU" sz="1399" b="1" baseline="30000">
                <a:solidFill>
                  <a:srgbClr val="0070C0"/>
                </a:solidFill>
                <a:latin typeface="Symbol" charset="2"/>
              </a:rPr>
              <a:t></a:t>
            </a:r>
            <a:r>
              <a:rPr lang="en-US" altLang="ru-RU" sz="1399" b="1">
                <a:solidFill>
                  <a:srgbClr val="0070C0"/>
                </a:solidFill>
                <a:latin typeface="Trebuchet MS" charset="0"/>
              </a:rPr>
              <a:t>e</a:t>
            </a:r>
            <a:r>
              <a:rPr lang="en-US" altLang="ru-RU" sz="1399" b="1" baseline="30000">
                <a:solidFill>
                  <a:srgbClr val="0070C0"/>
                </a:solidFill>
                <a:latin typeface="Trebuchet MS" charset="0"/>
              </a:rPr>
              <a:t>+</a:t>
            </a:r>
            <a:r>
              <a:rPr lang="en-US" altLang="ru-RU" sz="1399" b="1">
                <a:solidFill>
                  <a:srgbClr val="0070C0"/>
                </a:solidFill>
                <a:latin typeface="Trebuchet MS" charset="0"/>
              </a:rPr>
              <a:t>e</a:t>
            </a:r>
            <a:r>
              <a:rPr lang="en-US" altLang="ru-RU" sz="1399" b="1" baseline="30000">
                <a:solidFill>
                  <a:srgbClr val="0070C0"/>
                </a:solidFill>
                <a:latin typeface="Trebuchet MS" charset="0"/>
              </a:rPr>
              <a:t>+</a:t>
            </a:r>
            <a:r>
              <a:rPr lang="en-US" altLang="ru-RU" sz="1399" b="1">
                <a:solidFill>
                  <a:srgbClr val="0070C0"/>
                </a:solidFill>
                <a:latin typeface="Trebuchet MS" charset="0"/>
              </a:rPr>
              <a:t>)&lt;2.2×10</a:t>
            </a:r>
            <a:r>
              <a:rPr lang="en-US" altLang="ru-RU" sz="1399" b="1" baseline="30000">
                <a:solidFill>
                  <a:srgbClr val="0070C0"/>
                </a:solidFill>
                <a:latin typeface="Symbol" charset="2"/>
              </a:rPr>
              <a:t></a:t>
            </a:r>
            <a:r>
              <a:rPr lang="en-US" altLang="ru-RU" sz="1399" b="1" baseline="30000">
                <a:solidFill>
                  <a:srgbClr val="0070C0"/>
                </a:solidFill>
                <a:latin typeface="Trebuchet MS" charset="0"/>
              </a:rPr>
              <a:t>10</a:t>
            </a:r>
          </a:p>
        </p:txBody>
      </p:sp>
      <p:sp>
        <p:nvSpPr>
          <p:cNvPr id="15375" name="Rectangle 13">
            <a:extLst>
              <a:ext uri="{FF2B5EF4-FFF2-40B4-BE49-F238E27FC236}">
                <a16:creationId xmlns:a16="http://schemas.microsoft.com/office/drawing/2014/main" id="{849EF2C2-E593-F543-B677-9B28DE799FC2}"/>
              </a:ext>
            </a:extLst>
          </p:cNvPr>
          <p:cNvSpPr>
            <a:spLocks noChangeArrowheads="1"/>
          </p:cNvSpPr>
          <p:nvPr/>
        </p:nvSpPr>
        <p:spPr bwMode="auto">
          <a:xfrm>
            <a:off x="558824" y="6433334"/>
            <a:ext cx="2305594" cy="306124"/>
          </a:xfrm>
          <a:prstGeom prst="rect">
            <a:avLst/>
          </a:prstGeom>
          <a:solidFill>
            <a:srgbClr val="FFFFFF"/>
          </a:solidFill>
          <a:ln w="9525">
            <a:solidFill>
              <a:srgbClr val="0070C0"/>
            </a:solidFill>
            <a:round/>
            <a:headEnd/>
            <a:tailEnd/>
          </a:ln>
          <a:effectLst>
            <a:outerShdw blurRad="63500" dist="37675" dir="2700000" algn="ctr" rotWithShape="0">
              <a:srgbClr val="000000">
                <a:alpha val="40033"/>
              </a:srgbClr>
            </a:outerShdw>
          </a:effectLst>
        </p:spPr>
        <p:txBody>
          <a:bodyPr wrap="none" lIns="89929" tIns="44965" rIns="89929" bIns="44965">
            <a:spAutoFit/>
          </a:bodyPr>
          <a:lstStyle>
            <a:lvl1pPr>
              <a:lnSpc>
                <a:spcPct val="80000"/>
              </a:lnSpc>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457200" algn="l"/>
                <a:tab pos="914400" algn="l"/>
                <a:tab pos="1371600" algn="l"/>
                <a:tab pos="1828800" algn="l"/>
                <a:tab pos="2286000" algn="l"/>
              </a:tabLst>
              <a:defRPr>
                <a:solidFill>
                  <a:schemeClr val="bg1"/>
                </a:solidFill>
                <a:latin typeface="Arial" charset="0"/>
                <a:ea typeface="Arial Unicode MS" charset="0"/>
              </a:defRPr>
            </a:lvl9pPr>
          </a:lstStyle>
          <a:p>
            <a:pPr algn="ctr" eaLnBrk="1" hangingPunct="1">
              <a:lnSpc>
                <a:spcPct val="100000"/>
              </a:lnSpc>
              <a:defRPr/>
            </a:pPr>
            <a:r>
              <a:rPr lang="en-US" altLang="ru-RU" sz="1399" b="1">
                <a:solidFill>
                  <a:srgbClr val="0070C0"/>
                </a:solidFill>
                <a:latin typeface="Trebuchet MS" charset="0"/>
              </a:rPr>
              <a:t>BR(K</a:t>
            </a:r>
            <a:r>
              <a:rPr lang="en-US" altLang="ru-RU" sz="1399" b="1" baseline="30000">
                <a:solidFill>
                  <a:srgbClr val="0070C0"/>
                </a:solidFill>
                <a:latin typeface="Trebuchet MS" charset="0"/>
              </a:rPr>
              <a:t>+</a:t>
            </a:r>
            <a:r>
              <a:rPr lang="en-US" altLang="ru-RU" sz="1399" b="1">
                <a:solidFill>
                  <a:srgbClr val="0070C0"/>
                </a:solidFill>
                <a:latin typeface="Symbol" charset="2"/>
              </a:rPr>
              <a:t></a:t>
            </a:r>
            <a:r>
              <a:rPr lang="en-US" altLang="ru-RU" sz="1399" b="1" baseline="30000">
                <a:solidFill>
                  <a:srgbClr val="0070C0"/>
                </a:solidFill>
                <a:latin typeface="Symbol" charset="2"/>
              </a:rPr>
              <a:t></a:t>
            </a:r>
            <a:r>
              <a:rPr lang="en-US" altLang="ru-RU" sz="1399" b="1">
                <a:solidFill>
                  <a:srgbClr val="0070C0"/>
                </a:solidFill>
                <a:latin typeface="Symbol" charset="2"/>
              </a:rPr>
              <a:t></a:t>
            </a:r>
            <a:r>
              <a:rPr lang="en-US" altLang="ru-RU" sz="1399" b="1" baseline="30000">
                <a:solidFill>
                  <a:srgbClr val="0070C0"/>
                </a:solidFill>
                <a:latin typeface="Trebuchet MS" charset="0"/>
              </a:rPr>
              <a:t>+</a:t>
            </a:r>
            <a:r>
              <a:rPr lang="en-US" altLang="ru-RU" sz="1399" b="1">
                <a:solidFill>
                  <a:srgbClr val="0070C0"/>
                </a:solidFill>
                <a:latin typeface="Symbol" charset="2"/>
              </a:rPr>
              <a:t></a:t>
            </a:r>
            <a:r>
              <a:rPr lang="en-US" altLang="ru-RU" sz="1399" b="1" baseline="30000">
                <a:solidFill>
                  <a:srgbClr val="0070C0"/>
                </a:solidFill>
                <a:latin typeface="Trebuchet MS" charset="0"/>
              </a:rPr>
              <a:t>+</a:t>
            </a:r>
            <a:r>
              <a:rPr lang="en-US" altLang="ru-RU" sz="1399" b="1">
                <a:solidFill>
                  <a:srgbClr val="0070C0"/>
                </a:solidFill>
                <a:latin typeface="Trebuchet MS" charset="0"/>
              </a:rPr>
              <a:t>)&lt;4.2×10</a:t>
            </a:r>
            <a:r>
              <a:rPr lang="en-US" altLang="ru-RU" sz="1399" b="1" baseline="30000">
                <a:solidFill>
                  <a:srgbClr val="0070C0"/>
                </a:solidFill>
                <a:latin typeface="Symbol" charset="2"/>
              </a:rPr>
              <a:t></a:t>
            </a:r>
            <a:r>
              <a:rPr lang="en-US" altLang="ru-RU" sz="1399" b="1" baseline="30000">
                <a:solidFill>
                  <a:srgbClr val="0070C0"/>
                </a:solidFill>
                <a:latin typeface="Trebuchet MS" charset="0"/>
              </a:rPr>
              <a:t>11</a:t>
            </a:r>
          </a:p>
        </p:txBody>
      </p:sp>
      <p:sp>
        <p:nvSpPr>
          <p:cNvPr id="15376" name="Text Box 14">
            <a:extLst>
              <a:ext uri="{FF2B5EF4-FFF2-40B4-BE49-F238E27FC236}">
                <a16:creationId xmlns:a16="http://schemas.microsoft.com/office/drawing/2014/main" id="{4774ACD2-FE73-DE47-80EE-3859BA9CEB79}"/>
              </a:ext>
            </a:extLst>
          </p:cNvPr>
          <p:cNvSpPr txBox="1">
            <a:spLocks noChangeArrowheads="1"/>
          </p:cNvSpPr>
          <p:nvPr/>
        </p:nvSpPr>
        <p:spPr bwMode="auto">
          <a:xfrm>
            <a:off x="2075107" y="2250012"/>
            <a:ext cx="1278317" cy="36564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89929" tIns="44965" rIns="89929" bIns="44965"/>
          <a:lstStyle>
            <a:lvl1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9pPr>
          </a:lstStyle>
          <a:p>
            <a:pPr eaLnBrk="1" hangingPunct="1">
              <a:defRPr/>
            </a:pPr>
            <a:r>
              <a:rPr lang="en-US" altLang="ru-RU">
                <a:solidFill>
                  <a:srgbClr val="000000"/>
                </a:solidFill>
                <a:cs typeface="+mn-cs"/>
              </a:rPr>
              <a:t>Data 2016</a:t>
            </a:r>
          </a:p>
        </p:txBody>
      </p:sp>
      <p:sp>
        <p:nvSpPr>
          <p:cNvPr id="15377" name="Text Box 15">
            <a:extLst>
              <a:ext uri="{FF2B5EF4-FFF2-40B4-BE49-F238E27FC236}">
                <a16:creationId xmlns:a16="http://schemas.microsoft.com/office/drawing/2014/main" id="{820D9BC7-C315-AE4B-A2FA-3732018B80B7}"/>
              </a:ext>
            </a:extLst>
          </p:cNvPr>
          <p:cNvSpPr txBox="1">
            <a:spLocks noChangeArrowheads="1"/>
          </p:cNvSpPr>
          <p:nvPr/>
        </p:nvSpPr>
        <p:spPr bwMode="auto">
          <a:xfrm>
            <a:off x="5420614" y="2251451"/>
            <a:ext cx="1278317" cy="36564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89929" tIns="44965" rIns="89929" bIns="44965"/>
          <a:lstStyle>
            <a:lvl1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9pPr>
          </a:lstStyle>
          <a:p>
            <a:pPr eaLnBrk="1" hangingPunct="1">
              <a:defRPr/>
            </a:pPr>
            <a:r>
              <a:rPr lang="en-US" altLang="ru-RU">
                <a:solidFill>
                  <a:srgbClr val="000000"/>
                </a:solidFill>
                <a:cs typeface="+mn-cs"/>
              </a:rPr>
              <a:t>Data 2017</a:t>
            </a:r>
          </a:p>
        </p:txBody>
      </p:sp>
      <p:sp>
        <p:nvSpPr>
          <p:cNvPr id="15378" name="Text Box 16">
            <a:extLst>
              <a:ext uri="{FF2B5EF4-FFF2-40B4-BE49-F238E27FC236}">
                <a16:creationId xmlns:a16="http://schemas.microsoft.com/office/drawing/2014/main" id="{A06F0DBE-6BE9-D243-A2A8-3609E874DC03}"/>
              </a:ext>
            </a:extLst>
          </p:cNvPr>
          <p:cNvSpPr txBox="1">
            <a:spLocks noChangeArrowheads="1"/>
          </p:cNvSpPr>
          <p:nvPr/>
        </p:nvSpPr>
        <p:spPr bwMode="auto">
          <a:xfrm>
            <a:off x="5139902" y="2926599"/>
            <a:ext cx="3269211" cy="36420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89929" tIns="44965" rIns="89929" bIns="44965"/>
          <a:lstStyle>
            <a:lvl1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9pPr>
          </a:lstStyle>
          <a:p>
            <a:pPr eaLnBrk="1" hangingPunct="1">
              <a:defRPr/>
            </a:pPr>
            <a:r>
              <a:rPr lang="en-US" altLang="ru-RU" sz="1399" b="1">
                <a:solidFill>
                  <a:srgbClr val="FF3333"/>
                </a:solidFill>
                <a:latin typeface="Times New Roman" charset="0"/>
              </a:rPr>
              <a:t>Br</a:t>
            </a:r>
            <a:r>
              <a:rPr lang="en-US" altLang="ru-RU" sz="1399" b="1">
                <a:solidFill>
                  <a:srgbClr val="FF3333"/>
                </a:solidFill>
              </a:rPr>
              <a:t>(</a:t>
            </a:r>
            <a:r>
              <a:rPr lang="en-US" altLang="ru-RU" sz="1399" b="1">
                <a:solidFill>
                  <a:srgbClr val="FF3333"/>
                </a:solidFill>
                <a:latin typeface="Symbol" charset="2"/>
              </a:rPr>
              <a:t>K</a:t>
            </a:r>
            <a:r>
              <a:rPr lang="en-US" altLang="ru-RU" sz="1399" b="1" baseline="26000">
                <a:solidFill>
                  <a:srgbClr val="FF3333"/>
                </a:solidFill>
              </a:rPr>
              <a:t>+</a:t>
            </a:r>
            <a:r>
              <a:rPr lang="en-US" altLang="ru-RU" sz="1399" b="1">
                <a:solidFill>
                  <a:srgbClr val="FF3333"/>
                </a:solidFill>
              </a:rPr>
              <a:t>→</a:t>
            </a:r>
            <a:r>
              <a:rPr lang="en-US" altLang="ru-RU" sz="1399" b="1">
                <a:solidFill>
                  <a:srgbClr val="FF3333"/>
                </a:solidFill>
                <a:latin typeface="Symbol" charset="2"/>
              </a:rPr>
              <a:t>p</a:t>
            </a:r>
            <a:r>
              <a:rPr lang="en-US" altLang="ru-RU" sz="1399" b="1" baseline="26000">
                <a:solidFill>
                  <a:srgbClr val="FF3333"/>
                </a:solidFill>
                <a:latin typeface="Symbol" charset="2"/>
              </a:rPr>
              <a:t>+</a:t>
            </a:r>
            <a:r>
              <a:rPr lang="en-US" altLang="ru-RU" sz="1399" b="1">
                <a:solidFill>
                  <a:srgbClr val="FF3333"/>
                </a:solidFill>
                <a:latin typeface="Symbol" charset="2"/>
              </a:rPr>
              <a:t>nn</a:t>
            </a:r>
            <a:r>
              <a:rPr lang="en-US" altLang="ru-RU" sz="1399" b="1">
                <a:solidFill>
                  <a:srgbClr val="FF3333"/>
                </a:solidFill>
              </a:rPr>
              <a:t>) &lt; 18.5×10</a:t>
            </a:r>
            <a:r>
              <a:rPr lang="en-US" altLang="ru-RU" sz="1399" b="1" baseline="30000">
                <a:solidFill>
                  <a:srgbClr val="FF3333"/>
                </a:solidFill>
              </a:rPr>
              <a:t>-11 </a:t>
            </a:r>
            <a:r>
              <a:rPr lang="en-US" altLang="ru-RU" sz="1399" b="1">
                <a:solidFill>
                  <a:srgbClr val="FF3333"/>
                </a:solidFill>
              </a:rPr>
              <a:t>@ CL=90%</a:t>
            </a:r>
          </a:p>
        </p:txBody>
      </p:sp>
      <p:sp>
        <p:nvSpPr>
          <p:cNvPr id="15379" name="Text Box 17">
            <a:extLst>
              <a:ext uri="{FF2B5EF4-FFF2-40B4-BE49-F238E27FC236}">
                <a16:creationId xmlns:a16="http://schemas.microsoft.com/office/drawing/2014/main" id="{748CF67E-747C-6B45-83DE-09279A4810BF}"/>
              </a:ext>
            </a:extLst>
          </p:cNvPr>
          <p:cNvSpPr txBox="1">
            <a:spLocks noChangeArrowheads="1"/>
          </p:cNvSpPr>
          <p:nvPr/>
        </p:nvSpPr>
        <p:spPr bwMode="auto">
          <a:xfrm>
            <a:off x="203697" y="90465"/>
            <a:ext cx="1212098" cy="2048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89929" tIns="44965" rIns="89929" bIns="44965"/>
          <a:lstStyle>
            <a:lvl1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9pPr>
          </a:lstStyle>
          <a:p>
            <a:pPr eaLnBrk="1" hangingPunct="1">
              <a:defRPr/>
            </a:pPr>
            <a:r>
              <a:rPr lang="en-US" altLang="ru-RU" sz="2797" dirty="0">
                <a:solidFill>
                  <a:srgbClr val="006600"/>
                </a:solidFill>
              </a:rPr>
              <a:t>NA62</a:t>
            </a:r>
          </a:p>
          <a:p>
            <a:pPr eaLnBrk="1" hangingPunct="1">
              <a:defRPr/>
            </a:pPr>
            <a:endParaRPr lang="en-US" altLang="ru-RU" sz="2797" dirty="0">
              <a:solidFill>
                <a:srgbClr val="FF00CC"/>
              </a:solidFill>
            </a:endParaRPr>
          </a:p>
          <a:p>
            <a:pPr eaLnBrk="1" hangingPunct="1">
              <a:defRPr/>
            </a:pPr>
            <a:endParaRPr lang="en-US" altLang="ru-RU" sz="2797" dirty="0">
              <a:solidFill>
                <a:srgbClr val="FF00CC"/>
              </a:solidFill>
            </a:endParaRPr>
          </a:p>
          <a:p>
            <a:pPr eaLnBrk="1" hangingPunct="1">
              <a:defRPr/>
            </a:pPr>
            <a:r>
              <a:rPr lang="en-US" altLang="ru-RU" sz="1399" b="1" dirty="0">
                <a:solidFill>
                  <a:srgbClr val="000000"/>
                </a:solidFill>
              </a:rPr>
              <a:t>3 events in </a:t>
            </a:r>
            <a:r>
              <a:rPr lang="en-US" altLang="ru-RU" sz="1399" b="1" dirty="0">
                <a:solidFill>
                  <a:srgbClr val="FF0000"/>
                </a:solidFill>
              </a:rPr>
              <a:t>signal region.</a:t>
            </a:r>
          </a:p>
          <a:p>
            <a:pPr eaLnBrk="1" hangingPunct="1">
              <a:defRPr/>
            </a:pPr>
            <a:endParaRPr lang="en-US" altLang="ru-RU" sz="1399" b="1" dirty="0">
              <a:solidFill>
                <a:srgbClr val="000000"/>
              </a:solidFill>
            </a:endParaRPr>
          </a:p>
          <a:p>
            <a:pPr eaLnBrk="1" hangingPunct="1">
              <a:defRPr/>
            </a:pPr>
            <a:r>
              <a:rPr lang="en-US" altLang="ru-RU" sz="1399" b="1" dirty="0">
                <a:solidFill>
                  <a:srgbClr val="000000"/>
                </a:solidFill>
              </a:rPr>
              <a:t>2016-2017 data, blind analysis. </a:t>
            </a:r>
          </a:p>
        </p:txBody>
      </p:sp>
      <p:sp>
        <p:nvSpPr>
          <p:cNvPr id="15380" name="Text Box 18">
            <a:extLst>
              <a:ext uri="{FF2B5EF4-FFF2-40B4-BE49-F238E27FC236}">
                <a16:creationId xmlns:a16="http://schemas.microsoft.com/office/drawing/2014/main" id="{917FE926-44F0-594F-852D-591F2E3A1B71}"/>
              </a:ext>
            </a:extLst>
          </p:cNvPr>
          <p:cNvSpPr txBox="1">
            <a:spLocks noChangeArrowheads="1"/>
          </p:cNvSpPr>
          <p:nvPr/>
        </p:nvSpPr>
        <p:spPr bwMode="auto">
          <a:xfrm>
            <a:off x="1352455" y="149713"/>
            <a:ext cx="7694376" cy="3339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89929" tIns="44965" rIns="89929" bIns="44965"/>
          <a:lstStyle>
            <a:lvl1pPr>
              <a:lnSpc>
                <a:spcPct val="80000"/>
              </a:lnSpc>
              <a:buClr>
                <a:srgbClr val="000000"/>
              </a:buClr>
              <a:buSzPct val="100000"/>
              <a:buFont typeface="Times New Roman" charset="0"/>
              <a:tabLst>
                <a:tab pos="5334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5334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5334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5334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5334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5334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5334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5334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5334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Lst>
              <a:defRPr>
                <a:solidFill>
                  <a:schemeClr val="bg1"/>
                </a:solidFill>
                <a:latin typeface="Arial" charset="0"/>
                <a:ea typeface="Arial Unicode MS" charset="0"/>
              </a:defRPr>
            </a:lvl9pPr>
          </a:lstStyle>
          <a:p>
            <a:pPr algn="just" eaLnBrk="1" hangingPunct="1">
              <a:defRPr/>
            </a:pPr>
            <a:r>
              <a:rPr lang="en-US" altLang="ru-RU" sz="1599" b="1">
                <a:solidFill>
                  <a:srgbClr val="0000FF"/>
                </a:solidFill>
                <a:latin typeface="Times New Roman" charset="0"/>
              </a:rPr>
              <a:t>First search for</a:t>
            </a:r>
            <a:r>
              <a:rPr lang="en-US" altLang="ru-RU" sz="1599" b="1">
                <a:solidFill>
                  <a:srgbClr val="0000FF"/>
                </a:solidFill>
                <a:latin typeface="Symbol" charset="2"/>
              </a:rPr>
              <a:t> K</a:t>
            </a:r>
            <a:r>
              <a:rPr lang="en-US" altLang="ru-RU" sz="1599" b="1" baseline="26000">
                <a:solidFill>
                  <a:srgbClr val="0000FF"/>
                </a:solidFill>
              </a:rPr>
              <a:t>+</a:t>
            </a:r>
            <a:r>
              <a:rPr lang="en-US" altLang="ru-RU" sz="1599" b="1">
                <a:solidFill>
                  <a:srgbClr val="0000FF"/>
                </a:solidFill>
                <a:latin typeface="Liberation Serif;Times New Roma" charset="0"/>
              </a:rPr>
              <a:t>→</a:t>
            </a:r>
            <a:r>
              <a:rPr lang="en-US" altLang="ru-RU" sz="1599" b="1">
                <a:solidFill>
                  <a:srgbClr val="0000FF"/>
                </a:solidFill>
                <a:latin typeface="Symbol" charset="2"/>
              </a:rPr>
              <a:t></a:t>
            </a:r>
            <a:r>
              <a:rPr lang="en-US" altLang="ru-RU" sz="1599" b="1" baseline="26000">
                <a:solidFill>
                  <a:srgbClr val="0000FF"/>
                </a:solidFill>
              </a:rPr>
              <a:t>+</a:t>
            </a:r>
            <a:r>
              <a:rPr lang="en-US" altLang="ru-RU" sz="1599" b="1">
                <a:solidFill>
                  <a:srgbClr val="0000FF"/>
                </a:solidFill>
                <a:latin typeface="Symbol" charset="2"/>
              </a:rPr>
              <a:t></a:t>
            </a:r>
            <a:r>
              <a:rPr lang="en-US" altLang="ru-RU" sz="1599" b="1">
                <a:solidFill>
                  <a:srgbClr val="0000FF"/>
                </a:solidFill>
              </a:rPr>
              <a:t> </a:t>
            </a:r>
            <a:r>
              <a:rPr lang="en-US" altLang="ru-RU" sz="1599" b="1">
                <a:solidFill>
                  <a:srgbClr val="0000FF"/>
                </a:solidFill>
                <a:latin typeface="Times New Roman" charset="0"/>
              </a:rPr>
              <a:t>using the decay-in-flight technique. Phys.Lett.</a:t>
            </a:r>
            <a:r>
              <a:rPr lang="en-US" altLang="ru-RU" sz="1599" b="1">
                <a:solidFill>
                  <a:srgbClr val="0000FF"/>
                </a:solidFill>
              </a:rPr>
              <a:t> B791 (2019).</a:t>
            </a:r>
          </a:p>
        </p:txBody>
      </p:sp>
      <p:sp>
        <p:nvSpPr>
          <p:cNvPr id="15381" name="Text Box 19">
            <a:extLst>
              <a:ext uri="{FF2B5EF4-FFF2-40B4-BE49-F238E27FC236}">
                <a16:creationId xmlns:a16="http://schemas.microsoft.com/office/drawing/2014/main" id="{940D468F-DB79-0248-8772-859213D5582A}"/>
              </a:ext>
            </a:extLst>
          </p:cNvPr>
          <p:cNvSpPr txBox="1">
            <a:spLocks noChangeArrowheads="1"/>
          </p:cNvSpPr>
          <p:nvPr/>
        </p:nvSpPr>
        <p:spPr bwMode="auto">
          <a:xfrm>
            <a:off x="5065045" y="4006259"/>
            <a:ext cx="1006244" cy="401633"/>
          </a:xfrm>
          <a:prstGeom prst="rect">
            <a:avLst/>
          </a:prstGeom>
          <a:noFill/>
          <a:ln w="36720">
            <a:solidFill>
              <a:srgbClr val="3333FF"/>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07915" tIns="62950" rIns="107915" bIns="62950"/>
          <a:lstStyle>
            <a:lvl1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9pPr>
          </a:lstStyle>
          <a:p>
            <a:pPr eaLnBrk="1" hangingPunct="1">
              <a:defRPr/>
            </a:pPr>
            <a:r>
              <a:rPr lang="en-US" altLang="ru-RU" b="1">
                <a:solidFill>
                  <a:srgbClr val="0000FF"/>
                </a:solidFill>
                <a:cs typeface="+mn-cs"/>
              </a:rPr>
              <a:t>NA48/2</a:t>
            </a:r>
          </a:p>
        </p:txBody>
      </p:sp>
      <p:sp>
        <p:nvSpPr>
          <p:cNvPr id="15382" name="Text Box 20">
            <a:extLst>
              <a:ext uri="{FF2B5EF4-FFF2-40B4-BE49-F238E27FC236}">
                <a16:creationId xmlns:a16="http://schemas.microsoft.com/office/drawing/2014/main" id="{1B78D547-4B56-304B-9EC9-65617E36AB8E}"/>
              </a:ext>
            </a:extLst>
          </p:cNvPr>
          <p:cNvSpPr txBox="1">
            <a:spLocks noChangeArrowheads="1"/>
          </p:cNvSpPr>
          <p:nvPr/>
        </p:nvSpPr>
        <p:spPr bwMode="auto">
          <a:xfrm>
            <a:off x="4879344" y="5429970"/>
            <a:ext cx="788872" cy="381480"/>
          </a:xfrm>
          <a:prstGeom prst="rect">
            <a:avLst/>
          </a:prstGeom>
          <a:noFill/>
          <a:ln w="36720">
            <a:solidFill>
              <a:srgbClr val="FF333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8922" tIns="53957" rIns="98922" bIns="53957"/>
          <a:lstStyle>
            <a:lvl1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1pPr>
            <a:lvl2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2pPr>
            <a:lvl3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3pPr>
            <a:lvl4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4pPr>
            <a:lvl5pPr>
              <a:lnSpc>
                <a:spcPct val="80000"/>
              </a:lnSpc>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5pPr>
            <a:lvl6pPr marL="25146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6pPr>
            <a:lvl7pPr marL="29718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7pPr>
            <a:lvl8pPr marL="34290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8pPr>
            <a:lvl9pPr marL="3886200" indent="-228600" defTabSz="457200" eaLnBrk="0" fontAlgn="base" hangingPunct="0">
              <a:lnSpc>
                <a:spcPct val="80000"/>
              </a:lnSpc>
              <a:spcBef>
                <a:spcPct val="0"/>
              </a:spcBef>
              <a:spcAft>
                <a:spcPct val="0"/>
              </a:spcAft>
              <a:buClr>
                <a:srgbClr val="000000"/>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charset="0"/>
                <a:ea typeface="Arial Unicode MS" charset="0"/>
              </a:defRPr>
            </a:lvl9pPr>
          </a:lstStyle>
          <a:p>
            <a:pPr eaLnBrk="1" hangingPunct="1">
              <a:defRPr/>
            </a:pPr>
            <a:r>
              <a:rPr lang="en-US" altLang="ru-RU" b="1">
                <a:solidFill>
                  <a:srgbClr val="FF3333"/>
                </a:solidFill>
                <a:cs typeface="+mn-cs"/>
              </a:rPr>
              <a:t>NA62</a:t>
            </a:r>
          </a:p>
        </p:txBody>
      </p:sp>
    </p:spTree>
    <p:extLst>
      <p:ext uri="{BB962C8B-B14F-4D97-AF65-F5344CB8AC3E}">
        <p14:creationId xmlns:p14="http://schemas.microsoft.com/office/powerpoint/2010/main" val="18948248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Изображение 6">
            <a:extLst>
              <a:ext uri="{FF2B5EF4-FFF2-40B4-BE49-F238E27FC236}">
                <a16:creationId xmlns:a16="http://schemas.microsoft.com/office/drawing/2014/main" id="{32D28FEE-B8BF-AF4D-AB12-5968DF5759F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12528" y="2058552"/>
            <a:ext cx="3883896" cy="3066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0" name="Rectangle 3">
            <a:extLst>
              <a:ext uri="{FF2B5EF4-FFF2-40B4-BE49-F238E27FC236}">
                <a16:creationId xmlns:a16="http://schemas.microsoft.com/office/drawing/2014/main" id="{F141360D-6157-F74D-970E-F7B827A4625B}"/>
              </a:ext>
            </a:extLst>
          </p:cNvPr>
          <p:cNvSpPr>
            <a:spLocks noGrp="1" noChangeArrowheads="1"/>
          </p:cNvSpPr>
          <p:nvPr>
            <p:ph type="title"/>
          </p:nvPr>
        </p:nvSpPr>
        <p:spPr>
          <a:xfrm>
            <a:off x="6653249" y="619711"/>
            <a:ext cx="2167197" cy="885537"/>
          </a:xfrm>
          <a:extLst>
            <a:ext uri="{91240B29-F687-4F45-9708-019B960494DF}">
              <a14:hiddenLine xmlns:a14="http://schemas.microsoft.com/office/drawing/2010/main" w="9525">
                <a:solidFill>
                  <a:srgbClr val="000000"/>
                </a:solidFill>
                <a:miter lim="800000"/>
                <a:headEnd/>
                <a:tailEnd/>
              </a14:hiddenLine>
            </a:ext>
          </a:extLst>
        </p:spPr>
        <p:txBody>
          <a:bodyPr vert="horz" wrap="square" lIns="91368" tIns="45684" rIns="91368" bIns="45684" numCol="1" anchor="t" anchorCtr="1" compatLnSpc="1">
            <a:prstTxWarp prst="textNoShape">
              <a:avLst/>
            </a:prstTxWarp>
          </a:bodyPr>
          <a:lstStyle/>
          <a:p>
            <a:pPr eaLnBrk="1" hangingPunct="1">
              <a:buFont typeface="Times New Roman" charset="0"/>
              <a:buNone/>
              <a:defRPr/>
            </a:pPr>
            <a:r>
              <a:rPr lang="en-US" altLang="ru-RU" sz="1800" dirty="0">
                <a:solidFill>
                  <a:srgbClr val="000090"/>
                </a:solidFill>
                <a:latin typeface="Arial Black" charset="0"/>
                <a:cs typeface="Geneva" charset="0"/>
              </a:rPr>
              <a:t>2016-18 runs: LDM search, </a:t>
            </a:r>
            <a:r>
              <a:rPr lang="en-US" altLang="ru-RU" sz="1800" dirty="0">
                <a:solidFill>
                  <a:srgbClr val="FF0000"/>
                </a:solidFill>
                <a:latin typeface="Arial Black" charset="0"/>
                <a:cs typeface="Geneva" charset="0"/>
              </a:rPr>
              <a:t>2.84x10</a:t>
            </a:r>
            <a:r>
              <a:rPr lang="en-US" altLang="ru-RU" sz="1800" baseline="30000" dirty="0">
                <a:solidFill>
                  <a:srgbClr val="FF0000"/>
                </a:solidFill>
                <a:latin typeface="Arial Black" charset="0"/>
                <a:cs typeface="Geneva" charset="0"/>
              </a:rPr>
              <a:t>11</a:t>
            </a:r>
            <a:r>
              <a:rPr lang="en-US" altLang="ru-RU" sz="1800" baseline="30000" dirty="0">
                <a:solidFill>
                  <a:srgbClr val="000090"/>
                </a:solidFill>
                <a:latin typeface="Arial Black" charset="0"/>
                <a:cs typeface="Geneva" charset="0"/>
              </a:rPr>
              <a:t> </a:t>
            </a:r>
            <a:r>
              <a:rPr lang="en-US" altLang="ru-RU" sz="1800" dirty="0">
                <a:solidFill>
                  <a:srgbClr val="000090"/>
                </a:solidFill>
                <a:latin typeface="Arial Black" charset="0"/>
                <a:cs typeface="Geneva" charset="0"/>
              </a:rPr>
              <a:t>EOT</a:t>
            </a:r>
          </a:p>
        </p:txBody>
      </p:sp>
      <p:pic>
        <p:nvPicPr>
          <p:cNvPr id="17411" name="Picture 12" descr="dark.jpg">
            <a:extLst>
              <a:ext uri="{FF2B5EF4-FFF2-40B4-BE49-F238E27FC236}">
                <a16:creationId xmlns:a16="http://schemas.microsoft.com/office/drawing/2014/main" id="{791DFD54-4C77-AA4D-B29E-4E70AD9D9F3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052689" y="764400"/>
            <a:ext cx="3196989" cy="553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2" name="Rectangle 9">
            <a:extLst>
              <a:ext uri="{FF2B5EF4-FFF2-40B4-BE49-F238E27FC236}">
                <a16:creationId xmlns:a16="http://schemas.microsoft.com/office/drawing/2014/main" id="{80F75617-35BA-3E4B-B4D3-93314AC4C0FA}"/>
              </a:ext>
            </a:extLst>
          </p:cNvPr>
          <p:cNvSpPr>
            <a:spLocks noChangeArrowheads="1"/>
          </p:cNvSpPr>
          <p:nvPr/>
        </p:nvSpPr>
        <p:spPr bwMode="auto">
          <a:xfrm>
            <a:off x="308784" y="1677073"/>
            <a:ext cx="4209807" cy="37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Geneva CY" charset="0"/>
                <a:ea typeface="ＭＳ Ｐゴシック" charset="-128"/>
              </a:defRPr>
            </a:lvl1pPr>
            <a:lvl2pPr marL="742950" indent="-285750">
              <a:defRPr sz="1600">
                <a:solidFill>
                  <a:schemeClr val="tx1"/>
                </a:solidFill>
                <a:latin typeface="Geneva CY" charset="0"/>
                <a:ea typeface="ＭＳ Ｐゴシック" charset="-128"/>
              </a:defRPr>
            </a:lvl2pPr>
            <a:lvl3pPr marL="1143000" indent="-228600">
              <a:defRPr sz="1600">
                <a:solidFill>
                  <a:schemeClr val="tx1"/>
                </a:solidFill>
                <a:latin typeface="Geneva CY" charset="0"/>
                <a:ea typeface="ＭＳ Ｐゴシック" charset="-128"/>
              </a:defRPr>
            </a:lvl3pPr>
            <a:lvl4pPr marL="1600200" indent="-228600">
              <a:defRPr sz="1600">
                <a:solidFill>
                  <a:schemeClr val="tx1"/>
                </a:solidFill>
                <a:latin typeface="Geneva CY" charset="0"/>
                <a:ea typeface="ＭＳ Ｐゴシック" charset="-128"/>
              </a:defRPr>
            </a:lvl4pPr>
            <a:lvl5pPr marL="2057400" indent="-228600">
              <a:defRPr sz="1600">
                <a:solidFill>
                  <a:schemeClr val="tx1"/>
                </a:solidFill>
                <a:latin typeface="Geneva CY" charset="0"/>
                <a:ea typeface="ＭＳ Ｐゴシック" charset="-128"/>
              </a:defRPr>
            </a:lvl5pPr>
            <a:lvl6pPr marL="2514600" indent="-228600" eaLnBrk="0" fontAlgn="base" hangingPunct="0">
              <a:spcBef>
                <a:spcPct val="0"/>
              </a:spcBef>
              <a:spcAft>
                <a:spcPct val="0"/>
              </a:spcAft>
              <a:defRPr sz="1600">
                <a:solidFill>
                  <a:schemeClr val="tx1"/>
                </a:solidFill>
                <a:latin typeface="Geneva CY" charset="0"/>
                <a:ea typeface="ＭＳ Ｐゴシック" charset="-128"/>
              </a:defRPr>
            </a:lvl6pPr>
            <a:lvl7pPr marL="2971800" indent="-228600" eaLnBrk="0" fontAlgn="base" hangingPunct="0">
              <a:spcBef>
                <a:spcPct val="0"/>
              </a:spcBef>
              <a:spcAft>
                <a:spcPct val="0"/>
              </a:spcAft>
              <a:defRPr sz="1600">
                <a:solidFill>
                  <a:schemeClr val="tx1"/>
                </a:solidFill>
                <a:latin typeface="Geneva CY" charset="0"/>
                <a:ea typeface="ＭＳ Ｐゴシック" charset="-128"/>
              </a:defRPr>
            </a:lvl7pPr>
            <a:lvl8pPr marL="3429000" indent="-228600" eaLnBrk="0" fontAlgn="base" hangingPunct="0">
              <a:spcBef>
                <a:spcPct val="0"/>
              </a:spcBef>
              <a:spcAft>
                <a:spcPct val="0"/>
              </a:spcAft>
              <a:defRPr sz="1600">
                <a:solidFill>
                  <a:schemeClr val="tx1"/>
                </a:solidFill>
                <a:latin typeface="Geneva CY" charset="0"/>
                <a:ea typeface="ＭＳ Ｐゴシック" charset="-128"/>
              </a:defRPr>
            </a:lvl8pPr>
            <a:lvl9pPr marL="3886200" indent="-228600" eaLnBrk="0" fontAlgn="base" hangingPunct="0">
              <a:spcBef>
                <a:spcPct val="0"/>
              </a:spcBef>
              <a:spcAft>
                <a:spcPct val="0"/>
              </a:spcAft>
              <a:defRPr sz="1600">
                <a:solidFill>
                  <a:schemeClr val="tx1"/>
                </a:solidFill>
                <a:latin typeface="Geneva CY" charset="0"/>
                <a:ea typeface="ＭＳ Ｐゴシック" charset="-128"/>
              </a:defRPr>
            </a:lvl9pPr>
          </a:lstStyle>
          <a:p>
            <a:pPr eaLnBrk="1">
              <a:lnSpc>
                <a:spcPct val="93000"/>
              </a:lnSpc>
              <a:buClr>
                <a:srgbClr val="000000"/>
              </a:buClr>
              <a:buSzPct val="100000"/>
              <a:buFont typeface="Times New Roman" charset="0"/>
              <a:buNone/>
              <a:defRPr/>
            </a:pPr>
            <a:r>
              <a:rPr lang="en-US" altLang="ru-RU" sz="1999">
                <a:solidFill>
                  <a:srgbClr val="FF6600"/>
                </a:solidFill>
                <a:latin typeface="Times New Roman" charset="0"/>
                <a:ea typeface="MS Mincho" charset="-128"/>
              </a:rPr>
              <a:t>Best limits on </a:t>
            </a:r>
            <a:r>
              <a:rPr lang="en-US" altLang="ru-RU" sz="1999">
                <a:solidFill>
                  <a:srgbClr val="FF6600"/>
                </a:solidFill>
                <a:latin typeface="Symbol" charset="2"/>
                <a:ea typeface="MS Mincho" charset="-128"/>
              </a:rPr>
              <a:t>g </a:t>
            </a:r>
            <a:r>
              <a:rPr lang="mr-IN" altLang="ru-RU" sz="1999">
                <a:solidFill>
                  <a:srgbClr val="FF6600"/>
                </a:solidFill>
                <a:ea typeface="MS Mincho" charset="-128"/>
              </a:rPr>
              <a:t>–</a:t>
            </a:r>
            <a:r>
              <a:rPr lang="en-US" altLang="ru-RU" sz="1999">
                <a:solidFill>
                  <a:srgbClr val="FF6600"/>
                </a:solidFill>
                <a:ea typeface="MS Mincho" charset="-128"/>
              </a:rPr>
              <a:t> A´</a:t>
            </a:r>
            <a:r>
              <a:rPr lang="en-US" altLang="ru-RU" sz="1999">
                <a:solidFill>
                  <a:srgbClr val="FF6600"/>
                </a:solidFill>
                <a:latin typeface="Times New Roman" charset="0"/>
                <a:ea typeface="MS Mincho" charset="-128"/>
              </a:rPr>
              <a:t>mixing strentghs</a:t>
            </a:r>
            <a:endParaRPr lang="en-US" altLang="ru-RU" sz="1999">
              <a:solidFill>
                <a:srgbClr val="FF6600"/>
              </a:solidFill>
              <a:latin typeface="Times New Roman" charset="0"/>
            </a:endParaRPr>
          </a:p>
        </p:txBody>
      </p:sp>
      <p:pic>
        <p:nvPicPr>
          <p:cNvPr id="17413" name="Picture 2" descr="tldra-19-2-alpha_01-last.pdf">
            <a:extLst>
              <a:ext uri="{FF2B5EF4-FFF2-40B4-BE49-F238E27FC236}">
                <a16:creationId xmlns:a16="http://schemas.microsoft.com/office/drawing/2014/main" id="{55CC6C0C-89A3-F64E-A5FB-9FC07F6BF40A}"/>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800168" y="2211144"/>
            <a:ext cx="4340234" cy="2947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4" name="Rectangle 11">
            <a:extLst>
              <a:ext uri="{FF2B5EF4-FFF2-40B4-BE49-F238E27FC236}">
                <a16:creationId xmlns:a16="http://schemas.microsoft.com/office/drawing/2014/main" id="{EB0F3632-A288-7945-8C14-7E046729F435}"/>
              </a:ext>
            </a:extLst>
          </p:cNvPr>
          <p:cNvSpPr>
            <a:spLocks noChangeArrowheads="1"/>
          </p:cNvSpPr>
          <p:nvPr/>
        </p:nvSpPr>
        <p:spPr bwMode="auto">
          <a:xfrm>
            <a:off x="4667240" y="1708803"/>
            <a:ext cx="4467891" cy="37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Geneva CY" charset="0"/>
                <a:ea typeface="ＭＳ Ｐゴシック" charset="-128"/>
              </a:defRPr>
            </a:lvl1pPr>
            <a:lvl2pPr marL="742950" indent="-285750">
              <a:defRPr sz="1600">
                <a:solidFill>
                  <a:schemeClr val="tx1"/>
                </a:solidFill>
                <a:latin typeface="Geneva CY" charset="0"/>
                <a:ea typeface="ＭＳ Ｐゴシック" charset="-128"/>
              </a:defRPr>
            </a:lvl2pPr>
            <a:lvl3pPr marL="1143000" indent="-228600">
              <a:defRPr sz="1600">
                <a:solidFill>
                  <a:schemeClr val="tx1"/>
                </a:solidFill>
                <a:latin typeface="Geneva CY" charset="0"/>
                <a:ea typeface="ＭＳ Ｐゴシック" charset="-128"/>
              </a:defRPr>
            </a:lvl3pPr>
            <a:lvl4pPr marL="1600200" indent="-228600">
              <a:defRPr sz="1600">
                <a:solidFill>
                  <a:schemeClr val="tx1"/>
                </a:solidFill>
                <a:latin typeface="Geneva CY" charset="0"/>
                <a:ea typeface="ＭＳ Ｐゴシック" charset="-128"/>
              </a:defRPr>
            </a:lvl4pPr>
            <a:lvl5pPr marL="2057400" indent="-228600">
              <a:defRPr sz="1600">
                <a:solidFill>
                  <a:schemeClr val="tx1"/>
                </a:solidFill>
                <a:latin typeface="Geneva CY" charset="0"/>
                <a:ea typeface="ＭＳ Ｐゴシック" charset="-128"/>
              </a:defRPr>
            </a:lvl5pPr>
            <a:lvl6pPr marL="2514600" indent="-228600" eaLnBrk="0" fontAlgn="base" hangingPunct="0">
              <a:spcBef>
                <a:spcPct val="0"/>
              </a:spcBef>
              <a:spcAft>
                <a:spcPct val="0"/>
              </a:spcAft>
              <a:defRPr sz="1600">
                <a:solidFill>
                  <a:schemeClr val="tx1"/>
                </a:solidFill>
                <a:latin typeface="Geneva CY" charset="0"/>
                <a:ea typeface="ＭＳ Ｐゴシック" charset="-128"/>
              </a:defRPr>
            </a:lvl6pPr>
            <a:lvl7pPr marL="2971800" indent="-228600" eaLnBrk="0" fontAlgn="base" hangingPunct="0">
              <a:spcBef>
                <a:spcPct val="0"/>
              </a:spcBef>
              <a:spcAft>
                <a:spcPct val="0"/>
              </a:spcAft>
              <a:defRPr sz="1600">
                <a:solidFill>
                  <a:schemeClr val="tx1"/>
                </a:solidFill>
                <a:latin typeface="Geneva CY" charset="0"/>
                <a:ea typeface="ＭＳ Ｐゴシック" charset="-128"/>
              </a:defRPr>
            </a:lvl7pPr>
            <a:lvl8pPr marL="3429000" indent="-228600" eaLnBrk="0" fontAlgn="base" hangingPunct="0">
              <a:spcBef>
                <a:spcPct val="0"/>
              </a:spcBef>
              <a:spcAft>
                <a:spcPct val="0"/>
              </a:spcAft>
              <a:defRPr sz="1600">
                <a:solidFill>
                  <a:schemeClr val="tx1"/>
                </a:solidFill>
                <a:latin typeface="Geneva CY" charset="0"/>
                <a:ea typeface="ＭＳ Ｐゴシック" charset="-128"/>
              </a:defRPr>
            </a:lvl8pPr>
            <a:lvl9pPr marL="3886200" indent="-228600" eaLnBrk="0" fontAlgn="base" hangingPunct="0">
              <a:spcBef>
                <a:spcPct val="0"/>
              </a:spcBef>
              <a:spcAft>
                <a:spcPct val="0"/>
              </a:spcAft>
              <a:defRPr sz="1600">
                <a:solidFill>
                  <a:schemeClr val="tx1"/>
                </a:solidFill>
                <a:latin typeface="Geneva CY" charset="0"/>
                <a:ea typeface="ＭＳ Ｐゴシック" charset="-128"/>
              </a:defRPr>
            </a:lvl9pPr>
          </a:lstStyle>
          <a:p>
            <a:pPr algn="ctr" eaLnBrk="1">
              <a:lnSpc>
                <a:spcPct val="93000"/>
              </a:lnSpc>
              <a:buClr>
                <a:srgbClr val="000000"/>
              </a:buClr>
              <a:buSzPct val="100000"/>
              <a:buFont typeface="Times New Roman" charset="0"/>
              <a:buNone/>
              <a:defRPr/>
            </a:pPr>
            <a:r>
              <a:rPr lang="en-US" altLang="ru-RU" sz="1999" dirty="0">
                <a:solidFill>
                  <a:srgbClr val="FF6600"/>
                </a:solidFill>
                <a:latin typeface="Times New Roman" charset="0"/>
                <a:ea typeface="MS Mincho" charset="-128"/>
              </a:rPr>
              <a:t>First probing of scalar LDM: </a:t>
            </a:r>
            <a:r>
              <a:rPr lang="en-US" altLang="ru-RU" sz="1999" dirty="0">
                <a:solidFill>
                  <a:srgbClr val="FF6600"/>
                </a:solidFill>
              </a:rPr>
              <a:t>m</a:t>
            </a:r>
            <a:r>
              <a:rPr lang="en-US" altLang="ru-RU" sz="1999" baseline="-25000" dirty="0">
                <a:solidFill>
                  <a:srgbClr val="FF6600"/>
                </a:solidFill>
              </a:rPr>
              <a:t>A´ </a:t>
            </a:r>
            <a:r>
              <a:rPr lang="en-US" altLang="ru-RU" sz="1999" dirty="0">
                <a:solidFill>
                  <a:srgbClr val="FF6600"/>
                </a:solidFill>
              </a:rPr>
              <a:t>= 3m</a:t>
            </a:r>
            <a:r>
              <a:rPr lang="en-US" altLang="ru-RU" sz="1999" baseline="-25000" dirty="0">
                <a:solidFill>
                  <a:srgbClr val="FF6600"/>
                </a:solidFill>
                <a:latin typeface="Symbol" charset="2"/>
              </a:rPr>
              <a:t>c</a:t>
            </a:r>
            <a:endParaRPr lang="en-US" altLang="ru-RU" sz="1999" dirty="0">
              <a:solidFill>
                <a:srgbClr val="FF6600"/>
              </a:solidFill>
              <a:latin typeface="Symbol" charset="2"/>
            </a:endParaRPr>
          </a:p>
        </p:txBody>
      </p:sp>
      <p:sp>
        <p:nvSpPr>
          <p:cNvPr id="32775" name="Rectangle 17">
            <a:extLst>
              <a:ext uri="{FF2B5EF4-FFF2-40B4-BE49-F238E27FC236}">
                <a16:creationId xmlns:a16="http://schemas.microsoft.com/office/drawing/2014/main" id="{266291D8-B637-0B41-AB2F-48B39D92C571}"/>
              </a:ext>
            </a:extLst>
          </p:cNvPr>
          <p:cNvSpPr>
            <a:spLocks noChangeArrowheads="1"/>
          </p:cNvSpPr>
          <p:nvPr/>
        </p:nvSpPr>
        <p:spPr bwMode="auto">
          <a:xfrm>
            <a:off x="844062" y="5225495"/>
            <a:ext cx="7793501" cy="1428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a:spAutoFit/>
          </a:bodyPr>
          <a:lstStyle>
            <a:lvl1pPr>
              <a:defRPr sz="1600">
                <a:solidFill>
                  <a:schemeClr val="tx1"/>
                </a:solidFill>
                <a:latin typeface="Geneva CY" charset="0"/>
                <a:ea typeface="ＭＳ Ｐゴシック" charset="-128"/>
              </a:defRPr>
            </a:lvl1pPr>
            <a:lvl2pPr marL="742950" indent="-285750">
              <a:defRPr sz="1600">
                <a:solidFill>
                  <a:schemeClr val="tx1"/>
                </a:solidFill>
                <a:latin typeface="Geneva CY" charset="0"/>
                <a:ea typeface="ＭＳ Ｐゴシック" charset="-128"/>
              </a:defRPr>
            </a:lvl2pPr>
            <a:lvl3pPr marL="1143000" indent="-228600">
              <a:defRPr sz="1600">
                <a:solidFill>
                  <a:schemeClr val="tx1"/>
                </a:solidFill>
                <a:latin typeface="Geneva CY" charset="0"/>
                <a:ea typeface="ＭＳ Ｐゴシック" charset="-128"/>
              </a:defRPr>
            </a:lvl3pPr>
            <a:lvl4pPr marL="1600200" indent="-228600">
              <a:defRPr sz="1600">
                <a:solidFill>
                  <a:schemeClr val="tx1"/>
                </a:solidFill>
                <a:latin typeface="Geneva CY" charset="0"/>
                <a:ea typeface="ＭＳ Ｐゴシック" charset="-128"/>
              </a:defRPr>
            </a:lvl4pPr>
            <a:lvl5pPr marL="2057400" indent="-228600">
              <a:defRPr sz="1600">
                <a:solidFill>
                  <a:schemeClr val="tx1"/>
                </a:solidFill>
                <a:latin typeface="Geneva CY" charset="0"/>
                <a:ea typeface="ＭＳ Ｐゴシック" charset="-128"/>
              </a:defRPr>
            </a:lvl5pPr>
            <a:lvl6pPr marL="2514600" indent="-228600" eaLnBrk="0" fontAlgn="base" hangingPunct="0">
              <a:spcBef>
                <a:spcPct val="0"/>
              </a:spcBef>
              <a:spcAft>
                <a:spcPct val="0"/>
              </a:spcAft>
              <a:defRPr sz="1600">
                <a:solidFill>
                  <a:schemeClr val="tx1"/>
                </a:solidFill>
                <a:latin typeface="Geneva CY" charset="0"/>
                <a:ea typeface="ＭＳ Ｐゴシック" charset="-128"/>
              </a:defRPr>
            </a:lvl6pPr>
            <a:lvl7pPr marL="2971800" indent="-228600" eaLnBrk="0" fontAlgn="base" hangingPunct="0">
              <a:spcBef>
                <a:spcPct val="0"/>
              </a:spcBef>
              <a:spcAft>
                <a:spcPct val="0"/>
              </a:spcAft>
              <a:defRPr sz="1600">
                <a:solidFill>
                  <a:schemeClr val="tx1"/>
                </a:solidFill>
                <a:latin typeface="Geneva CY" charset="0"/>
                <a:ea typeface="ＭＳ Ｐゴシック" charset="-128"/>
              </a:defRPr>
            </a:lvl7pPr>
            <a:lvl8pPr marL="3429000" indent="-228600" eaLnBrk="0" fontAlgn="base" hangingPunct="0">
              <a:spcBef>
                <a:spcPct val="0"/>
              </a:spcBef>
              <a:spcAft>
                <a:spcPct val="0"/>
              </a:spcAft>
              <a:defRPr sz="1600">
                <a:solidFill>
                  <a:schemeClr val="tx1"/>
                </a:solidFill>
                <a:latin typeface="Geneva CY" charset="0"/>
                <a:ea typeface="ＭＳ Ｐゴシック" charset="-128"/>
              </a:defRPr>
            </a:lvl8pPr>
            <a:lvl9pPr marL="3886200" indent="-228600" eaLnBrk="0" fontAlgn="base" hangingPunct="0">
              <a:spcBef>
                <a:spcPct val="0"/>
              </a:spcBef>
              <a:spcAft>
                <a:spcPct val="0"/>
              </a:spcAft>
              <a:defRPr sz="1600">
                <a:solidFill>
                  <a:schemeClr val="tx1"/>
                </a:solidFill>
                <a:latin typeface="Geneva CY" charset="0"/>
                <a:ea typeface="ＭＳ Ｐゴシック" charset="-128"/>
              </a:defRPr>
            </a:lvl9pPr>
          </a:lstStyle>
          <a:p>
            <a:pPr algn="ctr" eaLnBrk="1">
              <a:lnSpc>
                <a:spcPct val="120000"/>
              </a:lnSpc>
              <a:buClr>
                <a:schemeClr val="tx1"/>
              </a:buClr>
              <a:buSzPct val="130000"/>
              <a:buFont typeface="Times New Roman" charset="0"/>
              <a:buNone/>
              <a:defRPr/>
            </a:pPr>
            <a:r>
              <a:rPr lang="en-US" altLang="ru-RU" sz="1800" b="1" dirty="0">
                <a:solidFill>
                  <a:srgbClr val="3F30D5"/>
                </a:solidFill>
              </a:rPr>
              <a:t>With ~3x10</a:t>
            </a:r>
            <a:r>
              <a:rPr lang="en-US" altLang="ru-RU" sz="1800" b="1" baseline="30000" dirty="0">
                <a:solidFill>
                  <a:srgbClr val="3F30D5"/>
                </a:solidFill>
              </a:rPr>
              <a:t>11  </a:t>
            </a:r>
            <a:r>
              <a:rPr lang="en-US" altLang="ru-RU" sz="1800" b="1" dirty="0">
                <a:solidFill>
                  <a:srgbClr val="3F30D5"/>
                </a:solidFill>
              </a:rPr>
              <a:t>EOT NA64 superseded bounds from LSND, </a:t>
            </a:r>
            <a:r>
              <a:rPr lang="en-US" altLang="ru-RU" sz="1800" b="1" dirty="0" err="1">
                <a:solidFill>
                  <a:srgbClr val="3F30D5"/>
                </a:solidFill>
              </a:rPr>
              <a:t>MiniBooNE</a:t>
            </a:r>
            <a:r>
              <a:rPr lang="en-US" altLang="ru-RU" sz="1800" b="1" dirty="0">
                <a:solidFill>
                  <a:srgbClr val="3F30D5"/>
                </a:solidFill>
              </a:rPr>
              <a:t>,  and SLAC, obtained with  ~10</a:t>
            </a:r>
            <a:r>
              <a:rPr lang="en-US" altLang="ru-RU" sz="1800" b="1" baseline="30000" dirty="0">
                <a:solidFill>
                  <a:srgbClr val="3F30D5"/>
                </a:solidFill>
              </a:rPr>
              <a:t>22</a:t>
            </a:r>
            <a:r>
              <a:rPr lang="en-US" altLang="ru-RU" sz="1800" b="1" dirty="0">
                <a:solidFill>
                  <a:srgbClr val="3F30D5"/>
                </a:solidFill>
              </a:rPr>
              <a:t>, 10</a:t>
            </a:r>
            <a:r>
              <a:rPr lang="en-US" altLang="ru-RU" sz="1800" b="1" baseline="30000" dirty="0">
                <a:solidFill>
                  <a:srgbClr val="3F30D5"/>
                </a:solidFill>
              </a:rPr>
              <a:t>20</a:t>
            </a:r>
            <a:r>
              <a:rPr lang="en-US" altLang="ru-RU" sz="1800" b="1" dirty="0">
                <a:solidFill>
                  <a:srgbClr val="3F30D5"/>
                </a:solidFill>
              </a:rPr>
              <a:t> POT and 10</a:t>
            </a:r>
            <a:r>
              <a:rPr lang="en-US" altLang="ru-RU" sz="1800" b="1" baseline="30000" dirty="0">
                <a:solidFill>
                  <a:srgbClr val="3F30D5"/>
                </a:solidFill>
              </a:rPr>
              <a:t>19</a:t>
            </a:r>
            <a:r>
              <a:rPr lang="en-US" altLang="ru-RU" sz="1800" b="1" dirty="0">
                <a:solidFill>
                  <a:srgbClr val="3F30D5"/>
                </a:solidFill>
              </a:rPr>
              <a:t> EOT! </a:t>
            </a:r>
          </a:p>
          <a:p>
            <a:pPr algn="ctr" eaLnBrk="1">
              <a:lnSpc>
                <a:spcPct val="120000"/>
              </a:lnSpc>
              <a:buClr>
                <a:schemeClr val="tx1"/>
              </a:buClr>
              <a:buSzPct val="130000"/>
              <a:buFont typeface="Times New Roman" charset="0"/>
              <a:buNone/>
              <a:defRPr/>
            </a:pPr>
            <a:r>
              <a:rPr lang="en-US" altLang="ru-RU" sz="1800" b="1" dirty="0">
                <a:solidFill>
                  <a:srgbClr val="3F30D5"/>
                </a:solidFill>
              </a:rPr>
              <a:t>With ~5x10</a:t>
            </a:r>
            <a:r>
              <a:rPr lang="en-US" altLang="ru-RU" sz="1800" b="1" baseline="30000" dirty="0">
                <a:solidFill>
                  <a:srgbClr val="3F30D5"/>
                </a:solidFill>
              </a:rPr>
              <a:t>12  </a:t>
            </a:r>
            <a:r>
              <a:rPr lang="en-US" altLang="ru-RU" sz="1800" b="1" dirty="0">
                <a:solidFill>
                  <a:srgbClr val="3F30D5"/>
                </a:solidFill>
              </a:rPr>
              <a:t>EOT, planned in 2021-2022, NA64 will cover almost the full parameter space !</a:t>
            </a:r>
            <a:r>
              <a:rPr lang="en-US" altLang="ru-RU" sz="1999" b="1" dirty="0">
                <a:solidFill>
                  <a:srgbClr val="3F30D5"/>
                </a:solidFill>
              </a:rPr>
              <a:t> </a:t>
            </a:r>
          </a:p>
        </p:txBody>
      </p:sp>
      <p:sp>
        <p:nvSpPr>
          <p:cNvPr id="32776" name="Rectangle 1">
            <a:extLst>
              <a:ext uri="{FF2B5EF4-FFF2-40B4-BE49-F238E27FC236}">
                <a16:creationId xmlns:a16="http://schemas.microsoft.com/office/drawing/2014/main" id="{E5EBD832-B663-E84B-9A61-9A900E15843B}"/>
              </a:ext>
            </a:extLst>
          </p:cNvPr>
          <p:cNvSpPr>
            <a:spLocks noChangeArrowheads="1"/>
          </p:cNvSpPr>
          <p:nvPr/>
        </p:nvSpPr>
        <p:spPr bwMode="auto">
          <a:xfrm rot="20040645">
            <a:off x="6116286" y="3589642"/>
            <a:ext cx="2810174" cy="738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Geneva CY" charset="0"/>
                <a:ea typeface="ＭＳ Ｐゴシック" charset="-128"/>
              </a:defRPr>
            </a:lvl1pPr>
            <a:lvl2pPr marL="742950" indent="-285750">
              <a:defRPr sz="1600">
                <a:solidFill>
                  <a:schemeClr val="tx1"/>
                </a:solidFill>
                <a:latin typeface="Geneva CY" charset="0"/>
                <a:ea typeface="ＭＳ Ｐゴシック" charset="-128"/>
              </a:defRPr>
            </a:lvl2pPr>
            <a:lvl3pPr marL="1143000" indent="-228600">
              <a:defRPr sz="1600">
                <a:solidFill>
                  <a:schemeClr val="tx1"/>
                </a:solidFill>
                <a:latin typeface="Geneva CY" charset="0"/>
                <a:ea typeface="ＭＳ Ｐゴシック" charset="-128"/>
              </a:defRPr>
            </a:lvl3pPr>
            <a:lvl4pPr marL="1600200" indent="-228600">
              <a:defRPr sz="1600">
                <a:solidFill>
                  <a:schemeClr val="tx1"/>
                </a:solidFill>
                <a:latin typeface="Geneva CY" charset="0"/>
                <a:ea typeface="ＭＳ Ｐゴシック" charset="-128"/>
              </a:defRPr>
            </a:lvl4pPr>
            <a:lvl5pPr marL="2057400" indent="-228600">
              <a:defRPr sz="1600">
                <a:solidFill>
                  <a:schemeClr val="tx1"/>
                </a:solidFill>
                <a:latin typeface="Geneva CY" charset="0"/>
                <a:ea typeface="ＭＳ Ｐゴシック" charset="-128"/>
              </a:defRPr>
            </a:lvl5pPr>
            <a:lvl6pPr marL="2514600" indent="-228600" eaLnBrk="0" fontAlgn="base" hangingPunct="0">
              <a:spcBef>
                <a:spcPct val="0"/>
              </a:spcBef>
              <a:spcAft>
                <a:spcPct val="0"/>
              </a:spcAft>
              <a:defRPr sz="1600">
                <a:solidFill>
                  <a:schemeClr val="tx1"/>
                </a:solidFill>
                <a:latin typeface="Geneva CY" charset="0"/>
                <a:ea typeface="ＭＳ Ｐゴシック" charset="-128"/>
              </a:defRPr>
            </a:lvl6pPr>
            <a:lvl7pPr marL="2971800" indent="-228600" eaLnBrk="0" fontAlgn="base" hangingPunct="0">
              <a:spcBef>
                <a:spcPct val="0"/>
              </a:spcBef>
              <a:spcAft>
                <a:spcPct val="0"/>
              </a:spcAft>
              <a:defRPr sz="1600">
                <a:solidFill>
                  <a:schemeClr val="tx1"/>
                </a:solidFill>
                <a:latin typeface="Geneva CY" charset="0"/>
                <a:ea typeface="ＭＳ Ｐゴシック" charset="-128"/>
              </a:defRPr>
            </a:lvl7pPr>
            <a:lvl8pPr marL="3429000" indent="-228600" eaLnBrk="0" fontAlgn="base" hangingPunct="0">
              <a:spcBef>
                <a:spcPct val="0"/>
              </a:spcBef>
              <a:spcAft>
                <a:spcPct val="0"/>
              </a:spcAft>
              <a:defRPr sz="1600">
                <a:solidFill>
                  <a:schemeClr val="tx1"/>
                </a:solidFill>
                <a:latin typeface="Geneva CY" charset="0"/>
                <a:ea typeface="ＭＳ Ｐゴシック" charset="-128"/>
              </a:defRPr>
            </a:lvl8pPr>
            <a:lvl9pPr marL="3886200" indent="-228600" eaLnBrk="0" fontAlgn="base" hangingPunct="0">
              <a:spcBef>
                <a:spcPct val="0"/>
              </a:spcBef>
              <a:spcAft>
                <a:spcPct val="0"/>
              </a:spcAft>
              <a:defRPr sz="1600">
                <a:solidFill>
                  <a:schemeClr val="tx1"/>
                </a:solidFill>
                <a:latin typeface="Geneva CY" charset="0"/>
                <a:ea typeface="ＭＳ Ｐゴシック" charset="-128"/>
              </a:defRPr>
            </a:lvl9pPr>
          </a:lstStyle>
          <a:p>
            <a:pPr eaLnBrk="1">
              <a:lnSpc>
                <a:spcPct val="120000"/>
              </a:lnSpc>
              <a:buClr>
                <a:schemeClr val="tx1"/>
              </a:buClr>
              <a:buSzPct val="130000"/>
              <a:buFont typeface="Times New Roman" charset="0"/>
              <a:buNone/>
              <a:defRPr/>
            </a:pPr>
            <a:r>
              <a:rPr lang="en-US" altLang="ru-RU" sz="1199" dirty="0">
                <a:solidFill>
                  <a:srgbClr val="3366FF"/>
                </a:solidFill>
              </a:rPr>
              <a:t>Favored (y, m</a:t>
            </a:r>
            <a:r>
              <a:rPr lang="en-US" altLang="ru-RU" sz="1199" baseline="-25000" dirty="0">
                <a:solidFill>
                  <a:srgbClr val="3366FF"/>
                </a:solidFill>
                <a:latin typeface="Symbol" charset="2"/>
              </a:rPr>
              <a:t>c</a:t>
            </a:r>
            <a:r>
              <a:rPr lang="en-US" altLang="ru-RU" sz="1199" dirty="0">
                <a:solidFill>
                  <a:srgbClr val="3366FF"/>
                </a:solidFill>
              </a:rPr>
              <a:t>) for observed </a:t>
            </a:r>
          </a:p>
          <a:p>
            <a:pPr eaLnBrk="1">
              <a:lnSpc>
                <a:spcPct val="120000"/>
              </a:lnSpc>
              <a:buClr>
                <a:schemeClr val="tx1"/>
              </a:buClr>
              <a:buSzPct val="130000"/>
              <a:buFont typeface="Times New Roman" charset="0"/>
              <a:buNone/>
              <a:defRPr/>
            </a:pPr>
            <a:r>
              <a:rPr lang="en-US" altLang="ru-RU" sz="1199" dirty="0">
                <a:solidFill>
                  <a:srgbClr val="3366FF"/>
                </a:solidFill>
              </a:rPr>
              <a:t>relic DM density for the scalar,</a:t>
            </a:r>
          </a:p>
          <a:p>
            <a:pPr eaLnBrk="1">
              <a:lnSpc>
                <a:spcPct val="120000"/>
              </a:lnSpc>
              <a:buClr>
                <a:schemeClr val="tx1"/>
              </a:buClr>
              <a:buSzPct val="130000"/>
              <a:buFont typeface="Times New Roman" charset="0"/>
              <a:buNone/>
              <a:defRPr/>
            </a:pPr>
            <a:r>
              <a:rPr lang="en-US" altLang="ru-RU" sz="1199" dirty="0">
                <a:solidFill>
                  <a:srgbClr val="3366FF"/>
                </a:solidFill>
              </a:rPr>
              <a:t>pseudo-Dirac and Majorana type.</a:t>
            </a:r>
            <a:r>
              <a:rPr lang="en-US" altLang="ja-JP" sz="1199" dirty="0">
                <a:solidFill>
                  <a:srgbClr val="3366FF"/>
                </a:solidFill>
                <a:latin typeface="Geneva" charset="0"/>
              </a:rPr>
              <a:t> </a:t>
            </a:r>
          </a:p>
        </p:txBody>
      </p:sp>
      <p:sp>
        <p:nvSpPr>
          <p:cNvPr id="2" name="TextBox 1">
            <a:extLst>
              <a:ext uri="{FF2B5EF4-FFF2-40B4-BE49-F238E27FC236}">
                <a16:creationId xmlns:a16="http://schemas.microsoft.com/office/drawing/2014/main" id="{FB4262B9-F8C4-4D4B-AB4C-03077FC45A40}"/>
              </a:ext>
            </a:extLst>
          </p:cNvPr>
          <p:cNvSpPr txBox="1"/>
          <p:nvPr/>
        </p:nvSpPr>
        <p:spPr>
          <a:xfrm>
            <a:off x="689317" y="113266"/>
            <a:ext cx="8209620" cy="461665"/>
          </a:xfrm>
          <a:prstGeom prst="rect">
            <a:avLst/>
          </a:prstGeom>
          <a:noFill/>
        </p:spPr>
        <p:txBody>
          <a:bodyPr wrap="none" rtlCol="0">
            <a:spAutoFit/>
          </a:bodyPr>
          <a:lstStyle/>
          <a:p>
            <a:r>
              <a:rPr lang="en-US" sz="2400" b="1" dirty="0"/>
              <a:t>NA64 </a:t>
            </a:r>
            <a:r>
              <a:rPr lang="en-US" sz="2200" dirty="0"/>
              <a:t>is designed to probe Light Dark Matter in missing energy events </a:t>
            </a:r>
            <a:endParaRPr lang="ru-RU" sz="2200" dirty="0"/>
          </a:p>
        </p:txBody>
      </p:sp>
    </p:spTree>
    <p:extLst>
      <p:ext uri="{BB962C8B-B14F-4D97-AF65-F5344CB8AC3E}">
        <p14:creationId xmlns:p14="http://schemas.microsoft.com/office/powerpoint/2010/main" val="153018319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Text Box 2">
            <a:extLst>
              <a:ext uri="{FF2B5EF4-FFF2-40B4-BE49-F238E27FC236}">
                <a16:creationId xmlns:a16="http://schemas.microsoft.com/office/drawing/2014/main" id="{D249B05F-EE00-AF4B-BEB7-EB9CE8695E1B}"/>
              </a:ext>
            </a:extLst>
          </p:cNvPr>
          <p:cNvSpPr txBox="1">
            <a:spLocks noChangeArrowheads="1"/>
          </p:cNvSpPr>
          <p:nvPr/>
        </p:nvSpPr>
        <p:spPr bwMode="auto">
          <a:xfrm>
            <a:off x="216653" y="870926"/>
            <a:ext cx="184731" cy="435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Geneva CY" charset="0"/>
                <a:ea typeface="ＭＳ Ｐゴシック" charset="-128"/>
              </a:defRPr>
            </a:lvl1pPr>
            <a:lvl2pPr marL="742950" indent="-285750">
              <a:defRPr sz="1600">
                <a:solidFill>
                  <a:schemeClr val="tx1"/>
                </a:solidFill>
                <a:latin typeface="Geneva CY" charset="0"/>
                <a:ea typeface="ＭＳ Ｐゴシック" charset="-128"/>
              </a:defRPr>
            </a:lvl2pPr>
            <a:lvl3pPr marL="1143000" indent="-228600">
              <a:defRPr sz="1600">
                <a:solidFill>
                  <a:schemeClr val="tx1"/>
                </a:solidFill>
                <a:latin typeface="Geneva CY" charset="0"/>
                <a:ea typeface="ＭＳ Ｐゴシック" charset="-128"/>
              </a:defRPr>
            </a:lvl3pPr>
            <a:lvl4pPr marL="1600200" indent="-228600">
              <a:defRPr sz="1600">
                <a:solidFill>
                  <a:schemeClr val="tx1"/>
                </a:solidFill>
                <a:latin typeface="Geneva CY" charset="0"/>
                <a:ea typeface="ＭＳ Ｐゴシック" charset="-128"/>
              </a:defRPr>
            </a:lvl4pPr>
            <a:lvl5pPr marL="2057400" indent="-228600">
              <a:defRPr sz="1600">
                <a:solidFill>
                  <a:schemeClr val="tx1"/>
                </a:solidFill>
                <a:latin typeface="Geneva CY" charset="0"/>
                <a:ea typeface="ＭＳ Ｐゴシック" charset="-128"/>
              </a:defRPr>
            </a:lvl5pPr>
            <a:lvl6pPr marL="2514600" indent="-228600" eaLnBrk="0" fontAlgn="base" hangingPunct="0">
              <a:spcBef>
                <a:spcPct val="0"/>
              </a:spcBef>
              <a:spcAft>
                <a:spcPct val="0"/>
              </a:spcAft>
              <a:defRPr sz="1600">
                <a:solidFill>
                  <a:schemeClr val="tx1"/>
                </a:solidFill>
                <a:latin typeface="Geneva CY" charset="0"/>
                <a:ea typeface="ＭＳ Ｐゴシック" charset="-128"/>
              </a:defRPr>
            </a:lvl6pPr>
            <a:lvl7pPr marL="2971800" indent="-228600" eaLnBrk="0" fontAlgn="base" hangingPunct="0">
              <a:spcBef>
                <a:spcPct val="0"/>
              </a:spcBef>
              <a:spcAft>
                <a:spcPct val="0"/>
              </a:spcAft>
              <a:defRPr sz="1600">
                <a:solidFill>
                  <a:schemeClr val="tx1"/>
                </a:solidFill>
                <a:latin typeface="Geneva CY" charset="0"/>
                <a:ea typeface="ＭＳ Ｐゴシック" charset="-128"/>
              </a:defRPr>
            </a:lvl7pPr>
            <a:lvl8pPr marL="3429000" indent="-228600" eaLnBrk="0" fontAlgn="base" hangingPunct="0">
              <a:spcBef>
                <a:spcPct val="0"/>
              </a:spcBef>
              <a:spcAft>
                <a:spcPct val="0"/>
              </a:spcAft>
              <a:defRPr sz="1600">
                <a:solidFill>
                  <a:schemeClr val="tx1"/>
                </a:solidFill>
                <a:latin typeface="Geneva CY" charset="0"/>
                <a:ea typeface="ＭＳ Ｐゴシック" charset="-128"/>
              </a:defRPr>
            </a:lvl8pPr>
            <a:lvl9pPr marL="3886200" indent="-228600" eaLnBrk="0" fontAlgn="base" hangingPunct="0">
              <a:spcBef>
                <a:spcPct val="0"/>
              </a:spcBef>
              <a:spcAft>
                <a:spcPct val="0"/>
              </a:spcAft>
              <a:defRPr sz="1600">
                <a:solidFill>
                  <a:schemeClr val="tx1"/>
                </a:solidFill>
                <a:latin typeface="Geneva CY" charset="0"/>
                <a:ea typeface="ＭＳ Ｐゴシック" charset="-128"/>
              </a:defRPr>
            </a:lvl9pPr>
          </a:lstStyle>
          <a:p>
            <a:pPr eaLnBrk="1">
              <a:lnSpc>
                <a:spcPct val="93000"/>
              </a:lnSpc>
              <a:buClr>
                <a:srgbClr val="000000"/>
              </a:buClr>
              <a:buSzPct val="100000"/>
              <a:buFont typeface="Times New Roman" charset="0"/>
              <a:buNone/>
              <a:defRPr/>
            </a:pPr>
            <a:endParaRPr lang="ru-RU" altLang="ru-RU" sz="2398"/>
          </a:p>
        </p:txBody>
      </p:sp>
      <p:sp>
        <p:nvSpPr>
          <p:cNvPr id="34818" name="Rectangle 3">
            <a:extLst>
              <a:ext uri="{FF2B5EF4-FFF2-40B4-BE49-F238E27FC236}">
                <a16:creationId xmlns:a16="http://schemas.microsoft.com/office/drawing/2014/main" id="{D9F49257-A597-AB49-B13A-5D4C7D89FE23}"/>
              </a:ext>
            </a:extLst>
          </p:cNvPr>
          <p:cNvSpPr>
            <a:spLocks noGrp="1" noChangeArrowheads="1"/>
          </p:cNvSpPr>
          <p:nvPr>
            <p:ph type="title"/>
          </p:nvPr>
        </p:nvSpPr>
        <p:spPr>
          <a:xfrm>
            <a:off x="688823" y="231768"/>
            <a:ext cx="7537466" cy="532632"/>
          </a:xfrm>
          <a:extLst>
            <a:ext uri="{91240B29-F687-4F45-9708-019B960494DF}">
              <a14:hiddenLine xmlns:a14="http://schemas.microsoft.com/office/drawing/2010/main" w="9525">
                <a:solidFill>
                  <a:srgbClr val="000000"/>
                </a:solidFill>
                <a:miter lim="800000"/>
                <a:headEnd/>
                <a:tailEnd/>
              </a14:hiddenLine>
            </a:ext>
          </a:extLst>
        </p:spPr>
        <p:txBody>
          <a:bodyPr vert="horz" wrap="square" lIns="91368" tIns="45684" rIns="91368" bIns="45684" numCol="1" anchor="t" anchorCtr="1" compatLnSpc="1">
            <a:prstTxWarp prst="textNoShape">
              <a:avLst/>
            </a:prstTxWarp>
          </a:bodyPr>
          <a:lstStyle/>
          <a:p>
            <a:pPr algn="l" eaLnBrk="1" hangingPunct="1"/>
            <a:r>
              <a:rPr lang="en-US" altLang="ru-RU" sz="2358">
                <a:solidFill>
                  <a:srgbClr val="000090"/>
                </a:solidFill>
                <a:latin typeface="Arial Black" panose="020B0604020202020204" pitchFamily="34" charset="0"/>
                <a:ea typeface="Geneva" panose="020B0503030404040204" pitchFamily="34" charset="0"/>
                <a:cs typeface="Geneva" panose="020B0503030404040204" pitchFamily="34" charset="0"/>
              </a:rPr>
              <a:t>A´, X17-&gt;e+e- decay search in 2017-18 runs </a:t>
            </a:r>
          </a:p>
        </p:txBody>
      </p:sp>
      <p:pic>
        <p:nvPicPr>
          <p:cNvPr id="18435" name="Изображение 1">
            <a:extLst>
              <a:ext uri="{FF2B5EF4-FFF2-40B4-BE49-F238E27FC236}">
                <a16:creationId xmlns:a16="http://schemas.microsoft.com/office/drawing/2014/main" id="{93FA531F-833F-FA40-BAAC-8F46D83CA6A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926848" y="2896368"/>
            <a:ext cx="4187642" cy="39587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6" name="Изображение 12">
            <a:extLst>
              <a:ext uri="{FF2B5EF4-FFF2-40B4-BE49-F238E27FC236}">
                <a16:creationId xmlns:a16="http://schemas.microsoft.com/office/drawing/2014/main" id="{87D7F332-4B8B-894B-9269-102197541E3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226289" y="2880"/>
            <a:ext cx="914113" cy="659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1" name="Прямоугольник 4">
            <a:extLst>
              <a:ext uri="{FF2B5EF4-FFF2-40B4-BE49-F238E27FC236}">
                <a16:creationId xmlns:a16="http://schemas.microsoft.com/office/drawing/2014/main" id="{304D052A-1282-F843-AE4D-430E8DB6A715}"/>
              </a:ext>
            </a:extLst>
          </p:cNvPr>
          <p:cNvSpPr>
            <a:spLocks noChangeArrowheads="1"/>
          </p:cNvSpPr>
          <p:nvPr/>
        </p:nvSpPr>
        <p:spPr bwMode="auto">
          <a:xfrm>
            <a:off x="172415" y="1431752"/>
            <a:ext cx="5025457" cy="345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a:defRPr sz="1600">
                <a:solidFill>
                  <a:schemeClr val="tx1"/>
                </a:solidFill>
                <a:latin typeface="Geneva CY" charset="0"/>
                <a:ea typeface="ＭＳ Ｐゴシック" charset="-128"/>
              </a:defRPr>
            </a:lvl1pPr>
            <a:lvl2pPr marL="742950" indent="-285750">
              <a:defRPr sz="1600">
                <a:solidFill>
                  <a:schemeClr val="tx1"/>
                </a:solidFill>
                <a:latin typeface="Geneva CY" charset="0"/>
                <a:ea typeface="ＭＳ Ｐゴシック" charset="-128"/>
              </a:defRPr>
            </a:lvl2pPr>
            <a:lvl3pPr marL="1143000" indent="-228600">
              <a:defRPr sz="1600">
                <a:solidFill>
                  <a:schemeClr val="tx1"/>
                </a:solidFill>
                <a:latin typeface="Geneva CY" charset="0"/>
                <a:ea typeface="ＭＳ Ｐゴシック" charset="-128"/>
              </a:defRPr>
            </a:lvl3pPr>
            <a:lvl4pPr marL="1600200" indent="-228600">
              <a:defRPr sz="1600">
                <a:solidFill>
                  <a:schemeClr val="tx1"/>
                </a:solidFill>
                <a:latin typeface="Geneva CY" charset="0"/>
                <a:ea typeface="ＭＳ Ｐゴシック" charset="-128"/>
              </a:defRPr>
            </a:lvl4pPr>
            <a:lvl5pPr marL="2057400" indent="-228600">
              <a:defRPr sz="1600">
                <a:solidFill>
                  <a:schemeClr val="tx1"/>
                </a:solidFill>
                <a:latin typeface="Geneva CY" charset="0"/>
                <a:ea typeface="ＭＳ Ｐゴシック" charset="-128"/>
              </a:defRPr>
            </a:lvl5pPr>
            <a:lvl6pPr marL="2514600" indent="-228600" eaLnBrk="0" fontAlgn="base" hangingPunct="0">
              <a:spcBef>
                <a:spcPct val="0"/>
              </a:spcBef>
              <a:spcAft>
                <a:spcPct val="0"/>
              </a:spcAft>
              <a:defRPr sz="1600">
                <a:solidFill>
                  <a:schemeClr val="tx1"/>
                </a:solidFill>
                <a:latin typeface="Geneva CY" charset="0"/>
                <a:ea typeface="ＭＳ Ｐゴシック" charset="-128"/>
              </a:defRPr>
            </a:lvl6pPr>
            <a:lvl7pPr marL="2971800" indent="-228600" eaLnBrk="0" fontAlgn="base" hangingPunct="0">
              <a:spcBef>
                <a:spcPct val="0"/>
              </a:spcBef>
              <a:spcAft>
                <a:spcPct val="0"/>
              </a:spcAft>
              <a:defRPr sz="1600">
                <a:solidFill>
                  <a:schemeClr val="tx1"/>
                </a:solidFill>
                <a:latin typeface="Geneva CY" charset="0"/>
                <a:ea typeface="ＭＳ Ｐゴシック" charset="-128"/>
              </a:defRPr>
            </a:lvl7pPr>
            <a:lvl8pPr marL="3429000" indent="-228600" eaLnBrk="0" fontAlgn="base" hangingPunct="0">
              <a:spcBef>
                <a:spcPct val="0"/>
              </a:spcBef>
              <a:spcAft>
                <a:spcPct val="0"/>
              </a:spcAft>
              <a:defRPr sz="1600">
                <a:solidFill>
                  <a:schemeClr val="tx1"/>
                </a:solidFill>
                <a:latin typeface="Geneva CY" charset="0"/>
                <a:ea typeface="ＭＳ Ｐゴシック" charset="-128"/>
              </a:defRPr>
            </a:lvl8pPr>
            <a:lvl9pPr marL="3886200" indent="-228600" eaLnBrk="0" fontAlgn="base" hangingPunct="0">
              <a:spcBef>
                <a:spcPct val="0"/>
              </a:spcBef>
              <a:spcAft>
                <a:spcPct val="0"/>
              </a:spcAft>
              <a:defRPr sz="1600">
                <a:solidFill>
                  <a:schemeClr val="tx1"/>
                </a:solidFill>
                <a:latin typeface="Geneva CY" charset="0"/>
                <a:ea typeface="ＭＳ Ｐゴシック" charset="-128"/>
              </a:defRPr>
            </a:lvl9pPr>
          </a:lstStyle>
          <a:p>
            <a:pPr algn="just" eaLnBrk="1">
              <a:lnSpc>
                <a:spcPct val="93000"/>
              </a:lnSpc>
              <a:buClr>
                <a:srgbClr val="000000"/>
              </a:buClr>
              <a:buSzPct val="100000"/>
              <a:buFont typeface="Arial" charset="0"/>
              <a:buChar char="•"/>
              <a:defRPr/>
            </a:pPr>
            <a:r>
              <a:rPr lang="en-US" altLang="ru-RU" sz="1798" dirty="0">
                <a:latin typeface="Times New Roman" charset="0"/>
              </a:rPr>
              <a:t>Primary goal:  searching for dark photon </a:t>
            </a:r>
          </a:p>
          <a:p>
            <a:pPr marL="0" indent="0" algn="just" eaLnBrk="1">
              <a:lnSpc>
                <a:spcPct val="93000"/>
              </a:lnSpc>
              <a:buClr>
                <a:srgbClr val="000000"/>
              </a:buClr>
              <a:buSzPct val="100000"/>
              <a:defRPr/>
            </a:pPr>
            <a:r>
              <a:rPr lang="en-US" altLang="ru-RU" sz="1798" dirty="0">
                <a:latin typeface="Times New Roman" charset="0"/>
              </a:rPr>
              <a:t>     A´ -&gt;</a:t>
            </a:r>
            <a:r>
              <a:rPr lang="en-US" altLang="ru-RU" sz="1798" dirty="0" err="1">
                <a:latin typeface="Times New Roman" charset="0"/>
              </a:rPr>
              <a:t>e</a:t>
            </a:r>
            <a:r>
              <a:rPr lang="en-US" altLang="ru-RU" sz="1798" baseline="30000" dirty="0" err="1">
                <a:latin typeface="Times New Roman" charset="0"/>
              </a:rPr>
              <a:t>+</a:t>
            </a:r>
            <a:r>
              <a:rPr lang="en-US" altLang="ru-RU" sz="1798" dirty="0" err="1">
                <a:latin typeface="Times New Roman" charset="0"/>
              </a:rPr>
              <a:t>e</a:t>
            </a:r>
            <a:r>
              <a:rPr lang="en-US" altLang="ru-RU" sz="1798" baseline="30000" dirty="0">
                <a:latin typeface="Times New Roman" charset="0"/>
              </a:rPr>
              <a:t>-</a:t>
            </a:r>
            <a:r>
              <a:rPr lang="en-US" altLang="ru-RU" sz="1798" dirty="0">
                <a:latin typeface="Times New Roman" charset="0"/>
              </a:rPr>
              <a:t> decay and for a 17 MeV X-boson, </a:t>
            </a:r>
          </a:p>
          <a:p>
            <a:pPr algn="just" eaLnBrk="1">
              <a:lnSpc>
                <a:spcPct val="93000"/>
              </a:lnSpc>
              <a:buClr>
                <a:srgbClr val="000000"/>
              </a:buClr>
              <a:buSzPct val="100000"/>
              <a:buFont typeface="Times New Roman" charset="0"/>
              <a:buNone/>
              <a:defRPr/>
            </a:pPr>
            <a:r>
              <a:rPr lang="en-US" altLang="ru-RU" sz="1798" dirty="0">
                <a:latin typeface="Times New Roman" charset="0"/>
              </a:rPr>
              <a:t>     which could explain the  </a:t>
            </a:r>
            <a:r>
              <a:rPr lang="en-US" altLang="ru-RU" sz="1798" baseline="30000" dirty="0">
                <a:latin typeface="Times New Roman" charset="0"/>
              </a:rPr>
              <a:t>8</a:t>
            </a:r>
            <a:r>
              <a:rPr lang="en-US" altLang="ru-RU" sz="1798" dirty="0">
                <a:latin typeface="Times New Roman" charset="0"/>
              </a:rPr>
              <a:t>Be-</a:t>
            </a:r>
            <a:r>
              <a:rPr lang="en-US" altLang="ru-RU" sz="1798" baseline="30000" dirty="0">
                <a:latin typeface="Times New Roman" charset="0"/>
              </a:rPr>
              <a:t>4</a:t>
            </a:r>
            <a:r>
              <a:rPr lang="en-US" altLang="ru-RU" sz="1798" dirty="0">
                <a:latin typeface="Times New Roman" charset="0"/>
              </a:rPr>
              <a:t>He anomaly </a:t>
            </a:r>
            <a:r>
              <a:rPr lang="mr-IN" altLang="ru-RU" sz="1798" dirty="0">
                <a:latin typeface="Times New Roman" charset="0"/>
              </a:rPr>
              <a:t>–</a:t>
            </a:r>
            <a:r>
              <a:rPr lang="en-US" altLang="ru-RU" sz="1798" dirty="0">
                <a:latin typeface="Times New Roman" charset="0"/>
              </a:rPr>
              <a:t> an </a:t>
            </a:r>
          </a:p>
          <a:p>
            <a:pPr algn="just" eaLnBrk="1">
              <a:lnSpc>
                <a:spcPct val="93000"/>
              </a:lnSpc>
              <a:buClr>
                <a:srgbClr val="000000"/>
              </a:buClr>
              <a:buSzPct val="100000"/>
              <a:buFont typeface="Times New Roman" charset="0"/>
              <a:buNone/>
              <a:defRPr/>
            </a:pPr>
            <a:r>
              <a:rPr lang="en-US" altLang="ru-RU" sz="1798" dirty="0">
                <a:latin typeface="Times New Roman" charset="0"/>
              </a:rPr>
              <a:t>    ~6-7 </a:t>
            </a:r>
            <a:r>
              <a:rPr lang="en-US" altLang="ru-RU" sz="1798" dirty="0" err="1">
                <a:latin typeface="Times New Roman" charset="0"/>
              </a:rPr>
              <a:t>s.d.</a:t>
            </a:r>
            <a:r>
              <a:rPr lang="en-US" altLang="ru-RU" sz="1798" dirty="0">
                <a:latin typeface="Times New Roman" charset="0"/>
              </a:rPr>
              <a:t> excess in the invariant mass of </a:t>
            </a:r>
            <a:r>
              <a:rPr lang="en-US" altLang="ru-RU" sz="1798" dirty="0" err="1">
                <a:latin typeface="Times New Roman" charset="0"/>
              </a:rPr>
              <a:t>e</a:t>
            </a:r>
            <a:r>
              <a:rPr lang="en-US" altLang="ru-RU" sz="1798" baseline="30000" dirty="0" err="1">
                <a:latin typeface="Times New Roman" charset="0"/>
              </a:rPr>
              <a:t>+</a:t>
            </a:r>
            <a:r>
              <a:rPr lang="en-US" altLang="ru-RU" sz="1798" dirty="0" err="1">
                <a:latin typeface="Times New Roman" charset="0"/>
              </a:rPr>
              <a:t>e</a:t>
            </a:r>
            <a:r>
              <a:rPr lang="en-US" altLang="ru-RU" sz="1798" baseline="30000" dirty="0">
                <a:latin typeface="Times New Roman" charset="0"/>
              </a:rPr>
              <a:t>-</a:t>
            </a:r>
            <a:r>
              <a:rPr lang="en-US" altLang="ru-RU" sz="1798" dirty="0">
                <a:latin typeface="Times New Roman" charset="0"/>
              </a:rPr>
              <a:t> pairs</a:t>
            </a:r>
          </a:p>
          <a:p>
            <a:pPr algn="just" eaLnBrk="1">
              <a:lnSpc>
                <a:spcPct val="93000"/>
              </a:lnSpc>
              <a:buClr>
                <a:srgbClr val="000000"/>
              </a:buClr>
              <a:buSzPct val="100000"/>
              <a:buFont typeface="Times New Roman" charset="0"/>
              <a:buNone/>
              <a:defRPr/>
            </a:pPr>
            <a:r>
              <a:rPr lang="en-US" altLang="ru-RU" sz="1798" dirty="0">
                <a:latin typeface="Times New Roman" charset="0"/>
              </a:rPr>
              <a:t>    </a:t>
            </a:r>
          </a:p>
          <a:p>
            <a:pPr eaLnBrk="1">
              <a:lnSpc>
                <a:spcPct val="80000"/>
              </a:lnSpc>
              <a:spcAft>
                <a:spcPts val="599"/>
              </a:spcAft>
              <a:buClr>
                <a:srgbClr val="000000"/>
              </a:buClr>
              <a:buSzPct val="100000"/>
              <a:buFont typeface="Arial" charset="0"/>
              <a:buChar char="•"/>
              <a:defRPr/>
            </a:pPr>
            <a:r>
              <a:rPr lang="en-US" altLang="ru-RU" sz="1798" dirty="0">
                <a:latin typeface="Times New Roman" charset="0"/>
              </a:rPr>
              <a:t>A´, X produced in e-Z-&gt;e-Z+A´, X from </a:t>
            </a:r>
          </a:p>
          <a:p>
            <a:pPr eaLnBrk="1">
              <a:lnSpc>
                <a:spcPct val="80000"/>
              </a:lnSpc>
              <a:spcAft>
                <a:spcPts val="599"/>
              </a:spcAft>
              <a:buClr>
                <a:srgbClr val="000000"/>
              </a:buClr>
              <a:buSzPct val="100000"/>
              <a:defRPr/>
            </a:pPr>
            <a:r>
              <a:rPr lang="en-US" altLang="ru-RU" sz="1798" dirty="0">
                <a:latin typeface="Times New Roman" charset="0"/>
              </a:rPr>
              <a:t>     150 GeV e- reaction in a short active WCAL</a:t>
            </a:r>
          </a:p>
          <a:p>
            <a:pPr eaLnBrk="1">
              <a:lnSpc>
                <a:spcPct val="80000"/>
              </a:lnSpc>
              <a:spcAft>
                <a:spcPts val="599"/>
              </a:spcAft>
              <a:buClr>
                <a:srgbClr val="000000"/>
              </a:buClr>
              <a:buSzPct val="100000"/>
              <a:defRPr/>
            </a:pPr>
            <a:r>
              <a:rPr lang="en-US" altLang="ru-RU" sz="1798" dirty="0">
                <a:latin typeface="Times New Roman" charset="0"/>
              </a:rPr>
              <a:t>     dump  with  subsequent  A´, X -&gt;</a:t>
            </a:r>
            <a:r>
              <a:rPr lang="en-US" altLang="ru-RU" sz="1798" dirty="0" err="1">
                <a:latin typeface="Times New Roman" charset="0"/>
              </a:rPr>
              <a:t>e</a:t>
            </a:r>
            <a:r>
              <a:rPr lang="en-US" altLang="ru-RU" sz="1798" baseline="30000" dirty="0" err="1">
                <a:latin typeface="Times New Roman" charset="0"/>
              </a:rPr>
              <a:t>+</a:t>
            </a:r>
            <a:r>
              <a:rPr lang="en-US" altLang="ru-RU" sz="1798" dirty="0" err="1">
                <a:latin typeface="Times New Roman" charset="0"/>
              </a:rPr>
              <a:t>e</a:t>
            </a:r>
            <a:r>
              <a:rPr lang="en-US" altLang="ru-RU" sz="1798" baseline="30000" dirty="0">
                <a:latin typeface="Times New Roman" charset="0"/>
              </a:rPr>
              <a:t>-</a:t>
            </a:r>
            <a:r>
              <a:rPr lang="en-US" altLang="ru-RU" sz="1798" dirty="0">
                <a:latin typeface="Times New Roman" charset="0"/>
              </a:rPr>
              <a:t> decays</a:t>
            </a:r>
          </a:p>
          <a:p>
            <a:pPr eaLnBrk="1">
              <a:lnSpc>
                <a:spcPct val="80000"/>
              </a:lnSpc>
              <a:spcAft>
                <a:spcPts val="599"/>
              </a:spcAft>
              <a:buClr>
                <a:srgbClr val="000000"/>
              </a:buClr>
              <a:buSzPct val="100000"/>
              <a:defRPr/>
            </a:pPr>
            <a:r>
              <a:rPr lang="en-US" altLang="ru-RU" sz="1798" dirty="0">
                <a:latin typeface="Times New Roman" charset="0"/>
              </a:rPr>
              <a:t> </a:t>
            </a:r>
          </a:p>
          <a:p>
            <a:pPr eaLnBrk="1">
              <a:lnSpc>
                <a:spcPct val="80000"/>
              </a:lnSpc>
              <a:spcAft>
                <a:spcPts val="599"/>
              </a:spcAft>
              <a:buClr>
                <a:srgbClr val="000000"/>
              </a:buClr>
              <a:buSzPct val="100000"/>
              <a:buFont typeface="Arial" charset="0"/>
              <a:buChar char="•"/>
              <a:defRPr/>
            </a:pPr>
            <a:r>
              <a:rPr lang="en-US" altLang="ru-RU" sz="1798" dirty="0">
                <a:latin typeface="Times New Roman" charset="0"/>
              </a:rPr>
              <a:t>Plans in 2021-2022 to cover the remaining parameter space of the e-X coupling with a </a:t>
            </a:r>
            <a:r>
              <a:rPr lang="en-US" altLang="ru-RU" sz="1798" b="1" dirty="0">
                <a:latin typeface="Times New Roman" charset="0"/>
              </a:rPr>
              <a:t>few10</a:t>
            </a:r>
            <a:r>
              <a:rPr lang="en-US" altLang="ru-RU" sz="1798" b="1" baseline="30000" dirty="0">
                <a:latin typeface="Times New Roman" charset="0"/>
              </a:rPr>
              <a:t>12</a:t>
            </a:r>
            <a:r>
              <a:rPr lang="en-US" altLang="ru-RU" sz="1798" dirty="0">
                <a:latin typeface="Times New Roman" charset="0"/>
              </a:rPr>
              <a:t> EOT and using also reconstruction of invariant mass of the decay </a:t>
            </a:r>
            <a:r>
              <a:rPr lang="en-US" altLang="ru-RU" sz="1798" dirty="0" err="1">
                <a:latin typeface="Times New Roman" charset="0"/>
              </a:rPr>
              <a:t>e</a:t>
            </a:r>
            <a:r>
              <a:rPr lang="en-US" altLang="ru-RU" sz="1798" baseline="30000" dirty="0" err="1">
                <a:latin typeface="Times New Roman" charset="0"/>
              </a:rPr>
              <a:t>+</a:t>
            </a:r>
            <a:r>
              <a:rPr lang="en-US" altLang="ru-RU" sz="1798" dirty="0" err="1">
                <a:latin typeface="Times New Roman" charset="0"/>
              </a:rPr>
              <a:t>e</a:t>
            </a:r>
            <a:r>
              <a:rPr lang="en-US" altLang="ru-RU" sz="1798" baseline="30000" dirty="0">
                <a:latin typeface="Times New Roman" charset="0"/>
              </a:rPr>
              <a:t>-</a:t>
            </a:r>
            <a:r>
              <a:rPr lang="en-US" altLang="ru-RU" sz="1798" dirty="0">
                <a:latin typeface="Times New Roman" charset="0"/>
              </a:rPr>
              <a:t> pairs</a:t>
            </a:r>
          </a:p>
        </p:txBody>
      </p:sp>
      <p:sp>
        <p:nvSpPr>
          <p:cNvPr id="34822" name="Oval 1">
            <a:extLst>
              <a:ext uri="{FF2B5EF4-FFF2-40B4-BE49-F238E27FC236}">
                <a16:creationId xmlns:a16="http://schemas.microsoft.com/office/drawing/2014/main" id="{A6F3D5CC-93AF-084A-93E0-6DC5DEB6A83B}"/>
              </a:ext>
            </a:extLst>
          </p:cNvPr>
          <p:cNvSpPr>
            <a:spLocks noChangeArrowheads="1"/>
          </p:cNvSpPr>
          <p:nvPr/>
        </p:nvSpPr>
        <p:spPr bwMode="auto">
          <a:xfrm>
            <a:off x="7161025" y="4266816"/>
            <a:ext cx="303745" cy="456337"/>
          </a:xfrm>
          <a:prstGeom prst="ellipse">
            <a:avLst/>
          </a:prstGeom>
          <a:solidFill>
            <a:schemeClr val="accent1">
              <a:alpha val="32156"/>
            </a:schemeClr>
          </a:solidFill>
          <a:ln w="28575">
            <a:solidFill>
              <a:schemeClr val="tx1"/>
            </a:solidFill>
            <a:round/>
            <a:headEnd/>
            <a:tailEnd/>
          </a:ln>
        </p:spPr>
        <p:txBody>
          <a:bodyPr/>
          <a:lstStyle>
            <a:lvl1pPr>
              <a:defRPr sz="1600">
                <a:solidFill>
                  <a:schemeClr val="tx1"/>
                </a:solidFill>
                <a:latin typeface="Geneva CY" charset="0"/>
                <a:ea typeface="ＭＳ Ｐゴシック" charset="-128"/>
              </a:defRPr>
            </a:lvl1pPr>
            <a:lvl2pPr marL="742950" indent="-285750">
              <a:defRPr sz="1600">
                <a:solidFill>
                  <a:schemeClr val="tx1"/>
                </a:solidFill>
                <a:latin typeface="Geneva CY" charset="0"/>
                <a:ea typeface="ＭＳ Ｐゴシック" charset="-128"/>
              </a:defRPr>
            </a:lvl2pPr>
            <a:lvl3pPr marL="1143000" indent="-228600">
              <a:defRPr sz="1600">
                <a:solidFill>
                  <a:schemeClr val="tx1"/>
                </a:solidFill>
                <a:latin typeface="Geneva CY" charset="0"/>
                <a:ea typeface="ＭＳ Ｐゴシック" charset="-128"/>
              </a:defRPr>
            </a:lvl3pPr>
            <a:lvl4pPr marL="1600200" indent="-228600">
              <a:defRPr sz="1600">
                <a:solidFill>
                  <a:schemeClr val="tx1"/>
                </a:solidFill>
                <a:latin typeface="Geneva CY" charset="0"/>
                <a:ea typeface="ＭＳ Ｐゴシック" charset="-128"/>
              </a:defRPr>
            </a:lvl4pPr>
            <a:lvl5pPr marL="2057400" indent="-228600">
              <a:defRPr sz="1600">
                <a:solidFill>
                  <a:schemeClr val="tx1"/>
                </a:solidFill>
                <a:latin typeface="Geneva CY" charset="0"/>
                <a:ea typeface="ＭＳ Ｐゴシック" charset="-128"/>
              </a:defRPr>
            </a:lvl5pPr>
            <a:lvl6pPr marL="2514600" indent="-228600" eaLnBrk="0" fontAlgn="base" hangingPunct="0">
              <a:spcBef>
                <a:spcPct val="0"/>
              </a:spcBef>
              <a:spcAft>
                <a:spcPct val="0"/>
              </a:spcAft>
              <a:defRPr sz="1600">
                <a:solidFill>
                  <a:schemeClr val="tx1"/>
                </a:solidFill>
                <a:latin typeface="Geneva CY" charset="0"/>
                <a:ea typeface="ＭＳ Ｐゴシック" charset="-128"/>
              </a:defRPr>
            </a:lvl6pPr>
            <a:lvl7pPr marL="2971800" indent="-228600" eaLnBrk="0" fontAlgn="base" hangingPunct="0">
              <a:spcBef>
                <a:spcPct val="0"/>
              </a:spcBef>
              <a:spcAft>
                <a:spcPct val="0"/>
              </a:spcAft>
              <a:defRPr sz="1600">
                <a:solidFill>
                  <a:schemeClr val="tx1"/>
                </a:solidFill>
                <a:latin typeface="Geneva CY" charset="0"/>
                <a:ea typeface="ＭＳ Ｐゴシック" charset="-128"/>
              </a:defRPr>
            </a:lvl7pPr>
            <a:lvl8pPr marL="3429000" indent="-228600" eaLnBrk="0" fontAlgn="base" hangingPunct="0">
              <a:spcBef>
                <a:spcPct val="0"/>
              </a:spcBef>
              <a:spcAft>
                <a:spcPct val="0"/>
              </a:spcAft>
              <a:defRPr sz="1600">
                <a:solidFill>
                  <a:schemeClr val="tx1"/>
                </a:solidFill>
                <a:latin typeface="Geneva CY" charset="0"/>
                <a:ea typeface="ＭＳ Ｐゴシック" charset="-128"/>
              </a:defRPr>
            </a:lvl8pPr>
            <a:lvl9pPr marL="3886200" indent="-228600" eaLnBrk="0" fontAlgn="base" hangingPunct="0">
              <a:spcBef>
                <a:spcPct val="0"/>
              </a:spcBef>
              <a:spcAft>
                <a:spcPct val="0"/>
              </a:spcAft>
              <a:defRPr sz="1600">
                <a:solidFill>
                  <a:schemeClr val="tx1"/>
                </a:solidFill>
                <a:latin typeface="Geneva CY" charset="0"/>
                <a:ea typeface="ＭＳ Ｐゴシック" charset="-128"/>
              </a:defRPr>
            </a:lvl9pPr>
          </a:lstStyle>
          <a:p>
            <a:pPr eaLnBrk="1">
              <a:lnSpc>
                <a:spcPct val="93000"/>
              </a:lnSpc>
              <a:buClr>
                <a:srgbClr val="000000"/>
              </a:buClr>
              <a:buSzPct val="100000"/>
              <a:buFont typeface="Times New Roman" charset="0"/>
              <a:buNone/>
              <a:defRPr/>
            </a:pPr>
            <a:endParaRPr lang="ru-RU" altLang="ru-RU" sz="1599"/>
          </a:p>
        </p:txBody>
      </p:sp>
      <p:cxnSp>
        <p:nvCxnSpPr>
          <p:cNvPr id="18439" name="Curved Connector 3">
            <a:extLst>
              <a:ext uri="{FF2B5EF4-FFF2-40B4-BE49-F238E27FC236}">
                <a16:creationId xmlns:a16="http://schemas.microsoft.com/office/drawing/2014/main" id="{A11F54A9-2E53-1442-B734-0C4A9727EEAB}"/>
              </a:ext>
            </a:extLst>
          </p:cNvPr>
          <p:cNvCxnSpPr>
            <a:cxnSpLocks noChangeShapeType="1"/>
          </p:cNvCxnSpPr>
          <p:nvPr/>
        </p:nvCxnSpPr>
        <p:spPr bwMode="auto">
          <a:xfrm>
            <a:off x="5029056" y="4190521"/>
            <a:ext cx="2055673" cy="303744"/>
          </a:xfrm>
          <a:prstGeom prst="curvedConnector3">
            <a:avLst>
              <a:gd name="adj1" fmla="val 50000"/>
            </a:avLst>
          </a:prstGeom>
          <a:noFill/>
          <a:ln w="28575">
            <a:solidFill>
              <a:schemeClr val="tx1"/>
            </a:solidFill>
            <a:round/>
            <a:headEnd/>
            <a:tailEnd type="arrow" w="med" len="med"/>
          </a:ln>
          <a:extLst>
            <a:ext uri="{909E8E84-426E-40DD-AFC4-6F175D3DCCD1}">
              <a14:hiddenFill xmlns:a14="http://schemas.microsoft.com/office/drawing/2010/main">
                <a:noFill/>
              </a14:hiddenFill>
            </a:ext>
          </a:extLst>
        </p:spPr>
      </p:cxnSp>
      <p:sp>
        <p:nvSpPr>
          <p:cNvPr id="34824" name="Rectangle 4">
            <a:extLst>
              <a:ext uri="{FF2B5EF4-FFF2-40B4-BE49-F238E27FC236}">
                <a16:creationId xmlns:a16="http://schemas.microsoft.com/office/drawing/2014/main" id="{C1F43E8E-0ED4-EA48-AF31-AE59AAA4B4CC}"/>
              </a:ext>
            </a:extLst>
          </p:cNvPr>
          <p:cNvSpPr>
            <a:spLocks noChangeArrowheads="1"/>
          </p:cNvSpPr>
          <p:nvPr/>
        </p:nvSpPr>
        <p:spPr bwMode="auto">
          <a:xfrm>
            <a:off x="1221457" y="5332080"/>
            <a:ext cx="3976416" cy="1054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Geneva CY" charset="0"/>
                <a:ea typeface="ＭＳ Ｐゴシック" charset="-128"/>
              </a:defRPr>
            </a:lvl1pPr>
            <a:lvl2pPr marL="742950" indent="-285750">
              <a:defRPr sz="1600">
                <a:solidFill>
                  <a:schemeClr val="tx1"/>
                </a:solidFill>
                <a:latin typeface="Geneva CY" charset="0"/>
                <a:ea typeface="ＭＳ Ｐゴシック" charset="-128"/>
              </a:defRPr>
            </a:lvl2pPr>
            <a:lvl3pPr marL="1143000" indent="-228600">
              <a:defRPr sz="1600">
                <a:solidFill>
                  <a:schemeClr val="tx1"/>
                </a:solidFill>
                <a:latin typeface="Geneva CY" charset="0"/>
                <a:ea typeface="ＭＳ Ｐゴシック" charset="-128"/>
              </a:defRPr>
            </a:lvl3pPr>
            <a:lvl4pPr marL="1600200" indent="-228600">
              <a:defRPr sz="1600">
                <a:solidFill>
                  <a:schemeClr val="tx1"/>
                </a:solidFill>
                <a:latin typeface="Geneva CY" charset="0"/>
                <a:ea typeface="ＭＳ Ｐゴシック" charset="-128"/>
              </a:defRPr>
            </a:lvl4pPr>
            <a:lvl5pPr marL="2057400" indent="-228600">
              <a:defRPr sz="1600">
                <a:solidFill>
                  <a:schemeClr val="tx1"/>
                </a:solidFill>
                <a:latin typeface="Geneva CY" charset="0"/>
                <a:ea typeface="ＭＳ Ｐゴシック" charset="-128"/>
              </a:defRPr>
            </a:lvl5pPr>
            <a:lvl6pPr marL="2514600" indent="-228600" eaLnBrk="0" fontAlgn="base" hangingPunct="0">
              <a:spcBef>
                <a:spcPct val="0"/>
              </a:spcBef>
              <a:spcAft>
                <a:spcPct val="0"/>
              </a:spcAft>
              <a:defRPr sz="1600">
                <a:solidFill>
                  <a:schemeClr val="tx1"/>
                </a:solidFill>
                <a:latin typeface="Geneva CY" charset="0"/>
                <a:ea typeface="ＭＳ Ｐゴシック" charset="-128"/>
              </a:defRPr>
            </a:lvl6pPr>
            <a:lvl7pPr marL="2971800" indent="-228600" eaLnBrk="0" fontAlgn="base" hangingPunct="0">
              <a:spcBef>
                <a:spcPct val="0"/>
              </a:spcBef>
              <a:spcAft>
                <a:spcPct val="0"/>
              </a:spcAft>
              <a:defRPr sz="1600">
                <a:solidFill>
                  <a:schemeClr val="tx1"/>
                </a:solidFill>
                <a:latin typeface="Geneva CY" charset="0"/>
                <a:ea typeface="ＭＳ Ｐゴシック" charset="-128"/>
              </a:defRPr>
            </a:lvl7pPr>
            <a:lvl8pPr marL="3429000" indent="-228600" eaLnBrk="0" fontAlgn="base" hangingPunct="0">
              <a:spcBef>
                <a:spcPct val="0"/>
              </a:spcBef>
              <a:spcAft>
                <a:spcPct val="0"/>
              </a:spcAft>
              <a:defRPr sz="1600">
                <a:solidFill>
                  <a:schemeClr val="tx1"/>
                </a:solidFill>
                <a:latin typeface="Geneva CY" charset="0"/>
                <a:ea typeface="ＭＳ Ｐゴシック" charset="-128"/>
              </a:defRPr>
            </a:lvl8pPr>
            <a:lvl9pPr marL="3886200" indent="-228600" eaLnBrk="0" fontAlgn="base" hangingPunct="0">
              <a:spcBef>
                <a:spcPct val="0"/>
              </a:spcBef>
              <a:spcAft>
                <a:spcPct val="0"/>
              </a:spcAft>
              <a:defRPr sz="1600">
                <a:solidFill>
                  <a:schemeClr val="tx1"/>
                </a:solidFill>
                <a:latin typeface="Geneva CY" charset="0"/>
                <a:ea typeface="ＭＳ Ｐゴシック" charset="-128"/>
              </a:defRPr>
            </a:lvl9pPr>
          </a:lstStyle>
          <a:p>
            <a:pPr eaLnBrk="1">
              <a:lnSpc>
                <a:spcPct val="80000"/>
              </a:lnSpc>
              <a:spcAft>
                <a:spcPts val="599"/>
              </a:spcAft>
              <a:buClr>
                <a:srgbClr val="000000"/>
              </a:buClr>
              <a:buSzPct val="100000"/>
              <a:defRPr/>
            </a:pPr>
            <a:r>
              <a:rPr lang="en-US" altLang="ru-RU" sz="1798" dirty="0">
                <a:solidFill>
                  <a:srgbClr val="3F30D5"/>
                </a:solidFill>
                <a:latin typeface="Times New Roman" charset="0"/>
              </a:rPr>
              <a:t>Exclusion region from 2017-18 runs  for the e- A´ couplings vs A´ mass</a:t>
            </a:r>
          </a:p>
          <a:p>
            <a:pPr eaLnBrk="1">
              <a:lnSpc>
                <a:spcPct val="80000"/>
              </a:lnSpc>
              <a:spcAft>
                <a:spcPts val="599"/>
              </a:spcAft>
              <a:buClr>
                <a:srgbClr val="000000"/>
              </a:buClr>
              <a:buSzPct val="100000"/>
              <a:defRPr/>
            </a:pPr>
            <a:r>
              <a:rPr lang="en-US" altLang="ru-RU" sz="1798" dirty="0">
                <a:solidFill>
                  <a:srgbClr val="3F30D5"/>
                </a:solidFill>
                <a:latin typeface="Times New Roman" charset="0"/>
              </a:rPr>
              <a:t>Red strip is the region of allowed e-X couplings for mass 17 MeV </a:t>
            </a:r>
          </a:p>
        </p:txBody>
      </p:sp>
      <p:cxnSp>
        <p:nvCxnSpPr>
          <p:cNvPr id="18441" name="Straight Arrow Connector 6">
            <a:extLst>
              <a:ext uri="{FF2B5EF4-FFF2-40B4-BE49-F238E27FC236}">
                <a16:creationId xmlns:a16="http://schemas.microsoft.com/office/drawing/2014/main" id="{A81144C4-0958-5C42-960B-D9FC11BB7EE4}"/>
              </a:ext>
            </a:extLst>
          </p:cNvPr>
          <p:cNvCxnSpPr>
            <a:cxnSpLocks noChangeShapeType="1"/>
          </p:cNvCxnSpPr>
          <p:nvPr/>
        </p:nvCxnSpPr>
        <p:spPr bwMode="auto">
          <a:xfrm flipV="1">
            <a:off x="5105352" y="5006743"/>
            <a:ext cx="2055673" cy="783113"/>
          </a:xfrm>
          <a:prstGeom prst="straightConnector1">
            <a:avLst/>
          </a:prstGeom>
          <a:noFill/>
          <a:ln w="28575">
            <a:solidFill>
              <a:schemeClr val="tx1"/>
            </a:solidFill>
            <a:round/>
            <a:headEnd/>
            <a:tailEnd type="arrow" w="med" len="med"/>
          </a:ln>
          <a:extLst>
            <a:ext uri="{909E8E84-426E-40DD-AFC4-6F175D3DCCD1}">
              <a14:hiddenFill xmlns:a14="http://schemas.microsoft.com/office/drawing/2010/main">
                <a:noFill/>
              </a14:hiddenFill>
            </a:ext>
          </a:extLst>
        </p:spPr>
      </p:cxnSp>
      <p:pic>
        <p:nvPicPr>
          <p:cNvPr id="18442" name="Изображение 10">
            <a:extLst>
              <a:ext uri="{FF2B5EF4-FFF2-40B4-BE49-F238E27FC236}">
                <a16:creationId xmlns:a16="http://schemas.microsoft.com/office/drawing/2014/main" id="{1B909638-5215-CB4E-B613-1C8EFDE3C553}"/>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714281" y="1144441"/>
            <a:ext cx="2817192" cy="1924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7" name="Rectangle 15">
            <a:extLst>
              <a:ext uri="{FF2B5EF4-FFF2-40B4-BE49-F238E27FC236}">
                <a16:creationId xmlns:a16="http://schemas.microsoft.com/office/drawing/2014/main" id="{767CB356-F05F-C94E-BA8F-035C1FD945A2}"/>
              </a:ext>
            </a:extLst>
          </p:cNvPr>
          <p:cNvSpPr>
            <a:spLocks noChangeArrowheads="1"/>
          </p:cNvSpPr>
          <p:nvPr/>
        </p:nvSpPr>
        <p:spPr bwMode="auto">
          <a:xfrm>
            <a:off x="5790577" y="840695"/>
            <a:ext cx="2711833" cy="32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Geneva CY" charset="0"/>
                <a:ea typeface="ＭＳ Ｐゴシック" charset="-128"/>
              </a:defRPr>
            </a:lvl1pPr>
            <a:lvl2pPr marL="742950" indent="-285750">
              <a:defRPr sz="1600">
                <a:solidFill>
                  <a:schemeClr val="tx1"/>
                </a:solidFill>
                <a:latin typeface="Geneva CY" charset="0"/>
                <a:ea typeface="ＭＳ Ｐゴシック" charset="-128"/>
              </a:defRPr>
            </a:lvl2pPr>
            <a:lvl3pPr marL="1143000" indent="-228600">
              <a:defRPr sz="1600">
                <a:solidFill>
                  <a:schemeClr val="tx1"/>
                </a:solidFill>
                <a:latin typeface="Geneva CY" charset="0"/>
                <a:ea typeface="ＭＳ Ｐゴシック" charset="-128"/>
              </a:defRPr>
            </a:lvl3pPr>
            <a:lvl4pPr marL="1600200" indent="-228600">
              <a:defRPr sz="1600">
                <a:solidFill>
                  <a:schemeClr val="tx1"/>
                </a:solidFill>
                <a:latin typeface="Geneva CY" charset="0"/>
                <a:ea typeface="ＭＳ Ｐゴシック" charset="-128"/>
              </a:defRPr>
            </a:lvl4pPr>
            <a:lvl5pPr marL="2057400" indent="-228600">
              <a:defRPr sz="1600">
                <a:solidFill>
                  <a:schemeClr val="tx1"/>
                </a:solidFill>
                <a:latin typeface="Geneva CY" charset="0"/>
                <a:ea typeface="ＭＳ Ｐゴシック" charset="-128"/>
              </a:defRPr>
            </a:lvl5pPr>
            <a:lvl6pPr marL="2514600" indent="-228600" eaLnBrk="0" fontAlgn="base" hangingPunct="0">
              <a:spcBef>
                <a:spcPct val="0"/>
              </a:spcBef>
              <a:spcAft>
                <a:spcPct val="0"/>
              </a:spcAft>
              <a:defRPr sz="1600">
                <a:solidFill>
                  <a:schemeClr val="tx1"/>
                </a:solidFill>
                <a:latin typeface="Geneva CY" charset="0"/>
                <a:ea typeface="ＭＳ Ｐゴシック" charset="-128"/>
              </a:defRPr>
            </a:lvl6pPr>
            <a:lvl7pPr marL="2971800" indent="-228600" eaLnBrk="0" fontAlgn="base" hangingPunct="0">
              <a:spcBef>
                <a:spcPct val="0"/>
              </a:spcBef>
              <a:spcAft>
                <a:spcPct val="0"/>
              </a:spcAft>
              <a:defRPr sz="1600">
                <a:solidFill>
                  <a:schemeClr val="tx1"/>
                </a:solidFill>
                <a:latin typeface="Geneva CY" charset="0"/>
                <a:ea typeface="ＭＳ Ｐゴシック" charset="-128"/>
              </a:defRPr>
            </a:lvl7pPr>
            <a:lvl8pPr marL="3429000" indent="-228600" eaLnBrk="0" fontAlgn="base" hangingPunct="0">
              <a:spcBef>
                <a:spcPct val="0"/>
              </a:spcBef>
              <a:spcAft>
                <a:spcPct val="0"/>
              </a:spcAft>
              <a:defRPr sz="1600">
                <a:solidFill>
                  <a:schemeClr val="tx1"/>
                </a:solidFill>
                <a:latin typeface="Geneva CY" charset="0"/>
                <a:ea typeface="ＭＳ Ｐゴシック" charset="-128"/>
              </a:defRPr>
            </a:lvl8pPr>
            <a:lvl9pPr marL="3886200" indent="-228600" eaLnBrk="0" fontAlgn="base" hangingPunct="0">
              <a:spcBef>
                <a:spcPct val="0"/>
              </a:spcBef>
              <a:spcAft>
                <a:spcPct val="0"/>
              </a:spcAft>
              <a:defRPr sz="1600">
                <a:solidFill>
                  <a:schemeClr val="tx1"/>
                </a:solidFill>
                <a:latin typeface="Geneva CY" charset="0"/>
                <a:ea typeface="ＭＳ Ｐゴシック" charset="-128"/>
              </a:defRPr>
            </a:lvl9pPr>
          </a:lstStyle>
          <a:p>
            <a:pPr eaLnBrk="1">
              <a:lnSpc>
                <a:spcPct val="93000"/>
              </a:lnSpc>
              <a:buClr>
                <a:srgbClr val="000000"/>
              </a:buClr>
              <a:buSzPct val="100000"/>
              <a:buFont typeface="Times New Roman" charset="0"/>
              <a:buNone/>
              <a:defRPr/>
            </a:pPr>
            <a:r>
              <a:rPr lang="en-US" altLang="ru-RU" sz="1599">
                <a:solidFill>
                  <a:srgbClr val="FF6600"/>
                </a:solidFill>
                <a:latin typeface="Times New Roman" charset="0"/>
              </a:rPr>
              <a:t>ATOMKI 2019, </a:t>
            </a:r>
            <a:r>
              <a:rPr lang="en-US" altLang="ru-RU" sz="1599" baseline="30000">
                <a:solidFill>
                  <a:srgbClr val="FF6600"/>
                </a:solidFill>
                <a:latin typeface="Times New Roman" charset="0"/>
              </a:rPr>
              <a:t>4</a:t>
            </a:r>
            <a:r>
              <a:rPr lang="en-US" altLang="ru-RU" sz="1599">
                <a:solidFill>
                  <a:srgbClr val="FF6600"/>
                </a:solidFill>
                <a:latin typeface="Times New Roman" charset="0"/>
              </a:rPr>
              <a:t>He anomaly  </a:t>
            </a:r>
            <a:endParaRPr lang="en-US" altLang="ru-RU" sz="1599">
              <a:solidFill>
                <a:srgbClr val="FF6600"/>
              </a:solidFill>
            </a:endParaRPr>
          </a:p>
        </p:txBody>
      </p:sp>
    </p:spTree>
    <p:extLst>
      <p:ext uri="{BB962C8B-B14F-4D97-AF65-F5344CB8AC3E}">
        <p14:creationId xmlns:p14="http://schemas.microsoft.com/office/powerpoint/2010/main" val="402283844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name="Slide2">
    <p:spTree>
      <p:nvGrpSpPr>
        <p:cNvPr id="1" name=""/>
        <p:cNvGrpSpPr/>
        <p:nvPr/>
      </p:nvGrpSpPr>
      <p:grpSpPr>
        <a:xfrm>
          <a:off x="0" y="0"/>
          <a:ext cx="0" cy="0"/>
          <a:chOff x="0" y="0"/>
          <a:chExt cx="0" cy="0"/>
        </a:xfrm>
      </p:grpSpPr>
      <p:sp>
        <p:nvSpPr>
          <p:cNvPr id="369666" name="Text Box 1">
            <a:extLst>
              <a:ext uri="{FF2B5EF4-FFF2-40B4-BE49-F238E27FC236}">
                <a16:creationId xmlns:a16="http://schemas.microsoft.com/office/drawing/2014/main" id="{15693FC5-F94E-FC4D-A75A-CE96B7FC6C4E}"/>
              </a:ext>
            </a:extLst>
          </p:cNvPr>
          <p:cNvSpPr txBox="1">
            <a:spLocks noChangeArrowheads="1"/>
          </p:cNvSpPr>
          <p:nvPr/>
        </p:nvSpPr>
        <p:spPr bwMode="auto">
          <a:xfrm>
            <a:off x="6553200" y="6253163"/>
            <a:ext cx="2124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F07D0612-FF01-4C4D-9657-0B0050E3F46A}" type="slidenum">
              <a:rPr lang="en-GB" altLang="ru-RU" sz="1200">
                <a:solidFill>
                  <a:srgbClr val="000000"/>
                </a:solidFill>
                <a:latin typeface="Times New Roman" panose="02020603050405020304" pitchFamily="18" charset="0"/>
                <a:cs typeface="Lucida Sans Unicode" panose="020B0602030504020204" pitchFamily="34" charset="0"/>
              </a:rPr>
              <a:pPr algn="r" eaLnBrk="1" hangingPunct="1"/>
              <a:t>2</a:t>
            </a:fld>
            <a:endParaRPr lang="en-GB" altLang="ru-RU" sz="1200">
              <a:solidFill>
                <a:srgbClr val="000000"/>
              </a:solidFill>
              <a:latin typeface="Times New Roman" panose="02020603050405020304" pitchFamily="18" charset="0"/>
              <a:cs typeface="Lucida Sans Unicode" panose="020B0602030504020204" pitchFamily="34" charset="0"/>
            </a:endParaRPr>
          </a:p>
        </p:txBody>
      </p:sp>
      <p:sp>
        <p:nvSpPr>
          <p:cNvPr id="369667" name="Rectangle 2">
            <a:extLst>
              <a:ext uri="{FF2B5EF4-FFF2-40B4-BE49-F238E27FC236}">
                <a16:creationId xmlns:a16="http://schemas.microsoft.com/office/drawing/2014/main" id="{54FE6174-852B-F349-A8A4-098F08C3140D}"/>
              </a:ext>
            </a:extLst>
          </p:cNvPr>
          <p:cNvSpPr>
            <a:spLocks noChangeArrowheads="1"/>
          </p:cNvSpPr>
          <p:nvPr/>
        </p:nvSpPr>
        <p:spPr bwMode="auto">
          <a:xfrm>
            <a:off x="179388" y="1400175"/>
            <a:ext cx="8893175" cy="455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just" eaLnBrk="1" hangingPunct="1">
              <a:lnSpc>
                <a:spcPct val="80000"/>
              </a:lnSpc>
              <a:spcBef>
                <a:spcPts val="1500"/>
              </a:spcBef>
            </a:pPr>
            <a:r>
              <a:rPr lang="en-US" altLang="ru-RU" sz="2400" b="1">
                <a:solidFill>
                  <a:srgbClr val="FFFFFF"/>
                </a:solidFill>
                <a:latin typeface="Comic Sans MS" panose="030F0902030302020204" pitchFamily="66" charset="0"/>
                <a:cs typeface="Lucida Sans Unicode" panose="020B0602030504020204" pitchFamily="34" charset="0"/>
              </a:rPr>
              <a:t>In 4 JINR laboratories: VBLHEP, DLNP, BLTP and LIT</a:t>
            </a:r>
          </a:p>
          <a:p>
            <a:pPr algn="just" eaLnBrk="1" hangingPunct="1">
              <a:lnSpc>
                <a:spcPct val="80000"/>
              </a:lnSpc>
              <a:spcBef>
                <a:spcPts val="1500"/>
              </a:spcBef>
            </a:pPr>
            <a:r>
              <a:rPr lang="en-US" altLang="ru-RU" sz="2400" b="1">
                <a:solidFill>
                  <a:srgbClr val="FFFFFF"/>
                </a:solidFill>
                <a:latin typeface="Comic Sans MS" panose="030F0902030302020204" pitchFamily="66" charset="0"/>
                <a:cs typeface="Lucida Sans Unicode" panose="020B0602030504020204" pitchFamily="34" charset="0"/>
              </a:rPr>
              <a:t>Using both in-home accelerator complex NICA &amp; largest accelerators facilities at CERN, BNL, FNAL, FAIR, …</a:t>
            </a:r>
          </a:p>
          <a:p>
            <a:pPr algn="just" eaLnBrk="1" hangingPunct="1">
              <a:lnSpc>
                <a:spcPct val="80000"/>
              </a:lnSpc>
              <a:spcBef>
                <a:spcPts val="1500"/>
              </a:spcBef>
            </a:pPr>
            <a:r>
              <a:rPr lang="en-US" altLang="ru-RU" sz="2400" b="1">
                <a:solidFill>
                  <a:srgbClr val="FFFFFF"/>
                </a:solidFill>
                <a:latin typeface="Comic Sans MS" panose="030F0902030302020204" pitchFamily="66" charset="0"/>
                <a:cs typeface="Lucida Sans Unicode" panose="020B0602030504020204" pitchFamily="34" charset="0"/>
              </a:rPr>
              <a:t>The main topics:</a:t>
            </a:r>
          </a:p>
          <a:p>
            <a:pPr algn="just" eaLnBrk="1" hangingPunct="1">
              <a:lnSpc>
                <a:spcPct val="80000"/>
              </a:lnSpc>
              <a:spcBef>
                <a:spcPts val="1500"/>
              </a:spcBef>
              <a:buClr>
                <a:srgbClr val="FFFFFF"/>
              </a:buClr>
              <a:buSzPct val="100000"/>
              <a:buFont typeface="Times New Roman" panose="02020603050405020304" pitchFamily="18" charset="0"/>
              <a:buAutoNum type="arabicPeriod"/>
            </a:pPr>
            <a:r>
              <a:rPr lang="en-US" altLang="ru-RU" sz="2400" b="1">
                <a:solidFill>
                  <a:srgbClr val="FFFFFF"/>
                </a:solidFill>
                <a:latin typeface="Comic Sans MS" panose="030F0902030302020204" pitchFamily="66" charset="0"/>
                <a:cs typeface="Lucida Sans Unicode" panose="020B0602030504020204" pitchFamily="34" charset="0"/>
              </a:rPr>
              <a:t>PP research (Energy, Intensity, Accuracy and Cosmic Frontiers): extending the SM, discovering new laws of Nature, clarifying Nucleon spin structure, …</a:t>
            </a:r>
          </a:p>
          <a:p>
            <a:pPr algn="just" eaLnBrk="1" hangingPunct="1">
              <a:lnSpc>
                <a:spcPct val="80000"/>
              </a:lnSpc>
              <a:spcBef>
                <a:spcPts val="1500"/>
              </a:spcBef>
              <a:buClr>
                <a:srgbClr val="FFFFFF"/>
              </a:buClr>
              <a:buSzPct val="100000"/>
              <a:buFont typeface="Times New Roman" panose="02020603050405020304" pitchFamily="18" charset="0"/>
              <a:buAutoNum type="arabicPeriod"/>
            </a:pPr>
            <a:r>
              <a:rPr lang="en-US" altLang="ru-RU" sz="2400" b="1">
                <a:solidFill>
                  <a:srgbClr val="FFFFFF"/>
                </a:solidFill>
                <a:latin typeface="Comic Sans MS" panose="030F0902030302020204" pitchFamily="66" charset="0"/>
                <a:cs typeface="Lucida Sans Unicode" panose="020B0602030504020204" pitchFamily="34" charset="0"/>
              </a:rPr>
              <a:t>RHIP research (Energy and Intensity frontiers): establishing properties of hadronic matter at extreme conditions – phase transitions</a:t>
            </a:r>
          </a:p>
          <a:p>
            <a:pPr algn="just" eaLnBrk="1" hangingPunct="1">
              <a:lnSpc>
                <a:spcPct val="80000"/>
              </a:lnSpc>
              <a:spcBef>
                <a:spcPts val="1500"/>
              </a:spcBef>
              <a:buClr>
                <a:srgbClr val="FFFFFF"/>
              </a:buClr>
              <a:buSzPct val="100000"/>
              <a:buFont typeface="Times New Roman" panose="02020603050405020304" pitchFamily="18" charset="0"/>
              <a:buAutoNum type="arabicPeriod"/>
            </a:pPr>
            <a:r>
              <a:rPr lang="en-US" altLang="ru-RU" sz="2400" b="1">
                <a:solidFill>
                  <a:srgbClr val="FFFFFF"/>
                </a:solidFill>
                <a:latin typeface="Comic Sans MS" panose="030F0902030302020204" pitchFamily="66" charset="0"/>
                <a:cs typeface="Lucida Sans Unicode" panose="020B0602030504020204" pitchFamily="34" charset="0"/>
              </a:rPr>
              <a:t>New-generation detectors &amp; accelerators, theoretical &amp; IT support of the projects</a:t>
            </a:r>
          </a:p>
        </p:txBody>
      </p:sp>
      <p:sp>
        <p:nvSpPr>
          <p:cNvPr id="4" name="Text Box 3">
            <a:extLst>
              <a:ext uri="{FF2B5EF4-FFF2-40B4-BE49-F238E27FC236}">
                <a16:creationId xmlns:a16="http://schemas.microsoft.com/office/drawing/2014/main" id="{A60218E3-33E7-084F-AA36-6BD5484EF006}"/>
              </a:ext>
            </a:extLst>
          </p:cNvPr>
          <p:cNvSpPr txBox="1"/>
          <p:nvPr/>
        </p:nvSpPr>
        <p:spPr>
          <a:xfrm>
            <a:off x="381000" y="163513"/>
            <a:ext cx="8386763" cy="962025"/>
          </a:xfrm>
          <a:prstGeom prst="rect">
            <a:avLst/>
          </a:prstGeom>
          <a:noFill/>
          <a:ln>
            <a:noFill/>
          </a:ln>
        </p:spPr>
        <p:txBody>
          <a:bodyPr lIns="90004" tIns="46798" rIns="90004" bIns="46798" anchor="ctr" anchorCtr="1"/>
          <a:lstStyle/>
          <a:p>
            <a:pPr algn="ctr" defTabSz="449263" eaLnBrk="1" fontAlgn="auto" hangingPunct="1">
              <a:lnSpc>
                <a:spcPct val="75000"/>
              </a:lnSpc>
              <a:spcBef>
                <a:spcPts val="0"/>
              </a:spcBef>
              <a:spcAft>
                <a:spcPts val="0"/>
              </a:spcAft>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sz="1800" b="0" i="0" u="none" strike="noStrike" kern="0" cap="none" spc="0" baseline="0">
                <a:solidFill>
                  <a:srgbClr val="000000"/>
                </a:solidFill>
                <a:uFillTx/>
              </a:defRPr>
            </a:pPr>
            <a:r>
              <a:rPr lang="en-GB" sz="3200" b="1">
                <a:solidFill>
                  <a:srgbClr val="FFFF00"/>
                </a:solidFill>
                <a:effectLst>
                  <a:outerShdw dist="38096" dir="2700000">
                    <a:srgbClr val="000000"/>
                  </a:outerShdw>
                </a:effectLst>
                <a:latin typeface="Comic Sans MS" pitchFamily="66"/>
                <a:cs typeface="Lucida Sans Unicode" pitchFamily="34"/>
              </a:rPr>
              <a:t>JINR Activities in Particle &amp; Relativistic Heavy-Ion Physics</a:t>
            </a:r>
          </a:p>
        </p:txBody>
      </p:sp>
    </p:spTree>
  </p:cSld>
  <p:clrMapOvr>
    <a:masterClrMapping/>
  </p:clrMapOvr>
  <p:transition spd="slow"/>
</p:sld>
</file>

<file path=ppt/slides/slide20.xml><?xml version="1.0" encoding="utf-8"?>
<p:sld xmlns:a="http://schemas.openxmlformats.org/drawingml/2006/main" xmlns:r="http://schemas.openxmlformats.org/officeDocument/2006/relationships" xmlns:p="http://schemas.openxmlformats.org/presentationml/2006/main" showMasterSp="0">
  <p:cSld name="Slide19">
    <p:bg>
      <p:bgPr>
        <a:solidFill>
          <a:srgbClr val="E6E6E6"/>
        </a:solidFill>
        <a:effectLst/>
      </p:bgPr>
    </p:bg>
    <p:spTree>
      <p:nvGrpSpPr>
        <p:cNvPr id="1" name=""/>
        <p:cNvGrpSpPr/>
        <p:nvPr/>
      </p:nvGrpSpPr>
      <p:grpSpPr>
        <a:xfrm>
          <a:off x="0" y="0"/>
          <a:ext cx="0" cy="0"/>
          <a:chOff x="0" y="0"/>
          <a:chExt cx="0" cy="0"/>
        </a:xfrm>
      </p:grpSpPr>
      <p:sp>
        <p:nvSpPr>
          <p:cNvPr id="410626" name="Text Box 1">
            <a:extLst>
              <a:ext uri="{FF2B5EF4-FFF2-40B4-BE49-F238E27FC236}">
                <a16:creationId xmlns:a16="http://schemas.microsoft.com/office/drawing/2014/main" id="{0EB8B031-9F97-1148-A8DD-846DC4966017}"/>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fld id="{811A4B7F-5E94-5C48-938D-C2900CDD8C97}" type="slidenum">
              <a:rPr lang="ru-RU" altLang="ru-RU" sz="1200">
                <a:solidFill>
                  <a:srgbClr val="000000"/>
                </a:solidFill>
                <a:latin typeface="Arial" panose="020B0604020202020204" pitchFamily="34" charset="0"/>
                <a:cs typeface="Lucida Sans Unicode" panose="020B0602030504020204" pitchFamily="34" charset="0"/>
              </a:rPr>
              <a:pPr algn="ctr" eaLnBrk="1" hangingPunct="1"/>
              <a:t>20</a:t>
            </a:fld>
            <a:endParaRPr lang="ru-RU" altLang="ru-RU" sz="1200">
              <a:solidFill>
                <a:srgbClr val="000000"/>
              </a:solidFill>
              <a:latin typeface="Arial" panose="020B0604020202020204" pitchFamily="34" charset="0"/>
              <a:cs typeface="Lucida Sans Unicode" panose="020B0602030504020204" pitchFamily="34" charset="0"/>
            </a:endParaRPr>
          </a:p>
        </p:txBody>
      </p:sp>
      <p:sp>
        <p:nvSpPr>
          <p:cNvPr id="410627" name="Rectangle 2">
            <a:extLst>
              <a:ext uri="{FF2B5EF4-FFF2-40B4-BE49-F238E27FC236}">
                <a16:creationId xmlns:a16="http://schemas.microsoft.com/office/drawing/2014/main" id="{EE732310-C6FB-644B-BE5C-1F4801127C33}"/>
              </a:ext>
            </a:extLst>
          </p:cNvPr>
          <p:cNvSpPr>
            <a:spLocks noChangeArrowheads="1"/>
          </p:cNvSpPr>
          <p:nvPr/>
        </p:nvSpPr>
        <p:spPr bwMode="auto">
          <a:xfrm>
            <a:off x="1501775" y="1371600"/>
            <a:ext cx="7391400" cy="399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spAutoFit/>
          </a:bodyPr>
          <a:lstStyle>
            <a:lvl1pPr marL="285750" indent="-282575" defTabSz="449263">
              <a:tabLst>
                <a:tab pos="285750" algn="l"/>
                <a:tab pos="731838" algn="l"/>
                <a:tab pos="1181100" algn="l"/>
                <a:tab pos="1630363" algn="l"/>
                <a:tab pos="2079625" algn="l"/>
                <a:tab pos="2528888" algn="l"/>
                <a:tab pos="2978150" algn="l"/>
                <a:tab pos="3429000" algn="l"/>
                <a:tab pos="3878263" algn="l"/>
                <a:tab pos="4327525" algn="l"/>
                <a:tab pos="4776788" algn="l"/>
                <a:tab pos="5226050" algn="l"/>
                <a:tab pos="5675313" algn="l"/>
                <a:tab pos="6124575" algn="l"/>
                <a:tab pos="6573838" algn="l"/>
                <a:tab pos="7023100" algn="l"/>
                <a:tab pos="7472363" algn="l"/>
                <a:tab pos="7920038" algn="l"/>
                <a:tab pos="8369300" algn="l"/>
                <a:tab pos="8818563" algn="l"/>
                <a:tab pos="9267825" algn="l"/>
              </a:tabLst>
              <a:defRPr>
                <a:solidFill>
                  <a:schemeClr val="tx1"/>
                </a:solidFill>
                <a:latin typeface="Calibri" panose="020F0502020204030204" pitchFamily="34" charset="0"/>
              </a:defRPr>
            </a:lvl1pPr>
            <a:lvl2pPr marL="742950" indent="-285750" defTabSz="449263">
              <a:tabLst>
                <a:tab pos="285750" algn="l"/>
                <a:tab pos="731838" algn="l"/>
                <a:tab pos="1181100" algn="l"/>
                <a:tab pos="1630363" algn="l"/>
                <a:tab pos="2079625" algn="l"/>
                <a:tab pos="2528888" algn="l"/>
                <a:tab pos="2978150" algn="l"/>
                <a:tab pos="3429000" algn="l"/>
                <a:tab pos="3878263" algn="l"/>
                <a:tab pos="4327525" algn="l"/>
                <a:tab pos="4776788" algn="l"/>
                <a:tab pos="5226050" algn="l"/>
                <a:tab pos="5675313" algn="l"/>
                <a:tab pos="6124575" algn="l"/>
                <a:tab pos="6573838" algn="l"/>
                <a:tab pos="7023100" algn="l"/>
                <a:tab pos="7472363" algn="l"/>
                <a:tab pos="7920038" algn="l"/>
                <a:tab pos="8369300" algn="l"/>
                <a:tab pos="8818563" algn="l"/>
                <a:tab pos="9267825" algn="l"/>
              </a:tabLst>
              <a:defRPr>
                <a:solidFill>
                  <a:schemeClr val="tx1"/>
                </a:solidFill>
                <a:latin typeface="Calibri" panose="020F0502020204030204" pitchFamily="34" charset="0"/>
              </a:defRPr>
            </a:lvl2pPr>
            <a:lvl3pPr marL="1143000" indent="-228600" defTabSz="449263">
              <a:tabLst>
                <a:tab pos="285750" algn="l"/>
                <a:tab pos="731838" algn="l"/>
                <a:tab pos="1181100" algn="l"/>
                <a:tab pos="1630363" algn="l"/>
                <a:tab pos="2079625" algn="l"/>
                <a:tab pos="2528888" algn="l"/>
                <a:tab pos="2978150" algn="l"/>
                <a:tab pos="3429000" algn="l"/>
                <a:tab pos="3878263" algn="l"/>
                <a:tab pos="4327525" algn="l"/>
                <a:tab pos="4776788" algn="l"/>
                <a:tab pos="5226050" algn="l"/>
                <a:tab pos="5675313" algn="l"/>
                <a:tab pos="6124575" algn="l"/>
                <a:tab pos="6573838" algn="l"/>
                <a:tab pos="7023100" algn="l"/>
                <a:tab pos="7472363" algn="l"/>
                <a:tab pos="7920038" algn="l"/>
                <a:tab pos="8369300" algn="l"/>
                <a:tab pos="8818563" algn="l"/>
                <a:tab pos="9267825" algn="l"/>
              </a:tabLst>
              <a:defRPr>
                <a:solidFill>
                  <a:schemeClr val="tx1"/>
                </a:solidFill>
                <a:latin typeface="Calibri" panose="020F0502020204030204" pitchFamily="34" charset="0"/>
              </a:defRPr>
            </a:lvl3pPr>
            <a:lvl4pPr marL="1600200" indent="-228600" defTabSz="449263">
              <a:tabLst>
                <a:tab pos="285750" algn="l"/>
                <a:tab pos="731838" algn="l"/>
                <a:tab pos="1181100" algn="l"/>
                <a:tab pos="1630363" algn="l"/>
                <a:tab pos="2079625" algn="l"/>
                <a:tab pos="2528888" algn="l"/>
                <a:tab pos="2978150" algn="l"/>
                <a:tab pos="3429000" algn="l"/>
                <a:tab pos="3878263" algn="l"/>
                <a:tab pos="4327525" algn="l"/>
                <a:tab pos="4776788" algn="l"/>
                <a:tab pos="5226050" algn="l"/>
                <a:tab pos="5675313" algn="l"/>
                <a:tab pos="6124575" algn="l"/>
                <a:tab pos="6573838" algn="l"/>
                <a:tab pos="7023100" algn="l"/>
                <a:tab pos="7472363" algn="l"/>
                <a:tab pos="7920038" algn="l"/>
                <a:tab pos="8369300" algn="l"/>
                <a:tab pos="8818563" algn="l"/>
                <a:tab pos="9267825" algn="l"/>
              </a:tabLst>
              <a:defRPr>
                <a:solidFill>
                  <a:schemeClr val="tx1"/>
                </a:solidFill>
                <a:latin typeface="Calibri" panose="020F0502020204030204" pitchFamily="34" charset="0"/>
              </a:defRPr>
            </a:lvl4pPr>
            <a:lvl5pPr marL="2057400" indent="-228600" defTabSz="449263">
              <a:tabLst>
                <a:tab pos="285750" algn="l"/>
                <a:tab pos="731838" algn="l"/>
                <a:tab pos="1181100" algn="l"/>
                <a:tab pos="1630363" algn="l"/>
                <a:tab pos="2079625" algn="l"/>
                <a:tab pos="2528888" algn="l"/>
                <a:tab pos="2978150" algn="l"/>
                <a:tab pos="3429000" algn="l"/>
                <a:tab pos="3878263" algn="l"/>
                <a:tab pos="4327525" algn="l"/>
                <a:tab pos="4776788" algn="l"/>
                <a:tab pos="5226050" algn="l"/>
                <a:tab pos="5675313" algn="l"/>
                <a:tab pos="6124575" algn="l"/>
                <a:tab pos="6573838" algn="l"/>
                <a:tab pos="7023100" algn="l"/>
                <a:tab pos="7472363" algn="l"/>
                <a:tab pos="7920038" algn="l"/>
                <a:tab pos="8369300" algn="l"/>
                <a:tab pos="8818563" algn="l"/>
                <a:tab pos="926782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285750" algn="l"/>
                <a:tab pos="731838" algn="l"/>
                <a:tab pos="1181100" algn="l"/>
                <a:tab pos="1630363" algn="l"/>
                <a:tab pos="2079625" algn="l"/>
                <a:tab pos="2528888" algn="l"/>
                <a:tab pos="2978150" algn="l"/>
                <a:tab pos="3429000" algn="l"/>
                <a:tab pos="3878263" algn="l"/>
                <a:tab pos="4327525" algn="l"/>
                <a:tab pos="4776788" algn="l"/>
                <a:tab pos="5226050" algn="l"/>
                <a:tab pos="5675313" algn="l"/>
                <a:tab pos="6124575" algn="l"/>
                <a:tab pos="6573838" algn="l"/>
                <a:tab pos="7023100" algn="l"/>
                <a:tab pos="7472363" algn="l"/>
                <a:tab pos="7920038" algn="l"/>
                <a:tab pos="8369300" algn="l"/>
                <a:tab pos="8818563" algn="l"/>
                <a:tab pos="926782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285750" algn="l"/>
                <a:tab pos="731838" algn="l"/>
                <a:tab pos="1181100" algn="l"/>
                <a:tab pos="1630363" algn="l"/>
                <a:tab pos="2079625" algn="l"/>
                <a:tab pos="2528888" algn="l"/>
                <a:tab pos="2978150" algn="l"/>
                <a:tab pos="3429000" algn="l"/>
                <a:tab pos="3878263" algn="l"/>
                <a:tab pos="4327525" algn="l"/>
                <a:tab pos="4776788" algn="l"/>
                <a:tab pos="5226050" algn="l"/>
                <a:tab pos="5675313" algn="l"/>
                <a:tab pos="6124575" algn="l"/>
                <a:tab pos="6573838" algn="l"/>
                <a:tab pos="7023100" algn="l"/>
                <a:tab pos="7472363" algn="l"/>
                <a:tab pos="7920038" algn="l"/>
                <a:tab pos="8369300" algn="l"/>
                <a:tab pos="8818563" algn="l"/>
                <a:tab pos="926782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285750" algn="l"/>
                <a:tab pos="731838" algn="l"/>
                <a:tab pos="1181100" algn="l"/>
                <a:tab pos="1630363" algn="l"/>
                <a:tab pos="2079625" algn="l"/>
                <a:tab pos="2528888" algn="l"/>
                <a:tab pos="2978150" algn="l"/>
                <a:tab pos="3429000" algn="l"/>
                <a:tab pos="3878263" algn="l"/>
                <a:tab pos="4327525" algn="l"/>
                <a:tab pos="4776788" algn="l"/>
                <a:tab pos="5226050" algn="l"/>
                <a:tab pos="5675313" algn="l"/>
                <a:tab pos="6124575" algn="l"/>
                <a:tab pos="6573838" algn="l"/>
                <a:tab pos="7023100" algn="l"/>
                <a:tab pos="7472363" algn="l"/>
                <a:tab pos="7920038" algn="l"/>
                <a:tab pos="8369300" algn="l"/>
                <a:tab pos="8818563" algn="l"/>
                <a:tab pos="926782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285750" algn="l"/>
                <a:tab pos="731838" algn="l"/>
                <a:tab pos="1181100" algn="l"/>
                <a:tab pos="1630363" algn="l"/>
                <a:tab pos="2079625" algn="l"/>
                <a:tab pos="2528888" algn="l"/>
                <a:tab pos="2978150" algn="l"/>
                <a:tab pos="3429000" algn="l"/>
                <a:tab pos="3878263" algn="l"/>
                <a:tab pos="4327525" algn="l"/>
                <a:tab pos="4776788" algn="l"/>
                <a:tab pos="5226050" algn="l"/>
                <a:tab pos="5675313" algn="l"/>
                <a:tab pos="6124575" algn="l"/>
                <a:tab pos="6573838" algn="l"/>
                <a:tab pos="7023100" algn="l"/>
                <a:tab pos="7472363" algn="l"/>
                <a:tab pos="7920038" algn="l"/>
                <a:tab pos="8369300" algn="l"/>
                <a:tab pos="8818563" algn="l"/>
                <a:tab pos="9267825" algn="l"/>
              </a:tabLst>
              <a:defRPr>
                <a:solidFill>
                  <a:schemeClr val="tx1"/>
                </a:solidFill>
                <a:latin typeface="Calibri" panose="020F0502020204030204" pitchFamily="34" charset="0"/>
              </a:defRPr>
            </a:lvl9pPr>
          </a:lstStyle>
          <a:p>
            <a:pPr eaLnBrk="1" hangingPunct="1"/>
            <a:endParaRPr lang="en-US" altLang="ru-RU" sz="2000" b="1">
              <a:solidFill>
                <a:srgbClr val="002060"/>
              </a:solidFill>
              <a:latin typeface="Comic Sans MS" panose="030F0902030302020204" pitchFamily="66" charset="0"/>
              <a:cs typeface="Lucida Sans Unicode" panose="020B0602030504020204" pitchFamily="34" charset="0"/>
            </a:endParaRPr>
          </a:p>
          <a:p>
            <a:pPr eaLnBrk="1" hangingPunct="1"/>
            <a:r>
              <a:rPr lang="en-US" altLang="ru-RU" sz="2000" b="1">
                <a:solidFill>
                  <a:srgbClr val="002060"/>
                </a:solidFill>
                <a:latin typeface="Comic Sans MS" panose="030F0902030302020204" pitchFamily="66" charset="0"/>
                <a:cs typeface="Lucida Sans Unicode" panose="020B0602030504020204" pitchFamily="34" charset="0"/>
              </a:rPr>
              <a:t>      </a:t>
            </a:r>
          </a:p>
          <a:p>
            <a:pPr eaLnBrk="1" hangingPunct="1"/>
            <a:r>
              <a:rPr lang="en-US" altLang="ru-RU" sz="2200" i="1">
                <a:solidFill>
                  <a:srgbClr val="002060"/>
                </a:solidFill>
                <a:latin typeface="Comic Sans MS" panose="030F0902030302020204" pitchFamily="66" charset="0"/>
                <a:cs typeface="Lucida Sans Unicode" panose="020B0602030504020204" pitchFamily="34" charset="0"/>
              </a:rPr>
              <a:t>    </a:t>
            </a:r>
          </a:p>
          <a:p>
            <a:pPr eaLnBrk="1" hangingPunct="1"/>
            <a:r>
              <a:rPr lang="en-US" altLang="ru-RU" sz="2200" i="1">
                <a:solidFill>
                  <a:srgbClr val="002060"/>
                </a:solidFill>
                <a:latin typeface="Comic Sans MS" panose="030F0902030302020204" pitchFamily="66" charset="0"/>
                <a:cs typeface="Arial" panose="020B0604020202020204" pitchFamily="34" charset="0"/>
              </a:rPr>
              <a:t>    </a:t>
            </a:r>
            <a:r>
              <a:rPr lang="en-US" altLang="ru-RU" sz="2200">
                <a:solidFill>
                  <a:srgbClr val="002060"/>
                </a:solidFill>
                <a:latin typeface="Comic Sans MS" panose="030F0902030302020204" pitchFamily="66" charset="0"/>
                <a:cs typeface="Arial" panose="020B0604020202020204" pitchFamily="34" charset="0"/>
              </a:rPr>
              <a:t>-</a:t>
            </a:r>
            <a:r>
              <a:rPr lang="en-US" altLang="ru-RU" sz="2200" i="1">
                <a:solidFill>
                  <a:srgbClr val="002060"/>
                </a:solidFill>
                <a:latin typeface="Comic Sans MS" panose="030F0902030302020204" pitchFamily="66" charset="0"/>
                <a:cs typeface="Arial" panose="020B0604020202020204" pitchFamily="34" charset="0"/>
              </a:rPr>
              <a:t> Neutrino Physics and Astrophysics  -  50%</a:t>
            </a:r>
          </a:p>
          <a:p>
            <a:pPr eaLnBrk="1" hangingPunct="1"/>
            <a:endParaRPr lang="en-US" altLang="ru-RU" sz="2200" i="1">
              <a:solidFill>
                <a:srgbClr val="002060"/>
              </a:solidFill>
              <a:latin typeface="Comic Sans MS" panose="030F0902030302020204" pitchFamily="66" charset="0"/>
              <a:cs typeface="Arial" panose="020B0604020202020204" pitchFamily="34" charset="0"/>
            </a:endParaRPr>
          </a:p>
          <a:p>
            <a:pPr eaLnBrk="1" hangingPunct="1"/>
            <a:r>
              <a:rPr lang="en-US" altLang="ru-RU" sz="2200" i="1">
                <a:solidFill>
                  <a:srgbClr val="002060"/>
                </a:solidFill>
                <a:latin typeface="Comic Sans MS" panose="030F0902030302020204" pitchFamily="66" charset="0"/>
                <a:cs typeface="Lucida Sans Unicode" panose="020B0602030504020204" pitchFamily="34" charset="0"/>
              </a:rPr>
              <a:t>    - Particle Physics at (super)-high energies  -  25%</a:t>
            </a:r>
          </a:p>
          <a:p>
            <a:pPr eaLnBrk="1" hangingPunct="1"/>
            <a:endParaRPr lang="en-US" altLang="ru-RU" sz="2200" i="1">
              <a:solidFill>
                <a:srgbClr val="002060"/>
              </a:solidFill>
              <a:latin typeface="Comic Sans MS" panose="030F0902030302020204" pitchFamily="66" charset="0"/>
              <a:cs typeface="Lucida Sans Unicode" panose="020B0602030504020204" pitchFamily="34" charset="0"/>
            </a:endParaRPr>
          </a:p>
          <a:p>
            <a:pPr eaLnBrk="1" hangingPunct="1"/>
            <a:r>
              <a:rPr lang="en-US" altLang="ru-RU" sz="2200" i="1">
                <a:solidFill>
                  <a:srgbClr val="002060"/>
                </a:solidFill>
                <a:latin typeface="Comic Sans MS" panose="030F0902030302020204" pitchFamily="66" charset="0"/>
                <a:cs typeface="Arial" panose="020B0604020202020204" pitchFamily="34" charset="0"/>
              </a:rPr>
              <a:t>    - Development of new detectors,</a:t>
            </a:r>
          </a:p>
          <a:p>
            <a:pPr eaLnBrk="1" hangingPunct="1"/>
            <a:r>
              <a:rPr lang="en-US" altLang="ru-RU" sz="2200" i="1">
                <a:solidFill>
                  <a:srgbClr val="002060"/>
                </a:solidFill>
                <a:latin typeface="Comic Sans MS" panose="030F0902030302020204" pitchFamily="66" charset="0"/>
                <a:cs typeface="Arial" panose="020B0604020202020204" pitchFamily="34" charset="0"/>
              </a:rPr>
              <a:t>      applied research, hadron  therapy  -  25%</a:t>
            </a:r>
          </a:p>
          <a:p>
            <a:pPr eaLnBrk="1" hangingPunct="1"/>
            <a:r>
              <a:rPr lang="en-US" altLang="ru-RU" sz="2200" i="1">
                <a:solidFill>
                  <a:srgbClr val="002060"/>
                </a:solidFill>
                <a:latin typeface="Comic Sans MS" panose="030F0902030302020204" pitchFamily="66" charset="0"/>
                <a:cs typeface="Lucida Sans Unicode" panose="020B0602030504020204" pitchFamily="34" charset="0"/>
              </a:rPr>
              <a:t>   </a:t>
            </a:r>
          </a:p>
          <a:p>
            <a:pPr eaLnBrk="1" hangingPunct="1"/>
            <a:endParaRPr lang="en-US" altLang="ru-RU" sz="2000" b="1">
              <a:solidFill>
                <a:srgbClr val="002060"/>
              </a:solidFill>
              <a:latin typeface="Comic Sans MS" panose="030F0902030302020204" pitchFamily="66" charset="0"/>
              <a:cs typeface="Lucida Sans Unicode" panose="020B0602030504020204" pitchFamily="34" charset="0"/>
            </a:endParaRPr>
          </a:p>
          <a:p>
            <a:pPr eaLnBrk="1" hangingPunct="1"/>
            <a:endParaRPr lang="en-US" altLang="ru-RU" sz="2000" b="1">
              <a:solidFill>
                <a:srgbClr val="002060"/>
              </a:solidFill>
              <a:latin typeface="Comic Sans MS" panose="030F0902030302020204" pitchFamily="66" charset="0"/>
              <a:cs typeface="Lucida Sans Unicode" panose="020B0602030504020204" pitchFamily="34" charset="0"/>
            </a:endParaRPr>
          </a:p>
        </p:txBody>
      </p:sp>
      <p:sp>
        <p:nvSpPr>
          <p:cNvPr id="4" name="Text Box 3">
            <a:extLst>
              <a:ext uri="{FF2B5EF4-FFF2-40B4-BE49-F238E27FC236}">
                <a16:creationId xmlns:a16="http://schemas.microsoft.com/office/drawing/2014/main" id="{7FB59EA0-AE67-7840-B68E-B70B83E7C7C1}"/>
              </a:ext>
            </a:extLst>
          </p:cNvPr>
          <p:cNvSpPr txBox="1"/>
          <p:nvPr/>
        </p:nvSpPr>
        <p:spPr>
          <a:xfrm>
            <a:off x="1600200" y="350838"/>
            <a:ext cx="6934200" cy="990600"/>
          </a:xfrm>
          <a:prstGeom prst="rect">
            <a:avLst/>
          </a:prstGeom>
          <a:solidFill>
            <a:srgbClr val="DBEEF4"/>
          </a:solidFill>
          <a:ln>
            <a:noFill/>
          </a:ln>
        </p:spPr>
        <p:txBody>
          <a:bodyPr lIns="90004" tIns="46798" rIns="90004" bIns="46798" anchor="ctr" anchorCtr="1"/>
          <a:lstStyle/>
          <a:p>
            <a:pPr marL="179386" algn="ctr" defTabSz="449263" eaLnBrk="1" fontAlgn="auto" hangingPunct="1">
              <a:spcBef>
                <a:spcPts val="1200"/>
              </a:spcBef>
              <a:spcAft>
                <a:spcPts val="1200"/>
              </a:spcAft>
              <a:tabLst>
                <a:tab pos="179386" algn="l"/>
                <a:tab pos="627057" algn="l"/>
                <a:tab pos="1076320" algn="l"/>
                <a:tab pos="1525583" algn="l"/>
                <a:tab pos="1974846" algn="l"/>
                <a:tab pos="2424109" algn="l"/>
                <a:tab pos="2873372" algn="l"/>
                <a:tab pos="3322636" algn="l"/>
                <a:tab pos="3771899" algn="l"/>
                <a:tab pos="4221162" algn="l"/>
                <a:tab pos="4670425" algn="l"/>
                <a:tab pos="5119688" algn="l"/>
                <a:tab pos="5568951" algn="l"/>
                <a:tab pos="6018214" algn="l"/>
                <a:tab pos="6467477" algn="l"/>
                <a:tab pos="6916740" algn="l"/>
                <a:tab pos="7365993" algn="l"/>
                <a:tab pos="7815256" algn="l"/>
                <a:tab pos="8264519" algn="l"/>
                <a:tab pos="8713782" algn="l"/>
                <a:tab pos="9163045" algn="l"/>
              </a:tabLst>
              <a:defRPr sz="1800" b="0" i="0" u="none" strike="noStrike" kern="0" cap="none" spc="0" baseline="0">
                <a:solidFill>
                  <a:srgbClr val="000000"/>
                </a:solidFill>
                <a:uFillTx/>
              </a:defRPr>
            </a:pPr>
            <a:r>
              <a:rPr lang="en-US" sz="2800" b="1">
                <a:solidFill>
                  <a:srgbClr val="002060"/>
                </a:solidFill>
                <a:effectLst>
                  <a:outerShdw dist="38096" dir="2700000">
                    <a:srgbClr val="000000"/>
                  </a:outerShdw>
                </a:effectLst>
                <a:latin typeface="Arial" pitchFamily="34"/>
                <a:cs typeface="Arial" pitchFamily="34"/>
              </a:rPr>
              <a:t>DLNP main research directions</a:t>
            </a:r>
          </a:p>
        </p:txBody>
      </p:sp>
    </p:spTree>
  </p:cSld>
  <p:clrMapOvr>
    <a:masterClrMapping/>
  </p:clrMapOvr>
  <p:transition spd="slow"/>
</p:sld>
</file>

<file path=ppt/slides/slide21.xml><?xml version="1.0" encoding="utf-8"?>
<p:sld xmlns:a="http://schemas.openxmlformats.org/drawingml/2006/main" xmlns:r="http://schemas.openxmlformats.org/officeDocument/2006/relationships" xmlns:p="http://schemas.openxmlformats.org/presentationml/2006/main" showMasterSp="0">
  <p:cSld name="Slide20">
    <p:bg>
      <p:bgPr>
        <a:solidFill>
          <a:srgbClr val="E6E6E6"/>
        </a:solidFill>
        <a:effectLst/>
      </p:bgPr>
    </p:bg>
    <p:spTree>
      <p:nvGrpSpPr>
        <p:cNvPr id="1" name=""/>
        <p:cNvGrpSpPr/>
        <p:nvPr/>
      </p:nvGrpSpPr>
      <p:grpSpPr>
        <a:xfrm>
          <a:off x="0" y="0"/>
          <a:ext cx="0" cy="0"/>
          <a:chOff x="0" y="0"/>
          <a:chExt cx="0" cy="0"/>
        </a:xfrm>
      </p:grpSpPr>
      <p:sp>
        <p:nvSpPr>
          <p:cNvPr id="2" name="Text Box 1">
            <a:extLst>
              <a:ext uri="{FF2B5EF4-FFF2-40B4-BE49-F238E27FC236}">
                <a16:creationId xmlns:a16="http://schemas.microsoft.com/office/drawing/2014/main" id="{37078391-AF7B-F947-82ED-E03F6CB15032}"/>
              </a:ext>
            </a:extLst>
          </p:cNvPr>
          <p:cNvSpPr txBox="1"/>
          <p:nvPr/>
        </p:nvSpPr>
        <p:spPr>
          <a:xfrm>
            <a:off x="1295400" y="-26988"/>
            <a:ext cx="7258050" cy="1282701"/>
          </a:xfrm>
          <a:prstGeom prst="rect">
            <a:avLst/>
          </a:prstGeom>
          <a:solidFill>
            <a:srgbClr val="DBEEF4"/>
          </a:solidFill>
          <a:ln>
            <a:noFill/>
          </a:ln>
        </p:spPr>
        <p:txBody>
          <a:bodyPr lIns="90004" tIns="46798" rIns="90004" bIns="46798" anchor="ctr" anchorCtr="1"/>
          <a:lstStyle/>
          <a:p>
            <a:pPr marL="179386" algn="ctr" defTabSz="449263" eaLnBrk="1" fontAlgn="auto" hangingPunct="1">
              <a:spcBef>
                <a:spcPts val="1200"/>
              </a:spcBef>
              <a:spcAft>
                <a:spcPts val="1200"/>
              </a:spcAft>
              <a:tabLst>
                <a:tab pos="179386" algn="l"/>
                <a:tab pos="627057" algn="l"/>
                <a:tab pos="1076320" algn="l"/>
                <a:tab pos="1525583" algn="l"/>
                <a:tab pos="1974846" algn="l"/>
                <a:tab pos="2424109" algn="l"/>
                <a:tab pos="2873372" algn="l"/>
                <a:tab pos="3322636" algn="l"/>
                <a:tab pos="3771899" algn="l"/>
                <a:tab pos="4221162" algn="l"/>
                <a:tab pos="4670425" algn="l"/>
                <a:tab pos="5119688" algn="l"/>
                <a:tab pos="5568951" algn="l"/>
                <a:tab pos="6018214" algn="l"/>
                <a:tab pos="6467477" algn="l"/>
                <a:tab pos="6916740" algn="l"/>
                <a:tab pos="7365993" algn="l"/>
                <a:tab pos="7815256" algn="l"/>
                <a:tab pos="8264519" algn="l"/>
                <a:tab pos="8713782" algn="l"/>
                <a:tab pos="9163045" algn="l"/>
              </a:tabLst>
              <a:defRPr sz="1800" b="0" i="0" u="none" strike="noStrike" kern="0" cap="none" spc="0" baseline="0">
                <a:solidFill>
                  <a:srgbClr val="000000"/>
                </a:solidFill>
                <a:uFillTx/>
              </a:defRPr>
            </a:pPr>
            <a:r>
              <a:rPr lang="en-US" sz="2800" b="1">
                <a:solidFill>
                  <a:srgbClr val="002060"/>
                </a:solidFill>
                <a:latin typeface="Arial" pitchFamily="34"/>
                <a:cs typeface="Lucida Sans Unicode" pitchFamily="34"/>
              </a:rPr>
              <a:t>Neutrino Physics and Astrophysics </a:t>
            </a:r>
            <a:br>
              <a:rPr lang="en-US" sz="2800" b="1">
                <a:solidFill>
                  <a:srgbClr val="002060"/>
                </a:solidFill>
                <a:latin typeface="Arial" pitchFamily="34"/>
                <a:cs typeface="Lucida Sans Unicode" pitchFamily="34"/>
              </a:rPr>
            </a:br>
            <a:r>
              <a:rPr lang="en-US" sz="2800" b="1">
                <a:solidFill>
                  <a:srgbClr val="002060"/>
                </a:solidFill>
                <a:latin typeface="Arial" pitchFamily="34"/>
                <a:cs typeface="Lucida Sans Unicode" pitchFamily="34"/>
              </a:rPr>
              <a:t>in 2017-2023</a:t>
            </a:r>
            <a:r>
              <a:rPr lang="en-US" sz="2800" b="1">
                <a:solidFill>
                  <a:srgbClr val="002060"/>
                </a:solidFill>
                <a:effectLst>
                  <a:outerShdw dist="38096" dir="2700000">
                    <a:srgbClr val="000000"/>
                  </a:outerShdw>
                </a:effectLst>
                <a:latin typeface="Arial" pitchFamily="34"/>
                <a:cs typeface="Arial" pitchFamily="34"/>
              </a:rPr>
              <a:t>  </a:t>
            </a:r>
          </a:p>
        </p:txBody>
      </p:sp>
      <p:sp>
        <p:nvSpPr>
          <p:cNvPr id="412675" name="Text Box 2">
            <a:extLst>
              <a:ext uri="{FF2B5EF4-FFF2-40B4-BE49-F238E27FC236}">
                <a16:creationId xmlns:a16="http://schemas.microsoft.com/office/drawing/2014/main" id="{C0714C67-F2F1-2C44-8E78-421B0B481BDA}"/>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fld id="{E59C0AB5-BC97-7342-A60A-DFE176D1588A}" type="slidenum">
              <a:rPr lang="ru-RU" altLang="ru-RU" sz="1200">
                <a:solidFill>
                  <a:srgbClr val="000000"/>
                </a:solidFill>
                <a:latin typeface="Arial" panose="020B0604020202020204" pitchFamily="34" charset="0"/>
                <a:cs typeface="Lucida Sans Unicode" panose="020B0602030504020204" pitchFamily="34" charset="0"/>
              </a:rPr>
              <a:pPr algn="ctr" eaLnBrk="1" hangingPunct="1"/>
              <a:t>21</a:t>
            </a:fld>
            <a:endParaRPr lang="ru-RU" altLang="ru-RU" sz="1200">
              <a:solidFill>
                <a:srgbClr val="000000"/>
              </a:solidFill>
              <a:latin typeface="Arial" panose="020B0604020202020204" pitchFamily="34" charset="0"/>
              <a:cs typeface="Lucida Sans Unicode" panose="020B0602030504020204" pitchFamily="34" charset="0"/>
            </a:endParaRPr>
          </a:p>
        </p:txBody>
      </p:sp>
      <p:sp>
        <p:nvSpPr>
          <p:cNvPr id="4" name="Text Box 3">
            <a:extLst>
              <a:ext uri="{FF2B5EF4-FFF2-40B4-BE49-F238E27FC236}">
                <a16:creationId xmlns:a16="http://schemas.microsoft.com/office/drawing/2014/main" id="{B0DF1C75-B322-8E46-8034-413FEFF713EF}"/>
              </a:ext>
            </a:extLst>
          </p:cNvPr>
          <p:cNvSpPr txBox="1"/>
          <p:nvPr/>
        </p:nvSpPr>
        <p:spPr>
          <a:xfrm>
            <a:off x="107950" y="4708525"/>
            <a:ext cx="8964613" cy="1241425"/>
          </a:xfrm>
          <a:prstGeom prst="rect">
            <a:avLst/>
          </a:prstGeom>
          <a:solidFill>
            <a:srgbClr val="CCFFCC"/>
          </a:solidFill>
          <a:ln>
            <a:noFill/>
          </a:ln>
        </p:spPr>
        <p:txBody>
          <a:bodyPr lIns="90004" tIns="46798" rIns="90004" bIns="46798"/>
          <a:lstStyle/>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Experiments </a:t>
            </a:r>
            <a:r>
              <a:rPr lang="en-US" sz="2200" b="1">
                <a:solidFill>
                  <a:srgbClr val="FF0000"/>
                </a:solidFill>
                <a:latin typeface="Arial" pitchFamily="34"/>
                <a:ea typeface="MS PGothic" pitchFamily="32"/>
                <a:cs typeface="Lucida Sans Unicode" pitchFamily="34"/>
              </a:rPr>
              <a:t>GEMMA, DANSS</a:t>
            </a:r>
            <a:r>
              <a:rPr lang="en-US" sz="2200">
                <a:solidFill>
                  <a:srgbClr val="FF0000"/>
                </a:solidFill>
                <a:latin typeface="Arial" pitchFamily="34"/>
                <a:ea typeface="MS PGothic" pitchFamily="32"/>
                <a:cs typeface="Lucida Sans Unicode" pitchFamily="34"/>
              </a:rPr>
              <a:t> </a:t>
            </a:r>
            <a:r>
              <a:rPr lang="en-US" sz="2000">
                <a:solidFill>
                  <a:srgbClr val="002060"/>
                </a:solidFill>
                <a:latin typeface="Arial" pitchFamily="34"/>
                <a:ea typeface="MS PGothic" pitchFamily="32"/>
                <a:cs typeface="Lucida Sans Unicode" pitchFamily="34"/>
              </a:rPr>
              <a:t>to:</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 search for </a:t>
            </a:r>
            <a:r>
              <a:rPr lang="el-GR" sz="2000">
                <a:solidFill>
                  <a:srgbClr val="3333CC"/>
                </a:solidFill>
                <a:latin typeface="Arial" pitchFamily="34"/>
                <a:ea typeface="MS PGothic" pitchFamily="32"/>
                <a:cs typeface="Lucida Sans Unicode" pitchFamily="34"/>
              </a:rPr>
              <a:t>ν</a:t>
            </a:r>
            <a:r>
              <a:rPr lang="en-US" sz="2000">
                <a:solidFill>
                  <a:srgbClr val="002060"/>
                </a:solidFill>
                <a:latin typeface="Arial" pitchFamily="34"/>
                <a:ea typeface="MS PGothic" pitchFamily="32"/>
                <a:cs typeface="Lucida Sans Unicode" pitchFamily="34"/>
              </a:rPr>
              <a:t> MM &amp; coherent </a:t>
            </a:r>
            <a:r>
              <a:rPr lang="el-GR" sz="2000">
                <a:solidFill>
                  <a:srgbClr val="3333CC"/>
                </a:solidFill>
                <a:latin typeface="Arial" pitchFamily="34"/>
                <a:ea typeface="MS PGothic" pitchFamily="32"/>
                <a:cs typeface="Lucida Sans Unicode" pitchFamily="34"/>
              </a:rPr>
              <a:t>ν </a:t>
            </a:r>
            <a:r>
              <a:rPr lang="en-US" sz="2000">
                <a:solidFill>
                  <a:srgbClr val="002060"/>
                </a:solidFill>
                <a:latin typeface="Arial" pitchFamily="34"/>
                <a:ea typeface="MS PGothic" pitchFamily="32"/>
                <a:cs typeface="Lucida Sans Unicode" pitchFamily="34"/>
              </a:rPr>
              <a:t>scattering;</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 provide reactor monitoring &amp; search for sterile </a:t>
            </a:r>
            <a:r>
              <a:rPr lang="el-GR" sz="2000">
                <a:solidFill>
                  <a:srgbClr val="3333CC"/>
                </a:solidFill>
                <a:latin typeface="Arial" pitchFamily="34"/>
                <a:ea typeface="MS PGothic" pitchFamily="32"/>
                <a:cs typeface="Lucida Sans Unicode" pitchFamily="34"/>
              </a:rPr>
              <a:t>ν</a:t>
            </a:r>
            <a:r>
              <a:rPr lang="en-US" sz="2000">
                <a:solidFill>
                  <a:srgbClr val="3333CC"/>
                </a:solidFill>
                <a:latin typeface="Arial" pitchFamily="34"/>
                <a:ea typeface="MS PGothic" pitchFamily="32"/>
                <a:cs typeface="Lucida Sans Unicode" pitchFamily="34"/>
              </a:rPr>
              <a:t>.</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ru-RU" kern="0">
              <a:solidFill>
                <a:srgbClr val="000000"/>
              </a:solidFill>
              <a:latin typeface="+mn-lt"/>
            </a:endParaRP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en-US" sz="2000">
              <a:solidFill>
                <a:srgbClr val="002060"/>
              </a:solidFill>
              <a:latin typeface="Arial" pitchFamily="34"/>
              <a:ea typeface="MS PGothic" pitchFamily="32"/>
              <a:cs typeface="Lucida Sans Unicode" pitchFamily="34"/>
            </a:endParaRPr>
          </a:p>
        </p:txBody>
      </p:sp>
      <p:sp>
        <p:nvSpPr>
          <p:cNvPr id="412677" name="Rectangle 4">
            <a:extLst>
              <a:ext uri="{FF2B5EF4-FFF2-40B4-BE49-F238E27FC236}">
                <a16:creationId xmlns:a16="http://schemas.microsoft.com/office/drawing/2014/main" id="{62851B72-8F7C-BB42-BDEA-6061901914C7}"/>
              </a:ext>
            </a:extLst>
          </p:cNvPr>
          <p:cNvSpPr>
            <a:spLocks noChangeArrowheads="1"/>
          </p:cNvSpPr>
          <p:nvPr/>
        </p:nvSpPr>
        <p:spPr bwMode="auto">
          <a:xfrm>
            <a:off x="92075" y="1700213"/>
            <a:ext cx="37639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4" tIns="46798" rIns="90004" bIns="46798">
            <a:spAutoFit/>
          </a:bodyPr>
          <a:lstStyle>
            <a:lvl1pPr marL="492125" indent="-454025"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1pPr>
            <a:lvl2pPr marL="742950" indent="-28575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2pPr>
            <a:lvl3pPr marL="11430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3pPr>
            <a:lvl4pPr marL="16002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4pPr>
            <a:lvl5pPr marL="20574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9pPr>
          </a:lstStyle>
          <a:p>
            <a:pPr eaLnBrk="1" hangingPunct="1"/>
            <a:r>
              <a:rPr lang="en-US" altLang="ru-RU" sz="2000" b="1">
                <a:solidFill>
                  <a:srgbClr val="FFFFFF"/>
                </a:solidFill>
                <a:latin typeface="Comic Sans MS" panose="030F0902030302020204" pitchFamily="66" charset="0"/>
                <a:cs typeface="Arial" panose="020B0604020202020204" pitchFamily="34" charset="0"/>
              </a:rPr>
              <a:t>	</a:t>
            </a:r>
            <a:r>
              <a:rPr lang="en-US" altLang="ru-RU" sz="2400" b="1">
                <a:solidFill>
                  <a:srgbClr val="2D2DB9"/>
                </a:solidFill>
                <a:latin typeface="Comic Sans MS" panose="030F0902030302020204" pitchFamily="66" charset="0"/>
                <a:cs typeface="Arial" panose="020B0604020202020204" pitchFamily="34" charset="0"/>
              </a:rPr>
              <a:t>At Baikal lake</a:t>
            </a:r>
          </a:p>
        </p:txBody>
      </p:sp>
      <p:sp>
        <p:nvSpPr>
          <p:cNvPr id="412678" name="Text Box 5">
            <a:extLst>
              <a:ext uri="{FF2B5EF4-FFF2-40B4-BE49-F238E27FC236}">
                <a16:creationId xmlns:a16="http://schemas.microsoft.com/office/drawing/2014/main" id="{7F1D6694-E653-824A-B0AF-99D9EB5EDC14}"/>
              </a:ext>
            </a:extLst>
          </p:cNvPr>
          <p:cNvSpPr txBox="1">
            <a:spLocks noChangeArrowheads="1"/>
          </p:cNvSpPr>
          <p:nvPr/>
        </p:nvSpPr>
        <p:spPr bwMode="auto">
          <a:xfrm>
            <a:off x="-1049338" y="2420938"/>
            <a:ext cx="184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12679" name="Rectangle 6">
            <a:extLst>
              <a:ext uri="{FF2B5EF4-FFF2-40B4-BE49-F238E27FC236}">
                <a16:creationId xmlns:a16="http://schemas.microsoft.com/office/drawing/2014/main" id="{08DA7970-9754-904B-A87C-73E3E57D6F4A}"/>
              </a:ext>
            </a:extLst>
          </p:cNvPr>
          <p:cNvSpPr>
            <a:spLocks noChangeArrowheads="1"/>
          </p:cNvSpPr>
          <p:nvPr/>
        </p:nvSpPr>
        <p:spPr bwMode="auto">
          <a:xfrm>
            <a:off x="93663" y="4264025"/>
            <a:ext cx="335756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4" tIns="46798" rIns="90004" bIns="46798">
            <a:spAutoFit/>
          </a:bodyPr>
          <a:lstStyle>
            <a:lvl1pPr marL="492125" indent="-454025" defTabSz="449263">
              <a:tabLst>
                <a:tab pos="492125" algn="l"/>
                <a:tab pos="939800" algn="l"/>
                <a:tab pos="1389063" algn="l"/>
                <a:tab pos="1838325" algn="l"/>
                <a:tab pos="2287588" algn="l"/>
                <a:tab pos="2736850" algn="l"/>
                <a:tab pos="3186113" algn="l"/>
                <a:tab pos="3635375" algn="l"/>
                <a:tab pos="4084638" algn="l"/>
                <a:tab pos="4533900" algn="l"/>
                <a:tab pos="4984750" algn="l"/>
                <a:tab pos="5434013" algn="l"/>
                <a:tab pos="5883275" algn="l"/>
                <a:tab pos="6332538" algn="l"/>
                <a:tab pos="6781800" algn="l"/>
                <a:tab pos="7231063" algn="l"/>
                <a:tab pos="7678738" algn="l"/>
                <a:tab pos="8128000" algn="l"/>
                <a:tab pos="8577263" algn="l"/>
                <a:tab pos="9026525" algn="l"/>
                <a:tab pos="9475788" algn="l"/>
              </a:tabLst>
              <a:defRPr>
                <a:solidFill>
                  <a:schemeClr val="tx1"/>
                </a:solidFill>
                <a:latin typeface="Calibri" panose="020F0502020204030204" pitchFamily="34" charset="0"/>
              </a:defRPr>
            </a:lvl1pPr>
            <a:lvl2pPr marL="742950" indent="-285750" defTabSz="449263">
              <a:tabLst>
                <a:tab pos="492125" algn="l"/>
                <a:tab pos="939800" algn="l"/>
                <a:tab pos="1389063" algn="l"/>
                <a:tab pos="1838325" algn="l"/>
                <a:tab pos="2287588" algn="l"/>
                <a:tab pos="2736850" algn="l"/>
                <a:tab pos="3186113" algn="l"/>
                <a:tab pos="3635375" algn="l"/>
                <a:tab pos="4084638" algn="l"/>
                <a:tab pos="4533900" algn="l"/>
                <a:tab pos="4984750" algn="l"/>
                <a:tab pos="5434013" algn="l"/>
                <a:tab pos="5883275" algn="l"/>
                <a:tab pos="6332538" algn="l"/>
                <a:tab pos="6781800" algn="l"/>
                <a:tab pos="7231063" algn="l"/>
                <a:tab pos="7678738" algn="l"/>
                <a:tab pos="8128000" algn="l"/>
                <a:tab pos="8577263" algn="l"/>
                <a:tab pos="9026525" algn="l"/>
                <a:tab pos="9475788" algn="l"/>
              </a:tabLst>
              <a:defRPr>
                <a:solidFill>
                  <a:schemeClr val="tx1"/>
                </a:solidFill>
                <a:latin typeface="Calibri" panose="020F0502020204030204" pitchFamily="34" charset="0"/>
              </a:defRPr>
            </a:lvl2pPr>
            <a:lvl3pPr marL="1143000" indent="-228600" defTabSz="449263">
              <a:tabLst>
                <a:tab pos="492125" algn="l"/>
                <a:tab pos="939800" algn="l"/>
                <a:tab pos="1389063" algn="l"/>
                <a:tab pos="1838325" algn="l"/>
                <a:tab pos="2287588" algn="l"/>
                <a:tab pos="2736850" algn="l"/>
                <a:tab pos="3186113" algn="l"/>
                <a:tab pos="3635375" algn="l"/>
                <a:tab pos="4084638" algn="l"/>
                <a:tab pos="4533900" algn="l"/>
                <a:tab pos="4984750" algn="l"/>
                <a:tab pos="5434013" algn="l"/>
                <a:tab pos="5883275" algn="l"/>
                <a:tab pos="6332538" algn="l"/>
                <a:tab pos="6781800" algn="l"/>
                <a:tab pos="7231063" algn="l"/>
                <a:tab pos="7678738" algn="l"/>
                <a:tab pos="8128000" algn="l"/>
                <a:tab pos="8577263" algn="l"/>
                <a:tab pos="9026525" algn="l"/>
                <a:tab pos="9475788" algn="l"/>
              </a:tabLst>
              <a:defRPr>
                <a:solidFill>
                  <a:schemeClr val="tx1"/>
                </a:solidFill>
                <a:latin typeface="Calibri" panose="020F0502020204030204" pitchFamily="34" charset="0"/>
              </a:defRPr>
            </a:lvl3pPr>
            <a:lvl4pPr marL="1600200" indent="-228600" defTabSz="449263">
              <a:tabLst>
                <a:tab pos="492125" algn="l"/>
                <a:tab pos="939800" algn="l"/>
                <a:tab pos="1389063" algn="l"/>
                <a:tab pos="1838325" algn="l"/>
                <a:tab pos="2287588" algn="l"/>
                <a:tab pos="2736850" algn="l"/>
                <a:tab pos="3186113" algn="l"/>
                <a:tab pos="3635375" algn="l"/>
                <a:tab pos="4084638" algn="l"/>
                <a:tab pos="4533900" algn="l"/>
                <a:tab pos="4984750" algn="l"/>
                <a:tab pos="5434013" algn="l"/>
                <a:tab pos="5883275" algn="l"/>
                <a:tab pos="6332538" algn="l"/>
                <a:tab pos="6781800" algn="l"/>
                <a:tab pos="7231063" algn="l"/>
                <a:tab pos="7678738" algn="l"/>
                <a:tab pos="8128000" algn="l"/>
                <a:tab pos="8577263" algn="l"/>
                <a:tab pos="9026525" algn="l"/>
                <a:tab pos="9475788" algn="l"/>
              </a:tabLst>
              <a:defRPr>
                <a:solidFill>
                  <a:schemeClr val="tx1"/>
                </a:solidFill>
                <a:latin typeface="Calibri" panose="020F0502020204030204" pitchFamily="34" charset="0"/>
              </a:defRPr>
            </a:lvl4pPr>
            <a:lvl5pPr marL="2057400" indent="-228600" defTabSz="449263">
              <a:tabLst>
                <a:tab pos="492125" algn="l"/>
                <a:tab pos="939800" algn="l"/>
                <a:tab pos="1389063" algn="l"/>
                <a:tab pos="1838325" algn="l"/>
                <a:tab pos="2287588" algn="l"/>
                <a:tab pos="2736850" algn="l"/>
                <a:tab pos="3186113" algn="l"/>
                <a:tab pos="3635375" algn="l"/>
                <a:tab pos="4084638" algn="l"/>
                <a:tab pos="4533900" algn="l"/>
                <a:tab pos="4984750" algn="l"/>
                <a:tab pos="5434013" algn="l"/>
                <a:tab pos="5883275" algn="l"/>
                <a:tab pos="6332538" algn="l"/>
                <a:tab pos="6781800" algn="l"/>
                <a:tab pos="7231063" algn="l"/>
                <a:tab pos="7678738" algn="l"/>
                <a:tab pos="8128000" algn="l"/>
                <a:tab pos="8577263" algn="l"/>
                <a:tab pos="9026525" algn="l"/>
                <a:tab pos="947578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92125" algn="l"/>
                <a:tab pos="939800" algn="l"/>
                <a:tab pos="1389063" algn="l"/>
                <a:tab pos="1838325" algn="l"/>
                <a:tab pos="2287588" algn="l"/>
                <a:tab pos="2736850" algn="l"/>
                <a:tab pos="3186113" algn="l"/>
                <a:tab pos="3635375" algn="l"/>
                <a:tab pos="4084638" algn="l"/>
                <a:tab pos="4533900" algn="l"/>
                <a:tab pos="4984750" algn="l"/>
                <a:tab pos="5434013" algn="l"/>
                <a:tab pos="5883275" algn="l"/>
                <a:tab pos="6332538" algn="l"/>
                <a:tab pos="6781800" algn="l"/>
                <a:tab pos="7231063" algn="l"/>
                <a:tab pos="7678738" algn="l"/>
                <a:tab pos="8128000" algn="l"/>
                <a:tab pos="8577263" algn="l"/>
                <a:tab pos="9026525" algn="l"/>
                <a:tab pos="947578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92125" algn="l"/>
                <a:tab pos="939800" algn="l"/>
                <a:tab pos="1389063" algn="l"/>
                <a:tab pos="1838325" algn="l"/>
                <a:tab pos="2287588" algn="l"/>
                <a:tab pos="2736850" algn="l"/>
                <a:tab pos="3186113" algn="l"/>
                <a:tab pos="3635375" algn="l"/>
                <a:tab pos="4084638" algn="l"/>
                <a:tab pos="4533900" algn="l"/>
                <a:tab pos="4984750" algn="l"/>
                <a:tab pos="5434013" algn="l"/>
                <a:tab pos="5883275" algn="l"/>
                <a:tab pos="6332538" algn="l"/>
                <a:tab pos="6781800" algn="l"/>
                <a:tab pos="7231063" algn="l"/>
                <a:tab pos="7678738" algn="l"/>
                <a:tab pos="8128000" algn="l"/>
                <a:tab pos="8577263" algn="l"/>
                <a:tab pos="9026525" algn="l"/>
                <a:tab pos="947578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92125" algn="l"/>
                <a:tab pos="939800" algn="l"/>
                <a:tab pos="1389063" algn="l"/>
                <a:tab pos="1838325" algn="l"/>
                <a:tab pos="2287588" algn="l"/>
                <a:tab pos="2736850" algn="l"/>
                <a:tab pos="3186113" algn="l"/>
                <a:tab pos="3635375" algn="l"/>
                <a:tab pos="4084638" algn="l"/>
                <a:tab pos="4533900" algn="l"/>
                <a:tab pos="4984750" algn="l"/>
                <a:tab pos="5434013" algn="l"/>
                <a:tab pos="5883275" algn="l"/>
                <a:tab pos="6332538" algn="l"/>
                <a:tab pos="6781800" algn="l"/>
                <a:tab pos="7231063" algn="l"/>
                <a:tab pos="7678738" algn="l"/>
                <a:tab pos="8128000" algn="l"/>
                <a:tab pos="8577263" algn="l"/>
                <a:tab pos="9026525" algn="l"/>
                <a:tab pos="947578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92125" algn="l"/>
                <a:tab pos="939800" algn="l"/>
                <a:tab pos="1389063" algn="l"/>
                <a:tab pos="1838325" algn="l"/>
                <a:tab pos="2287588" algn="l"/>
                <a:tab pos="2736850" algn="l"/>
                <a:tab pos="3186113" algn="l"/>
                <a:tab pos="3635375" algn="l"/>
                <a:tab pos="4084638" algn="l"/>
                <a:tab pos="4533900" algn="l"/>
                <a:tab pos="4984750" algn="l"/>
                <a:tab pos="5434013" algn="l"/>
                <a:tab pos="5883275" algn="l"/>
                <a:tab pos="6332538" algn="l"/>
                <a:tab pos="6781800" algn="l"/>
                <a:tab pos="7231063" algn="l"/>
                <a:tab pos="7678738" algn="l"/>
                <a:tab pos="8128000" algn="l"/>
                <a:tab pos="8577263" algn="l"/>
                <a:tab pos="9026525" algn="l"/>
                <a:tab pos="9475788" algn="l"/>
              </a:tabLst>
              <a:defRPr>
                <a:solidFill>
                  <a:schemeClr val="tx1"/>
                </a:solidFill>
                <a:latin typeface="Calibri" panose="020F0502020204030204" pitchFamily="34" charset="0"/>
              </a:defRPr>
            </a:lvl9pPr>
          </a:lstStyle>
          <a:p>
            <a:pPr eaLnBrk="1" hangingPunct="1"/>
            <a:r>
              <a:rPr lang="en-US" altLang="ru-RU" sz="2400" b="1">
                <a:solidFill>
                  <a:srgbClr val="2D2DB9"/>
                </a:solidFill>
                <a:latin typeface="Comic Sans MS" panose="030F0902030302020204" pitchFamily="66" charset="0"/>
                <a:cs typeface="Arial" panose="020B0604020202020204" pitchFamily="34" charset="0"/>
              </a:rPr>
              <a:t>At Kalinin NPP</a:t>
            </a:r>
          </a:p>
        </p:txBody>
      </p:sp>
      <p:sp>
        <p:nvSpPr>
          <p:cNvPr id="8" name="Text Box 7">
            <a:extLst>
              <a:ext uri="{FF2B5EF4-FFF2-40B4-BE49-F238E27FC236}">
                <a16:creationId xmlns:a16="http://schemas.microsoft.com/office/drawing/2014/main" id="{9EC05FCB-1A52-6B42-8096-F26C9774AD7A}"/>
              </a:ext>
            </a:extLst>
          </p:cNvPr>
          <p:cNvSpPr txBox="1"/>
          <p:nvPr/>
        </p:nvSpPr>
        <p:spPr>
          <a:xfrm>
            <a:off x="100013" y="2219325"/>
            <a:ext cx="9009062" cy="2044700"/>
          </a:xfrm>
          <a:prstGeom prst="rect">
            <a:avLst/>
          </a:prstGeom>
          <a:solidFill>
            <a:srgbClr val="F9EBE9"/>
          </a:solidFill>
          <a:ln>
            <a:noFill/>
          </a:ln>
        </p:spPr>
        <p:txBody>
          <a:bodyPr lIns="90004" tIns="46798" rIns="90004" bIns="46798"/>
          <a:lstStyle/>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A cubic-km scale neutrino detector </a:t>
            </a:r>
            <a:r>
              <a:rPr lang="en-US" sz="2000" b="1">
                <a:solidFill>
                  <a:srgbClr val="FF0000"/>
                </a:solidFill>
                <a:latin typeface="Arial" pitchFamily="34"/>
                <a:cs typeface="Arial" pitchFamily="34"/>
              </a:rPr>
              <a:t>Baikal-GVD </a:t>
            </a:r>
            <a:r>
              <a:rPr lang="en-US" sz="2000">
                <a:solidFill>
                  <a:srgbClr val="002060"/>
                </a:solidFill>
                <a:latin typeface="Arial" pitchFamily="34"/>
                <a:cs typeface="Arial" pitchFamily="34"/>
              </a:rPr>
              <a:t>will be finished and experiments will be continued to:</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localize galactic and extragalactic sources of ultrahigh (TeV) energy </a:t>
            </a:r>
            <a:r>
              <a:rPr lang="el-GR" sz="2000">
                <a:solidFill>
                  <a:srgbClr val="3333CC"/>
                </a:solidFill>
                <a:latin typeface="Arial" pitchFamily="34"/>
                <a:cs typeface="Arial" pitchFamily="34"/>
              </a:rPr>
              <a:t>ν</a:t>
            </a:r>
            <a:r>
              <a:rPr lang="en-US" sz="2000">
                <a:solidFill>
                  <a:srgbClr val="002060"/>
                </a:solidFill>
                <a:latin typeface="Arial" pitchFamily="34"/>
                <a:cs typeface="Arial" pitchFamily="34"/>
              </a:rPr>
              <a:t>’s;</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determine diffuse </a:t>
            </a:r>
            <a:r>
              <a:rPr lang="el-GR" sz="2000">
                <a:solidFill>
                  <a:srgbClr val="3333CC"/>
                </a:solidFill>
                <a:latin typeface="Arial" pitchFamily="34"/>
                <a:cs typeface="Arial" pitchFamily="34"/>
              </a:rPr>
              <a:t>ν</a:t>
            </a:r>
            <a:r>
              <a:rPr lang="en-US" sz="2000">
                <a:solidFill>
                  <a:srgbClr val="002060"/>
                </a:solidFill>
                <a:latin typeface="Arial" pitchFamily="34"/>
                <a:cs typeface="Arial" pitchFamily="34"/>
              </a:rPr>
              <a:t> flux, energy spectrum, anisotropy and flavor content;</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to investigate transient sources (GRB, binaries, ..)</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search for dark matter and exotic particles.</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a:t>
            </a:r>
          </a:p>
        </p:txBody>
      </p:sp>
    </p:spTree>
  </p:cSld>
  <p:clrMapOvr>
    <a:masterClrMapping/>
  </p:clrMapOvr>
  <p:transition spd="slow"/>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Рисунок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869082"/>
            <a:ext cx="9186410" cy="5131668"/>
          </a:xfrm>
          <a:prstGeom prst="rect">
            <a:avLst/>
          </a:prstGeom>
        </p:spPr>
      </p:pic>
      <p:sp>
        <p:nvSpPr>
          <p:cNvPr id="3" name="TextBox 4"/>
          <p:cNvSpPr txBox="1">
            <a:spLocks noChangeArrowheads="1"/>
          </p:cNvSpPr>
          <p:nvPr/>
        </p:nvSpPr>
        <p:spPr bwMode="auto">
          <a:xfrm>
            <a:off x="2821516" y="816037"/>
            <a:ext cx="3741250" cy="616787"/>
          </a:xfrm>
          <a:prstGeom prst="rect">
            <a:avLst/>
          </a:prstGeom>
          <a:noFill/>
          <a:ln>
            <a:noFill/>
          </a:ln>
          <a:effectLst>
            <a:outerShdw blurRad="50800" dist="50800" dir="5400000" algn="ctr" rotWithShape="0">
              <a:srgbClr val="000000">
                <a:alpha val="4313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2183" tIns="31091" rIns="62183" bIns="31091">
            <a:spAutoFit/>
          </a:bodyPr>
          <a:lstStyle>
            <a:lvl1pPr defTabSz="406400" eaLnBrk="0" hangingPunct="0">
              <a:spcBef>
                <a:spcPct val="20000"/>
              </a:spcBef>
              <a:buFont typeface="Arial" pitchFamily="34" charset="0"/>
              <a:buChar char="•"/>
              <a:defRPr sz="3200">
                <a:solidFill>
                  <a:schemeClr val="tx1"/>
                </a:solidFill>
                <a:latin typeface="Calibri" pitchFamily="34" charset="0"/>
              </a:defRPr>
            </a:lvl1pPr>
            <a:lvl2pPr marL="742950" indent="-285750" defTabSz="406400" eaLnBrk="0" hangingPunct="0">
              <a:spcBef>
                <a:spcPct val="20000"/>
              </a:spcBef>
              <a:buFont typeface="Arial" pitchFamily="34" charset="0"/>
              <a:buChar char="–"/>
              <a:defRPr sz="2800">
                <a:solidFill>
                  <a:schemeClr val="tx1"/>
                </a:solidFill>
                <a:latin typeface="Calibri" pitchFamily="34" charset="0"/>
              </a:defRPr>
            </a:lvl2pPr>
            <a:lvl3pPr marL="1143000" indent="-228600" defTabSz="406400" eaLnBrk="0" hangingPunct="0">
              <a:spcBef>
                <a:spcPct val="20000"/>
              </a:spcBef>
              <a:buFont typeface="Arial" pitchFamily="34" charset="0"/>
              <a:buChar char="•"/>
              <a:defRPr sz="2400">
                <a:solidFill>
                  <a:schemeClr val="tx1"/>
                </a:solidFill>
                <a:latin typeface="Calibri" pitchFamily="34" charset="0"/>
              </a:defRPr>
            </a:lvl3pPr>
            <a:lvl4pPr marL="1600200" indent="-228600" defTabSz="406400" eaLnBrk="0" hangingPunct="0">
              <a:spcBef>
                <a:spcPct val="20000"/>
              </a:spcBef>
              <a:buFont typeface="Arial" pitchFamily="34" charset="0"/>
              <a:buChar char="–"/>
              <a:defRPr sz="2000">
                <a:solidFill>
                  <a:schemeClr val="tx1"/>
                </a:solidFill>
                <a:latin typeface="Calibri" pitchFamily="34" charset="0"/>
              </a:defRPr>
            </a:lvl4pPr>
            <a:lvl5pPr marL="2057400" indent="-228600" defTabSz="406400" eaLnBrk="0" hangingPunct="0">
              <a:spcBef>
                <a:spcPct val="20000"/>
              </a:spcBef>
              <a:buFont typeface="Arial" pitchFamily="34" charset="0"/>
              <a:buChar char="»"/>
              <a:defRPr sz="2000">
                <a:solidFill>
                  <a:schemeClr val="tx1"/>
                </a:solidFill>
                <a:latin typeface="Calibri" pitchFamily="34" charset="0"/>
              </a:defRPr>
            </a:lvl5pPr>
            <a:lvl6pPr marL="2514600" indent="-228600" defTabSz="4064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064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064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064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spcBef>
                <a:spcPct val="0"/>
              </a:spcBef>
              <a:buFontTx/>
              <a:buNone/>
            </a:pPr>
            <a:r>
              <a:rPr lang="en-US" sz="3600" b="1" u="sng" dirty="0"/>
              <a:t>Project</a:t>
            </a:r>
            <a:r>
              <a:rPr lang="ru-RU" sz="3600" b="1" u="sng" dirty="0"/>
              <a:t> </a:t>
            </a:r>
            <a:r>
              <a:rPr lang="en-US" sz="3600" b="1" u="sng" dirty="0"/>
              <a:t>Baikal-GVD</a:t>
            </a:r>
            <a:endParaRPr lang="ru-RU" altLang="ru-RU" sz="3600" b="1" u="sng" dirty="0">
              <a:ln w="3175" cmpd="sng">
                <a:noFill/>
              </a:ln>
              <a:latin typeface="+mj-lt"/>
              <a:ea typeface="+mj-ea"/>
              <a:cs typeface="+mj-cs"/>
            </a:endParaRPr>
          </a:p>
        </p:txBody>
      </p:sp>
      <p:sp>
        <p:nvSpPr>
          <p:cNvPr id="21" name="Равнобедренный треугольник 20"/>
          <p:cNvSpPr/>
          <p:nvPr/>
        </p:nvSpPr>
        <p:spPr>
          <a:xfrm rot="4537417">
            <a:off x="910378" y="3378001"/>
            <a:ext cx="1322174" cy="1701677"/>
          </a:xfrm>
          <a:prstGeom prst="triangle">
            <a:avLst/>
          </a:prstGeom>
          <a:solidFill>
            <a:schemeClr val="tx1">
              <a:lumMod val="75000"/>
              <a:alpha val="69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200">
              <a:solidFill>
                <a:prstClr val="white"/>
              </a:solidFill>
            </a:endParaRPr>
          </a:p>
        </p:txBody>
      </p:sp>
      <p:sp>
        <p:nvSpPr>
          <p:cNvPr id="66" name="Rectangle 30"/>
          <p:cNvSpPr>
            <a:spLocks noChangeArrowheads="1"/>
          </p:cNvSpPr>
          <p:nvPr/>
        </p:nvSpPr>
        <p:spPr bwMode="auto">
          <a:xfrm>
            <a:off x="35426" y="938025"/>
            <a:ext cx="2507691" cy="2183032"/>
          </a:xfrm>
          <a:prstGeom prst="rect">
            <a:avLst/>
          </a:prstGeom>
          <a:solidFill>
            <a:srgbClr val="DCE6F2"/>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67500" tIns="37530" rIns="67500" bIns="33750"/>
          <a:lstStyle>
            <a:lvl1pPr>
              <a:tabLst>
                <a:tab pos="449263" algn="l"/>
                <a:tab pos="898525" algn="l"/>
                <a:tab pos="1347788" algn="l"/>
                <a:tab pos="1797050" algn="l"/>
                <a:tab pos="2246313" algn="l"/>
                <a:tab pos="2695575" algn="l"/>
              </a:tabLst>
              <a:defRPr>
                <a:solidFill>
                  <a:srgbClr val="000000"/>
                </a:solidFill>
                <a:latin typeface="Arial" panose="020B0604020202020204" pitchFamily="34" charset="0"/>
                <a:ea typeface="XLinSans" charset="0"/>
                <a:cs typeface="XLinSans" charset="0"/>
              </a:defRPr>
            </a:lvl1pPr>
            <a:lvl2pPr>
              <a:tabLst>
                <a:tab pos="449263" algn="l"/>
                <a:tab pos="898525" algn="l"/>
                <a:tab pos="1347788" algn="l"/>
                <a:tab pos="1797050" algn="l"/>
                <a:tab pos="2246313" algn="l"/>
                <a:tab pos="2695575" algn="l"/>
              </a:tabLst>
              <a:defRPr>
                <a:solidFill>
                  <a:srgbClr val="000000"/>
                </a:solidFill>
                <a:latin typeface="Arial" panose="020B0604020202020204" pitchFamily="34" charset="0"/>
                <a:ea typeface="XLinSans" charset="0"/>
                <a:cs typeface="XLinSans" charset="0"/>
              </a:defRPr>
            </a:lvl2pPr>
            <a:lvl3pPr>
              <a:tabLst>
                <a:tab pos="449263" algn="l"/>
                <a:tab pos="898525" algn="l"/>
                <a:tab pos="1347788" algn="l"/>
                <a:tab pos="1797050" algn="l"/>
                <a:tab pos="2246313" algn="l"/>
                <a:tab pos="2695575" algn="l"/>
              </a:tabLst>
              <a:defRPr>
                <a:solidFill>
                  <a:srgbClr val="000000"/>
                </a:solidFill>
                <a:latin typeface="Arial" panose="020B0604020202020204" pitchFamily="34" charset="0"/>
                <a:ea typeface="XLinSans" charset="0"/>
                <a:cs typeface="XLinSans" charset="0"/>
              </a:defRPr>
            </a:lvl3pPr>
            <a:lvl4pPr>
              <a:tabLst>
                <a:tab pos="449263" algn="l"/>
                <a:tab pos="898525" algn="l"/>
                <a:tab pos="1347788" algn="l"/>
                <a:tab pos="1797050" algn="l"/>
                <a:tab pos="2246313" algn="l"/>
                <a:tab pos="2695575" algn="l"/>
              </a:tabLst>
              <a:defRPr>
                <a:solidFill>
                  <a:srgbClr val="000000"/>
                </a:solidFill>
                <a:latin typeface="Arial" panose="020B0604020202020204" pitchFamily="34" charset="0"/>
                <a:ea typeface="XLinSans" charset="0"/>
                <a:cs typeface="XLinSans" charset="0"/>
              </a:defRPr>
            </a:lvl4pPr>
            <a:lvl5pPr>
              <a:tabLst>
                <a:tab pos="449263" algn="l"/>
                <a:tab pos="898525" algn="l"/>
                <a:tab pos="1347788" algn="l"/>
                <a:tab pos="1797050" algn="l"/>
                <a:tab pos="2246313" algn="l"/>
                <a:tab pos="2695575" algn="l"/>
              </a:tabLst>
              <a:defRPr>
                <a:solidFill>
                  <a:srgbClr val="000000"/>
                </a:solidFill>
                <a:latin typeface="Arial" panose="020B0604020202020204" pitchFamily="34" charset="0"/>
                <a:ea typeface="XLinSans" charset="0"/>
                <a:cs typeface="XLinSans" charset="0"/>
              </a:defRPr>
            </a:lvl5pPr>
            <a:lvl6pPr marL="2514600" indent="-228600" defTabSz="449263" fontAlgn="base" hangingPunct="0">
              <a:lnSpc>
                <a:spcPct val="104000"/>
              </a:lnSpc>
              <a:spcBef>
                <a:spcPct val="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Lst>
              <a:defRPr>
                <a:solidFill>
                  <a:srgbClr val="000000"/>
                </a:solidFill>
                <a:latin typeface="Arial" panose="020B0604020202020204" pitchFamily="34" charset="0"/>
                <a:ea typeface="XLinSans" charset="0"/>
                <a:cs typeface="XLinSans" charset="0"/>
              </a:defRPr>
            </a:lvl6pPr>
            <a:lvl7pPr marL="2971800" indent="-228600" defTabSz="449263" fontAlgn="base" hangingPunct="0">
              <a:lnSpc>
                <a:spcPct val="104000"/>
              </a:lnSpc>
              <a:spcBef>
                <a:spcPct val="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Lst>
              <a:defRPr>
                <a:solidFill>
                  <a:srgbClr val="000000"/>
                </a:solidFill>
                <a:latin typeface="Arial" panose="020B0604020202020204" pitchFamily="34" charset="0"/>
                <a:ea typeface="XLinSans" charset="0"/>
                <a:cs typeface="XLinSans" charset="0"/>
              </a:defRPr>
            </a:lvl7pPr>
            <a:lvl8pPr marL="3429000" indent="-228600" defTabSz="449263" fontAlgn="base" hangingPunct="0">
              <a:lnSpc>
                <a:spcPct val="104000"/>
              </a:lnSpc>
              <a:spcBef>
                <a:spcPct val="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Lst>
              <a:defRPr>
                <a:solidFill>
                  <a:srgbClr val="000000"/>
                </a:solidFill>
                <a:latin typeface="Arial" panose="020B0604020202020204" pitchFamily="34" charset="0"/>
                <a:ea typeface="XLinSans" charset="0"/>
                <a:cs typeface="XLinSans" charset="0"/>
              </a:defRPr>
            </a:lvl8pPr>
            <a:lvl9pPr marL="3886200" indent="-228600" defTabSz="449263" fontAlgn="base" hangingPunct="0">
              <a:lnSpc>
                <a:spcPct val="104000"/>
              </a:lnSpc>
              <a:spcBef>
                <a:spcPct val="0"/>
              </a:spcBef>
              <a:spcAft>
                <a:spcPct val="0"/>
              </a:spcAft>
              <a:buClr>
                <a:srgbClr val="000000"/>
              </a:buClr>
              <a:buSzPct val="100000"/>
              <a:buFont typeface="Times New Roman" panose="02020603050405020304" pitchFamily="18" charset="0"/>
              <a:tabLst>
                <a:tab pos="449263" algn="l"/>
                <a:tab pos="898525" algn="l"/>
                <a:tab pos="1347788" algn="l"/>
                <a:tab pos="1797050" algn="l"/>
                <a:tab pos="2246313" algn="l"/>
                <a:tab pos="2695575" algn="l"/>
              </a:tabLst>
              <a:defRPr>
                <a:solidFill>
                  <a:srgbClr val="000000"/>
                </a:solidFill>
                <a:latin typeface="Arial" panose="020B0604020202020204" pitchFamily="34" charset="0"/>
                <a:ea typeface="XLinSans" charset="0"/>
                <a:cs typeface="XLinSans" charset="0"/>
              </a:defRPr>
            </a:lvl9pPr>
          </a:lstStyle>
          <a:p>
            <a:pPr hangingPunct="1">
              <a:lnSpc>
                <a:spcPct val="98000"/>
              </a:lnSpc>
            </a:pPr>
            <a:r>
              <a:rPr lang="en-US" altLang="ru-RU" sz="1200" b="1" u="sng" dirty="0">
                <a:solidFill>
                  <a:srgbClr val="FF0000"/>
                </a:solidFill>
                <a:latin typeface="Calibri" panose="020F0502020204030204" pitchFamily="34" charset="0"/>
              </a:rPr>
              <a:t>Central Physics Goals:</a:t>
            </a:r>
            <a:r>
              <a:rPr lang="en-US" altLang="ru-RU" sz="1200" dirty="0">
                <a:latin typeface="Calibri" panose="020F0502020204030204" pitchFamily="34" charset="0"/>
              </a:rPr>
              <a:t> </a:t>
            </a:r>
          </a:p>
          <a:p>
            <a:pPr marL="214313" indent="-214313" hangingPunct="1">
              <a:lnSpc>
                <a:spcPct val="98000"/>
              </a:lnSpc>
              <a:spcBef>
                <a:spcPts val="450"/>
              </a:spcBef>
              <a:buSzPct val="45000"/>
              <a:buFont typeface="Wingdings" panose="05000000000000000000" pitchFamily="2" charset="2"/>
              <a:buChar char="Ø"/>
            </a:pPr>
            <a:r>
              <a:rPr lang="en-US" altLang="ru-RU" sz="1050" dirty="0">
                <a:latin typeface="Calibri" panose="020F0502020204030204" pitchFamily="34" charset="0"/>
              </a:rPr>
              <a:t>Investigate Galactic and extragalactic neutrino “point sources” in energy range &gt; 3 </a:t>
            </a:r>
            <a:r>
              <a:rPr lang="en-US" altLang="ru-RU" sz="1050" dirty="0" err="1">
                <a:latin typeface="Calibri" panose="020F0502020204030204" pitchFamily="34" charset="0"/>
              </a:rPr>
              <a:t>TeV</a:t>
            </a:r>
            <a:endParaRPr lang="en-US" altLang="ru-RU" sz="1050" dirty="0">
              <a:latin typeface="Calibri" panose="020F0502020204030204" pitchFamily="34" charset="0"/>
            </a:endParaRPr>
          </a:p>
          <a:p>
            <a:pPr marL="214313" indent="-214313" hangingPunct="1">
              <a:lnSpc>
                <a:spcPct val="98000"/>
              </a:lnSpc>
              <a:spcBef>
                <a:spcPts val="450"/>
              </a:spcBef>
              <a:buSzPct val="45000"/>
              <a:buFont typeface="Wingdings" panose="05000000000000000000" pitchFamily="2" charset="2"/>
              <a:buChar char="Ø"/>
            </a:pPr>
            <a:r>
              <a:rPr lang="en-US" altLang="ru-RU" sz="1050" dirty="0">
                <a:latin typeface="Calibri" panose="020F0502020204030204" pitchFamily="34" charset="0"/>
              </a:rPr>
              <a:t>Diffuse neutrino flux – energy spectrum, local and global anisotropy, flavor content</a:t>
            </a:r>
          </a:p>
          <a:p>
            <a:pPr marL="214313" indent="-214313" hangingPunct="1">
              <a:lnSpc>
                <a:spcPct val="98000"/>
              </a:lnSpc>
              <a:spcBef>
                <a:spcPts val="450"/>
              </a:spcBef>
              <a:buSzPct val="45000"/>
              <a:buFont typeface="Wingdings" panose="05000000000000000000" pitchFamily="2" charset="2"/>
              <a:buChar char="Ø"/>
            </a:pPr>
            <a:r>
              <a:rPr lang="en-US" altLang="ru-RU" sz="1050" dirty="0">
                <a:latin typeface="Calibri" panose="020F0502020204030204" pitchFamily="34" charset="0"/>
              </a:rPr>
              <a:t>Transient sources (GRB, binaries, …)</a:t>
            </a:r>
          </a:p>
          <a:p>
            <a:pPr marL="214313" indent="-214313" hangingPunct="1">
              <a:lnSpc>
                <a:spcPct val="98000"/>
              </a:lnSpc>
              <a:spcBef>
                <a:spcPts val="450"/>
              </a:spcBef>
              <a:buSzPct val="45000"/>
              <a:buFont typeface="Wingdings" panose="05000000000000000000" pitchFamily="2" charset="2"/>
              <a:buChar char="Ø"/>
            </a:pPr>
            <a:r>
              <a:rPr lang="en-US" altLang="ru-RU" sz="1050" dirty="0">
                <a:latin typeface="Calibri" panose="020F0502020204030204" pitchFamily="34" charset="0"/>
              </a:rPr>
              <a:t>Dark matter – indirect search</a:t>
            </a:r>
          </a:p>
          <a:p>
            <a:pPr marL="214313" indent="-214313" hangingPunct="1">
              <a:lnSpc>
                <a:spcPct val="98000"/>
              </a:lnSpc>
              <a:spcBef>
                <a:spcPts val="450"/>
              </a:spcBef>
              <a:buSzPct val="45000"/>
              <a:buFont typeface="Wingdings" panose="05000000000000000000" pitchFamily="2" charset="2"/>
              <a:buChar char="Ø"/>
            </a:pPr>
            <a:r>
              <a:rPr lang="en-US" altLang="ru-RU" sz="1050" dirty="0">
                <a:latin typeface="Calibri" panose="020F0502020204030204" pitchFamily="34" charset="0"/>
              </a:rPr>
              <a:t>Exotic particles – monopoles, Q-balls, </a:t>
            </a:r>
            <a:r>
              <a:rPr lang="en-US" altLang="ru-RU" sz="1050" dirty="0" err="1">
                <a:latin typeface="Calibri" panose="020F0502020204030204" pitchFamily="34" charset="0"/>
              </a:rPr>
              <a:t>nuclearites</a:t>
            </a:r>
            <a:r>
              <a:rPr lang="en-US" altLang="ru-RU" sz="1050" dirty="0">
                <a:latin typeface="Calibri" panose="020F0502020204030204" pitchFamily="34" charset="0"/>
              </a:rPr>
              <a:t>, …</a:t>
            </a:r>
          </a:p>
          <a:p>
            <a:pPr hangingPunct="1">
              <a:lnSpc>
                <a:spcPct val="98000"/>
              </a:lnSpc>
              <a:buClrTx/>
              <a:buSzTx/>
              <a:buFontTx/>
              <a:buNone/>
            </a:pPr>
            <a:endParaRPr lang="ru-RU" altLang="ru-RU" sz="1200" dirty="0">
              <a:latin typeface="Calibri" panose="020F0502020204030204" pitchFamily="34" charset="0"/>
            </a:endParaRPr>
          </a:p>
        </p:txBody>
      </p:sp>
      <p:pic>
        <p:nvPicPr>
          <p:cNvPr id="20" name="Рисунок 1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3233" y="3740389"/>
            <a:ext cx="1591942" cy="1514773"/>
          </a:xfrm>
          <a:prstGeom prst="rect">
            <a:avLst/>
          </a:prstGeom>
          <a:ln w="19050">
            <a:solidFill>
              <a:schemeClr val="tx1"/>
            </a:solidFill>
          </a:ln>
          <a:effectLst>
            <a:outerShdw blurRad="50800" dist="38100" dir="2700000" algn="tl" rotWithShape="0">
              <a:prstClr val="black">
                <a:alpha val="40000"/>
              </a:prstClr>
            </a:outerShdw>
          </a:effectLst>
        </p:spPr>
      </p:pic>
      <p:sp>
        <p:nvSpPr>
          <p:cNvPr id="23" name="Равнобедренный треугольник 22"/>
          <p:cNvSpPr/>
          <p:nvPr/>
        </p:nvSpPr>
        <p:spPr>
          <a:xfrm rot="13082674">
            <a:off x="2217183" y="2366231"/>
            <a:ext cx="1322174" cy="1701677"/>
          </a:xfrm>
          <a:prstGeom prst="triangle">
            <a:avLst/>
          </a:prstGeom>
          <a:solidFill>
            <a:schemeClr val="tx1">
              <a:lumMod val="75000"/>
              <a:alpha val="69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200">
              <a:solidFill>
                <a:prstClr val="white"/>
              </a:solidFill>
            </a:endParaRPr>
          </a:p>
        </p:txBody>
      </p:sp>
      <p:grpSp>
        <p:nvGrpSpPr>
          <p:cNvPr id="5" name="Группа 4"/>
          <p:cNvGrpSpPr/>
          <p:nvPr/>
        </p:nvGrpSpPr>
        <p:grpSpPr>
          <a:xfrm>
            <a:off x="2578544" y="2056148"/>
            <a:ext cx="1966324" cy="1562602"/>
            <a:chOff x="2789989" y="1598530"/>
            <a:chExt cx="2621765" cy="2083469"/>
          </a:xfrm>
        </p:grpSpPr>
        <p:sp>
          <p:nvSpPr>
            <p:cNvPr id="4" name="TextBox 8"/>
            <p:cNvSpPr txBox="1">
              <a:spLocks noChangeArrowheads="1"/>
            </p:cNvSpPr>
            <p:nvPr/>
          </p:nvSpPr>
          <p:spPr bwMode="auto">
            <a:xfrm>
              <a:off x="3001564" y="1598530"/>
              <a:ext cx="2058682" cy="492443"/>
            </a:xfrm>
            <a:prstGeom prst="rect">
              <a:avLst/>
            </a:prstGeom>
            <a:noFill/>
            <a:ln>
              <a:noFill/>
            </a:ln>
            <a:effectLst>
              <a:outerShdw blurRad="50800" dist="50800" dir="5400000" algn="ctr" rotWithShape="0">
                <a:schemeClr val="bg1"/>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pPr>
              <a:r>
                <a:rPr lang="en-US" altLang="ru-RU" sz="1800" dirty="0">
                  <a:latin typeface="Arial" pitchFamily="34" charset="0"/>
                </a:rPr>
                <a:t>Shore station</a:t>
              </a:r>
              <a:endParaRPr lang="ru-RU" altLang="ru-RU" sz="1800" dirty="0">
                <a:latin typeface="Arial" pitchFamily="34" charset="0"/>
              </a:endParaRPr>
            </a:p>
          </p:txBody>
        </p:sp>
        <p:pic>
          <p:nvPicPr>
            <p:cNvPr id="22" name="Рисунок 2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789989" y="2074227"/>
              <a:ext cx="2621765" cy="1607772"/>
            </a:xfrm>
            <a:prstGeom prst="rect">
              <a:avLst/>
            </a:prstGeom>
            <a:ln w="19050">
              <a:solidFill>
                <a:schemeClr val="tx1"/>
              </a:solidFill>
            </a:ln>
            <a:effectLst>
              <a:outerShdw blurRad="50800" dist="50800" dir="5400000" algn="ctr" rotWithShape="0">
                <a:srgbClr val="000000"/>
              </a:outerShdw>
            </a:effectLst>
          </p:spPr>
        </p:pic>
      </p:grpSp>
      <p:sp>
        <p:nvSpPr>
          <p:cNvPr id="31" name="object 3"/>
          <p:cNvSpPr/>
          <p:nvPr/>
        </p:nvSpPr>
        <p:spPr>
          <a:xfrm>
            <a:off x="4715458" y="3377199"/>
            <a:ext cx="4428542" cy="2595564"/>
          </a:xfrm>
          <a:prstGeom prst="rect">
            <a:avLst/>
          </a:prstGeom>
          <a:blipFill>
            <a:blip r:embed="rId6" cstate="print"/>
            <a:stretch>
              <a:fillRect/>
            </a:stretch>
          </a:blipFill>
        </p:spPr>
        <p:txBody>
          <a:bodyPr wrap="square" lIns="0" tIns="0" rIns="0" bIns="0" rtlCol="0"/>
          <a:lstStyle/>
          <a:p>
            <a:pPr defTabSz="685800" eaLnBrk="1" fontAlgn="auto" hangingPunct="1">
              <a:spcBef>
                <a:spcPts val="0"/>
              </a:spcBef>
              <a:spcAft>
                <a:spcPts val="0"/>
              </a:spcAft>
              <a:defRPr/>
            </a:pPr>
            <a:r>
              <a:rPr lang="en-US" sz="1226" kern="0" dirty="0" err="1">
                <a:solidFill>
                  <a:srgbClr val="000000"/>
                </a:solidFill>
                <a:latin typeface="Arial Bold"/>
              </a:rPr>
              <a:t>Uui</a:t>
            </a:r>
            <a:endParaRPr sz="1226" kern="0" dirty="0">
              <a:solidFill>
                <a:srgbClr val="000000"/>
              </a:solidFill>
              <a:latin typeface="Arial Bold"/>
            </a:endParaRPr>
          </a:p>
        </p:txBody>
      </p:sp>
      <p:sp>
        <p:nvSpPr>
          <p:cNvPr id="32" name="TextBox 31"/>
          <p:cNvSpPr txBox="1"/>
          <p:nvPr/>
        </p:nvSpPr>
        <p:spPr>
          <a:xfrm>
            <a:off x="5931176" y="3393952"/>
            <a:ext cx="2688167" cy="646331"/>
          </a:xfrm>
          <a:prstGeom prst="rect">
            <a:avLst/>
          </a:prstGeom>
          <a:noFill/>
          <a:ln>
            <a:solidFill>
              <a:srgbClr val="FFFFFF"/>
            </a:solidFill>
          </a:ln>
        </p:spPr>
        <p:txBody>
          <a:bodyPr wrap="square" rtlCol="0">
            <a:spAutoFit/>
          </a:bodyPr>
          <a:lstStyle/>
          <a:p>
            <a:pPr defTabSz="685800" eaLnBrk="1" fontAlgn="auto" hangingPunct="1">
              <a:spcBef>
                <a:spcPts val="0"/>
              </a:spcBef>
              <a:spcAft>
                <a:spcPts val="0"/>
              </a:spcAft>
              <a:defRPr/>
            </a:pPr>
            <a:r>
              <a:rPr lang="en-US" kern="0" dirty="0">
                <a:solidFill>
                  <a:srgbClr val="FFFFFF"/>
                </a:solidFill>
                <a:latin typeface="Arial Bold"/>
              </a:rPr>
              <a:t>2017 – reads by sounder</a:t>
            </a:r>
            <a:endParaRPr lang="ru-RU" kern="0" dirty="0">
              <a:solidFill>
                <a:srgbClr val="FFFFFF"/>
              </a:solidFill>
              <a:latin typeface="Arial Bold"/>
            </a:endParaRPr>
          </a:p>
        </p:txBody>
      </p:sp>
      <p:sp>
        <p:nvSpPr>
          <p:cNvPr id="6" name="TextBox 5"/>
          <p:cNvSpPr txBox="1"/>
          <p:nvPr/>
        </p:nvSpPr>
        <p:spPr>
          <a:xfrm>
            <a:off x="5803593" y="2818297"/>
            <a:ext cx="3104055" cy="553998"/>
          </a:xfrm>
          <a:prstGeom prst="rect">
            <a:avLst/>
          </a:prstGeom>
          <a:solidFill>
            <a:schemeClr val="bg1">
              <a:lumMod val="50000"/>
              <a:lumOff val="50000"/>
              <a:alpha val="71000"/>
            </a:schemeClr>
          </a:solidFill>
        </p:spPr>
        <p:txBody>
          <a:bodyPr wrap="none" rtlCol="0">
            <a:spAutoFit/>
          </a:bodyPr>
          <a:lstStyle/>
          <a:p>
            <a:r>
              <a:rPr lang="en-US" sz="1500" b="1" dirty="0"/>
              <a:t>10 institutes from Russia and Europe</a:t>
            </a:r>
          </a:p>
          <a:p>
            <a:r>
              <a:rPr lang="en-US" sz="1500" b="1" dirty="0"/>
              <a:t>~ 65 physicists and engineers</a:t>
            </a:r>
          </a:p>
        </p:txBody>
      </p:sp>
    </p:spTree>
    <p:extLst>
      <p:ext uri="{BB962C8B-B14F-4D97-AF65-F5344CB8AC3E}">
        <p14:creationId xmlns:p14="http://schemas.microsoft.com/office/powerpoint/2010/main" val="44655752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1143001" y="890201"/>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eaLnBrk="1" fontAlgn="auto" hangingPunct="1">
              <a:spcBef>
                <a:spcPts val="0"/>
              </a:spcBef>
              <a:spcAft>
                <a:spcPts val="0"/>
              </a:spcAft>
              <a:defRPr/>
            </a:pPr>
            <a:endParaRPr lang="ru-RU" sz="1350">
              <a:solidFill>
                <a:prstClr val="black"/>
              </a:solidFill>
              <a:latin typeface="Calibri"/>
            </a:endParaRPr>
          </a:p>
        </p:txBody>
      </p:sp>
      <p:sp>
        <p:nvSpPr>
          <p:cNvPr id="5" name="Rectangle 4"/>
          <p:cNvSpPr>
            <a:spLocks noChangeArrowheads="1"/>
          </p:cNvSpPr>
          <p:nvPr/>
        </p:nvSpPr>
        <p:spPr bwMode="auto">
          <a:xfrm>
            <a:off x="1143001" y="3553512"/>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eaLnBrk="1" hangingPunct="1">
              <a:defRPr/>
            </a:pPr>
            <a:endParaRPr lang="ru-RU" altLang="ru-RU" sz="1350">
              <a:solidFill>
                <a:prstClr val="black"/>
              </a:solidFill>
              <a:latin typeface="Arial" pitchFamily="34" charset="0"/>
              <a:cs typeface="Arial" pitchFamily="34" charset="0"/>
            </a:endParaRPr>
          </a:p>
        </p:txBody>
      </p:sp>
      <p:sp>
        <p:nvSpPr>
          <p:cNvPr id="6" name="Rectangle 8"/>
          <p:cNvSpPr>
            <a:spLocks noChangeArrowheads="1"/>
          </p:cNvSpPr>
          <p:nvPr/>
        </p:nvSpPr>
        <p:spPr bwMode="auto">
          <a:xfrm>
            <a:off x="1143001" y="890201"/>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eaLnBrk="1" fontAlgn="auto" hangingPunct="1">
              <a:spcBef>
                <a:spcPts val="0"/>
              </a:spcBef>
              <a:spcAft>
                <a:spcPts val="0"/>
              </a:spcAft>
              <a:defRPr/>
            </a:pPr>
            <a:endParaRPr lang="ru-RU" sz="1350">
              <a:solidFill>
                <a:prstClr val="black"/>
              </a:solidFill>
              <a:latin typeface="Calibri"/>
            </a:endParaRPr>
          </a:p>
        </p:txBody>
      </p:sp>
      <p:sp>
        <p:nvSpPr>
          <p:cNvPr id="7" name="Rectangle 9"/>
          <p:cNvSpPr>
            <a:spLocks noChangeArrowheads="1"/>
          </p:cNvSpPr>
          <p:nvPr/>
        </p:nvSpPr>
        <p:spPr bwMode="auto">
          <a:xfrm>
            <a:off x="1143001" y="3272524"/>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eaLnBrk="1" fontAlgn="auto" hangingPunct="1">
              <a:spcBef>
                <a:spcPts val="0"/>
              </a:spcBef>
              <a:spcAft>
                <a:spcPts val="0"/>
              </a:spcAft>
              <a:defRPr/>
            </a:pPr>
            <a:endParaRPr lang="ru-RU" sz="1350">
              <a:solidFill>
                <a:prstClr val="black"/>
              </a:solidFill>
              <a:latin typeface="Calibri"/>
            </a:endParaRPr>
          </a:p>
        </p:txBody>
      </p:sp>
      <p:sp>
        <p:nvSpPr>
          <p:cNvPr id="8" name="Rectangle 10"/>
          <p:cNvSpPr>
            <a:spLocks noChangeArrowheads="1"/>
          </p:cNvSpPr>
          <p:nvPr/>
        </p:nvSpPr>
        <p:spPr bwMode="auto">
          <a:xfrm>
            <a:off x="1143001" y="5164545"/>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eaLnBrk="1" fontAlgn="auto" hangingPunct="1">
              <a:spcBef>
                <a:spcPts val="0"/>
              </a:spcBef>
              <a:spcAft>
                <a:spcPts val="0"/>
              </a:spcAft>
              <a:defRPr/>
            </a:pPr>
            <a:endParaRPr lang="ru-RU" sz="1350">
              <a:solidFill>
                <a:prstClr val="black"/>
              </a:solidFill>
              <a:latin typeface="Calibri"/>
            </a:endParaRPr>
          </a:p>
        </p:txBody>
      </p:sp>
      <p:sp>
        <p:nvSpPr>
          <p:cNvPr id="9" name="Rectangle 11"/>
          <p:cNvSpPr>
            <a:spLocks noChangeArrowheads="1"/>
          </p:cNvSpPr>
          <p:nvPr/>
        </p:nvSpPr>
        <p:spPr bwMode="auto">
          <a:xfrm>
            <a:off x="1143001" y="8044667"/>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lvl1pPr fontAlgn="base">
              <a:spcBef>
                <a:spcPct val="0"/>
              </a:spcBef>
              <a:spcAft>
                <a:spcPct val="0"/>
              </a:spcAft>
              <a:tabLst>
                <a:tab pos="5940425" algn="r"/>
              </a:tabLst>
              <a:defRPr>
                <a:solidFill>
                  <a:schemeClr val="tx1"/>
                </a:solidFill>
                <a:latin typeface="Arial" pitchFamily="34" charset="0"/>
                <a:cs typeface="Arial" pitchFamily="34" charset="0"/>
              </a:defRPr>
            </a:lvl1pPr>
            <a:lvl2pPr fontAlgn="base">
              <a:spcBef>
                <a:spcPct val="0"/>
              </a:spcBef>
              <a:spcAft>
                <a:spcPct val="0"/>
              </a:spcAft>
              <a:tabLst>
                <a:tab pos="5940425" algn="r"/>
              </a:tabLst>
              <a:defRPr>
                <a:solidFill>
                  <a:schemeClr val="tx1"/>
                </a:solidFill>
                <a:latin typeface="Arial" pitchFamily="34" charset="0"/>
                <a:cs typeface="Arial" pitchFamily="34" charset="0"/>
              </a:defRPr>
            </a:lvl2pPr>
            <a:lvl3pPr fontAlgn="base">
              <a:spcBef>
                <a:spcPct val="0"/>
              </a:spcBef>
              <a:spcAft>
                <a:spcPct val="0"/>
              </a:spcAft>
              <a:tabLst>
                <a:tab pos="5940425" algn="r"/>
              </a:tabLst>
              <a:defRPr>
                <a:solidFill>
                  <a:schemeClr val="tx1"/>
                </a:solidFill>
                <a:latin typeface="Arial" pitchFamily="34" charset="0"/>
                <a:cs typeface="Arial" pitchFamily="34" charset="0"/>
              </a:defRPr>
            </a:lvl3pPr>
            <a:lvl4pPr fontAlgn="base">
              <a:spcBef>
                <a:spcPct val="0"/>
              </a:spcBef>
              <a:spcAft>
                <a:spcPct val="0"/>
              </a:spcAft>
              <a:tabLst>
                <a:tab pos="5940425" algn="r"/>
              </a:tabLst>
              <a:defRPr>
                <a:solidFill>
                  <a:schemeClr val="tx1"/>
                </a:solidFill>
                <a:latin typeface="Arial" pitchFamily="34" charset="0"/>
                <a:cs typeface="Arial" pitchFamily="34" charset="0"/>
              </a:defRPr>
            </a:lvl4pPr>
            <a:lvl5pPr fontAlgn="base">
              <a:spcBef>
                <a:spcPct val="0"/>
              </a:spcBef>
              <a:spcAft>
                <a:spcPct val="0"/>
              </a:spcAft>
              <a:tabLst>
                <a:tab pos="5940425" algn="r"/>
              </a:tabLst>
              <a:defRPr>
                <a:solidFill>
                  <a:schemeClr val="tx1"/>
                </a:solidFill>
                <a:latin typeface="Arial" pitchFamily="34" charset="0"/>
                <a:cs typeface="Arial" pitchFamily="34" charset="0"/>
              </a:defRPr>
            </a:lvl5pPr>
            <a:lvl6pPr fontAlgn="base">
              <a:spcBef>
                <a:spcPct val="0"/>
              </a:spcBef>
              <a:spcAft>
                <a:spcPct val="0"/>
              </a:spcAft>
              <a:tabLst>
                <a:tab pos="5940425" algn="r"/>
              </a:tabLst>
              <a:defRPr>
                <a:solidFill>
                  <a:schemeClr val="tx1"/>
                </a:solidFill>
                <a:latin typeface="Arial" pitchFamily="34" charset="0"/>
                <a:cs typeface="Arial" pitchFamily="34" charset="0"/>
              </a:defRPr>
            </a:lvl6pPr>
            <a:lvl7pPr fontAlgn="base">
              <a:spcBef>
                <a:spcPct val="0"/>
              </a:spcBef>
              <a:spcAft>
                <a:spcPct val="0"/>
              </a:spcAft>
              <a:tabLst>
                <a:tab pos="5940425" algn="r"/>
              </a:tabLst>
              <a:defRPr>
                <a:solidFill>
                  <a:schemeClr val="tx1"/>
                </a:solidFill>
                <a:latin typeface="Arial" pitchFamily="34" charset="0"/>
                <a:cs typeface="Arial" pitchFamily="34" charset="0"/>
              </a:defRPr>
            </a:lvl7pPr>
            <a:lvl8pPr fontAlgn="base">
              <a:spcBef>
                <a:spcPct val="0"/>
              </a:spcBef>
              <a:spcAft>
                <a:spcPct val="0"/>
              </a:spcAft>
              <a:tabLst>
                <a:tab pos="5940425" algn="r"/>
              </a:tabLst>
              <a:defRPr>
                <a:solidFill>
                  <a:schemeClr val="tx1"/>
                </a:solidFill>
                <a:latin typeface="Arial" pitchFamily="34" charset="0"/>
                <a:cs typeface="Arial" pitchFamily="34" charset="0"/>
              </a:defRPr>
            </a:lvl8pPr>
            <a:lvl9pPr fontAlgn="base">
              <a:spcBef>
                <a:spcPct val="0"/>
              </a:spcBef>
              <a:spcAft>
                <a:spcPct val="0"/>
              </a:spcAft>
              <a:tabLst>
                <a:tab pos="5940425" algn="r"/>
              </a:tabLst>
              <a:defRPr>
                <a:solidFill>
                  <a:schemeClr val="tx1"/>
                </a:solidFill>
                <a:latin typeface="Arial" pitchFamily="34" charset="0"/>
                <a:cs typeface="Arial" pitchFamily="34" charset="0"/>
              </a:defRPr>
            </a:lvl9pPr>
          </a:lstStyle>
          <a:p>
            <a:pPr defTabSz="685800" eaLnBrk="1" hangingPunct="1">
              <a:tabLst>
                <a:tab pos="4455319" algn="r"/>
              </a:tabLst>
              <a:defRPr/>
            </a:pPr>
            <a:endParaRPr lang="ru-RU" altLang="ru-RU" sz="1350">
              <a:solidFill>
                <a:prstClr val="black"/>
              </a:solidFill>
            </a:endParaRPr>
          </a:p>
        </p:txBody>
      </p:sp>
      <p:sp>
        <p:nvSpPr>
          <p:cNvPr id="13" name="TextBox 11"/>
          <p:cNvSpPr txBox="1">
            <a:spLocks noChangeArrowheads="1"/>
          </p:cNvSpPr>
          <p:nvPr/>
        </p:nvSpPr>
        <p:spPr bwMode="auto">
          <a:xfrm>
            <a:off x="1655676" y="971550"/>
            <a:ext cx="5832649" cy="4845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02" tIns="34202" rIns="68402" bIns="34202">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defTabSz="684043" eaLnBrk="1" hangingPunct="1">
              <a:defRPr/>
            </a:pPr>
            <a:r>
              <a:rPr lang="en-US" sz="2700" b="1" dirty="0">
                <a:solidFill>
                  <a:prstClr val="black"/>
                </a:solidFill>
                <a:latin typeface="Perpetua" panose="02020502060401020303" pitchFamily="18" charset="0"/>
                <a:cs typeface="Times New Roman" pitchFamily="18" charset="0"/>
              </a:rPr>
              <a:t>Baikal-GVD : phase 1 (up to 2021)</a:t>
            </a:r>
            <a:endParaRPr lang="ru-RU" sz="2700" b="1" dirty="0">
              <a:solidFill>
                <a:prstClr val="black"/>
              </a:solidFill>
              <a:latin typeface="Times New Roman" pitchFamily="18" charset="0"/>
              <a:cs typeface="Times New Roman" pitchFamily="18" charset="0"/>
            </a:endParaRPr>
          </a:p>
        </p:txBody>
      </p:sp>
      <p:pic>
        <p:nvPicPr>
          <p:cNvPr id="15" name="Рисунок 4" descr="OM_vid_subcon.png"/>
          <p:cNvPicPr>
            <a:picLocks noChangeAspect="1"/>
          </p:cNvPicPr>
          <p:nvPr/>
        </p:nvPicPr>
        <p:blipFill>
          <a:blip r:embed="rId3" cstate="print">
            <a:lum bright="-14000" contrast="22000"/>
            <a:extLst>
              <a:ext uri="{28A0092B-C50C-407E-A947-70E740481C1C}">
                <a14:useLocalDpi xmlns:a14="http://schemas.microsoft.com/office/drawing/2010/main" val="0"/>
              </a:ext>
            </a:extLst>
          </a:blip>
          <a:srcRect l="14172" r="14172"/>
          <a:stretch>
            <a:fillRect/>
          </a:stretch>
        </p:blipFill>
        <p:spPr bwMode="auto">
          <a:xfrm>
            <a:off x="709792" y="1807638"/>
            <a:ext cx="1283858" cy="1441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6"/>
          <p:cNvSpPr txBox="1"/>
          <p:nvPr/>
        </p:nvSpPr>
        <p:spPr>
          <a:xfrm>
            <a:off x="3580656" y="4073792"/>
            <a:ext cx="2125471" cy="299993"/>
          </a:xfrm>
          <a:prstGeom prst="rect">
            <a:avLst/>
          </a:prstGeom>
          <a:noFill/>
        </p:spPr>
        <p:txBody>
          <a:bodyPr wrap="square" lIns="68491" tIns="34246" rIns="68491" bIns="34246" rtlCol="0">
            <a:spAutoFit/>
          </a:bodyPr>
          <a:lstStyle/>
          <a:p>
            <a:pPr defTabSz="685800" eaLnBrk="1" fontAlgn="auto" hangingPunct="1">
              <a:spcBef>
                <a:spcPts val="0"/>
              </a:spcBef>
              <a:spcAft>
                <a:spcPts val="0"/>
              </a:spcAft>
              <a:defRPr/>
            </a:pPr>
            <a:r>
              <a:rPr lang="en-US" sz="1500" b="1" dirty="0">
                <a:solidFill>
                  <a:prstClr val="black"/>
                </a:solidFill>
                <a:latin typeface="Calibri"/>
              </a:rPr>
              <a:t>Cluster: 8 strings</a:t>
            </a:r>
            <a:endParaRPr lang="ru-RU" sz="1500" b="1" dirty="0">
              <a:solidFill>
                <a:prstClr val="black"/>
              </a:solidFill>
              <a:latin typeface="Calibri"/>
            </a:endParaRPr>
          </a:p>
        </p:txBody>
      </p:sp>
      <p:sp>
        <p:nvSpPr>
          <p:cNvPr id="20" name="TextBox 19"/>
          <p:cNvSpPr txBox="1"/>
          <p:nvPr/>
        </p:nvSpPr>
        <p:spPr>
          <a:xfrm>
            <a:off x="1935329" y="4113233"/>
            <a:ext cx="1316527" cy="299993"/>
          </a:xfrm>
          <a:prstGeom prst="rect">
            <a:avLst/>
          </a:prstGeom>
          <a:noFill/>
        </p:spPr>
        <p:txBody>
          <a:bodyPr wrap="none" lIns="68491" tIns="34246" rIns="68491" bIns="34246" rtlCol="0">
            <a:spAutoFit/>
          </a:bodyPr>
          <a:lstStyle/>
          <a:p>
            <a:pPr defTabSz="685800" eaLnBrk="1" fontAlgn="auto" hangingPunct="1">
              <a:spcBef>
                <a:spcPts val="0"/>
              </a:spcBef>
              <a:spcAft>
                <a:spcPts val="0"/>
              </a:spcAft>
              <a:defRPr/>
            </a:pPr>
            <a:r>
              <a:rPr lang="en-US" sz="1500" b="1" dirty="0">
                <a:solidFill>
                  <a:prstClr val="black"/>
                </a:solidFill>
                <a:latin typeface="Calibri"/>
              </a:rPr>
              <a:t>String: 36 OMs</a:t>
            </a:r>
            <a:endParaRPr lang="ru-RU" sz="1500" b="1" dirty="0">
              <a:solidFill>
                <a:prstClr val="black"/>
              </a:solidFill>
              <a:latin typeface="Calibri"/>
            </a:endParaRPr>
          </a:p>
        </p:txBody>
      </p:sp>
      <p:sp>
        <p:nvSpPr>
          <p:cNvPr id="21" name="Прямоугольник 12"/>
          <p:cNvSpPr>
            <a:spLocks noChangeArrowheads="1"/>
          </p:cNvSpPr>
          <p:nvPr/>
        </p:nvSpPr>
        <p:spPr bwMode="auto">
          <a:xfrm>
            <a:off x="573067" y="3252268"/>
            <a:ext cx="151541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684043" eaLnBrk="1" hangingPunct="1">
              <a:defRPr/>
            </a:pPr>
            <a:r>
              <a:rPr lang="en-US" sz="1500" b="1" dirty="0">
                <a:solidFill>
                  <a:prstClr val="black"/>
                </a:solidFill>
                <a:latin typeface="Calibri"/>
                <a:cs typeface="Times New Roman" pitchFamily="18" charset="0"/>
              </a:rPr>
              <a:t> Optical module </a:t>
            </a:r>
          </a:p>
          <a:p>
            <a:pPr defTabSz="684043" eaLnBrk="1" hangingPunct="1">
              <a:defRPr/>
            </a:pPr>
            <a:r>
              <a:rPr lang="en-US" altLang="ru-RU" sz="1500" dirty="0">
                <a:solidFill>
                  <a:prstClr val="black"/>
                </a:solidFill>
                <a:latin typeface="Calibri"/>
                <a:cs typeface="Times New Roman" panose="02020603050405020304" pitchFamily="18" charset="0"/>
              </a:rPr>
              <a:t> PMT: R7081-100</a:t>
            </a:r>
            <a:endParaRPr lang="ru-RU" sz="1500" dirty="0">
              <a:solidFill>
                <a:prstClr val="black"/>
              </a:solidFill>
              <a:latin typeface="Calibri"/>
              <a:cs typeface="Arial" charset="0"/>
            </a:endParaRPr>
          </a:p>
        </p:txBody>
      </p:sp>
      <p:graphicFrame>
        <p:nvGraphicFramePr>
          <p:cNvPr id="22" name="Таблица 21"/>
          <p:cNvGraphicFramePr>
            <a:graphicFrameLocks noGrp="1"/>
          </p:cNvGraphicFramePr>
          <p:nvPr/>
        </p:nvGraphicFramePr>
        <p:xfrm>
          <a:off x="920767" y="4442956"/>
          <a:ext cx="4189787" cy="1506330"/>
        </p:xfrm>
        <a:graphic>
          <a:graphicData uri="http://schemas.openxmlformats.org/drawingml/2006/table">
            <a:tbl>
              <a:tblPr firstRow="1" bandRow="1">
                <a:tableStyleId>{5C22544A-7EE6-4342-B048-85BDC9FD1C3A}</a:tableStyleId>
              </a:tblPr>
              <a:tblGrid>
                <a:gridCol w="2622175">
                  <a:extLst>
                    <a:ext uri="{9D8B030D-6E8A-4147-A177-3AD203B41FA5}">
                      <a16:colId xmlns:a16="http://schemas.microsoft.com/office/drawing/2014/main" val="20000"/>
                    </a:ext>
                  </a:extLst>
                </a:gridCol>
                <a:gridCol w="1567612">
                  <a:extLst>
                    <a:ext uri="{9D8B030D-6E8A-4147-A177-3AD203B41FA5}">
                      <a16:colId xmlns:a16="http://schemas.microsoft.com/office/drawing/2014/main" val="20001"/>
                    </a:ext>
                  </a:extLst>
                </a:gridCol>
              </a:tblGrid>
              <a:tr h="274320">
                <a:tc>
                  <a:txBody>
                    <a:bodyPr/>
                    <a:lstStyle/>
                    <a:p>
                      <a:endParaRPr lang="ru-RU" sz="1100" dirty="0"/>
                    </a:p>
                  </a:txBody>
                  <a:tcPr marL="68580" marR="68580" marT="34290" marB="34290"/>
                </a:tc>
                <a:tc>
                  <a:txBody>
                    <a:bodyPr/>
                    <a:lstStyle/>
                    <a:p>
                      <a:pPr algn="ctr"/>
                      <a:r>
                        <a:rPr lang="en-US" sz="1400" b="1" dirty="0"/>
                        <a:t> GVD-1</a:t>
                      </a:r>
                      <a:endParaRPr lang="ru-RU" sz="1400" b="1" dirty="0"/>
                    </a:p>
                  </a:txBody>
                  <a:tcPr marL="68580" marR="68580" marT="34290" marB="34290"/>
                </a:tc>
                <a:extLst>
                  <a:ext uri="{0D108BD9-81ED-4DB2-BD59-A6C34878D82A}">
                    <a16:rowId xmlns:a16="http://schemas.microsoft.com/office/drawing/2014/main" val="10000"/>
                  </a:ext>
                </a:extLst>
              </a:tr>
              <a:tr h="297180">
                <a:tc>
                  <a:txBody>
                    <a:bodyPr/>
                    <a:lstStyle/>
                    <a:p>
                      <a:r>
                        <a:rPr lang="en-US" sz="1500" b="1" dirty="0"/>
                        <a:t>OMs</a:t>
                      </a:r>
                      <a:endParaRPr lang="ru-RU" sz="1500" b="1" dirty="0"/>
                    </a:p>
                  </a:txBody>
                  <a:tcPr marL="68580" marR="68580" marT="34290" marB="34290"/>
                </a:tc>
                <a:tc>
                  <a:txBody>
                    <a:bodyPr/>
                    <a:lstStyle/>
                    <a:p>
                      <a:pPr algn="ctr"/>
                      <a:r>
                        <a:rPr lang="en-US" sz="1500" b="1" dirty="0"/>
                        <a:t>2304</a:t>
                      </a:r>
                      <a:endParaRPr lang="ru-RU" sz="1500" b="1" dirty="0"/>
                    </a:p>
                  </a:txBody>
                  <a:tcPr marL="68580" marR="68580" marT="34290" marB="34290"/>
                </a:tc>
                <a:extLst>
                  <a:ext uri="{0D108BD9-81ED-4DB2-BD59-A6C34878D82A}">
                    <a16:rowId xmlns:a16="http://schemas.microsoft.com/office/drawing/2014/main" val="10001"/>
                  </a:ext>
                </a:extLst>
              </a:tr>
              <a:tr h="305994">
                <a:tc>
                  <a:txBody>
                    <a:bodyPr/>
                    <a:lstStyle/>
                    <a:p>
                      <a:r>
                        <a:rPr lang="en-US" sz="1500" b="1" dirty="0"/>
                        <a:t>Clusters (8 Strings)</a:t>
                      </a:r>
                      <a:endParaRPr lang="ru-RU" sz="1500" b="1" dirty="0"/>
                    </a:p>
                  </a:txBody>
                  <a:tcPr marL="68580" marR="68580" marT="34290" marB="34290"/>
                </a:tc>
                <a:tc>
                  <a:txBody>
                    <a:bodyPr/>
                    <a:lstStyle/>
                    <a:p>
                      <a:pPr algn="ctr"/>
                      <a:r>
                        <a:rPr lang="en-US" sz="1500" b="1" dirty="0"/>
                        <a:t>8</a:t>
                      </a:r>
                      <a:endParaRPr lang="ru-RU" sz="1500" b="1" dirty="0"/>
                    </a:p>
                  </a:txBody>
                  <a:tcPr marL="68580" marR="68580" marT="34290" marB="34290"/>
                </a:tc>
                <a:extLst>
                  <a:ext uri="{0D108BD9-81ED-4DB2-BD59-A6C34878D82A}">
                    <a16:rowId xmlns:a16="http://schemas.microsoft.com/office/drawing/2014/main" val="10002"/>
                  </a:ext>
                </a:extLst>
              </a:tr>
              <a:tr h="324036">
                <a:tc>
                  <a:txBody>
                    <a:bodyPr/>
                    <a:lstStyle/>
                    <a:p>
                      <a:r>
                        <a:rPr lang="en-US" sz="1500" b="1" dirty="0"/>
                        <a:t>Depths, m </a:t>
                      </a:r>
                      <a:endParaRPr lang="ru-RU" sz="1500" b="1" dirty="0"/>
                    </a:p>
                  </a:txBody>
                  <a:tcPr marL="68580" marR="68580" marT="34290" marB="34290"/>
                </a:tc>
                <a:tc>
                  <a:txBody>
                    <a:bodyPr/>
                    <a:lstStyle/>
                    <a:p>
                      <a:pPr algn="ctr"/>
                      <a:r>
                        <a:rPr lang="en-US" sz="1500" b="1" dirty="0"/>
                        <a:t>750 </a:t>
                      </a:r>
                      <a:r>
                        <a:rPr lang="en-US" sz="1500" b="1" baseline="0" dirty="0"/>
                        <a:t> – 1275</a:t>
                      </a:r>
                      <a:endParaRPr lang="ru-RU" sz="1500" b="1" dirty="0"/>
                    </a:p>
                  </a:txBody>
                  <a:tcPr marL="68580" marR="68580" marT="34290" marB="34290"/>
                </a:tc>
                <a:extLst>
                  <a:ext uri="{0D108BD9-81ED-4DB2-BD59-A6C34878D82A}">
                    <a16:rowId xmlns:a16="http://schemas.microsoft.com/office/drawing/2014/main" val="10003"/>
                  </a:ext>
                </a:extLst>
              </a:tr>
              <a:tr h="297180">
                <a:tc>
                  <a:txBody>
                    <a:bodyPr/>
                    <a:lstStyle/>
                    <a:p>
                      <a:r>
                        <a:rPr lang="en-US" sz="1500" b="1" dirty="0"/>
                        <a:t>Eff.</a:t>
                      </a:r>
                      <a:r>
                        <a:rPr lang="en-US" sz="1500" b="1" baseline="0" dirty="0"/>
                        <a:t> Volume (E</a:t>
                      </a:r>
                      <a:r>
                        <a:rPr lang="en-US" sz="1500" b="1" baseline="-25000" dirty="0"/>
                        <a:t>SH</a:t>
                      </a:r>
                      <a:r>
                        <a:rPr lang="en-US" sz="1500" b="1" baseline="0" dirty="0"/>
                        <a:t> &gt; 100 </a:t>
                      </a:r>
                      <a:r>
                        <a:rPr lang="ru-RU" sz="1500" b="1" baseline="0" dirty="0"/>
                        <a:t>Т</a:t>
                      </a:r>
                      <a:r>
                        <a:rPr lang="en-US" sz="1500" b="1" baseline="0" dirty="0"/>
                        <a:t>eV)</a:t>
                      </a:r>
                      <a:endParaRPr lang="ru-RU" sz="1500" b="1" dirty="0"/>
                    </a:p>
                  </a:txBody>
                  <a:tcPr marL="68580" marR="68580" marT="34290" marB="34290"/>
                </a:tc>
                <a:tc>
                  <a:txBody>
                    <a:bodyPr/>
                    <a:lstStyle/>
                    <a:p>
                      <a:pPr algn="ctr"/>
                      <a:r>
                        <a:rPr lang="en-US" sz="1500" b="1" dirty="0"/>
                        <a:t>0.4 km</a:t>
                      </a:r>
                      <a:r>
                        <a:rPr lang="en-US" sz="1500" b="1" baseline="30000" dirty="0"/>
                        <a:t>3</a:t>
                      </a:r>
                      <a:endParaRPr lang="ru-RU" sz="1500" b="1" baseline="30000" dirty="0"/>
                    </a:p>
                  </a:txBody>
                  <a:tcPr marL="68580" marR="68580" marT="34290" marB="34290"/>
                </a:tc>
                <a:extLst>
                  <a:ext uri="{0D108BD9-81ED-4DB2-BD59-A6C34878D82A}">
                    <a16:rowId xmlns:a16="http://schemas.microsoft.com/office/drawing/2014/main" val="10004"/>
                  </a:ext>
                </a:extLst>
              </a:tr>
            </a:tbl>
          </a:graphicData>
        </a:graphic>
      </p:graphicFrame>
      <p:grpSp>
        <p:nvGrpSpPr>
          <p:cNvPr id="10" name="Группа 9"/>
          <p:cNvGrpSpPr/>
          <p:nvPr/>
        </p:nvGrpSpPr>
        <p:grpSpPr>
          <a:xfrm>
            <a:off x="3599893" y="1592796"/>
            <a:ext cx="1522203" cy="2561365"/>
            <a:chOff x="3275856" y="980728"/>
            <a:chExt cx="2029604" cy="3415152"/>
          </a:xfrm>
        </p:grpSpPr>
        <p:pic>
          <p:nvPicPr>
            <p:cNvPr id="10246" name="Рисунок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5856" y="980728"/>
              <a:ext cx="2014215" cy="3320942"/>
            </a:xfrm>
            <a:prstGeom prst="rect">
              <a:avLst/>
            </a:prstGeom>
            <a:noFill/>
            <a:extLst>
              <a:ext uri="{909E8E84-426E-40DD-AFC4-6F175D3DCCD1}">
                <a14:hiddenFill xmlns:a14="http://schemas.microsoft.com/office/drawing/2010/main">
                  <a:solidFill>
                    <a:srgbClr val="FFFFFF"/>
                  </a:solidFill>
                </a14:hiddenFill>
              </a:ext>
            </a:extLst>
          </p:spPr>
        </p:pic>
        <p:sp>
          <p:nvSpPr>
            <p:cNvPr id="3" name="Прямоугольник 2"/>
            <p:cNvSpPr/>
            <p:nvPr/>
          </p:nvSpPr>
          <p:spPr>
            <a:xfrm rot="16200000">
              <a:off x="4686274" y="2584184"/>
              <a:ext cx="838264" cy="400109"/>
            </a:xfrm>
            <a:prstGeom prst="rect">
              <a:avLst/>
            </a:prstGeom>
            <a:solidFill>
              <a:schemeClr val="bg1"/>
            </a:solidFill>
          </p:spPr>
          <p:txBody>
            <a:bodyPr wrap="none">
              <a:spAutoFit/>
            </a:bodyPr>
            <a:lstStyle/>
            <a:p>
              <a:pPr defTabSz="685800" eaLnBrk="1" fontAlgn="auto" hangingPunct="1">
                <a:spcBef>
                  <a:spcPts val="0"/>
                </a:spcBef>
                <a:spcAft>
                  <a:spcPts val="0"/>
                </a:spcAft>
                <a:defRPr/>
              </a:pPr>
              <a:r>
                <a:rPr lang="en-US" sz="1350" b="1" dirty="0">
                  <a:solidFill>
                    <a:prstClr val="black"/>
                  </a:solidFill>
                  <a:latin typeface="Calibri"/>
                </a:rPr>
                <a:t>525 m</a:t>
              </a:r>
              <a:endParaRPr lang="ru-RU" sz="1350" dirty="0">
                <a:solidFill>
                  <a:prstClr val="black"/>
                </a:solidFill>
                <a:latin typeface="Calibri"/>
              </a:endParaRPr>
            </a:p>
          </p:txBody>
        </p:sp>
        <p:sp>
          <p:nvSpPr>
            <p:cNvPr id="23" name="Прямоугольник 22"/>
            <p:cNvSpPr/>
            <p:nvPr/>
          </p:nvSpPr>
          <p:spPr>
            <a:xfrm>
              <a:off x="3867833" y="3995771"/>
              <a:ext cx="838264" cy="400109"/>
            </a:xfrm>
            <a:prstGeom prst="rect">
              <a:avLst/>
            </a:prstGeom>
            <a:solidFill>
              <a:schemeClr val="bg1"/>
            </a:solidFill>
          </p:spPr>
          <p:txBody>
            <a:bodyPr wrap="none">
              <a:spAutoFit/>
            </a:bodyPr>
            <a:lstStyle/>
            <a:p>
              <a:pPr defTabSz="685800" eaLnBrk="1" fontAlgn="auto" hangingPunct="1">
                <a:spcBef>
                  <a:spcPts val="0"/>
                </a:spcBef>
                <a:spcAft>
                  <a:spcPts val="0"/>
                </a:spcAft>
                <a:defRPr/>
              </a:pPr>
              <a:r>
                <a:rPr lang="en-US" sz="1350" b="1" dirty="0">
                  <a:solidFill>
                    <a:prstClr val="black"/>
                  </a:solidFill>
                  <a:latin typeface="Calibri"/>
                </a:rPr>
                <a:t>120 m</a:t>
              </a:r>
              <a:endParaRPr lang="ru-RU" sz="1350" dirty="0">
                <a:solidFill>
                  <a:prstClr val="black"/>
                </a:solidFill>
                <a:latin typeface="Calibri"/>
              </a:endParaRPr>
            </a:p>
          </p:txBody>
        </p:sp>
      </p:grpSp>
      <p:grpSp>
        <p:nvGrpSpPr>
          <p:cNvPr id="38" name="Группа 37"/>
          <p:cNvGrpSpPr/>
          <p:nvPr/>
        </p:nvGrpSpPr>
        <p:grpSpPr>
          <a:xfrm>
            <a:off x="5364419" y="1524893"/>
            <a:ext cx="3174744" cy="3142171"/>
            <a:chOff x="5666657" y="1091285"/>
            <a:chExt cx="3225667" cy="3290768"/>
          </a:xfrm>
        </p:grpSpPr>
        <p:pic>
          <p:nvPicPr>
            <p:cNvPr id="10245" name="Рисунок 12"/>
            <p:cNvPicPr>
              <a:picLocks noChangeAspect="1" noChangeArrowheads="1"/>
            </p:cNvPicPr>
            <p:nvPr/>
          </p:nvPicPr>
          <p:blipFill>
            <a:blip r:embed="rId5">
              <a:extLst>
                <a:ext uri="{BEBA8EAE-BF5A-486C-A8C5-ECC9F3942E4B}">
                  <a14:imgProps xmlns:a14="http://schemas.microsoft.com/office/drawing/2010/main">
                    <a14:imgLayer r:embed="rId6">
                      <a14:imgEffect>
                        <a14:sharpenSoften amount="88000"/>
                      </a14:imgEffect>
                      <a14:imgEffect>
                        <a14:brightnessContrast bright="-20000" contrast="68000"/>
                      </a14:imgEffect>
                    </a14:imgLayer>
                  </a14:imgProps>
                </a:ext>
                <a:ext uri="{28A0092B-C50C-407E-A947-70E740481C1C}">
                  <a14:useLocalDpi xmlns:a14="http://schemas.microsoft.com/office/drawing/2010/main" val="0"/>
                </a:ext>
              </a:extLst>
            </a:blip>
            <a:srcRect t="-2" b="-4994"/>
            <a:stretch>
              <a:fillRect/>
            </a:stretch>
          </p:blipFill>
          <p:spPr bwMode="auto">
            <a:xfrm>
              <a:off x="5666657" y="1091285"/>
              <a:ext cx="3225667" cy="3197438"/>
            </a:xfrm>
            <a:prstGeom prst="rect">
              <a:avLst/>
            </a:prstGeom>
            <a:noFill/>
            <a:extLst>
              <a:ext uri="{909E8E84-426E-40DD-AFC4-6F175D3DCCD1}">
                <a14:hiddenFill xmlns:a14="http://schemas.microsoft.com/office/drawing/2010/main">
                  <a:solidFill>
                    <a:srgbClr val="FFFFFF"/>
                  </a:solidFill>
                </a14:hiddenFill>
              </a:ext>
            </a:extLst>
          </p:spPr>
        </p:pic>
        <p:cxnSp>
          <p:nvCxnSpPr>
            <p:cNvPr id="12" name="Прямая со стрелкой 11"/>
            <p:cNvCxnSpPr/>
            <p:nvPr/>
          </p:nvCxnSpPr>
          <p:spPr>
            <a:xfrm flipV="1">
              <a:off x="5796136" y="4237950"/>
              <a:ext cx="3096188" cy="10156"/>
            </a:xfrm>
            <a:prstGeom prst="straightConnector1">
              <a:avLst/>
            </a:prstGeom>
            <a:ln w="19050">
              <a:solidFill>
                <a:schemeClr val="tx1"/>
              </a:solidFill>
              <a:headEnd type="triangle" w="med" len="lg"/>
              <a:tailEnd type="triangle" w="med" len="lg"/>
            </a:ln>
          </p:spPr>
          <p:style>
            <a:lnRef idx="1">
              <a:schemeClr val="accent1"/>
            </a:lnRef>
            <a:fillRef idx="0">
              <a:schemeClr val="accent1"/>
            </a:fillRef>
            <a:effectRef idx="0">
              <a:schemeClr val="accent1"/>
            </a:effectRef>
            <a:fontRef idx="minor">
              <a:schemeClr val="tx1"/>
            </a:fontRef>
          </p:style>
        </p:cxnSp>
        <p:sp>
          <p:nvSpPr>
            <p:cNvPr id="40" name="Прямоугольник 39"/>
            <p:cNvSpPr/>
            <p:nvPr/>
          </p:nvSpPr>
          <p:spPr>
            <a:xfrm>
              <a:off x="6964177" y="4067780"/>
              <a:ext cx="638782" cy="314273"/>
            </a:xfrm>
            <a:prstGeom prst="rect">
              <a:avLst/>
            </a:prstGeom>
            <a:solidFill>
              <a:schemeClr val="bg1"/>
            </a:solidFill>
          </p:spPr>
          <p:txBody>
            <a:bodyPr wrap="none">
              <a:spAutoFit/>
            </a:bodyPr>
            <a:lstStyle/>
            <a:p>
              <a:pPr defTabSz="685800" eaLnBrk="1" fontAlgn="auto" hangingPunct="1">
                <a:spcBef>
                  <a:spcPts val="0"/>
                </a:spcBef>
                <a:spcAft>
                  <a:spcPts val="0"/>
                </a:spcAft>
                <a:defRPr/>
              </a:pPr>
              <a:r>
                <a:rPr lang="en-US" sz="1350" b="1" dirty="0">
                  <a:solidFill>
                    <a:prstClr val="black"/>
                  </a:solidFill>
                  <a:latin typeface="Calibri"/>
                </a:rPr>
                <a:t>700 m</a:t>
              </a:r>
              <a:endParaRPr lang="ru-RU" sz="1350" dirty="0">
                <a:solidFill>
                  <a:prstClr val="black"/>
                </a:solidFill>
                <a:latin typeface="Calibri"/>
              </a:endParaRPr>
            </a:p>
          </p:txBody>
        </p:sp>
      </p:grpSp>
      <p:sp>
        <p:nvSpPr>
          <p:cNvPr id="18" name="TextBox 17"/>
          <p:cNvSpPr txBox="1"/>
          <p:nvPr/>
        </p:nvSpPr>
        <p:spPr>
          <a:xfrm>
            <a:off x="6211344" y="4595649"/>
            <a:ext cx="1541076" cy="299993"/>
          </a:xfrm>
          <a:prstGeom prst="rect">
            <a:avLst/>
          </a:prstGeom>
          <a:noFill/>
        </p:spPr>
        <p:txBody>
          <a:bodyPr wrap="none" lIns="68491" tIns="34246" rIns="68491" bIns="34246" rtlCol="0">
            <a:spAutoFit/>
          </a:bodyPr>
          <a:lstStyle/>
          <a:p>
            <a:pPr defTabSz="685800" eaLnBrk="1" fontAlgn="auto" hangingPunct="1">
              <a:spcBef>
                <a:spcPts val="0"/>
              </a:spcBef>
              <a:spcAft>
                <a:spcPts val="0"/>
              </a:spcAft>
              <a:defRPr/>
            </a:pPr>
            <a:r>
              <a:rPr lang="en-US" sz="1500" b="1" dirty="0">
                <a:solidFill>
                  <a:prstClr val="black"/>
                </a:solidFill>
                <a:latin typeface="Calibri"/>
              </a:rPr>
              <a:t>GVD-1:  8 clusters</a:t>
            </a:r>
            <a:endParaRPr lang="ru-RU" sz="1500" b="1" dirty="0">
              <a:solidFill>
                <a:prstClr val="black"/>
              </a:solidFill>
              <a:latin typeface="Calibri"/>
            </a:endParaRPr>
          </a:p>
        </p:txBody>
      </p:sp>
      <p:graphicFrame>
        <p:nvGraphicFramePr>
          <p:cNvPr id="11" name="Таблица 10"/>
          <p:cNvGraphicFramePr>
            <a:graphicFrameLocks noGrp="1"/>
          </p:cNvGraphicFramePr>
          <p:nvPr/>
        </p:nvGraphicFramePr>
        <p:xfrm>
          <a:off x="6185706" y="4991366"/>
          <a:ext cx="1882955" cy="900354"/>
        </p:xfrm>
        <a:graphic>
          <a:graphicData uri="http://schemas.openxmlformats.org/drawingml/2006/table">
            <a:tbl>
              <a:tblPr firstRow="1" bandRow="1">
                <a:tableStyleId>{5C22544A-7EE6-4342-B048-85BDC9FD1C3A}</a:tableStyleId>
              </a:tblPr>
              <a:tblGrid>
                <a:gridCol w="1882955">
                  <a:extLst>
                    <a:ext uri="{9D8B030D-6E8A-4147-A177-3AD203B41FA5}">
                      <a16:colId xmlns:a16="http://schemas.microsoft.com/office/drawing/2014/main" val="20000"/>
                    </a:ext>
                  </a:extLst>
                </a:gridCol>
              </a:tblGrid>
              <a:tr h="297180">
                <a:tc>
                  <a:txBody>
                    <a:bodyPr/>
                    <a:lstStyle/>
                    <a:p>
                      <a:r>
                        <a:rPr lang="en-US" sz="1500" b="1" kern="1200" dirty="0">
                          <a:solidFill>
                            <a:schemeClr val="bg1"/>
                          </a:solidFill>
                          <a:latin typeface="+mn-lt"/>
                          <a:ea typeface="+mn-ea"/>
                          <a:cs typeface="+mn-cs"/>
                        </a:rPr>
                        <a:t>Directional resolution</a:t>
                      </a:r>
                    </a:p>
                  </a:txBody>
                  <a:tcPr marL="68580" marR="68580" marT="34290" marB="34290"/>
                </a:tc>
                <a:extLst>
                  <a:ext uri="{0D108BD9-81ED-4DB2-BD59-A6C34878D82A}">
                    <a16:rowId xmlns:a16="http://schemas.microsoft.com/office/drawing/2014/main" val="10000"/>
                  </a:ext>
                </a:extLst>
              </a:tr>
              <a:tr h="297180">
                <a:tc>
                  <a:txBody>
                    <a:bodyPr/>
                    <a:lstStyle/>
                    <a:p>
                      <a:r>
                        <a:rPr lang="en-US" sz="1500" b="1" kern="1200" dirty="0">
                          <a:solidFill>
                            <a:schemeClr val="tx1"/>
                          </a:solidFill>
                          <a:latin typeface="+mn-lt"/>
                          <a:ea typeface="+mn-ea"/>
                          <a:cs typeface="+mn-cs"/>
                        </a:rPr>
                        <a:t>Cascades:  3</a:t>
                      </a:r>
                      <a:r>
                        <a:rPr lang="en-US" sz="1500" b="1" kern="1200" dirty="0">
                          <a:solidFill>
                            <a:schemeClr val="tx1"/>
                          </a:solidFill>
                          <a:latin typeface="+mn-lt"/>
                          <a:ea typeface="+mn-ea"/>
                          <a:cs typeface="+mn-cs"/>
                          <a:sym typeface="Symbol"/>
                        </a:rPr>
                        <a:t></a:t>
                      </a:r>
                      <a:r>
                        <a:rPr lang="en-US" sz="1500" b="1" kern="1200" dirty="0">
                          <a:solidFill>
                            <a:schemeClr val="tx1"/>
                          </a:solidFill>
                          <a:latin typeface="+mn-lt"/>
                          <a:ea typeface="+mn-ea"/>
                          <a:cs typeface="+mn-cs"/>
                        </a:rPr>
                        <a:t> – 5</a:t>
                      </a:r>
                      <a:r>
                        <a:rPr lang="en-US" sz="1500" b="1" kern="1200" dirty="0">
                          <a:solidFill>
                            <a:schemeClr val="tx1"/>
                          </a:solidFill>
                          <a:latin typeface="+mn-lt"/>
                          <a:ea typeface="+mn-ea"/>
                          <a:cs typeface="+mn-cs"/>
                          <a:sym typeface="Symbol"/>
                        </a:rPr>
                        <a:t></a:t>
                      </a:r>
                    </a:p>
                  </a:txBody>
                  <a:tcPr marL="68580" marR="68580" marT="34290" marB="34290"/>
                </a:tc>
                <a:extLst>
                  <a:ext uri="{0D108BD9-81ED-4DB2-BD59-A6C34878D82A}">
                    <a16:rowId xmlns:a16="http://schemas.microsoft.com/office/drawing/2014/main" val="10001"/>
                  </a:ext>
                </a:extLst>
              </a:tr>
              <a:tr h="305994">
                <a:tc>
                  <a:txBody>
                    <a:bodyPr/>
                    <a:lstStyle/>
                    <a:p>
                      <a:r>
                        <a:rPr lang="en-US" sz="1500" b="1" kern="1200" dirty="0">
                          <a:solidFill>
                            <a:schemeClr val="tx1"/>
                          </a:solidFill>
                          <a:latin typeface="+mn-lt"/>
                          <a:ea typeface="+mn-ea"/>
                          <a:cs typeface="+mn-cs"/>
                          <a:sym typeface="Symbol"/>
                        </a:rPr>
                        <a:t>Muons: 0.25 - 0.5</a:t>
                      </a:r>
                      <a:endParaRPr lang="ru-RU" sz="1500" b="1" kern="1200" dirty="0">
                        <a:solidFill>
                          <a:schemeClr val="tx1"/>
                        </a:solidFill>
                        <a:latin typeface="+mn-lt"/>
                        <a:ea typeface="+mn-ea"/>
                        <a:cs typeface="+mn-cs"/>
                      </a:endParaRPr>
                    </a:p>
                  </a:txBody>
                  <a:tcPr marL="68580" marR="68580" marT="34290" marB="34290"/>
                </a:tc>
                <a:extLst>
                  <a:ext uri="{0D108BD9-81ED-4DB2-BD59-A6C34878D82A}">
                    <a16:rowId xmlns:a16="http://schemas.microsoft.com/office/drawing/2014/main" val="10002"/>
                  </a:ext>
                </a:extLst>
              </a:tr>
            </a:tbl>
          </a:graphicData>
        </a:graphic>
      </p:graphicFrame>
      <p:pic>
        <p:nvPicPr>
          <p:cNvPr id="25" name="Picture 8"/>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405744" y="1451584"/>
            <a:ext cx="474761" cy="25924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Прямоугольник 1"/>
          <p:cNvSpPr/>
          <p:nvPr/>
        </p:nvSpPr>
        <p:spPr>
          <a:xfrm>
            <a:off x="8131172" y="2028825"/>
            <a:ext cx="815981" cy="392415"/>
          </a:xfrm>
          <a:prstGeom prst="rect">
            <a:avLst/>
          </a:prstGeom>
          <a:noFill/>
        </p:spPr>
        <p:txBody>
          <a:bodyPr wrap="square" lIns="68580" tIns="34290" rIns="68580" bIns="34290">
            <a:spAutoFit/>
            <a:scene3d>
              <a:camera prst="orthographicFront"/>
              <a:lightRig rig="soft" dir="t">
                <a:rot lat="0" lon="0" rev="15600000"/>
              </a:lightRig>
            </a:scene3d>
            <a:sp3d extrusionH="57150" prstMaterial="softEdge">
              <a:bevelT w="25400" h="38100"/>
            </a:sp3d>
          </a:bodyPr>
          <a:lstStyle/>
          <a:p>
            <a:pPr algn="ctr"/>
            <a:r>
              <a:rPr lang="en-US" sz="2100" b="1" dirty="0">
                <a:ln/>
                <a:solidFill>
                  <a:srgbClr val="C00000"/>
                </a:solidFill>
              </a:rPr>
              <a:t>2016</a:t>
            </a:r>
            <a:endParaRPr lang="ru-RU" sz="2100" b="1" dirty="0">
              <a:ln/>
              <a:solidFill>
                <a:srgbClr val="C00000"/>
              </a:solidFill>
            </a:endParaRPr>
          </a:p>
        </p:txBody>
      </p:sp>
      <p:sp>
        <p:nvSpPr>
          <p:cNvPr id="26" name="Прямоугольник 25"/>
          <p:cNvSpPr/>
          <p:nvPr/>
        </p:nvSpPr>
        <p:spPr>
          <a:xfrm>
            <a:off x="7660670" y="3783183"/>
            <a:ext cx="815981" cy="392415"/>
          </a:xfrm>
          <a:prstGeom prst="rect">
            <a:avLst/>
          </a:prstGeom>
          <a:noFill/>
        </p:spPr>
        <p:txBody>
          <a:bodyPr wrap="square" lIns="68580" tIns="34290" rIns="68580" bIns="34290">
            <a:spAutoFit/>
            <a:scene3d>
              <a:camera prst="orthographicFront"/>
              <a:lightRig rig="soft" dir="t">
                <a:rot lat="0" lon="0" rev="15600000"/>
              </a:lightRig>
            </a:scene3d>
            <a:sp3d extrusionH="57150" prstMaterial="softEdge">
              <a:bevelT w="25400" h="38100"/>
            </a:sp3d>
          </a:bodyPr>
          <a:lstStyle/>
          <a:p>
            <a:pPr algn="ctr"/>
            <a:r>
              <a:rPr lang="en-US" sz="2100" b="1" dirty="0">
                <a:ln/>
                <a:solidFill>
                  <a:srgbClr val="C00000"/>
                </a:solidFill>
              </a:rPr>
              <a:t>2019</a:t>
            </a:r>
            <a:endParaRPr lang="ru-RU" sz="2100" b="1" dirty="0">
              <a:ln/>
              <a:solidFill>
                <a:srgbClr val="C00000"/>
              </a:solidFill>
            </a:endParaRPr>
          </a:p>
        </p:txBody>
      </p:sp>
      <p:sp>
        <p:nvSpPr>
          <p:cNvPr id="27" name="Прямоугольник 26"/>
          <p:cNvSpPr/>
          <p:nvPr/>
        </p:nvSpPr>
        <p:spPr>
          <a:xfrm>
            <a:off x="8309770" y="2974405"/>
            <a:ext cx="815981" cy="392415"/>
          </a:xfrm>
          <a:prstGeom prst="rect">
            <a:avLst/>
          </a:prstGeom>
          <a:noFill/>
        </p:spPr>
        <p:txBody>
          <a:bodyPr wrap="square" lIns="68580" tIns="34290" rIns="68580" bIns="34290">
            <a:spAutoFit/>
            <a:scene3d>
              <a:camera prst="orthographicFront"/>
              <a:lightRig rig="soft" dir="t">
                <a:rot lat="0" lon="0" rev="15600000"/>
              </a:lightRig>
            </a:scene3d>
            <a:sp3d extrusionH="57150" prstMaterial="softEdge">
              <a:bevelT w="25400" h="38100"/>
            </a:sp3d>
          </a:bodyPr>
          <a:lstStyle/>
          <a:p>
            <a:pPr algn="ctr"/>
            <a:r>
              <a:rPr lang="en-US" sz="2100" b="1" dirty="0">
                <a:ln/>
                <a:solidFill>
                  <a:srgbClr val="C00000"/>
                </a:solidFill>
              </a:rPr>
              <a:t>2019</a:t>
            </a:r>
            <a:endParaRPr lang="ru-RU" sz="2100" b="1" dirty="0">
              <a:ln/>
              <a:solidFill>
                <a:srgbClr val="C00000"/>
              </a:solidFill>
            </a:endParaRPr>
          </a:p>
        </p:txBody>
      </p:sp>
      <p:sp>
        <p:nvSpPr>
          <p:cNvPr id="28" name="Прямоугольник 27"/>
          <p:cNvSpPr/>
          <p:nvPr/>
        </p:nvSpPr>
        <p:spPr>
          <a:xfrm>
            <a:off x="7059901" y="2593091"/>
            <a:ext cx="815981" cy="392415"/>
          </a:xfrm>
          <a:prstGeom prst="rect">
            <a:avLst/>
          </a:prstGeom>
          <a:noFill/>
        </p:spPr>
        <p:txBody>
          <a:bodyPr wrap="square" lIns="68580" tIns="34290" rIns="68580" bIns="34290">
            <a:spAutoFit/>
            <a:scene3d>
              <a:camera prst="orthographicFront"/>
              <a:lightRig rig="soft" dir="t">
                <a:rot lat="0" lon="0" rev="15600000"/>
              </a:lightRig>
            </a:scene3d>
            <a:sp3d extrusionH="57150" prstMaterial="softEdge">
              <a:bevelT w="25400" h="38100"/>
            </a:sp3d>
          </a:bodyPr>
          <a:lstStyle/>
          <a:p>
            <a:pPr algn="ctr"/>
            <a:r>
              <a:rPr lang="en-US" sz="2100" b="1" dirty="0">
                <a:ln/>
                <a:solidFill>
                  <a:srgbClr val="C00000"/>
                </a:solidFill>
              </a:rPr>
              <a:t>2017</a:t>
            </a:r>
            <a:endParaRPr lang="ru-RU" sz="2100" b="1" dirty="0">
              <a:ln/>
              <a:solidFill>
                <a:srgbClr val="C00000"/>
              </a:solidFill>
            </a:endParaRPr>
          </a:p>
        </p:txBody>
      </p:sp>
      <p:sp>
        <p:nvSpPr>
          <p:cNvPr id="29" name="Прямоугольник 28"/>
          <p:cNvSpPr/>
          <p:nvPr/>
        </p:nvSpPr>
        <p:spPr>
          <a:xfrm>
            <a:off x="7127184" y="1419342"/>
            <a:ext cx="815981" cy="392415"/>
          </a:xfrm>
          <a:prstGeom prst="rect">
            <a:avLst/>
          </a:prstGeom>
          <a:noFill/>
        </p:spPr>
        <p:txBody>
          <a:bodyPr wrap="square" lIns="68580" tIns="34290" rIns="68580" bIns="34290">
            <a:spAutoFit/>
            <a:scene3d>
              <a:camera prst="orthographicFront"/>
              <a:lightRig rig="soft" dir="t">
                <a:rot lat="0" lon="0" rev="15600000"/>
              </a:lightRig>
            </a:scene3d>
            <a:sp3d extrusionH="57150" prstMaterial="softEdge">
              <a:bevelT w="25400" h="38100"/>
            </a:sp3d>
          </a:bodyPr>
          <a:lstStyle/>
          <a:p>
            <a:pPr algn="ctr"/>
            <a:r>
              <a:rPr lang="en-US" sz="2100" b="1" dirty="0">
                <a:ln/>
                <a:solidFill>
                  <a:srgbClr val="C00000"/>
                </a:solidFill>
              </a:rPr>
              <a:t>2018</a:t>
            </a:r>
            <a:endParaRPr lang="ru-RU" sz="2100" b="1" dirty="0">
              <a:ln/>
              <a:solidFill>
                <a:srgbClr val="C00000"/>
              </a:solidFill>
            </a:endParaRPr>
          </a:p>
        </p:txBody>
      </p:sp>
      <p:sp>
        <p:nvSpPr>
          <p:cNvPr id="30" name="Прямоугольник 29"/>
          <p:cNvSpPr/>
          <p:nvPr/>
        </p:nvSpPr>
        <p:spPr>
          <a:xfrm>
            <a:off x="5352038" y="2681578"/>
            <a:ext cx="815981" cy="392415"/>
          </a:xfrm>
          <a:prstGeom prst="rect">
            <a:avLst/>
          </a:prstGeom>
          <a:noFill/>
        </p:spPr>
        <p:txBody>
          <a:bodyPr wrap="square" lIns="68580" tIns="34290" rIns="68580" bIns="34290">
            <a:spAutoFit/>
            <a:scene3d>
              <a:camera prst="orthographicFront"/>
              <a:lightRig rig="soft" dir="t">
                <a:rot lat="0" lon="0" rev="15600000"/>
              </a:lightRig>
            </a:scene3d>
            <a:sp3d extrusionH="57150" prstMaterial="softEdge">
              <a:bevelT w="25400" h="38100"/>
            </a:sp3d>
          </a:bodyPr>
          <a:lstStyle/>
          <a:p>
            <a:pPr algn="ctr"/>
            <a:r>
              <a:rPr lang="en-US" sz="2100" b="1" dirty="0">
                <a:ln/>
                <a:solidFill>
                  <a:schemeClr val="accent1">
                    <a:lumMod val="60000"/>
                    <a:lumOff val="40000"/>
                  </a:schemeClr>
                </a:solidFill>
              </a:rPr>
              <a:t>2020</a:t>
            </a:r>
            <a:endParaRPr lang="ru-RU" sz="2100" b="1" dirty="0">
              <a:ln/>
              <a:solidFill>
                <a:schemeClr val="accent1">
                  <a:lumMod val="60000"/>
                  <a:lumOff val="40000"/>
                </a:schemeClr>
              </a:solidFill>
            </a:endParaRPr>
          </a:p>
        </p:txBody>
      </p:sp>
      <p:sp>
        <p:nvSpPr>
          <p:cNvPr id="31" name="Прямоугольник 30"/>
          <p:cNvSpPr/>
          <p:nvPr/>
        </p:nvSpPr>
        <p:spPr>
          <a:xfrm>
            <a:off x="5369725" y="1611802"/>
            <a:ext cx="815981" cy="392415"/>
          </a:xfrm>
          <a:prstGeom prst="rect">
            <a:avLst/>
          </a:prstGeom>
          <a:noFill/>
        </p:spPr>
        <p:txBody>
          <a:bodyPr wrap="square" lIns="68580" tIns="34290" rIns="68580" bIns="34290">
            <a:spAutoFit/>
            <a:scene3d>
              <a:camera prst="orthographicFront"/>
              <a:lightRig rig="soft" dir="t">
                <a:rot lat="0" lon="0" rev="15600000"/>
              </a:lightRig>
            </a:scene3d>
            <a:sp3d extrusionH="57150" prstMaterial="softEdge">
              <a:bevelT w="25400" h="38100"/>
            </a:sp3d>
          </a:bodyPr>
          <a:lstStyle/>
          <a:p>
            <a:pPr algn="ctr"/>
            <a:r>
              <a:rPr lang="en-US" sz="2100" b="1" dirty="0">
                <a:ln/>
                <a:solidFill>
                  <a:schemeClr val="accent1">
                    <a:lumMod val="60000"/>
                    <a:lumOff val="40000"/>
                  </a:schemeClr>
                </a:solidFill>
              </a:rPr>
              <a:t>2020</a:t>
            </a:r>
            <a:endParaRPr lang="ru-RU" sz="2100" b="1" dirty="0">
              <a:ln/>
              <a:solidFill>
                <a:schemeClr val="accent1">
                  <a:lumMod val="60000"/>
                  <a:lumOff val="40000"/>
                </a:schemeClr>
              </a:solidFill>
            </a:endParaRPr>
          </a:p>
        </p:txBody>
      </p:sp>
      <p:sp>
        <p:nvSpPr>
          <p:cNvPr id="32" name="Прямоугольник 31"/>
          <p:cNvSpPr/>
          <p:nvPr/>
        </p:nvSpPr>
        <p:spPr>
          <a:xfrm>
            <a:off x="5464375" y="3930344"/>
            <a:ext cx="815981" cy="392415"/>
          </a:xfrm>
          <a:prstGeom prst="rect">
            <a:avLst/>
          </a:prstGeom>
          <a:noFill/>
        </p:spPr>
        <p:txBody>
          <a:bodyPr wrap="square" lIns="68580" tIns="34290" rIns="68580" bIns="34290">
            <a:spAutoFit/>
            <a:scene3d>
              <a:camera prst="orthographicFront"/>
              <a:lightRig rig="soft" dir="t">
                <a:rot lat="0" lon="0" rev="15600000"/>
              </a:lightRig>
            </a:scene3d>
            <a:sp3d extrusionH="57150" prstMaterial="softEdge">
              <a:bevelT w="25400" h="38100"/>
            </a:sp3d>
          </a:bodyPr>
          <a:lstStyle/>
          <a:p>
            <a:pPr algn="ctr"/>
            <a:r>
              <a:rPr lang="en-US" sz="2100" b="1" dirty="0">
                <a:ln/>
                <a:solidFill>
                  <a:schemeClr val="accent1">
                    <a:lumMod val="60000"/>
                    <a:lumOff val="40000"/>
                  </a:schemeClr>
                </a:solidFill>
              </a:rPr>
              <a:t>2021</a:t>
            </a:r>
            <a:endParaRPr lang="ru-RU" sz="2100" b="1" dirty="0">
              <a:ln/>
              <a:solidFill>
                <a:schemeClr val="accent1">
                  <a:lumMod val="60000"/>
                  <a:lumOff val="40000"/>
                </a:schemeClr>
              </a:solidFill>
            </a:endParaRPr>
          </a:p>
        </p:txBody>
      </p:sp>
    </p:spTree>
    <p:extLst>
      <p:ext uri="{BB962C8B-B14F-4D97-AF65-F5344CB8AC3E}">
        <p14:creationId xmlns:p14="http://schemas.microsoft.com/office/powerpoint/2010/main" val="312217005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Рисунок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800000" flipV="1">
            <a:off x="6584674" y="2298850"/>
            <a:ext cx="2823713" cy="3910025"/>
          </a:xfrm>
          <a:prstGeom prst="rect">
            <a:avLst/>
          </a:prstGeom>
        </p:spPr>
      </p:pic>
      <p:sp>
        <p:nvSpPr>
          <p:cNvPr id="10" name="TextBox 9"/>
          <p:cNvSpPr txBox="1"/>
          <p:nvPr/>
        </p:nvSpPr>
        <p:spPr>
          <a:xfrm>
            <a:off x="574964" y="2866157"/>
            <a:ext cx="184731" cy="369332"/>
          </a:xfrm>
          <a:prstGeom prst="rect">
            <a:avLst/>
          </a:prstGeom>
          <a:noFill/>
        </p:spPr>
        <p:txBody>
          <a:bodyPr wrap="none" rtlCol="0">
            <a:spAutoFit/>
          </a:bodyPr>
          <a:lstStyle/>
          <a:p>
            <a:pPr defTabSz="685800">
              <a:defRPr/>
            </a:pPr>
            <a:endParaRPr lang="ru-RU" dirty="0">
              <a:solidFill>
                <a:prstClr val="black"/>
              </a:solidFill>
            </a:endParaRPr>
          </a:p>
        </p:txBody>
      </p:sp>
      <p:sp>
        <p:nvSpPr>
          <p:cNvPr id="21" name="TextBox 20"/>
          <p:cNvSpPr txBox="1"/>
          <p:nvPr/>
        </p:nvSpPr>
        <p:spPr>
          <a:xfrm>
            <a:off x="7165725" y="2147406"/>
            <a:ext cx="1879938" cy="553998"/>
          </a:xfrm>
          <a:prstGeom prst="rect">
            <a:avLst/>
          </a:prstGeom>
          <a:noFill/>
        </p:spPr>
        <p:txBody>
          <a:bodyPr wrap="none" rtlCol="0">
            <a:spAutoFit/>
          </a:bodyPr>
          <a:lstStyle/>
          <a:p>
            <a:pPr algn="ctr" defTabSz="685800">
              <a:defRPr/>
            </a:pPr>
            <a:r>
              <a:rPr lang="en-US" sz="1500" dirty="0">
                <a:solidFill>
                  <a:prstClr val="black"/>
                </a:solidFill>
              </a:rPr>
              <a:t>CL.#1 </a:t>
            </a:r>
            <a:r>
              <a:rPr lang="en-US" sz="1500" dirty="0" err="1">
                <a:solidFill>
                  <a:prstClr val="black"/>
                </a:solidFill>
              </a:rPr>
              <a:t>ev</a:t>
            </a:r>
            <a:r>
              <a:rPr lang="en-US" sz="1500" dirty="0">
                <a:solidFill>
                  <a:prstClr val="black"/>
                </a:solidFill>
              </a:rPr>
              <a:t>. 21.08.2018, </a:t>
            </a:r>
          </a:p>
          <a:p>
            <a:pPr algn="ctr" defTabSz="685800">
              <a:defRPr/>
            </a:pPr>
            <a:r>
              <a:rPr lang="en-US" sz="1500" dirty="0">
                <a:solidFill>
                  <a:prstClr val="black"/>
                </a:solidFill>
              </a:rPr>
              <a:t>153 </a:t>
            </a:r>
            <a:r>
              <a:rPr lang="en-US" sz="1500" dirty="0" err="1">
                <a:solidFill>
                  <a:prstClr val="black"/>
                </a:solidFill>
              </a:rPr>
              <a:t>TeV</a:t>
            </a:r>
            <a:r>
              <a:rPr lang="en-US" sz="1500" dirty="0">
                <a:solidFill>
                  <a:prstClr val="black"/>
                </a:solidFill>
              </a:rPr>
              <a:t>, </a:t>
            </a:r>
            <a:r>
              <a:rPr lang="en-US" sz="1500" dirty="0">
                <a:solidFill>
                  <a:prstClr val="black"/>
                </a:solidFill>
                <a:sym typeface="Symbol" panose="05050102010706020507" pitchFamily="18" charset="2"/>
              </a:rPr>
              <a:t>=49</a:t>
            </a:r>
            <a:r>
              <a:rPr lang="en-US" sz="1500" dirty="0">
                <a:solidFill>
                  <a:prstClr val="black"/>
                </a:solidFill>
              </a:rPr>
              <a:t> </a:t>
            </a:r>
            <a:endParaRPr lang="ru-RU" sz="1500" dirty="0">
              <a:solidFill>
                <a:prstClr val="black"/>
              </a:solidFill>
            </a:endParaRPr>
          </a:p>
        </p:txBody>
      </p:sp>
      <p:pic>
        <p:nvPicPr>
          <p:cNvPr id="35" name="Picture 4"/>
          <p:cNvPicPr>
            <a:picLocks noChangeAspect="1"/>
          </p:cNvPicPr>
          <p:nvPr/>
        </p:nvPicPr>
        <p:blipFill>
          <a:blip r:embed="rId4"/>
          <a:stretch>
            <a:fillRect/>
          </a:stretch>
        </p:blipFill>
        <p:spPr>
          <a:xfrm>
            <a:off x="189763" y="2085494"/>
            <a:ext cx="2809875" cy="3686175"/>
          </a:xfrm>
          <a:prstGeom prst="rect">
            <a:avLst/>
          </a:prstGeom>
        </p:spPr>
      </p:pic>
      <p:pic>
        <p:nvPicPr>
          <p:cNvPr id="36" name="Picture 5"/>
          <p:cNvPicPr>
            <a:picLocks noChangeAspect="1"/>
          </p:cNvPicPr>
          <p:nvPr/>
        </p:nvPicPr>
        <p:blipFill>
          <a:blip r:embed="rId5"/>
          <a:stretch>
            <a:fillRect/>
          </a:stretch>
        </p:blipFill>
        <p:spPr>
          <a:xfrm>
            <a:off x="3158172" y="2596598"/>
            <a:ext cx="3610271" cy="2760378"/>
          </a:xfrm>
          <a:prstGeom prst="rect">
            <a:avLst/>
          </a:prstGeom>
        </p:spPr>
      </p:pic>
      <p:sp>
        <p:nvSpPr>
          <p:cNvPr id="37" name="TextBox 36"/>
          <p:cNvSpPr txBox="1">
            <a:spLocks noChangeArrowheads="1"/>
          </p:cNvSpPr>
          <p:nvPr/>
        </p:nvSpPr>
        <p:spPr bwMode="auto">
          <a:xfrm>
            <a:off x="941112" y="1088251"/>
            <a:ext cx="7673108" cy="727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57581" tIns="28793" rIns="57581" bIns="28793">
            <a:spAutoFit/>
          </a:bodyPr>
          <a:lstStyle>
            <a:lvl1pPr eaLnBrk="0" hangingPunct="0">
              <a:spcBef>
                <a:spcPct val="20000"/>
              </a:spcBef>
              <a:buClr>
                <a:srgbClr val="0BD0D9"/>
              </a:buClr>
              <a:buSzPct val="95000"/>
              <a:buFont typeface="Wingdings 2" pitchFamily="18" charset="2"/>
              <a:buChar char=""/>
              <a:defRPr sz="2600">
                <a:solidFill>
                  <a:schemeClr val="tx1"/>
                </a:solidFill>
                <a:latin typeface="Constantia" pitchFamily="18" charset="0"/>
              </a:defRPr>
            </a:lvl1pPr>
            <a:lvl2pPr marL="742950" indent="-285750" eaLnBrk="0" hangingPunct="0">
              <a:spcBef>
                <a:spcPct val="20000"/>
              </a:spcBef>
              <a:buClr>
                <a:schemeClr val="accent1"/>
              </a:buClr>
              <a:buSzPct val="85000"/>
              <a:buFont typeface="Wingdings 2" pitchFamily="18" charset="2"/>
              <a:buChar char=""/>
              <a:defRPr sz="2400">
                <a:solidFill>
                  <a:schemeClr val="tx1"/>
                </a:solidFill>
                <a:latin typeface="Constantia" pitchFamily="18" charset="0"/>
              </a:defRPr>
            </a:lvl2pPr>
            <a:lvl3pPr marL="1143000" indent="-228600" eaLnBrk="0" hangingPunct="0">
              <a:spcBef>
                <a:spcPct val="20000"/>
              </a:spcBef>
              <a:buClr>
                <a:schemeClr val="accent2"/>
              </a:buClr>
              <a:buSzPct val="70000"/>
              <a:buFont typeface="Wingdings 2" pitchFamily="18" charset="2"/>
              <a:buChar char=""/>
              <a:defRPr sz="2100">
                <a:solidFill>
                  <a:schemeClr val="tx1"/>
                </a:solidFill>
                <a:latin typeface="Constantia" pitchFamily="18" charset="0"/>
              </a:defRPr>
            </a:lvl3pPr>
            <a:lvl4pPr marL="1600200" indent="-228600" eaLnBrk="0" hangingPunct="0">
              <a:spcBef>
                <a:spcPct val="20000"/>
              </a:spcBef>
              <a:buClr>
                <a:srgbClr val="0BD0D9"/>
              </a:buClr>
              <a:buSzPct val="65000"/>
              <a:buFont typeface="Wingdings 2" pitchFamily="18" charset="2"/>
              <a:buChar char=""/>
              <a:defRPr sz="2000">
                <a:solidFill>
                  <a:schemeClr val="tx1"/>
                </a:solidFill>
                <a:latin typeface="Constantia" pitchFamily="18" charset="0"/>
              </a:defRPr>
            </a:lvl4pPr>
            <a:lvl5pPr marL="2057400" indent="-228600" eaLnBrk="0" hangingPunct="0">
              <a:spcBef>
                <a:spcPct val="20000"/>
              </a:spcBef>
              <a:buClr>
                <a:srgbClr val="10CF9B"/>
              </a:buClr>
              <a:buSzPct val="65000"/>
              <a:buFont typeface="Wingdings 2" pitchFamily="18" charset="2"/>
              <a:buChar char=""/>
              <a:defRPr sz="2000">
                <a:solidFill>
                  <a:schemeClr val="tx1"/>
                </a:solidFill>
                <a:latin typeface="Constantia" pitchFamily="18" charset="0"/>
              </a:defRPr>
            </a:lvl5pPr>
            <a:lvl6pPr marL="2514600" indent="-228600" eaLnBrk="0" fontAlgn="base" hangingPunct="0">
              <a:spcBef>
                <a:spcPct val="20000"/>
              </a:spcBef>
              <a:spcAft>
                <a:spcPct val="0"/>
              </a:spcAft>
              <a:buClr>
                <a:srgbClr val="10CF9B"/>
              </a:buClr>
              <a:buSzPct val="65000"/>
              <a:buFont typeface="Wingdings 2" pitchFamily="18" charset="2"/>
              <a:buChar char=""/>
              <a:defRPr sz="2000">
                <a:solidFill>
                  <a:schemeClr val="tx1"/>
                </a:solidFill>
                <a:latin typeface="Constantia" pitchFamily="18" charset="0"/>
              </a:defRPr>
            </a:lvl6pPr>
            <a:lvl7pPr marL="2971800" indent="-228600" eaLnBrk="0" fontAlgn="base" hangingPunct="0">
              <a:spcBef>
                <a:spcPct val="20000"/>
              </a:spcBef>
              <a:spcAft>
                <a:spcPct val="0"/>
              </a:spcAft>
              <a:buClr>
                <a:srgbClr val="10CF9B"/>
              </a:buClr>
              <a:buSzPct val="65000"/>
              <a:buFont typeface="Wingdings 2" pitchFamily="18" charset="2"/>
              <a:buChar char=""/>
              <a:defRPr sz="2000">
                <a:solidFill>
                  <a:schemeClr val="tx1"/>
                </a:solidFill>
                <a:latin typeface="Constantia" pitchFamily="18" charset="0"/>
              </a:defRPr>
            </a:lvl7pPr>
            <a:lvl8pPr marL="3429000" indent="-228600" eaLnBrk="0" fontAlgn="base" hangingPunct="0">
              <a:spcBef>
                <a:spcPct val="20000"/>
              </a:spcBef>
              <a:spcAft>
                <a:spcPct val="0"/>
              </a:spcAft>
              <a:buClr>
                <a:srgbClr val="10CF9B"/>
              </a:buClr>
              <a:buSzPct val="65000"/>
              <a:buFont typeface="Wingdings 2" pitchFamily="18" charset="2"/>
              <a:buChar char=""/>
              <a:defRPr sz="2000">
                <a:solidFill>
                  <a:schemeClr val="tx1"/>
                </a:solidFill>
                <a:latin typeface="Constantia" pitchFamily="18" charset="0"/>
              </a:defRPr>
            </a:lvl8pPr>
            <a:lvl9pPr marL="3886200" indent="-228600" eaLnBrk="0" fontAlgn="base" hangingPunct="0">
              <a:spcBef>
                <a:spcPct val="20000"/>
              </a:spcBef>
              <a:spcAft>
                <a:spcPct val="0"/>
              </a:spcAft>
              <a:buClr>
                <a:srgbClr val="10CF9B"/>
              </a:buClr>
              <a:buSzPct val="65000"/>
              <a:buFont typeface="Wingdings 2" pitchFamily="18" charset="2"/>
              <a:buChar char=""/>
              <a:defRPr sz="2000">
                <a:solidFill>
                  <a:schemeClr val="tx1"/>
                </a:solidFill>
                <a:latin typeface="Constantia" pitchFamily="18" charset="0"/>
              </a:defRPr>
            </a:lvl9pPr>
          </a:lstStyle>
          <a:p>
            <a:pPr defTabSz="574818" eaLnBrk="1" hangingPunct="1">
              <a:spcBef>
                <a:spcPct val="0"/>
              </a:spcBef>
              <a:buClrTx/>
              <a:buSzTx/>
              <a:buNone/>
              <a:defRPr/>
            </a:pPr>
            <a:r>
              <a:rPr lang="en-US" altLang="ru-RU" sz="2325" dirty="0">
                <a:solidFill>
                  <a:srgbClr val="0000FF"/>
                </a:solidFill>
                <a:latin typeface="Gill Sans Light"/>
                <a:cs typeface="Gill Sans Light"/>
              </a:rPr>
              <a:t>Upper limits on diffuse </a:t>
            </a:r>
            <a:r>
              <a:rPr lang="en-US" altLang="ru-RU" sz="2325" dirty="0" err="1">
                <a:solidFill>
                  <a:srgbClr val="0000FF"/>
                </a:solidFill>
                <a:latin typeface="Gill Sans Light"/>
                <a:cs typeface="Gill Sans Light"/>
              </a:rPr>
              <a:t>Flx</a:t>
            </a:r>
            <a:r>
              <a:rPr lang="en-US" altLang="ru-RU" sz="2325" dirty="0">
                <a:solidFill>
                  <a:srgbClr val="0000FF"/>
                </a:solidFill>
                <a:latin typeface="Gill Sans Light"/>
                <a:cs typeface="Gill Sans Light"/>
              </a:rPr>
              <a:t>(E</a:t>
            </a:r>
            <a:r>
              <a:rPr lang="en-US" altLang="ru-RU" sz="2325" baseline="30000" dirty="0">
                <a:solidFill>
                  <a:srgbClr val="0000FF"/>
                </a:solidFill>
                <a:latin typeface="Gill Sans Light"/>
                <a:cs typeface="Gill Sans Light"/>
              </a:rPr>
              <a:t>-2.46</a:t>
            </a:r>
            <a:r>
              <a:rPr lang="en-US" altLang="ru-RU" sz="2325" dirty="0">
                <a:solidFill>
                  <a:srgbClr val="0000FF"/>
                </a:solidFill>
                <a:latin typeface="Gill Sans Light"/>
                <a:cs typeface="Gill Sans Light"/>
              </a:rPr>
              <a:t>) GVD_2016, 2018, 2019                                                                            </a:t>
            </a:r>
            <a:r>
              <a:rPr lang="en-US" altLang="ru-RU" sz="1425" dirty="0">
                <a:solidFill>
                  <a:prstClr val="black"/>
                </a:solidFill>
                <a:latin typeface="Arial" pitchFamily="34" charset="0"/>
              </a:rPr>
              <a:t>cumulative number of expected astrophysical events and data     </a:t>
            </a:r>
            <a:r>
              <a:rPr lang="en-US" altLang="ru-RU" sz="2025" b="1" dirty="0">
                <a:solidFill>
                  <a:srgbClr val="FF0000"/>
                </a:solidFill>
                <a:latin typeface="Arial" pitchFamily="34" charset="0"/>
              </a:rPr>
              <a:t>(</a:t>
            </a:r>
            <a:r>
              <a:rPr lang="en-US" altLang="ru-RU" sz="2025" b="1" i="1" dirty="0">
                <a:solidFill>
                  <a:srgbClr val="FF0000"/>
                </a:solidFill>
                <a:latin typeface="Arial" pitchFamily="34" charset="0"/>
              </a:rPr>
              <a:t>Preliminary)</a:t>
            </a:r>
            <a:endParaRPr lang="ru-RU" altLang="ru-RU" sz="2025" i="1" dirty="0">
              <a:solidFill>
                <a:srgbClr val="FF0000"/>
              </a:solidFill>
              <a:latin typeface="Arial" pitchFamily="34" charset="0"/>
            </a:endParaRPr>
          </a:p>
        </p:txBody>
      </p:sp>
      <p:sp>
        <p:nvSpPr>
          <p:cNvPr id="38" name="TextBox 37"/>
          <p:cNvSpPr txBox="1"/>
          <p:nvPr/>
        </p:nvSpPr>
        <p:spPr>
          <a:xfrm>
            <a:off x="4020378" y="2805745"/>
            <a:ext cx="1888146" cy="369332"/>
          </a:xfrm>
          <a:prstGeom prst="rect">
            <a:avLst/>
          </a:prstGeom>
          <a:noFill/>
        </p:spPr>
        <p:txBody>
          <a:bodyPr wrap="none" rtlCol="0">
            <a:spAutoFit/>
          </a:bodyPr>
          <a:lstStyle/>
          <a:p>
            <a:r>
              <a:rPr lang="en-US" b="1" dirty="0"/>
              <a:t>Conservative case</a:t>
            </a:r>
            <a:endParaRPr lang="ru-RU" b="1" dirty="0"/>
          </a:p>
        </p:txBody>
      </p:sp>
      <p:sp>
        <p:nvSpPr>
          <p:cNvPr id="40" name="TextBox 39"/>
          <p:cNvSpPr txBox="1"/>
          <p:nvPr/>
        </p:nvSpPr>
        <p:spPr>
          <a:xfrm>
            <a:off x="3999221" y="3763229"/>
            <a:ext cx="1526828" cy="369332"/>
          </a:xfrm>
          <a:prstGeom prst="rect">
            <a:avLst/>
          </a:prstGeom>
          <a:noFill/>
        </p:spPr>
        <p:txBody>
          <a:bodyPr wrap="none" rtlCol="0">
            <a:spAutoFit/>
          </a:bodyPr>
          <a:lstStyle/>
          <a:p>
            <a:r>
              <a:rPr lang="en-US" b="1" dirty="0"/>
              <a:t>Stringent case</a:t>
            </a:r>
            <a:endParaRPr lang="ru-RU" b="1" dirty="0"/>
          </a:p>
        </p:txBody>
      </p:sp>
      <p:cxnSp>
        <p:nvCxnSpPr>
          <p:cNvPr id="42" name="Прямая соединительная линия 41"/>
          <p:cNvCxnSpPr/>
          <p:nvPr/>
        </p:nvCxnSpPr>
        <p:spPr>
          <a:xfrm>
            <a:off x="280147" y="3143156"/>
            <a:ext cx="272567" cy="4598"/>
          </a:xfrm>
          <a:prstGeom prst="line">
            <a:avLst/>
          </a:prstGeom>
          <a:ln w="47625"/>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97502217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name="Slide22">
    <p:bg>
      <p:bgPr>
        <a:solidFill>
          <a:srgbClr val="E6E6E6"/>
        </a:solidFill>
        <a:effectLst/>
      </p:bgPr>
    </p:bg>
    <p:spTree>
      <p:nvGrpSpPr>
        <p:cNvPr id="1" name=""/>
        <p:cNvGrpSpPr/>
        <p:nvPr/>
      </p:nvGrpSpPr>
      <p:grpSpPr>
        <a:xfrm>
          <a:off x="0" y="0"/>
          <a:ext cx="0" cy="0"/>
          <a:chOff x="0" y="0"/>
          <a:chExt cx="0" cy="0"/>
        </a:xfrm>
      </p:grpSpPr>
      <p:sp>
        <p:nvSpPr>
          <p:cNvPr id="2" name="Text Box 1">
            <a:extLst>
              <a:ext uri="{FF2B5EF4-FFF2-40B4-BE49-F238E27FC236}">
                <a16:creationId xmlns:a16="http://schemas.microsoft.com/office/drawing/2014/main" id="{9031B7D2-7389-4542-822B-1A35D70ED91E}"/>
              </a:ext>
            </a:extLst>
          </p:cNvPr>
          <p:cNvSpPr txBox="1"/>
          <p:nvPr/>
        </p:nvSpPr>
        <p:spPr>
          <a:xfrm>
            <a:off x="1295400" y="-26988"/>
            <a:ext cx="7258050" cy="1428751"/>
          </a:xfrm>
          <a:prstGeom prst="rect">
            <a:avLst/>
          </a:prstGeom>
          <a:solidFill>
            <a:srgbClr val="DBEEF4"/>
          </a:solidFill>
          <a:ln>
            <a:noFill/>
          </a:ln>
        </p:spPr>
        <p:txBody>
          <a:bodyPr lIns="90004" tIns="46798" rIns="90004" bIns="46798" anchor="ctr" anchorCtr="1"/>
          <a:lstStyle/>
          <a:p>
            <a:pPr marL="179386" algn="ctr" defTabSz="449263" eaLnBrk="1" fontAlgn="auto" hangingPunct="1">
              <a:spcBef>
                <a:spcPts val="1200"/>
              </a:spcBef>
              <a:spcAft>
                <a:spcPts val="1200"/>
              </a:spcAft>
              <a:tabLst>
                <a:tab pos="179386" algn="l"/>
                <a:tab pos="627057" algn="l"/>
                <a:tab pos="1076320" algn="l"/>
                <a:tab pos="1525583" algn="l"/>
                <a:tab pos="1974846" algn="l"/>
                <a:tab pos="2424109" algn="l"/>
                <a:tab pos="2873372" algn="l"/>
                <a:tab pos="3322636" algn="l"/>
                <a:tab pos="3771899" algn="l"/>
                <a:tab pos="4221162" algn="l"/>
                <a:tab pos="4670425" algn="l"/>
                <a:tab pos="5119688" algn="l"/>
                <a:tab pos="5568951" algn="l"/>
                <a:tab pos="6018214" algn="l"/>
                <a:tab pos="6467477" algn="l"/>
                <a:tab pos="6916740" algn="l"/>
                <a:tab pos="7365993" algn="l"/>
                <a:tab pos="7815256" algn="l"/>
                <a:tab pos="8264519" algn="l"/>
                <a:tab pos="8713782" algn="l"/>
                <a:tab pos="9163045" algn="l"/>
              </a:tabLst>
              <a:defRPr sz="1800" b="0" i="0" u="none" strike="noStrike" kern="0" cap="none" spc="0" baseline="0">
                <a:solidFill>
                  <a:srgbClr val="000000"/>
                </a:solidFill>
                <a:uFillTx/>
              </a:defRPr>
            </a:pPr>
            <a:r>
              <a:rPr lang="en-US" sz="2800" b="1">
                <a:solidFill>
                  <a:srgbClr val="002060"/>
                </a:solidFill>
                <a:latin typeface="Arial" pitchFamily="34"/>
                <a:cs typeface="Lucida Sans Unicode" pitchFamily="34"/>
              </a:rPr>
              <a:t>Neutrino Physics and Astrophysics </a:t>
            </a:r>
            <a:br>
              <a:rPr lang="en-US" sz="2800" b="1">
                <a:solidFill>
                  <a:srgbClr val="002060"/>
                </a:solidFill>
                <a:latin typeface="Arial" pitchFamily="34"/>
                <a:cs typeface="Lucida Sans Unicode" pitchFamily="34"/>
              </a:rPr>
            </a:br>
            <a:r>
              <a:rPr lang="en-US" sz="2800" b="1">
                <a:solidFill>
                  <a:srgbClr val="002060"/>
                </a:solidFill>
                <a:latin typeface="Arial" pitchFamily="34"/>
                <a:cs typeface="Lucida Sans Unicode" pitchFamily="34"/>
              </a:rPr>
              <a:t>in 2017-2023</a:t>
            </a:r>
            <a:r>
              <a:rPr lang="en-US" sz="2800" b="1">
                <a:solidFill>
                  <a:srgbClr val="002060"/>
                </a:solidFill>
                <a:effectLst>
                  <a:outerShdw dist="38096" dir="2700000">
                    <a:srgbClr val="000000"/>
                  </a:outerShdw>
                </a:effectLst>
                <a:latin typeface="Arial" pitchFamily="34"/>
                <a:cs typeface="Arial" pitchFamily="34"/>
              </a:rPr>
              <a:t>  </a:t>
            </a:r>
          </a:p>
        </p:txBody>
      </p:sp>
      <p:sp>
        <p:nvSpPr>
          <p:cNvPr id="416771" name="Text Box 2">
            <a:extLst>
              <a:ext uri="{FF2B5EF4-FFF2-40B4-BE49-F238E27FC236}">
                <a16:creationId xmlns:a16="http://schemas.microsoft.com/office/drawing/2014/main" id="{EAAB1D66-D53F-234E-BF39-FF73C8C756EF}"/>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fld id="{F5DE6BB7-A014-564B-8335-D0B9297C1F4B}" type="slidenum">
              <a:rPr lang="ru-RU" altLang="ru-RU" sz="1200">
                <a:solidFill>
                  <a:srgbClr val="000000"/>
                </a:solidFill>
                <a:latin typeface="Arial" panose="020B0604020202020204" pitchFamily="34" charset="0"/>
                <a:cs typeface="Lucida Sans Unicode" panose="020B0602030504020204" pitchFamily="34" charset="0"/>
              </a:rPr>
              <a:pPr algn="ctr" eaLnBrk="1" hangingPunct="1"/>
              <a:t>25</a:t>
            </a:fld>
            <a:endParaRPr lang="ru-RU" altLang="ru-RU" sz="1200">
              <a:solidFill>
                <a:srgbClr val="000000"/>
              </a:solidFill>
              <a:latin typeface="Arial" panose="020B0604020202020204" pitchFamily="34" charset="0"/>
              <a:cs typeface="Lucida Sans Unicode" panose="020B0602030504020204" pitchFamily="34" charset="0"/>
            </a:endParaRPr>
          </a:p>
        </p:txBody>
      </p:sp>
      <p:sp>
        <p:nvSpPr>
          <p:cNvPr id="4" name="Text Box 3">
            <a:extLst>
              <a:ext uri="{FF2B5EF4-FFF2-40B4-BE49-F238E27FC236}">
                <a16:creationId xmlns:a16="http://schemas.microsoft.com/office/drawing/2014/main" id="{F408B25C-CE47-A64A-90C9-E24C24232A34}"/>
              </a:ext>
            </a:extLst>
          </p:cNvPr>
          <p:cNvSpPr txBox="1"/>
          <p:nvPr/>
        </p:nvSpPr>
        <p:spPr>
          <a:xfrm>
            <a:off x="107950" y="4995863"/>
            <a:ext cx="8964613" cy="1241425"/>
          </a:xfrm>
          <a:prstGeom prst="rect">
            <a:avLst/>
          </a:prstGeom>
          <a:solidFill>
            <a:srgbClr val="CCFFCC"/>
          </a:solidFill>
          <a:ln>
            <a:noFill/>
          </a:ln>
        </p:spPr>
        <p:txBody>
          <a:bodyPr lIns="90004" tIns="46798" rIns="90004" bIns="46798"/>
          <a:lstStyle/>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The participation in the experiment </a:t>
            </a:r>
            <a:r>
              <a:rPr lang="en-US" sz="2200" b="1">
                <a:solidFill>
                  <a:srgbClr val="FF0000"/>
                </a:solidFill>
                <a:latin typeface="Arial" pitchFamily="34"/>
                <a:ea typeface="MS PGothic" pitchFamily="32"/>
                <a:cs typeface="Lucida Sans Unicode" pitchFamily="34"/>
              </a:rPr>
              <a:t>Daya Bay / JUNO</a:t>
            </a:r>
            <a:r>
              <a:rPr lang="en-US" sz="2200">
                <a:solidFill>
                  <a:srgbClr val="FF0000"/>
                </a:solidFill>
                <a:latin typeface="Arial" pitchFamily="34"/>
                <a:ea typeface="MS PGothic" pitchFamily="32"/>
                <a:cs typeface="Lucida Sans Unicode" pitchFamily="34"/>
              </a:rPr>
              <a:t> </a:t>
            </a:r>
            <a:r>
              <a:rPr lang="en-US" sz="2000">
                <a:solidFill>
                  <a:srgbClr val="002060"/>
                </a:solidFill>
                <a:latin typeface="Arial" pitchFamily="34"/>
                <a:ea typeface="MS PGothic" pitchFamily="32"/>
                <a:cs typeface="Lucida Sans Unicode" pitchFamily="34"/>
              </a:rPr>
              <a:t>to</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                      resolve the problem of neutrino mass hierarchy</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                                using electron antineutrinos from nuclear power plants.</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ru-RU" kern="0">
              <a:solidFill>
                <a:srgbClr val="000000"/>
              </a:solidFill>
              <a:latin typeface="+mn-lt"/>
            </a:endParaRP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en-US" sz="2000">
              <a:solidFill>
                <a:srgbClr val="002060"/>
              </a:solidFill>
              <a:latin typeface="Arial" pitchFamily="34"/>
              <a:ea typeface="MS PGothic" pitchFamily="32"/>
              <a:cs typeface="Lucida Sans Unicode" pitchFamily="34"/>
            </a:endParaRPr>
          </a:p>
        </p:txBody>
      </p:sp>
      <p:sp>
        <p:nvSpPr>
          <p:cNvPr id="416773" name="Rectangle 4">
            <a:extLst>
              <a:ext uri="{FF2B5EF4-FFF2-40B4-BE49-F238E27FC236}">
                <a16:creationId xmlns:a16="http://schemas.microsoft.com/office/drawing/2014/main" id="{1321153C-07F2-5A42-BCC5-BDC769DE1604}"/>
              </a:ext>
            </a:extLst>
          </p:cNvPr>
          <p:cNvSpPr>
            <a:spLocks noChangeArrowheads="1"/>
          </p:cNvSpPr>
          <p:nvPr/>
        </p:nvSpPr>
        <p:spPr bwMode="auto">
          <a:xfrm>
            <a:off x="104775" y="1598613"/>
            <a:ext cx="65992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4" tIns="46798" rIns="90004" bIns="46798">
            <a:spAutoFit/>
          </a:bodyPr>
          <a:lstStyle>
            <a:lvl1pPr marL="492125" indent="-454025"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1pPr>
            <a:lvl2pPr marL="742950" indent="-28575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2pPr>
            <a:lvl3pPr marL="11430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3pPr>
            <a:lvl4pPr marL="16002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4pPr>
            <a:lvl5pPr marL="20574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9pPr>
          </a:lstStyle>
          <a:p>
            <a:pPr eaLnBrk="1" hangingPunct="1"/>
            <a:r>
              <a:rPr lang="en-US" altLang="ru-RU" sz="2000" b="1">
                <a:solidFill>
                  <a:srgbClr val="FFFFFF"/>
                </a:solidFill>
                <a:latin typeface="Comic Sans MS" panose="030F0902030302020204" pitchFamily="66" charset="0"/>
                <a:cs typeface="Arial" panose="020B0604020202020204" pitchFamily="34" charset="0"/>
              </a:rPr>
              <a:t>	</a:t>
            </a:r>
            <a:r>
              <a:rPr lang="en-US" altLang="ru-RU" sz="2400" b="1">
                <a:solidFill>
                  <a:srgbClr val="2D2DB9"/>
                </a:solidFill>
                <a:latin typeface="Comic Sans MS" panose="030F0902030302020204" pitchFamily="66" charset="0"/>
                <a:cs typeface="Arial" panose="020B0604020202020204" pitchFamily="34" charset="0"/>
              </a:rPr>
              <a:t>At Frejus and Gran Sasso tunnels</a:t>
            </a:r>
          </a:p>
        </p:txBody>
      </p:sp>
      <p:sp>
        <p:nvSpPr>
          <p:cNvPr id="416774" name="Text Box 5">
            <a:extLst>
              <a:ext uri="{FF2B5EF4-FFF2-40B4-BE49-F238E27FC236}">
                <a16:creationId xmlns:a16="http://schemas.microsoft.com/office/drawing/2014/main" id="{865BC59B-8F30-F64C-AEAB-06C663C0F637}"/>
              </a:ext>
            </a:extLst>
          </p:cNvPr>
          <p:cNvSpPr txBox="1">
            <a:spLocks noChangeArrowheads="1"/>
          </p:cNvSpPr>
          <p:nvPr/>
        </p:nvSpPr>
        <p:spPr bwMode="auto">
          <a:xfrm>
            <a:off x="-1049338" y="2420938"/>
            <a:ext cx="184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16775" name="Rectangle 6">
            <a:extLst>
              <a:ext uri="{FF2B5EF4-FFF2-40B4-BE49-F238E27FC236}">
                <a16:creationId xmlns:a16="http://schemas.microsoft.com/office/drawing/2014/main" id="{384023C4-66BF-6048-9D59-C40BE3A7212D}"/>
              </a:ext>
            </a:extLst>
          </p:cNvPr>
          <p:cNvSpPr>
            <a:spLocks noChangeArrowheads="1"/>
          </p:cNvSpPr>
          <p:nvPr/>
        </p:nvSpPr>
        <p:spPr bwMode="auto">
          <a:xfrm>
            <a:off x="98425" y="4551363"/>
            <a:ext cx="38687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4" tIns="46798" rIns="90004" bIns="46798">
            <a:spAutoFit/>
          </a:bodyPr>
          <a:lstStyle>
            <a:lvl1pPr marL="492125" indent="-454025"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1pPr>
            <a:lvl2pPr marL="742950" indent="-28575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2pPr>
            <a:lvl3pPr marL="11430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3pPr>
            <a:lvl4pPr marL="16002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4pPr>
            <a:lvl5pPr marL="20574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9pPr>
          </a:lstStyle>
          <a:p>
            <a:pPr eaLnBrk="1" hangingPunct="1"/>
            <a:r>
              <a:rPr lang="en-US" altLang="ru-RU" sz="2000" b="1">
                <a:solidFill>
                  <a:srgbClr val="FFFFFF"/>
                </a:solidFill>
                <a:latin typeface="Comic Sans MS" panose="030F0902030302020204" pitchFamily="66" charset="0"/>
                <a:cs typeface="Arial" panose="020B0604020202020204" pitchFamily="34" charset="0"/>
              </a:rPr>
              <a:t>	</a:t>
            </a:r>
            <a:r>
              <a:rPr lang="en-US" altLang="ru-RU" sz="2400" b="1">
                <a:solidFill>
                  <a:srgbClr val="2D2DB9"/>
                </a:solidFill>
                <a:latin typeface="Comic Sans MS" panose="030F0902030302020204" pitchFamily="66" charset="0"/>
                <a:cs typeface="Arial" panose="020B0604020202020204" pitchFamily="34" charset="0"/>
              </a:rPr>
              <a:t>At China coast</a:t>
            </a:r>
          </a:p>
        </p:txBody>
      </p:sp>
      <p:sp>
        <p:nvSpPr>
          <p:cNvPr id="8" name="Text Box 7">
            <a:extLst>
              <a:ext uri="{FF2B5EF4-FFF2-40B4-BE49-F238E27FC236}">
                <a16:creationId xmlns:a16="http://schemas.microsoft.com/office/drawing/2014/main" id="{446CAAA6-E611-4B45-918E-122250A3DCD1}"/>
              </a:ext>
            </a:extLst>
          </p:cNvPr>
          <p:cNvSpPr txBox="1"/>
          <p:nvPr/>
        </p:nvSpPr>
        <p:spPr>
          <a:xfrm>
            <a:off x="100013" y="2074863"/>
            <a:ext cx="9009062" cy="2217737"/>
          </a:xfrm>
          <a:prstGeom prst="rect">
            <a:avLst/>
          </a:prstGeom>
          <a:solidFill>
            <a:srgbClr val="F9EBE9"/>
          </a:solidFill>
          <a:ln>
            <a:noFill/>
          </a:ln>
        </p:spPr>
        <p:txBody>
          <a:bodyPr lIns="90004" tIns="46798" rIns="90004" bIns="46798"/>
          <a:lstStyle/>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The participation in the </a:t>
            </a:r>
            <a:r>
              <a:rPr lang="en-US" sz="2000" b="1">
                <a:solidFill>
                  <a:srgbClr val="FF0000"/>
                </a:solidFill>
                <a:latin typeface="Arial" pitchFamily="34"/>
                <a:cs typeface="Arial" pitchFamily="34"/>
              </a:rPr>
              <a:t>EDELWEISS, SuperNEMO </a:t>
            </a:r>
            <a:r>
              <a:rPr lang="en-US" sz="2000">
                <a:solidFill>
                  <a:srgbClr val="002060"/>
                </a:solidFill>
                <a:latin typeface="Arial" pitchFamily="34"/>
                <a:cs typeface="Arial" pitchFamily="34"/>
              </a:rPr>
              <a:t>and</a:t>
            </a:r>
          </a:p>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b="1">
                <a:solidFill>
                  <a:srgbClr val="FF0000"/>
                </a:solidFill>
                <a:latin typeface="Arial" pitchFamily="34"/>
                <a:cs typeface="Arial" pitchFamily="34"/>
              </a:rPr>
              <a:t>    GERDA, BOREXINO</a:t>
            </a:r>
            <a:r>
              <a:rPr lang="en-US" sz="2000">
                <a:solidFill>
                  <a:srgbClr val="002060"/>
                </a:solidFill>
                <a:latin typeface="Arial" pitchFamily="34"/>
                <a:cs typeface="Arial" pitchFamily="34"/>
              </a:rPr>
              <a:t>, </a:t>
            </a:r>
            <a:r>
              <a:rPr lang="en-US" sz="2000" b="1">
                <a:solidFill>
                  <a:srgbClr val="FF0000"/>
                </a:solidFill>
                <a:latin typeface="Arial" pitchFamily="34"/>
                <a:cs typeface="Arial" pitchFamily="34"/>
              </a:rPr>
              <a:t>Dark Side </a:t>
            </a:r>
            <a:r>
              <a:rPr lang="en-US" sz="2000">
                <a:solidFill>
                  <a:srgbClr val="002060"/>
                </a:solidFill>
                <a:latin typeface="Arial" pitchFamily="34"/>
                <a:cs typeface="Arial" pitchFamily="34"/>
              </a:rPr>
              <a:t>experiments will be continued to:</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search for </a:t>
            </a:r>
            <a:r>
              <a:rPr lang="en-US" sz="2000">
                <a:solidFill>
                  <a:srgbClr val="3333CC"/>
                </a:solidFill>
                <a:latin typeface="Arial" pitchFamily="34"/>
                <a:cs typeface="Lucida Sans Unicode" pitchFamily="34"/>
              </a:rPr>
              <a:t>0νββ decay of </a:t>
            </a:r>
            <a:r>
              <a:rPr lang="en-US" sz="2000" baseline="30000">
                <a:solidFill>
                  <a:srgbClr val="3333CC"/>
                </a:solidFill>
                <a:latin typeface="Arial" pitchFamily="34"/>
                <a:cs typeface="Lucida Sans Unicode" pitchFamily="34"/>
              </a:rPr>
              <a:t> 82</a:t>
            </a:r>
            <a:r>
              <a:rPr lang="en-US" sz="2000">
                <a:solidFill>
                  <a:srgbClr val="3333CC"/>
                </a:solidFill>
                <a:latin typeface="Arial" pitchFamily="34"/>
                <a:cs typeface="Lucida Sans Unicode" pitchFamily="34"/>
              </a:rPr>
              <a:t>Se (SuperNEMO) and </a:t>
            </a:r>
            <a:r>
              <a:rPr lang="en-US" sz="2000" baseline="30000">
                <a:solidFill>
                  <a:srgbClr val="3333CC"/>
                </a:solidFill>
                <a:latin typeface="Arial" pitchFamily="34"/>
                <a:cs typeface="Lucida Sans Unicode" pitchFamily="34"/>
              </a:rPr>
              <a:t>76</a:t>
            </a:r>
            <a:r>
              <a:rPr lang="en-US" sz="2000">
                <a:solidFill>
                  <a:srgbClr val="3333CC"/>
                </a:solidFill>
                <a:latin typeface="Arial" pitchFamily="34"/>
                <a:cs typeface="Lucida Sans Unicode" pitchFamily="34"/>
              </a:rPr>
              <a:t>Ge (GERDA)</a:t>
            </a:r>
            <a:r>
              <a:rPr lang="en-US" sz="2000">
                <a:solidFill>
                  <a:srgbClr val="3333CC"/>
                </a:solidFill>
                <a:latin typeface="Arial" pitchFamily="34"/>
                <a:cs typeface="Arial" pitchFamily="34"/>
              </a:rPr>
              <a:t>       </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a:solidFill>
                  <a:srgbClr val="3333CC"/>
                </a:solidFill>
                <a:latin typeface="Arial" pitchFamily="34"/>
                <a:cs typeface="Arial" pitchFamily="34"/>
              </a:rPr>
              <a:t>  </a:t>
            </a:r>
            <a:r>
              <a:rPr lang="en-US" sz="2000">
                <a:solidFill>
                  <a:srgbClr val="002060"/>
                </a:solidFill>
                <a:latin typeface="Arial" pitchFamily="34"/>
                <a:cs typeface="Arial" pitchFamily="34"/>
              </a:rPr>
              <a:t>sensitivity </a:t>
            </a:r>
            <a:r>
              <a:rPr lang="en-US" sz="2000">
                <a:solidFill>
                  <a:srgbClr val="3333CC"/>
                </a:solidFill>
                <a:latin typeface="Arial" pitchFamily="34"/>
                <a:cs typeface="Arial" pitchFamily="34"/>
              </a:rPr>
              <a:t>T</a:t>
            </a:r>
            <a:r>
              <a:rPr lang="en-US" sz="2000" baseline="-25000">
                <a:solidFill>
                  <a:srgbClr val="3333CC"/>
                </a:solidFill>
                <a:latin typeface="Arial" pitchFamily="34"/>
                <a:cs typeface="Arial" pitchFamily="34"/>
              </a:rPr>
              <a:t>1/2</a:t>
            </a:r>
            <a:r>
              <a:rPr lang="en-US" sz="2000">
                <a:solidFill>
                  <a:srgbClr val="3333CC"/>
                </a:solidFill>
                <a:latin typeface="Arial" pitchFamily="34"/>
                <a:cs typeface="Arial" pitchFamily="34"/>
              </a:rPr>
              <a:t> &gt; 10</a:t>
            </a:r>
            <a:r>
              <a:rPr lang="en-US" sz="2000" baseline="30000">
                <a:solidFill>
                  <a:srgbClr val="3333CC"/>
                </a:solidFill>
                <a:latin typeface="Arial" pitchFamily="34"/>
                <a:cs typeface="Arial" pitchFamily="34"/>
              </a:rPr>
              <a:t>26</a:t>
            </a:r>
            <a:r>
              <a:rPr lang="en-US" sz="2000">
                <a:solidFill>
                  <a:srgbClr val="3333CC"/>
                </a:solidFill>
                <a:latin typeface="Arial" pitchFamily="34"/>
                <a:cs typeface="Arial" pitchFamily="34"/>
              </a:rPr>
              <a:t> years</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measure CNO neutrinos from the SUN related with its chemical composition</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a:t>
            </a:r>
            <a:r>
              <a:rPr lang="en-US" sz="2000">
                <a:solidFill>
                  <a:srgbClr val="3333CC"/>
                </a:solidFill>
                <a:latin typeface="Arial" pitchFamily="34"/>
                <a:cs typeface="Lucida Sans Unicode" pitchFamily="34"/>
              </a:rPr>
              <a:t>(BOREXINO)</a:t>
            </a:r>
          </a:p>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search for WIMPs </a:t>
            </a:r>
            <a:r>
              <a:rPr lang="en-US" sz="2000">
                <a:solidFill>
                  <a:srgbClr val="3333CC"/>
                </a:solidFill>
                <a:latin typeface="Arial" pitchFamily="34"/>
                <a:cs typeface="Lucida Sans Unicode" pitchFamily="34"/>
              </a:rPr>
              <a:t>(EDELWEISS, Dark Side)</a:t>
            </a:r>
          </a:p>
        </p:txBody>
      </p:sp>
    </p:spTree>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showMasterSp="0">
  <p:cSld name="Slide23">
    <p:bg>
      <p:bgPr>
        <a:solidFill>
          <a:srgbClr val="E6E6E6"/>
        </a:solidFill>
        <a:effectLst/>
      </p:bgPr>
    </p:bg>
    <p:spTree>
      <p:nvGrpSpPr>
        <p:cNvPr id="1" name=""/>
        <p:cNvGrpSpPr/>
        <p:nvPr/>
      </p:nvGrpSpPr>
      <p:grpSpPr>
        <a:xfrm>
          <a:off x="0" y="0"/>
          <a:ext cx="0" cy="0"/>
          <a:chOff x="0" y="0"/>
          <a:chExt cx="0" cy="0"/>
        </a:xfrm>
      </p:grpSpPr>
      <p:sp>
        <p:nvSpPr>
          <p:cNvPr id="418818" name="Text Box 1">
            <a:extLst>
              <a:ext uri="{FF2B5EF4-FFF2-40B4-BE49-F238E27FC236}">
                <a16:creationId xmlns:a16="http://schemas.microsoft.com/office/drawing/2014/main" id="{20A37523-EDA6-B347-9F6A-C4EAE1C10958}"/>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fld id="{C39E40A0-9D60-B144-A456-B10477C35ECD}" type="slidenum">
              <a:rPr lang="ru-RU" altLang="ru-RU" sz="1200">
                <a:solidFill>
                  <a:srgbClr val="000000"/>
                </a:solidFill>
                <a:latin typeface="Arial" panose="020B0604020202020204" pitchFamily="34" charset="0"/>
                <a:cs typeface="Lucida Sans Unicode" panose="020B0602030504020204" pitchFamily="34" charset="0"/>
              </a:rPr>
              <a:pPr algn="ctr" eaLnBrk="1" hangingPunct="1"/>
              <a:t>26</a:t>
            </a:fld>
            <a:endParaRPr lang="ru-RU" altLang="ru-RU" sz="1200">
              <a:solidFill>
                <a:srgbClr val="000000"/>
              </a:solidFill>
              <a:latin typeface="Arial" panose="020B0604020202020204" pitchFamily="34" charset="0"/>
              <a:cs typeface="Lucida Sans Unicode" panose="020B0602030504020204" pitchFamily="34" charset="0"/>
            </a:endParaRPr>
          </a:p>
        </p:txBody>
      </p:sp>
      <p:sp>
        <p:nvSpPr>
          <p:cNvPr id="3" name="Text Box 2">
            <a:extLst>
              <a:ext uri="{FF2B5EF4-FFF2-40B4-BE49-F238E27FC236}">
                <a16:creationId xmlns:a16="http://schemas.microsoft.com/office/drawing/2014/main" id="{E6BEBCBE-BD62-F649-B9E8-0EC736C3375D}"/>
              </a:ext>
            </a:extLst>
          </p:cNvPr>
          <p:cNvSpPr txBox="1"/>
          <p:nvPr/>
        </p:nvSpPr>
        <p:spPr>
          <a:xfrm>
            <a:off x="34925" y="4708525"/>
            <a:ext cx="9074150" cy="936901"/>
          </a:xfrm>
          <a:prstGeom prst="rect">
            <a:avLst/>
          </a:prstGeom>
          <a:solidFill>
            <a:srgbClr val="CCFFCC"/>
          </a:solidFill>
          <a:ln>
            <a:noFill/>
          </a:ln>
        </p:spPr>
        <p:txBody>
          <a:bodyPr lIns="90004" tIns="46798" rIns="90004" bIns="46798"/>
          <a:lstStyle/>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dirty="0">
                <a:solidFill>
                  <a:srgbClr val="002060"/>
                </a:solidFill>
                <a:latin typeface="Arial" pitchFamily="34"/>
                <a:ea typeface="MS PGothic" pitchFamily="32"/>
                <a:cs typeface="Lucida Sans Unicode" pitchFamily="34"/>
              </a:rPr>
              <a:t>The participation in the experiments </a:t>
            </a:r>
            <a:r>
              <a:rPr lang="en-US" sz="2200" b="1" dirty="0">
                <a:solidFill>
                  <a:srgbClr val="FF0000"/>
                </a:solidFill>
                <a:latin typeface="Arial" pitchFamily="34"/>
                <a:ea typeface="MS PGothic" pitchFamily="32"/>
                <a:cs typeface="Lucida Sans Unicode" pitchFamily="34"/>
              </a:rPr>
              <a:t>Mu2e </a:t>
            </a:r>
            <a:r>
              <a:rPr lang="en-US" sz="2000" dirty="0">
                <a:solidFill>
                  <a:srgbClr val="2D2DB9"/>
                </a:solidFill>
                <a:latin typeface="Arial" pitchFamily="34"/>
                <a:ea typeface="MS PGothic" pitchFamily="32"/>
                <a:cs typeface="Lucida Sans Unicode" pitchFamily="34"/>
              </a:rPr>
              <a:t>and</a:t>
            </a:r>
            <a:r>
              <a:rPr lang="en-US" sz="2200" b="1" dirty="0">
                <a:solidFill>
                  <a:srgbClr val="FF0000"/>
                </a:solidFill>
                <a:latin typeface="Arial" pitchFamily="34"/>
                <a:ea typeface="MS PGothic" pitchFamily="32"/>
                <a:cs typeface="Lucida Sans Unicode" pitchFamily="34"/>
              </a:rPr>
              <a:t> COMET</a:t>
            </a:r>
            <a:r>
              <a:rPr lang="en-US" sz="2200" dirty="0">
                <a:solidFill>
                  <a:srgbClr val="FF0000"/>
                </a:solidFill>
                <a:latin typeface="Arial" pitchFamily="34"/>
                <a:ea typeface="MS PGothic" pitchFamily="32"/>
                <a:cs typeface="Lucida Sans Unicode" pitchFamily="34"/>
              </a:rPr>
              <a:t> </a:t>
            </a:r>
            <a:r>
              <a:rPr lang="en-US" sz="2000" dirty="0">
                <a:solidFill>
                  <a:srgbClr val="002060"/>
                </a:solidFill>
                <a:latin typeface="Arial" pitchFamily="34"/>
                <a:ea typeface="MS PGothic" pitchFamily="32"/>
                <a:cs typeface="Lucida Sans Unicode" pitchFamily="34"/>
              </a:rPr>
              <a:t>to</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dirty="0">
                <a:solidFill>
                  <a:srgbClr val="002060"/>
                </a:solidFill>
                <a:latin typeface="Arial" pitchFamily="34"/>
                <a:ea typeface="MS PGothic" pitchFamily="32"/>
                <a:cs typeface="Lucida Sans Unicode" pitchFamily="34"/>
              </a:rPr>
              <a:t>     </a:t>
            </a:r>
            <a:r>
              <a:rPr lang="en-US" sz="2000" dirty="0">
                <a:solidFill>
                  <a:srgbClr val="000000"/>
                </a:solidFill>
                <a:latin typeface="Arial" pitchFamily="34"/>
                <a:ea typeface="MS PGothic" pitchFamily="32"/>
                <a:cs typeface="Lucida Sans Unicode" pitchFamily="34"/>
              </a:rPr>
              <a:t>achieve an upper limit for muon-to-electron conversion at a level of 6х10</a:t>
            </a:r>
            <a:r>
              <a:rPr lang="en-US" sz="2000" baseline="30000" dirty="0">
                <a:solidFill>
                  <a:srgbClr val="000000"/>
                </a:solidFill>
                <a:latin typeface="Arial" pitchFamily="34"/>
                <a:ea typeface="MS PGothic" pitchFamily="32"/>
                <a:cs typeface="Lucida Sans Unicode" pitchFamily="34"/>
              </a:rPr>
              <a:t>-17</a:t>
            </a:r>
            <a:r>
              <a:rPr lang="en-US" sz="2000" dirty="0">
                <a:solidFill>
                  <a:srgbClr val="002060"/>
                </a:solidFill>
                <a:latin typeface="Arial" pitchFamily="34"/>
                <a:ea typeface="MS PGothic" pitchFamily="32"/>
                <a:cs typeface="Lucida Sans Unicode" pitchFamily="34"/>
              </a:rPr>
              <a:t>.</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ru-RU" kern="0" dirty="0">
              <a:solidFill>
                <a:srgbClr val="000000"/>
              </a:solidFill>
              <a:latin typeface="+mn-lt"/>
            </a:endParaRP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en-US" sz="2000" dirty="0">
              <a:solidFill>
                <a:srgbClr val="002060"/>
              </a:solidFill>
              <a:latin typeface="Arial" pitchFamily="34"/>
              <a:ea typeface="MS PGothic" pitchFamily="32"/>
              <a:cs typeface="Lucida Sans Unicode" pitchFamily="34"/>
            </a:endParaRPr>
          </a:p>
        </p:txBody>
      </p:sp>
      <p:sp>
        <p:nvSpPr>
          <p:cNvPr id="418820" name="Rectangle 3">
            <a:extLst>
              <a:ext uri="{FF2B5EF4-FFF2-40B4-BE49-F238E27FC236}">
                <a16:creationId xmlns:a16="http://schemas.microsoft.com/office/drawing/2014/main" id="{29C5F37E-B23C-FD4D-8D5F-BA5B1D4EE9C3}"/>
              </a:ext>
            </a:extLst>
          </p:cNvPr>
          <p:cNvSpPr>
            <a:spLocks noChangeArrowheads="1"/>
          </p:cNvSpPr>
          <p:nvPr/>
        </p:nvSpPr>
        <p:spPr bwMode="auto">
          <a:xfrm>
            <a:off x="88900" y="1700213"/>
            <a:ext cx="34353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4" tIns="46798" rIns="90004" bIns="46798">
            <a:spAutoFit/>
          </a:bodyPr>
          <a:lstStyle>
            <a:lvl1pPr marL="492125" indent="-454025"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1pPr>
            <a:lvl2pPr marL="742950" indent="-28575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2pPr>
            <a:lvl3pPr marL="11430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3pPr>
            <a:lvl4pPr marL="16002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4pPr>
            <a:lvl5pPr marL="20574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9pPr>
          </a:lstStyle>
          <a:p>
            <a:pPr eaLnBrk="1" hangingPunct="1"/>
            <a:r>
              <a:rPr lang="en-US" altLang="ru-RU" sz="2000" b="1">
                <a:solidFill>
                  <a:srgbClr val="FFFFFF"/>
                </a:solidFill>
                <a:latin typeface="Comic Sans MS" panose="030F0902030302020204" pitchFamily="66" charset="0"/>
                <a:cs typeface="Arial" panose="020B0604020202020204" pitchFamily="34" charset="0"/>
              </a:rPr>
              <a:t>	</a:t>
            </a:r>
            <a:r>
              <a:rPr lang="en-US" altLang="ru-RU" sz="2400" b="1">
                <a:solidFill>
                  <a:srgbClr val="2D2DB9"/>
                </a:solidFill>
                <a:latin typeface="Comic Sans MS" panose="030F0902030302020204" pitchFamily="66" charset="0"/>
                <a:cs typeface="Arial" panose="020B0604020202020204" pitchFamily="34" charset="0"/>
              </a:rPr>
              <a:t>At Fermilab</a:t>
            </a:r>
          </a:p>
        </p:txBody>
      </p:sp>
      <p:sp>
        <p:nvSpPr>
          <p:cNvPr id="418821" name="Text Box 4">
            <a:extLst>
              <a:ext uri="{FF2B5EF4-FFF2-40B4-BE49-F238E27FC236}">
                <a16:creationId xmlns:a16="http://schemas.microsoft.com/office/drawing/2014/main" id="{A3CE2D87-45BA-E441-AD00-EF3BF8930BA8}"/>
              </a:ext>
            </a:extLst>
          </p:cNvPr>
          <p:cNvSpPr txBox="1">
            <a:spLocks noChangeArrowheads="1"/>
          </p:cNvSpPr>
          <p:nvPr/>
        </p:nvSpPr>
        <p:spPr bwMode="auto">
          <a:xfrm>
            <a:off x="-1049338" y="2420938"/>
            <a:ext cx="184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18822" name="Rectangle 5">
            <a:extLst>
              <a:ext uri="{FF2B5EF4-FFF2-40B4-BE49-F238E27FC236}">
                <a16:creationId xmlns:a16="http://schemas.microsoft.com/office/drawing/2014/main" id="{79ABCC22-575B-AA47-91D5-87ECD1E6AA08}"/>
              </a:ext>
            </a:extLst>
          </p:cNvPr>
          <p:cNvSpPr>
            <a:spLocks noChangeArrowheads="1"/>
          </p:cNvSpPr>
          <p:nvPr/>
        </p:nvSpPr>
        <p:spPr bwMode="auto">
          <a:xfrm>
            <a:off x="104775" y="4264025"/>
            <a:ext cx="53657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4" tIns="46798" rIns="90004" bIns="46798">
            <a:spAutoFit/>
          </a:bodyPr>
          <a:lstStyle>
            <a:lvl1pPr marL="492125" indent="-454025"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1pPr>
            <a:lvl2pPr marL="742950" indent="-28575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2pPr>
            <a:lvl3pPr marL="11430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3pPr>
            <a:lvl4pPr marL="16002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4pPr>
            <a:lvl5pPr marL="20574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9pPr>
          </a:lstStyle>
          <a:p>
            <a:pPr eaLnBrk="1" hangingPunct="1"/>
            <a:r>
              <a:rPr lang="en-US" altLang="ru-RU" sz="2000" b="1">
                <a:solidFill>
                  <a:srgbClr val="FFFFFF"/>
                </a:solidFill>
                <a:latin typeface="Comic Sans MS" panose="030F0902030302020204" pitchFamily="66" charset="0"/>
                <a:cs typeface="Arial" panose="020B0604020202020204" pitchFamily="34" charset="0"/>
              </a:rPr>
              <a:t>	</a:t>
            </a:r>
            <a:r>
              <a:rPr lang="en-US" altLang="ru-RU" sz="2400" b="1">
                <a:solidFill>
                  <a:srgbClr val="2D2DB9"/>
                </a:solidFill>
                <a:latin typeface="Comic Sans MS" panose="030F0902030302020204" pitchFamily="66" charset="0"/>
                <a:cs typeface="Arial" panose="020B0604020202020204" pitchFamily="34" charset="0"/>
              </a:rPr>
              <a:t>At Fermilab and J-PARC</a:t>
            </a:r>
          </a:p>
        </p:txBody>
      </p:sp>
      <p:sp>
        <p:nvSpPr>
          <p:cNvPr id="418823" name="Text Box 6">
            <a:extLst>
              <a:ext uri="{FF2B5EF4-FFF2-40B4-BE49-F238E27FC236}">
                <a16:creationId xmlns:a16="http://schemas.microsoft.com/office/drawing/2014/main" id="{2925C675-9179-7344-BA46-C9546FF4BD71}"/>
              </a:ext>
            </a:extLst>
          </p:cNvPr>
          <p:cNvSpPr txBox="1">
            <a:spLocks noChangeArrowheads="1"/>
          </p:cNvSpPr>
          <p:nvPr/>
        </p:nvSpPr>
        <p:spPr bwMode="auto">
          <a:xfrm>
            <a:off x="100013" y="2219325"/>
            <a:ext cx="9009062" cy="1800225"/>
          </a:xfrm>
          <a:prstGeom prst="rect">
            <a:avLst/>
          </a:prstGeom>
          <a:solidFill>
            <a:srgbClr val="F9EBE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lstStyle>
            <a:lvl1pPr marL="34925" indent="-33338" defTabSz="449263">
              <a:tabLst>
                <a:tab pos="34925" algn="l"/>
                <a:tab pos="482600" algn="l"/>
                <a:tab pos="931863" algn="l"/>
                <a:tab pos="1381125" algn="l"/>
                <a:tab pos="1830388" algn="l"/>
                <a:tab pos="2279650" algn="l"/>
                <a:tab pos="2728913" algn="l"/>
                <a:tab pos="3178175" algn="l"/>
                <a:tab pos="3627438" algn="l"/>
                <a:tab pos="4076700" algn="l"/>
                <a:tab pos="4527550" algn="l"/>
                <a:tab pos="4976813" algn="l"/>
                <a:tab pos="5426075" algn="l"/>
                <a:tab pos="5875338" algn="l"/>
                <a:tab pos="6324600" algn="l"/>
                <a:tab pos="6773863" algn="l"/>
                <a:tab pos="7221538" algn="l"/>
                <a:tab pos="7670800" algn="l"/>
                <a:tab pos="8120063" algn="l"/>
                <a:tab pos="8569325" algn="l"/>
                <a:tab pos="9018588" algn="l"/>
              </a:tabLst>
              <a:defRPr>
                <a:solidFill>
                  <a:schemeClr val="tx1"/>
                </a:solidFill>
                <a:latin typeface="Calibri" panose="020F0502020204030204" pitchFamily="34" charset="0"/>
              </a:defRPr>
            </a:lvl1pPr>
            <a:lvl2pPr marL="742950" indent="-285750" defTabSz="449263">
              <a:tabLst>
                <a:tab pos="34925" algn="l"/>
                <a:tab pos="482600" algn="l"/>
                <a:tab pos="931863" algn="l"/>
                <a:tab pos="1381125" algn="l"/>
                <a:tab pos="1830388" algn="l"/>
                <a:tab pos="2279650" algn="l"/>
                <a:tab pos="2728913" algn="l"/>
                <a:tab pos="3178175" algn="l"/>
                <a:tab pos="3627438" algn="l"/>
                <a:tab pos="4076700" algn="l"/>
                <a:tab pos="4527550" algn="l"/>
                <a:tab pos="4976813" algn="l"/>
                <a:tab pos="5426075" algn="l"/>
                <a:tab pos="5875338" algn="l"/>
                <a:tab pos="6324600" algn="l"/>
                <a:tab pos="6773863" algn="l"/>
                <a:tab pos="7221538" algn="l"/>
                <a:tab pos="7670800" algn="l"/>
                <a:tab pos="8120063" algn="l"/>
                <a:tab pos="8569325" algn="l"/>
                <a:tab pos="9018588" algn="l"/>
              </a:tabLst>
              <a:defRPr>
                <a:solidFill>
                  <a:schemeClr val="tx1"/>
                </a:solidFill>
                <a:latin typeface="Calibri" panose="020F0502020204030204" pitchFamily="34" charset="0"/>
              </a:defRPr>
            </a:lvl2pPr>
            <a:lvl3pPr marL="1143000" indent="-228600" defTabSz="449263">
              <a:tabLst>
                <a:tab pos="34925" algn="l"/>
                <a:tab pos="482600" algn="l"/>
                <a:tab pos="931863" algn="l"/>
                <a:tab pos="1381125" algn="l"/>
                <a:tab pos="1830388" algn="l"/>
                <a:tab pos="2279650" algn="l"/>
                <a:tab pos="2728913" algn="l"/>
                <a:tab pos="3178175" algn="l"/>
                <a:tab pos="3627438" algn="l"/>
                <a:tab pos="4076700" algn="l"/>
                <a:tab pos="4527550" algn="l"/>
                <a:tab pos="4976813" algn="l"/>
                <a:tab pos="5426075" algn="l"/>
                <a:tab pos="5875338" algn="l"/>
                <a:tab pos="6324600" algn="l"/>
                <a:tab pos="6773863" algn="l"/>
                <a:tab pos="7221538" algn="l"/>
                <a:tab pos="7670800" algn="l"/>
                <a:tab pos="8120063" algn="l"/>
                <a:tab pos="8569325" algn="l"/>
                <a:tab pos="9018588" algn="l"/>
              </a:tabLst>
              <a:defRPr>
                <a:solidFill>
                  <a:schemeClr val="tx1"/>
                </a:solidFill>
                <a:latin typeface="Calibri" panose="020F0502020204030204" pitchFamily="34" charset="0"/>
              </a:defRPr>
            </a:lvl3pPr>
            <a:lvl4pPr marL="1600200" indent="-228600" defTabSz="449263">
              <a:tabLst>
                <a:tab pos="34925" algn="l"/>
                <a:tab pos="482600" algn="l"/>
                <a:tab pos="931863" algn="l"/>
                <a:tab pos="1381125" algn="l"/>
                <a:tab pos="1830388" algn="l"/>
                <a:tab pos="2279650" algn="l"/>
                <a:tab pos="2728913" algn="l"/>
                <a:tab pos="3178175" algn="l"/>
                <a:tab pos="3627438" algn="l"/>
                <a:tab pos="4076700" algn="l"/>
                <a:tab pos="4527550" algn="l"/>
                <a:tab pos="4976813" algn="l"/>
                <a:tab pos="5426075" algn="l"/>
                <a:tab pos="5875338" algn="l"/>
                <a:tab pos="6324600" algn="l"/>
                <a:tab pos="6773863" algn="l"/>
                <a:tab pos="7221538" algn="l"/>
                <a:tab pos="7670800" algn="l"/>
                <a:tab pos="8120063" algn="l"/>
                <a:tab pos="8569325" algn="l"/>
                <a:tab pos="9018588" algn="l"/>
              </a:tabLst>
              <a:defRPr>
                <a:solidFill>
                  <a:schemeClr val="tx1"/>
                </a:solidFill>
                <a:latin typeface="Calibri" panose="020F0502020204030204" pitchFamily="34" charset="0"/>
              </a:defRPr>
            </a:lvl4pPr>
            <a:lvl5pPr marL="2057400" indent="-228600" defTabSz="449263">
              <a:tabLst>
                <a:tab pos="34925" algn="l"/>
                <a:tab pos="482600" algn="l"/>
                <a:tab pos="931863" algn="l"/>
                <a:tab pos="1381125" algn="l"/>
                <a:tab pos="1830388" algn="l"/>
                <a:tab pos="2279650" algn="l"/>
                <a:tab pos="2728913" algn="l"/>
                <a:tab pos="3178175" algn="l"/>
                <a:tab pos="3627438" algn="l"/>
                <a:tab pos="4076700" algn="l"/>
                <a:tab pos="4527550" algn="l"/>
                <a:tab pos="4976813" algn="l"/>
                <a:tab pos="5426075" algn="l"/>
                <a:tab pos="5875338" algn="l"/>
                <a:tab pos="6324600" algn="l"/>
                <a:tab pos="6773863" algn="l"/>
                <a:tab pos="7221538" algn="l"/>
                <a:tab pos="7670800" algn="l"/>
                <a:tab pos="8120063" algn="l"/>
                <a:tab pos="8569325" algn="l"/>
                <a:tab pos="901858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34925" algn="l"/>
                <a:tab pos="482600" algn="l"/>
                <a:tab pos="931863" algn="l"/>
                <a:tab pos="1381125" algn="l"/>
                <a:tab pos="1830388" algn="l"/>
                <a:tab pos="2279650" algn="l"/>
                <a:tab pos="2728913" algn="l"/>
                <a:tab pos="3178175" algn="l"/>
                <a:tab pos="3627438" algn="l"/>
                <a:tab pos="4076700" algn="l"/>
                <a:tab pos="4527550" algn="l"/>
                <a:tab pos="4976813" algn="l"/>
                <a:tab pos="5426075" algn="l"/>
                <a:tab pos="5875338" algn="l"/>
                <a:tab pos="6324600" algn="l"/>
                <a:tab pos="6773863" algn="l"/>
                <a:tab pos="7221538" algn="l"/>
                <a:tab pos="7670800" algn="l"/>
                <a:tab pos="8120063" algn="l"/>
                <a:tab pos="8569325" algn="l"/>
                <a:tab pos="901858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34925" algn="l"/>
                <a:tab pos="482600" algn="l"/>
                <a:tab pos="931863" algn="l"/>
                <a:tab pos="1381125" algn="l"/>
                <a:tab pos="1830388" algn="l"/>
                <a:tab pos="2279650" algn="l"/>
                <a:tab pos="2728913" algn="l"/>
                <a:tab pos="3178175" algn="l"/>
                <a:tab pos="3627438" algn="l"/>
                <a:tab pos="4076700" algn="l"/>
                <a:tab pos="4527550" algn="l"/>
                <a:tab pos="4976813" algn="l"/>
                <a:tab pos="5426075" algn="l"/>
                <a:tab pos="5875338" algn="l"/>
                <a:tab pos="6324600" algn="l"/>
                <a:tab pos="6773863" algn="l"/>
                <a:tab pos="7221538" algn="l"/>
                <a:tab pos="7670800" algn="l"/>
                <a:tab pos="8120063" algn="l"/>
                <a:tab pos="8569325" algn="l"/>
                <a:tab pos="901858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34925" algn="l"/>
                <a:tab pos="482600" algn="l"/>
                <a:tab pos="931863" algn="l"/>
                <a:tab pos="1381125" algn="l"/>
                <a:tab pos="1830388" algn="l"/>
                <a:tab pos="2279650" algn="l"/>
                <a:tab pos="2728913" algn="l"/>
                <a:tab pos="3178175" algn="l"/>
                <a:tab pos="3627438" algn="l"/>
                <a:tab pos="4076700" algn="l"/>
                <a:tab pos="4527550" algn="l"/>
                <a:tab pos="4976813" algn="l"/>
                <a:tab pos="5426075" algn="l"/>
                <a:tab pos="5875338" algn="l"/>
                <a:tab pos="6324600" algn="l"/>
                <a:tab pos="6773863" algn="l"/>
                <a:tab pos="7221538" algn="l"/>
                <a:tab pos="7670800" algn="l"/>
                <a:tab pos="8120063" algn="l"/>
                <a:tab pos="8569325" algn="l"/>
                <a:tab pos="901858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34925" algn="l"/>
                <a:tab pos="482600" algn="l"/>
                <a:tab pos="931863" algn="l"/>
                <a:tab pos="1381125" algn="l"/>
                <a:tab pos="1830388" algn="l"/>
                <a:tab pos="2279650" algn="l"/>
                <a:tab pos="2728913" algn="l"/>
                <a:tab pos="3178175" algn="l"/>
                <a:tab pos="3627438" algn="l"/>
                <a:tab pos="4076700" algn="l"/>
                <a:tab pos="4527550" algn="l"/>
                <a:tab pos="4976813" algn="l"/>
                <a:tab pos="5426075" algn="l"/>
                <a:tab pos="5875338" algn="l"/>
                <a:tab pos="6324600" algn="l"/>
                <a:tab pos="6773863" algn="l"/>
                <a:tab pos="7221538" algn="l"/>
                <a:tab pos="7670800" algn="l"/>
                <a:tab pos="8120063" algn="l"/>
                <a:tab pos="8569325" algn="l"/>
                <a:tab pos="9018588" algn="l"/>
              </a:tabLst>
              <a:defRPr>
                <a:solidFill>
                  <a:schemeClr val="tx1"/>
                </a:solidFill>
                <a:latin typeface="Calibri" panose="020F0502020204030204" pitchFamily="34" charset="0"/>
              </a:defRPr>
            </a:lvl9pPr>
          </a:lstStyle>
          <a:p>
            <a:pPr eaLnBrk="1" hangingPunct="1"/>
            <a:r>
              <a:rPr lang="en-US" altLang="ru-RU" sz="2000">
                <a:solidFill>
                  <a:srgbClr val="002060"/>
                </a:solidFill>
                <a:latin typeface="Arial" panose="020B0604020202020204" pitchFamily="34" charset="0"/>
                <a:cs typeface="Arial" panose="020B0604020202020204" pitchFamily="34" charset="0"/>
              </a:rPr>
              <a:t>  The participation in the </a:t>
            </a:r>
            <a:r>
              <a:rPr lang="en-US" altLang="ru-RU" sz="2000" b="1">
                <a:solidFill>
                  <a:srgbClr val="FF0000"/>
                </a:solidFill>
                <a:latin typeface="Arial" panose="020B0604020202020204" pitchFamily="34" charset="0"/>
                <a:cs typeface="Arial" panose="020B0604020202020204" pitchFamily="34" charset="0"/>
              </a:rPr>
              <a:t>NOVA / DUNE </a:t>
            </a:r>
            <a:r>
              <a:rPr lang="en-US" altLang="ru-RU" sz="2000">
                <a:solidFill>
                  <a:srgbClr val="002060"/>
                </a:solidFill>
                <a:latin typeface="Arial" panose="020B0604020202020204" pitchFamily="34" charset="0"/>
                <a:cs typeface="Arial" panose="020B0604020202020204" pitchFamily="34" charset="0"/>
              </a:rPr>
              <a:t>experiments will be continued to</a:t>
            </a:r>
          </a:p>
          <a:p>
            <a:pPr eaLnBrk="1" hangingPunct="1"/>
            <a:r>
              <a:rPr lang="en-US" altLang="ru-RU" sz="2000">
                <a:solidFill>
                  <a:srgbClr val="002060"/>
                </a:solidFill>
                <a:latin typeface="Arial" panose="020B0604020202020204" pitchFamily="34" charset="0"/>
                <a:cs typeface="Arial" panose="020B0604020202020204" pitchFamily="34" charset="0"/>
              </a:rPr>
              <a:t>           resolve the problem of neutrino mass hierarchy &amp;</a:t>
            </a:r>
          </a:p>
          <a:p>
            <a:pPr eaLnBrk="1" hangingPunct="1"/>
            <a:r>
              <a:rPr lang="en-US" altLang="ru-RU" sz="2000">
                <a:solidFill>
                  <a:srgbClr val="002060"/>
                </a:solidFill>
                <a:latin typeface="Arial" panose="020B0604020202020204" pitchFamily="34" charset="0"/>
                <a:cs typeface="Arial" panose="020B0604020202020204" pitchFamily="34" charset="0"/>
              </a:rPr>
              <a:t>                       CP violation in neutrino sector</a:t>
            </a:r>
          </a:p>
          <a:p>
            <a:pPr eaLnBrk="1" hangingPunct="1"/>
            <a:r>
              <a:rPr lang="en-US" altLang="ru-RU" sz="2000">
                <a:solidFill>
                  <a:srgbClr val="002060"/>
                </a:solidFill>
                <a:latin typeface="Arial" panose="020B0604020202020204" pitchFamily="34" charset="0"/>
                <a:cs typeface="Arial" panose="020B0604020202020204" pitchFamily="34" charset="0"/>
              </a:rPr>
              <a:t>                                using the Fermilab muon neutrino beam.</a:t>
            </a:r>
          </a:p>
          <a:p>
            <a:pPr eaLnBrk="1" hangingPunct="1"/>
            <a:endParaRPr lang="en-US" altLang="ru-RU" sz="2000">
              <a:solidFill>
                <a:srgbClr val="002060"/>
              </a:solidFill>
              <a:latin typeface="Arial" panose="020B0604020202020204" pitchFamily="34" charset="0"/>
              <a:cs typeface="Arial" panose="020B0604020202020204" pitchFamily="34" charset="0"/>
            </a:endParaRPr>
          </a:p>
        </p:txBody>
      </p:sp>
      <p:pic>
        <p:nvPicPr>
          <p:cNvPr id="418824" name="Picture 7">
            <a:extLst>
              <a:ext uri="{FF2B5EF4-FFF2-40B4-BE49-F238E27FC236}">
                <a16:creationId xmlns:a16="http://schemas.microsoft.com/office/drawing/2014/main" id="{598C12D3-E195-D147-BDDE-DB5E00DF241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4563" y="44450"/>
            <a:ext cx="7254875"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27.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 name="Название 1">
            <a:extLst>
              <a:ext uri="{FF2B5EF4-FFF2-40B4-BE49-F238E27FC236}">
                <a16:creationId xmlns:a16="http://schemas.microsoft.com/office/drawing/2014/main" id="{B014B1FB-8229-4BE2-9E4E-015E42EBC471}"/>
              </a:ext>
            </a:extLst>
          </p:cNvPr>
          <p:cNvSpPr txBox="1">
            <a:spLocks/>
          </p:cNvSpPr>
          <p:nvPr/>
        </p:nvSpPr>
        <p:spPr>
          <a:xfrm>
            <a:off x="74612" y="906230"/>
            <a:ext cx="5185755" cy="60682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400" b="1" i="1" u="sng" dirty="0">
                <a:solidFill>
                  <a:srgbClr val="FF0000"/>
                </a:solidFill>
              </a:rPr>
              <a:t>Neutrino </a:t>
            </a:r>
            <a:r>
              <a:rPr lang="en-US" sz="2400" b="1" i="1" u="sng" dirty="0" err="1">
                <a:solidFill>
                  <a:srgbClr val="FF0000"/>
                </a:solidFill>
              </a:rPr>
              <a:t>programme</a:t>
            </a:r>
            <a:r>
              <a:rPr lang="en-US" sz="2400" b="1" i="1" dirty="0">
                <a:solidFill>
                  <a:srgbClr val="FF0000"/>
                </a:solidFill>
              </a:rPr>
              <a:t>: </a:t>
            </a:r>
            <a:r>
              <a:rPr lang="en-US" sz="2400" b="1" i="1" dirty="0" err="1">
                <a:solidFill>
                  <a:srgbClr val="FF0000"/>
                </a:solidFill>
              </a:rPr>
              <a:t>NOvA</a:t>
            </a:r>
            <a:r>
              <a:rPr lang="en-US" sz="2400" b="1" i="1" dirty="0">
                <a:solidFill>
                  <a:srgbClr val="FF0000"/>
                </a:solidFill>
              </a:rPr>
              <a:t>  </a:t>
            </a:r>
            <a:endParaRPr lang="ru-RU" sz="2400" b="1" i="1" dirty="0">
              <a:solidFill>
                <a:srgbClr val="FF0000"/>
              </a:solidFill>
            </a:endParaRPr>
          </a:p>
        </p:txBody>
      </p:sp>
      <p:sp>
        <p:nvSpPr>
          <p:cNvPr id="3" name="Прямоугольник 6">
            <a:extLst>
              <a:ext uri="{FF2B5EF4-FFF2-40B4-BE49-F238E27FC236}">
                <a16:creationId xmlns:a16="http://schemas.microsoft.com/office/drawing/2014/main" id="{0F108246-A6A8-4654-8497-7CAB040C440B}"/>
              </a:ext>
            </a:extLst>
          </p:cNvPr>
          <p:cNvSpPr/>
          <p:nvPr/>
        </p:nvSpPr>
        <p:spPr>
          <a:xfrm>
            <a:off x="238933" y="1350765"/>
            <a:ext cx="4857113" cy="2585323"/>
          </a:xfrm>
          <a:prstGeom prst="rect">
            <a:avLst/>
          </a:prstGeom>
        </p:spPr>
        <p:txBody>
          <a:bodyPr wrap="square">
            <a:spAutoFit/>
          </a:bodyPr>
          <a:lstStyle/>
          <a:p>
            <a:pPr algn="just"/>
            <a:r>
              <a:rPr lang="en-US" sz="1500" b="1" dirty="0"/>
              <a:t>Oscillation studies with 8.85x10</a:t>
            </a:r>
            <a:r>
              <a:rPr lang="en-US" sz="1500" b="1" baseline="30000" dirty="0"/>
              <a:t>20</a:t>
            </a:r>
            <a:r>
              <a:rPr lang="en-US" sz="1500" b="1" dirty="0"/>
              <a:t> </a:t>
            </a:r>
            <a:r>
              <a:rPr lang="el-GR" sz="1500" b="1" dirty="0"/>
              <a:t>(</a:t>
            </a:r>
            <a:r>
              <a:rPr lang="el-GR" sz="1500" b="1" i="1" dirty="0"/>
              <a:t>ν</a:t>
            </a:r>
            <a:r>
              <a:rPr lang="el-GR" sz="1500" b="1" dirty="0"/>
              <a:t>) </a:t>
            </a:r>
            <a:r>
              <a:rPr lang="en-US" sz="1500" b="1" dirty="0"/>
              <a:t>and 12.33x10</a:t>
            </a:r>
            <a:r>
              <a:rPr lang="en-US" sz="1500" b="1" baseline="30000" dirty="0"/>
              <a:t>20</a:t>
            </a:r>
            <a:r>
              <a:rPr lang="en-US" sz="1500" b="1" dirty="0"/>
              <a:t> </a:t>
            </a:r>
            <a:r>
              <a:rPr lang="el-GR" sz="1500" b="1" dirty="0"/>
              <a:t>(</a:t>
            </a:r>
            <a:r>
              <a:rPr lang="el-GR" sz="1500" b="1" i="1" dirty="0"/>
              <a:t>ν</a:t>
            </a:r>
            <a:r>
              <a:rPr lang="el-GR" sz="1500" b="1" dirty="0"/>
              <a:t> ̄) </a:t>
            </a:r>
            <a:r>
              <a:rPr lang="en-US" sz="1500" b="1" dirty="0"/>
              <a:t>POT exposure resulted in: </a:t>
            </a:r>
          </a:p>
          <a:p>
            <a:pPr marL="600075" lvl="1" indent="-257175" algn="just">
              <a:buFont typeface="Arial" panose="020B0604020202020204" pitchFamily="34" charset="0"/>
              <a:buChar char="•"/>
            </a:pPr>
            <a:r>
              <a:rPr lang="en-US" sz="1200" dirty="0"/>
              <a:t>4.4𝜎 evidence for electron antineutrino appearance in the muon antineutrino beam. </a:t>
            </a:r>
          </a:p>
          <a:p>
            <a:pPr marL="600075" lvl="1" indent="-257175" algn="just">
              <a:buFont typeface="Arial" panose="020B0604020202020204" pitchFamily="34" charset="0"/>
              <a:buChar char="•"/>
            </a:pPr>
            <a:r>
              <a:rPr lang="en-US" sz="1200" b="1" dirty="0"/>
              <a:t>1.9𝜎 preference for the Normal Neutrino Mass Hierarchy</a:t>
            </a:r>
            <a:r>
              <a:rPr lang="en-US" sz="1200" dirty="0"/>
              <a:t>, exclusion of 𝛿</a:t>
            </a:r>
            <a:r>
              <a:rPr lang="en-US" sz="1200" baseline="-25000" dirty="0"/>
              <a:t>CP</a:t>
            </a:r>
            <a:r>
              <a:rPr lang="en-US" sz="1200" dirty="0"/>
              <a:t> = 1/2𝜋 in the Inverted Hierarchy at &gt; 4.0𝜎.</a:t>
            </a:r>
          </a:p>
          <a:p>
            <a:pPr marL="600075" lvl="1" indent="-257175" algn="just">
              <a:buFont typeface="Arial" panose="020B0604020202020204" pitchFamily="34" charset="0"/>
              <a:buChar char="•"/>
            </a:pPr>
            <a:r>
              <a:rPr lang="en-US" sz="1200" dirty="0"/>
              <a:t>Best fit for the Normal Hierarchy 𝛿</a:t>
            </a:r>
            <a:r>
              <a:rPr lang="en-US" sz="1200" baseline="-25000" dirty="0"/>
              <a:t>CP</a:t>
            </a:r>
            <a:r>
              <a:rPr lang="en-US" sz="1200" dirty="0"/>
              <a:t> = 0𝜋, sin</a:t>
            </a:r>
            <a:r>
              <a:rPr lang="en-US" sz="1200" baseline="30000" dirty="0"/>
              <a:t>2</a:t>
            </a:r>
            <a:r>
              <a:rPr lang="en-US" sz="1200" dirty="0"/>
              <a:t>𝜃</a:t>
            </a:r>
            <a:r>
              <a:rPr lang="en-US" sz="1200" baseline="-25000" dirty="0"/>
              <a:t>23</a:t>
            </a:r>
            <a:r>
              <a:rPr lang="en-US" sz="1200" dirty="0"/>
              <a:t> = 0.56, 𝛥m</a:t>
            </a:r>
            <a:r>
              <a:rPr lang="en-US" sz="1200" baseline="30000" dirty="0"/>
              <a:t>2</a:t>
            </a:r>
            <a:r>
              <a:rPr lang="en-US" sz="1200" baseline="-25000" dirty="0"/>
              <a:t>32</a:t>
            </a:r>
            <a:r>
              <a:rPr lang="en-US" sz="1200" dirty="0"/>
              <a:t>=+2.48x10</a:t>
            </a:r>
            <a:r>
              <a:rPr lang="en-US" sz="1200" baseline="30000" dirty="0"/>
              <a:t>-3</a:t>
            </a:r>
            <a:r>
              <a:rPr lang="en-US" sz="1200" dirty="0"/>
              <a:t>eV</a:t>
            </a:r>
            <a:r>
              <a:rPr lang="en-US" sz="1200" baseline="30000" dirty="0"/>
              <a:t>2</a:t>
            </a:r>
            <a:r>
              <a:rPr lang="en-US" sz="1200" dirty="0"/>
              <a:t>.</a:t>
            </a:r>
          </a:p>
          <a:p>
            <a:pPr marL="600075" lvl="1" indent="-257175" algn="just">
              <a:buFont typeface="Arial" panose="020B0604020202020204" pitchFamily="34" charset="0"/>
              <a:buChar char="•"/>
            </a:pPr>
            <a:r>
              <a:rPr lang="en-US" sz="1200" dirty="0"/>
              <a:t>Upper octant of sin</a:t>
            </a:r>
            <a:r>
              <a:rPr lang="en-US" sz="1200" baseline="30000" dirty="0"/>
              <a:t>2</a:t>
            </a:r>
            <a:r>
              <a:rPr lang="en-US" sz="1200" dirty="0"/>
              <a:t>𝜃</a:t>
            </a:r>
            <a:r>
              <a:rPr lang="en-US" sz="1200" baseline="-25000" dirty="0"/>
              <a:t>23</a:t>
            </a:r>
            <a:r>
              <a:rPr lang="en-US" sz="1200" dirty="0"/>
              <a:t> is preferred at 1.6𝜎, maximal mixing is disfavored at 1.2𝜎.</a:t>
            </a:r>
            <a:r>
              <a:rPr lang="ru-RU" sz="1200" dirty="0"/>
              <a:t> </a:t>
            </a:r>
          </a:p>
          <a:p>
            <a:pPr lvl="1" algn="just"/>
            <a:r>
              <a:rPr lang="en-US" sz="1200" dirty="0"/>
              <a:t>With operation until 2025 </a:t>
            </a:r>
            <a:r>
              <a:rPr lang="en-US" sz="1200" dirty="0" err="1"/>
              <a:t>NOvA</a:t>
            </a:r>
            <a:r>
              <a:rPr lang="en-US" sz="1200" dirty="0"/>
              <a:t> expects:</a:t>
            </a:r>
          </a:p>
          <a:p>
            <a:pPr marL="557213" lvl="1" indent="-214313" algn="just">
              <a:buFont typeface="Arial" panose="020B0604020202020204" pitchFamily="34" charset="0"/>
              <a:buChar char="•"/>
            </a:pPr>
            <a:r>
              <a:rPr lang="en-US" sz="1200" dirty="0"/>
              <a:t>Possible 3-5𝜎 sensitivity to mass hierarchy </a:t>
            </a:r>
          </a:p>
          <a:p>
            <a:pPr marL="557213" lvl="1" indent="-214313" algn="just">
              <a:buFont typeface="Arial" panose="020B0604020202020204" pitchFamily="34" charset="0"/>
              <a:buChar char="•"/>
            </a:pPr>
            <a:r>
              <a:rPr lang="en-US" sz="1200" dirty="0"/>
              <a:t>Potential sensitivity to CP violation phase &gt; 2𝜎 </a:t>
            </a:r>
            <a:endParaRPr lang="ru-RU" sz="1200" dirty="0"/>
          </a:p>
        </p:txBody>
      </p:sp>
      <p:pic>
        <p:nvPicPr>
          <p:cNvPr id="4" name="Picture 5" descr="A desk with a computer on a table&#10;&#10;Description automatically generated">
            <a:extLst>
              <a:ext uri="{FF2B5EF4-FFF2-40B4-BE49-F238E27FC236}">
                <a16:creationId xmlns:a16="http://schemas.microsoft.com/office/drawing/2014/main" id="{DC5C2475-5E0A-4815-86E4-E78AE22A0DA7}"/>
              </a:ext>
            </a:extLst>
          </p:cNvPr>
          <p:cNvPicPr>
            <a:picLocks noChangeAspect="1"/>
          </p:cNvPicPr>
          <p:nvPr/>
        </p:nvPicPr>
        <p:blipFill>
          <a:blip r:embed="rId3"/>
          <a:stretch>
            <a:fillRect/>
          </a:stretch>
        </p:blipFill>
        <p:spPr>
          <a:xfrm>
            <a:off x="238933" y="3889643"/>
            <a:ext cx="4857113" cy="2037385"/>
          </a:xfrm>
          <a:prstGeom prst="rect">
            <a:avLst/>
          </a:prstGeom>
        </p:spPr>
      </p:pic>
      <p:sp>
        <p:nvSpPr>
          <p:cNvPr id="5" name="Содержимое 2">
            <a:extLst>
              <a:ext uri="{FF2B5EF4-FFF2-40B4-BE49-F238E27FC236}">
                <a16:creationId xmlns:a16="http://schemas.microsoft.com/office/drawing/2014/main" id="{281DFB4F-51DB-4749-8B4D-2570F2560B2F}"/>
              </a:ext>
            </a:extLst>
          </p:cNvPr>
          <p:cNvSpPr txBox="1">
            <a:spLocks/>
          </p:cNvSpPr>
          <p:nvPr/>
        </p:nvSpPr>
        <p:spPr>
          <a:xfrm>
            <a:off x="5453398" y="3643630"/>
            <a:ext cx="3837800" cy="314384"/>
          </a:xfrm>
          <a:prstGeom prst="rect">
            <a:avLst/>
          </a:prstGeom>
        </p:spPr>
        <p:txBody>
          <a:bodyPr vert="horz" lIns="68580" tIns="34290" rIns="68580" bIns="3429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500" b="1" dirty="0"/>
              <a:t>The JINR team tasks </a:t>
            </a:r>
            <a:r>
              <a:rPr lang="en-US" sz="1500" dirty="0"/>
              <a:t>in </a:t>
            </a:r>
            <a:r>
              <a:rPr lang="en-US" sz="1500" dirty="0" err="1"/>
              <a:t>NOvA</a:t>
            </a:r>
            <a:r>
              <a:rPr lang="en-US" sz="1500" dirty="0"/>
              <a:t> experiment: </a:t>
            </a:r>
          </a:p>
        </p:txBody>
      </p:sp>
      <p:sp>
        <p:nvSpPr>
          <p:cNvPr id="6" name="Содержимое 2">
            <a:extLst>
              <a:ext uri="{FF2B5EF4-FFF2-40B4-BE49-F238E27FC236}">
                <a16:creationId xmlns:a16="http://schemas.microsoft.com/office/drawing/2014/main" id="{CF103875-14E4-4F2E-A54A-FD005324E70F}"/>
              </a:ext>
            </a:extLst>
          </p:cNvPr>
          <p:cNvSpPr txBox="1">
            <a:spLocks/>
          </p:cNvSpPr>
          <p:nvPr/>
        </p:nvSpPr>
        <p:spPr>
          <a:xfrm>
            <a:off x="5096046" y="3958014"/>
            <a:ext cx="3919648" cy="1690346"/>
          </a:xfrm>
          <a:prstGeom prst="rect">
            <a:avLst/>
          </a:prstGeom>
        </p:spPr>
        <p:txBody>
          <a:bodyPr vert="horz" lIns="68580" tIns="34290" rIns="68580" bIns="3429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just"/>
            <a:r>
              <a:rPr lang="en-US" sz="1200" dirty="0"/>
              <a:t>Running Remote Operation Center at </a:t>
            </a:r>
            <a:r>
              <a:rPr lang="en-US" sz="1200" dirty="0" err="1"/>
              <a:t>Dubna</a:t>
            </a:r>
            <a:r>
              <a:rPr lang="en-US" sz="1200" dirty="0"/>
              <a:t> for JINR and Russian Institutes in </a:t>
            </a:r>
            <a:r>
              <a:rPr lang="en-US" sz="1200" dirty="0" err="1"/>
              <a:t>NOvA</a:t>
            </a:r>
            <a:r>
              <a:rPr lang="en-US" sz="1200" dirty="0"/>
              <a:t>.</a:t>
            </a:r>
          </a:p>
          <a:p>
            <a:pPr algn="just"/>
            <a:r>
              <a:rPr lang="en-US" sz="1200" dirty="0"/>
              <a:t>Measurements at </a:t>
            </a:r>
            <a:r>
              <a:rPr lang="en-US" sz="1200" dirty="0" err="1"/>
              <a:t>NOvA</a:t>
            </a:r>
            <a:r>
              <a:rPr lang="en-US" sz="1200" dirty="0"/>
              <a:t> test benches at JINR for detector response tuning.</a:t>
            </a:r>
          </a:p>
          <a:p>
            <a:pPr algn="just"/>
            <a:r>
              <a:rPr lang="en-US" sz="1200" dirty="0"/>
              <a:t>Computing resources for </a:t>
            </a:r>
            <a:r>
              <a:rPr lang="en-US" sz="1200" dirty="0" err="1"/>
              <a:t>NOvA</a:t>
            </a:r>
            <a:r>
              <a:rPr lang="en-US" sz="1200" dirty="0"/>
              <a:t> simulation and analyses.</a:t>
            </a:r>
          </a:p>
          <a:p>
            <a:pPr algn="just"/>
            <a:r>
              <a:rPr lang="en-US" sz="1200" dirty="0"/>
              <a:t>Calculation, modeling and measurement of neutrino interaction cross sections in the Near Detector.</a:t>
            </a:r>
          </a:p>
          <a:p>
            <a:pPr algn="just"/>
            <a:r>
              <a:rPr lang="en-US" sz="1200" dirty="0"/>
              <a:t>Oscillation analysis optimization and development of new analyses (search for Supernova, Magnetic Monopole, etc.).   </a:t>
            </a:r>
          </a:p>
        </p:txBody>
      </p:sp>
      <p:grpSp>
        <p:nvGrpSpPr>
          <p:cNvPr id="7" name="Группа 6">
            <a:extLst>
              <a:ext uri="{FF2B5EF4-FFF2-40B4-BE49-F238E27FC236}">
                <a16:creationId xmlns:a16="http://schemas.microsoft.com/office/drawing/2014/main" id="{65F3B38E-BC6E-4878-A305-0A2D2CB2E046}"/>
              </a:ext>
            </a:extLst>
          </p:cNvPr>
          <p:cNvGrpSpPr/>
          <p:nvPr/>
        </p:nvGrpSpPr>
        <p:grpSpPr>
          <a:xfrm>
            <a:off x="5554666" y="1097473"/>
            <a:ext cx="3021966" cy="2116898"/>
            <a:chOff x="7406220" y="320297"/>
            <a:chExt cx="4467203" cy="3185286"/>
          </a:xfrm>
        </p:grpSpPr>
        <p:pic>
          <p:nvPicPr>
            <p:cNvPr id="8" name="Picture 3">
              <a:extLst>
                <a:ext uri="{FF2B5EF4-FFF2-40B4-BE49-F238E27FC236}">
                  <a16:creationId xmlns:a16="http://schemas.microsoft.com/office/drawing/2014/main" id="{F3FB2D8E-E620-476C-8DCE-7148D2B1EFF4}"/>
                </a:ext>
              </a:extLst>
            </p:cNvPr>
            <p:cNvPicPr>
              <a:picLocks noChangeAspect="1"/>
            </p:cNvPicPr>
            <p:nvPr/>
          </p:nvPicPr>
          <p:blipFill>
            <a:blip r:embed="rId4">
              <a:lum/>
              <a:alphaModFix/>
            </a:blip>
            <a:srcRect r="3765"/>
            <a:stretch>
              <a:fillRect/>
            </a:stretch>
          </p:blipFill>
          <p:spPr>
            <a:xfrm>
              <a:off x="7406220" y="320297"/>
              <a:ext cx="4467203" cy="3185286"/>
            </a:xfrm>
            <a:prstGeom prst="rect">
              <a:avLst/>
            </a:prstGeom>
            <a:noFill/>
            <a:ln>
              <a:noFill/>
            </a:ln>
          </p:spPr>
        </p:pic>
        <p:pic>
          <p:nvPicPr>
            <p:cNvPr id="9" name="Picture 1" descr="page47image1943632800">
              <a:extLst>
                <a:ext uri="{FF2B5EF4-FFF2-40B4-BE49-F238E27FC236}">
                  <a16:creationId xmlns:a16="http://schemas.microsoft.com/office/drawing/2014/main" id="{1774E87C-882F-4268-904B-EAA8FBC2BA6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71925" y="2121099"/>
              <a:ext cx="254000" cy="241300"/>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4">
              <a:extLst>
                <a:ext uri="{FF2B5EF4-FFF2-40B4-BE49-F238E27FC236}">
                  <a16:creationId xmlns:a16="http://schemas.microsoft.com/office/drawing/2014/main" id="{54B9EC09-BB00-432F-AE9E-24B020E1B579}"/>
                </a:ext>
              </a:extLst>
            </p:cNvPr>
            <p:cNvSpPr/>
            <p:nvPr/>
          </p:nvSpPr>
          <p:spPr>
            <a:xfrm>
              <a:off x="9225925" y="2087861"/>
              <a:ext cx="1626654" cy="625198"/>
            </a:xfrm>
            <a:prstGeom prst="rect">
              <a:avLst/>
            </a:prstGeom>
          </p:spPr>
          <p:txBody>
            <a:bodyPr wrap="square">
              <a:spAutoFit/>
            </a:bodyPr>
            <a:lstStyle/>
            <a:p>
              <a:r>
                <a:rPr lang="en-US" sz="1050" dirty="0">
                  <a:latin typeface="Laksaman"/>
                </a:rPr>
                <a:t>this measurement </a:t>
              </a:r>
              <a:endParaRPr lang="en-US" sz="1050" dirty="0"/>
            </a:p>
          </p:txBody>
        </p:sp>
      </p:grpSp>
      <p:sp>
        <p:nvSpPr>
          <p:cNvPr id="11" name="TextBox 10">
            <a:extLst>
              <a:ext uri="{FF2B5EF4-FFF2-40B4-BE49-F238E27FC236}">
                <a16:creationId xmlns:a16="http://schemas.microsoft.com/office/drawing/2014/main" id="{DC11178E-DBED-4D97-A4E9-71856CFBE9E0}"/>
              </a:ext>
            </a:extLst>
          </p:cNvPr>
          <p:cNvSpPr txBox="1"/>
          <p:nvPr/>
        </p:nvSpPr>
        <p:spPr>
          <a:xfrm>
            <a:off x="5620768" y="3214371"/>
            <a:ext cx="3021966" cy="323165"/>
          </a:xfrm>
          <a:prstGeom prst="rect">
            <a:avLst/>
          </a:prstGeom>
          <a:noFill/>
        </p:spPr>
        <p:txBody>
          <a:bodyPr wrap="square" rtlCol="0">
            <a:spAutoFit/>
          </a:bodyPr>
          <a:lstStyle/>
          <a:p>
            <a:r>
              <a:rPr lang="en-US" sz="750" dirty="0"/>
              <a:t>«First Measurement of Neutrino Oscillation Parameters using Neutrinos </a:t>
            </a:r>
          </a:p>
          <a:p>
            <a:r>
              <a:rPr lang="en-US" sz="750" dirty="0"/>
              <a:t>and Antineutrinos by </a:t>
            </a:r>
            <a:r>
              <a:rPr lang="en-US" sz="750" dirty="0" err="1"/>
              <a:t>NOvA</a:t>
            </a:r>
            <a:r>
              <a:rPr lang="en-US" sz="750" dirty="0"/>
              <a:t>», Phys</a:t>
            </a:r>
            <a:r>
              <a:rPr lang="ru-RU" sz="750" dirty="0"/>
              <a:t>.</a:t>
            </a:r>
            <a:r>
              <a:rPr lang="en-US" sz="750" dirty="0"/>
              <a:t>Rev</a:t>
            </a:r>
            <a:r>
              <a:rPr lang="ru-RU" sz="750" dirty="0"/>
              <a:t>.</a:t>
            </a:r>
            <a:r>
              <a:rPr lang="en-US" sz="750" dirty="0"/>
              <a:t>Lett</a:t>
            </a:r>
            <a:r>
              <a:rPr lang="ru-RU" sz="750" dirty="0"/>
              <a:t>. 123 (2019) </a:t>
            </a:r>
            <a:r>
              <a:rPr lang="en-US" sz="750" dirty="0"/>
              <a:t>no</a:t>
            </a:r>
            <a:r>
              <a:rPr lang="ru-RU" sz="750" dirty="0"/>
              <a:t>.15, 151803.</a:t>
            </a:r>
            <a:r>
              <a:rPr lang="en-US" sz="750" dirty="0"/>
              <a:t> </a:t>
            </a:r>
            <a:r>
              <a:rPr lang="ru-RU" sz="750" dirty="0"/>
              <a:t> </a:t>
            </a:r>
          </a:p>
        </p:txBody>
      </p:sp>
    </p:spTree>
    <p:extLst>
      <p:ext uri="{BB962C8B-B14F-4D97-AF65-F5344CB8AC3E}">
        <p14:creationId xmlns:p14="http://schemas.microsoft.com/office/powerpoint/2010/main" val="313494280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name="Slide26">
    <p:bg>
      <p:bgPr>
        <a:solidFill>
          <a:srgbClr val="E6E6E6"/>
        </a:solidFill>
        <a:effectLst/>
      </p:bgPr>
    </p:bg>
    <p:spTree>
      <p:nvGrpSpPr>
        <p:cNvPr id="1" name=""/>
        <p:cNvGrpSpPr/>
        <p:nvPr/>
      </p:nvGrpSpPr>
      <p:grpSpPr>
        <a:xfrm>
          <a:off x="0" y="0"/>
          <a:ext cx="0" cy="0"/>
          <a:chOff x="0" y="0"/>
          <a:chExt cx="0" cy="0"/>
        </a:xfrm>
      </p:grpSpPr>
      <p:sp>
        <p:nvSpPr>
          <p:cNvPr id="2" name="Text Box 1">
            <a:extLst>
              <a:ext uri="{FF2B5EF4-FFF2-40B4-BE49-F238E27FC236}">
                <a16:creationId xmlns:a16="http://schemas.microsoft.com/office/drawing/2014/main" id="{01E06734-FD45-2548-BE3A-654210A5FCA6}"/>
              </a:ext>
            </a:extLst>
          </p:cNvPr>
          <p:cNvSpPr txBox="1"/>
          <p:nvPr/>
        </p:nvSpPr>
        <p:spPr>
          <a:xfrm>
            <a:off x="1295400" y="-26988"/>
            <a:ext cx="7258050" cy="1295401"/>
          </a:xfrm>
          <a:prstGeom prst="rect">
            <a:avLst/>
          </a:prstGeom>
          <a:solidFill>
            <a:srgbClr val="DBEEF4"/>
          </a:solidFill>
          <a:ln>
            <a:noFill/>
          </a:ln>
        </p:spPr>
        <p:txBody>
          <a:bodyPr lIns="90004" tIns="46798" rIns="90004" bIns="46798" anchor="ctr" anchorCtr="1"/>
          <a:lstStyle/>
          <a:p>
            <a:pPr marL="179386" algn="ctr" defTabSz="449263" eaLnBrk="1" fontAlgn="auto" hangingPunct="1">
              <a:spcBef>
                <a:spcPts val="1200"/>
              </a:spcBef>
              <a:spcAft>
                <a:spcPts val="1200"/>
              </a:spcAft>
              <a:tabLst>
                <a:tab pos="179386" algn="l"/>
                <a:tab pos="627057" algn="l"/>
                <a:tab pos="1076320" algn="l"/>
                <a:tab pos="1525583" algn="l"/>
                <a:tab pos="1974846" algn="l"/>
                <a:tab pos="2424109" algn="l"/>
                <a:tab pos="2873372" algn="l"/>
                <a:tab pos="3322636" algn="l"/>
                <a:tab pos="3771899" algn="l"/>
                <a:tab pos="4221162" algn="l"/>
                <a:tab pos="4670425" algn="l"/>
                <a:tab pos="5119688" algn="l"/>
                <a:tab pos="5568951" algn="l"/>
                <a:tab pos="6018214" algn="l"/>
                <a:tab pos="6467477" algn="l"/>
                <a:tab pos="6916740" algn="l"/>
                <a:tab pos="7365993" algn="l"/>
                <a:tab pos="7815256" algn="l"/>
                <a:tab pos="8264519" algn="l"/>
                <a:tab pos="8713782" algn="l"/>
                <a:tab pos="9163045" algn="l"/>
              </a:tabLst>
              <a:defRPr sz="1800" b="0" i="0" u="none" strike="noStrike" kern="0" cap="none" spc="0" baseline="0">
                <a:solidFill>
                  <a:srgbClr val="000000"/>
                </a:solidFill>
                <a:uFillTx/>
              </a:defRPr>
            </a:pPr>
            <a:r>
              <a:rPr lang="en-US" sz="2800" b="1">
                <a:solidFill>
                  <a:srgbClr val="002060"/>
                </a:solidFill>
                <a:latin typeface="Arial" pitchFamily="34"/>
                <a:cs typeface="Lucida Sans Unicode" pitchFamily="34"/>
              </a:rPr>
              <a:t>Particle Physics at (super)-high energies in 2017-2023</a:t>
            </a:r>
            <a:r>
              <a:rPr lang="en-US" sz="2800" b="1">
                <a:solidFill>
                  <a:srgbClr val="002060"/>
                </a:solidFill>
                <a:effectLst>
                  <a:outerShdw dist="38096" dir="2700000">
                    <a:srgbClr val="000000"/>
                  </a:outerShdw>
                </a:effectLst>
                <a:latin typeface="Arial" pitchFamily="34"/>
                <a:cs typeface="Arial" pitchFamily="34"/>
              </a:rPr>
              <a:t>  </a:t>
            </a:r>
          </a:p>
        </p:txBody>
      </p:sp>
      <p:sp>
        <p:nvSpPr>
          <p:cNvPr id="424963" name="Text Box 2">
            <a:extLst>
              <a:ext uri="{FF2B5EF4-FFF2-40B4-BE49-F238E27FC236}">
                <a16:creationId xmlns:a16="http://schemas.microsoft.com/office/drawing/2014/main" id="{C2C5880B-4C98-D343-95A6-5FA5C51D7F61}"/>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fld id="{5AF73CC8-74E0-7344-AFBD-086F2F43A928}" type="slidenum">
              <a:rPr lang="ru-RU" altLang="ru-RU" sz="1200">
                <a:solidFill>
                  <a:srgbClr val="000000"/>
                </a:solidFill>
                <a:latin typeface="Arial" panose="020B0604020202020204" pitchFamily="34" charset="0"/>
                <a:cs typeface="Lucida Sans Unicode" panose="020B0602030504020204" pitchFamily="34" charset="0"/>
              </a:rPr>
              <a:pPr algn="ctr" eaLnBrk="1" hangingPunct="1"/>
              <a:t>28</a:t>
            </a:fld>
            <a:endParaRPr lang="ru-RU" altLang="ru-RU" sz="1200">
              <a:solidFill>
                <a:srgbClr val="000000"/>
              </a:solidFill>
              <a:latin typeface="Arial" panose="020B0604020202020204" pitchFamily="34" charset="0"/>
              <a:cs typeface="Lucida Sans Unicode" panose="020B0602030504020204" pitchFamily="34" charset="0"/>
            </a:endParaRPr>
          </a:p>
        </p:txBody>
      </p:sp>
      <p:sp>
        <p:nvSpPr>
          <p:cNvPr id="4" name="Text Box 3">
            <a:extLst>
              <a:ext uri="{FF2B5EF4-FFF2-40B4-BE49-F238E27FC236}">
                <a16:creationId xmlns:a16="http://schemas.microsoft.com/office/drawing/2014/main" id="{4A049BDD-4B85-C542-AA7A-7C1CD90FA155}"/>
              </a:ext>
            </a:extLst>
          </p:cNvPr>
          <p:cNvSpPr txBox="1"/>
          <p:nvPr/>
        </p:nvSpPr>
        <p:spPr>
          <a:xfrm>
            <a:off x="107950" y="4708525"/>
            <a:ext cx="8964613" cy="1241425"/>
          </a:xfrm>
          <a:prstGeom prst="rect">
            <a:avLst/>
          </a:prstGeom>
          <a:solidFill>
            <a:srgbClr val="CCFFCC"/>
          </a:solidFill>
          <a:ln>
            <a:noFill/>
          </a:ln>
        </p:spPr>
        <p:txBody>
          <a:bodyPr lIns="90004" tIns="46798" rIns="90004" bIns="46798"/>
          <a:lstStyle/>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The participation in the experiment </a:t>
            </a:r>
            <a:r>
              <a:rPr lang="en-US" sz="2200" b="1">
                <a:solidFill>
                  <a:srgbClr val="FF0000"/>
                </a:solidFill>
                <a:latin typeface="Arial" pitchFamily="34"/>
                <a:ea typeface="MS PGothic" pitchFamily="32"/>
                <a:cs typeface="Lucida Sans Unicode" pitchFamily="34"/>
              </a:rPr>
              <a:t>COMPASS</a:t>
            </a:r>
            <a:r>
              <a:rPr lang="en-US" sz="2200">
                <a:solidFill>
                  <a:srgbClr val="FF0000"/>
                </a:solidFill>
                <a:latin typeface="Arial" pitchFamily="34"/>
                <a:ea typeface="MS PGothic" pitchFamily="32"/>
                <a:cs typeface="Lucida Sans Unicode" pitchFamily="34"/>
              </a:rPr>
              <a:t> </a:t>
            </a:r>
            <a:r>
              <a:rPr lang="en-US" sz="2000">
                <a:solidFill>
                  <a:srgbClr val="002060"/>
                </a:solidFill>
                <a:latin typeface="Arial" pitchFamily="34"/>
                <a:ea typeface="MS PGothic" pitchFamily="32"/>
                <a:cs typeface="Lucida Sans Unicode" pitchFamily="34"/>
              </a:rPr>
              <a:t>to</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                      study exotic resonances, production of prompt photons</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ea typeface="MS PGothic" pitchFamily="32"/>
                <a:cs typeface="Lucida Sans Unicode" pitchFamily="34"/>
              </a:rPr>
              <a:t>                                                                                and kaon induced reactions.</a:t>
            </a: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ru-RU" kern="0">
              <a:solidFill>
                <a:srgbClr val="000000"/>
              </a:solidFill>
              <a:latin typeface="+mn-lt"/>
            </a:endParaRPr>
          </a:p>
          <a:p>
            <a:pPr marL="36511" indent="-34920" defTabSz="449263" eaLnBrk="1" fontAlgn="auto" hangingPunct="1">
              <a:spcBef>
                <a:spcPts val="50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en-US" sz="2000">
              <a:solidFill>
                <a:srgbClr val="002060"/>
              </a:solidFill>
              <a:latin typeface="Arial" pitchFamily="34"/>
              <a:ea typeface="MS PGothic" pitchFamily="32"/>
              <a:cs typeface="Lucida Sans Unicode" pitchFamily="34"/>
            </a:endParaRPr>
          </a:p>
        </p:txBody>
      </p:sp>
      <p:sp>
        <p:nvSpPr>
          <p:cNvPr id="424965" name="Rectangle 4">
            <a:extLst>
              <a:ext uri="{FF2B5EF4-FFF2-40B4-BE49-F238E27FC236}">
                <a16:creationId xmlns:a16="http://schemas.microsoft.com/office/drawing/2014/main" id="{1E64C2C7-569F-2744-8B75-4430BBF4199A}"/>
              </a:ext>
            </a:extLst>
          </p:cNvPr>
          <p:cNvSpPr>
            <a:spLocks noChangeArrowheads="1"/>
          </p:cNvSpPr>
          <p:nvPr/>
        </p:nvSpPr>
        <p:spPr bwMode="auto">
          <a:xfrm>
            <a:off x="88900" y="1700213"/>
            <a:ext cx="37258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4" tIns="46798" rIns="90004" bIns="46798">
            <a:spAutoFit/>
          </a:bodyPr>
          <a:lstStyle>
            <a:lvl1pPr marL="492125" indent="-454025"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1pPr>
            <a:lvl2pPr marL="742950" indent="-28575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2pPr>
            <a:lvl3pPr marL="11430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3pPr>
            <a:lvl4pPr marL="16002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4pPr>
            <a:lvl5pPr marL="20574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9pPr>
          </a:lstStyle>
          <a:p>
            <a:pPr eaLnBrk="1" hangingPunct="1"/>
            <a:r>
              <a:rPr lang="en-US" altLang="ru-RU" sz="2000" b="1">
                <a:solidFill>
                  <a:srgbClr val="FFFFFF"/>
                </a:solidFill>
                <a:latin typeface="Comic Sans MS" panose="030F0902030302020204" pitchFamily="66" charset="0"/>
                <a:cs typeface="Arial" panose="020B0604020202020204" pitchFamily="34" charset="0"/>
              </a:rPr>
              <a:t>	</a:t>
            </a:r>
            <a:r>
              <a:rPr lang="en-US" altLang="ru-RU" sz="2400" b="1">
                <a:solidFill>
                  <a:srgbClr val="2D2DB9"/>
                </a:solidFill>
                <a:latin typeface="Comic Sans MS" panose="030F0902030302020204" pitchFamily="66" charset="0"/>
                <a:cs typeface="Arial" panose="020B0604020202020204" pitchFamily="34" charset="0"/>
              </a:rPr>
              <a:t>At CERN LHC</a:t>
            </a:r>
          </a:p>
        </p:txBody>
      </p:sp>
      <p:sp>
        <p:nvSpPr>
          <p:cNvPr id="424966" name="Text Box 5">
            <a:extLst>
              <a:ext uri="{FF2B5EF4-FFF2-40B4-BE49-F238E27FC236}">
                <a16:creationId xmlns:a16="http://schemas.microsoft.com/office/drawing/2014/main" id="{E63FFF6A-F4AD-234D-A096-4B4FA63FE2FD}"/>
              </a:ext>
            </a:extLst>
          </p:cNvPr>
          <p:cNvSpPr txBox="1">
            <a:spLocks noChangeArrowheads="1"/>
          </p:cNvSpPr>
          <p:nvPr/>
        </p:nvSpPr>
        <p:spPr bwMode="auto">
          <a:xfrm>
            <a:off x="-1049338" y="2420938"/>
            <a:ext cx="184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24967" name="Rectangle 6">
            <a:extLst>
              <a:ext uri="{FF2B5EF4-FFF2-40B4-BE49-F238E27FC236}">
                <a16:creationId xmlns:a16="http://schemas.microsoft.com/office/drawing/2014/main" id="{AF008318-3ABF-8447-80D8-112F5BEECF45}"/>
              </a:ext>
            </a:extLst>
          </p:cNvPr>
          <p:cNvSpPr>
            <a:spLocks noChangeArrowheads="1"/>
          </p:cNvSpPr>
          <p:nvPr/>
        </p:nvSpPr>
        <p:spPr bwMode="auto">
          <a:xfrm>
            <a:off x="95250" y="4264025"/>
            <a:ext cx="37211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004" tIns="46798" rIns="90004" bIns="46798">
            <a:spAutoFit/>
          </a:bodyPr>
          <a:lstStyle>
            <a:lvl1pPr marL="492125" indent="-454025"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1pPr>
            <a:lvl2pPr marL="742950" indent="-28575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2pPr>
            <a:lvl3pPr marL="11430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3pPr>
            <a:lvl4pPr marL="16002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4pPr>
            <a:lvl5pPr marL="2057400" indent="-228600" defTabSz="449263">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492125" algn="l"/>
                <a:tab pos="895350" algn="l"/>
                <a:tab pos="1344613" algn="l"/>
                <a:tab pos="1793875" algn="l"/>
                <a:tab pos="2243138" algn="l"/>
                <a:tab pos="2692400" algn="l"/>
                <a:tab pos="3141663" algn="l"/>
                <a:tab pos="3590925" algn="l"/>
                <a:tab pos="4041775" algn="l"/>
                <a:tab pos="4491038" algn="l"/>
                <a:tab pos="4940300" algn="l"/>
                <a:tab pos="5389563" algn="l"/>
                <a:tab pos="5838825" algn="l"/>
                <a:tab pos="6288088" algn="l"/>
                <a:tab pos="6735763" algn="l"/>
                <a:tab pos="7185025" algn="l"/>
                <a:tab pos="7634288" algn="l"/>
                <a:tab pos="8083550" algn="l"/>
                <a:tab pos="8532813" algn="l"/>
                <a:tab pos="8982075" algn="l"/>
                <a:tab pos="9431338" algn="l"/>
              </a:tabLst>
              <a:defRPr>
                <a:solidFill>
                  <a:schemeClr val="tx1"/>
                </a:solidFill>
                <a:latin typeface="Calibri" panose="020F0502020204030204" pitchFamily="34" charset="0"/>
              </a:defRPr>
            </a:lvl9pPr>
          </a:lstStyle>
          <a:p>
            <a:pPr eaLnBrk="1" hangingPunct="1"/>
            <a:r>
              <a:rPr lang="en-US" altLang="ru-RU" sz="2000" b="1">
                <a:solidFill>
                  <a:srgbClr val="FFFFFF"/>
                </a:solidFill>
                <a:latin typeface="Comic Sans MS" panose="030F0902030302020204" pitchFamily="66" charset="0"/>
                <a:cs typeface="Arial" panose="020B0604020202020204" pitchFamily="34" charset="0"/>
              </a:rPr>
              <a:t>	</a:t>
            </a:r>
            <a:r>
              <a:rPr lang="en-US" altLang="ru-RU" sz="2400" b="1">
                <a:solidFill>
                  <a:srgbClr val="2D2DB9"/>
                </a:solidFill>
                <a:latin typeface="Comic Sans MS" panose="030F0902030302020204" pitchFamily="66" charset="0"/>
                <a:cs typeface="Arial" panose="020B0604020202020204" pitchFamily="34" charset="0"/>
              </a:rPr>
              <a:t>At CERN SPS</a:t>
            </a:r>
          </a:p>
        </p:txBody>
      </p:sp>
      <p:sp>
        <p:nvSpPr>
          <p:cNvPr id="8" name="Text Box 7">
            <a:extLst>
              <a:ext uri="{FF2B5EF4-FFF2-40B4-BE49-F238E27FC236}">
                <a16:creationId xmlns:a16="http://schemas.microsoft.com/office/drawing/2014/main" id="{C62F8A11-81EC-8A4B-ABED-5CCDBC40C2FA}"/>
              </a:ext>
            </a:extLst>
          </p:cNvPr>
          <p:cNvSpPr txBox="1"/>
          <p:nvPr/>
        </p:nvSpPr>
        <p:spPr>
          <a:xfrm>
            <a:off x="285750" y="2205038"/>
            <a:ext cx="8534400" cy="1800225"/>
          </a:xfrm>
          <a:prstGeom prst="rect">
            <a:avLst/>
          </a:prstGeom>
          <a:solidFill>
            <a:srgbClr val="F9EBE9"/>
          </a:solidFill>
          <a:ln>
            <a:noFill/>
          </a:ln>
        </p:spPr>
        <p:txBody>
          <a:bodyPr lIns="90004" tIns="46798" rIns="90004" bIns="46798"/>
          <a:lstStyle/>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The participation in the ATLAS experiments will be continued:</a:t>
            </a:r>
          </a:p>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endParaRPr lang="en-US" sz="2000">
              <a:solidFill>
                <a:srgbClr val="002060"/>
              </a:solidFill>
              <a:latin typeface="Arial" pitchFamily="34"/>
              <a:cs typeface="Arial" pitchFamily="34"/>
            </a:endParaRPr>
          </a:p>
          <a:p>
            <a:pPr marL="36511" indent="-34920" defTabSz="449263" eaLnBrk="1" fontAlgn="auto" hangingPunct="1">
              <a:spcBef>
                <a:spcPts val="0"/>
              </a:spcBef>
              <a:spcAft>
                <a:spcPts val="0"/>
              </a:spcAft>
              <a:tabLst>
                <a:tab pos="36511" algn="l"/>
                <a:tab pos="484182" algn="l"/>
                <a:tab pos="933445" algn="l"/>
                <a:tab pos="1382708" algn="l"/>
                <a:tab pos="1831971" algn="l"/>
                <a:tab pos="2281234" algn="l"/>
                <a:tab pos="2730497" algn="l"/>
                <a:tab pos="3179761" algn="l"/>
                <a:tab pos="3629024" algn="l"/>
                <a:tab pos="4078287" algn="l"/>
                <a:tab pos="4527550" algn="l"/>
                <a:tab pos="4976813" algn="l"/>
                <a:tab pos="5426076" algn="l"/>
                <a:tab pos="5875339" algn="l"/>
                <a:tab pos="6324602" algn="l"/>
                <a:tab pos="6773865" algn="l"/>
                <a:tab pos="7223118" algn="l"/>
                <a:tab pos="7672381" algn="l"/>
                <a:tab pos="8121644" algn="l"/>
                <a:tab pos="8570907" algn="l"/>
                <a:tab pos="9020170"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upgrade of detectors during the LHC shutdowns in 2019-2020</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and 2023-2024;</a:t>
            </a:r>
          </a:p>
          <a:p>
            <a:pPr marL="34920" indent="-33339" defTabSz="449263" eaLnBrk="1" fontAlgn="auto" hangingPunct="1">
              <a:spcBef>
                <a:spcPts val="0"/>
              </a:spcBef>
              <a:spcAft>
                <a:spcPts val="0"/>
              </a:spcAft>
              <a:buClr>
                <a:srgbClr val="FFCC00"/>
              </a:buClr>
              <a:buSzPct val="70000"/>
              <a:buFont typeface="Arial" pitchFamily="34"/>
              <a:buChar char="-"/>
              <a:tabLst>
                <a:tab pos="36511" algn="l"/>
                <a:tab pos="484183" algn="l"/>
                <a:tab pos="933446" algn="l"/>
                <a:tab pos="1382709" algn="l"/>
                <a:tab pos="1831972" algn="l"/>
                <a:tab pos="2281235" algn="l"/>
                <a:tab pos="2730498" algn="l"/>
                <a:tab pos="3179761" algn="l"/>
                <a:tab pos="3629024" algn="l"/>
                <a:tab pos="4078287" algn="l"/>
                <a:tab pos="4527540" algn="l"/>
                <a:tab pos="4976803" algn="l"/>
                <a:tab pos="5426066" algn="l"/>
                <a:tab pos="5875329" algn="l"/>
                <a:tab pos="6324592" algn="l"/>
                <a:tab pos="6773855" algn="l"/>
                <a:tab pos="7223118" algn="l"/>
                <a:tab pos="7672381" algn="l"/>
                <a:tab pos="8121645" algn="l"/>
                <a:tab pos="8570908" algn="l"/>
                <a:tab pos="9020171" algn="l"/>
              </a:tabLst>
              <a:defRPr sz="1800" b="0" i="0" u="none" strike="noStrike" kern="0" cap="none" spc="0" baseline="0">
                <a:solidFill>
                  <a:srgbClr val="000000"/>
                </a:solidFill>
                <a:uFillTx/>
              </a:defRPr>
            </a:pPr>
            <a:r>
              <a:rPr lang="en-US" sz="2000">
                <a:solidFill>
                  <a:srgbClr val="002060"/>
                </a:solidFill>
                <a:latin typeface="Arial" pitchFamily="34"/>
                <a:cs typeface="Arial" pitchFamily="34"/>
              </a:rPr>
              <a:t>- data taking and analyses.</a:t>
            </a:r>
          </a:p>
        </p:txBody>
      </p:sp>
    </p:spTree>
  </p:cSld>
  <p:clrMapOvr>
    <a:masterClrMapping/>
  </p:clrMapOvr>
  <p:transition spd="slow"/>
</p:sld>
</file>

<file path=ppt/slides/slide29.xml><?xml version="1.0" encoding="utf-8"?>
<p:sld xmlns:a="http://schemas.openxmlformats.org/drawingml/2006/main" xmlns:r="http://schemas.openxmlformats.org/officeDocument/2006/relationships" xmlns:p="http://schemas.openxmlformats.org/presentationml/2006/main">
  <p:cSld name="Slide28">
    <p:bg>
      <p:bgPr>
        <a:solidFill>
          <a:srgbClr val="280099"/>
        </a:solidFill>
        <a:effectLst/>
      </p:bgPr>
    </p:bg>
    <p:spTree>
      <p:nvGrpSpPr>
        <p:cNvPr id="1" name=""/>
        <p:cNvGrpSpPr/>
        <p:nvPr/>
      </p:nvGrpSpPr>
      <p:grpSpPr>
        <a:xfrm>
          <a:off x="0" y="0"/>
          <a:ext cx="0" cy="0"/>
          <a:chOff x="0" y="0"/>
          <a:chExt cx="0" cy="0"/>
        </a:xfrm>
      </p:grpSpPr>
      <p:sp>
        <p:nvSpPr>
          <p:cNvPr id="429058" name="Text Box 1">
            <a:extLst>
              <a:ext uri="{FF2B5EF4-FFF2-40B4-BE49-F238E27FC236}">
                <a16:creationId xmlns:a16="http://schemas.microsoft.com/office/drawing/2014/main" id="{569DC054-CD2F-6342-970F-37238BA9CC08}"/>
              </a:ext>
            </a:extLst>
          </p:cNvPr>
          <p:cNvSpPr txBox="1">
            <a:spLocks noChangeArrowheads="1"/>
          </p:cNvSpPr>
          <p:nvPr/>
        </p:nvSpPr>
        <p:spPr bwMode="auto">
          <a:xfrm>
            <a:off x="365125" y="182563"/>
            <a:ext cx="8412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cs typeface="Lucida Sans Unicode" panose="020B0602030504020204" pitchFamily="34" charset="0"/>
            </a:endParaRPr>
          </a:p>
        </p:txBody>
      </p:sp>
      <p:sp>
        <p:nvSpPr>
          <p:cNvPr id="429059" name="Text Box 2">
            <a:extLst>
              <a:ext uri="{FF2B5EF4-FFF2-40B4-BE49-F238E27FC236}">
                <a16:creationId xmlns:a16="http://schemas.microsoft.com/office/drawing/2014/main" id="{76291864-0E90-C645-A7DF-998B77FCB714}"/>
              </a:ext>
            </a:extLst>
          </p:cNvPr>
          <p:cNvSpPr txBox="1">
            <a:spLocks noChangeArrowheads="1"/>
          </p:cNvSpPr>
          <p:nvPr/>
        </p:nvSpPr>
        <p:spPr bwMode="auto">
          <a:xfrm>
            <a:off x="250825" y="1096963"/>
            <a:ext cx="8785225" cy="5770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spAutoFit/>
          </a:bodyPr>
          <a:lstStyle>
            <a:lvl1pPr defTabSz="449263">
              <a:tabLst>
                <a:tab pos="0" algn="l"/>
                <a:tab pos="412750" algn="l"/>
                <a:tab pos="825500" algn="l"/>
                <a:tab pos="1241425" algn="l"/>
                <a:tab pos="1654175" algn="l"/>
                <a:tab pos="2070100" algn="l"/>
                <a:tab pos="2482850" algn="l"/>
                <a:tab pos="2898775" algn="l"/>
                <a:tab pos="3311525" algn="l"/>
                <a:tab pos="3727450" algn="l"/>
                <a:tab pos="4140200" algn="l"/>
                <a:tab pos="4556125" algn="l"/>
                <a:tab pos="4968875" algn="l"/>
                <a:tab pos="5384800" algn="l"/>
                <a:tab pos="5797550" algn="l"/>
                <a:tab pos="6213475" algn="l"/>
                <a:tab pos="6629400" algn="l"/>
                <a:tab pos="7042150" algn="l"/>
                <a:tab pos="7454900" algn="l"/>
                <a:tab pos="7870825" algn="l"/>
                <a:tab pos="8283575" algn="l"/>
                <a:tab pos="8535988" algn="l"/>
              </a:tabLst>
              <a:defRPr>
                <a:solidFill>
                  <a:schemeClr val="tx1"/>
                </a:solidFill>
                <a:latin typeface="Calibri" panose="020F0502020204030204" pitchFamily="34" charset="0"/>
              </a:defRPr>
            </a:lvl1pPr>
            <a:lvl2pPr marL="742950" indent="-285750" defTabSz="449263">
              <a:tabLst>
                <a:tab pos="0" algn="l"/>
                <a:tab pos="412750" algn="l"/>
                <a:tab pos="825500" algn="l"/>
                <a:tab pos="1241425" algn="l"/>
                <a:tab pos="1654175" algn="l"/>
                <a:tab pos="2070100" algn="l"/>
                <a:tab pos="2482850" algn="l"/>
                <a:tab pos="2898775" algn="l"/>
                <a:tab pos="3311525" algn="l"/>
                <a:tab pos="3727450" algn="l"/>
                <a:tab pos="4140200" algn="l"/>
                <a:tab pos="4556125" algn="l"/>
                <a:tab pos="4968875" algn="l"/>
                <a:tab pos="5384800" algn="l"/>
                <a:tab pos="5797550" algn="l"/>
                <a:tab pos="6213475" algn="l"/>
                <a:tab pos="6629400" algn="l"/>
                <a:tab pos="7042150" algn="l"/>
                <a:tab pos="7454900" algn="l"/>
                <a:tab pos="7870825" algn="l"/>
                <a:tab pos="8283575" algn="l"/>
                <a:tab pos="8535988" algn="l"/>
              </a:tabLst>
              <a:defRPr>
                <a:solidFill>
                  <a:schemeClr val="tx1"/>
                </a:solidFill>
                <a:latin typeface="Calibri" panose="020F0502020204030204" pitchFamily="34" charset="0"/>
              </a:defRPr>
            </a:lvl2pPr>
            <a:lvl3pPr marL="1143000" indent="-228600" defTabSz="449263">
              <a:tabLst>
                <a:tab pos="0" algn="l"/>
                <a:tab pos="412750" algn="l"/>
                <a:tab pos="825500" algn="l"/>
                <a:tab pos="1241425" algn="l"/>
                <a:tab pos="1654175" algn="l"/>
                <a:tab pos="2070100" algn="l"/>
                <a:tab pos="2482850" algn="l"/>
                <a:tab pos="2898775" algn="l"/>
                <a:tab pos="3311525" algn="l"/>
                <a:tab pos="3727450" algn="l"/>
                <a:tab pos="4140200" algn="l"/>
                <a:tab pos="4556125" algn="l"/>
                <a:tab pos="4968875" algn="l"/>
                <a:tab pos="5384800" algn="l"/>
                <a:tab pos="5797550" algn="l"/>
                <a:tab pos="6213475" algn="l"/>
                <a:tab pos="6629400" algn="l"/>
                <a:tab pos="7042150" algn="l"/>
                <a:tab pos="7454900" algn="l"/>
                <a:tab pos="7870825" algn="l"/>
                <a:tab pos="8283575" algn="l"/>
                <a:tab pos="8535988" algn="l"/>
              </a:tabLst>
              <a:defRPr>
                <a:solidFill>
                  <a:schemeClr val="tx1"/>
                </a:solidFill>
                <a:latin typeface="Calibri" panose="020F0502020204030204" pitchFamily="34" charset="0"/>
              </a:defRPr>
            </a:lvl3pPr>
            <a:lvl4pPr marL="1600200" indent="-228600" defTabSz="449263">
              <a:tabLst>
                <a:tab pos="0" algn="l"/>
                <a:tab pos="412750" algn="l"/>
                <a:tab pos="825500" algn="l"/>
                <a:tab pos="1241425" algn="l"/>
                <a:tab pos="1654175" algn="l"/>
                <a:tab pos="2070100" algn="l"/>
                <a:tab pos="2482850" algn="l"/>
                <a:tab pos="2898775" algn="l"/>
                <a:tab pos="3311525" algn="l"/>
                <a:tab pos="3727450" algn="l"/>
                <a:tab pos="4140200" algn="l"/>
                <a:tab pos="4556125" algn="l"/>
                <a:tab pos="4968875" algn="l"/>
                <a:tab pos="5384800" algn="l"/>
                <a:tab pos="5797550" algn="l"/>
                <a:tab pos="6213475" algn="l"/>
                <a:tab pos="6629400" algn="l"/>
                <a:tab pos="7042150" algn="l"/>
                <a:tab pos="7454900" algn="l"/>
                <a:tab pos="7870825" algn="l"/>
                <a:tab pos="8283575" algn="l"/>
                <a:tab pos="8535988" algn="l"/>
              </a:tabLst>
              <a:defRPr>
                <a:solidFill>
                  <a:schemeClr val="tx1"/>
                </a:solidFill>
                <a:latin typeface="Calibri" panose="020F0502020204030204" pitchFamily="34" charset="0"/>
              </a:defRPr>
            </a:lvl4pPr>
            <a:lvl5pPr marL="2057400" indent="-228600" defTabSz="449263">
              <a:tabLst>
                <a:tab pos="0" algn="l"/>
                <a:tab pos="412750" algn="l"/>
                <a:tab pos="825500" algn="l"/>
                <a:tab pos="1241425" algn="l"/>
                <a:tab pos="1654175" algn="l"/>
                <a:tab pos="2070100" algn="l"/>
                <a:tab pos="2482850" algn="l"/>
                <a:tab pos="2898775" algn="l"/>
                <a:tab pos="3311525" algn="l"/>
                <a:tab pos="3727450" algn="l"/>
                <a:tab pos="4140200" algn="l"/>
                <a:tab pos="4556125" algn="l"/>
                <a:tab pos="4968875" algn="l"/>
                <a:tab pos="5384800" algn="l"/>
                <a:tab pos="5797550" algn="l"/>
                <a:tab pos="6213475" algn="l"/>
                <a:tab pos="6629400" algn="l"/>
                <a:tab pos="7042150" algn="l"/>
                <a:tab pos="7454900" algn="l"/>
                <a:tab pos="7870825" algn="l"/>
                <a:tab pos="8283575" algn="l"/>
                <a:tab pos="853598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12750" algn="l"/>
                <a:tab pos="825500" algn="l"/>
                <a:tab pos="1241425" algn="l"/>
                <a:tab pos="1654175" algn="l"/>
                <a:tab pos="2070100" algn="l"/>
                <a:tab pos="2482850" algn="l"/>
                <a:tab pos="2898775" algn="l"/>
                <a:tab pos="3311525" algn="l"/>
                <a:tab pos="3727450" algn="l"/>
                <a:tab pos="4140200" algn="l"/>
                <a:tab pos="4556125" algn="l"/>
                <a:tab pos="4968875" algn="l"/>
                <a:tab pos="5384800" algn="l"/>
                <a:tab pos="5797550" algn="l"/>
                <a:tab pos="6213475" algn="l"/>
                <a:tab pos="6629400" algn="l"/>
                <a:tab pos="7042150" algn="l"/>
                <a:tab pos="7454900" algn="l"/>
                <a:tab pos="7870825" algn="l"/>
                <a:tab pos="8283575" algn="l"/>
                <a:tab pos="853598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12750" algn="l"/>
                <a:tab pos="825500" algn="l"/>
                <a:tab pos="1241425" algn="l"/>
                <a:tab pos="1654175" algn="l"/>
                <a:tab pos="2070100" algn="l"/>
                <a:tab pos="2482850" algn="l"/>
                <a:tab pos="2898775" algn="l"/>
                <a:tab pos="3311525" algn="l"/>
                <a:tab pos="3727450" algn="l"/>
                <a:tab pos="4140200" algn="l"/>
                <a:tab pos="4556125" algn="l"/>
                <a:tab pos="4968875" algn="l"/>
                <a:tab pos="5384800" algn="l"/>
                <a:tab pos="5797550" algn="l"/>
                <a:tab pos="6213475" algn="l"/>
                <a:tab pos="6629400" algn="l"/>
                <a:tab pos="7042150" algn="l"/>
                <a:tab pos="7454900" algn="l"/>
                <a:tab pos="7870825" algn="l"/>
                <a:tab pos="8283575" algn="l"/>
                <a:tab pos="853598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12750" algn="l"/>
                <a:tab pos="825500" algn="l"/>
                <a:tab pos="1241425" algn="l"/>
                <a:tab pos="1654175" algn="l"/>
                <a:tab pos="2070100" algn="l"/>
                <a:tab pos="2482850" algn="l"/>
                <a:tab pos="2898775" algn="l"/>
                <a:tab pos="3311525" algn="l"/>
                <a:tab pos="3727450" algn="l"/>
                <a:tab pos="4140200" algn="l"/>
                <a:tab pos="4556125" algn="l"/>
                <a:tab pos="4968875" algn="l"/>
                <a:tab pos="5384800" algn="l"/>
                <a:tab pos="5797550" algn="l"/>
                <a:tab pos="6213475" algn="l"/>
                <a:tab pos="6629400" algn="l"/>
                <a:tab pos="7042150" algn="l"/>
                <a:tab pos="7454900" algn="l"/>
                <a:tab pos="7870825" algn="l"/>
                <a:tab pos="8283575" algn="l"/>
                <a:tab pos="853598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12750" algn="l"/>
                <a:tab pos="825500" algn="l"/>
                <a:tab pos="1241425" algn="l"/>
                <a:tab pos="1654175" algn="l"/>
                <a:tab pos="2070100" algn="l"/>
                <a:tab pos="2482850" algn="l"/>
                <a:tab pos="2898775" algn="l"/>
                <a:tab pos="3311525" algn="l"/>
                <a:tab pos="3727450" algn="l"/>
                <a:tab pos="4140200" algn="l"/>
                <a:tab pos="4556125" algn="l"/>
                <a:tab pos="4968875" algn="l"/>
                <a:tab pos="5384800" algn="l"/>
                <a:tab pos="5797550" algn="l"/>
                <a:tab pos="6213475" algn="l"/>
                <a:tab pos="6629400" algn="l"/>
                <a:tab pos="7042150" algn="l"/>
                <a:tab pos="7454900" algn="l"/>
                <a:tab pos="7870825" algn="l"/>
                <a:tab pos="8283575" algn="l"/>
                <a:tab pos="8535988" algn="l"/>
              </a:tabLst>
              <a:defRPr>
                <a:solidFill>
                  <a:schemeClr val="tx1"/>
                </a:solidFill>
                <a:latin typeface="Calibri" panose="020F0502020204030204" pitchFamily="34" charset="0"/>
              </a:defRPr>
            </a:lvl9pPr>
          </a:lstStyle>
          <a:p>
            <a:pPr algn="just" eaLnBrk="1">
              <a:lnSpc>
                <a:spcPct val="120000"/>
              </a:lnSpc>
            </a:pPr>
            <a:r>
              <a:rPr lang="en-US" altLang="ru-RU" sz="1200" dirty="0">
                <a:solidFill>
                  <a:srgbClr val="FFFFFF"/>
                </a:solidFill>
                <a:latin typeface="Arial" panose="020B0604020202020204" pitchFamily="34" charset="0"/>
                <a:cs typeface="Arial" panose="020B0604020202020204" pitchFamily="34" charset="0"/>
              </a:rPr>
              <a:t>	</a:t>
            </a:r>
            <a:r>
              <a:rPr lang="en-US" altLang="ru-RU" dirty="0">
                <a:solidFill>
                  <a:srgbClr val="FFFFFF"/>
                </a:solidFill>
                <a:latin typeface="Arial" panose="020B0604020202020204" pitchFamily="34" charset="0"/>
                <a:cs typeface="Arial" panose="020B0604020202020204" pitchFamily="34" charset="0"/>
              </a:rPr>
              <a:t>Theoretical research concentrated on the support of physics </a:t>
            </a:r>
            <a:r>
              <a:rPr lang="en-US" altLang="ru-RU" dirty="0" err="1">
                <a:solidFill>
                  <a:srgbClr val="FFFFFF"/>
                </a:solidFill>
                <a:latin typeface="Arial" panose="020B0604020202020204" pitchFamily="34" charset="0"/>
                <a:cs typeface="Arial" panose="020B0604020202020204" pitchFamily="34" charset="0"/>
              </a:rPr>
              <a:t>programme</a:t>
            </a:r>
            <a:r>
              <a:rPr lang="en-US" altLang="ru-RU" dirty="0">
                <a:solidFill>
                  <a:srgbClr val="FFFFFF"/>
                </a:solidFill>
                <a:latin typeface="Arial" panose="020B0604020202020204" pitchFamily="34" charset="0"/>
                <a:cs typeface="Arial" panose="020B0604020202020204" pitchFamily="34" charset="0"/>
              </a:rPr>
              <a:t> of major international collaborations with JINR’s participation (LHC, RHIC, FAIR, etc.) and of those at the JINR basic facilities, primarily, at </a:t>
            </a:r>
            <a:r>
              <a:rPr lang="en-US" altLang="ru-RU" b="1" dirty="0">
                <a:solidFill>
                  <a:srgbClr val="FFFFFF"/>
                </a:solidFill>
                <a:latin typeface="Arial" panose="020B0604020202020204" pitchFamily="34" charset="0"/>
                <a:cs typeface="Arial" panose="020B0604020202020204" pitchFamily="34" charset="0"/>
              </a:rPr>
              <a:t>NICA</a:t>
            </a:r>
            <a:r>
              <a:rPr lang="en-US" altLang="ru-RU" dirty="0">
                <a:solidFill>
                  <a:srgbClr val="FFFFFF"/>
                </a:solidFill>
                <a:latin typeface="Arial" panose="020B0604020202020204" pitchFamily="34" charset="0"/>
                <a:cs typeface="Arial" panose="020B0604020202020204" pitchFamily="34" charset="0"/>
              </a:rPr>
              <a:t>.</a:t>
            </a:r>
          </a:p>
          <a:p>
            <a:pPr algn="just" eaLnBrk="1">
              <a:lnSpc>
                <a:spcPct val="120000"/>
              </a:lnSpc>
            </a:pPr>
            <a:endParaRPr lang="en-US" altLang="ru-RU" dirty="0">
              <a:solidFill>
                <a:srgbClr val="FFFFFF"/>
              </a:solidFill>
              <a:latin typeface="Arial" panose="020B0604020202020204" pitchFamily="34" charset="0"/>
              <a:cs typeface="Arial" panose="020B0604020202020204" pitchFamily="34" charset="0"/>
            </a:endParaRPr>
          </a:p>
          <a:p>
            <a:pPr algn="just" eaLnBrk="1">
              <a:lnSpc>
                <a:spcPct val="120000"/>
              </a:lnSpc>
            </a:pPr>
            <a:r>
              <a:rPr lang="en-US" altLang="ru-RU" dirty="0">
                <a:solidFill>
                  <a:srgbClr val="FFFFFF"/>
                </a:solidFill>
                <a:latin typeface="Arial" panose="020B0604020202020204" pitchFamily="34" charset="0"/>
                <a:cs typeface="Arial" panose="020B0604020202020204" pitchFamily="34" charset="0"/>
              </a:rPr>
              <a:t>Major attention are paid to</a:t>
            </a:r>
          </a:p>
          <a:p>
            <a:pPr algn="just" eaLnBrk="1">
              <a:lnSpc>
                <a:spcPct val="120000"/>
              </a:lnSpc>
              <a:buClr>
                <a:srgbClr val="000000"/>
              </a:buClr>
              <a:buSzPct val="100000"/>
              <a:buFont typeface="Arial" panose="020B0604020202020204" pitchFamily="34" charset="0"/>
              <a:buChar char="-"/>
            </a:pPr>
            <a:r>
              <a:rPr lang="en-US" altLang="ru-RU" dirty="0">
                <a:solidFill>
                  <a:srgbClr val="FFFFFF"/>
                </a:solidFill>
                <a:latin typeface="Arial" panose="020B0604020202020204" pitchFamily="34" charset="0"/>
                <a:cs typeface="Arial" panose="020B0604020202020204" pitchFamily="34" charset="0"/>
              </a:rPr>
              <a:t>- the phenomenology of the SM, including studies of the Higgs boson,</a:t>
            </a:r>
          </a:p>
          <a:p>
            <a:pPr algn="just" eaLnBrk="1">
              <a:lnSpc>
                <a:spcPct val="120000"/>
              </a:lnSpc>
              <a:buClr>
                <a:srgbClr val="000000"/>
              </a:buClr>
              <a:buSzPct val="100000"/>
              <a:buFont typeface="Arial" panose="020B0604020202020204" pitchFamily="34" charset="0"/>
              <a:buChar char="-"/>
            </a:pPr>
            <a:r>
              <a:rPr lang="en-US" altLang="ru-RU" dirty="0">
                <a:solidFill>
                  <a:srgbClr val="FFFFFF"/>
                </a:solidFill>
                <a:latin typeface="Arial" panose="020B0604020202020204" pitchFamily="34" charset="0"/>
                <a:cs typeface="Arial" panose="020B0604020202020204" pitchFamily="34" charset="0"/>
              </a:rPr>
              <a:t>- searches for new physics beyond the SM,</a:t>
            </a:r>
          </a:p>
          <a:p>
            <a:pPr algn="just" eaLnBrk="1">
              <a:lnSpc>
                <a:spcPct val="120000"/>
              </a:lnSpc>
              <a:buClr>
                <a:srgbClr val="000000"/>
              </a:buClr>
              <a:buSzPct val="100000"/>
              <a:buFont typeface="Arial" panose="020B0604020202020204" pitchFamily="34" charset="0"/>
              <a:buChar char="-"/>
            </a:pPr>
            <a:r>
              <a:rPr lang="en-US" altLang="ru-RU" dirty="0">
                <a:solidFill>
                  <a:srgbClr val="FFFFFF"/>
                </a:solidFill>
                <a:latin typeface="Arial" panose="020B0604020202020204" pitchFamily="34" charset="0"/>
                <a:cs typeface="Arial" panose="020B0604020202020204" pitchFamily="34" charset="0"/>
              </a:rPr>
              <a:t>- neutrino physics,</a:t>
            </a:r>
          </a:p>
          <a:p>
            <a:pPr algn="just" eaLnBrk="1">
              <a:lnSpc>
                <a:spcPct val="120000"/>
              </a:lnSpc>
              <a:buClr>
                <a:srgbClr val="000000"/>
              </a:buClr>
              <a:buSzPct val="100000"/>
              <a:buFont typeface="Arial" panose="020B0604020202020204" pitchFamily="34" charset="0"/>
              <a:buChar char="-"/>
            </a:pPr>
            <a:r>
              <a:rPr lang="en-US" altLang="ru-RU" dirty="0">
                <a:solidFill>
                  <a:srgbClr val="FFFFFF"/>
                </a:solidFill>
                <a:latin typeface="Arial" panose="020B0604020202020204" pitchFamily="34" charset="0"/>
                <a:cs typeface="Arial" panose="020B0604020202020204" pitchFamily="34" charset="0"/>
              </a:rPr>
              <a:t>- hadron structure and spin physics,</a:t>
            </a:r>
          </a:p>
          <a:p>
            <a:pPr algn="just" eaLnBrk="1">
              <a:lnSpc>
                <a:spcPct val="120000"/>
              </a:lnSpc>
              <a:buClr>
                <a:srgbClr val="000000"/>
              </a:buClr>
              <a:buSzPct val="100000"/>
              <a:buFont typeface="Arial" panose="020B0604020202020204" pitchFamily="34" charset="0"/>
              <a:buChar char="-"/>
            </a:pPr>
            <a:r>
              <a:rPr lang="en-US" altLang="ru-RU" dirty="0">
                <a:solidFill>
                  <a:srgbClr val="FFFFFF"/>
                </a:solidFill>
                <a:latin typeface="Arial" panose="020B0604020202020204" pitchFamily="34" charset="0"/>
                <a:cs typeface="Arial" panose="020B0604020202020204" pitchFamily="34" charset="0"/>
              </a:rPr>
              <a:t>- phase transitions in hot and dense hadronic matter,</a:t>
            </a:r>
          </a:p>
          <a:p>
            <a:pPr algn="just" eaLnBrk="1">
              <a:lnSpc>
                <a:spcPct val="120000"/>
              </a:lnSpc>
              <a:buClr>
                <a:srgbClr val="000000"/>
              </a:buClr>
              <a:buSzPct val="100000"/>
              <a:buFont typeface="Arial" panose="020B0604020202020204" pitchFamily="34" charset="0"/>
              <a:buChar char="-"/>
            </a:pPr>
            <a:r>
              <a:rPr lang="en-US" altLang="ru-RU" dirty="0">
                <a:solidFill>
                  <a:srgbClr val="FFFFFF"/>
                </a:solidFill>
                <a:latin typeface="Arial" panose="020B0604020202020204" pitchFamily="34" charset="0"/>
                <a:cs typeface="Arial" panose="020B0604020202020204" pitchFamily="34" charset="0"/>
              </a:rPr>
              <a:t>- heavy flavor physics and hadron spectroscopy,</a:t>
            </a:r>
          </a:p>
          <a:p>
            <a:pPr algn="just" eaLnBrk="1">
              <a:lnSpc>
                <a:spcPct val="120000"/>
              </a:lnSpc>
              <a:buClr>
                <a:srgbClr val="000000"/>
              </a:buClr>
              <a:buSzPct val="100000"/>
              <a:buFont typeface="Arial" panose="020B0604020202020204" pitchFamily="34" charset="0"/>
              <a:buChar char="-"/>
            </a:pPr>
            <a:r>
              <a:rPr lang="en-US" altLang="ru-RU" dirty="0">
                <a:solidFill>
                  <a:srgbClr val="FFFFFF"/>
                </a:solidFill>
                <a:latin typeface="Arial" panose="020B0604020202020204" pitchFamily="34" charset="0"/>
                <a:cs typeface="Arial" panose="020B0604020202020204" pitchFamily="34" charset="0"/>
              </a:rPr>
              <a:t>- the dark matter problem, and</a:t>
            </a:r>
          </a:p>
          <a:p>
            <a:pPr algn="just" eaLnBrk="1">
              <a:lnSpc>
                <a:spcPct val="120000"/>
              </a:lnSpc>
              <a:buClr>
                <a:srgbClr val="000000"/>
              </a:buClr>
              <a:buSzPct val="100000"/>
              <a:buFont typeface="Arial" panose="020B0604020202020204" pitchFamily="34" charset="0"/>
              <a:buChar char="-"/>
            </a:pPr>
            <a:r>
              <a:rPr lang="en-US" altLang="ru-RU" dirty="0">
                <a:solidFill>
                  <a:srgbClr val="FFFFFF"/>
                </a:solidFill>
                <a:latin typeface="Arial" panose="020B0604020202020204" pitchFamily="34" charset="0"/>
                <a:cs typeface="Arial" panose="020B0604020202020204" pitchFamily="34" charset="0"/>
              </a:rPr>
              <a:t>- astrophysical aspects of elementary particle physics.</a:t>
            </a:r>
          </a:p>
          <a:p>
            <a:pPr algn="just" eaLnBrk="1">
              <a:lnSpc>
                <a:spcPct val="120000"/>
              </a:lnSpc>
            </a:pPr>
            <a:endParaRPr lang="en-US" altLang="ru-RU" dirty="0">
              <a:solidFill>
                <a:srgbClr val="FFFFFF"/>
              </a:solidFill>
              <a:latin typeface="Arial" panose="020B0604020202020204" pitchFamily="34" charset="0"/>
              <a:cs typeface="Arial" panose="020B0604020202020204" pitchFamily="34" charset="0"/>
            </a:endParaRPr>
          </a:p>
          <a:p>
            <a:pPr algn="just" eaLnBrk="1">
              <a:lnSpc>
                <a:spcPct val="120000"/>
              </a:lnSpc>
            </a:pPr>
            <a:r>
              <a:rPr lang="en-US" altLang="ru-RU" dirty="0">
                <a:solidFill>
                  <a:srgbClr val="FFFFFF"/>
                </a:solidFill>
                <a:latin typeface="Arial" panose="020B0604020202020204" pitchFamily="34" charset="0"/>
                <a:cs typeface="Arial" panose="020B0604020202020204" pitchFamily="34" charset="0"/>
              </a:rPr>
              <a:t>Investigations of high-energy collisions of heavy ions and polarized particles are performed in close connection with the BM@N, MPD and SPD projects at NICA.</a:t>
            </a:r>
          </a:p>
          <a:p>
            <a:pPr eaLnBrk="1">
              <a:lnSpc>
                <a:spcPct val="150000"/>
              </a:lnSpc>
            </a:pPr>
            <a:endParaRPr lang="ru-RU" altLang="ru-RU" dirty="0">
              <a:solidFill>
                <a:srgbClr val="FFFFFF"/>
              </a:solidFill>
              <a:latin typeface="Arial" panose="020B0604020202020204" pitchFamily="34" charset="0"/>
              <a:cs typeface="Arial" panose="020B0604020202020204" pitchFamily="34" charset="0"/>
            </a:endParaRPr>
          </a:p>
        </p:txBody>
      </p:sp>
      <p:sp>
        <p:nvSpPr>
          <p:cNvPr id="429060" name="Text Box 3">
            <a:extLst>
              <a:ext uri="{FF2B5EF4-FFF2-40B4-BE49-F238E27FC236}">
                <a16:creationId xmlns:a16="http://schemas.microsoft.com/office/drawing/2014/main" id="{BE58C987-4F9F-A942-A2A1-8A749D382DE2}"/>
              </a:ext>
            </a:extLst>
          </p:cNvPr>
          <p:cNvSpPr txBox="1">
            <a:spLocks noChangeArrowheads="1"/>
          </p:cNvSpPr>
          <p:nvPr/>
        </p:nvSpPr>
        <p:spPr bwMode="auto">
          <a:xfrm>
            <a:off x="942975" y="319088"/>
            <a:ext cx="7258050"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Ctr="1">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a:lnSpc>
                <a:spcPct val="150000"/>
              </a:lnSpc>
            </a:pPr>
            <a:r>
              <a:rPr lang="en-US" altLang="ru-RU" sz="2000" b="1" u="sng">
                <a:solidFill>
                  <a:srgbClr val="FFFFFF"/>
                </a:solidFill>
                <a:latin typeface="Arial" panose="020B0604020202020204" pitchFamily="34" charset="0"/>
                <a:cs typeface="Lucida Sans Unicode" panose="020B0602030504020204" pitchFamily="34" charset="0"/>
              </a:rPr>
              <a:t>BLTP Plan of research for 2017-2023</a:t>
            </a:r>
          </a:p>
        </p:txBody>
      </p:sp>
      <p:sp>
        <p:nvSpPr>
          <p:cNvPr id="429061" name="Text Box 4">
            <a:extLst>
              <a:ext uri="{FF2B5EF4-FFF2-40B4-BE49-F238E27FC236}">
                <a16:creationId xmlns:a16="http://schemas.microsoft.com/office/drawing/2014/main" id="{C901271C-728E-A34B-B813-E0D2A96D2F9E}"/>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r>
              <a:rPr lang="en-US" altLang="ru-RU" sz="1200">
                <a:solidFill>
                  <a:srgbClr val="FFFFFF"/>
                </a:solidFill>
                <a:latin typeface="Arial" panose="020B0604020202020204" pitchFamily="34" charset="0"/>
                <a:cs typeface="Lucida Sans Unicode" panose="020B0602030504020204" pitchFamily="34" charset="0"/>
              </a:rPr>
              <a:t>29</a:t>
            </a:r>
          </a:p>
        </p:txBody>
      </p:sp>
    </p:spTree>
  </p:cSld>
  <p:clrMapOvr>
    <a:masterClrMapping/>
  </p:clrMapOvr>
  <p:transition spd="slow"/>
</p:sld>
</file>

<file path=ppt/slides/slide3.xml><?xml version="1.0" encoding="utf-8"?>
<p:sld xmlns:a="http://schemas.openxmlformats.org/drawingml/2006/main" xmlns:r="http://schemas.openxmlformats.org/officeDocument/2006/relationships" xmlns:p="http://schemas.openxmlformats.org/presentationml/2006/main" showMasterSp="0">
  <p:cSld name="Slide3">
    <p:bg>
      <p:bgPr>
        <a:solidFill>
          <a:srgbClr val="F2F2F2"/>
        </a:solidFill>
        <a:effectLst/>
      </p:bgPr>
    </p:bg>
    <p:spTree>
      <p:nvGrpSpPr>
        <p:cNvPr id="1" name=""/>
        <p:cNvGrpSpPr/>
        <p:nvPr/>
      </p:nvGrpSpPr>
      <p:grpSpPr>
        <a:xfrm>
          <a:off x="0" y="0"/>
          <a:ext cx="0" cy="0"/>
          <a:chOff x="0" y="0"/>
          <a:chExt cx="0" cy="0"/>
        </a:xfrm>
      </p:grpSpPr>
      <p:sp>
        <p:nvSpPr>
          <p:cNvPr id="371714" name="Text Box 1">
            <a:extLst>
              <a:ext uri="{FF2B5EF4-FFF2-40B4-BE49-F238E27FC236}">
                <a16:creationId xmlns:a16="http://schemas.microsoft.com/office/drawing/2014/main" id="{94FFBECB-A4A0-0040-B0C2-58FC0A8C078C}"/>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fld id="{215FFF92-6560-704A-A348-D2BD3A5D8535}" type="slidenum">
              <a:rPr lang="ru-RU" altLang="ru-RU" sz="1200">
                <a:solidFill>
                  <a:srgbClr val="000000"/>
                </a:solidFill>
                <a:latin typeface="Arial" panose="020B0604020202020204" pitchFamily="34" charset="0"/>
                <a:cs typeface="Lucida Sans Unicode" panose="020B0602030504020204" pitchFamily="34" charset="0"/>
              </a:rPr>
              <a:pPr algn="ctr" eaLnBrk="1" hangingPunct="1"/>
              <a:t>3</a:t>
            </a:fld>
            <a:endParaRPr lang="ru-RU" altLang="ru-RU" sz="1200">
              <a:solidFill>
                <a:srgbClr val="000000"/>
              </a:solidFill>
              <a:latin typeface="Arial" panose="020B0604020202020204" pitchFamily="34" charset="0"/>
              <a:cs typeface="Lucida Sans Unicode" panose="020B0602030504020204" pitchFamily="34" charset="0"/>
            </a:endParaRPr>
          </a:p>
        </p:txBody>
      </p:sp>
      <p:sp>
        <p:nvSpPr>
          <p:cNvPr id="3" name="Rectangle 2">
            <a:extLst>
              <a:ext uri="{FF2B5EF4-FFF2-40B4-BE49-F238E27FC236}">
                <a16:creationId xmlns:a16="http://schemas.microsoft.com/office/drawing/2014/main" id="{F1674B11-0D31-5A4A-8461-7FCE0E857143}"/>
              </a:ext>
            </a:extLst>
          </p:cNvPr>
          <p:cNvSpPr/>
          <p:nvPr/>
        </p:nvSpPr>
        <p:spPr>
          <a:xfrm>
            <a:off x="457200" y="1674813"/>
            <a:ext cx="8382000" cy="1312862"/>
          </a:xfrm>
          <a:prstGeom prst="rect">
            <a:avLst/>
          </a:prstGeom>
          <a:noFill/>
          <a:ln>
            <a:noFill/>
            <a:prstDash val="solid"/>
          </a:ln>
        </p:spPr>
        <p:txBody>
          <a:bodyPr lIns="90004" tIns="46798" rIns="90004" bIns="46798">
            <a:spAutoFit/>
          </a:bodyPr>
          <a:lstStyle/>
          <a:p>
            <a:pPr marL="284158" indent="-284158" defTabSz="449263" eaLnBrk="1" fontAlgn="auto" hangingPunct="1">
              <a:spcBef>
                <a:spcPts val="0"/>
              </a:spcBef>
              <a:spcAft>
                <a:spcPts val="0"/>
              </a:spcAft>
              <a:buClr>
                <a:srgbClr val="C00000"/>
              </a:buClr>
              <a:buSzPct val="100000"/>
              <a:buFont typeface="Wingdings" pitchFamily="2"/>
              <a:buChar char=""/>
              <a:tabLst>
                <a:tab pos="284158" algn="l"/>
                <a:tab pos="731829" algn="l"/>
                <a:tab pos="1181092" algn="l"/>
                <a:tab pos="1630355" algn="l"/>
                <a:tab pos="2079618" algn="l"/>
                <a:tab pos="2528881" algn="l"/>
                <a:tab pos="2978144" algn="l"/>
                <a:tab pos="3427408" algn="l"/>
                <a:tab pos="3876671" algn="l"/>
                <a:tab pos="4325934" algn="l"/>
                <a:tab pos="4775197" algn="l"/>
                <a:tab pos="5224460" algn="l"/>
                <a:tab pos="5673723" algn="l"/>
                <a:tab pos="6122986" algn="l"/>
                <a:tab pos="6572249" algn="l"/>
                <a:tab pos="7021512" algn="l"/>
                <a:tab pos="7470765" algn="l"/>
                <a:tab pos="7920028" algn="l"/>
                <a:tab pos="8369291" algn="l"/>
                <a:tab pos="8818554" algn="l"/>
                <a:tab pos="9267817" algn="l"/>
              </a:tabLst>
              <a:defRPr sz="1800" b="0" i="0" u="none" strike="noStrike" kern="0" cap="none" spc="0" baseline="0">
                <a:solidFill>
                  <a:srgbClr val="000000"/>
                </a:solidFill>
                <a:uFillTx/>
              </a:defRPr>
            </a:pPr>
            <a:r>
              <a:rPr lang="en-US" sz="2000" i="1">
                <a:solidFill>
                  <a:srgbClr val="002060"/>
                </a:solidFill>
                <a:latin typeface="Comic Sans MS" pitchFamily="66"/>
                <a:cs typeface="Lucida Sans Unicode" pitchFamily="34"/>
              </a:rPr>
              <a:t>study of new states of the hot and dense baryonic matter</a:t>
            </a:r>
          </a:p>
          <a:p>
            <a:pPr marL="285750" indent="-284158" algn="r" defTabSz="449263" eaLnBrk="1" fontAlgn="auto" hangingPunct="1">
              <a:spcBef>
                <a:spcPts val="0"/>
              </a:spcBef>
              <a:spcAft>
                <a:spcPts val="0"/>
              </a:spcAft>
              <a:tabLst>
                <a:tab pos="284159" algn="l"/>
                <a:tab pos="731840" algn="l"/>
                <a:tab pos="1181103" algn="l"/>
                <a:tab pos="1630366" algn="l"/>
                <a:tab pos="2079629" algn="l"/>
                <a:tab pos="2528892" algn="l"/>
                <a:tab pos="2978145" algn="l"/>
                <a:tab pos="3427408" algn="l"/>
                <a:tab pos="3876671" algn="l"/>
                <a:tab pos="4325934" algn="l"/>
                <a:tab pos="4775197" algn="l"/>
                <a:tab pos="5224460" algn="l"/>
                <a:tab pos="5673723" algn="l"/>
                <a:tab pos="6122986" algn="l"/>
                <a:tab pos="6572250" algn="l"/>
                <a:tab pos="7021513" algn="l"/>
                <a:tab pos="7470776" algn="l"/>
                <a:tab pos="7920039" algn="l"/>
                <a:tab pos="8369302" algn="l"/>
                <a:tab pos="8818565" algn="l"/>
                <a:tab pos="9267828" algn="l"/>
              </a:tabLst>
              <a:defRPr sz="1800" b="0" i="0" u="none" strike="noStrike" kern="0" cap="none" spc="0" baseline="0">
                <a:solidFill>
                  <a:srgbClr val="000000"/>
                </a:solidFill>
                <a:uFillTx/>
              </a:defRPr>
            </a:pPr>
            <a:r>
              <a:rPr lang="en-US" sz="2000" i="1">
                <a:solidFill>
                  <a:srgbClr val="002060"/>
                </a:solidFill>
                <a:latin typeface="Comic Sans MS" pitchFamily="66"/>
                <a:cs typeface="Lucida Sans Unicode" pitchFamily="34"/>
              </a:rPr>
              <a:t>under extreme conditions of high temperatures and densities;</a:t>
            </a:r>
          </a:p>
          <a:p>
            <a:pPr marL="284158" indent="-284158" defTabSz="449263" eaLnBrk="1" fontAlgn="auto" hangingPunct="1">
              <a:spcBef>
                <a:spcPts val="0"/>
              </a:spcBef>
              <a:spcAft>
                <a:spcPts val="0"/>
              </a:spcAft>
              <a:buClr>
                <a:srgbClr val="C00000"/>
              </a:buClr>
              <a:buSzPct val="100000"/>
              <a:buFont typeface="Wingdings" pitchFamily="2"/>
              <a:buChar char=""/>
              <a:tabLst>
                <a:tab pos="284158" algn="l"/>
                <a:tab pos="731829" algn="l"/>
                <a:tab pos="1181092" algn="l"/>
                <a:tab pos="1630355" algn="l"/>
                <a:tab pos="2079618" algn="l"/>
                <a:tab pos="2528881" algn="l"/>
                <a:tab pos="2978144" algn="l"/>
                <a:tab pos="3427408" algn="l"/>
                <a:tab pos="3876671" algn="l"/>
                <a:tab pos="4325934" algn="l"/>
                <a:tab pos="4775197" algn="l"/>
                <a:tab pos="5224460" algn="l"/>
                <a:tab pos="5673723" algn="l"/>
                <a:tab pos="6122986" algn="l"/>
                <a:tab pos="6572249" algn="l"/>
                <a:tab pos="7021512" algn="l"/>
                <a:tab pos="7470765" algn="l"/>
                <a:tab pos="7920028" algn="l"/>
                <a:tab pos="8369291" algn="l"/>
                <a:tab pos="8818554" algn="l"/>
                <a:tab pos="9267817" algn="l"/>
              </a:tabLst>
              <a:defRPr sz="1800" b="0" i="0" u="none" strike="noStrike" kern="0" cap="none" spc="0" baseline="0">
                <a:solidFill>
                  <a:srgbClr val="000000"/>
                </a:solidFill>
                <a:uFillTx/>
              </a:defRPr>
            </a:pPr>
            <a:r>
              <a:rPr lang="en-US" sz="2000" i="1">
                <a:solidFill>
                  <a:srgbClr val="002060"/>
                </a:solidFill>
                <a:latin typeface="Comic Sans MS" pitchFamily="66"/>
                <a:cs typeface="Lucida Sans Unicode" pitchFamily="34"/>
              </a:rPr>
              <a:t>study of the nucleon spin structure and other polarization phenomena;</a:t>
            </a:r>
          </a:p>
        </p:txBody>
      </p:sp>
      <p:sp>
        <p:nvSpPr>
          <p:cNvPr id="371716" name="Rectangle 3">
            <a:extLst>
              <a:ext uri="{FF2B5EF4-FFF2-40B4-BE49-F238E27FC236}">
                <a16:creationId xmlns:a16="http://schemas.microsoft.com/office/drawing/2014/main" id="{1CAC80C4-85B3-5248-8CEC-CF57048CE69F}"/>
              </a:ext>
            </a:extLst>
          </p:cNvPr>
          <p:cNvSpPr>
            <a:spLocks noChangeArrowheads="1"/>
          </p:cNvSpPr>
          <p:nvPr/>
        </p:nvSpPr>
        <p:spPr bwMode="auto">
          <a:xfrm>
            <a:off x="304800" y="4652963"/>
            <a:ext cx="8458200" cy="1619250"/>
          </a:xfrm>
          <a:prstGeom prst="rect">
            <a:avLst/>
          </a:prstGeom>
          <a:solidFill>
            <a:srgbClr val="C2FFF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just" eaLnBrk="1" hangingPunct="1"/>
            <a:r>
              <a:rPr lang="en-US" altLang="ru-RU" sz="2000" b="1" i="1">
                <a:solidFill>
                  <a:srgbClr val="002060"/>
                </a:solidFill>
                <a:latin typeface="Arial" panose="020B0604020202020204" pitchFamily="34" charset="0"/>
                <a:ea typeface="MS PGothic" panose="020B0600070205080204" pitchFamily="34" charset="-128"/>
                <a:cs typeface="Lucida Sans Unicode" panose="020B0602030504020204" pitchFamily="34" charset="0"/>
              </a:rPr>
              <a:t>The research program is performed at the</a:t>
            </a:r>
          </a:p>
          <a:p>
            <a:pPr algn="just" eaLnBrk="1" hangingPunct="1"/>
            <a:r>
              <a:rPr lang="en-US" altLang="ru-RU" sz="2000" b="1" i="1">
                <a:solidFill>
                  <a:srgbClr val="C00000"/>
                </a:solidFill>
                <a:latin typeface="Arial" panose="020B0604020202020204" pitchFamily="34" charset="0"/>
                <a:ea typeface="MS PGothic" panose="020B0600070205080204" pitchFamily="34" charset="-128"/>
                <a:cs typeface="Lucida Sans Unicode" panose="020B0602030504020204" pitchFamily="34" charset="0"/>
              </a:rPr>
              <a:t>JINR accelerator complex </a:t>
            </a:r>
            <a:r>
              <a:rPr lang="en-US" altLang="ru-RU" sz="2000" b="1" i="1">
                <a:solidFill>
                  <a:srgbClr val="0070C0"/>
                </a:solidFill>
                <a:latin typeface="Arial" panose="020B0604020202020204" pitchFamily="34" charset="0"/>
                <a:ea typeface="MS PGothic" panose="020B0600070205080204" pitchFamily="34" charset="-128"/>
                <a:cs typeface="Lucida Sans Unicode" panose="020B0602030504020204" pitchFamily="34" charset="0"/>
              </a:rPr>
              <a:t>NICA (presently the Nuclotron)</a:t>
            </a:r>
            <a:r>
              <a:rPr lang="en-US" altLang="ru-RU" sz="2000" b="1" i="1">
                <a:solidFill>
                  <a:srgbClr val="002060"/>
                </a:solidFill>
                <a:latin typeface="Arial" panose="020B0604020202020204" pitchFamily="34" charset="0"/>
                <a:ea typeface="MS PGothic" panose="020B0600070205080204" pitchFamily="34" charset="-128"/>
                <a:cs typeface="Lucida Sans Unicode" panose="020B0602030504020204" pitchFamily="34" charset="0"/>
              </a:rPr>
              <a:t>,</a:t>
            </a:r>
          </a:p>
          <a:p>
            <a:pPr algn="just" eaLnBrk="1" hangingPunct="1"/>
            <a:r>
              <a:rPr lang="en-US" altLang="ru-RU" sz="2000" b="1" i="1">
                <a:solidFill>
                  <a:srgbClr val="002060"/>
                </a:solidFill>
                <a:latin typeface="Arial" panose="020B0604020202020204" pitchFamily="34" charset="0"/>
                <a:ea typeface="MS PGothic" panose="020B0600070205080204" pitchFamily="34" charset="-128"/>
                <a:cs typeface="Lucida Sans Unicode" panose="020B0602030504020204" pitchFamily="34" charset="0"/>
              </a:rPr>
              <a:t>and at other accelerator centers in those experiments where</a:t>
            </a:r>
          </a:p>
          <a:p>
            <a:pPr algn="just" eaLnBrk="1" hangingPunct="1"/>
            <a:r>
              <a:rPr lang="en-US" altLang="ru-RU" sz="2000" b="1" i="1">
                <a:solidFill>
                  <a:srgbClr val="002060"/>
                </a:solidFill>
                <a:latin typeface="Arial" panose="020B0604020202020204" pitchFamily="34" charset="0"/>
                <a:ea typeface="MS PGothic" panose="020B0600070205080204" pitchFamily="34" charset="-128"/>
                <a:cs typeface="Lucida Sans Unicode" panose="020B0602030504020204" pitchFamily="34" charset="0"/>
              </a:rPr>
              <a:t>               </a:t>
            </a:r>
            <a:r>
              <a:rPr lang="en-US" altLang="ru-RU" sz="2000" b="1" i="1">
                <a:solidFill>
                  <a:srgbClr val="C00000"/>
                </a:solidFill>
                <a:latin typeface="Arial" panose="020B0604020202020204" pitchFamily="34" charset="0"/>
                <a:ea typeface="MS PGothic" panose="020B0600070205080204" pitchFamily="34" charset="-128"/>
                <a:cs typeface="Lucida Sans Unicode" panose="020B0602030504020204" pitchFamily="34" charset="0"/>
              </a:rPr>
              <a:t>the contribution of JINR scientists is decisive or significant.</a:t>
            </a:r>
          </a:p>
        </p:txBody>
      </p:sp>
      <p:pic>
        <p:nvPicPr>
          <p:cNvPr id="371717" name="Picture 4">
            <a:extLst>
              <a:ext uri="{FF2B5EF4-FFF2-40B4-BE49-F238E27FC236}">
                <a16:creationId xmlns:a16="http://schemas.microsoft.com/office/drawing/2014/main" id="{310B4EBB-2C1E-EB4D-AB7F-2837E0962E3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30188"/>
            <a:ext cx="12192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5">
            <a:extLst>
              <a:ext uri="{FF2B5EF4-FFF2-40B4-BE49-F238E27FC236}">
                <a16:creationId xmlns:a16="http://schemas.microsoft.com/office/drawing/2014/main" id="{AE1CED16-A5D6-8340-AEC6-6D0D2397C853}"/>
              </a:ext>
            </a:extLst>
          </p:cNvPr>
          <p:cNvSpPr txBox="1"/>
          <p:nvPr/>
        </p:nvSpPr>
        <p:spPr>
          <a:xfrm>
            <a:off x="1258888" y="655638"/>
            <a:ext cx="7148512" cy="685800"/>
          </a:xfrm>
          <a:prstGeom prst="rect">
            <a:avLst/>
          </a:prstGeom>
          <a:solidFill>
            <a:srgbClr val="DBEEF4"/>
          </a:solidFill>
          <a:ln>
            <a:noFill/>
          </a:ln>
        </p:spPr>
        <p:txBody>
          <a:bodyPr lIns="90004" tIns="46798" rIns="90004" bIns="46798" anchor="ctr" anchorCtr="1"/>
          <a:lstStyle/>
          <a:p>
            <a:pPr marL="179386" algn="ctr" defTabSz="449263" eaLnBrk="1" fontAlgn="auto" hangingPunct="1">
              <a:spcBef>
                <a:spcPts val="1200"/>
              </a:spcBef>
              <a:spcAft>
                <a:spcPts val="1200"/>
              </a:spcAft>
              <a:tabLst>
                <a:tab pos="179386" algn="l"/>
                <a:tab pos="627057" algn="l"/>
                <a:tab pos="1076320" algn="l"/>
                <a:tab pos="1525583" algn="l"/>
                <a:tab pos="1974846" algn="l"/>
                <a:tab pos="2424109" algn="l"/>
                <a:tab pos="2873372" algn="l"/>
                <a:tab pos="3322636" algn="l"/>
                <a:tab pos="3771899" algn="l"/>
                <a:tab pos="4221162" algn="l"/>
                <a:tab pos="4670425" algn="l"/>
                <a:tab pos="5119688" algn="l"/>
                <a:tab pos="5568951" algn="l"/>
                <a:tab pos="6018214" algn="l"/>
                <a:tab pos="6467477" algn="l"/>
                <a:tab pos="6916740" algn="l"/>
                <a:tab pos="7365993" algn="l"/>
                <a:tab pos="7815256" algn="l"/>
                <a:tab pos="8264519" algn="l"/>
                <a:tab pos="8713782" algn="l"/>
                <a:tab pos="9163045" algn="l"/>
              </a:tabLst>
              <a:defRPr sz="1800" b="0" i="0" u="none" strike="noStrike" kern="0" cap="none" spc="0" baseline="0">
                <a:solidFill>
                  <a:srgbClr val="000000"/>
                </a:solidFill>
                <a:uFillTx/>
              </a:defRPr>
            </a:pPr>
            <a:r>
              <a:rPr lang="en-US" sz="2800" b="1">
                <a:solidFill>
                  <a:srgbClr val="002060"/>
                </a:solidFill>
                <a:effectLst>
                  <a:outerShdw dist="38096" dir="2700000">
                    <a:srgbClr val="000000"/>
                  </a:outerShdw>
                </a:effectLst>
                <a:latin typeface="Arial" pitchFamily="34"/>
                <a:cs typeface="Arial" pitchFamily="34"/>
              </a:rPr>
              <a:t>LHEP main research directions</a:t>
            </a:r>
          </a:p>
        </p:txBody>
      </p:sp>
      <p:sp>
        <p:nvSpPr>
          <p:cNvPr id="371719" name="Rectangle 6">
            <a:extLst>
              <a:ext uri="{FF2B5EF4-FFF2-40B4-BE49-F238E27FC236}">
                <a16:creationId xmlns:a16="http://schemas.microsoft.com/office/drawing/2014/main" id="{7F7BE107-1AEF-B94C-AF10-4FC81CC046DB}"/>
              </a:ext>
            </a:extLst>
          </p:cNvPr>
          <p:cNvSpPr>
            <a:spLocks noChangeArrowheads="1"/>
          </p:cNvSpPr>
          <p:nvPr/>
        </p:nvSpPr>
        <p:spPr bwMode="auto">
          <a:xfrm>
            <a:off x="457200" y="2708275"/>
            <a:ext cx="8458200" cy="152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eaLnBrk="1" hangingPunct="1"/>
            <a:endParaRPr lang="en-US" altLang="ru-RU" sz="2400">
              <a:solidFill>
                <a:srgbClr val="2D2DB9"/>
              </a:solidFill>
              <a:latin typeface="Comic Sans MS" panose="030F0902030302020204" pitchFamily="66" charset="0"/>
              <a:cs typeface="Lucida Sans Unicode" panose="020B0602030504020204" pitchFamily="34" charset="0"/>
            </a:endParaRPr>
          </a:p>
          <a:p>
            <a:pPr eaLnBrk="1" hangingPunct="1">
              <a:buClr>
                <a:srgbClr val="C00000"/>
              </a:buClr>
              <a:buSzPct val="100000"/>
              <a:buFont typeface="Wingdings" pitchFamily="2" charset="2"/>
              <a:buChar char=""/>
            </a:pPr>
            <a:r>
              <a:rPr lang="en-US" altLang="ru-RU" sz="2000" i="1">
                <a:solidFill>
                  <a:srgbClr val="002060"/>
                </a:solidFill>
                <a:latin typeface="Comic Sans MS" panose="030F0902030302020204" pitchFamily="66" charset="0"/>
                <a:cs typeface="Lucida Sans Unicode" panose="020B0602030504020204" pitchFamily="34" charset="0"/>
              </a:rPr>
              <a:t>the SM precision checks and search for new physics beyond the SM, study of CP-violation mechanisms</a:t>
            </a:r>
            <a:r>
              <a:rPr lang="en-US" altLang="ru-RU" sz="2000" b="1" i="1">
                <a:solidFill>
                  <a:srgbClr val="002060"/>
                </a:solidFill>
                <a:latin typeface="Comic Sans MS" panose="030F0902030302020204" pitchFamily="66" charset="0"/>
                <a:cs typeface="Lucida Sans Unicode" panose="020B0602030504020204" pitchFamily="34" charset="0"/>
              </a:rPr>
              <a:t>;</a:t>
            </a:r>
          </a:p>
          <a:p>
            <a:pPr eaLnBrk="1" hangingPunct="1">
              <a:lnSpc>
                <a:spcPct val="150000"/>
              </a:lnSpc>
              <a:buClr>
                <a:srgbClr val="C00000"/>
              </a:buClr>
              <a:buSzPct val="100000"/>
              <a:buFont typeface="Wingdings" pitchFamily="2" charset="2"/>
              <a:buChar char=""/>
            </a:pPr>
            <a:r>
              <a:rPr lang="en-US" altLang="ru-RU" sz="2000" i="1">
                <a:solidFill>
                  <a:srgbClr val="002060"/>
                </a:solidFill>
                <a:latin typeface="Comic Sans MS" panose="030F0902030302020204" pitchFamily="66" charset="0"/>
                <a:cs typeface="Lucida Sans Unicode" panose="020B0602030504020204" pitchFamily="34" charset="0"/>
              </a:rPr>
              <a:t>accelerator physics and technology.</a:t>
            </a:r>
          </a:p>
        </p:txBody>
      </p:sp>
    </p:spTree>
  </p:cSld>
  <p:clrMapOvr>
    <a:masterClrMapping/>
  </p:clrMapOvr>
  <p:transition spd="slow"/>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0" y="0"/>
            <a:ext cx="2857488" cy="369332"/>
          </a:xfrm>
          <a:prstGeom prst="rect">
            <a:avLst/>
          </a:prstGeom>
          <a:solidFill>
            <a:schemeClr val="accent6">
              <a:lumMod val="60000"/>
              <a:lumOff val="40000"/>
            </a:schemeClr>
          </a:solidFill>
        </p:spPr>
        <p:txBody>
          <a:bodyPr wrap="square" rtlCol="0">
            <a:spAutoFit/>
          </a:bodyPr>
          <a:lstStyle/>
          <a:p>
            <a:pPr algn="ctr"/>
            <a:r>
              <a:rPr lang="en-US" b="1" dirty="0"/>
              <a:t>THEORETICAL PHYSICS</a:t>
            </a:r>
            <a:endParaRPr lang="ru-RU" b="1" dirty="0"/>
          </a:p>
        </p:txBody>
      </p:sp>
      <p:sp>
        <p:nvSpPr>
          <p:cNvPr id="5" name="TextBox 4"/>
          <p:cNvSpPr txBox="1"/>
          <p:nvPr/>
        </p:nvSpPr>
        <p:spPr>
          <a:xfrm>
            <a:off x="785786" y="571480"/>
            <a:ext cx="7500990" cy="707886"/>
          </a:xfrm>
          <a:prstGeom prst="rect">
            <a:avLst/>
          </a:prstGeom>
          <a:noFill/>
        </p:spPr>
        <p:txBody>
          <a:bodyPr wrap="square" rtlCol="0">
            <a:spAutoFit/>
          </a:bodyPr>
          <a:lstStyle/>
          <a:p>
            <a:pPr algn="ctr"/>
            <a:r>
              <a:rPr lang="en-US" sz="2000" b="1" dirty="0" err="1"/>
              <a:t>Ab</a:t>
            </a:r>
            <a:r>
              <a:rPr lang="en-US" sz="2000" b="1" dirty="0"/>
              <a:t> initio calculation of the W-exchange contribution to </a:t>
            </a:r>
            <a:r>
              <a:rPr lang="en-US" sz="2000" b="1" dirty="0" err="1"/>
              <a:t>nonleptonic</a:t>
            </a:r>
            <a:r>
              <a:rPr lang="en-US" sz="2000" b="1" dirty="0"/>
              <a:t> decays of double charm baryons</a:t>
            </a:r>
            <a:endParaRPr lang="ru-RU" sz="2000" b="1" dirty="0"/>
          </a:p>
        </p:txBody>
      </p:sp>
      <p:sp>
        <p:nvSpPr>
          <p:cNvPr id="6" name="TextBox 5"/>
          <p:cNvSpPr txBox="1"/>
          <p:nvPr/>
        </p:nvSpPr>
        <p:spPr>
          <a:xfrm>
            <a:off x="357158" y="1308730"/>
            <a:ext cx="8429684" cy="1477328"/>
          </a:xfrm>
          <a:prstGeom prst="rect">
            <a:avLst/>
          </a:prstGeom>
          <a:solidFill>
            <a:schemeClr val="accent1">
              <a:lumMod val="20000"/>
              <a:lumOff val="80000"/>
            </a:schemeClr>
          </a:solidFill>
          <a:ln w="12700">
            <a:solidFill>
              <a:schemeClr val="accent1">
                <a:lumMod val="60000"/>
                <a:lumOff val="40000"/>
              </a:schemeClr>
            </a:solidFill>
          </a:ln>
        </p:spPr>
        <p:txBody>
          <a:bodyPr wrap="square" rtlCol="0">
            <a:spAutoFit/>
          </a:bodyPr>
          <a:lstStyle/>
          <a:p>
            <a:pPr algn="just"/>
            <a:r>
              <a:rPr lang="en-US" dirty="0"/>
              <a:t>For the first time </a:t>
            </a:r>
            <a:r>
              <a:rPr lang="en-US" dirty="0" err="1"/>
              <a:t>ab</a:t>
            </a:r>
            <a:r>
              <a:rPr lang="en-US" dirty="0"/>
              <a:t> initio three-loop quark model calculation of the </a:t>
            </a:r>
            <a:r>
              <a:rPr lang="en-US" i="1" dirty="0"/>
              <a:t>W</a:t>
            </a:r>
            <a:r>
              <a:rPr lang="en-US" dirty="0"/>
              <a:t>-exchange contribution to the </a:t>
            </a:r>
            <a:r>
              <a:rPr lang="en-US" dirty="0" err="1"/>
              <a:t>nonleptonic</a:t>
            </a:r>
            <a:r>
              <a:rPr lang="en-US" dirty="0"/>
              <a:t> two-body decays of baryons was made. The </a:t>
            </a:r>
            <a:r>
              <a:rPr lang="en-US" i="1" dirty="0"/>
              <a:t>W</a:t>
            </a:r>
            <a:r>
              <a:rPr lang="en-US" dirty="0"/>
              <a:t>-exchange contributions appear in addition to the </a:t>
            </a:r>
            <a:r>
              <a:rPr lang="en-US" dirty="0" err="1"/>
              <a:t>factorizable</a:t>
            </a:r>
            <a:r>
              <a:rPr lang="en-US" dirty="0"/>
              <a:t> tree graph contributions and are not suppressed in general. We make use of the covariant confined quark model previously developed by us to calculate the tree graph as well as the </a:t>
            </a:r>
            <a:r>
              <a:rPr lang="en-US" i="1" dirty="0"/>
              <a:t>W</a:t>
            </a:r>
            <a:r>
              <a:rPr lang="en-US" dirty="0"/>
              <a:t>-exchange.</a:t>
            </a:r>
            <a:endParaRPr lang="ru-RU" dirty="0"/>
          </a:p>
        </p:txBody>
      </p:sp>
      <p:sp>
        <p:nvSpPr>
          <p:cNvPr id="7" name="TextBox 6"/>
          <p:cNvSpPr txBox="1"/>
          <p:nvPr/>
        </p:nvSpPr>
        <p:spPr>
          <a:xfrm>
            <a:off x="3000364" y="0"/>
            <a:ext cx="6000792" cy="584775"/>
          </a:xfrm>
          <a:prstGeom prst="rect">
            <a:avLst/>
          </a:prstGeom>
          <a:noFill/>
        </p:spPr>
        <p:txBody>
          <a:bodyPr wrap="square" rtlCol="0">
            <a:spAutoFit/>
          </a:bodyPr>
          <a:lstStyle/>
          <a:p>
            <a:pPr algn="r"/>
            <a:r>
              <a:rPr lang="en-US" sz="1600" i="1" dirty="0"/>
              <a:t>T. </a:t>
            </a:r>
            <a:r>
              <a:rPr lang="en-US" sz="1600" i="1" dirty="0" err="1"/>
              <a:t>Gutsche</a:t>
            </a:r>
            <a:r>
              <a:rPr lang="en-US" sz="1600" i="1" dirty="0"/>
              <a:t>, M. A. </a:t>
            </a:r>
            <a:r>
              <a:rPr lang="en-US" sz="1600" i="1" dirty="0" err="1"/>
              <a:t>Ivanov</a:t>
            </a:r>
            <a:r>
              <a:rPr lang="en-US" sz="1600" i="1" dirty="0"/>
              <a:t>, J.G. K</a:t>
            </a:r>
            <a:r>
              <a:rPr lang="ru-RU" sz="1600" i="1" dirty="0" err="1"/>
              <a:t>ӧ</a:t>
            </a:r>
            <a:r>
              <a:rPr lang="en-US" sz="1600" i="1" dirty="0" err="1"/>
              <a:t>rner</a:t>
            </a:r>
            <a:r>
              <a:rPr lang="en-US" sz="1600" i="1" dirty="0"/>
              <a:t>, V.E. </a:t>
            </a:r>
            <a:r>
              <a:rPr lang="en-US" sz="1600" i="1" dirty="0" err="1"/>
              <a:t>Lyubovitskij</a:t>
            </a:r>
            <a:r>
              <a:rPr lang="en-US" sz="1600" i="1" dirty="0"/>
              <a:t>, Z. </a:t>
            </a:r>
            <a:r>
              <a:rPr lang="en-US" sz="1600" i="1" dirty="0" err="1"/>
              <a:t>Tyulemissov</a:t>
            </a:r>
            <a:r>
              <a:rPr lang="en-US" sz="1600" i="1" dirty="0"/>
              <a:t>, Phys. Rev. D 99, 056013 (2019)</a:t>
            </a:r>
            <a:endParaRPr lang="ru-RU" sz="1600" i="1" dirty="0"/>
          </a:p>
        </p:txBody>
      </p:sp>
      <p:pic>
        <p:nvPicPr>
          <p:cNvPr id="1026" name="Picture 2"/>
          <p:cNvPicPr>
            <a:picLocks noChangeAspect="1" noChangeArrowheads="1"/>
          </p:cNvPicPr>
          <p:nvPr/>
        </p:nvPicPr>
        <p:blipFill>
          <a:blip r:embed="rId3"/>
          <a:srcRect/>
          <a:stretch>
            <a:fillRect/>
          </a:stretch>
        </p:blipFill>
        <p:spPr bwMode="auto">
          <a:xfrm>
            <a:off x="0" y="3714752"/>
            <a:ext cx="4572000" cy="3015746"/>
          </a:xfrm>
          <a:prstGeom prst="rect">
            <a:avLst/>
          </a:prstGeom>
          <a:noFill/>
          <a:ln w="9525">
            <a:noFill/>
            <a:miter lim="800000"/>
            <a:headEnd/>
            <a:tailEnd/>
          </a:ln>
          <a:effectLst/>
        </p:spPr>
      </p:pic>
      <p:pic>
        <p:nvPicPr>
          <p:cNvPr id="1027" name="Picture 3"/>
          <p:cNvPicPr>
            <a:picLocks noChangeAspect="1" noChangeArrowheads="1"/>
          </p:cNvPicPr>
          <p:nvPr/>
        </p:nvPicPr>
        <p:blipFill>
          <a:blip r:embed="rId4"/>
          <a:srcRect/>
          <a:stretch>
            <a:fillRect/>
          </a:stretch>
        </p:blipFill>
        <p:spPr bwMode="auto">
          <a:xfrm>
            <a:off x="4714876" y="3071810"/>
            <a:ext cx="4429124" cy="3675140"/>
          </a:xfrm>
          <a:prstGeom prst="rect">
            <a:avLst/>
          </a:prstGeom>
          <a:noFill/>
          <a:ln w="9525">
            <a:noFill/>
            <a:miter lim="800000"/>
            <a:headEnd/>
            <a:tailEnd/>
          </a:ln>
          <a:effectLst/>
        </p:spPr>
      </p:pic>
      <p:sp>
        <p:nvSpPr>
          <p:cNvPr id="10" name="TextBox 9"/>
          <p:cNvSpPr txBox="1"/>
          <p:nvPr/>
        </p:nvSpPr>
        <p:spPr>
          <a:xfrm>
            <a:off x="0" y="3214686"/>
            <a:ext cx="5357818" cy="461665"/>
          </a:xfrm>
          <a:prstGeom prst="rect">
            <a:avLst/>
          </a:prstGeom>
          <a:noFill/>
        </p:spPr>
        <p:txBody>
          <a:bodyPr wrap="square" rtlCol="0">
            <a:spAutoFit/>
          </a:bodyPr>
          <a:lstStyle/>
          <a:p>
            <a:r>
              <a:rPr lang="en-US" sz="1200" b="1" dirty="0"/>
              <a:t>Two-body weak decays of baryons have </a:t>
            </a:r>
            <a:r>
              <a:rPr lang="en-US" sz="1200" b="1" dirty="0" err="1"/>
              <a:t>ve</a:t>
            </a:r>
            <a:r>
              <a:rPr lang="en-US" sz="1200" b="1" dirty="0"/>
              <a:t> </a:t>
            </a:r>
            <a:r>
              <a:rPr lang="en-US" sz="1200" b="1" dirty="0" err="1"/>
              <a:t>dierent</a:t>
            </a:r>
            <a:r>
              <a:rPr lang="en-US" sz="1200" b="1" dirty="0"/>
              <a:t> quark topologies.</a:t>
            </a:r>
          </a:p>
          <a:p>
            <a:r>
              <a:rPr lang="en-US" sz="1200" b="1" dirty="0"/>
              <a:t>The decays were considered that belong to the same topological class:</a:t>
            </a:r>
            <a:endParaRPr lang="ru-RU" sz="1200" b="1" dirty="0"/>
          </a:p>
        </p:txBody>
      </p:sp>
    </p:spTree>
    <p:extLst>
      <p:ext uri="{BB962C8B-B14F-4D97-AF65-F5344CB8AC3E}">
        <p14:creationId xmlns:p14="http://schemas.microsoft.com/office/powerpoint/2010/main" val="356134762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0" y="0"/>
            <a:ext cx="2857488" cy="369332"/>
          </a:xfrm>
          <a:prstGeom prst="rect">
            <a:avLst/>
          </a:prstGeom>
          <a:solidFill>
            <a:schemeClr val="accent6">
              <a:lumMod val="60000"/>
              <a:lumOff val="40000"/>
            </a:schemeClr>
          </a:solidFill>
        </p:spPr>
        <p:txBody>
          <a:bodyPr wrap="square" rtlCol="0">
            <a:spAutoFit/>
          </a:bodyPr>
          <a:lstStyle/>
          <a:p>
            <a:pPr algn="ctr"/>
            <a:r>
              <a:rPr lang="en-US" b="1" dirty="0"/>
              <a:t>THEORETICAL PHYSICS</a:t>
            </a:r>
            <a:endParaRPr lang="ru-RU" b="1" dirty="0"/>
          </a:p>
        </p:txBody>
      </p:sp>
      <p:sp>
        <p:nvSpPr>
          <p:cNvPr id="9" name="TextBox 8"/>
          <p:cNvSpPr txBox="1"/>
          <p:nvPr/>
        </p:nvSpPr>
        <p:spPr>
          <a:xfrm>
            <a:off x="3071802" y="0"/>
            <a:ext cx="6072198" cy="338554"/>
          </a:xfrm>
          <a:prstGeom prst="rect">
            <a:avLst/>
          </a:prstGeom>
          <a:noFill/>
        </p:spPr>
        <p:txBody>
          <a:bodyPr wrap="square" rtlCol="0">
            <a:spAutoFit/>
          </a:bodyPr>
          <a:lstStyle/>
          <a:p>
            <a:pPr algn="r"/>
            <a:r>
              <a:rPr lang="ru-RU" sz="1600" i="1" dirty="0"/>
              <a:t>K.A. </a:t>
            </a:r>
            <a:r>
              <a:rPr lang="ru-RU" sz="1600" i="1" dirty="0" err="1"/>
              <a:t>Maslov</a:t>
            </a:r>
            <a:r>
              <a:rPr lang="ru-RU" sz="1600" i="1" dirty="0"/>
              <a:t> </a:t>
            </a:r>
            <a:r>
              <a:rPr lang="ru-RU" sz="1600" i="1" dirty="0" err="1"/>
              <a:t>and</a:t>
            </a:r>
            <a:r>
              <a:rPr lang="ru-RU" sz="1600" i="1" dirty="0"/>
              <a:t> D.N. </a:t>
            </a:r>
            <a:r>
              <a:rPr lang="ru-RU" sz="1600" i="1" dirty="0" err="1"/>
              <a:t>Voskresensky</a:t>
            </a:r>
            <a:r>
              <a:rPr lang="ru-RU" sz="1600" i="1" dirty="0"/>
              <a:t>, </a:t>
            </a:r>
            <a:r>
              <a:rPr lang="ru-RU" sz="1600" i="1" dirty="0" err="1"/>
              <a:t>Eur</a:t>
            </a:r>
            <a:r>
              <a:rPr lang="ru-RU" sz="1600" i="1" dirty="0"/>
              <a:t>. </a:t>
            </a:r>
            <a:r>
              <a:rPr lang="ru-RU" sz="1600" i="1" dirty="0" err="1"/>
              <a:t>Phys</a:t>
            </a:r>
            <a:r>
              <a:rPr lang="ru-RU" sz="1600" i="1" dirty="0"/>
              <a:t>. J. A55, </a:t>
            </a:r>
            <a:r>
              <a:rPr lang="ru-RU" sz="1600" i="1" dirty="0" err="1"/>
              <a:t>no</a:t>
            </a:r>
            <a:r>
              <a:rPr lang="ru-RU" sz="1600" i="1" dirty="0"/>
              <a:t>. 6, 100 (2019)</a:t>
            </a:r>
          </a:p>
        </p:txBody>
      </p:sp>
      <p:sp>
        <p:nvSpPr>
          <p:cNvPr id="11" name="TextBox 10"/>
          <p:cNvSpPr txBox="1"/>
          <p:nvPr/>
        </p:nvSpPr>
        <p:spPr>
          <a:xfrm>
            <a:off x="428596" y="435098"/>
            <a:ext cx="8286808" cy="707886"/>
          </a:xfrm>
          <a:prstGeom prst="rect">
            <a:avLst/>
          </a:prstGeom>
          <a:noFill/>
        </p:spPr>
        <p:txBody>
          <a:bodyPr wrap="square" rtlCol="0">
            <a:spAutoFit/>
          </a:bodyPr>
          <a:lstStyle/>
          <a:p>
            <a:pPr algn="ctr"/>
            <a:r>
              <a:rPr lang="ru-RU" sz="2000" b="1" dirty="0"/>
              <a:t>RMF </a:t>
            </a:r>
            <a:r>
              <a:rPr lang="ru-RU" sz="2000" b="1" dirty="0" err="1"/>
              <a:t>models</a:t>
            </a:r>
            <a:r>
              <a:rPr lang="ru-RU" sz="2000" b="1" dirty="0"/>
              <a:t> </a:t>
            </a:r>
            <a:r>
              <a:rPr lang="ru-RU" sz="2000" b="1" dirty="0" err="1"/>
              <a:t>with</a:t>
            </a:r>
            <a:r>
              <a:rPr lang="ru-RU" sz="2000" b="1" dirty="0"/>
              <a:t> </a:t>
            </a:r>
            <a:r>
              <a:rPr lang="ru-RU" sz="2000" b="1" dirty="0" err="1"/>
              <a:t>sigma-scaled</a:t>
            </a:r>
            <a:r>
              <a:rPr lang="ru-RU" sz="2000" b="1" dirty="0"/>
              <a:t> </a:t>
            </a:r>
            <a:r>
              <a:rPr lang="ru-RU" sz="2000" b="1" dirty="0" err="1"/>
              <a:t>hadron</a:t>
            </a:r>
            <a:r>
              <a:rPr lang="ru-RU" sz="2000" b="1" dirty="0"/>
              <a:t> </a:t>
            </a:r>
            <a:r>
              <a:rPr lang="ru-RU" sz="2000" b="1" dirty="0" err="1"/>
              <a:t>masses</a:t>
            </a:r>
            <a:r>
              <a:rPr lang="ru-RU" sz="2000" b="1" dirty="0"/>
              <a:t> </a:t>
            </a:r>
            <a:r>
              <a:rPr lang="ru-RU" sz="2000" b="1" dirty="0" err="1"/>
              <a:t>and</a:t>
            </a:r>
            <a:r>
              <a:rPr lang="ru-RU" sz="2000" b="1" dirty="0"/>
              <a:t> </a:t>
            </a:r>
            <a:r>
              <a:rPr lang="ru-RU" sz="2000" b="1" dirty="0" err="1"/>
              <a:t>couplings</a:t>
            </a:r>
            <a:r>
              <a:rPr lang="ru-RU" sz="2000" b="1" dirty="0"/>
              <a:t> </a:t>
            </a:r>
            <a:r>
              <a:rPr lang="ru-RU" sz="2000" b="1" dirty="0" err="1"/>
              <a:t>for</a:t>
            </a:r>
            <a:r>
              <a:rPr lang="ru-RU" sz="2000" b="1" dirty="0"/>
              <a:t> the </a:t>
            </a:r>
            <a:r>
              <a:rPr lang="ru-RU" sz="2000" b="1" dirty="0" err="1"/>
              <a:t>description</a:t>
            </a:r>
            <a:r>
              <a:rPr lang="ru-RU" sz="2000" b="1" dirty="0"/>
              <a:t> </a:t>
            </a:r>
            <a:r>
              <a:rPr lang="ru-RU" sz="2000" b="1" dirty="0" err="1"/>
              <a:t>of</a:t>
            </a:r>
            <a:r>
              <a:rPr lang="ru-RU" sz="2000" b="1" dirty="0"/>
              <a:t> </a:t>
            </a:r>
            <a:r>
              <a:rPr lang="ru-RU" sz="2000" b="1" dirty="0" err="1"/>
              <a:t>heavy-ion</a:t>
            </a:r>
            <a:r>
              <a:rPr lang="ru-RU" sz="2000" b="1" dirty="0"/>
              <a:t> </a:t>
            </a:r>
            <a:r>
              <a:rPr lang="ru-RU" sz="2000" b="1" dirty="0" err="1"/>
              <a:t>collisions</a:t>
            </a:r>
            <a:r>
              <a:rPr lang="ru-RU" sz="2000" b="1" dirty="0"/>
              <a:t> </a:t>
            </a:r>
            <a:r>
              <a:rPr lang="ru-RU" sz="2000" b="1" dirty="0" err="1"/>
              <a:t>below</a:t>
            </a:r>
            <a:r>
              <a:rPr lang="ru-RU" sz="2000" b="1" dirty="0"/>
              <a:t> 2 A </a:t>
            </a:r>
            <a:r>
              <a:rPr lang="ru-RU" sz="2000" b="1" dirty="0" err="1"/>
              <a:t>GeV</a:t>
            </a:r>
            <a:endParaRPr lang="ru-RU" sz="2000" b="1" dirty="0"/>
          </a:p>
        </p:txBody>
      </p:sp>
      <p:sp>
        <p:nvSpPr>
          <p:cNvPr id="12" name="TextBox 11"/>
          <p:cNvSpPr txBox="1"/>
          <p:nvPr/>
        </p:nvSpPr>
        <p:spPr>
          <a:xfrm>
            <a:off x="142844" y="1142984"/>
            <a:ext cx="8858312" cy="2308324"/>
          </a:xfrm>
          <a:prstGeom prst="rect">
            <a:avLst/>
          </a:prstGeom>
          <a:solidFill>
            <a:schemeClr val="accent1">
              <a:lumMod val="20000"/>
              <a:lumOff val="80000"/>
            </a:schemeClr>
          </a:solidFill>
          <a:ln w="12700">
            <a:solidFill>
              <a:schemeClr val="accent1">
                <a:lumMod val="60000"/>
                <a:lumOff val="40000"/>
              </a:schemeClr>
            </a:solidFill>
          </a:ln>
        </p:spPr>
        <p:txBody>
          <a:bodyPr wrap="square" rtlCol="0">
            <a:spAutoFit/>
          </a:bodyPr>
          <a:lstStyle/>
          <a:p>
            <a:pPr algn="just"/>
            <a:r>
              <a:rPr lang="ru-RU" dirty="0"/>
              <a:t>Within </a:t>
            </a:r>
            <a:r>
              <a:rPr lang="ru-RU" dirty="0" err="1"/>
              <a:t>relativistic</a:t>
            </a:r>
            <a:r>
              <a:rPr lang="ru-RU" dirty="0"/>
              <a:t> </a:t>
            </a:r>
            <a:r>
              <a:rPr lang="ru-RU" dirty="0" err="1"/>
              <a:t>mean-field</a:t>
            </a:r>
            <a:r>
              <a:rPr lang="ru-RU" dirty="0"/>
              <a:t> </a:t>
            </a:r>
            <a:r>
              <a:rPr lang="ru-RU" dirty="0" err="1"/>
              <a:t>models</a:t>
            </a:r>
            <a:r>
              <a:rPr lang="ru-RU" dirty="0"/>
              <a:t> </a:t>
            </a:r>
            <a:r>
              <a:rPr lang="ru-RU" dirty="0" err="1"/>
              <a:t>with</a:t>
            </a:r>
            <a:r>
              <a:rPr lang="ru-RU" dirty="0"/>
              <a:t> </a:t>
            </a:r>
            <a:r>
              <a:rPr lang="ru-RU" dirty="0" err="1"/>
              <a:t>effective</a:t>
            </a:r>
            <a:r>
              <a:rPr lang="ru-RU" dirty="0"/>
              <a:t> </a:t>
            </a:r>
            <a:r>
              <a:rPr lang="ru-RU" dirty="0" err="1"/>
              <a:t>hadron</a:t>
            </a:r>
            <a:r>
              <a:rPr lang="ru-RU" dirty="0"/>
              <a:t> </a:t>
            </a:r>
            <a:r>
              <a:rPr lang="ru-RU" dirty="0" err="1"/>
              <a:t>masses</a:t>
            </a:r>
            <a:r>
              <a:rPr lang="ru-RU" dirty="0"/>
              <a:t> </a:t>
            </a:r>
            <a:r>
              <a:rPr lang="ru-RU" dirty="0" err="1"/>
              <a:t>and</a:t>
            </a:r>
            <a:r>
              <a:rPr lang="ru-RU" dirty="0"/>
              <a:t> </a:t>
            </a:r>
            <a:r>
              <a:rPr lang="ru-RU" dirty="0" err="1"/>
              <a:t>couplings</a:t>
            </a:r>
            <a:r>
              <a:rPr lang="ru-RU" dirty="0"/>
              <a:t> </a:t>
            </a:r>
            <a:r>
              <a:rPr lang="ru-RU" dirty="0" err="1"/>
              <a:t>dependent</a:t>
            </a:r>
            <a:r>
              <a:rPr lang="ru-RU" dirty="0"/>
              <a:t> </a:t>
            </a:r>
            <a:r>
              <a:rPr lang="ru-RU" dirty="0" err="1"/>
              <a:t>on</a:t>
            </a:r>
            <a:r>
              <a:rPr lang="ru-RU" dirty="0"/>
              <a:t> the </a:t>
            </a:r>
            <a:r>
              <a:rPr lang="ru-RU" dirty="0" err="1"/>
              <a:t>scalar</a:t>
            </a:r>
            <a:r>
              <a:rPr lang="ru-RU" dirty="0"/>
              <a:t> </a:t>
            </a:r>
            <a:r>
              <a:rPr lang="ru-RU" dirty="0" err="1"/>
              <a:t>field</a:t>
            </a:r>
            <a:r>
              <a:rPr lang="ru-RU" dirty="0"/>
              <a:t>, </a:t>
            </a:r>
            <a:r>
              <a:rPr lang="ru-RU" dirty="0" err="1"/>
              <a:t>properties</a:t>
            </a:r>
            <a:r>
              <a:rPr lang="ru-RU" dirty="0"/>
              <a:t> </a:t>
            </a:r>
            <a:r>
              <a:rPr lang="ru-RU" dirty="0" err="1"/>
              <a:t>of</a:t>
            </a:r>
            <a:r>
              <a:rPr lang="ru-RU" dirty="0"/>
              <a:t> the </a:t>
            </a:r>
            <a:r>
              <a:rPr lang="ru-RU" dirty="0" err="1"/>
              <a:t>nuclear</a:t>
            </a:r>
            <a:r>
              <a:rPr lang="ru-RU" dirty="0"/>
              <a:t> </a:t>
            </a:r>
            <a:r>
              <a:rPr lang="ru-RU" dirty="0" err="1"/>
              <a:t>matter</a:t>
            </a:r>
            <a:r>
              <a:rPr lang="ru-RU" dirty="0"/>
              <a:t> </a:t>
            </a:r>
            <a:r>
              <a:rPr lang="en-US" dirty="0"/>
              <a:t>are studied </a:t>
            </a:r>
            <a:r>
              <a:rPr lang="ru-RU" dirty="0" err="1"/>
              <a:t>for</a:t>
            </a:r>
            <a:r>
              <a:rPr lang="ru-RU" dirty="0"/>
              <a:t> </a:t>
            </a:r>
            <a:r>
              <a:rPr lang="ru-RU" dirty="0" err="1"/>
              <a:t>finite</a:t>
            </a:r>
            <a:r>
              <a:rPr lang="ru-RU" dirty="0"/>
              <a:t> </a:t>
            </a:r>
            <a:r>
              <a:rPr lang="ru-RU" dirty="0" err="1"/>
              <a:t>baryon</a:t>
            </a:r>
            <a:r>
              <a:rPr lang="ru-RU" dirty="0"/>
              <a:t> </a:t>
            </a:r>
            <a:r>
              <a:rPr lang="ru-RU" dirty="0" err="1"/>
              <a:t>density</a:t>
            </a:r>
            <a:r>
              <a:rPr lang="ru-RU" dirty="0"/>
              <a:t>, </a:t>
            </a:r>
            <a:r>
              <a:rPr lang="ru-RU" dirty="0" err="1"/>
              <a:t>zero</a:t>
            </a:r>
            <a:r>
              <a:rPr lang="ru-RU" dirty="0"/>
              <a:t> </a:t>
            </a:r>
            <a:r>
              <a:rPr lang="ru-RU" dirty="0" err="1"/>
              <a:t>and</a:t>
            </a:r>
            <a:r>
              <a:rPr lang="ru-RU" dirty="0"/>
              <a:t> </a:t>
            </a:r>
            <a:r>
              <a:rPr lang="ru-RU" dirty="0" err="1"/>
              <a:t>non-zero</a:t>
            </a:r>
            <a:r>
              <a:rPr lang="ru-RU" dirty="0"/>
              <a:t> </a:t>
            </a:r>
            <a:r>
              <a:rPr lang="ru-RU" dirty="0" err="1"/>
              <a:t>temperature</a:t>
            </a:r>
            <a:r>
              <a:rPr lang="ru-RU" dirty="0"/>
              <a:t>, </a:t>
            </a:r>
            <a:r>
              <a:rPr lang="ru-RU" dirty="0" err="1"/>
              <a:t>and</a:t>
            </a:r>
            <a:r>
              <a:rPr lang="ru-RU" dirty="0"/>
              <a:t> </a:t>
            </a:r>
            <a:r>
              <a:rPr lang="ru-RU" dirty="0" err="1"/>
              <a:t>for</a:t>
            </a:r>
            <a:r>
              <a:rPr lang="ru-RU" dirty="0"/>
              <a:t> </a:t>
            </a:r>
            <a:r>
              <a:rPr lang="ru-RU" dirty="0" err="1"/>
              <a:t>different</a:t>
            </a:r>
            <a:r>
              <a:rPr lang="ru-RU" dirty="0"/>
              <a:t> </a:t>
            </a:r>
            <a:r>
              <a:rPr lang="ru-RU" dirty="0" err="1"/>
              <a:t>isospin</a:t>
            </a:r>
            <a:r>
              <a:rPr lang="ru-RU" dirty="0"/>
              <a:t> </a:t>
            </a:r>
            <a:r>
              <a:rPr lang="ru-RU" dirty="0" err="1"/>
              <a:t>compositions</a:t>
            </a:r>
            <a:r>
              <a:rPr lang="ru-RU" dirty="0"/>
              <a:t>.</a:t>
            </a:r>
            <a:r>
              <a:rPr lang="en-US" dirty="0"/>
              <a:t> </a:t>
            </a:r>
            <a:r>
              <a:rPr lang="ru-RU" dirty="0" err="1"/>
              <a:t>Results</a:t>
            </a:r>
            <a:r>
              <a:rPr lang="ru-RU" dirty="0"/>
              <a:t> </a:t>
            </a:r>
            <a:r>
              <a:rPr lang="ru-RU" dirty="0" err="1"/>
              <a:t>are</a:t>
            </a:r>
            <a:r>
              <a:rPr lang="ru-RU" dirty="0"/>
              <a:t> </a:t>
            </a:r>
            <a:r>
              <a:rPr lang="ru-RU" dirty="0" err="1"/>
              <a:t>applied</a:t>
            </a:r>
            <a:r>
              <a:rPr lang="ru-RU" dirty="0"/>
              <a:t> </a:t>
            </a:r>
            <a:r>
              <a:rPr lang="ru-RU" dirty="0" err="1"/>
              <a:t>to</a:t>
            </a:r>
            <a:r>
              <a:rPr lang="ru-RU" dirty="0"/>
              <a:t> the </a:t>
            </a:r>
            <a:r>
              <a:rPr lang="ru-RU" dirty="0" err="1"/>
              <a:t>description</a:t>
            </a:r>
            <a:r>
              <a:rPr lang="ru-RU" dirty="0"/>
              <a:t> </a:t>
            </a:r>
            <a:r>
              <a:rPr lang="ru-RU" dirty="0" err="1"/>
              <a:t>of</a:t>
            </a:r>
            <a:r>
              <a:rPr lang="ru-RU" dirty="0"/>
              <a:t> </a:t>
            </a:r>
            <a:r>
              <a:rPr lang="ru-RU" dirty="0" err="1"/>
              <a:t>heavy-ion</a:t>
            </a:r>
            <a:r>
              <a:rPr lang="ru-RU" dirty="0"/>
              <a:t> </a:t>
            </a:r>
            <a:r>
              <a:rPr lang="ru-RU" dirty="0" err="1"/>
              <a:t>collision</a:t>
            </a:r>
            <a:r>
              <a:rPr lang="ru-RU" dirty="0"/>
              <a:t> </a:t>
            </a:r>
            <a:r>
              <a:rPr lang="ru-RU" dirty="0" err="1"/>
              <a:t>processes</a:t>
            </a:r>
            <a:r>
              <a:rPr lang="ru-RU" dirty="0"/>
              <a:t> </a:t>
            </a:r>
            <a:r>
              <a:rPr lang="ru-RU" dirty="0" err="1"/>
              <a:t>at</a:t>
            </a:r>
            <a:r>
              <a:rPr lang="ru-RU" dirty="0"/>
              <a:t> </a:t>
            </a:r>
            <a:r>
              <a:rPr lang="ru-RU" dirty="0" err="1"/>
              <a:t>laboratory</a:t>
            </a:r>
            <a:r>
              <a:rPr lang="ru-RU" dirty="0"/>
              <a:t> </a:t>
            </a:r>
            <a:r>
              <a:rPr lang="ru-RU" dirty="0" err="1"/>
              <a:t>energies</a:t>
            </a:r>
            <a:r>
              <a:rPr lang="ru-RU" dirty="0"/>
              <a:t> </a:t>
            </a:r>
            <a:r>
              <a:rPr lang="ru-RU" dirty="0" err="1"/>
              <a:t>below</a:t>
            </a:r>
            <a:r>
              <a:rPr lang="ru-RU" dirty="0"/>
              <a:t> 2 </a:t>
            </a:r>
            <a:r>
              <a:rPr lang="ru-RU" dirty="0" err="1"/>
              <a:t>GeV</a:t>
            </a:r>
            <a:r>
              <a:rPr lang="ru-RU" dirty="0"/>
              <a:t> A.</a:t>
            </a:r>
            <a:r>
              <a:rPr lang="en-US" dirty="0"/>
              <a:t> </a:t>
            </a:r>
            <a:r>
              <a:rPr lang="ru-RU" dirty="0"/>
              <a:t>A satisfactory </a:t>
            </a:r>
            <a:r>
              <a:rPr lang="ru-RU" dirty="0" err="1"/>
              <a:t>description</a:t>
            </a:r>
            <a:r>
              <a:rPr lang="ru-RU" dirty="0"/>
              <a:t> </a:t>
            </a:r>
            <a:r>
              <a:rPr lang="ru-RU" dirty="0" err="1"/>
              <a:t>of</a:t>
            </a:r>
            <a:r>
              <a:rPr lang="ru-RU" dirty="0"/>
              <a:t> </a:t>
            </a:r>
            <a:r>
              <a:rPr lang="ru-RU" dirty="0" err="1"/>
              <a:t>pion</a:t>
            </a:r>
            <a:r>
              <a:rPr lang="ru-RU" dirty="0"/>
              <a:t> </a:t>
            </a:r>
            <a:r>
              <a:rPr lang="ru-RU" dirty="0" err="1"/>
              <a:t>characteristics</a:t>
            </a:r>
            <a:r>
              <a:rPr lang="ru-RU" dirty="0"/>
              <a:t> </a:t>
            </a:r>
            <a:r>
              <a:rPr lang="ru-RU" dirty="0" err="1"/>
              <a:t>of</a:t>
            </a:r>
            <a:r>
              <a:rPr lang="ru-RU" dirty="0"/>
              <a:t> </a:t>
            </a:r>
            <a:r>
              <a:rPr lang="ru-RU" dirty="0" err="1"/>
              <a:t>heavy-ion</a:t>
            </a:r>
            <a:r>
              <a:rPr lang="ru-RU" dirty="0"/>
              <a:t> </a:t>
            </a:r>
            <a:r>
              <a:rPr lang="ru-RU" dirty="0" err="1"/>
              <a:t>collisions</a:t>
            </a:r>
            <a:r>
              <a:rPr lang="ru-RU" dirty="0"/>
              <a:t> </a:t>
            </a:r>
            <a:r>
              <a:rPr lang="ru-RU" dirty="0" err="1"/>
              <a:t>is</a:t>
            </a:r>
            <a:r>
              <a:rPr lang="ru-RU" dirty="0"/>
              <a:t> </a:t>
            </a:r>
            <a:r>
              <a:rPr lang="ru-RU" dirty="0" err="1"/>
              <a:t>demonstrated</a:t>
            </a:r>
            <a:r>
              <a:rPr lang="ru-RU" dirty="0"/>
              <a:t>. </a:t>
            </a:r>
            <a:r>
              <a:rPr lang="en-US" dirty="0"/>
              <a:t>O</a:t>
            </a:r>
            <a:r>
              <a:rPr lang="ru-RU" dirty="0" err="1"/>
              <a:t>ur</a:t>
            </a:r>
            <a:r>
              <a:rPr lang="ru-RU" dirty="0"/>
              <a:t> </a:t>
            </a:r>
            <a:r>
              <a:rPr lang="ru-RU" dirty="0" err="1"/>
              <a:t>models</a:t>
            </a:r>
            <a:r>
              <a:rPr lang="ru-RU" dirty="0"/>
              <a:t> </a:t>
            </a:r>
            <a:r>
              <a:rPr lang="ru-RU" dirty="0" err="1"/>
              <a:t>of</a:t>
            </a:r>
            <a:r>
              <a:rPr lang="ru-RU" dirty="0"/>
              <a:t> the </a:t>
            </a:r>
            <a:r>
              <a:rPr lang="ru-RU" dirty="0" err="1"/>
              <a:t>equation</a:t>
            </a:r>
            <a:r>
              <a:rPr lang="ru-RU" dirty="0"/>
              <a:t> </a:t>
            </a:r>
            <a:r>
              <a:rPr lang="ru-RU" dirty="0" err="1"/>
              <a:t>of</a:t>
            </a:r>
            <a:r>
              <a:rPr lang="ru-RU" dirty="0"/>
              <a:t> </a:t>
            </a:r>
            <a:r>
              <a:rPr lang="ru-RU" dirty="0" err="1"/>
              <a:t>state</a:t>
            </a:r>
            <a:r>
              <a:rPr lang="ru-RU" dirty="0"/>
              <a:t> </a:t>
            </a:r>
            <a:r>
              <a:rPr lang="ru-RU" dirty="0" err="1"/>
              <a:t>of</a:t>
            </a:r>
            <a:r>
              <a:rPr lang="ru-RU" dirty="0"/>
              <a:t> the </a:t>
            </a:r>
            <a:r>
              <a:rPr lang="ru-RU" dirty="0" err="1"/>
              <a:t>hadronic</a:t>
            </a:r>
            <a:r>
              <a:rPr lang="ru-RU" dirty="0"/>
              <a:t> </a:t>
            </a:r>
            <a:r>
              <a:rPr lang="ru-RU" dirty="0" err="1"/>
              <a:t>matter</a:t>
            </a:r>
            <a:r>
              <a:rPr lang="ru-RU" dirty="0"/>
              <a:t> </a:t>
            </a:r>
            <a:r>
              <a:rPr lang="ru-RU" dirty="0" err="1"/>
              <a:t>describe</a:t>
            </a:r>
            <a:r>
              <a:rPr lang="ru-RU" dirty="0"/>
              <a:t> </a:t>
            </a:r>
            <a:r>
              <a:rPr lang="ru-RU" dirty="0" err="1"/>
              <a:t>properly</a:t>
            </a:r>
            <a:r>
              <a:rPr lang="ru-RU" dirty="0"/>
              <a:t> </a:t>
            </a:r>
            <a:r>
              <a:rPr lang="ru-RU" dirty="0" err="1"/>
              <a:t>thermodynamic</a:t>
            </a:r>
            <a:r>
              <a:rPr lang="ru-RU" dirty="0"/>
              <a:t> </a:t>
            </a:r>
            <a:r>
              <a:rPr lang="ru-RU" dirty="0" err="1"/>
              <a:t>characteristics</a:t>
            </a:r>
            <a:r>
              <a:rPr lang="ru-RU" dirty="0"/>
              <a:t> </a:t>
            </a:r>
            <a:r>
              <a:rPr lang="ru-RU" dirty="0" err="1"/>
              <a:t>of</a:t>
            </a:r>
            <a:r>
              <a:rPr lang="ru-RU" dirty="0"/>
              <a:t> the </a:t>
            </a:r>
            <a:r>
              <a:rPr lang="ru-RU" dirty="0" err="1"/>
              <a:t>first-order</a:t>
            </a:r>
            <a:r>
              <a:rPr lang="ru-RU" dirty="0"/>
              <a:t> </a:t>
            </a:r>
            <a:r>
              <a:rPr lang="ru-RU" dirty="0" err="1"/>
              <a:t>nuclear</a:t>
            </a:r>
            <a:r>
              <a:rPr lang="ru-RU" dirty="0"/>
              <a:t> </a:t>
            </a:r>
            <a:r>
              <a:rPr lang="ru-RU" dirty="0" err="1"/>
              <a:t>liquid-gas</a:t>
            </a:r>
            <a:r>
              <a:rPr lang="ru-RU" dirty="0"/>
              <a:t> </a:t>
            </a:r>
            <a:r>
              <a:rPr lang="ru-RU" dirty="0" err="1"/>
              <a:t>phase</a:t>
            </a:r>
            <a:r>
              <a:rPr lang="ru-RU" dirty="0"/>
              <a:t> </a:t>
            </a:r>
            <a:r>
              <a:rPr lang="ru-RU" dirty="0" err="1"/>
              <a:t>transition</a:t>
            </a:r>
            <a:r>
              <a:rPr lang="ru-RU" dirty="0"/>
              <a:t>, </a:t>
            </a:r>
            <a:r>
              <a:rPr lang="ru-RU" dirty="0" err="1"/>
              <a:t>in</a:t>
            </a:r>
            <a:r>
              <a:rPr lang="ru-RU" dirty="0"/>
              <a:t> </a:t>
            </a:r>
            <a:r>
              <a:rPr lang="ru-RU" dirty="0" err="1"/>
              <a:t>coincidence</a:t>
            </a:r>
            <a:r>
              <a:rPr lang="ru-RU" dirty="0"/>
              <a:t> </a:t>
            </a:r>
            <a:r>
              <a:rPr lang="ru-RU" dirty="0" err="1"/>
              <a:t>with</a:t>
            </a:r>
            <a:r>
              <a:rPr lang="ru-RU" dirty="0"/>
              <a:t> the </a:t>
            </a:r>
            <a:r>
              <a:rPr lang="ru-RU" dirty="0" err="1"/>
              <a:t>existing</a:t>
            </a:r>
            <a:r>
              <a:rPr lang="ru-RU" dirty="0"/>
              <a:t> </a:t>
            </a:r>
            <a:r>
              <a:rPr lang="ru-RU" dirty="0" err="1"/>
              <a:t>data</a:t>
            </a:r>
            <a:r>
              <a:rPr lang="ru-RU" dirty="0"/>
              <a:t>.</a:t>
            </a:r>
          </a:p>
        </p:txBody>
      </p:sp>
      <p:pic>
        <p:nvPicPr>
          <p:cNvPr id="2050" name="Picture 2"/>
          <p:cNvPicPr>
            <a:picLocks noChangeAspect="1" noChangeArrowheads="1"/>
          </p:cNvPicPr>
          <p:nvPr/>
        </p:nvPicPr>
        <p:blipFill>
          <a:blip r:embed="rId3"/>
          <a:srcRect/>
          <a:stretch>
            <a:fillRect/>
          </a:stretch>
        </p:blipFill>
        <p:spPr bwMode="auto">
          <a:xfrm>
            <a:off x="1787791" y="3500438"/>
            <a:ext cx="5608353" cy="3357562"/>
          </a:xfrm>
          <a:prstGeom prst="rect">
            <a:avLst/>
          </a:prstGeom>
          <a:noFill/>
          <a:ln w="9525">
            <a:noFill/>
            <a:miter lim="800000"/>
            <a:headEnd/>
            <a:tailEnd/>
          </a:ln>
          <a:effectLst/>
        </p:spPr>
      </p:pic>
    </p:spTree>
    <p:extLst>
      <p:ext uri="{BB962C8B-B14F-4D97-AF65-F5344CB8AC3E}">
        <p14:creationId xmlns:p14="http://schemas.microsoft.com/office/powerpoint/2010/main" val="107044223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
          <p:cNvSpPr>
            <a:spLocks noChangeArrowheads="1"/>
          </p:cNvSpPr>
          <p:nvPr/>
        </p:nvSpPr>
        <p:spPr bwMode="auto">
          <a:xfrm>
            <a:off x="5429256" y="2428868"/>
            <a:ext cx="3643338" cy="2590797"/>
          </a:xfrm>
          <a:prstGeom prst="rect">
            <a:avLst/>
          </a:prstGeom>
          <a:blipFill dpi="0" rotWithShape="0">
            <a:blip r:embed="rId3"/>
            <a:srcRect/>
            <a:stretch>
              <a:fillRect/>
            </a:stretch>
          </a:blipFill>
          <a:ln w="9525" cap="flat">
            <a:noFill/>
            <a:round/>
            <a:headEnd/>
            <a:tailEnd/>
          </a:ln>
          <a:effectLst/>
        </p:spPr>
        <p:txBody>
          <a:bodyPr lIns="90000" tIns="61002" rIns="90000" bIns="45000" anchor="ctr"/>
          <a:lstStyle/>
          <a:p>
            <a:pPr algn="ctr">
              <a:tabLst>
                <a:tab pos="449263" algn="l"/>
                <a:tab pos="898525" algn="l"/>
                <a:tab pos="1347788" algn="l"/>
                <a:tab pos="1797050" algn="l"/>
                <a:tab pos="2246313" algn="l"/>
                <a:tab pos="2695575" algn="l"/>
                <a:tab pos="3144838" algn="l"/>
                <a:tab pos="3594100" algn="l"/>
                <a:tab pos="4043363" algn="l"/>
              </a:tabLst>
            </a:pPr>
            <a:r>
              <a:rPr lang="ru-RU">
                <a:solidFill>
                  <a:srgbClr val="000000"/>
                </a:solidFill>
                <a:ea typeface="AR PL SungtiL GB" charset="0"/>
                <a:cs typeface="AR PL SungtiL GB" charset="0"/>
              </a:rPr>
              <a:t>[</a:t>
            </a:r>
          </a:p>
        </p:txBody>
      </p:sp>
      <p:sp>
        <p:nvSpPr>
          <p:cNvPr id="4" name="TextBox 3"/>
          <p:cNvSpPr txBox="1"/>
          <p:nvPr/>
        </p:nvSpPr>
        <p:spPr>
          <a:xfrm>
            <a:off x="0" y="0"/>
            <a:ext cx="2857488" cy="369332"/>
          </a:xfrm>
          <a:prstGeom prst="rect">
            <a:avLst/>
          </a:prstGeom>
          <a:solidFill>
            <a:schemeClr val="accent6">
              <a:lumMod val="60000"/>
              <a:lumOff val="40000"/>
            </a:schemeClr>
          </a:solidFill>
        </p:spPr>
        <p:txBody>
          <a:bodyPr wrap="square" rtlCol="0">
            <a:spAutoFit/>
          </a:bodyPr>
          <a:lstStyle/>
          <a:p>
            <a:pPr algn="ctr"/>
            <a:r>
              <a:rPr lang="en-US" b="1" dirty="0"/>
              <a:t>THEORETICAL PHYSICS</a:t>
            </a:r>
            <a:endParaRPr lang="ru-RU" b="1" dirty="0"/>
          </a:p>
        </p:txBody>
      </p:sp>
      <p:sp>
        <p:nvSpPr>
          <p:cNvPr id="9" name="TextBox 8"/>
          <p:cNvSpPr txBox="1"/>
          <p:nvPr/>
        </p:nvSpPr>
        <p:spPr>
          <a:xfrm>
            <a:off x="2928926" y="0"/>
            <a:ext cx="6215074" cy="584775"/>
          </a:xfrm>
          <a:prstGeom prst="rect">
            <a:avLst/>
          </a:prstGeom>
          <a:noFill/>
        </p:spPr>
        <p:txBody>
          <a:bodyPr wrap="square" rtlCol="0">
            <a:spAutoFit/>
          </a:bodyPr>
          <a:lstStyle/>
          <a:p>
            <a:pPr algn="r"/>
            <a:r>
              <a:rPr lang="ru-RU" sz="1600" i="1" dirty="0"/>
              <a:t>V.V. </a:t>
            </a:r>
            <a:r>
              <a:rPr lang="ru-RU" sz="1600" i="1" dirty="0" err="1"/>
              <a:t>Braguta</a:t>
            </a:r>
            <a:r>
              <a:rPr lang="ru-RU" sz="1600" i="1" dirty="0"/>
              <a:t>, M.N. </a:t>
            </a:r>
            <a:r>
              <a:rPr lang="ru-RU" sz="1600" i="1" dirty="0" err="1"/>
              <a:t>Chernodub</a:t>
            </a:r>
            <a:r>
              <a:rPr lang="ru-RU" sz="1600" i="1" dirty="0"/>
              <a:t>, </a:t>
            </a:r>
            <a:r>
              <a:rPr lang="ru-RU" sz="1600" i="1" dirty="0" err="1"/>
              <a:t>A.Yu</a:t>
            </a:r>
            <a:r>
              <a:rPr lang="ru-RU" sz="1600" i="1" dirty="0"/>
              <a:t>. </a:t>
            </a:r>
            <a:r>
              <a:rPr lang="ru-RU" sz="1600" i="1" dirty="0" err="1"/>
              <a:t>Kotov</a:t>
            </a:r>
            <a:r>
              <a:rPr lang="ru-RU" sz="1600" i="1" dirty="0"/>
              <a:t>, A.V. </a:t>
            </a:r>
            <a:r>
              <a:rPr lang="ru-RU" sz="1600" i="1" dirty="0" err="1"/>
              <a:t>Molochkov</a:t>
            </a:r>
            <a:r>
              <a:rPr lang="ru-RU" sz="1600" i="1" dirty="0"/>
              <a:t>, A.A. </a:t>
            </a:r>
            <a:r>
              <a:rPr lang="ru-RU" sz="1600" i="1" dirty="0" err="1"/>
              <a:t>Nikolaev</a:t>
            </a:r>
            <a:r>
              <a:rPr lang="ru-RU" sz="1600" i="1" dirty="0"/>
              <a:t>, </a:t>
            </a:r>
            <a:r>
              <a:rPr lang="ru-RU" sz="1600" i="1" dirty="0" err="1"/>
              <a:t>Phys</a:t>
            </a:r>
            <a:r>
              <a:rPr lang="ru-RU" sz="1600" i="1" dirty="0"/>
              <a:t>. </a:t>
            </a:r>
            <a:r>
              <a:rPr lang="ru-RU" sz="1600" i="1" dirty="0" err="1"/>
              <a:t>Rev</a:t>
            </a:r>
            <a:r>
              <a:rPr lang="ru-RU" sz="1600" i="1" dirty="0"/>
              <a:t>. D 100, 114503</a:t>
            </a:r>
            <a:r>
              <a:rPr lang="en-US" sz="1600" i="1" dirty="0"/>
              <a:t> (2019)</a:t>
            </a:r>
            <a:endParaRPr lang="ru-RU" sz="1600" i="1" dirty="0"/>
          </a:p>
        </p:txBody>
      </p:sp>
      <p:sp>
        <p:nvSpPr>
          <p:cNvPr id="7" name="TextBox 6"/>
          <p:cNvSpPr txBox="1"/>
          <p:nvPr/>
        </p:nvSpPr>
        <p:spPr>
          <a:xfrm>
            <a:off x="285720" y="571480"/>
            <a:ext cx="8572560" cy="400110"/>
          </a:xfrm>
          <a:prstGeom prst="rect">
            <a:avLst/>
          </a:prstGeom>
          <a:noFill/>
        </p:spPr>
        <p:txBody>
          <a:bodyPr wrap="square" rtlCol="0">
            <a:spAutoFit/>
          </a:bodyPr>
          <a:lstStyle/>
          <a:p>
            <a:pPr algn="ctr"/>
            <a:r>
              <a:rPr lang="ru-RU" sz="2000" b="1" dirty="0" err="1"/>
              <a:t>Finite-density</a:t>
            </a:r>
            <a:r>
              <a:rPr lang="ru-RU" sz="2000" b="1" dirty="0"/>
              <a:t> QCD </a:t>
            </a:r>
            <a:r>
              <a:rPr lang="ru-RU" sz="2000" b="1" dirty="0" err="1"/>
              <a:t>transition</a:t>
            </a:r>
            <a:r>
              <a:rPr lang="ru-RU" sz="2000" b="1" dirty="0"/>
              <a:t> </a:t>
            </a:r>
            <a:r>
              <a:rPr lang="ru-RU" sz="2000" b="1" dirty="0" err="1"/>
              <a:t>in</a:t>
            </a:r>
            <a:r>
              <a:rPr lang="ru-RU" sz="2000" b="1" dirty="0"/>
              <a:t> </a:t>
            </a:r>
            <a:r>
              <a:rPr lang="ru-RU" sz="2000" b="1" dirty="0" err="1"/>
              <a:t>a</a:t>
            </a:r>
            <a:r>
              <a:rPr lang="ru-RU" sz="2000" b="1" dirty="0"/>
              <a:t> </a:t>
            </a:r>
            <a:r>
              <a:rPr lang="ru-RU" sz="2000" b="1" dirty="0" err="1"/>
              <a:t>magnetic</a:t>
            </a:r>
            <a:r>
              <a:rPr lang="ru-RU" sz="2000" b="1" dirty="0"/>
              <a:t> </a:t>
            </a:r>
            <a:r>
              <a:rPr lang="ru-RU" sz="2000" b="1" dirty="0" err="1"/>
              <a:t>background</a:t>
            </a:r>
            <a:r>
              <a:rPr lang="ru-RU" sz="2000" b="1" dirty="0"/>
              <a:t> </a:t>
            </a:r>
            <a:r>
              <a:rPr lang="ru-RU" sz="2000" b="1" dirty="0" err="1"/>
              <a:t>field</a:t>
            </a:r>
            <a:endParaRPr lang="ru-RU" sz="2000" b="1" dirty="0"/>
          </a:p>
        </p:txBody>
      </p:sp>
      <p:pic>
        <p:nvPicPr>
          <p:cNvPr id="8" name="Picture 2"/>
          <p:cNvPicPr>
            <a:picLocks noChangeAspect="1" noChangeArrowheads="1"/>
          </p:cNvPicPr>
          <p:nvPr/>
        </p:nvPicPr>
        <p:blipFill>
          <a:blip r:embed="rId4" cstate="print"/>
          <a:srcRect/>
          <a:stretch>
            <a:fillRect/>
          </a:stretch>
        </p:blipFill>
        <p:spPr bwMode="auto">
          <a:xfrm>
            <a:off x="214282" y="2857496"/>
            <a:ext cx="5000660" cy="1847789"/>
          </a:xfrm>
          <a:prstGeom prst="rect">
            <a:avLst/>
          </a:prstGeom>
          <a:noFill/>
          <a:ln w="9525" cap="flat">
            <a:noFill/>
            <a:round/>
            <a:headEnd/>
            <a:tailEnd/>
          </a:ln>
          <a:effectLst/>
        </p:spPr>
      </p:pic>
      <p:sp>
        <p:nvSpPr>
          <p:cNvPr id="13" name="TextBox 12"/>
          <p:cNvSpPr txBox="1"/>
          <p:nvPr/>
        </p:nvSpPr>
        <p:spPr>
          <a:xfrm>
            <a:off x="142844" y="1071546"/>
            <a:ext cx="8858312" cy="1569660"/>
          </a:xfrm>
          <a:prstGeom prst="rect">
            <a:avLst/>
          </a:prstGeom>
          <a:solidFill>
            <a:schemeClr val="accent1">
              <a:lumMod val="20000"/>
              <a:lumOff val="80000"/>
            </a:schemeClr>
          </a:solidFill>
          <a:ln w="12700">
            <a:solidFill>
              <a:schemeClr val="accent1">
                <a:lumMod val="60000"/>
                <a:lumOff val="40000"/>
              </a:schemeClr>
            </a:solidFill>
          </a:ln>
        </p:spPr>
        <p:txBody>
          <a:bodyPr wrap="square" rtlCol="0">
            <a:spAutoFit/>
          </a:bodyPr>
          <a:lstStyle/>
          <a:p>
            <a:pPr algn="just"/>
            <a:r>
              <a:rPr lang="en-US" sz="1600" dirty="0" err="1"/>
              <a:t>F</a:t>
            </a:r>
            <a:r>
              <a:rPr lang="ru-RU" sz="1600" dirty="0" err="1"/>
              <a:t>or</a:t>
            </a:r>
            <a:r>
              <a:rPr lang="ru-RU" sz="1600" dirty="0"/>
              <a:t> the </a:t>
            </a:r>
            <a:r>
              <a:rPr lang="ru-RU" sz="1600" dirty="0" err="1"/>
              <a:t>first</a:t>
            </a:r>
            <a:r>
              <a:rPr lang="ru-RU" sz="1600" dirty="0"/>
              <a:t> </a:t>
            </a:r>
            <a:r>
              <a:rPr lang="ru-RU" sz="1600" dirty="0" err="1"/>
              <a:t>time</a:t>
            </a:r>
            <a:r>
              <a:rPr lang="ru-RU" sz="1600" dirty="0"/>
              <a:t> </a:t>
            </a:r>
            <a:r>
              <a:rPr lang="en-US" sz="1600" dirty="0" err="1"/>
              <a:t>p</a:t>
            </a:r>
            <a:r>
              <a:rPr lang="ru-RU" sz="1600" dirty="0" err="1"/>
              <a:t>roperties</a:t>
            </a:r>
            <a:r>
              <a:rPr lang="ru-RU" sz="1600" dirty="0"/>
              <a:t> </a:t>
            </a:r>
            <a:r>
              <a:rPr lang="ru-RU" sz="1600" dirty="0" err="1"/>
              <a:t>of</a:t>
            </a:r>
            <a:r>
              <a:rPr lang="ru-RU" sz="1600" dirty="0"/>
              <a:t> QCD </a:t>
            </a:r>
            <a:r>
              <a:rPr lang="ru-RU" sz="1600" dirty="0" err="1"/>
              <a:t>in</a:t>
            </a:r>
            <a:r>
              <a:rPr lang="ru-RU" sz="1600" dirty="0"/>
              <a:t> the </a:t>
            </a:r>
            <a:r>
              <a:rPr lang="ru-RU" sz="1600" dirty="0" err="1"/>
              <a:t>parameter</a:t>
            </a:r>
            <a:r>
              <a:rPr lang="ru-RU" sz="1600" dirty="0"/>
              <a:t> </a:t>
            </a:r>
            <a:r>
              <a:rPr lang="ru-RU" sz="1600" dirty="0" err="1"/>
              <a:t>space</a:t>
            </a:r>
            <a:r>
              <a:rPr lang="ru-RU" sz="1600" dirty="0"/>
              <a:t> </a:t>
            </a:r>
            <a:r>
              <a:rPr lang="ru-RU" sz="1600" dirty="0" err="1"/>
              <a:t>temperature</a:t>
            </a:r>
            <a:r>
              <a:rPr lang="ru-RU" sz="1600" dirty="0"/>
              <a:t> — </a:t>
            </a:r>
            <a:r>
              <a:rPr lang="ru-RU" sz="1600" dirty="0" err="1"/>
              <a:t>baryon</a:t>
            </a:r>
            <a:r>
              <a:rPr lang="ru-RU" sz="1600" dirty="0"/>
              <a:t> </a:t>
            </a:r>
            <a:r>
              <a:rPr lang="ru-RU" sz="1600" dirty="0" err="1"/>
              <a:t>density</a:t>
            </a:r>
            <a:r>
              <a:rPr lang="ru-RU" sz="1600" dirty="0"/>
              <a:t> — </a:t>
            </a:r>
            <a:r>
              <a:rPr lang="ru-RU" sz="1600" dirty="0" err="1"/>
              <a:t>magnetic</a:t>
            </a:r>
            <a:r>
              <a:rPr lang="ru-RU" sz="1600" dirty="0"/>
              <a:t> </a:t>
            </a:r>
            <a:r>
              <a:rPr lang="ru-RU" sz="1600" dirty="0" err="1"/>
              <a:t>field</a:t>
            </a:r>
            <a:r>
              <a:rPr lang="ru-RU" sz="1600" dirty="0"/>
              <a:t> </a:t>
            </a:r>
            <a:r>
              <a:rPr lang="ru-RU" sz="1600" dirty="0" err="1"/>
              <a:t>were</a:t>
            </a:r>
            <a:r>
              <a:rPr lang="ru-RU" sz="1600" dirty="0"/>
              <a:t> </a:t>
            </a:r>
            <a:r>
              <a:rPr lang="ru-RU" sz="1600" dirty="0" err="1"/>
              <a:t>studied</a:t>
            </a:r>
            <a:r>
              <a:rPr lang="ru-RU" sz="1600" dirty="0"/>
              <a:t> </a:t>
            </a:r>
            <a:r>
              <a:rPr lang="ru-RU" sz="1600" dirty="0" err="1"/>
              <a:t>in</a:t>
            </a:r>
            <a:r>
              <a:rPr lang="ru-RU" sz="1600" dirty="0"/>
              <a:t> </a:t>
            </a:r>
            <a:r>
              <a:rPr lang="ru-RU" sz="1600" dirty="0" err="1"/>
              <a:t>lattice</a:t>
            </a:r>
            <a:r>
              <a:rPr lang="ru-RU" sz="1600" dirty="0"/>
              <a:t> </a:t>
            </a:r>
            <a:r>
              <a:rPr lang="ru-RU" sz="1600" dirty="0" err="1"/>
              <a:t>simulations</a:t>
            </a:r>
            <a:r>
              <a:rPr lang="ru-RU" sz="1600" dirty="0"/>
              <a:t>. </a:t>
            </a:r>
            <a:r>
              <a:rPr lang="ru-RU" sz="1600" dirty="0" err="1"/>
              <a:t>Tentative</a:t>
            </a:r>
            <a:r>
              <a:rPr lang="ru-RU" sz="1600" dirty="0"/>
              <a:t> </a:t>
            </a:r>
            <a:r>
              <a:rPr lang="ru-RU" sz="1600" dirty="0" err="1"/>
              <a:t>phase</a:t>
            </a:r>
            <a:r>
              <a:rPr lang="ru-RU" sz="1600" dirty="0"/>
              <a:t> </a:t>
            </a:r>
            <a:r>
              <a:rPr lang="ru-RU" sz="1600" dirty="0" err="1"/>
              <a:t>diagram</a:t>
            </a:r>
            <a:r>
              <a:rPr lang="ru-RU" sz="1600" dirty="0"/>
              <a:t> </a:t>
            </a:r>
            <a:r>
              <a:rPr lang="ru-RU" sz="1600" dirty="0" err="1"/>
              <a:t>of</a:t>
            </a:r>
            <a:r>
              <a:rPr lang="ru-RU" sz="1600" dirty="0"/>
              <a:t> </a:t>
            </a:r>
            <a:r>
              <a:rPr lang="ru-RU" sz="1600" dirty="0" err="1"/>
              <a:t>this</a:t>
            </a:r>
            <a:r>
              <a:rPr lang="ru-RU" sz="1600" dirty="0"/>
              <a:t> </a:t>
            </a:r>
            <a:r>
              <a:rPr lang="ru-RU" sz="1600" dirty="0" err="1"/>
              <a:t>system</a:t>
            </a:r>
            <a:r>
              <a:rPr lang="ru-RU" sz="1600" dirty="0"/>
              <a:t> </a:t>
            </a:r>
            <a:r>
              <a:rPr lang="ru-RU" sz="1600" dirty="0" err="1"/>
              <a:t>was</a:t>
            </a:r>
            <a:r>
              <a:rPr lang="ru-RU" sz="1600" dirty="0"/>
              <a:t> </a:t>
            </a:r>
            <a:r>
              <a:rPr lang="ru-RU" sz="1600" dirty="0" err="1"/>
              <a:t>drawn</a:t>
            </a:r>
            <a:r>
              <a:rPr lang="ru-RU" sz="1600" dirty="0"/>
              <a:t>. </a:t>
            </a:r>
            <a:r>
              <a:rPr lang="ru-RU" sz="1600" dirty="0" err="1"/>
              <a:t>It</a:t>
            </a:r>
            <a:r>
              <a:rPr lang="ru-RU" sz="1600" dirty="0"/>
              <a:t> </a:t>
            </a:r>
            <a:r>
              <a:rPr lang="ru-RU" sz="1600" dirty="0" err="1"/>
              <a:t>was</a:t>
            </a:r>
            <a:r>
              <a:rPr lang="ru-RU" sz="1600" dirty="0"/>
              <a:t> </a:t>
            </a:r>
            <a:r>
              <a:rPr lang="ru-RU" sz="1600" dirty="0" err="1"/>
              <a:t>found</a:t>
            </a:r>
            <a:r>
              <a:rPr lang="ru-RU" sz="1600" dirty="0"/>
              <a:t>, </a:t>
            </a:r>
            <a:r>
              <a:rPr lang="ru-RU" sz="1600" dirty="0" err="1"/>
              <a:t>that</a:t>
            </a:r>
            <a:r>
              <a:rPr lang="ru-RU" sz="1600" dirty="0"/>
              <a:t> </a:t>
            </a:r>
            <a:r>
              <a:rPr lang="ru-RU" sz="1600" dirty="0" err="1"/>
              <a:t>for</a:t>
            </a:r>
            <a:r>
              <a:rPr lang="ru-RU" sz="1600" dirty="0"/>
              <a:t> </a:t>
            </a:r>
            <a:r>
              <a:rPr lang="ru-RU" sz="1600" dirty="0" err="1"/>
              <a:t>pseudo-critical</a:t>
            </a:r>
            <a:r>
              <a:rPr lang="ru-RU" sz="1600" dirty="0"/>
              <a:t> </a:t>
            </a:r>
            <a:r>
              <a:rPr lang="ru-RU" sz="1600" dirty="0" err="1"/>
              <a:t>temperature</a:t>
            </a:r>
            <a:r>
              <a:rPr lang="ru-RU" sz="1600" dirty="0"/>
              <a:t> </a:t>
            </a:r>
            <a:r>
              <a:rPr lang="ru-RU" sz="1600" dirty="0" err="1"/>
              <a:t>effects</a:t>
            </a:r>
            <a:r>
              <a:rPr lang="ru-RU" sz="1600" dirty="0"/>
              <a:t> </a:t>
            </a:r>
            <a:r>
              <a:rPr lang="ru-RU" sz="1600" dirty="0" err="1"/>
              <a:t>of</a:t>
            </a:r>
            <a:r>
              <a:rPr lang="ru-RU" sz="1600" dirty="0"/>
              <a:t> </a:t>
            </a:r>
            <a:r>
              <a:rPr lang="ru-RU" sz="1600" dirty="0" err="1"/>
              <a:t>nonzero</a:t>
            </a:r>
            <a:r>
              <a:rPr lang="ru-RU" sz="1600" dirty="0"/>
              <a:t> </a:t>
            </a:r>
            <a:r>
              <a:rPr lang="ru-RU" sz="1600" dirty="0" err="1"/>
              <a:t>magnetic</a:t>
            </a:r>
            <a:r>
              <a:rPr lang="ru-RU" sz="1600" dirty="0"/>
              <a:t> </a:t>
            </a:r>
            <a:r>
              <a:rPr lang="ru-RU" sz="1600" dirty="0" err="1"/>
              <a:t>field</a:t>
            </a:r>
            <a:r>
              <a:rPr lang="ru-RU" sz="1600" dirty="0"/>
              <a:t> </a:t>
            </a:r>
            <a:r>
              <a:rPr lang="ru-RU" sz="1600" dirty="0" err="1"/>
              <a:t>and</a:t>
            </a:r>
            <a:r>
              <a:rPr lang="ru-RU" sz="1600" dirty="0"/>
              <a:t> </a:t>
            </a:r>
            <a:r>
              <a:rPr lang="ru-RU" sz="1600" dirty="0" err="1"/>
              <a:t>baryon</a:t>
            </a:r>
            <a:r>
              <a:rPr lang="ru-RU" sz="1600" dirty="0"/>
              <a:t> </a:t>
            </a:r>
            <a:r>
              <a:rPr lang="ru-RU" sz="1600" dirty="0" err="1"/>
              <a:t>density</a:t>
            </a:r>
            <a:r>
              <a:rPr lang="ru-RU" sz="1600" dirty="0"/>
              <a:t> </a:t>
            </a:r>
            <a:r>
              <a:rPr lang="ru-RU" sz="1600" dirty="0" err="1"/>
              <a:t>can</a:t>
            </a:r>
            <a:r>
              <a:rPr lang="ru-RU" sz="1600" dirty="0"/>
              <a:t> </a:t>
            </a:r>
            <a:r>
              <a:rPr lang="ru-RU" sz="1600" dirty="0" err="1"/>
              <a:t>be</a:t>
            </a:r>
            <a:r>
              <a:rPr lang="ru-RU" sz="1600" dirty="0"/>
              <a:t> </a:t>
            </a:r>
            <a:r>
              <a:rPr lang="ru-RU" sz="1600" dirty="0" err="1"/>
              <a:t>just</a:t>
            </a:r>
            <a:r>
              <a:rPr lang="ru-RU" sz="1600" dirty="0"/>
              <a:t> </a:t>
            </a:r>
            <a:r>
              <a:rPr lang="ru-RU" sz="1600" dirty="0" err="1"/>
              <a:t>added</a:t>
            </a:r>
            <a:r>
              <a:rPr lang="ru-RU" sz="1600" dirty="0"/>
              <a:t>. </a:t>
            </a:r>
            <a:r>
              <a:rPr lang="ru-RU" sz="1600" dirty="0" err="1"/>
              <a:t>At</a:t>
            </a:r>
            <a:r>
              <a:rPr lang="ru-RU" sz="1600" dirty="0"/>
              <a:t> the </a:t>
            </a:r>
            <a:r>
              <a:rPr lang="ru-RU" sz="1600" dirty="0" err="1"/>
              <a:t>same</a:t>
            </a:r>
            <a:r>
              <a:rPr lang="ru-RU" sz="1600" dirty="0"/>
              <a:t> </a:t>
            </a:r>
            <a:r>
              <a:rPr lang="ru-RU" sz="1600" dirty="0" err="1"/>
              <a:t>time</a:t>
            </a:r>
            <a:r>
              <a:rPr lang="ru-RU" sz="1600" dirty="0"/>
              <a:t>, the </a:t>
            </a:r>
            <a:r>
              <a:rPr lang="ru-RU" sz="1600" dirty="0" err="1"/>
              <a:t>width</a:t>
            </a:r>
            <a:r>
              <a:rPr lang="ru-RU" sz="1600" dirty="0"/>
              <a:t> </a:t>
            </a:r>
            <a:r>
              <a:rPr lang="ru-RU" sz="1600" dirty="0" err="1"/>
              <a:t>of</a:t>
            </a:r>
            <a:r>
              <a:rPr lang="ru-RU" sz="1600" dirty="0"/>
              <a:t> the </a:t>
            </a:r>
            <a:r>
              <a:rPr lang="ru-RU" sz="1600" dirty="0" err="1"/>
              <a:t>phase</a:t>
            </a:r>
            <a:r>
              <a:rPr lang="ru-RU" sz="1600" dirty="0"/>
              <a:t> </a:t>
            </a:r>
            <a:r>
              <a:rPr lang="ru-RU" sz="1600" dirty="0" err="1"/>
              <a:t>transition</a:t>
            </a:r>
            <a:r>
              <a:rPr lang="ru-RU" sz="1600" dirty="0"/>
              <a:t>  </a:t>
            </a:r>
            <a:r>
              <a:rPr lang="ru-RU" sz="1600" dirty="0" err="1"/>
              <a:t>exhibits</a:t>
            </a:r>
            <a:r>
              <a:rPr lang="ru-RU" sz="1600" dirty="0"/>
              <a:t> </a:t>
            </a:r>
            <a:r>
              <a:rPr lang="ru-RU" sz="1600" dirty="0" err="1"/>
              <a:t>nontrivial</a:t>
            </a:r>
            <a:r>
              <a:rPr lang="ru-RU" sz="1600" dirty="0"/>
              <a:t> </a:t>
            </a:r>
            <a:r>
              <a:rPr lang="ru-RU" sz="1600" dirty="0" err="1"/>
              <a:t>behaviour</a:t>
            </a:r>
            <a:r>
              <a:rPr lang="ru-RU" sz="1600" dirty="0"/>
              <a:t>: </a:t>
            </a:r>
            <a:r>
              <a:rPr lang="ru-RU" sz="1600" dirty="0" err="1"/>
              <a:t>it</a:t>
            </a:r>
            <a:r>
              <a:rPr lang="ru-RU" sz="1600" dirty="0"/>
              <a:t> </a:t>
            </a:r>
            <a:r>
              <a:rPr lang="ru-RU" sz="1600" dirty="0" err="1"/>
              <a:t>decreases</a:t>
            </a:r>
            <a:r>
              <a:rPr lang="ru-RU" sz="1600" dirty="0"/>
              <a:t> </a:t>
            </a:r>
            <a:r>
              <a:rPr lang="ru-RU" sz="1600" dirty="0" err="1"/>
              <a:t>with</a:t>
            </a:r>
            <a:r>
              <a:rPr lang="ru-RU" sz="1600" dirty="0"/>
              <a:t> </a:t>
            </a:r>
            <a:r>
              <a:rPr lang="ru-RU" sz="1600" dirty="0" err="1"/>
              <a:t>baryon</a:t>
            </a:r>
            <a:r>
              <a:rPr lang="ru-RU" sz="1600" dirty="0"/>
              <a:t> </a:t>
            </a:r>
            <a:r>
              <a:rPr lang="ru-RU" sz="1600" dirty="0" err="1"/>
              <a:t>density</a:t>
            </a:r>
            <a:r>
              <a:rPr lang="ru-RU" sz="1600" dirty="0"/>
              <a:t> </a:t>
            </a:r>
            <a:r>
              <a:rPr lang="ru-RU" sz="1600" dirty="0" err="1"/>
              <a:t>at</a:t>
            </a:r>
            <a:r>
              <a:rPr lang="ru-RU" sz="1600" dirty="0"/>
              <a:t> </a:t>
            </a:r>
            <a:r>
              <a:rPr lang="ru-RU" sz="1600" dirty="0" err="1"/>
              <a:t>low</a:t>
            </a:r>
            <a:r>
              <a:rPr lang="ru-RU" sz="1600" dirty="0"/>
              <a:t> </a:t>
            </a:r>
            <a:r>
              <a:rPr lang="ru-RU" sz="1600" dirty="0" err="1"/>
              <a:t>values</a:t>
            </a:r>
            <a:r>
              <a:rPr lang="ru-RU" sz="1600" dirty="0"/>
              <a:t> </a:t>
            </a:r>
            <a:r>
              <a:rPr lang="ru-RU" sz="1600" dirty="0" err="1"/>
              <a:t>of</a:t>
            </a:r>
            <a:r>
              <a:rPr lang="ru-RU" sz="1600" dirty="0"/>
              <a:t> </a:t>
            </a:r>
            <a:r>
              <a:rPr lang="ru-RU" sz="1600" dirty="0" err="1"/>
              <a:t>magnetic</a:t>
            </a:r>
            <a:r>
              <a:rPr lang="ru-RU" sz="1600" dirty="0"/>
              <a:t> </a:t>
            </a:r>
            <a:r>
              <a:rPr lang="ru-RU" sz="1600" dirty="0" err="1"/>
              <a:t>field</a:t>
            </a:r>
            <a:r>
              <a:rPr lang="ru-RU" sz="1600" dirty="0"/>
              <a:t> </a:t>
            </a:r>
            <a:r>
              <a:rPr lang="ru-RU" sz="1600" dirty="0" err="1"/>
              <a:t>and</a:t>
            </a:r>
            <a:r>
              <a:rPr lang="ru-RU" sz="1600" dirty="0"/>
              <a:t> </a:t>
            </a:r>
            <a:r>
              <a:rPr lang="ru-RU" sz="1600" dirty="0" err="1"/>
              <a:t>grows</a:t>
            </a:r>
            <a:r>
              <a:rPr lang="ru-RU" sz="1600" dirty="0"/>
              <a:t> </a:t>
            </a:r>
            <a:r>
              <a:rPr lang="ru-RU" sz="1600" dirty="0" err="1"/>
              <a:t>with</a:t>
            </a:r>
            <a:r>
              <a:rPr lang="ru-RU" sz="1600" dirty="0"/>
              <a:t> </a:t>
            </a:r>
            <a:r>
              <a:rPr lang="ru-RU" sz="1600" dirty="0" err="1"/>
              <a:t>baryon</a:t>
            </a:r>
            <a:r>
              <a:rPr lang="ru-RU" sz="1600" dirty="0"/>
              <a:t> </a:t>
            </a:r>
            <a:r>
              <a:rPr lang="ru-RU" sz="1600" dirty="0" err="1"/>
              <a:t>density</a:t>
            </a:r>
            <a:r>
              <a:rPr lang="ru-RU" sz="1600" dirty="0"/>
              <a:t> </a:t>
            </a:r>
            <a:r>
              <a:rPr lang="ru-RU" sz="1600" dirty="0" err="1"/>
              <a:t>at</a:t>
            </a:r>
            <a:r>
              <a:rPr lang="ru-RU" sz="1600" dirty="0"/>
              <a:t> </a:t>
            </a:r>
            <a:r>
              <a:rPr lang="ru-RU" sz="1600" dirty="0" err="1"/>
              <a:t>large</a:t>
            </a:r>
            <a:r>
              <a:rPr lang="ru-RU" sz="1600" dirty="0"/>
              <a:t> </a:t>
            </a:r>
            <a:r>
              <a:rPr lang="ru-RU" sz="1600" dirty="0" err="1"/>
              <a:t>values</a:t>
            </a:r>
            <a:r>
              <a:rPr lang="ru-RU" sz="1600" dirty="0"/>
              <a:t> </a:t>
            </a:r>
            <a:r>
              <a:rPr lang="ru-RU" sz="1600" dirty="0" err="1"/>
              <a:t>of</a:t>
            </a:r>
            <a:r>
              <a:rPr lang="ru-RU" sz="1600" dirty="0"/>
              <a:t> </a:t>
            </a:r>
            <a:r>
              <a:rPr lang="ru-RU" sz="1600" dirty="0" err="1"/>
              <a:t>magnetic</a:t>
            </a:r>
            <a:r>
              <a:rPr lang="ru-RU" sz="1600" dirty="0"/>
              <a:t> </a:t>
            </a:r>
            <a:r>
              <a:rPr lang="ru-RU" sz="1600" dirty="0" err="1"/>
              <a:t>field</a:t>
            </a:r>
            <a:r>
              <a:rPr lang="ru-RU" sz="1600" dirty="0"/>
              <a:t>, </a:t>
            </a:r>
            <a:r>
              <a:rPr lang="ru-RU" sz="1600" dirty="0" err="1"/>
              <a:t>with</a:t>
            </a:r>
            <a:r>
              <a:rPr lang="ru-RU" sz="1600" dirty="0"/>
              <a:t> the </a:t>
            </a:r>
            <a:r>
              <a:rPr lang="ru-RU" sz="1600" dirty="0" err="1"/>
              <a:t>flipping</a:t>
            </a:r>
            <a:r>
              <a:rPr lang="ru-RU" sz="1600" dirty="0"/>
              <a:t> </a:t>
            </a:r>
            <a:r>
              <a:rPr lang="ru-RU" sz="1600" dirty="0" err="1"/>
              <a:t>value</a:t>
            </a:r>
            <a:r>
              <a:rPr lang="ru-RU" sz="1600" dirty="0"/>
              <a:t> eB~0.6 GeV</a:t>
            </a:r>
            <a:r>
              <a:rPr lang="ru-RU" sz="1600" baseline="30000" dirty="0"/>
              <a:t>2</a:t>
            </a:r>
            <a:r>
              <a:rPr lang="en-US" sz="1600" dirty="0"/>
              <a:t>.</a:t>
            </a:r>
            <a:endParaRPr lang="ru-RU" sz="1600" baseline="30000" dirty="0"/>
          </a:p>
        </p:txBody>
      </p:sp>
      <p:sp>
        <p:nvSpPr>
          <p:cNvPr id="15" name="Прямоугольник 14"/>
          <p:cNvSpPr/>
          <p:nvPr/>
        </p:nvSpPr>
        <p:spPr>
          <a:xfrm>
            <a:off x="-32" y="5002612"/>
            <a:ext cx="5929354" cy="1569660"/>
          </a:xfrm>
          <a:prstGeom prst="rect">
            <a:avLst/>
          </a:prstGeom>
        </p:spPr>
        <p:txBody>
          <a:bodyPr wrap="square">
            <a:spAutoFit/>
          </a:bodyPr>
          <a:lstStyle/>
          <a:p>
            <a:pPr marL="431800" indent="-323850">
              <a:buSzPct val="45000"/>
              <a:buFont typeface="Wingdings" charset="2"/>
              <a:buChar char=""/>
              <a:tabLst>
                <a:tab pos="449263" algn="l"/>
                <a:tab pos="898525" algn="l"/>
                <a:tab pos="1347788" algn="l"/>
                <a:tab pos="1797050" algn="l"/>
                <a:tab pos="2246313" algn="l"/>
                <a:tab pos="2695575" algn="l"/>
                <a:tab pos="3144838" algn="l"/>
                <a:tab pos="3594100" algn="l"/>
                <a:tab pos="4043363" algn="l"/>
                <a:tab pos="4492625" algn="l"/>
                <a:tab pos="4941888" algn="l"/>
              </a:tabLst>
            </a:pPr>
            <a:r>
              <a:rPr lang="ru-RU" sz="1600" dirty="0" err="1"/>
              <a:t>Inverse</a:t>
            </a:r>
            <a:r>
              <a:rPr lang="ru-RU" sz="1600" dirty="0"/>
              <a:t> </a:t>
            </a:r>
            <a:r>
              <a:rPr lang="ru-RU" sz="1600" dirty="0" err="1"/>
              <a:t>magnetic</a:t>
            </a:r>
            <a:r>
              <a:rPr lang="ru-RU" sz="1600" dirty="0"/>
              <a:t> </a:t>
            </a:r>
            <a:r>
              <a:rPr lang="ru-RU" sz="1600" dirty="0" err="1"/>
              <a:t>catalysis</a:t>
            </a:r>
            <a:endParaRPr lang="ru-RU" sz="1600" dirty="0"/>
          </a:p>
          <a:p>
            <a:pPr marL="431800" indent="-323850">
              <a:buSzPct val="45000"/>
              <a:buFont typeface="Wingdings" charset="2"/>
              <a:buChar char=""/>
              <a:tabLst>
                <a:tab pos="449263" algn="l"/>
                <a:tab pos="898525" algn="l"/>
                <a:tab pos="1347788" algn="l"/>
                <a:tab pos="1797050" algn="l"/>
                <a:tab pos="2246313" algn="l"/>
                <a:tab pos="2695575" algn="l"/>
                <a:tab pos="3144838" algn="l"/>
                <a:tab pos="3594100" algn="l"/>
                <a:tab pos="4043363" algn="l"/>
                <a:tab pos="4492625" algn="l"/>
                <a:tab pos="4941888" algn="l"/>
              </a:tabLst>
            </a:pPr>
            <a:r>
              <a:rPr lang="ru-RU" sz="1600" dirty="0" err="1"/>
              <a:t>Mild</a:t>
            </a:r>
            <a:r>
              <a:rPr lang="ru-RU" sz="1600" dirty="0"/>
              <a:t> </a:t>
            </a:r>
            <a:r>
              <a:rPr lang="ru-RU" sz="1600" dirty="0" err="1"/>
              <a:t>interplay</a:t>
            </a:r>
            <a:r>
              <a:rPr lang="ru-RU" sz="1600" dirty="0"/>
              <a:t> </a:t>
            </a:r>
            <a:r>
              <a:rPr lang="ru-RU" sz="1600" dirty="0" err="1"/>
              <a:t>of</a:t>
            </a:r>
            <a:r>
              <a:rPr lang="ru-RU" sz="1600" dirty="0"/>
              <a:t> </a:t>
            </a:r>
            <a:r>
              <a:rPr lang="ru-RU" sz="1600" dirty="0" err="1"/>
              <a:t>μ and</a:t>
            </a:r>
            <a:r>
              <a:rPr lang="ru-RU" sz="1600" dirty="0"/>
              <a:t> B </a:t>
            </a:r>
            <a:r>
              <a:rPr lang="ru-RU" sz="1600" dirty="0" err="1"/>
              <a:t>effects</a:t>
            </a:r>
            <a:r>
              <a:rPr lang="ru-RU" sz="1600" dirty="0"/>
              <a:t> </a:t>
            </a:r>
            <a:r>
              <a:rPr lang="ru-RU" sz="1600" dirty="0" err="1"/>
              <a:t>on</a:t>
            </a:r>
            <a:r>
              <a:rPr lang="ru-RU" sz="1600" dirty="0"/>
              <a:t> </a:t>
            </a:r>
            <a:r>
              <a:rPr lang="ru-RU" sz="1600" dirty="0" err="1"/>
              <a:t>critical</a:t>
            </a:r>
            <a:r>
              <a:rPr lang="ru-RU" sz="1600" dirty="0"/>
              <a:t> </a:t>
            </a:r>
            <a:r>
              <a:rPr lang="ru-RU" sz="1600" dirty="0" err="1"/>
              <a:t>T</a:t>
            </a:r>
            <a:r>
              <a:rPr lang="ru-RU" sz="1600" baseline="-33000" dirty="0" err="1"/>
              <a:t>c</a:t>
            </a:r>
            <a:endParaRPr lang="ru-RU" sz="1600" baseline="-33000" dirty="0"/>
          </a:p>
          <a:p>
            <a:pPr marL="431800" indent="-323850">
              <a:buSzPct val="45000"/>
              <a:buFont typeface="Wingdings" charset="2"/>
              <a:buChar char=""/>
              <a:tabLst>
                <a:tab pos="449263" algn="l"/>
                <a:tab pos="898525" algn="l"/>
                <a:tab pos="1347788" algn="l"/>
                <a:tab pos="1797050" algn="l"/>
                <a:tab pos="2246313" algn="l"/>
                <a:tab pos="2695575" algn="l"/>
                <a:tab pos="3144838" algn="l"/>
                <a:tab pos="3594100" algn="l"/>
                <a:tab pos="4043363" algn="l"/>
                <a:tab pos="4492625" algn="l"/>
                <a:tab pos="4941888" algn="l"/>
              </a:tabLst>
            </a:pPr>
            <a:r>
              <a:rPr lang="ru-RU" sz="1600" dirty="0" err="1"/>
              <a:t>Change</a:t>
            </a:r>
            <a:r>
              <a:rPr lang="ru-RU" sz="1600" dirty="0"/>
              <a:t> </a:t>
            </a:r>
            <a:r>
              <a:rPr lang="ru-RU" sz="1600" dirty="0" err="1"/>
              <a:t>of</a:t>
            </a:r>
            <a:r>
              <a:rPr lang="ru-RU" sz="1600" dirty="0"/>
              <a:t> the </a:t>
            </a:r>
            <a:r>
              <a:rPr lang="ru-RU" sz="1600" dirty="0" err="1"/>
              <a:t>chiral</a:t>
            </a:r>
            <a:r>
              <a:rPr lang="ru-RU" sz="1600" dirty="0"/>
              <a:t> </a:t>
            </a:r>
            <a:r>
              <a:rPr lang="ru-RU" sz="1600" dirty="0" err="1"/>
              <a:t>width</a:t>
            </a:r>
            <a:r>
              <a:rPr lang="ru-RU" sz="1600" dirty="0"/>
              <a:t> </a:t>
            </a:r>
            <a:r>
              <a:rPr lang="ru-RU" sz="1600" dirty="0" err="1"/>
              <a:t>behaviour</a:t>
            </a:r>
            <a:r>
              <a:rPr lang="ru-RU" sz="1600" dirty="0"/>
              <a:t> </a:t>
            </a:r>
            <a:r>
              <a:rPr lang="ru-RU" sz="1600" dirty="0" err="1"/>
              <a:t>δT</a:t>
            </a:r>
            <a:r>
              <a:rPr lang="ru-RU" sz="1600" dirty="0"/>
              <a:t>(</a:t>
            </a:r>
            <a:r>
              <a:rPr lang="ru-RU" sz="1600" dirty="0" err="1"/>
              <a:t>μ</a:t>
            </a:r>
            <a:r>
              <a:rPr lang="ru-RU" sz="1600" dirty="0"/>
              <a:t>) </a:t>
            </a:r>
            <a:r>
              <a:rPr lang="ru-RU" sz="1600" dirty="0" err="1"/>
              <a:t>at</a:t>
            </a:r>
            <a:r>
              <a:rPr lang="ru-RU" sz="1600" dirty="0"/>
              <a:t> eB</a:t>
            </a:r>
            <a:r>
              <a:rPr lang="ru-RU" sz="1600" baseline="-33000" dirty="0"/>
              <a:t>fl</a:t>
            </a:r>
            <a:r>
              <a:rPr lang="ru-RU" sz="1600" dirty="0"/>
              <a:t>≈0.6 GeV</a:t>
            </a:r>
            <a:r>
              <a:rPr lang="ru-RU" sz="1600" baseline="33000" dirty="0"/>
              <a:t>2</a:t>
            </a:r>
          </a:p>
          <a:p>
            <a:pPr marL="431800" indent="-323850">
              <a:buSzPct val="45000"/>
              <a:buFont typeface="Wingdings" charset="2"/>
              <a:buChar char=""/>
              <a:tabLst>
                <a:tab pos="449263" algn="l"/>
                <a:tab pos="898525" algn="l"/>
                <a:tab pos="1347788" algn="l"/>
                <a:tab pos="1797050" algn="l"/>
                <a:tab pos="2246313" algn="l"/>
                <a:tab pos="2695575" algn="l"/>
                <a:tab pos="3144838" algn="l"/>
                <a:tab pos="3594100" algn="l"/>
                <a:tab pos="4043363" algn="l"/>
                <a:tab pos="4492625" algn="l"/>
                <a:tab pos="4941888" algn="l"/>
              </a:tabLst>
            </a:pPr>
            <a:r>
              <a:rPr lang="ru-RU" sz="1600" dirty="0" err="1"/>
              <a:t>δT(μ</a:t>
            </a:r>
            <a:r>
              <a:rPr lang="ru-RU" sz="1600" dirty="0"/>
              <a:t>) </a:t>
            </a:r>
            <a:r>
              <a:rPr lang="ru-RU" sz="1600" dirty="0" err="1"/>
              <a:t>decreases</a:t>
            </a:r>
            <a:r>
              <a:rPr lang="ru-RU" sz="1600" dirty="0"/>
              <a:t> </a:t>
            </a:r>
            <a:r>
              <a:rPr lang="ru-RU" sz="1600" dirty="0" err="1"/>
              <a:t>with</a:t>
            </a:r>
            <a:r>
              <a:rPr lang="ru-RU" sz="1600" dirty="0"/>
              <a:t> </a:t>
            </a:r>
            <a:r>
              <a:rPr lang="ru-RU" sz="1600" dirty="0" err="1"/>
              <a:t>μ at</a:t>
            </a:r>
            <a:r>
              <a:rPr lang="ru-RU" sz="1600" dirty="0"/>
              <a:t> </a:t>
            </a:r>
            <a:r>
              <a:rPr lang="ru-RU" sz="1600" dirty="0" err="1"/>
              <a:t>small</a:t>
            </a:r>
            <a:r>
              <a:rPr lang="ru-RU" sz="1600" dirty="0"/>
              <a:t> </a:t>
            </a:r>
            <a:r>
              <a:rPr lang="ru-RU" sz="1600" dirty="0" err="1"/>
              <a:t>eB</a:t>
            </a:r>
            <a:r>
              <a:rPr lang="ru-RU" sz="1600" dirty="0"/>
              <a:t>&lt;</a:t>
            </a:r>
            <a:r>
              <a:rPr lang="ru-RU" sz="1600" dirty="0" err="1"/>
              <a:t>eB</a:t>
            </a:r>
            <a:r>
              <a:rPr lang="ru-RU" sz="1600" baseline="-33000" dirty="0" err="1"/>
              <a:t>fl</a:t>
            </a:r>
            <a:endParaRPr lang="ru-RU" sz="1600" baseline="-33000" dirty="0"/>
          </a:p>
          <a:p>
            <a:pPr marL="431800" indent="-323850">
              <a:buSzPct val="45000"/>
              <a:buFont typeface="Wingdings" charset="2"/>
              <a:buChar char=""/>
              <a:tabLst>
                <a:tab pos="449263" algn="l"/>
                <a:tab pos="898525" algn="l"/>
                <a:tab pos="1347788" algn="l"/>
                <a:tab pos="1797050" algn="l"/>
                <a:tab pos="2246313" algn="l"/>
                <a:tab pos="2695575" algn="l"/>
                <a:tab pos="3144838" algn="l"/>
                <a:tab pos="3594100" algn="l"/>
                <a:tab pos="4043363" algn="l"/>
                <a:tab pos="4492625" algn="l"/>
                <a:tab pos="4941888" algn="l"/>
              </a:tabLst>
            </a:pPr>
            <a:r>
              <a:rPr lang="ru-RU" sz="1600" dirty="0"/>
              <a:t>CEP </a:t>
            </a:r>
            <a:r>
              <a:rPr lang="ru-RU" sz="1600" dirty="0" err="1"/>
              <a:t>at</a:t>
            </a:r>
            <a:r>
              <a:rPr lang="ru-RU" sz="1600" dirty="0"/>
              <a:t> eB=0: (T, </a:t>
            </a:r>
            <a:r>
              <a:rPr lang="ru-RU" sz="1600" dirty="0" err="1"/>
              <a:t>μ</a:t>
            </a:r>
            <a:r>
              <a:rPr lang="ru-RU" sz="1600" dirty="0"/>
              <a:t>) ~ (100(25),800(140)) </a:t>
            </a:r>
            <a:r>
              <a:rPr lang="ru-RU" sz="1600" dirty="0" err="1"/>
              <a:t>MeV</a:t>
            </a:r>
            <a:endParaRPr lang="ru-RU" sz="1600" dirty="0"/>
          </a:p>
          <a:p>
            <a:pPr marL="431800" indent="-323850">
              <a:buSzPct val="45000"/>
              <a:buFont typeface="Wingdings" charset="2"/>
              <a:buChar char=""/>
              <a:tabLst>
                <a:tab pos="449263" algn="l"/>
                <a:tab pos="898525" algn="l"/>
                <a:tab pos="1347788" algn="l"/>
                <a:tab pos="1797050" algn="l"/>
                <a:tab pos="2246313" algn="l"/>
                <a:tab pos="2695575" algn="l"/>
                <a:tab pos="3144838" algn="l"/>
                <a:tab pos="3594100" algn="l"/>
                <a:tab pos="4043363" algn="l"/>
                <a:tab pos="4492625" algn="l"/>
                <a:tab pos="4941888" algn="l"/>
              </a:tabLst>
            </a:pPr>
            <a:r>
              <a:rPr lang="ru-RU" sz="1600" dirty="0" err="1"/>
              <a:t>δT(μ</a:t>
            </a:r>
            <a:r>
              <a:rPr lang="ru-RU" sz="1600" dirty="0"/>
              <a:t>) </a:t>
            </a:r>
            <a:r>
              <a:rPr lang="ru-RU" sz="1600" dirty="0" err="1"/>
              <a:t>grows</a:t>
            </a:r>
            <a:r>
              <a:rPr lang="ru-RU" sz="1600" dirty="0"/>
              <a:t> </a:t>
            </a:r>
            <a:r>
              <a:rPr lang="ru-RU" sz="1600" dirty="0" err="1"/>
              <a:t>with</a:t>
            </a:r>
            <a:r>
              <a:rPr lang="ru-RU" sz="1600" dirty="0"/>
              <a:t> </a:t>
            </a:r>
            <a:r>
              <a:rPr lang="ru-RU" sz="1600" dirty="0" err="1"/>
              <a:t>μ at</a:t>
            </a:r>
            <a:r>
              <a:rPr lang="ru-RU" sz="1600" dirty="0"/>
              <a:t> </a:t>
            </a:r>
            <a:r>
              <a:rPr lang="ru-RU" sz="1600" dirty="0" err="1"/>
              <a:t>large</a:t>
            </a:r>
            <a:r>
              <a:rPr lang="ru-RU" sz="1600" dirty="0"/>
              <a:t> </a:t>
            </a:r>
            <a:r>
              <a:rPr lang="ru-RU" sz="1600" dirty="0" err="1"/>
              <a:t>eB</a:t>
            </a:r>
            <a:r>
              <a:rPr lang="ru-RU" sz="1600" dirty="0"/>
              <a:t>&gt;</a:t>
            </a:r>
            <a:r>
              <a:rPr lang="ru-RU" sz="1600" dirty="0" err="1"/>
              <a:t>eB</a:t>
            </a:r>
            <a:r>
              <a:rPr lang="ru-RU" sz="1600" baseline="-33000" dirty="0" err="1"/>
              <a:t>fl</a:t>
            </a:r>
            <a:endParaRPr lang="ru-RU" sz="1600" baseline="-33000" dirty="0"/>
          </a:p>
        </p:txBody>
      </p:sp>
      <p:sp>
        <p:nvSpPr>
          <p:cNvPr id="16" name="Прямоугольник 15"/>
          <p:cNvSpPr/>
          <p:nvPr/>
        </p:nvSpPr>
        <p:spPr>
          <a:xfrm>
            <a:off x="5857884" y="5000636"/>
            <a:ext cx="3000396" cy="1682512"/>
          </a:xfrm>
          <a:prstGeom prst="rect">
            <a:avLst/>
          </a:prstGeom>
        </p:spPr>
        <p:txBody>
          <a:bodyPr wrap="square">
            <a:spAutoFit/>
          </a:bodyPr>
          <a:lstStyle/>
          <a:p>
            <a:pPr marL="431800" indent="-323850">
              <a:spcBef>
                <a:spcPts val="1425"/>
              </a:spcBef>
              <a:buSzPct val="45000"/>
              <a:buFont typeface="Wingdings" charset="2"/>
              <a:buChar char=""/>
              <a:tabLst>
                <a:tab pos="449263" algn="l"/>
                <a:tab pos="898525" algn="l"/>
                <a:tab pos="1347788" algn="l"/>
                <a:tab pos="1797050" algn="l"/>
                <a:tab pos="2246313" algn="l"/>
                <a:tab pos="2695575" algn="l"/>
                <a:tab pos="3144838" algn="l"/>
                <a:tab pos="3594100" algn="l"/>
              </a:tabLst>
            </a:pPr>
            <a:r>
              <a:rPr lang="ru-RU" sz="1600" dirty="0">
                <a:solidFill>
                  <a:srgbClr val="000000"/>
                </a:solidFill>
                <a:cs typeface="Arial" charset="0"/>
              </a:rPr>
              <a:t>∥B: </a:t>
            </a:r>
            <a:r>
              <a:rPr lang="en-US" sz="1600" dirty="0">
                <a:solidFill>
                  <a:srgbClr val="000000"/>
                </a:solidFill>
                <a:cs typeface="Arial" charset="0"/>
              </a:rPr>
              <a:t>  </a:t>
            </a:r>
            <a:r>
              <a:rPr lang="ru-RU" sz="1600" dirty="0" err="1">
                <a:solidFill>
                  <a:srgbClr val="000000"/>
                </a:solidFill>
                <a:cs typeface="Arial" charset="0"/>
              </a:rPr>
              <a:t>σ</a:t>
            </a:r>
            <a:r>
              <a:rPr lang="ru-RU" sz="1600" baseline="-33000" dirty="0" err="1">
                <a:solidFill>
                  <a:srgbClr val="000000"/>
                </a:solidFill>
                <a:cs typeface="Arial" charset="0"/>
              </a:rPr>
              <a:t>∥</a:t>
            </a:r>
            <a:r>
              <a:rPr lang="ru-RU" sz="1600" dirty="0" err="1">
                <a:solidFill>
                  <a:srgbClr val="000000"/>
                </a:solidFill>
                <a:cs typeface="Arial" charset="0"/>
              </a:rPr>
              <a:t> grows</a:t>
            </a:r>
            <a:r>
              <a:rPr lang="ru-RU" sz="1600" dirty="0">
                <a:solidFill>
                  <a:srgbClr val="000000"/>
                </a:solidFill>
                <a:cs typeface="Arial" charset="0"/>
              </a:rPr>
              <a:t> </a:t>
            </a:r>
            <a:r>
              <a:rPr lang="ru-RU" sz="1600" dirty="0" err="1">
                <a:solidFill>
                  <a:srgbClr val="000000"/>
                </a:solidFill>
                <a:cs typeface="Arial" charset="0"/>
              </a:rPr>
              <a:t>with</a:t>
            </a:r>
            <a:r>
              <a:rPr lang="ru-RU" sz="1600" dirty="0">
                <a:solidFill>
                  <a:srgbClr val="000000"/>
                </a:solidFill>
                <a:cs typeface="Arial" charset="0"/>
              </a:rPr>
              <a:t> B – </a:t>
            </a:r>
            <a:r>
              <a:rPr lang="en-US" sz="1600" dirty="0">
                <a:solidFill>
                  <a:srgbClr val="000000"/>
                </a:solidFill>
                <a:cs typeface="Arial" charset="0"/>
              </a:rPr>
              <a:t> </a:t>
            </a:r>
            <a:r>
              <a:rPr lang="ru-RU" sz="1600" dirty="0" err="1">
                <a:solidFill>
                  <a:srgbClr val="000000"/>
                </a:solidFill>
                <a:cs typeface="Arial" charset="0"/>
              </a:rPr>
              <a:t>Chiral</a:t>
            </a:r>
            <a:r>
              <a:rPr lang="ru-RU" sz="1600" dirty="0">
                <a:solidFill>
                  <a:srgbClr val="000000"/>
                </a:solidFill>
                <a:cs typeface="Arial" charset="0"/>
              </a:rPr>
              <a:t> </a:t>
            </a:r>
            <a:r>
              <a:rPr lang="ru-RU" sz="1600" dirty="0" err="1">
                <a:solidFill>
                  <a:srgbClr val="000000"/>
                </a:solidFill>
                <a:cs typeface="Arial" charset="0"/>
              </a:rPr>
              <a:t>Magnetic</a:t>
            </a:r>
            <a:r>
              <a:rPr lang="ru-RU" sz="1600" dirty="0">
                <a:solidFill>
                  <a:srgbClr val="000000"/>
                </a:solidFill>
                <a:cs typeface="Arial" charset="0"/>
              </a:rPr>
              <a:t> </a:t>
            </a:r>
            <a:r>
              <a:rPr lang="ru-RU" sz="1600" dirty="0" err="1">
                <a:solidFill>
                  <a:srgbClr val="000000"/>
                </a:solidFill>
                <a:cs typeface="Arial" charset="0"/>
              </a:rPr>
              <a:t>Effect</a:t>
            </a:r>
            <a:endParaRPr lang="ru-RU" sz="1600" dirty="0">
              <a:solidFill>
                <a:srgbClr val="000000"/>
              </a:solidFill>
              <a:cs typeface="Arial" charset="0"/>
            </a:endParaRPr>
          </a:p>
          <a:p>
            <a:pPr marL="431800" indent="-323850">
              <a:spcBef>
                <a:spcPts val="1425"/>
              </a:spcBef>
              <a:buSzPct val="45000"/>
              <a:buFont typeface="Wingdings" charset="2"/>
              <a:buChar char=""/>
              <a:tabLst>
                <a:tab pos="449263" algn="l"/>
                <a:tab pos="898525" algn="l"/>
                <a:tab pos="1347788" algn="l"/>
                <a:tab pos="1797050" algn="l"/>
                <a:tab pos="2246313" algn="l"/>
                <a:tab pos="2695575" algn="l"/>
                <a:tab pos="3144838" algn="l"/>
                <a:tab pos="3594100" algn="l"/>
              </a:tabLst>
            </a:pPr>
            <a:r>
              <a:rPr lang="ru-RU" sz="1600" dirty="0" err="1">
                <a:solidFill>
                  <a:srgbClr val="000000"/>
                </a:solidFill>
                <a:cs typeface="Arial" charset="0"/>
              </a:rPr>
              <a:t>Large</a:t>
            </a:r>
            <a:r>
              <a:rPr lang="ru-RU" sz="1600" dirty="0">
                <a:solidFill>
                  <a:srgbClr val="000000"/>
                </a:solidFill>
                <a:cs typeface="Arial" charset="0"/>
              </a:rPr>
              <a:t> B: </a:t>
            </a:r>
            <a:r>
              <a:rPr lang="en-US" sz="1600" dirty="0">
                <a:solidFill>
                  <a:srgbClr val="000000"/>
                </a:solidFill>
                <a:cs typeface="Arial" charset="0"/>
              </a:rPr>
              <a:t>  </a:t>
            </a:r>
            <a:r>
              <a:rPr lang="ru-RU" sz="1600" dirty="0" err="1">
                <a:solidFill>
                  <a:srgbClr val="000000"/>
                </a:solidFill>
                <a:cs typeface="Arial" charset="0"/>
              </a:rPr>
              <a:t>σ</a:t>
            </a:r>
            <a:r>
              <a:rPr lang="ru-RU" sz="1600" baseline="-33000" dirty="0" err="1">
                <a:solidFill>
                  <a:srgbClr val="000000"/>
                </a:solidFill>
                <a:cs typeface="Arial" charset="0"/>
              </a:rPr>
              <a:t>∥</a:t>
            </a:r>
            <a:r>
              <a:rPr lang="ru-RU" sz="1600" dirty="0" err="1">
                <a:solidFill>
                  <a:srgbClr val="000000"/>
                </a:solidFill>
                <a:cs typeface="Arial" charset="0"/>
              </a:rPr>
              <a:t>~B</a:t>
            </a:r>
            <a:endParaRPr lang="ru-RU" sz="1600" dirty="0">
              <a:solidFill>
                <a:srgbClr val="000000"/>
              </a:solidFill>
              <a:cs typeface="Arial" charset="0"/>
            </a:endParaRPr>
          </a:p>
          <a:p>
            <a:pPr marL="431800" indent="-323850">
              <a:spcBef>
                <a:spcPts val="1425"/>
              </a:spcBef>
              <a:buSzPct val="45000"/>
              <a:buFont typeface="Wingdings" charset="2"/>
              <a:buChar char=""/>
              <a:tabLst>
                <a:tab pos="449263" algn="l"/>
                <a:tab pos="898525" algn="l"/>
                <a:tab pos="1347788" algn="l"/>
                <a:tab pos="1797050" algn="l"/>
                <a:tab pos="2246313" algn="l"/>
                <a:tab pos="2695575" algn="l"/>
                <a:tab pos="3144838" algn="l"/>
                <a:tab pos="3594100" algn="l"/>
              </a:tabLst>
            </a:pPr>
            <a:r>
              <a:rPr lang="ru-RU" sz="1600" dirty="0">
                <a:solidFill>
                  <a:srgbClr val="000000"/>
                </a:solidFill>
                <a:cs typeface="Arial" charset="0"/>
              </a:rPr>
              <a:t>⟂B: </a:t>
            </a:r>
            <a:r>
              <a:rPr lang="en-US" sz="1600" dirty="0">
                <a:solidFill>
                  <a:srgbClr val="000000"/>
                </a:solidFill>
                <a:cs typeface="Arial" charset="0"/>
              </a:rPr>
              <a:t>  </a:t>
            </a:r>
            <a:r>
              <a:rPr lang="ru-RU" sz="1600" dirty="0" err="1">
                <a:solidFill>
                  <a:srgbClr val="000000"/>
                </a:solidFill>
                <a:cs typeface="Arial" charset="0"/>
              </a:rPr>
              <a:t>σ</a:t>
            </a:r>
            <a:r>
              <a:rPr lang="ru-RU" sz="1600" baseline="-33000" dirty="0" err="1">
                <a:solidFill>
                  <a:srgbClr val="000000"/>
                </a:solidFill>
                <a:cs typeface="Arial" charset="0"/>
              </a:rPr>
              <a:t>⟂</a:t>
            </a:r>
            <a:r>
              <a:rPr lang="ru-RU" sz="1600" dirty="0" err="1">
                <a:solidFill>
                  <a:srgbClr val="000000"/>
                </a:solidFill>
                <a:cs typeface="Arial" charset="0"/>
              </a:rPr>
              <a:t> decreases</a:t>
            </a:r>
            <a:r>
              <a:rPr lang="ru-RU" sz="1600" dirty="0">
                <a:solidFill>
                  <a:srgbClr val="000000"/>
                </a:solidFill>
                <a:cs typeface="Arial" charset="0"/>
              </a:rPr>
              <a:t> </a:t>
            </a:r>
            <a:r>
              <a:rPr lang="ru-RU" sz="1600" dirty="0" err="1">
                <a:solidFill>
                  <a:srgbClr val="000000"/>
                </a:solidFill>
                <a:cs typeface="Arial" charset="0"/>
              </a:rPr>
              <a:t>with</a:t>
            </a:r>
            <a:r>
              <a:rPr lang="ru-RU" sz="1600" dirty="0">
                <a:solidFill>
                  <a:srgbClr val="000000"/>
                </a:solidFill>
                <a:cs typeface="Arial" charset="0"/>
              </a:rPr>
              <a:t> B – </a:t>
            </a:r>
            <a:r>
              <a:rPr lang="ru-RU" sz="1600" dirty="0" err="1">
                <a:solidFill>
                  <a:srgbClr val="000000"/>
                </a:solidFill>
                <a:cs typeface="Arial" charset="0"/>
              </a:rPr>
              <a:t>Magnetoresistance</a:t>
            </a:r>
            <a:endParaRPr lang="ru-RU" sz="1600" dirty="0">
              <a:solidFill>
                <a:srgbClr val="000000"/>
              </a:solidFill>
              <a:cs typeface="Arial" charset="0"/>
            </a:endParaRPr>
          </a:p>
        </p:txBody>
      </p:sp>
    </p:spTree>
    <p:extLst>
      <p:ext uri="{BB962C8B-B14F-4D97-AF65-F5344CB8AC3E}">
        <p14:creationId xmlns:p14="http://schemas.microsoft.com/office/powerpoint/2010/main" val="69196298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ext Box 1">
            <a:extLst>
              <a:ext uri="{FF2B5EF4-FFF2-40B4-BE49-F238E27FC236}">
                <a16:creationId xmlns:a16="http://schemas.microsoft.com/office/drawing/2014/main" id="{A1709D1B-F9BA-4748-8BE2-6D92A734D781}"/>
              </a:ext>
            </a:extLst>
          </p:cNvPr>
          <p:cNvSpPr txBox="1">
            <a:spLocks noChangeArrowheads="1"/>
          </p:cNvSpPr>
          <p:nvPr/>
        </p:nvSpPr>
        <p:spPr bwMode="auto">
          <a:xfrm>
            <a:off x="142875" y="555625"/>
            <a:ext cx="5235575" cy="201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9pPr>
          </a:lstStyle>
          <a:p>
            <a:pPr eaLnBrk="1" hangingPunct="1">
              <a:spcBef>
                <a:spcPts val="1200"/>
              </a:spcBef>
            </a:pPr>
            <a:r>
              <a:rPr lang="en-US" altLang="ru-RU" sz="1600" b="1">
                <a:solidFill>
                  <a:srgbClr val="FF0000"/>
                </a:solidFill>
                <a:latin typeface="Calibri" panose="020F0502020204030204" pitchFamily="34" charset="0"/>
                <a:ea typeface="Droid Sans Fallback"/>
                <a:cs typeface="Droid Sans Fallback"/>
              </a:rPr>
              <a:t>Probing  confinement by direct photons and dileptons                       </a:t>
            </a:r>
          </a:p>
          <a:p>
            <a:pPr eaLnBrk="1" hangingPunct="1"/>
            <a:endParaRPr lang="en-US" altLang="ru-RU" sz="400">
              <a:solidFill>
                <a:srgbClr val="000000"/>
              </a:solidFill>
              <a:latin typeface="Calibri" panose="020F0502020204030204" pitchFamily="34" charset="0"/>
              <a:cs typeface="Lucida Sans Unicode" panose="020B0602030504020204" pitchFamily="34" charset="0"/>
            </a:endParaRPr>
          </a:p>
          <a:p>
            <a:pPr eaLnBrk="1" hangingPunct="1"/>
            <a:r>
              <a:rPr lang="en-US" altLang="ru-RU" sz="1600">
                <a:solidFill>
                  <a:srgbClr val="002060"/>
                </a:solidFill>
                <a:latin typeface="Calibri" panose="020F0502020204030204" pitchFamily="34" charset="0"/>
                <a:cs typeface="Lucida Sans Unicode" panose="020B0602030504020204" pitchFamily="34" charset="0"/>
              </a:rPr>
              <a:t>The specific anisotropy in the angle distribution of leptons with  respect to the three-momentum of pair is predicted as a  signature  of </a:t>
            </a:r>
            <a:r>
              <a:rPr lang="en-US" altLang="ru-RU" sz="1600" b="1">
                <a:solidFill>
                  <a:srgbClr val="002060"/>
                </a:solidFill>
                <a:latin typeface="Calibri" panose="020F0502020204030204" pitchFamily="34" charset="0"/>
                <a:cs typeface="Lucida Sans Unicode" panose="020B0602030504020204" pitchFamily="34" charset="0"/>
              </a:rPr>
              <a:t>synchrotron-like mechanism resulting from the quarks interacting  with a  confining color field </a:t>
            </a:r>
            <a:r>
              <a:rPr lang="en-US" altLang="ru-RU" sz="1600">
                <a:solidFill>
                  <a:srgbClr val="002060"/>
                </a:solidFill>
                <a:latin typeface="Calibri" panose="020F0502020204030204" pitchFamily="34" charset="0"/>
                <a:cs typeface="Lucida Sans Unicode" panose="020B0602030504020204" pitchFamily="34" charset="0"/>
              </a:rPr>
              <a:t>in the heavy ion collisions. The lepton pair production rate and the spectrum of pair invariant mass are presented  for this </a:t>
            </a:r>
            <a:r>
              <a:rPr lang="en-US" altLang="ru-RU" sz="1600" b="1">
                <a:solidFill>
                  <a:srgbClr val="002060"/>
                </a:solidFill>
                <a:latin typeface="Calibri" panose="020F0502020204030204" pitchFamily="34" charset="0"/>
                <a:cs typeface="Lucida Sans Unicode" panose="020B0602030504020204" pitchFamily="34" charset="0"/>
              </a:rPr>
              <a:t>new di-lepton source</a:t>
            </a:r>
            <a:r>
              <a:rPr lang="en-US" altLang="ru-RU" sz="1600">
                <a:solidFill>
                  <a:srgbClr val="002060"/>
                </a:solidFill>
                <a:latin typeface="Calibri" panose="020F0502020204030204" pitchFamily="34" charset="0"/>
                <a:cs typeface="Lucida Sans Unicode" panose="020B0602030504020204" pitchFamily="34" charset="0"/>
              </a:rPr>
              <a:t>. </a:t>
            </a:r>
          </a:p>
          <a:p>
            <a:pPr eaLnBrk="1" hangingPunct="1"/>
            <a:r>
              <a:rPr lang="en-US" altLang="ru-RU" sz="1600" i="1">
                <a:solidFill>
                  <a:srgbClr val="4F6228"/>
                </a:solidFill>
                <a:latin typeface="Calibri" panose="020F0502020204030204" pitchFamily="34" charset="0"/>
                <a:cs typeface="Lucida Sans Unicode" panose="020B0602030504020204" pitchFamily="34" charset="0"/>
              </a:rPr>
              <a:t>V.V. Goloviznin, A.V. Nikolskii, A.M. Snigirev, G.M. Zinovjev,  JETP Lett. 107 (2018)  527; arXiv:1804.00559 [hep-ph]</a:t>
            </a:r>
          </a:p>
        </p:txBody>
      </p:sp>
      <p:sp>
        <p:nvSpPr>
          <p:cNvPr id="2051" name="Text Box 2">
            <a:extLst>
              <a:ext uri="{FF2B5EF4-FFF2-40B4-BE49-F238E27FC236}">
                <a16:creationId xmlns:a16="http://schemas.microsoft.com/office/drawing/2014/main" id="{C2A3D9DD-19D7-9246-9642-247E5E606FD8}"/>
              </a:ext>
            </a:extLst>
          </p:cNvPr>
          <p:cNvSpPr txBox="1">
            <a:spLocks noChangeArrowheads="1"/>
          </p:cNvSpPr>
          <p:nvPr/>
        </p:nvSpPr>
        <p:spPr bwMode="auto">
          <a:xfrm>
            <a:off x="142875" y="2981325"/>
            <a:ext cx="5327650" cy="237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9pPr>
          </a:lstStyle>
          <a:p>
            <a:pPr eaLnBrk="1" hangingPunct="1"/>
            <a:endParaRPr lang="en-US" altLang="ru-RU" sz="1600" b="1">
              <a:solidFill>
                <a:srgbClr val="000000"/>
              </a:solidFill>
              <a:latin typeface="Calibri" panose="020F0502020204030204" pitchFamily="34" charset="0"/>
              <a:ea typeface="Droid Sans Fallback"/>
              <a:cs typeface="Droid Sans Fallback"/>
            </a:endParaRPr>
          </a:p>
          <a:p>
            <a:pPr eaLnBrk="1" hangingPunct="1">
              <a:spcBef>
                <a:spcPts val="575"/>
              </a:spcBef>
              <a:spcAft>
                <a:spcPts val="575"/>
              </a:spcAft>
            </a:pPr>
            <a:r>
              <a:rPr lang="en-US" altLang="ru-RU" sz="1600" b="1">
                <a:solidFill>
                  <a:srgbClr val="FF0000"/>
                </a:solidFill>
                <a:latin typeface="Calibri" panose="020F0502020204030204" pitchFamily="34" charset="0"/>
                <a:ea typeface="Droid Sans Fallback"/>
                <a:cs typeface="Droid Sans Fallback"/>
              </a:rPr>
              <a:t>Vorticity and hyperon polarization at NICA energies</a:t>
            </a:r>
          </a:p>
          <a:p>
            <a:pPr eaLnBrk="1" hangingPunct="1"/>
            <a:r>
              <a:rPr lang="en-US" altLang="ru-RU" sz="1600">
                <a:solidFill>
                  <a:srgbClr val="002060"/>
                </a:solidFill>
                <a:latin typeface="Calibri" panose="020F0502020204030204" pitchFamily="34" charset="0"/>
                <a:ea typeface="Droid Sans Fallback"/>
                <a:cs typeface="Droid Sans Fallback"/>
              </a:rPr>
              <a:t>The fluid vorticity and the hyperon polarization in heavy-ion</a:t>
            </a:r>
          </a:p>
          <a:p>
            <a:pPr eaLnBrk="1" hangingPunct="1"/>
            <a:r>
              <a:rPr lang="en-US" altLang="ru-RU" sz="1600">
                <a:solidFill>
                  <a:srgbClr val="002060"/>
                </a:solidFill>
                <a:latin typeface="Calibri" panose="020F0502020204030204" pitchFamily="34" charset="0"/>
                <a:ea typeface="Droid Sans Fallback"/>
                <a:cs typeface="Droid Sans Fallback"/>
              </a:rPr>
              <a:t>collisions  at NICA energies are analysed in the framework of </a:t>
            </a:r>
          </a:p>
          <a:p>
            <a:pPr eaLnBrk="1" hangingPunct="1"/>
            <a:r>
              <a:rPr lang="en-US" altLang="ru-RU" sz="1600">
                <a:solidFill>
                  <a:srgbClr val="002060"/>
                </a:solidFill>
                <a:latin typeface="Calibri" panose="020F0502020204030204" pitchFamily="34" charset="0"/>
                <a:ea typeface="Droid Sans Fallback"/>
                <a:cs typeface="Droid Sans Fallback"/>
              </a:rPr>
              <a:t>the </a:t>
            </a:r>
            <a:r>
              <a:rPr lang="en-US" altLang="ru-RU" sz="1600" b="1">
                <a:solidFill>
                  <a:srgbClr val="002060"/>
                </a:solidFill>
                <a:latin typeface="Calibri" panose="020F0502020204030204" pitchFamily="34" charset="0"/>
                <a:ea typeface="Droid Sans Fallback"/>
                <a:cs typeface="Droid Sans Fallback"/>
              </a:rPr>
              <a:t>Parton-Hadron-String Dynamic Model</a:t>
            </a:r>
            <a:r>
              <a:rPr lang="en-US" altLang="ru-RU" sz="1600">
                <a:solidFill>
                  <a:srgbClr val="002060"/>
                </a:solidFill>
                <a:latin typeface="Calibri" panose="020F0502020204030204" pitchFamily="34" charset="0"/>
                <a:ea typeface="Droid Sans Fallback"/>
                <a:cs typeface="Droid Sans Fallback"/>
              </a:rPr>
              <a:t>. The vorticity</a:t>
            </a:r>
          </a:p>
          <a:p>
            <a:pPr eaLnBrk="1" hangingPunct="1"/>
            <a:r>
              <a:rPr lang="en-US" altLang="ru-RU" sz="1600">
                <a:solidFill>
                  <a:srgbClr val="002060"/>
                </a:solidFill>
                <a:latin typeface="Calibri" panose="020F0502020204030204" pitchFamily="34" charset="0"/>
                <a:ea typeface="Droid Sans Fallback"/>
                <a:cs typeface="Droid Sans Fallback"/>
              </a:rPr>
              <a:t>distribution of hyperons and  hyperon resonances and the</a:t>
            </a:r>
          </a:p>
          <a:p>
            <a:pPr eaLnBrk="1" hangingPunct="1"/>
            <a:r>
              <a:rPr lang="en-US" altLang="ru-RU" sz="1600">
                <a:solidFill>
                  <a:srgbClr val="002060"/>
                </a:solidFill>
                <a:latin typeface="Calibri" panose="020F0502020204030204" pitchFamily="34" charset="0"/>
                <a:ea typeface="Droid Sans Fallback"/>
                <a:cs typeface="Droid Sans Fallback"/>
              </a:rPr>
              <a:t>contribution of resonance decays to the  final Lambda</a:t>
            </a:r>
          </a:p>
          <a:p>
            <a:pPr eaLnBrk="1" hangingPunct="1"/>
            <a:r>
              <a:rPr lang="en-US" altLang="ru-RU" sz="1600">
                <a:solidFill>
                  <a:srgbClr val="002060"/>
                </a:solidFill>
                <a:latin typeface="Calibri" panose="020F0502020204030204" pitchFamily="34" charset="0"/>
                <a:ea typeface="Droid Sans Fallback"/>
                <a:cs typeface="Droid Sans Fallback"/>
              </a:rPr>
              <a:t>polarization are investigated in detail for Au+Au @ 7.7 GeV. </a:t>
            </a:r>
          </a:p>
          <a:p>
            <a:pPr eaLnBrk="1" hangingPunct="1"/>
            <a:r>
              <a:rPr lang="en-US" altLang="ru-RU" sz="1600" b="1">
                <a:solidFill>
                  <a:schemeClr val="tx2"/>
                </a:solidFill>
                <a:latin typeface="Calibri" panose="020F0502020204030204" pitchFamily="34" charset="0"/>
                <a:ea typeface="Droid Sans Fallback"/>
                <a:cs typeface="Droid Sans Fallback"/>
              </a:rPr>
              <a:t>The model agrees with the STAR Lambda polarization, but </a:t>
            </a:r>
          </a:p>
          <a:p>
            <a:pPr eaLnBrk="1" hangingPunct="1"/>
            <a:r>
              <a:rPr lang="en-US" altLang="ru-RU" sz="1600" b="1">
                <a:solidFill>
                  <a:schemeClr val="tx2"/>
                </a:solidFill>
                <a:latin typeface="Calibri" panose="020F0502020204030204" pitchFamily="34" charset="0"/>
                <a:ea typeface="Droid Sans Fallback"/>
                <a:cs typeface="Droid Sans Fallback"/>
              </a:rPr>
              <a:t>underestimates the anti-Lambda one.</a:t>
            </a:r>
          </a:p>
          <a:p>
            <a:pPr eaLnBrk="1" hangingPunct="1"/>
            <a:r>
              <a:rPr lang="en-US" altLang="ru-RU" sz="1600" i="1">
                <a:solidFill>
                  <a:srgbClr val="4F6228"/>
                </a:solidFill>
                <a:latin typeface="Calibri" panose="020F0502020204030204" pitchFamily="34" charset="0"/>
                <a:ea typeface="Droid Sans Fallback"/>
                <a:cs typeface="Droid Sans Fallback"/>
              </a:rPr>
              <a:t>E.E. Kolomeitsev, V.D. Toneev, V. Voronyuk,   </a:t>
            </a:r>
          </a:p>
          <a:p>
            <a:pPr eaLnBrk="1" hangingPunct="1"/>
            <a:r>
              <a:rPr lang="en-US" altLang="ru-RU" sz="1600" i="1">
                <a:solidFill>
                  <a:srgbClr val="4F6228"/>
                </a:solidFill>
                <a:latin typeface="Calibri" panose="020F0502020204030204" pitchFamily="34" charset="0"/>
                <a:ea typeface="Droid Sans Fallback"/>
                <a:cs typeface="Droid Sans Fallback"/>
              </a:rPr>
              <a:t>Phys.Rev. C97 (2018)  064902</a:t>
            </a:r>
          </a:p>
          <a:p>
            <a:pPr eaLnBrk="1" hangingPunct="1"/>
            <a:endParaRPr lang="en-US" altLang="ru-RU" sz="1600" i="1">
              <a:solidFill>
                <a:srgbClr val="4F6228"/>
              </a:solidFill>
              <a:latin typeface="Calibri" panose="020F0502020204030204" pitchFamily="34" charset="0"/>
              <a:ea typeface="Droid Sans Fallback"/>
              <a:cs typeface="Droid Sans Fallback"/>
            </a:endParaRPr>
          </a:p>
        </p:txBody>
      </p:sp>
      <p:pic>
        <p:nvPicPr>
          <p:cNvPr id="2052" name="Picture 3">
            <a:extLst>
              <a:ext uri="{FF2B5EF4-FFF2-40B4-BE49-F238E27FC236}">
                <a16:creationId xmlns:a16="http://schemas.microsoft.com/office/drawing/2014/main" id="{393C207D-888B-6448-9DDD-3A8168638D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27650" y="620713"/>
            <a:ext cx="3600450"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pic>
        <p:nvPicPr>
          <p:cNvPr id="2053" name="Picture 4">
            <a:extLst>
              <a:ext uri="{FF2B5EF4-FFF2-40B4-BE49-F238E27FC236}">
                <a16:creationId xmlns:a16="http://schemas.microsoft.com/office/drawing/2014/main" id="{A0806AB5-A3DC-6D44-839D-2ED6DDB61D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00675" y="3357563"/>
            <a:ext cx="3600450" cy="298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2054" name="Text Box 5">
            <a:extLst>
              <a:ext uri="{FF2B5EF4-FFF2-40B4-BE49-F238E27FC236}">
                <a16:creationId xmlns:a16="http://schemas.microsoft.com/office/drawing/2014/main" id="{37DC9539-DB44-C847-93A3-0FDDBDCBB24B}"/>
              </a:ext>
            </a:extLst>
          </p:cNvPr>
          <p:cNvSpPr txBox="1">
            <a:spLocks noChangeArrowheads="1"/>
          </p:cNvSpPr>
          <p:nvPr/>
        </p:nvSpPr>
        <p:spPr bwMode="auto">
          <a:xfrm>
            <a:off x="2786063" y="155575"/>
            <a:ext cx="6215062"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5000" rIns="90000" bIns="45000"/>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9pPr>
          </a:lstStyle>
          <a:p>
            <a:pPr algn="ctr" eaLnBrk="1" hangingPunct="1"/>
            <a:r>
              <a:rPr lang="en-CA" altLang="ru-RU">
                <a:solidFill>
                  <a:srgbClr val="000000"/>
                </a:solidFill>
                <a:latin typeface="Calibri" panose="020F0502020204030204" pitchFamily="34" charset="0"/>
                <a:ea typeface="Droid Sans Fallback"/>
                <a:cs typeface="Droid Sans Fallback"/>
              </a:rPr>
              <a:t> </a:t>
            </a:r>
            <a:r>
              <a:rPr lang="en-US" altLang="ru-RU" b="1">
                <a:solidFill>
                  <a:srgbClr val="800000"/>
                </a:solidFill>
                <a:latin typeface="Calibri" panose="020F0502020204030204" pitchFamily="34" charset="0"/>
                <a:ea typeface="Droid Sans Fallback"/>
                <a:cs typeface="Droid Sans Fallback"/>
              </a:rPr>
              <a:t>THEORY OF HADRON MATTER UNDER EXTREME CONDITIONS</a:t>
            </a:r>
            <a:r>
              <a:rPr lang="en-CA" altLang="ru-RU">
                <a:solidFill>
                  <a:srgbClr val="000000"/>
                </a:solidFill>
                <a:latin typeface="Calibri" panose="020F0502020204030204" pitchFamily="34" charset="0"/>
                <a:ea typeface="Droid Sans Fallback"/>
                <a:cs typeface="Droid Sans Fallback"/>
              </a:rPr>
              <a:t> </a:t>
            </a:r>
          </a:p>
        </p:txBody>
      </p:sp>
      <p:sp>
        <p:nvSpPr>
          <p:cNvPr id="2055" name="TextBox 6">
            <a:extLst>
              <a:ext uri="{FF2B5EF4-FFF2-40B4-BE49-F238E27FC236}">
                <a16:creationId xmlns:a16="http://schemas.microsoft.com/office/drawing/2014/main" id="{8A395F21-12A5-5E45-B573-A966C21EC3DE}"/>
              </a:ext>
            </a:extLst>
          </p:cNvPr>
          <p:cNvSpPr txBox="1">
            <a:spLocks noChangeArrowheads="1"/>
          </p:cNvSpPr>
          <p:nvPr/>
        </p:nvSpPr>
        <p:spPr bwMode="auto">
          <a:xfrm>
            <a:off x="0" y="0"/>
            <a:ext cx="2643188" cy="369888"/>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US" altLang="en-RU" b="1">
                <a:solidFill>
                  <a:srgbClr val="000000"/>
                </a:solidFill>
                <a:latin typeface="Calibri" panose="020F0502020204030204" pitchFamily="34" charset="0"/>
              </a:rPr>
              <a:t>Theoretical physics (BLTP)</a:t>
            </a:r>
            <a:endParaRPr lang="ru-RU" altLang="en-RU" b="1">
              <a:solidFill>
                <a:srgbClr val="000000"/>
              </a:solidFill>
              <a:latin typeface="Calibri" panose="020F0502020204030204" pitchFamily="34" charset="0"/>
            </a:endParaRPr>
          </a:p>
        </p:txBody>
      </p:sp>
      <p:sp>
        <p:nvSpPr>
          <p:cNvPr id="2056" name="Прямоугольник 1">
            <a:extLst>
              <a:ext uri="{FF2B5EF4-FFF2-40B4-BE49-F238E27FC236}">
                <a16:creationId xmlns:a16="http://schemas.microsoft.com/office/drawing/2014/main" id="{F8BBEDD2-1447-624D-911F-63C4071D440C}"/>
              </a:ext>
            </a:extLst>
          </p:cNvPr>
          <p:cNvSpPr>
            <a:spLocks noChangeArrowheads="1"/>
          </p:cNvSpPr>
          <p:nvPr/>
        </p:nvSpPr>
        <p:spPr bwMode="auto">
          <a:xfrm>
            <a:off x="144463" y="6156325"/>
            <a:ext cx="8027987"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r>
              <a:rPr lang="en-US" altLang="ru-RU" sz="1600" b="1">
                <a:solidFill>
                  <a:srgbClr val="1F497D"/>
                </a:solidFill>
                <a:latin typeface="Calibri" panose="020F0502020204030204" pitchFamily="34" charset="0"/>
                <a:ea typeface="Droid Sans Fallback"/>
                <a:cs typeface="Times New Roman" panose="02020603050405020304" pitchFamily="18" charset="0"/>
              </a:rPr>
              <a:t>The pronounced excess of</a:t>
            </a:r>
            <a:r>
              <a:rPr lang="en-US" altLang="ru-RU" sz="1600" b="1">
                <a:solidFill>
                  <a:srgbClr val="1F497D"/>
                </a:solidFill>
                <a:latin typeface="Times New Roman" panose="02020603050405020304" pitchFamily="18" charset="0"/>
                <a:ea typeface="Droid Sans Fallback"/>
                <a:cs typeface="Times New Roman" panose="02020603050405020304" pitchFamily="18" charset="0"/>
              </a:rPr>
              <a:t> </a:t>
            </a:r>
            <a:r>
              <a:rPr lang="el-GR" altLang="ru-RU" sz="1600" b="1">
                <a:solidFill>
                  <a:srgbClr val="1F497D"/>
                </a:solidFill>
                <a:latin typeface="Times New Roman" panose="02020603050405020304" pitchFamily="18" charset="0"/>
                <a:ea typeface="Droid Sans Fallback"/>
                <a:cs typeface="Times New Roman" panose="02020603050405020304" pitchFamily="18" charset="0"/>
              </a:rPr>
              <a:t>Λ</a:t>
            </a:r>
            <a:r>
              <a:rPr lang="en-US" altLang="ru-RU" sz="1600" b="1">
                <a:solidFill>
                  <a:srgbClr val="1F497D"/>
                </a:solidFill>
                <a:latin typeface="Times New Roman" panose="02020603050405020304" pitchFamily="18" charset="0"/>
                <a:ea typeface="Droid Sans Fallback"/>
                <a:cs typeface="Times New Roman" panose="02020603050405020304" pitchFamily="18" charset="0"/>
              </a:rPr>
              <a:t>-bar </a:t>
            </a:r>
            <a:r>
              <a:rPr lang="en-US" altLang="ru-RU" sz="1600" b="1">
                <a:solidFill>
                  <a:srgbClr val="1F497D"/>
                </a:solidFill>
                <a:latin typeface="Calibri" panose="020F0502020204030204" pitchFamily="34" charset="0"/>
                <a:ea typeface="Droid Sans Fallback"/>
                <a:cs typeface="Times New Roman" panose="02020603050405020304" pitchFamily="18" charset="0"/>
              </a:rPr>
              <a:t>polarization at smaller energies is </a:t>
            </a:r>
          </a:p>
          <a:p>
            <a:pPr eaLnBrk="1" hangingPunct="1"/>
            <a:r>
              <a:rPr lang="en-US" altLang="ru-RU" sz="1600" b="1">
                <a:solidFill>
                  <a:srgbClr val="1F497D"/>
                </a:solidFill>
                <a:latin typeface="Calibri" panose="020F0502020204030204" pitchFamily="34" charset="0"/>
                <a:ea typeface="Droid Sans Fallback"/>
                <a:cs typeface="Times New Roman" panose="02020603050405020304" pitchFamily="18" charset="0"/>
              </a:rPr>
              <a:t>predicted in: </a:t>
            </a:r>
            <a:r>
              <a:rPr lang="en-US" altLang="ru-RU" sz="1600" i="1">
                <a:solidFill>
                  <a:srgbClr val="4F6228"/>
                </a:solidFill>
                <a:latin typeface="Calibri" panose="020F0502020204030204" pitchFamily="34" charset="0"/>
                <a:ea typeface="Droid Sans Fallback"/>
                <a:cs typeface="Times New Roman" panose="02020603050405020304" pitchFamily="18" charset="0"/>
              </a:rPr>
              <a:t>M. Baznat, K. Gudima, A. Sorin, O. Teryaev, Phys.Rev. C97 (2018)  041902</a:t>
            </a:r>
          </a:p>
        </p:txBody>
      </p:sp>
      <p:sp>
        <p:nvSpPr>
          <p:cNvPr id="2057" name="Slide Number Placeholder 3">
            <a:extLst>
              <a:ext uri="{FF2B5EF4-FFF2-40B4-BE49-F238E27FC236}">
                <a16:creationId xmlns:a16="http://schemas.microsoft.com/office/drawing/2014/main" id="{63CFE855-5D77-8647-87C0-63EFD550B6AB}"/>
              </a:ext>
            </a:extLst>
          </p:cNvPr>
          <p:cNvSpPr txBox="1">
            <a:spLocks/>
          </p:cNvSpPr>
          <p:nvPr/>
        </p:nvSpPr>
        <p:spPr bwMode="auto">
          <a:xfrm>
            <a:off x="7158038"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0" tIns="46800" rIns="90000" bIns="46800" anchor="b"/>
          <a:lstStyle>
            <a:lvl1pPr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1pPr>
            <a:lvl2pPr marL="742950" indent="-28575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2pPr>
            <a:lvl3pPr marL="11430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3pPr>
            <a:lvl4pPr marL="16002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4pPr>
            <a:lvl5pPr marL="2057400" indent="-228600"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anose="020B0604020202020204" pitchFamily="34" charset="0"/>
                <a:cs typeface="Arial" panose="020B0604020202020204" pitchFamily="34" charset="0"/>
              </a:defRPr>
            </a:lvl9pPr>
          </a:lstStyle>
          <a:p>
            <a:pPr algn="ctr" eaLnBrk="1" hangingPunct="1">
              <a:buClr>
                <a:srgbClr val="000000"/>
              </a:buClr>
              <a:buFont typeface="Arial" panose="020B0604020202020204" pitchFamily="34" charset="0"/>
              <a:buNone/>
            </a:pPr>
            <a:r>
              <a:rPr lang="en-US" altLang="ru-RU" sz="1200">
                <a:solidFill>
                  <a:srgbClr val="000000"/>
                </a:solidFill>
              </a:rPr>
              <a:t>31</a:t>
            </a:r>
            <a:endParaRPr lang="ru-RU" altLang="ru-RU" sz="1200">
              <a:solidFill>
                <a:srgbClr val="000000"/>
              </a:solidFill>
            </a:endParaRPr>
          </a:p>
        </p:txBody>
      </p:sp>
      <p:pic>
        <p:nvPicPr>
          <p:cNvPr id="2058" name="Picture 2">
            <a:extLst>
              <a:ext uri="{FF2B5EF4-FFF2-40B4-BE49-F238E27FC236}">
                <a16:creationId xmlns:a16="http://schemas.microsoft.com/office/drawing/2014/main" id="{146C5D26-B864-FD47-AF07-21A50098F8F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83422"/>
            <a:ext cx="9279301" cy="6941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591135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a:extLst>
              <a:ext uri="{FF2B5EF4-FFF2-40B4-BE49-F238E27FC236}">
                <a16:creationId xmlns:a16="http://schemas.microsoft.com/office/drawing/2014/main" id="{76A6AB46-17AC-C741-9774-443A0AE5DC6B}"/>
              </a:ext>
            </a:extLst>
          </p:cNvPr>
          <p:cNvSpPr/>
          <p:nvPr/>
        </p:nvSpPr>
        <p:spPr>
          <a:xfrm flipH="1">
            <a:off x="4760" y="-4142"/>
            <a:ext cx="9129713" cy="864964"/>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36785" eaLnBrk="1" fontAlgn="auto" hangingPunct="1">
              <a:lnSpc>
                <a:spcPct val="90000"/>
              </a:lnSpc>
              <a:spcBef>
                <a:spcPts val="0"/>
              </a:spcBef>
              <a:spcAft>
                <a:spcPts val="0"/>
              </a:spcAft>
              <a:buClr>
                <a:srgbClr val="000000"/>
              </a:buClr>
              <a:buSzPct val="100000"/>
              <a:defRPr/>
            </a:pPr>
            <a:r>
              <a:rPr lang="en-US" sz="2400" b="1" dirty="0">
                <a:solidFill>
                  <a:schemeClr val="accent4"/>
                </a:solidFill>
              </a:rPr>
              <a:t>LIT plans in 2017-2023</a:t>
            </a:r>
          </a:p>
          <a:p>
            <a:pPr algn="ctr" defTabSz="336785" eaLnBrk="1" fontAlgn="auto" hangingPunct="1">
              <a:lnSpc>
                <a:spcPct val="90000"/>
              </a:lnSpc>
              <a:spcBef>
                <a:spcPts val="0"/>
              </a:spcBef>
              <a:spcAft>
                <a:spcPts val="0"/>
              </a:spcAft>
              <a:buClr>
                <a:srgbClr val="000000"/>
              </a:buClr>
              <a:buSzPct val="100000"/>
              <a:defRPr/>
            </a:pPr>
            <a:r>
              <a:rPr lang="en-US" b="1" dirty="0"/>
              <a:t>MULTIFUNCTIONAL  INFORMATION and COMPUTING COMPLEX</a:t>
            </a:r>
          </a:p>
        </p:txBody>
      </p:sp>
      <p:pic>
        <p:nvPicPr>
          <p:cNvPr id="3075" name="Рисунок 10">
            <a:extLst>
              <a:ext uri="{FF2B5EF4-FFF2-40B4-BE49-F238E27FC236}">
                <a16:creationId xmlns:a16="http://schemas.microsoft.com/office/drawing/2014/main" id="{3C52B1E9-0FC2-9A40-8664-D2637C727F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347472" y="15849"/>
            <a:ext cx="787003"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76" name="Группа 14">
            <a:extLst>
              <a:ext uri="{FF2B5EF4-FFF2-40B4-BE49-F238E27FC236}">
                <a16:creationId xmlns:a16="http://schemas.microsoft.com/office/drawing/2014/main" id="{75EE5593-8BDA-0C41-AE7E-381B43737379}"/>
              </a:ext>
            </a:extLst>
          </p:cNvPr>
          <p:cNvGrpSpPr>
            <a:grpSpLocks/>
          </p:cNvGrpSpPr>
          <p:nvPr/>
        </p:nvGrpSpPr>
        <p:grpSpPr bwMode="auto">
          <a:xfrm>
            <a:off x="209550" y="988219"/>
            <a:ext cx="6448425" cy="4901804"/>
            <a:chOff x="238966" y="107878"/>
            <a:chExt cx="8597619" cy="6535794"/>
          </a:xfrm>
        </p:grpSpPr>
        <p:grpSp>
          <p:nvGrpSpPr>
            <p:cNvPr id="3086" name="Группа 15">
              <a:extLst>
                <a:ext uri="{FF2B5EF4-FFF2-40B4-BE49-F238E27FC236}">
                  <a16:creationId xmlns:a16="http://schemas.microsoft.com/office/drawing/2014/main" id="{E81AB3C1-95B5-6142-B4F1-B8D323A7C361}"/>
                </a:ext>
              </a:extLst>
            </p:cNvPr>
            <p:cNvGrpSpPr>
              <a:grpSpLocks/>
            </p:cNvGrpSpPr>
            <p:nvPr/>
          </p:nvGrpSpPr>
          <p:grpSpPr bwMode="auto">
            <a:xfrm>
              <a:off x="238966" y="107878"/>
              <a:ext cx="8597619" cy="6535794"/>
              <a:chOff x="380992" y="188640"/>
              <a:chExt cx="8597619" cy="6535794"/>
            </a:xfrm>
          </p:grpSpPr>
          <p:graphicFrame>
            <p:nvGraphicFramePr>
              <p:cNvPr id="18" name="Схема 17">
                <a:extLst>
                  <a:ext uri="{FF2B5EF4-FFF2-40B4-BE49-F238E27FC236}">
                    <a16:creationId xmlns:a16="http://schemas.microsoft.com/office/drawing/2014/main" id="{E87ED61E-1BEC-1F41-AE26-34CED81B0D76}"/>
                  </a:ext>
                </a:extLst>
              </p:cNvPr>
              <p:cNvGraphicFramePr/>
              <p:nvPr/>
            </p:nvGraphicFramePr>
            <p:xfrm>
              <a:off x="380992" y="188640"/>
              <a:ext cx="8481707" cy="653579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3089" name="Рисунок 18">
                <a:extLst>
                  <a:ext uri="{FF2B5EF4-FFF2-40B4-BE49-F238E27FC236}">
                    <a16:creationId xmlns:a16="http://schemas.microsoft.com/office/drawing/2014/main" id="{BE9AE02B-174E-B340-8224-83D4688B1BE3}"/>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4660728" y="1961279"/>
                <a:ext cx="1938696" cy="1365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Овал 19">
                <a:extLst>
                  <a:ext uri="{FF2B5EF4-FFF2-40B4-BE49-F238E27FC236}">
                    <a16:creationId xmlns:a16="http://schemas.microsoft.com/office/drawing/2014/main" id="{C951757A-9108-8749-8B2E-E0674B371396}"/>
                  </a:ext>
                </a:extLst>
              </p:cNvPr>
              <p:cNvSpPr/>
              <p:nvPr/>
            </p:nvSpPr>
            <p:spPr>
              <a:xfrm>
                <a:off x="2578020" y="1572952"/>
                <a:ext cx="1941450" cy="2097106"/>
              </a:xfrm>
              <a:prstGeom prst="ellipse">
                <a:avLst/>
              </a:prstGeom>
              <a:blipFill rotWithShape="0">
                <a:blip r:embed="rId10"/>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22" name="Прямоугольник 21">
                <a:extLst>
                  <a:ext uri="{FF2B5EF4-FFF2-40B4-BE49-F238E27FC236}">
                    <a16:creationId xmlns:a16="http://schemas.microsoft.com/office/drawing/2014/main" id="{53B87D9B-091E-DA4C-8604-4682C97E7E8F}"/>
                  </a:ext>
                </a:extLst>
              </p:cNvPr>
              <p:cNvSpPr/>
              <p:nvPr/>
            </p:nvSpPr>
            <p:spPr>
              <a:xfrm>
                <a:off x="612759" y="3820871"/>
                <a:ext cx="1800166" cy="1415784"/>
              </a:xfrm>
              <a:prstGeom prst="rect">
                <a:avLst/>
              </a:prstGeom>
            </p:spPr>
            <p:txBody>
              <a:bodyPr>
                <a:spAutoFit/>
              </a:bodyPr>
              <a:lstStyle/>
              <a:p>
                <a:pPr>
                  <a:defRPr/>
                </a:pPr>
                <a:r>
                  <a:rPr lang="en-US" b="1" dirty="0">
                    <a:solidFill>
                      <a:prstClr val="white"/>
                    </a:solidFill>
                  </a:rPr>
                  <a:t>Grid - Tier1:</a:t>
                </a:r>
                <a:endParaRPr lang="ru-RU" b="1" dirty="0">
                  <a:solidFill>
                    <a:prstClr val="white"/>
                  </a:solidFill>
                </a:endParaRPr>
              </a:p>
              <a:p>
                <a:pPr>
                  <a:defRPr/>
                </a:pPr>
                <a:r>
                  <a:rPr lang="en-US" sz="1500" b="1" dirty="0">
                    <a:solidFill>
                      <a:prstClr val="white"/>
                    </a:solidFill>
                    <a:latin typeface="Times New Roman" panose="02020603050405020304" pitchFamily="18" charset="0"/>
                    <a:cs typeface="Times New Roman" panose="02020603050405020304" pitchFamily="18" charset="0"/>
                  </a:rPr>
                  <a:t>10688 cores</a:t>
                </a:r>
              </a:p>
              <a:p>
                <a:pPr>
                  <a:defRPr/>
                </a:pPr>
                <a:r>
                  <a:rPr lang="en-US" sz="1500" b="1" dirty="0">
                    <a:solidFill>
                      <a:prstClr val="white"/>
                    </a:solidFill>
                    <a:latin typeface="Times New Roman" panose="02020603050405020304" pitchFamily="18" charset="0"/>
                    <a:cs typeface="Times New Roman" panose="02020603050405020304" pitchFamily="18" charset="0"/>
                  </a:rPr>
                  <a:t>10.4 PB disk</a:t>
                </a:r>
              </a:p>
              <a:p>
                <a:pPr>
                  <a:defRPr/>
                </a:pPr>
                <a:r>
                  <a:rPr lang="en-US" sz="1500" b="1" dirty="0">
                    <a:solidFill>
                      <a:prstClr val="white"/>
                    </a:solidFill>
                    <a:latin typeface="Times New Roman" panose="02020603050405020304" pitchFamily="18" charset="0"/>
                    <a:cs typeface="Times New Roman" panose="02020603050405020304" pitchFamily="18" charset="0"/>
                  </a:rPr>
                  <a:t>11 PB </a:t>
                </a:r>
                <a:r>
                  <a:rPr lang="en-US" sz="1500" b="1" kern="0" dirty="0">
                    <a:solidFill>
                      <a:prstClr val="white"/>
                    </a:solidFill>
                    <a:latin typeface="Times New Roman" panose="02020603050405020304" pitchFamily="18" charset="0"/>
                    <a:cs typeface="Times New Roman" panose="02020603050405020304" pitchFamily="18" charset="0"/>
                  </a:rPr>
                  <a:t>tape</a:t>
                </a:r>
              </a:p>
            </p:txBody>
          </p:sp>
          <p:sp>
            <p:nvSpPr>
              <p:cNvPr id="23" name="Прямоугольник 22">
                <a:extLst>
                  <a:ext uri="{FF2B5EF4-FFF2-40B4-BE49-F238E27FC236}">
                    <a16:creationId xmlns:a16="http://schemas.microsoft.com/office/drawing/2014/main" id="{D89650BE-5F87-2E4B-B22E-B77D12356EEB}"/>
                  </a:ext>
                </a:extLst>
              </p:cNvPr>
              <p:cNvSpPr/>
              <p:nvPr/>
            </p:nvSpPr>
            <p:spPr>
              <a:xfrm>
                <a:off x="6714910" y="3866910"/>
                <a:ext cx="2263701" cy="1723564"/>
              </a:xfrm>
              <a:prstGeom prst="rect">
                <a:avLst/>
              </a:prstGeom>
            </p:spPr>
            <p:txBody>
              <a:bodyPr>
                <a:spAutoFit/>
              </a:bodyPr>
              <a:lstStyle/>
              <a:p>
                <a:pPr>
                  <a:buClr>
                    <a:srgbClr val="C00000"/>
                  </a:buClr>
                  <a:buSzPct val="110000"/>
                  <a:defRPr/>
                </a:pPr>
                <a:r>
                  <a:rPr lang="en-US" b="1" dirty="0">
                    <a:solidFill>
                      <a:prstClr val="white"/>
                    </a:solidFill>
                  </a:rPr>
                  <a:t>HPC </a:t>
                </a:r>
                <a:r>
                  <a:rPr lang="en-US" b="1" dirty="0" err="1">
                    <a:solidFill>
                      <a:prstClr val="white"/>
                    </a:solidFill>
                  </a:rPr>
                  <a:t>Govorun</a:t>
                </a:r>
                <a:r>
                  <a:rPr lang="en-US" b="1" dirty="0">
                    <a:solidFill>
                      <a:prstClr val="white"/>
                    </a:solidFill>
                  </a:rPr>
                  <a:t>:</a:t>
                </a:r>
              </a:p>
              <a:p>
                <a:pPr>
                  <a:buClr>
                    <a:srgbClr val="C00000"/>
                  </a:buClr>
                  <a:buSzPct val="110000"/>
                  <a:defRPr/>
                </a:pPr>
                <a:r>
                  <a:rPr lang="en-US" sz="1500" b="1" kern="0" dirty="0">
                    <a:solidFill>
                      <a:prstClr val="white"/>
                    </a:solidFill>
                    <a:latin typeface="Times New Roman" panose="02020603050405020304" pitchFamily="18" charset="0"/>
                    <a:cs typeface="Times New Roman" panose="02020603050405020304" pitchFamily="18" charset="0"/>
                  </a:rPr>
                  <a:t>Peak 860 </a:t>
                </a:r>
                <a:r>
                  <a:rPr lang="en-US" sz="1500" b="1" kern="0" dirty="0" err="1">
                    <a:solidFill>
                      <a:prstClr val="white"/>
                    </a:solidFill>
                    <a:latin typeface="Times New Roman" panose="02020603050405020304" pitchFamily="18" charset="0"/>
                    <a:cs typeface="Times New Roman" panose="02020603050405020304" pitchFamily="18" charset="0"/>
                  </a:rPr>
                  <a:t>Tflops</a:t>
                </a:r>
                <a:endParaRPr lang="en-US" sz="1500" b="1" kern="0" dirty="0">
                  <a:solidFill>
                    <a:prstClr val="white"/>
                  </a:solidFill>
                  <a:latin typeface="Times New Roman" panose="02020603050405020304" pitchFamily="18" charset="0"/>
                  <a:cs typeface="Times New Roman" panose="02020603050405020304" pitchFamily="18" charset="0"/>
                </a:endParaRPr>
              </a:p>
              <a:p>
                <a:pPr>
                  <a:buClr>
                    <a:srgbClr val="C00000"/>
                  </a:buClr>
                  <a:buSzPct val="110000"/>
                  <a:defRPr/>
                </a:pPr>
                <a:r>
                  <a:rPr lang="en-US" sz="1500" b="1" kern="0" dirty="0" err="1">
                    <a:solidFill>
                      <a:prstClr val="white"/>
                    </a:solidFill>
                    <a:latin typeface="Times New Roman" panose="02020603050405020304" pitchFamily="18" charset="0"/>
                    <a:cs typeface="Times New Roman" panose="02020603050405020304" pitchFamily="18" charset="0"/>
                  </a:rPr>
                  <a:t>HybriLIT</a:t>
                </a:r>
                <a:r>
                  <a:rPr lang="en-US" sz="1500" b="1" kern="0" dirty="0">
                    <a:solidFill>
                      <a:prstClr val="white"/>
                    </a:solidFill>
                    <a:latin typeface="Times New Roman" panose="02020603050405020304" pitchFamily="18" charset="0"/>
                    <a:cs typeface="Times New Roman" panose="02020603050405020304" pitchFamily="18" charset="0"/>
                  </a:rPr>
                  <a:t>: </a:t>
                </a:r>
              </a:p>
              <a:p>
                <a:pPr>
                  <a:buClr>
                    <a:srgbClr val="C00000"/>
                  </a:buClr>
                  <a:buSzPct val="110000"/>
                  <a:defRPr/>
                </a:pPr>
                <a:r>
                  <a:rPr lang="en-US" sz="1500" b="1" kern="0" dirty="0">
                    <a:solidFill>
                      <a:prstClr val="white"/>
                    </a:solidFill>
                    <a:latin typeface="Times New Roman" panose="02020603050405020304" pitchFamily="18" charset="0"/>
                    <a:cs typeface="Times New Roman" panose="02020603050405020304" pitchFamily="18" charset="0"/>
                  </a:rPr>
                  <a:t>~ 70 </a:t>
                </a:r>
                <a:r>
                  <a:rPr lang="en-US" sz="1500" b="1" kern="0" dirty="0" err="1">
                    <a:solidFill>
                      <a:prstClr val="white"/>
                    </a:solidFill>
                    <a:latin typeface="Times New Roman" panose="02020603050405020304" pitchFamily="18" charset="0"/>
                    <a:cs typeface="Times New Roman" panose="02020603050405020304" pitchFamily="18" charset="0"/>
                  </a:rPr>
                  <a:t>Tflops</a:t>
                </a:r>
                <a:r>
                  <a:rPr lang="en-US" sz="1500" b="1" kern="0" dirty="0">
                    <a:solidFill>
                      <a:prstClr val="white"/>
                    </a:solidFill>
                    <a:latin typeface="Times New Roman" panose="02020603050405020304" pitchFamily="18" charset="0"/>
                    <a:cs typeface="Times New Roman" panose="02020603050405020304" pitchFamily="18" charset="0"/>
                  </a:rPr>
                  <a:t> </a:t>
                </a:r>
                <a:endParaRPr lang="ru-RU" sz="1500" b="1" kern="0" dirty="0">
                  <a:solidFill>
                    <a:prstClr val="white"/>
                  </a:solidFill>
                  <a:latin typeface="Times New Roman" panose="02020603050405020304" pitchFamily="18" charset="0"/>
                  <a:cs typeface="Times New Roman" panose="02020603050405020304" pitchFamily="18" charset="0"/>
                </a:endParaRPr>
              </a:p>
              <a:p>
                <a:pPr>
                  <a:buClr>
                    <a:srgbClr val="C00000"/>
                  </a:buClr>
                  <a:buSzPct val="110000"/>
                  <a:defRPr/>
                </a:pPr>
                <a:endParaRPr lang="en-US" sz="1500" b="1" dirty="0">
                  <a:solidFill>
                    <a:prstClr val="white"/>
                  </a:solidFill>
                  <a:latin typeface="Times New Roman" panose="02020603050405020304" pitchFamily="18" charset="0"/>
                  <a:cs typeface="Times New Roman" panose="02020603050405020304" pitchFamily="18" charset="0"/>
                </a:endParaRPr>
              </a:p>
            </p:txBody>
          </p:sp>
        </p:grpSp>
        <p:pic>
          <p:nvPicPr>
            <p:cNvPr id="3087" name="Picture 2">
              <a:extLst>
                <a:ext uri="{FF2B5EF4-FFF2-40B4-BE49-F238E27FC236}">
                  <a16:creationId xmlns:a16="http://schemas.microsoft.com/office/drawing/2014/main" id="{3849239F-A04F-0E49-BAC2-4E5AAB79201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44897" y="5091524"/>
              <a:ext cx="6716183" cy="5650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3077" name="Picture 6">
            <a:extLst>
              <a:ext uri="{FF2B5EF4-FFF2-40B4-BE49-F238E27FC236}">
                <a16:creationId xmlns:a16="http://schemas.microsoft.com/office/drawing/2014/main" id="{74B5A828-58A6-B74F-9DC8-B55807112A4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96491" y="5032773"/>
            <a:ext cx="5788819" cy="4881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Прямоугольник 24">
            <a:extLst>
              <a:ext uri="{FF2B5EF4-FFF2-40B4-BE49-F238E27FC236}">
                <a16:creationId xmlns:a16="http://schemas.microsoft.com/office/drawing/2014/main" id="{7170DB2F-8654-D04B-8A67-0D94B3683DC5}"/>
              </a:ext>
            </a:extLst>
          </p:cNvPr>
          <p:cNvSpPr/>
          <p:nvPr/>
        </p:nvSpPr>
        <p:spPr>
          <a:xfrm>
            <a:off x="3419475" y="3708798"/>
            <a:ext cx="1453754" cy="1384995"/>
          </a:xfrm>
          <a:prstGeom prst="rect">
            <a:avLst/>
          </a:prstGeom>
        </p:spPr>
        <p:txBody>
          <a:bodyPr>
            <a:spAutoFit/>
          </a:bodyPr>
          <a:lstStyle/>
          <a:p>
            <a:pPr>
              <a:buClr>
                <a:srgbClr val="C00000"/>
              </a:buClr>
              <a:buSzPct val="110000"/>
              <a:defRPr/>
            </a:pPr>
            <a:r>
              <a:rPr lang="en-US" b="1" dirty="0">
                <a:solidFill>
                  <a:prstClr val="white"/>
                </a:solidFill>
              </a:rPr>
              <a:t>Cloud:</a:t>
            </a:r>
          </a:p>
          <a:p>
            <a:pPr>
              <a:buClr>
                <a:srgbClr val="C00000"/>
              </a:buClr>
              <a:buSzPct val="110000"/>
              <a:defRPr/>
            </a:pPr>
            <a:r>
              <a:rPr lang="en-US" sz="1500" b="1" kern="0" dirty="0">
                <a:solidFill>
                  <a:prstClr val="white"/>
                </a:solidFill>
                <a:latin typeface="Times New Roman" panose="02020603050405020304" pitchFamily="18" charset="0"/>
                <a:cs typeface="Times New Roman" panose="02020603050405020304" pitchFamily="18" charset="0"/>
              </a:rPr>
              <a:t>1</a:t>
            </a:r>
            <a:r>
              <a:rPr lang="ru-RU" sz="1500" b="1" kern="0" dirty="0">
                <a:solidFill>
                  <a:prstClr val="white"/>
                </a:solidFill>
                <a:latin typeface="Times New Roman" panose="02020603050405020304" pitchFamily="18" charset="0"/>
                <a:cs typeface="Times New Roman" panose="02020603050405020304" pitchFamily="18" charset="0"/>
              </a:rPr>
              <a:t>5</a:t>
            </a:r>
            <a:r>
              <a:rPr lang="en-US" sz="1500" b="1" kern="0" dirty="0">
                <a:solidFill>
                  <a:prstClr val="white"/>
                </a:solidFill>
                <a:latin typeface="Times New Roman" panose="02020603050405020304" pitchFamily="18" charset="0"/>
                <a:cs typeface="Times New Roman" panose="02020603050405020304" pitchFamily="18" charset="0"/>
              </a:rPr>
              <a:t>72 CPU </a:t>
            </a:r>
          </a:p>
          <a:p>
            <a:pPr>
              <a:buClr>
                <a:srgbClr val="C00000"/>
              </a:buClr>
              <a:buSzPct val="110000"/>
              <a:defRPr/>
            </a:pPr>
            <a:r>
              <a:rPr lang="en-US" sz="1500" b="1" kern="0" dirty="0">
                <a:solidFill>
                  <a:prstClr val="white"/>
                </a:solidFill>
                <a:latin typeface="Times New Roman" panose="02020603050405020304" pitchFamily="18" charset="0"/>
                <a:cs typeface="Times New Roman" panose="02020603050405020304" pitchFamily="18" charset="0"/>
              </a:rPr>
              <a:t>8.142 TB RAM</a:t>
            </a:r>
          </a:p>
          <a:p>
            <a:pPr>
              <a:buClr>
                <a:srgbClr val="C00000"/>
              </a:buClr>
              <a:buSzPct val="110000"/>
              <a:defRPr/>
            </a:pPr>
            <a:r>
              <a:rPr lang="ru-RU" sz="1500" b="1" kern="0" dirty="0">
                <a:solidFill>
                  <a:prstClr val="white"/>
                </a:solidFill>
                <a:latin typeface="Times New Roman" panose="02020603050405020304" pitchFamily="18" charset="0"/>
                <a:cs typeface="Times New Roman" panose="02020603050405020304" pitchFamily="18" charset="0"/>
              </a:rPr>
              <a:t>1.1</a:t>
            </a:r>
            <a:r>
              <a:rPr lang="en-US" sz="1500" b="1" kern="0" dirty="0">
                <a:solidFill>
                  <a:prstClr val="white"/>
                </a:solidFill>
                <a:latin typeface="Times New Roman" panose="02020603050405020304" pitchFamily="18" charset="0"/>
                <a:cs typeface="Times New Roman" panose="02020603050405020304" pitchFamily="18" charset="0"/>
              </a:rPr>
              <a:t> P</a:t>
            </a:r>
            <a:r>
              <a:rPr lang="ru-RU" sz="1500" b="1" kern="0" dirty="0">
                <a:solidFill>
                  <a:prstClr val="white"/>
                </a:solidFill>
                <a:latin typeface="Times New Roman" panose="02020603050405020304" pitchFamily="18" charset="0"/>
                <a:cs typeface="Times New Roman" panose="02020603050405020304" pitchFamily="18" charset="0"/>
              </a:rPr>
              <a:t>В </a:t>
            </a:r>
            <a:r>
              <a:rPr lang="en-US" sz="1500" b="1" kern="0" dirty="0">
                <a:solidFill>
                  <a:prstClr val="white"/>
                </a:solidFill>
                <a:latin typeface="Times New Roman" panose="02020603050405020304" pitchFamily="18" charset="0"/>
                <a:cs typeface="Times New Roman" panose="02020603050405020304" pitchFamily="18" charset="0"/>
              </a:rPr>
              <a:t>disk</a:t>
            </a:r>
          </a:p>
          <a:p>
            <a:pPr>
              <a:buClr>
                <a:srgbClr val="C00000"/>
              </a:buClr>
              <a:buSzPct val="110000"/>
              <a:defRPr/>
            </a:pPr>
            <a:r>
              <a:rPr lang="en-US" sz="2100" b="1" dirty="0">
                <a:solidFill>
                  <a:prstClr val="white"/>
                </a:solidFill>
                <a:latin typeface="Arial" pitchFamily="34" charset="0"/>
              </a:rPr>
              <a:t> </a:t>
            </a:r>
          </a:p>
        </p:txBody>
      </p:sp>
      <p:sp>
        <p:nvSpPr>
          <p:cNvPr id="26" name="Прямоугольник 25">
            <a:extLst>
              <a:ext uri="{FF2B5EF4-FFF2-40B4-BE49-F238E27FC236}">
                <a16:creationId xmlns:a16="http://schemas.microsoft.com/office/drawing/2014/main" id="{AEDB21DF-E19A-DA45-9549-2C860E4962BB}"/>
              </a:ext>
            </a:extLst>
          </p:cNvPr>
          <p:cNvSpPr/>
          <p:nvPr/>
        </p:nvSpPr>
        <p:spPr>
          <a:xfrm>
            <a:off x="1851422" y="3726657"/>
            <a:ext cx="1527572" cy="1300356"/>
          </a:xfrm>
          <a:prstGeom prst="rect">
            <a:avLst/>
          </a:prstGeom>
        </p:spPr>
        <p:txBody>
          <a:bodyPr>
            <a:spAutoFit/>
          </a:bodyPr>
          <a:lstStyle/>
          <a:p>
            <a:pPr>
              <a:defRPr/>
            </a:pPr>
            <a:r>
              <a:rPr lang="en-US" b="1" dirty="0">
                <a:solidFill>
                  <a:prstClr val="white"/>
                </a:solidFill>
              </a:rPr>
              <a:t>Grid - Tier2 CICC:</a:t>
            </a:r>
          </a:p>
          <a:p>
            <a:pPr>
              <a:lnSpc>
                <a:spcPts val="1500"/>
              </a:lnSpc>
              <a:buClr>
                <a:srgbClr val="C00000"/>
              </a:buClr>
              <a:buSzPct val="110000"/>
              <a:defRPr/>
            </a:pPr>
            <a:r>
              <a:rPr lang="en-US" sz="1500" b="1" kern="0" dirty="0">
                <a:solidFill>
                  <a:prstClr val="white"/>
                </a:solidFill>
                <a:latin typeface="Times New Roman" panose="02020603050405020304" pitchFamily="18" charset="0"/>
                <a:cs typeface="Times New Roman" panose="02020603050405020304" pitchFamily="18" charset="0"/>
              </a:rPr>
              <a:t>4128 cores </a:t>
            </a:r>
          </a:p>
          <a:p>
            <a:pPr>
              <a:buClr>
                <a:srgbClr val="C00000"/>
              </a:buClr>
              <a:buSzPct val="110000"/>
              <a:defRPr/>
            </a:pPr>
            <a:r>
              <a:rPr lang="en-US" sz="1500" b="1" kern="0" dirty="0">
                <a:solidFill>
                  <a:prstClr val="white"/>
                </a:solidFill>
                <a:latin typeface="Times New Roman" panose="02020603050405020304" pitchFamily="18" charset="0"/>
                <a:cs typeface="Times New Roman" panose="02020603050405020304" pitchFamily="18" charset="0"/>
              </a:rPr>
              <a:t>2.7 PB disk</a:t>
            </a:r>
          </a:p>
          <a:p>
            <a:pPr algn="ctr">
              <a:defRPr/>
            </a:pPr>
            <a:r>
              <a:rPr lang="en-US" sz="1500" b="1" dirty="0">
                <a:solidFill>
                  <a:prstClr val="white"/>
                </a:solidFill>
                <a:latin typeface="Times New Roman" panose="02020603050405020304" pitchFamily="18" charset="0"/>
                <a:cs typeface="Times New Roman" panose="02020603050405020304" pitchFamily="18" charset="0"/>
              </a:rPr>
              <a:t> </a:t>
            </a:r>
          </a:p>
        </p:txBody>
      </p:sp>
      <p:sp>
        <p:nvSpPr>
          <p:cNvPr id="27" name="Прямоугольник 26">
            <a:extLst>
              <a:ext uri="{FF2B5EF4-FFF2-40B4-BE49-F238E27FC236}">
                <a16:creationId xmlns:a16="http://schemas.microsoft.com/office/drawing/2014/main" id="{8D509D80-981C-D841-8BA8-07AF9C194917}"/>
              </a:ext>
            </a:extLst>
          </p:cNvPr>
          <p:cNvSpPr/>
          <p:nvPr/>
        </p:nvSpPr>
        <p:spPr>
          <a:xfrm>
            <a:off x="2443163" y="5486400"/>
            <a:ext cx="2608406" cy="369332"/>
          </a:xfrm>
          <a:prstGeom prst="rect">
            <a:avLst/>
          </a:prstGeom>
        </p:spPr>
        <p:txBody>
          <a:bodyPr wrap="none">
            <a:spAutoFit/>
          </a:bodyPr>
          <a:lstStyle/>
          <a:p>
            <a:pPr>
              <a:defRPr/>
            </a:pPr>
            <a:r>
              <a:rPr lang="en-GB" b="1" kern="100" dirty="0">
                <a:solidFill>
                  <a:schemeClr val="bg1"/>
                </a:solidFill>
                <a:effectLst>
                  <a:outerShdw blurRad="38100" dist="38100" dir="2700000" algn="tl">
                    <a:srgbClr val="000000">
                      <a:alpha val="43137"/>
                    </a:srgbClr>
                  </a:outerShdw>
                </a:effectLst>
                <a:latin typeface="+mj-lt"/>
                <a:ea typeface="Droid Sans Fallback"/>
              </a:rPr>
              <a:t>Engineering infrastructure</a:t>
            </a:r>
            <a:endParaRPr lang="ru-RU" b="1" dirty="0">
              <a:solidFill>
                <a:schemeClr val="bg1"/>
              </a:solidFill>
              <a:effectLst>
                <a:outerShdw blurRad="38100" dist="38100" dir="2700000" algn="tl">
                  <a:srgbClr val="000000">
                    <a:alpha val="43137"/>
                  </a:srgbClr>
                </a:outerShdw>
              </a:effectLst>
              <a:latin typeface="+mj-lt"/>
            </a:endParaRPr>
          </a:p>
        </p:txBody>
      </p:sp>
      <p:sp>
        <p:nvSpPr>
          <p:cNvPr id="3081" name="Прямоугольник 27">
            <a:extLst>
              <a:ext uri="{FF2B5EF4-FFF2-40B4-BE49-F238E27FC236}">
                <a16:creationId xmlns:a16="http://schemas.microsoft.com/office/drawing/2014/main" id="{DCE95029-0A5F-FF41-BD93-36C03C59D9B3}"/>
              </a:ext>
            </a:extLst>
          </p:cNvPr>
          <p:cNvSpPr>
            <a:spLocks noChangeArrowheads="1"/>
          </p:cNvSpPr>
          <p:nvPr/>
        </p:nvSpPr>
        <p:spPr bwMode="auto">
          <a:xfrm>
            <a:off x="2504148" y="5113735"/>
            <a:ext cx="1875898"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Clr>
                <a:srgbClr val="C00000"/>
              </a:buClr>
              <a:buSzPct val="110000"/>
              <a:buFontTx/>
              <a:buNone/>
            </a:pPr>
            <a:r>
              <a:rPr lang="en-US" altLang="ru-RU" sz="1350" b="1">
                <a:solidFill>
                  <a:srgbClr val="FFFFFF"/>
                </a:solidFill>
              </a:rPr>
              <a:t>Network infrastructure</a:t>
            </a:r>
            <a:r>
              <a:rPr lang="en-US" altLang="ru-RU" sz="1350" b="1">
                <a:solidFill>
                  <a:srgbClr val="FFFFFF"/>
                </a:solidFill>
                <a:latin typeface="Arial" panose="020B0604020202020204" pitchFamily="34" charset="0"/>
              </a:rPr>
              <a:t> </a:t>
            </a:r>
          </a:p>
        </p:txBody>
      </p:sp>
      <p:sp>
        <p:nvSpPr>
          <p:cNvPr id="29" name="Двойная стрелка влево/вправо 28">
            <a:extLst>
              <a:ext uri="{FF2B5EF4-FFF2-40B4-BE49-F238E27FC236}">
                <a16:creationId xmlns:a16="http://schemas.microsoft.com/office/drawing/2014/main" id="{8CCBF99E-1375-314C-9C8F-EF76251CB30C}"/>
              </a:ext>
            </a:extLst>
          </p:cNvPr>
          <p:cNvSpPr/>
          <p:nvPr/>
        </p:nvSpPr>
        <p:spPr>
          <a:xfrm>
            <a:off x="473022" y="1538343"/>
            <a:ext cx="5892997" cy="470528"/>
          </a:xfrm>
          <a:prstGeom prst="leftRightArrow">
            <a:avLst/>
          </a:prstGeom>
          <a:blipFill>
            <a:blip r:embed="rId13"/>
            <a:stretch>
              <a:fillRect t="-243000" b="-243000"/>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b="1" dirty="0"/>
              <a:t>NICA off-line cluster and storage system</a:t>
            </a:r>
            <a:endParaRPr lang="ru-RU" b="1" dirty="0"/>
          </a:p>
        </p:txBody>
      </p:sp>
      <p:sp>
        <p:nvSpPr>
          <p:cNvPr id="30" name="Прямоугольник 29">
            <a:extLst>
              <a:ext uri="{FF2B5EF4-FFF2-40B4-BE49-F238E27FC236}">
                <a16:creationId xmlns:a16="http://schemas.microsoft.com/office/drawing/2014/main" id="{E1CDEAFC-21E6-E04A-A300-F1F2130AAC5A}"/>
              </a:ext>
            </a:extLst>
          </p:cNvPr>
          <p:cNvSpPr/>
          <p:nvPr/>
        </p:nvSpPr>
        <p:spPr>
          <a:xfrm>
            <a:off x="6744891" y="2014538"/>
            <a:ext cx="2189559" cy="3831818"/>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257175" indent="-257175">
              <a:buClr>
                <a:srgbClr val="FF0000"/>
              </a:buClr>
              <a:buSzPct val="131000"/>
              <a:buFont typeface="Wingdings" panose="05000000000000000000" pitchFamily="2" charset="2"/>
              <a:buChar char="Ø"/>
              <a:defRPr/>
            </a:pPr>
            <a:r>
              <a:rPr lang="en-US" sz="1500" dirty="0">
                <a:latin typeface="Arial" panose="020B0604020202020204" pitchFamily="34" charset="0"/>
                <a:cs typeface="Arial" panose="020B0604020202020204" pitchFamily="34" charset="0"/>
              </a:rPr>
              <a:t>Network capacity increased </a:t>
            </a:r>
            <a:r>
              <a:rPr lang="en-US" sz="1500" b="1" dirty="0">
                <a:solidFill>
                  <a:srgbClr val="FF0000"/>
                </a:solidFill>
                <a:latin typeface="Arial" panose="020B0604020202020204" pitchFamily="34" charset="0"/>
                <a:cs typeface="Arial" panose="020B0604020202020204" pitchFamily="34" charset="0"/>
              </a:rPr>
              <a:t>3-20</a:t>
            </a:r>
            <a:r>
              <a:rPr lang="en-US" sz="1500" dirty="0">
                <a:solidFill>
                  <a:srgbClr val="FF0000"/>
                </a:solidFill>
                <a:latin typeface="Arial" panose="020B0604020202020204" pitchFamily="34" charset="0"/>
                <a:cs typeface="Arial" panose="020B0604020202020204" pitchFamily="34" charset="0"/>
              </a:rPr>
              <a:t>x</a:t>
            </a:r>
            <a:endParaRPr lang="en-US" sz="1500" dirty="0">
              <a:latin typeface="Arial" panose="020B0604020202020204" pitchFamily="34" charset="0"/>
              <a:cs typeface="Arial" panose="020B0604020202020204" pitchFamily="34" charset="0"/>
            </a:endParaRPr>
          </a:p>
          <a:p>
            <a:pPr marL="257175" indent="-257175">
              <a:buClr>
                <a:srgbClr val="FF0000"/>
              </a:buClr>
              <a:buSzPct val="131000"/>
              <a:buFont typeface="Wingdings" panose="05000000000000000000" pitchFamily="2" charset="2"/>
              <a:buChar char="Ø"/>
              <a:defRPr/>
            </a:pPr>
            <a:r>
              <a:rPr lang="en-US" sz="1500" dirty="0">
                <a:latin typeface="Arial" panose="020B0604020202020204" pitchFamily="34" charset="0"/>
                <a:cs typeface="Arial" panose="020B0604020202020204" pitchFamily="34" charset="0"/>
              </a:rPr>
              <a:t>Increase in the total number of computational nodes by </a:t>
            </a:r>
            <a:r>
              <a:rPr lang="en-US" sz="1500" b="1" dirty="0">
                <a:solidFill>
                  <a:srgbClr val="C00000"/>
                </a:solidFill>
                <a:latin typeface="Arial" panose="020B0604020202020204" pitchFamily="34" charset="0"/>
                <a:cs typeface="Arial" panose="020B0604020202020204" pitchFamily="34" charset="0"/>
              </a:rPr>
              <a:t>~4x</a:t>
            </a:r>
            <a:endParaRPr lang="ru-RU" sz="1500" dirty="0">
              <a:latin typeface="Arial" panose="020B0604020202020204" pitchFamily="34" charset="0"/>
              <a:cs typeface="Arial" panose="020B0604020202020204" pitchFamily="34" charset="0"/>
            </a:endParaRPr>
          </a:p>
          <a:p>
            <a:pPr>
              <a:buClr>
                <a:srgbClr val="FF0000"/>
              </a:buClr>
              <a:buSzPct val="131000"/>
              <a:defRPr/>
            </a:pPr>
            <a:endParaRPr lang="en-US" sz="600" b="1" dirty="0">
              <a:latin typeface="Arial" panose="020B0604020202020204" pitchFamily="34" charset="0"/>
              <a:cs typeface="Arial" panose="020B0604020202020204" pitchFamily="34" charset="0"/>
            </a:endParaRPr>
          </a:p>
          <a:p>
            <a:pPr marL="257175" indent="-257175">
              <a:buClr>
                <a:srgbClr val="FF0000"/>
              </a:buClr>
              <a:buSzPct val="131000"/>
              <a:buFont typeface="Wingdings" panose="05000000000000000000" pitchFamily="2" charset="2"/>
              <a:buChar char="Ø"/>
              <a:defRPr/>
            </a:pPr>
            <a:r>
              <a:rPr lang="en-US" sz="1500" dirty="0">
                <a:latin typeface="Arial" panose="020B0604020202020204" pitchFamily="34" charset="0"/>
                <a:cs typeface="Arial" panose="020B0604020202020204" pitchFamily="34" charset="0"/>
              </a:rPr>
              <a:t>Increase in the disk file system by </a:t>
            </a:r>
            <a:r>
              <a:rPr lang="en-US" sz="1500" b="1" dirty="0">
                <a:solidFill>
                  <a:srgbClr val="C00000"/>
                </a:solidFill>
                <a:latin typeface="Arial" panose="020B0604020202020204" pitchFamily="34" charset="0"/>
                <a:cs typeface="Arial" panose="020B0604020202020204" pitchFamily="34" charset="0"/>
              </a:rPr>
              <a:t>~3</a:t>
            </a:r>
            <a:r>
              <a:rPr lang="en-US" sz="1500" dirty="0">
                <a:latin typeface="Arial" panose="020B0604020202020204" pitchFamily="34" charset="0"/>
                <a:cs typeface="Arial" panose="020B0604020202020204" pitchFamily="34" charset="0"/>
              </a:rPr>
              <a:t>x</a:t>
            </a:r>
            <a:endParaRPr lang="ru-RU" sz="1500" dirty="0">
              <a:latin typeface="Arial" panose="020B0604020202020204" pitchFamily="34" charset="0"/>
              <a:cs typeface="Arial" panose="020B0604020202020204" pitchFamily="34" charset="0"/>
            </a:endParaRPr>
          </a:p>
          <a:p>
            <a:pPr marL="257175" indent="-257175">
              <a:buClr>
                <a:srgbClr val="FF0000"/>
              </a:buClr>
              <a:buSzPct val="131000"/>
              <a:buFont typeface="Wingdings" panose="05000000000000000000" pitchFamily="2" charset="2"/>
              <a:buChar char="Ø"/>
              <a:defRPr/>
            </a:pPr>
            <a:endParaRPr lang="en-US" sz="600" dirty="0">
              <a:latin typeface="Arial" panose="020B0604020202020204" pitchFamily="34" charset="0"/>
              <a:cs typeface="Arial" panose="020B0604020202020204" pitchFamily="34" charset="0"/>
            </a:endParaRPr>
          </a:p>
          <a:p>
            <a:pPr marL="257175" indent="-257175">
              <a:buClr>
                <a:srgbClr val="FF0000"/>
              </a:buClr>
              <a:buSzPct val="131000"/>
              <a:buFont typeface="Wingdings" panose="05000000000000000000" pitchFamily="2" charset="2"/>
              <a:buChar char="Ø"/>
              <a:defRPr/>
            </a:pPr>
            <a:r>
              <a:rPr lang="en-US" sz="1500" dirty="0">
                <a:latin typeface="Arial" panose="020B0604020202020204" pitchFamily="34" charset="0"/>
                <a:cs typeface="Arial" panose="020B0604020202020204" pitchFamily="34" charset="0"/>
              </a:rPr>
              <a:t>Increase</a:t>
            </a:r>
            <a:r>
              <a:rPr lang="ru-RU" sz="1500" dirty="0">
                <a:latin typeface="Arial" panose="020B0604020202020204" pitchFamily="34" charset="0"/>
                <a:cs typeface="Arial" panose="020B0604020202020204" pitchFamily="34" charset="0"/>
              </a:rPr>
              <a:t> </a:t>
            </a:r>
            <a:r>
              <a:rPr lang="en-US" sz="1500" dirty="0">
                <a:latin typeface="Arial" panose="020B0604020202020204" pitchFamily="34" charset="0"/>
                <a:cs typeface="Arial" panose="020B0604020202020204" pitchFamily="34" charset="0"/>
              </a:rPr>
              <a:t>in the tape robot capacity by </a:t>
            </a:r>
            <a:br>
              <a:rPr lang="en-US" sz="1500" dirty="0">
                <a:latin typeface="Arial" panose="020B0604020202020204" pitchFamily="34" charset="0"/>
                <a:cs typeface="Arial" panose="020B0604020202020204" pitchFamily="34" charset="0"/>
              </a:rPr>
            </a:br>
            <a:r>
              <a:rPr lang="en-US" sz="1500" b="1" dirty="0">
                <a:solidFill>
                  <a:srgbClr val="C00000"/>
                </a:solidFill>
                <a:latin typeface="Arial" panose="020B0604020202020204" pitchFamily="34" charset="0"/>
                <a:cs typeface="Arial" panose="020B0604020202020204" pitchFamily="34" charset="0"/>
              </a:rPr>
              <a:t>2</a:t>
            </a:r>
            <a:r>
              <a:rPr lang="en-US" sz="1500" dirty="0">
                <a:latin typeface="Arial" panose="020B0604020202020204" pitchFamily="34" charset="0"/>
                <a:cs typeface="Arial" panose="020B0604020202020204" pitchFamily="34" charset="0"/>
              </a:rPr>
              <a:t>x</a:t>
            </a:r>
            <a:endParaRPr lang="ru-RU" sz="1500" dirty="0">
              <a:latin typeface="Arial" panose="020B0604020202020204" pitchFamily="34" charset="0"/>
              <a:cs typeface="Arial" panose="020B0604020202020204" pitchFamily="34" charset="0"/>
            </a:endParaRPr>
          </a:p>
          <a:p>
            <a:pPr marL="257175" indent="-257175">
              <a:buClr>
                <a:srgbClr val="FF0000"/>
              </a:buClr>
              <a:buSzPct val="131000"/>
              <a:buFont typeface="Wingdings" panose="05000000000000000000" pitchFamily="2" charset="2"/>
              <a:buChar char="Ø"/>
              <a:defRPr/>
            </a:pPr>
            <a:endParaRPr lang="en-US" sz="600" dirty="0">
              <a:latin typeface="Arial" panose="020B0604020202020204" pitchFamily="34" charset="0"/>
              <a:cs typeface="Arial" panose="020B0604020202020204" pitchFamily="34" charset="0"/>
            </a:endParaRPr>
          </a:p>
          <a:p>
            <a:pPr marL="257175" indent="-257175">
              <a:buClr>
                <a:srgbClr val="FF0000"/>
              </a:buClr>
              <a:buSzPct val="131000"/>
              <a:buFont typeface="Wingdings" panose="05000000000000000000" pitchFamily="2" charset="2"/>
              <a:buChar char="Ø"/>
              <a:defRPr/>
            </a:pPr>
            <a:r>
              <a:rPr lang="en-US" sz="1500" dirty="0">
                <a:latin typeface="Arial" panose="020B0604020202020204" pitchFamily="34" charset="0"/>
                <a:cs typeface="Arial" panose="020B0604020202020204" pitchFamily="34" charset="0"/>
              </a:rPr>
              <a:t>The “</a:t>
            </a:r>
            <a:r>
              <a:rPr lang="en-US" sz="1500" dirty="0" err="1">
                <a:latin typeface="Arial" panose="020B0604020202020204" pitchFamily="34" charset="0"/>
                <a:cs typeface="Arial" panose="020B0604020202020204" pitchFamily="34" charset="0"/>
              </a:rPr>
              <a:t>Govorun</a:t>
            </a:r>
            <a:r>
              <a:rPr lang="en-US" sz="1500" dirty="0">
                <a:latin typeface="Arial" panose="020B0604020202020204" pitchFamily="34" charset="0"/>
                <a:cs typeface="Arial" panose="020B0604020202020204" pitchFamily="34" charset="0"/>
              </a:rPr>
              <a:t>” supercomputer was put in operation.</a:t>
            </a:r>
          </a:p>
        </p:txBody>
      </p:sp>
      <p:sp>
        <p:nvSpPr>
          <p:cNvPr id="3" name="TextBox 2">
            <a:extLst>
              <a:ext uri="{FF2B5EF4-FFF2-40B4-BE49-F238E27FC236}">
                <a16:creationId xmlns:a16="http://schemas.microsoft.com/office/drawing/2014/main" id="{898EF818-A746-D24D-B365-30E63B024B1A}"/>
              </a:ext>
            </a:extLst>
          </p:cNvPr>
          <p:cNvSpPr txBox="1"/>
          <p:nvPr/>
        </p:nvSpPr>
        <p:spPr>
          <a:xfrm>
            <a:off x="6904383" y="1590261"/>
            <a:ext cx="1935145" cy="369332"/>
          </a:xfrm>
          <a:prstGeom prst="rect">
            <a:avLst/>
          </a:prstGeom>
          <a:noFill/>
        </p:spPr>
        <p:txBody>
          <a:bodyPr wrap="none" rtlCol="0">
            <a:spAutoFit/>
          </a:bodyPr>
          <a:lstStyle/>
          <a:p>
            <a:r>
              <a:rPr lang="en-RU" dirty="0"/>
              <a:t>During 2017-2019:</a:t>
            </a:r>
          </a:p>
        </p:txBody>
      </p:sp>
    </p:spTree>
    <p:extLst>
      <p:ext uri="{BB962C8B-B14F-4D97-AF65-F5344CB8AC3E}">
        <p14:creationId xmlns:p14="http://schemas.microsoft.com/office/powerpoint/2010/main" val="24695083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6" name="Группа 5">
            <a:extLst>
              <a:ext uri="{FF2B5EF4-FFF2-40B4-BE49-F238E27FC236}">
                <a16:creationId xmlns:a16="http://schemas.microsoft.com/office/drawing/2014/main" id="{4C6E6023-9F82-0B4E-9FB5-8674321C3C1D}"/>
              </a:ext>
            </a:extLst>
          </p:cNvPr>
          <p:cNvGrpSpPr>
            <a:grpSpLocks/>
          </p:cNvGrpSpPr>
          <p:nvPr/>
        </p:nvGrpSpPr>
        <p:grpSpPr bwMode="auto">
          <a:xfrm>
            <a:off x="0" y="15351"/>
            <a:ext cx="9144000" cy="567929"/>
            <a:chOff x="0" y="0"/>
            <a:chExt cx="12212572" cy="781050"/>
          </a:xfrm>
        </p:grpSpPr>
        <p:sp>
          <p:nvSpPr>
            <p:cNvPr id="8" name="Прямоугольник 7">
              <a:extLst>
                <a:ext uri="{FF2B5EF4-FFF2-40B4-BE49-F238E27FC236}">
                  <a16:creationId xmlns:a16="http://schemas.microsoft.com/office/drawing/2014/main" id="{D741965F-71D0-5546-A821-8BB051593D03}"/>
                </a:ext>
              </a:extLst>
            </p:cNvPr>
            <p:cNvSpPr/>
            <p:nvPr/>
          </p:nvSpPr>
          <p:spPr>
            <a:xfrm flipH="1">
              <a:off x="0" y="0"/>
              <a:ext cx="12172818" cy="781050"/>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404142" eaLnBrk="1" fontAlgn="auto" hangingPunct="1">
                <a:lnSpc>
                  <a:spcPct val="90000"/>
                </a:lnSpc>
                <a:spcBef>
                  <a:spcPts val="0"/>
                </a:spcBef>
                <a:spcAft>
                  <a:spcPts val="0"/>
                </a:spcAft>
                <a:buClr>
                  <a:srgbClr val="000000"/>
                </a:buClr>
                <a:buSzPct val="100000"/>
                <a:defRPr/>
              </a:pPr>
              <a:r>
                <a:rPr lang="en-US" b="1" dirty="0"/>
                <a:t>JINR GRID Tier1-CMS and Tier2 for </a:t>
              </a:r>
              <a:r>
                <a:rPr lang="en-US" b="1" dirty="0" err="1"/>
                <a:t>HEP</a:t>
              </a:r>
              <a:r>
                <a:rPr lang="en-US" b="1" dirty="0"/>
                <a:t> EXPERIMENTS DATA PROCESSING in 2017-2019</a:t>
              </a:r>
            </a:p>
          </p:txBody>
        </p:sp>
        <p:pic>
          <p:nvPicPr>
            <p:cNvPr id="11286" name="Рисунок 4">
              <a:extLst>
                <a:ext uri="{FF2B5EF4-FFF2-40B4-BE49-F238E27FC236}">
                  <a16:creationId xmlns:a16="http://schemas.microsoft.com/office/drawing/2014/main" id="{0D19FC42-114E-F647-9685-B90D2DE9F15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133222" y="28825"/>
              <a:ext cx="1079350" cy="7368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27" name="Picture 3">
            <a:extLst>
              <a:ext uri="{FF2B5EF4-FFF2-40B4-BE49-F238E27FC236}">
                <a16:creationId xmlns:a16="http://schemas.microsoft.com/office/drawing/2014/main" id="{3A3EDC6B-56F3-1945-9546-A3450E259233}"/>
              </a:ext>
            </a:extLst>
          </p:cNvPr>
          <p:cNvPicPr>
            <a:picLocks noChangeAspect="1" noChangeArrowheads="1"/>
          </p:cNvPicPr>
          <p:nvPr/>
        </p:nvPicPr>
        <p:blipFill rotWithShape="1">
          <a:blip r:embed="rId4"/>
          <a:srcRect r="3236"/>
          <a:stretch/>
        </p:blipFill>
        <p:spPr bwMode="auto">
          <a:xfrm>
            <a:off x="130969" y="4141486"/>
            <a:ext cx="2900363" cy="19573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Стрелка вниз 3">
            <a:extLst>
              <a:ext uri="{FF2B5EF4-FFF2-40B4-BE49-F238E27FC236}">
                <a16:creationId xmlns:a16="http://schemas.microsoft.com/office/drawing/2014/main" id="{4DD3D7A4-4087-7749-864F-FA383196F9D7}"/>
              </a:ext>
            </a:extLst>
          </p:cNvPr>
          <p:cNvSpPr/>
          <p:nvPr/>
        </p:nvSpPr>
        <p:spPr>
          <a:xfrm>
            <a:off x="1015604" y="4280298"/>
            <a:ext cx="129778" cy="388144"/>
          </a:xfrm>
          <a:prstGeom prst="downArrow">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ru-RU"/>
          </a:p>
        </p:txBody>
      </p:sp>
      <p:pic>
        <p:nvPicPr>
          <p:cNvPr id="1030" name="Picture 6">
            <a:extLst>
              <a:ext uri="{FF2B5EF4-FFF2-40B4-BE49-F238E27FC236}">
                <a16:creationId xmlns:a16="http://schemas.microsoft.com/office/drawing/2014/main" id="{588E1F4F-7E33-B94D-9D83-CD66194F33D5}"/>
              </a:ext>
            </a:extLst>
          </p:cNvPr>
          <p:cNvPicPr>
            <a:picLocks noChangeAspect="1" noChangeArrowheads="1"/>
          </p:cNvPicPr>
          <p:nvPr/>
        </p:nvPicPr>
        <p:blipFill rotWithShape="1">
          <a:blip r:embed="rId5"/>
          <a:srcRect l="17615" t="8554" r="21412"/>
          <a:stretch/>
        </p:blipFill>
        <p:spPr bwMode="auto">
          <a:xfrm>
            <a:off x="3098006" y="4112419"/>
            <a:ext cx="1801416" cy="177403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1" name="Picture 7">
            <a:extLst>
              <a:ext uri="{FF2B5EF4-FFF2-40B4-BE49-F238E27FC236}">
                <a16:creationId xmlns:a16="http://schemas.microsoft.com/office/drawing/2014/main" id="{61B1F775-069A-6E48-BAC2-A0B7AA11CD95}"/>
              </a:ext>
            </a:extLst>
          </p:cNvPr>
          <p:cNvPicPr>
            <a:picLocks noChangeAspect="1" noChangeArrowheads="1"/>
          </p:cNvPicPr>
          <p:nvPr/>
        </p:nvPicPr>
        <p:blipFill rotWithShape="1">
          <a:blip r:embed="rId6"/>
          <a:srcRect l="18005" t="5028" r="19487" b="9409"/>
          <a:stretch/>
        </p:blipFill>
        <p:spPr bwMode="auto">
          <a:xfrm>
            <a:off x="4976812" y="4131469"/>
            <a:ext cx="1949054" cy="17526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2" name="Picture 8">
            <a:extLst>
              <a:ext uri="{FF2B5EF4-FFF2-40B4-BE49-F238E27FC236}">
                <a16:creationId xmlns:a16="http://schemas.microsoft.com/office/drawing/2014/main" id="{DC512496-1D9C-784F-BD98-FAF07C27A020}"/>
              </a:ext>
            </a:extLst>
          </p:cNvPr>
          <p:cNvPicPr>
            <a:picLocks noChangeAspect="1" noChangeArrowheads="1"/>
          </p:cNvPicPr>
          <p:nvPr/>
        </p:nvPicPr>
        <p:blipFill rotWithShape="1">
          <a:blip r:embed="rId7"/>
          <a:srcRect l="19113" t="1455" r="16348" b="8096"/>
          <a:stretch/>
        </p:blipFill>
        <p:spPr bwMode="auto">
          <a:xfrm>
            <a:off x="7038975" y="4143375"/>
            <a:ext cx="1906191" cy="175379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4-конечная звезда 6">
            <a:extLst>
              <a:ext uri="{FF2B5EF4-FFF2-40B4-BE49-F238E27FC236}">
                <a16:creationId xmlns:a16="http://schemas.microsoft.com/office/drawing/2014/main" id="{F3515E3C-209D-014C-8B7C-D0C826BD85B9}"/>
              </a:ext>
            </a:extLst>
          </p:cNvPr>
          <p:cNvSpPr/>
          <p:nvPr/>
        </p:nvSpPr>
        <p:spPr>
          <a:xfrm>
            <a:off x="4123135" y="4773217"/>
            <a:ext cx="258365" cy="258365"/>
          </a:xfrm>
          <a:prstGeom prst="star4">
            <a:avLst/>
          </a:prstGeom>
          <a:solidFill>
            <a:srgbClr val="FFFF00"/>
          </a:solidFill>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ru-RU"/>
          </a:p>
        </p:txBody>
      </p:sp>
      <p:grpSp>
        <p:nvGrpSpPr>
          <p:cNvPr id="11273" name="Группа 1">
            <a:extLst>
              <a:ext uri="{FF2B5EF4-FFF2-40B4-BE49-F238E27FC236}">
                <a16:creationId xmlns:a16="http://schemas.microsoft.com/office/drawing/2014/main" id="{F22AE161-9AC3-9C45-8A39-1597E7803AF6}"/>
              </a:ext>
            </a:extLst>
          </p:cNvPr>
          <p:cNvGrpSpPr>
            <a:grpSpLocks/>
          </p:cNvGrpSpPr>
          <p:nvPr/>
        </p:nvGrpSpPr>
        <p:grpSpPr bwMode="auto">
          <a:xfrm>
            <a:off x="6702029" y="1753833"/>
            <a:ext cx="2341959" cy="2174081"/>
            <a:chOff x="8804385" y="863030"/>
            <a:chExt cx="3121895" cy="2898322"/>
          </a:xfrm>
        </p:grpSpPr>
        <p:pic>
          <p:nvPicPr>
            <p:cNvPr id="1028" name="Picture 4">
              <a:extLst>
                <a:ext uri="{FF2B5EF4-FFF2-40B4-BE49-F238E27FC236}">
                  <a16:creationId xmlns:a16="http://schemas.microsoft.com/office/drawing/2014/main" id="{57F6BEEC-0F8F-8B4D-B382-66605DAC3C5B}"/>
                </a:ext>
              </a:extLst>
            </p:cNvPr>
            <p:cNvPicPr>
              <a:picLocks noChangeAspect="1" noChangeArrowheads="1"/>
            </p:cNvPicPr>
            <p:nvPr/>
          </p:nvPicPr>
          <p:blipFill rotWithShape="1">
            <a:blip r:embed="rId8"/>
            <a:srcRect l="16403" r="12855"/>
            <a:stretch/>
          </p:blipFill>
          <p:spPr bwMode="auto">
            <a:xfrm>
              <a:off x="8804385" y="863030"/>
              <a:ext cx="3121895" cy="289832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7" name="4-конечная звезда 16">
              <a:extLst>
                <a:ext uri="{FF2B5EF4-FFF2-40B4-BE49-F238E27FC236}">
                  <a16:creationId xmlns:a16="http://schemas.microsoft.com/office/drawing/2014/main" id="{F705F7EE-3F8A-094A-B060-EF0E6CD58C13}"/>
                </a:ext>
              </a:extLst>
            </p:cNvPr>
            <p:cNvSpPr/>
            <p:nvPr/>
          </p:nvSpPr>
          <p:spPr>
            <a:xfrm>
              <a:off x="10748625" y="2396315"/>
              <a:ext cx="345996" cy="344433"/>
            </a:xfrm>
            <a:prstGeom prst="star4">
              <a:avLst/>
            </a:prstGeom>
            <a:solidFill>
              <a:srgbClr val="FFFF00"/>
            </a:solidFill>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ru-RU"/>
            </a:p>
          </p:txBody>
        </p:sp>
      </p:grpSp>
      <p:sp>
        <p:nvSpPr>
          <p:cNvPr id="18" name="4-конечная звезда 17">
            <a:extLst>
              <a:ext uri="{FF2B5EF4-FFF2-40B4-BE49-F238E27FC236}">
                <a16:creationId xmlns:a16="http://schemas.microsoft.com/office/drawing/2014/main" id="{7DD3F14D-CBBE-4947-ADB5-D99F0E79DF72}"/>
              </a:ext>
            </a:extLst>
          </p:cNvPr>
          <p:cNvSpPr/>
          <p:nvPr/>
        </p:nvSpPr>
        <p:spPr>
          <a:xfrm>
            <a:off x="7456885" y="5089922"/>
            <a:ext cx="295275" cy="276225"/>
          </a:xfrm>
          <a:prstGeom prst="star4">
            <a:avLst/>
          </a:prstGeom>
          <a:solidFill>
            <a:srgbClr val="FFFF00"/>
          </a:solidFill>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ru-RU"/>
          </a:p>
        </p:txBody>
      </p:sp>
      <p:sp>
        <p:nvSpPr>
          <p:cNvPr id="19" name="4-конечная звезда 18">
            <a:extLst>
              <a:ext uri="{FF2B5EF4-FFF2-40B4-BE49-F238E27FC236}">
                <a16:creationId xmlns:a16="http://schemas.microsoft.com/office/drawing/2014/main" id="{578159C0-AE73-9941-86C2-E2646B75FAA8}"/>
              </a:ext>
            </a:extLst>
          </p:cNvPr>
          <p:cNvSpPr/>
          <p:nvPr/>
        </p:nvSpPr>
        <p:spPr>
          <a:xfrm>
            <a:off x="6130529" y="5119688"/>
            <a:ext cx="259556" cy="259556"/>
          </a:xfrm>
          <a:prstGeom prst="star4">
            <a:avLst/>
          </a:prstGeom>
          <a:solidFill>
            <a:srgbClr val="FFFF00"/>
          </a:solidFill>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ru-RU"/>
          </a:p>
        </p:txBody>
      </p:sp>
      <p:grpSp>
        <p:nvGrpSpPr>
          <p:cNvPr id="11276" name="Группа 2">
            <a:extLst>
              <a:ext uri="{FF2B5EF4-FFF2-40B4-BE49-F238E27FC236}">
                <a16:creationId xmlns:a16="http://schemas.microsoft.com/office/drawing/2014/main" id="{93D98BF4-EC54-BA4C-ADF2-E4AED33B442B}"/>
              </a:ext>
            </a:extLst>
          </p:cNvPr>
          <p:cNvGrpSpPr>
            <a:grpSpLocks/>
          </p:cNvGrpSpPr>
          <p:nvPr/>
        </p:nvGrpSpPr>
        <p:grpSpPr bwMode="auto">
          <a:xfrm>
            <a:off x="130969" y="1801416"/>
            <a:ext cx="2747963" cy="2038350"/>
            <a:chOff x="175883" y="863030"/>
            <a:chExt cx="3845613" cy="2820328"/>
          </a:xfrm>
        </p:grpSpPr>
        <p:pic>
          <p:nvPicPr>
            <p:cNvPr id="1026" name="Picture 2">
              <a:extLst>
                <a:ext uri="{FF2B5EF4-FFF2-40B4-BE49-F238E27FC236}">
                  <a16:creationId xmlns:a16="http://schemas.microsoft.com/office/drawing/2014/main" id="{E53233B0-42A6-AD4C-A6E9-7A7FFBBBA721}"/>
                </a:ext>
              </a:extLst>
            </p:cNvPr>
            <p:cNvPicPr>
              <a:picLocks noChangeAspect="1" noChangeArrowheads="1"/>
            </p:cNvPicPr>
            <p:nvPr/>
          </p:nvPicPr>
          <p:blipFill rotWithShape="1">
            <a:blip r:embed="rId9"/>
            <a:srcRect l="10427" t="1299" r="11555"/>
            <a:stretch/>
          </p:blipFill>
          <p:spPr bwMode="auto">
            <a:xfrm>
              <a:off x="175883" y="863030"/>
              <a:ext cx="3845613" cy="282032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 name="4-конечная звезда 19">
              <a:extLst>
                <a:ext uri="{FF2B5EF4-FFF2-40B4-BE49-F238E27FC236}">
                  <a16:creationId xmlns:a16="http://schemas.microsoft.com/office/drawing/2014/main" id="{99BD99E8-62A5-4949-B12F-8CB3A44FBCEF}"/>
                </a:ext>
              </a:extLst>
            </p:cNvPr>
            <p:cNvSpPr/>
            <p:nvPr/>
          </p:nvSpPr>
          <p:spPr>
            <a:xfrm>
              <a:off x="2098690" y="2956859"/>
              <a:ext cx="344906" cy="344305"/>
            </a:xfrm>
            <a:prstGeom prst="star4">
              <a:avLst/>
            </a:prstGeom>
            <a:solidFill>
              <a:srgbClr val="FFFF00"/>
            </a:solidFill>
          </p:spPr>
          <p:style>
            <a:lnRef idx="1">
              <a:schemeClr val="accent6"/>
            </a:lnRef>
            <a:fillRef idx="2">
              <a:schemeClr val="accent6"/>
            </a:fillRef>
            <a:effectRef idx="1">
              <a:schemeClr val="accent6"/>
            </a:effectRef>
            <a:fontRef idx="minor">
              <a:schemeClr val="dk1"/>
            </a:fontRef>
          </p:style>
          <p:txBody>
            <a:bodyPr anchor="ctr"/>
            <a:lstStyle/>
            <a:p>
              <a:pPr algn="ctr">
                <a:defRPr/>
              </a:pPr>
              <a:endParaRPr lang="ru-RU"/>
            </a:p>
          </p:txBody>
        </p:sp>
      </p:grpSp>
      <p:sp>
        <p:nvSpPr>
          <p:cNvPr id="11277" name="Прямоугольник 22">
            <a:extLst>
              <a:ext uri="{FF2B5EF4-FFF2-40B4-BE49-F238E27FC236}">
                <a16:creationId xmlns:a16="http://schemas.microsoft.com/office/drawing/2014/main" id="{0509C3EB-032D-1449-AEE6-19C90A757B92}"/>
              </a:ext>
            </a:extLst>
          </p:cNvPr>
          <p:cNvSpPr>
            <a:spLocks noChangeArrowheads="1"/>
          </p:cNvSpPr>
          <p:nvPr/>
        </p:nvSpPr>
        <p:spPr bwMode="auto">
          <a:xfrm>
            <a:off x="3031331" y="1032419"/>
            <a:ext cx="3724275" cy="1223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55" tIns="34289" rIns="68555" bIns="34289">
            <a:spAutoFit/>
          </a:bodyPr>
          <a:lstStyle>
            <a:lvl1pPr marL="212725" indent="-212725" defTabSz="68421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defTabSz="684213">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defTabSz="684213">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defTabSz="684213">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684213"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 typeface="Wingdings" panose="05000000000000000000" pitchFamily="2" charset="2"/>
              <a:buChar char="Ø"/>
              <a:defRPr/>
            </a:pPr>
            <a:r>
              <a:rPr lang="en-US" altLang="ru-RU" sz="1500" dirty="0">
                <a:solidFill>
                  <a:srgbClr val="C00000"/>
                </a:solidFill>
                <a:latin typeface="Times New Roman" panose="02020603050405020304" pitchFamily="18" charset="0"/>
                <a:cs typeface="Arial" panose="020B0604020202020204" pitchFamily="34" charset="0"/>
              </a:rPr>
              <a:t>Tier1 site for CMS is ranked second </a:t>
            </a:r>
            <a:r>
              <a:rPr lang="en-US" altLang="ru-RU" sz="1500" dirty="0">
                <a:solidFill>
                  <a:srgbClr val="002060"/>
                </a:solidFill>
                <a:latin typeface="Times New Roman" panose="02020603050405020304" pitchFamily="18" charset="0"/>
                <a:cs typeface="Arial" panose="020B0604020202020204" pitchFamily="34" charset="0"/>
              </a:rPr>
              <a:t>among world centers for CMS</a:t>
            </a:r>
            <a:r>
              <a:rPr lang="en-US" altLang="ru-RU" sz="1500" dirty="0">
                <a:solidFill>
                  <a:srgbClr val="C00000"/>
                </a:solidFill>
                <a:latin typeface="Times New Roman" panose="02020603050405020304" pitchFamily="18" charset="0"/>
                <a:cs typeface="Arial" panose="020B0604020202020204" pitchFamily="34" charset="0"/>
              </a:rPr>
              <a:t> </a:t>
            </a:r>
            <a:r>
              <a:rPr lang="en-US" altLang="ru-RU" sz="1500" dirty="0">
                <a:solidFill>
                  <a:srgbClr val="002060"/>
                </a:solidFill>
                <a:latin typeface="Times New Roman" panose="02020603050405020304" pitchFamily="18" charset="0"/>
                <a:cs typeface="Arial" panose="020B0604020202020204" pitchFamily="34" charset="0"/>
              </a:rPr>
              <a:t>by having </a:t>
            </a:r>
            <a:r>
              <a:rPr lang="ru-RU" sz="1500" dirty="0" err="1">
                <a:solidFill>
                  <a:srgbClr val="002060"/>
                </a:solidFill>
                <a:latin typeface="Times New Roman" panose="02020603050405020304" pitchFamily="18" charset="0"/>
                <a:cs typeface="Arial" panose="020B0604020202020204" pitchFamily="34" charset="0"/>
              </a:rPr>
              <a:t>complet</a:t>
            </a:r>
            <a:r>
              <a:rPr lang="en-US" sz="1500" dirty="0" err="1">
                <a:solidFill>
                  <a:srgbClr val="002060"/>
                </a:solidFill>
                <a:latin typeface="Times New Roman" panose="02020603050405020304" pitchFamily="18" charset="0"/>
                <a:cs typeface="Arial" panose="020B0604020202020204" pitchFamily="34" charset="0"/>
              </a:rPr>
              <a:t>ed</a:t>
            </a:r>
            <a:r>
              <a:rPr lang="ru-RU" sz="1500" dirty="0">
                <a:solidFill>
                  <a:srgbClr val="002060"/>
                </a:solidFill>
                <a:latin typeface="Times New Roman" panose="02020603050405020304" pitchFamily="18" charset="0"/>
                <a:cs typeface="Arial" panose="020B0604020202020204" pitchFamily="34" charset="0"/>
              </a:rPr>
              <a:t> </a:t>
            </a:r>
            <a:r>
              <a:rPr lang="ru-RU" sz="1500" dirty="0" err="1">
                <a:solidFill>
                  <a:srgbClr val="002060"/>
                </a:solidFill>
                <a:latin typeface="Times New Roman" panose="02020603050405020304" pitchFamily="18" charset="0"/>
                <a:cs typeface="Arial" panose="020B0604020202020204" pitchFamily="34" charset="0"/>
              </a:rPr>
              <a:t>over</a:t>
            </a:r>
            <a:r>
              <a:rPr lang="ru-RU" sz="1500" dirty="0">
                <a:solidFill>
                  <a:srgbClr val="002060"/>
                </a:solidFill>
                <a:latin typeface="Times New Roman" panose="02020603050405020304" pitchFamily="18" charset="0"/>
                <a:cs typeface="Arial" panose="020B0604020202020204" pitchFamily="34" charset="0"/>
              </a:rPr>
              <a:t> </a:t>
            </a:r>
            <a:r>
              <a:rPr lang="ru-RU" sz="1500" dirty="0">
                <a:solidFill>
                  <a:srgbClr val="C00000"/>
                </a:solidFill>
                <a:effectLst>
                  <a:outerShdw blurRad="38100" dist="38100" dir="2700000" algn="tl">
                    <a:srgbClr val="000000">
                      <a:alpha val="43137"/>
                    </a:srgbClr>
                  </a:outerShdw>
                </a:effectLst>
                <a:latin typeface="Times New Roman" panose="02020603050405020304" pitchFamily="18" charset="0"/>
                <a:cs typeface="Arial" panose="020B0604020202020204" pitchFamily="34" charset="0"/>
              </a:rPr>
              <a:t>19.9 </a:t>
            </a:r>
            <a:r>
              <a:rPr lang="ru-RU" sz="1500" dirty="0" err="1">
                <a:solidFill>
                  <a:srgbClr val="C00000"/>
                </a:solidFill>
                <a:effectLst>
                  <a:outerShdw blurRad="38100" dist="38100" dir="2700000" algn="tl">
                    <a:srgbClr val="000000">
                      <a:alpha val="43137"/>
                    </a:srgbClr>
                  </a:outerShdw>
                </a:effectLst>
                <a:latin typeface="Times New Roman" panose="02020603050405020304" pitchFamily="18" charset="0"/>
                <a:cs typeface="Arial" panose="020B0604020202020204" pitchFamily="34" charset="0"/>
              </a:rPr>
              <a:t>million</a:t>
            </a:r>
            <a:r>
              <a:rPr lang="ru-RU" sz="1500" dirty="0">
                <a:solidFill>
                  <a:srgbClr val="002060"/>
                </a:solidFill>
                <a:latin typeface="Times New Roman" panose="02020603050405020304" pitchFamily="18" charset="0"/>
                <a:cs typeface="Arial" panose="020B0604020202020204" pitchFamily="34" charset="0"/>
              </a:rPr>
              <a:t> </a:t>
            </a:r>
            <a:r>
              <a:rPr lang="ru-RU" sz="1500" dirty="0" err="1">
                <a:solidFill>
                  <a:srgbClr val="C00000"/>
                </a:solidFill>
                <a:effectLst>
                  <a:outerShdw blurRad="38100" dist="38100" dir="2700000" algn="tl">
                    <a:srgbClr val="000000">
                      <a:alpha val="43137"/>
                    </a:srgbClr>
                  </a:outerShdw>
                </a:effectLst>
                <a:latin typeface="Times New Roman" panose="02020603050405020304" pitchFamily="18" charset="0"/>
                <a:cs typeface="Arial" panose="020B0604020202020204" pitchFamily="34" charset="0"/>
              </a:rPr>
              <a:t>jobs</a:t>
            </a:r>
            <a:r>
              <a:rPr lang="ru-RU" sz="1500" dirty="0">
                <a:solidFill>
                  <a:srgbClr val="002060"/>
                </a:solidFill>
                <a:latin typeface="Times New Roman" panose="02020603050405020304" pitchFamily="18" charset="0"/>
                <a:cs typeface="Arial" panose="020B0604020202020204" pitchFamily="34" charset="0"/>
              </a:rPr>
              <a:t> </a:t>
            </a:r>
            <a:r>
              <a:rPr lang="ru-RU" sz="1500" dirty="0" err="1">
                <a:solidFill>
                  <a:srgbClr val="002060"/>
                </a:solidFill>
                <a:latin typeface="Times New Roman" panose="02020603050405020304" pitchFamily="18" charset="0"/>
                <a:cs typeface="Arial" panose="020B0604020202020204" pitchFamily="34" charset="0"/>
              </a:rPr>
              <a:t>and</a:t>
            </a:r>
            <a:r>
              <a:rPr lang="ru-RU" sz="1500" dirty="0">
                <a:solidFill>
                  <a:srgbClr val="002060"/>
                </a:solidFill>
                <a:latin typeface="Times New Roman" panose="02020603050405020304" pitchFamily="18" charset="0"/>
                <a:cs typeface="Arial" panose="020B0604020202020204" pitchFamily="34" charset="0"/>
              </a:rPr>
              <a:t> </a:t>
            </a:r>
            <a:r>
              <a:rPr lang="en-US" sz="1500" dirty="0">
                <a:solidFill>
                  <a:srgbClr val="002060"/>
                </a:solidFill>
                <a:latin typeface="Times New Roman" panose="02020603050405020304" pitchFamily="18" charset="0"/>
                <a:cs typeface="Arial" panose="020B0604020202020204" pitchFamily="34" charset="0"/>
              </a:rPr>
              <a:t>processed </a:t>
            </a:r>
            <a:r>
              <a:rPr lang="ru-RU" sz="1500" dirty="0" err="1">
                <a:solidFill>
                  <a:srgbClr val="002060"/>
                </a:solidFill>
                <a:latin typeface="Times New Roman" panose="02020603050405020304" pitchFamily="18" charset="0"/>
                <a:cs typeface="Arial" panose="020B0604020202020204" pitchFamily="34" charset="0"/>
              </a:rPr>
              <a:t>over</a:t>
            </a:r>
            <a:r>
              <a:rPr lang="ru-RU" sz="1500" dirty="0">
                <a:solidFill>
                  <a:srgbClr val="002060"/>
                </a:solidFill>
                <a:latin typeface="Times New Roman" panose="02020603050405020304" pitchFamily="18" charset="0"/>
                <a:cs typeface="Arial" panose="020B0604020202020204" pitchFamily="34" charset="0"/>
              </a:rPr>
              <a:t> </a:t>
            </a:r>
            <a:r>
              <a:rPr lang="ru-RU" sz="1500" dirty="0">
                <a:solidFill>
                  <a:srgbClr val="C00000"/>
                </a:solidFill>
                <a:effectLst>
                  <a:outerShdw blurRad="38100" dist="38100" dir="2700000" algn="tl">
                    <a:srgbClr val="000000">
                      <a:alpha val="43137"/>
                    </a:srgbClr>
                  </a:outerShdw>
                </a:effectLst>
                <a:latin typeface="Times New Roman" panose="02020603050405020304" pitchFamily="18" charset="0"/>
                <a:cs typeface="Arial" panose="020B0604020202020204" pitchFamily="34" charset="0"/>
              </a:rPr>
              <a:t>359 </a:t>
            </a:r>
            <a:r>
              <a:rPr lang="ru-RU" sz="1500" dirty="0" err="1">
                <a:solidFill>
                  <a:srgbClr val="C00000"/>
                </a:solidFill>
                <a:effectLst>
                  <a:outerShdw blurRad="38100" dist="38100" dir="2700000" algn="tl">
                    <a:srgbClr val="000000">
                      <a:alpha val="43137"/>
                    </a:srgbClr>
                  </a:outerShdw>
                </a:effectLst>
                <a:latin typeface="Times New Roman" panose="02020603050405020304" pitchFamily="18" charset="0"/>
                <a:cs typeface="Arial" panose="020B0604020202020204" pitchFamily="34" charset="0"/>
              </a:rPr>
              <a:t>billion</a:t>
            </a:r>
            <a:r>
              <a:rPr lang="ru-RU" sz="1500" dirty="0">
                <a:solidFill>
                  <a:srgbClr val="002060"/>
                </a:solidFill>
                <a:latin typeface="Times New Roman" panose="02020603050405020304" pitchFamily="18" charset="0"/>
                <a:cs typeface="Arial" panose="020B0604020202020204" pitchFamily="34" charset="0"/>
              </a:rPr>
              <a:t> </a:t>
            </a:r>
            <a:r>
              <a:rPr lang="ru-RU" sz="1500" dirty="0" err="1">
                <a:solidFill>
                  <a:srgbClr val="C00000"/>
                </a:solidFill>
                <a:effectLst>
                  <a:outerShdw blurRad="38100" dist="38100" dir="2700000" algn="tl">
                    <a:srgbClr val="000000">
                      <a:alpha val="43137"/>
                    </a:srgbClr>
                  </a:outerShdw>
                </a:effectLst>
                <a:latin typeface="Times New Roman" panose="02020603050405020304" pitchFamily="18" charset="0"/>
                <a:cs typeface="Arial" panose="020B0604020202020204" pitchFamily="34" charset="0"/>
              </a:rPr>
              <a:t>events</a:t>
            </a:r>
            <a:r>
              <a:rPr lang="en-US" sz="1500" dirty="0">
                <a:solidFill>
                  <a:srgbClr val="C00000"/>
                </a:solidFill>
                <a:effectLst>
                  <a:outerShdw blurRad="38100" dist="38100" dir="2700000" algn="tl">
                    <a:srgbClr val="000000">
                      <a:alpha val="43137"/>
                    </a:srgbClr>
                  </a:outerShdw>
                </a:effectLst>
                <a:latin typeface="Times New Roman" panose="02020603050405020304" pitchFamily="18" charset="0"/>
                <a:cs typeface="Arial" panose="020B0604020202020204" pitchFamily="34" charset="0"/>
              </a:rPr>
              <a:t> </a:t>
            </a:r>
            <a:r>
              <a:rPr lang="en-US" sz="1500" dirty="0">
                <a:solidFill>
                  <a:srgbClr val="002060"/>
                </a:solidFill>
                <a:latin typeface="Times New Roman" panose="02020603050405020304" pitchFamily="18" charset="0"/>
                <a:cs typeface="Arial" panose="020B0604020202020204" pitchFamily="34" charset="0"/>
              </a:rPr>
              <a:t>during 2017-2019</a:t>
            </a:r>
            <a:r>
              <a:rPr lang="en-US" sz="1400" dirty="0">
                <a:solidFill>
                  <a:srgbClr val="002060"/>
                </a:solidFill>
                <a:latin typeface="Times New Roman" panose="02020603050405020304" pitchFamily="18" charset="0"/>
                <a:cs typeface="Arial" panose="020B0604020202020204" pitchFamily="34" charset="0"/>
              </a:rPr>
              <a:t>.</a:t>
            </a:r>
            <a:endParaRPr lang="en-US" altLang="ru-RU" sz="1400" dirty="0">
              <a:solidFill>
                <a:srgbClr val="002060"/>
              </a:solidFill>
              <a:latin typeface="Times New Roman" panose="02020603050405020304" pitchFamily="18" charset="0"/>
              <a:cs typeface="Arial" panose="020B0604020202020204" pitchFamily="34" charset="0"/>
            </a:endParaRPr>
          </a:p>
        </p:txBody>
      </p:sp>
      <p:sp>
        <p:nvSpPr>
          <p:cNvPr id="11278" name="Прямоугольник 11">
            <a:extLst>
              <a:ext uri="{FF2B5EF4-FFF2-40B4-BE49-F238E27FC236}">
                <a16:creationId xmlns:a16="http://schemas.microsoft.com/office/drawing/2014/main" id="{9818F053-FCFC-904F-A427-17C8F4A351FF}"/>
              </a:ext>
            </a:extLst>
          </p:cNvPr>
          <p:cNvSpPr>
            <a:spLocks noChangeArrowheads="1"/>
          </p:cNvSpPr>
          <p:nvPr/>
        </p:nvSpPr>
        <p:spPr bwMode="auto">
          <a:xfrm>
            <a:off x="28862" y="1153441"/>
            <a:ext cx="3102196"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n-GB" altLang="ru-RU" sz="1350" b="1" dirty="0">
                <a:solidFill>
                  <a:srgbClr val="002060"/>
                </a:solidFill>
                <a:latin typeface="Times New Roman" panose="02020603050405020304" pitchFamily="18" charset="0"/>
                <a:cs typeface="Arial" panose="020B0604020202020204" pitchFamily="34" charset="0"/>
              </a:rPr>
              <a:t>Tier1: </a:t>
            </a:r>
            <a:r>
              <a:rPr lang="en-GB" altLang="ru-RU" sz="1350" i="1" dirty="0">
                <a:solidFill>
                  <a:srgbClr val="002060"/>
                </a:solidFill>
                <a:latin typeface="Times New Roman" panose="02020603050405020304" pitchFamily="18" charset="0"/>
                <a:cs typeface="Arial" panose="020B0604020202020204" pitchFamily="34" charset="0"/>
              </a:rPr>
              <a:t>permanent storage, re-processing, </a:t>
            </a:r>
          </a:p>
          <a:p>
            <a:pPr algn="ctr" eaLnBrk="1" hangingPunct="1">
              <a:lnSpc>
                <a:spcPct val="100000"/>
              </a:lnSpc>
              <a:spcBef>
                <a:spcPct val="0"/>
              </a:spcBef>
              <a:buFontTx/>
              <a:buNone/>
            </a:pPr>
            <a:r>
              <a:rPr lang="en-GB" altLang="ru-RU" sz="1350" i="1" dirty="0">
                <a:solidFill>
                  <a:srgbClr val="002060"/>
                </a:solidFill>
                <a:latin typeface="Times New Roman" panose="02020603050405020304" pitchFamily="18" charset="0"/>
                <a:cs typeface="Arial" panose="020B0604020202020204" pitchFamily="34" charset="0"/>
              </a:rPr>
              <a:t>analysis</a:t>
            </a:r>
          </a:p>
        </p:txBody>
      </p:sp>
      <p:sp>
        <p:nvSpPr>
          <p:cNvPr id="11279" name="Прямоугольник 12">
            <a:extLst>
              <a:ext uri="{FF2B5EF4-FFF2-40B4-BE49-F238E27FC236}">
                <a16:creationId xmlns:a16="http://schemas.microsoft.com/office/drawing/2014/main" id="{049DC8D3-3B46-1F4B-B8CB-C45DDA16D6B0}"/>
              </a:ext>
            </a:extLst>
          </p:cNvPr>
          <p:cNvSpPr>
            <a:spLocks noChangeArrowheads="1"/>
          </p:cNvSpPr>
          <p:nvPr/>
        </p:nvSpPr>
        <p:spPr bwMode="auto">
          <a:xfrm>
            <a:off x="6686217" y="980088"/>
            <a:ext cx="233429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n-GB" altLang="ru-RU" sz="1350" b="1" dirty="0">
                <a:solidFill>
                  <a:srgbClr val="002060"/>
                </a:solidFill>
                <a:latin typeface="Times New Roman" panose="02020603050405020304" pitchFamily="18" charset="0"/>
                <a:cs typeface="Arial" panose="020B0604020202020204" pitchFamily="34" charset="0"/>
              </a:rPr>
              <a:t>Tier2: </a:t>
            </a:r>
            <a:r>
              <a:rPr lang="en-GB" altLang="ru-RU" sz="1350" i="1" dirty="0">
                <a:solidFill>
                  <a:srgbClr val="002060"/>
                </a:solidFill>
                <a:latin typeface="Times New Roman" panose="02020603050405020304" pitchFamily="18" charset="0"/>
                <a:cs typeface="Arial" panose="020B0604020202020204" pitchFamily="34" charset="0"/>
              </a:rPr>
              <a:t>simulation, processing, </a:t>
            </a:r>
          </a:p>
          <a:p>
            <a:pPr algn="ctr" eaLnBrk="1" hangingPunct="1">
              <a:lnSpc>
                <a:spcPct val="100000"/>
              </a:lnSpc>
              <a:spcBef>
                <a:spcPct val="0"/>
              </a:spcBef>
              <a:buFontTx/>
              <a:buNone/>
            </a:pPr>
            <a:r>
              <a:rPr lang="en-GB" altLang="ru-RU" sz="1350" i="1" dirty="0">
                <a:solidFill>
                  <a:srgbClr val="002060"/>
                </a:solidFill>
                <a:latin typeface="Times New Roman" panose="02020603050405020304" pitchFamily="18" charset="0"/>
                <a:cs typeface="Arial" panose="020B0604020202020204" pitchFamily="34" charset="0"/>
              </a:rPr>
              <a:t>end-user analysis</a:t>
            </a:r>
          </a:p>
        </p:txBody>
      </p:sp>
      <p:sp>
        <p:nvSpPr>
          <p:cNvPr id="11280" name="Прямоугольник 13">
            <a:extLst>
              <a:ext uri="{FF2B5EF4-FFF2-40B4-BE49-F238E27FC236}">
                <a16:creationId xmlns:a16="http://schemas.microsoft.com/office/drawing/2014/main" id="{EA81B29A-0ACA-EF49-AA76-47BD280565F2}"/>
              </a:ext>
            </a:extLst>
          </p:cNvPr>
          <p:cNvSpPr>
            <a:spLocks noChangeArrowheads="1"/>
          </p:cNvSpPr>
          <p:nvPr/>
        </p:nvSpPr>
        <p:spPr bwMode="auto">
          <a:xfrm>
            <a:off x="3059907" y="2367880"/>
            <a:ext cx="3583781" cy="1523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buFont typeface="Wingdings" panose="05000000000000000000" pitchFamily="2" charset="2"/>
              <a:buChar char="Ø"/>
              <a:defRPr/>
            </a:pPr>
            <a:r>
              <a:rPr lang="en-GB" altLang="ru-RU" dirty="0">
                <a:solidFill>
                  <a:srgbClr val="C00000"/>
                </a:solidFill>
                <a:latin typeface="Times New Roman" panose="02020603050405020304" pitchFamily="18" charset="0"/>
                <a:cs typeface="Arial" panose="020B0604020202020204" pitchFamily="34" charset="0"/>
              </a:rPr>
              <a:t> </a:t>
            </a:r>
            <a:r>
              <a:rPr lang="en-GB" altLang="ru-RU" sz="1500" dirty="0">
                <a:solidFill>
                  <a:srgbClr val="C00000"/>
                </a:solidFill>
                <a:latin typeface="Times New Roman" panose="02020603050405020304" pitchFamily="18" charset="0"/>
                <a:cs typeface="Arial" panose="020B0604020202020204" pitchFamily="34" charset="0"/>
              </a:rPr>
              <a:t>Tier2 </a:t>
            </a:r>
            <a:r>
              <a:rPr lang="en-GB" altLang="ru-RU" sz="1500" dirty="0">
                <a:solidFill>
                  <a:srgbClr val="002060"/>
                </a:solidFill>
                <a:latin typeface="Times New Roman" panose="02020603050405020304" pitchFamily="18" charset="0"/>
                <a:cs typeface="Arial" panose="020B0604020202020204" pitchFamily="34" charset="0"/>
              </a:rPr>
              <a:t>for Alice, ATLAS, CMS, </a:t>
            </a:r>
            <a:r>
              <a:rPr lang="en-GB" altLang="ru-RU" sz="1500" dirty="0" err="1">
                <a:solidFill>
                  <a:srgbClr val="002060"/>
                </a:solidFill>
                <a:latin typeface="Times New Roman" panose="02020603050405020304" pitchFamily="18" charset="0"/>
                <a:cs typeface="Arial" panose="020B0604020202020204" pitchFamily="34" charset="0"/>
              </a:rPr>
              <a:t>LHCb</a:t>
            </a:r>
            <a:r>
              <a:rPr lang="en-GB" altLang="ru-RU" sz="1500" dirty="0">
                <a:solidFill>
                  <a:srgbClr val="002060"/>
                </a:solidFill>
                <a:latin typeface="Times New Roman" panose="02020603050405020304" pitchFamily="18" charset="0"/>
                <a:cs typeface="Arial" panose="020B0604020202020204" pitchFamily="34" charset="0"/>
              </a:rPr>
              <a:t>,</a:t>
            </a:r>
          </a:p>
          <a:p>
            <a:pPr algn="just" eaLnBrk="1" hangingPunct="1">
              <a:defRPr/>
            </a:pPr>
            <a:r>
              <a:rPr lang="en-GB" altLang="ru-RU" sz="1500" dirty="0">
                <a:solidFill>
                  <a:srgbClr val="002060"/>
                </a:solidFill>
                <a:latin typeface="Times New Roman" panose="02020603050405020304" pitchFamily="18" charset="0"/>
                <a:cs typeface="Arial" panose="020B0604020202020204" pitchFamily="34" charset="0"/>
              </a:rPr>
              <a:t>     BES, BIOMED, </a:t>
            </a:r>
            <a:r>
              <a:rPr lang="ru-RU" altLang="ru-RU" sz="1500" dirty="0">
                <a:solidFill>
                  <a:srgbClr val="002060"/>
                </a:solidFill>
                <a:latin typeface="Times New Roman" panose="02020603050405020304" pitchFamily="18" charset="0"/>
                <a:cs typeface="Arial" panose="020B0604020202020204" pitchFamily="34" charset="0"/>
              </a:rPr>
              <a:t>С</a:t>
            </a:r>
            <a:r>
              <a:rPr lang="en-GB" altLang="ru-RU" sz="1500" dirty="0">
                <a:solidFill>
                  <a:srgbClr val="002060"/>
                </a:solidFill>
                <a:latin typeface="Times New Roman" panose="02020603050405020304" pitchFamily="18" charset="0"/>
                <a:cs typeface="Arial" panose="020B0604020202020204" pitchFamily="34" charset="0"/>
              </a:rPr>
              <a:t>OMPASS, MPD,</a:t>
            </a:r>
          </a:p>
          <a:p>
            <a:pPr algn="just" eaLnBrk="1" hangingPunct="1">
              <a:defRPr/>
            </a:pPr>
            <a:r>
              <a:rPr lang="en-GB" altLang="ru-RU" sz="1500" dirty="0">
                <a:solidFill>
                  <a:srgbClr val="002060"/>
                </a:solidFill>
                <a:latin typeface="Times New Roman" panose="02020603050405020304" pitchFamily="18" charset="0"/>
                <a:cs typeface="Arial" panose="020B0604020202020204" pitchFamily="34" charset="0"/>
              </a:rPr>
              <a:t>     </a:t>
            </a:r>
            <a:r>
              <a:rPr lang="en-GB" altLang="ru-RU" sz="1500" dirty="0" err="1">
                <a:solidFill>
                  <a:srgbClr val="002060"/>
                </a:solidFill>
                <a:latin typeface="Times New Roman" panose="02020603050405020304" pitchFamily="18" charset="0"/>
                <a:cs typeface="Arial" panose="020B0604020202020204" pitchFamily="34" charset="0"/>
              </a:rPr>
              <a:t>NOvA</a:t>
            </a:r>
            <a:r>
              <a:rPr lang="en-GB" altLang="ru-RU" sz="1500" dirty="0">
                <a:solidFill>
                  <a:srgbClr val="002060"/>
                </a:solidFill>
                <a:latin typeface="Times New Roman" panose="02020603050405020304" pitchFamily="18" charset="0"/>
                <a:cs typeface="Arial" panose="020B0604020202020204" pitchFamily="34" charset="0"/>
              </a:rPr>
              <a:t>, STAR, ILC, etc. is recognized</a:t>
            </a:r>
          </a:p>
          <a:p>
            <a:pPr algn="just" eaLnBrk="1" hangingPunct="1">
              <a:defRPr/>
            </a:pPr>
            <a:r>
              <a:rPr lang="en-GB" altLang="ru-RU" sz="1500" dirty="0">
                <a:solidFill>
                  <a:srgbClr val="002060"/>
                </a:solidFill>
                <a:latin typeface="Times New Roman" panose="02020603050405020304" pitchFamily="18" charset="0"/>
                <a:cs typeface="Arial" panose="020B0604020202020204" pitchFamily="34" charset="0"/>
              </a:rPr>
              <a:t>     </a:t>
            </a:r>
            <a:r>
              <a:rPr lang="en-GB" altLang="ru-RU" sz="1500" dirty="0">
                <a:solidFill>
                  <a:srgbClr val="C00000"/>
                </a:solidFill>
                <a:latin typeface="Times New Roman" panose="02020603050405020304" pitchFamily="18" charset="0"/>
                <a:cs typeface="Arial" panose="020B0604020202020204" pitchFamily="34" charset="0"/>
              </a:rPr>
              <a:t>the best in </a:t>
            </a:r>
            <a:r>
              <a:rPr lang="en-GB" altLang="ru-RU" sz="1500" dirty="0">
                <a:solidFill>
                  <a:srgbClr val="002060"/>
                </a:solidFill>
                <a:latin typeface="Times New Roman" panose="02020603050405020304" pitchFamily="18" charset="0"/>
                <a:cs typeface="Arial" panose="020B0604020202020204" pitchFamily="34" charset="0"/>
              </a:rPr>
              <a:t>the Russian Data Intensive</a:t>
            </a:r>
          </a:p>
          <a:p>
            <a:pPr algn="just" eaLnBrk="1" hangingPunct="1">
              <a:defRPr/>
            </a:pPr>
            <a:r>
              <a:rPr lang="en-GB" altLang="ru-RU" sz="1500" dirty="0">
                <a:solidFill>
                  <a:srgbClr val="002060"/>
                </a:solidFill>
                <a:latin typeface="Times New Roman" panose="02020603050405020304" pitchFamily="18" charset="0"/>
                <a:cs typeface="Arial" panose="020B0604020202020204" pitchFamily="34" charset="0"/>
              </a:rPr>
              <a:t>     Grid (</a:t>
            </a:r>
            <a:r>
              <a:rPr lang="en-GB" altLang="ru-RU" sz="1500" dirty="0">
                <a:solidFill>
                  <a:srgbClr val="C00000"/>
                </a:solidFill>
                <a:latin typeface="Times New Roman" panose="02020603050405020304" pitchFamily="18" charset="0"/>
                <a:cs typeface="Arial" panose="020B0604020202020204" pitchFamily="34" charset="0"/>
              </a:rPr>
              <a:t>RDIG</a:t>
            </a:r>
            <a:r>
              <a:rPr lang="en-GB" altLang="ru-RU" sz="1500" dirty="0">
                <a:solidFill>
                  <a:srgbClr val="002060"/>
                </a:solidFill>
                <a:latin typeface="Times New Roman" panose="02020603050405020304" pitchFamily="18" charset="0"/>
                <a:cs typeface="Arial" panose="020B0604020202020204" pitchFamily="34" charset="0"/>
              </a:rPr>
              <a:t>);</a:t>
            </a:r>
            <a:r>
              <a:rPr lang="en-US" altLang="ru-RU" sz="1500" dirty="0">
                <a:solidFill>
                  <a:srgbClr val="002060"/>
                </a:solidFill>
                <a:latin typeface="Times New Roman" panose="02020603050405020304" pitchFamily="18" charset="0"/>
                <a:cs typeface="Arial" panose="020B0604020202020204" pitchFamily="34" charset="0"/>
              </a:rPr>
              <a:t> more than</a:t>
            </a:r>
            <a:r>
              <a:rPr lang="en-US" altLang="ru-RU" sz="1500" dirty="0">
                <a:solidFill>
                  <a:srgbClr val="C00000"/>
                </a:solidFill>
                <a:latin typeface="Times New Roman" panose="02020603050405020304" pitchFamily="18" charset="0"/>
                <a:cs typeface="Arial" panose="020B0604020202020204" pitchFamily="34" charset="0"/>
              </a:rPr>
              <a:t> </a:t>
            </a:r>
            <a:r>
              <a:rPr lang="en-US" altLang="ru-RU" sz="1500" dirty="0">
                <a:solidFill>
                  <a:srgbClr val="C00000"/>
                </a:solidFill>
                <a:effectLst>
                  <a:outerShdw blurRad="38100" dist="38100" dir="2700000" algn="tl">
                    <a:srgbClr val="000000">
                      <a:alpha val="43137"/>
                    </a:srgbClr>
                  </a:outerShdw>
                </a:effectLst>
                <a:latin typeface="Times New Roman" panose="02020603050405020304" pitchFamily="18" charset="0"/>
                <a:cs typeface="Arial" panose="020B0604020202020204" pitchFamily="34" charset="0"/>
              </a:rPr>
              <a:t>11 million jobs</a:t>
            </a:r>
          </a:p>
          <a:p>
            <a:pPr algn="just" eaLnBrk="1" hangingPunct="1">
              <a:defRPr/>
            </a:pPr>
            <a:r>
              <a:rPr lang="en-US" altLang="ru-RU" sz="1500" dirty="0">
                <a:solidFill>
                  <a:srgbClr val="C00000"/>
                </a:solidFill>
                <a:effectLst>
                  <a:outerShdw blurRad="38100" dist="38100" dir="2700000" algn="tl">
                    <a:srgbClr val="000000">
                      <a:alpha val="43137"/>
                    </a:srgbClr>
                  </a:outerShdw>
                </a:effectLst>
                <a:latin typeface="Times New Roman" panose="02020603050405020304" pitchFamily="18" charset="0"/>
                <a:cs typeface="Arial" panose="020B0604020202020204" pitchFamily="34" charset="0"/>
              </a:rPr>
              <a:t>     </a:t>
            </a:r>
            <a:r>
              <a:rPr lang="en-US" altLang="ru-RU" sz="1500" dirty="0">
                <a:solidFill>
                  <a:srgbClr val="002060"/>
                </a:solidFill>
                <a:latin typeface="Times New Roman" panose="02020603050405020304" pitchFamily="18" charset="0"/>
                <a:cs typeface="Arial" panose="020B0604020202020204" pitchFamily="34" charset="0"/>
              </a:rPr>
              <a:t>were processed in 2017-2019.</a:t>
            </a:r>
            <a:endParaRPr lang="en-GB" altLang="ru-RU" sz="1500" dirty="0">
              <a:solidFill>
                <a:srgbClr val="002060"/>
              </a:solidFill>
              <a:latin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02788915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a:extLst>
              <a:ext uri="{FF2B5EF4-FFF2-40B4-BE49-F238E27FC236}">
                <a16:creationId xmlns:a16="http://schemas.microsoft.com/office/drawing/2014/main" id="{8AB06965-9B25-0C4A-95E8-DBFE891029A7}"/>
              </a:ext>
            </a:extLst>
          </p:cNvPr>
          <p:cNvSpPr/>
          <p:nvPr/>
        </p:nvSpPr>
        <p:spPr>
          <a:xfrm flipH="1">
            <a:off x="0" y="-43081"/>
            <a:ext cx="9129713" cy="540544"/>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36785" eaLnBrk="1" fontAlgn="auto" hangingPunct="1">
              <a:lnSpc>
                <a:spcPct val="90000"/>
              </a:lnSpc>
              <a:spcBef>
                <a:spcPts val="0"/>
              </a:spcBef>
              <a:spcAft>
                <a:spcPts val="0"/>
              </a:spcAft>
              <a:buClr>
                <a:srgbClr val="000000"/>
              </a:buClr>
              <a:buSzPct val="100000"/>
              <a:defRPr/>
            </a:pPr>
            <a:r>
              <a:rPr lang="en-US" b="1" dirty="0"/>
              <a:t>OFF-LINE COMPUTER COMPLEX for the NICA PROJECT</a:t>
            </a:r>
          </a:p>
        </p:txBody>
      </p:sp>
      <p:pic>
        <p:nvPicPr>
          <p:cNvPr id="17411" name="Рисунок 10">
            <a:extLst>
              <a:ext uri="{FF2B5EF4-FFF2-40B4-BE49-F238E27FC236}">
                <a16:creationId xmlns:a16="http://schemas.microsoft.com/office/drawing/2014/main" id="{EB412E48-D3E0-D74D-8DFE-4F8F5A0DC27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80798" y="-12566"/>
            <a:ext cx="787003"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2" name="Рисунок 5">
            <a:extLst>
              <a:ext uri="{FF2B5EF4-FFF2-40B4-BE49-F238E27FC236}">
                <a16:creationId xmlns:a16="http://schemas.microsoft.com/office/drawing/2014/main" id="{81560945-72CB-4847-A52B-7E757DFCE92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20316" y="1397794"/>
            <a:ext cx="8092678" cy="4449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1400831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Прямоугольник 1">
            <a:extLst>
              <a:ext uri="{FF2B5EF4-FFF2-40B4-BE49-F238E27FC236}">
                <a16:creationId xmlns:a16="http://schemas.microsoft.com/office/drawing/2014/main" id="{1C2CCE33-760D-404D-87DB-79268D58F0E0}"/>
              </a:ext>
            </a:extLst>
          </p:cNvPr>
          <p:cNvSpPr/>
          <p:nvPr/>
        </p:nvSpPr>
        <p:spPr>
          <a:xfrm>
            <a:off x="3335736" y="1005125"/>
            <a:ext cx="1744388" cy="461665"/>
          </a:xfrm>
          <a:prstGeom prst="rect">
            <a:avLst/>
          </a:prstGeom>
        </p:spPr>
        <p:txBody>
          <a:bodyPr wrap="none">
            <a:spAutoFit/>
          </a:bodyPr>
          <a:lstStyle/>
          <a:p>
            <a:r>
              <a:rPr lang="en-US" sz="2400" b="1" i="1" u="sng" dirty="0">
                <a:solidFill>
                  <a:srgbClr val="FF0000"/>
                </a:solidFill>
              </a:rPr>
              <a:t>Conclusions </a:t>
            </a:r>
          </a:p>
        </p:txBody>
      </p:sp>
      <p:sp>
        <p:nvSpPr>
          <p:cNvPr id="3" name="Прямоугольник 2">
            <a:extLst>
              <a:ext uri="{FF2B5EF4-FFF2-40B4-BE49-F238E27FC236}">
                <a16:creationId xmlns:a16="http://schemas.microsoft.com/office/drawing/2014/main" id="{CA09B8E6-0983-49E8-9B66-47AE9847CB82}"/>
              </a:ext>
            </a:extLst>
          </p:cNvPr>
          <p:cNvSpPr/>
          <p:nvPr/>
        </p:nvSpPr>
        <p:spPr>
          <a:xfrm>
            <a:off x="289367" y="1790174"/>
            <a:ext cx="7879466" cy="2015936"/>
          </a:xfrm>
          <a:prstGeom prst="rect">
            <a:avLst/>
          </a:prstGeom>
        </p:spPr>
        <p:txBody>
          <a:bodyPr wrap="square">
            <a:spAutoFit/>
          </a:bodyPr>
          <a:lstStyle/>
          <a:p>
            <a:pPr marL="214313" indent="-214313">
              <a:buFont typeface="Arial" panose="020B0604020202020204" pitchFamily="34" charset="0"/>
              <a:buChar char="•"/>
            </a:pPr>
            <a:r>
              <a:rPr lang="en-US" dirty="0"/>
              <a:t> </a:t>
            </a:r>
            <a:r>
              <a:rPr lang="en-US" sz="1500" dirty="0"/>
              <a:t>All projects within the Seven-Year Plan for the Development of JINR (2017­–2023)</a:t>
            </a:r>
            <a:r>
              <a:rPr lang="en-US" sz="1500" dirty="0">
                <a:solidFill>
                  <a:srgbClr val="FF0000"/>
                </a:solidFill>
              </a:rPr>
              <a:t> </a:t>
            </a:r>
            <a:r>
              <a:rPr lang="en-US" sz="1500" dirty="0"/>
              <a:t>adhere to the stipulated schedules. </a:t>
            </a:r>
            <a:endParaRPr lang="ru-RU" sz="1500" dirty="0"/>
          </a:p>
          <a:p>
            <a:pPr marL="214313" indent="-214313">
              <a:buFont typeface="Arial" panose="020B0604020202020204" pitchFamily="34" charset="0"/>
              <a:buChar char="•"/>
            </a:pPr>
            <a:endParaRPr lang="ru-RU" sz="1500" dirty="0"/>
          </a:p>
          <a:p>
            <a:pPr marL="214313" indent="-214313">
              <a:buFont typeface="Arial" panose="020B0604020202020204" pitchFamily="34" charset="0"/>
              <a:buChar char="•"/>
            </a:pPr>
            <a:r>
              <a:rPr lang="en-US" sz="1500" dirty="0"/>
              <a:t>Possible updates of the Seven-Year Plan are due to: </a:t>
            </a:r>
          </a:p>
          <a:p>
            <a:r>
              <a:rPr lang="en-US" sz="1500" dirty="0"/>
              <a:t>     - </a:t>
            </a:r>
            <a:r>
              <a:rPr lang="en-US" sz="1600" dirty="0"/>
              <a:t>challenge of increasing the effective volume of the Baikal-GVD detector up to 0.45 km</a:t>
            </a:r>
            <a:r>
              <a:rPr lang="en-US" sz="1600" baseline="30000" dirty="0"/>
              <a:t>3</a:t>
            </a:r>
          </a:p>
          <a:p>
            <a:r>
              <a:rPr lang="en-US" sz="1600" baseline="30000" dirty="0"/>
              <a:t>           </a:t>
            </a:r>
            <a:r>
              <a:rPr lang="en-US" sz="1500" dirty="0"/>
              <a:t>during 2020-2021;</a:t>
            </a:r>
          </a:p>
          <a:p>
            <a:r>
              <a:rPr lang="en-US" sz="1500" dirty="0"/>
              <a:t>     - </a:t>
            </a:r>
            <a:r>
              <a:rPr lang="en-US" sz="1600" dirty="0"/>
              <a:t>further development of the Multifunctional Information and Computing Complex.</a:t>
            </a:r>
          </a:p>
          <a:p>
            <a:endParaRPr lang="en-US" sz="1500" dirty="0"/>
          </a:p>
        </p:txBody>
      </p:sp>
    </p:spTree>
    <p:extLst>
      <p:ext uri="{BB962C8B-B14F-4D97-AF65-F5344CB8AC3E}">
        <p14:creationId xmlns:p14="http://schemas.microsoft.com/office/powerpoint/2010/main" val="273110144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name="Slide37">
    <p:spTree>
      <p:nvGrpSpPr>
        <p:cNvPr id="1" name=""/>
        <p:cNvGrpSpPr/>
        <p:nvPr/>
      </p:nvGrpSpPr>
      <p:grpSpPr>
        <a:xfrm>
          <a:off x="0" y="0"/>
          <a:ext cx="0" cy="0"/>
          <a:chOff x="0" y="0"/>
          <a:chExt cx="0" cy="0"/>
        </a:xfrm>
      </p:grpSpPr>
      <p:sp>
        <p:nvSpPr>
          <p:cNvPr id="447490" name="Text Box 1">
            <a:extLst>
              <a:ext uri="{FF2B5EF4-FFF2-40B4-BE49-F238E27FC236}">
                <a16:creationId xmlns:a16="http://schemas.microsoft.com/office/drawing/2014/main" id="{5B5953D5-D487-A146-9CEC-2F98383E0336}"/>
              </a:ext>
            </a:extLst>
          </p:cNvPr>
          <p:cNvSpPr txBox="1">
            <a:spLocks noChangeArrowheads="1"/>
          </p:cNvSpPr>
          <p:nvPr/>
        </p:nvSpPr>
        <p:spPr bwMode="auto">
          <a:xfrm>
            <a:off x="6553200" y="6248400"/>
            <a:ext cx="2124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0FD22A4F-1C9C-CA40-8D16-21CAEB31A240}" type="slidenum">
              <a:rPr lang="en-GB" altLang="ru-RU" sz="1200">
                <a:solidFill>
                  <a:srgbClr val="000000"/>
                </a:solidFill>
                <a:latin typeface="Arial" panose="020B0604020202020204" pitchFamily="34" charset="0"/>
                <a:cs typeface="Lucida Sans Unicode" panose="020B0602030504020204" pitchFamily="34" charset="0"/>
              </a:rPr>
              <a:pPr algn="r" eaLnBrk="1" hangingPunct="1"/>
              <a:t>38</a:t>
            </a:fld>
            <a:endParaRPr lang="en-GB" altLang="ru-RU" sz="1200">
              <a:solidFill>
                <a:srgbClr val="000000"/>
              </a:solidFill>
              <a:latin typeface="Arial" panose="020B0604020202020204" pitchFamily="34" charset="0"/>
              <a:cs typeface="Lucida Sans Unicode" panose="020B0602030504020204" pitchFamily="34" charset="0"/>
            </a:endParaRPr>
          </a:p>
        </p:txBody>
      </p:sp>
      <p:sp>
        <p:nvSpPr>
          <p:cNvPr id="3" name="Text Box 2">
            <a:extLst>
              <a:ext uri="{FF2B5EF4-FFF2-40B4-BE49-F238E27FC236}">
                <a16:creationId xmlns:a16="http://schemas.microsoft.com/office/drawing/2014/main" id="{D8D44F14-2C8A-3E4F-8A50-9B5AC8AE5119}"/>
              </a:ext>
            </a:extLst>
          </p:cNvPr>
          <p:cNvSpPr txBox="1"/>
          <p:nvPr/>
        </p:nvSpPr>
        <p:spPr>
          <a:xfrm>
            <a:off x="530225" y="4406900"/>
            <a:ext cx="7848600" cy="2133600"/>
          </a:xfrm>
          <a:prstGeom prst="rect">
            <a:avLst/>
          </a:prstGeom>
          <a:noFill/>
          <a:ln>
            <a:noFill/>
          </a:ln>
        </p:spPr>
        <p:txBody>
          <a:bodyPr lIns="90004" tIns="46798" rIns="90004" bIns="46798" anchor="ctr" anchorCtr="1"/>
          <a:lstStyle/>
          <a:p>
            <a:pPr algn="ctr" defTabSz="449263" eaLnBrk="1" fontAlgn="auto" hangingPunct="1">
              <a:spcBef>
                <a:spcPts val="0"/>
              </a:spcBef>
              <a:spcAft>
                <a:spcPts val="0"/>
              </a:spcAft>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sz="1800" b="0" i="0" u="none" strike="noStrike" kern="0" cap="none" spc="0" baseline="0">
                <a:solidFill>
                  <a:srgbClr val="000000"/>
                </a:solidFill>
                <a:uFillTx/>
              </a:defRPr>
            </a:pPr>
            <a:r>
              <a:rPr lang="en-GB" sz="4400" b="1">
                <a:solidFill>
                  <a:srgbClr val="FF0000"/>
                </a:solidFill>
                <a:effectLst>
                  <a:outerShdw dist="38096" dir="2700000">
                    <a:srgbClr val="000000"/>
                  </a:outerShdw>
                </a:effectLst>
                <a:latin typeface="Garamond" pitchFamily="18"/>
                <a:cs typeface="Lucida Sans Unicode" pitchFamily="34"/>
              </a:rPr>
              <a:t>Thank you for your attention! </a:t>
            </a:r>
            <a:br>
              <a:rPr lang="en-GB" sz="4400" b="1">
                <a:solidFill>
                  <a:srgbClr val="FF0000"/>
                </a:solidFill>
                <a:effectLst>
                  <a:outerShdw dist="38096" dir="2700000">
                    <a:srgbClr val="000000"/>
                  </a:outerShdw>
                </a:effectLst>
                <a:latin typeface="Garamond" pitchFamily="18"/>
                <a:cs typeface="Lucida Sans Unicode" pitchFamily="34"/>
              </a:rPr>
            </a:br>
            <a:endParaRPr lang="en-GB" sz="4400" b="1">
              <a:solidFill>
                <a:srgbClr val="FF0000"/>
              </a:solidFill>
              <a:effectLst>
                <a:outerShdw dist="38096" dir="2700000">
                  <a:srgbClr val="000000"/>
                </a:outerShdw>
              </a:effectLst>
              <a:latin typeface="Garamond" pitchFamily="18"/>
              <a:cs typeface="Lucida Sans Unicode" pitchFamily="34"/>
            </a:endParaRPr>
          </a:p>
        </p:txBody>
      </p:sp>
    </p:spTree>
  </p:cSld>
  <p:clrMapOvr>
    <a:masterClrMapping/>
  </p:clrMapOvr>
  <p:transition spd="slow"/>
</p:sld>
</file>

<file path=ppt/slides/slide39.xml><?xml version="1.0" encoding="utf-8"?>
<p:sld xmlns:a="http://schemas.openxmlformats.org/drawingml/2006/main" xmlns:r="http://schemas.openxmlformats.org/officeDocument/2006/relationships" xmlns:p="http://schemas.openxmlformats.org/presentationml/2006/main">
  <p:cSld name="Slide38">
    <p:spTree>
      <p:nvGrpSpPr>
        <p:cNvPr id="1" name=""/>
        <p:cNvGrpSpPr/>
        <p:nvPr/>
      </p:nvGrpSpPr>
      <p:grpSpPr>
        <a:xfrm>
          <a:off x="0" y="0"/>
          <a:ext cx="0" cy="0"/>
          <a:chOff x="0" y="0"/>
          <a:chExt cx="0" cy="0"/>
        </a:xfrm>
      </p:grpSpPr>
      <p:sp>
        <p:nvSpPr>
          <p:cNvPr id="449538" name="Text Box 1">
            <a:extLst>
              <a:ext uri="{FF2B5EF4-FFF2-40B4-BE49-F238E27FC236}">
                <a16:creationId xmlns:a16="http://schemas.microsoft.com/office/drawing/2014/main" id="{76325CDF-B935-4142-9EA6-B1C67C04A194}"/>
              </a:ext>
            </a:extLst>
          </p:cNvPr>
          <p:cNvSpPr txBox="1">
            <a:spLocks noChangeArrowheads="1"/>
          </p:cNvSpPr>
          <p:nvPr/>
        </p:nvSpPr>
        <p:spPr bwMode="auto">
          <a:xfrm>
            <a:off x="6553200" y="6248400"/>
            <a:ext cx="2124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E8115013-DD07-6742-84E7-E57D1EE17A85}" type="slidenum">
              <a:rPr lang="en-GB" altLang="ru-RU" sz="1200">
                <a:solidFill>
                  <a:srgbClr val="000000"/>
                </a:solidFill>
                <a:latin typeface="Arial" panose="020B0604020202020204" pitchFamily="34" charset="0"/>
                <a:cs typeface="Lucida Sans Unicode" panose="020B0602030504020204" pitchFamily="34" charset="0"/>
              </a:rPr>
              <a:pPr algn="r" eaLnBrk="1" hangingPunct="1"/>
              <a:t>39</a:t>
            </a:fld>
            <a:endParaRPr lang="en-GB" altLang="ru-RU" sz="1200">
              <a:solidFill>
                <a:srgbClr val="000000"/>
              </a:solidFill>
              <a:latin typeface="Arial" panose="020B0604020202020204" pitchFamily="34" charset="0"/>
              <a:cs typeface="Lucida Sans Unicode" panose="020B0602030504020204" pitchFamily="34" charset="0"/>
            </a:endParaRPr>
          </a:p>
        </p:txBody>
      </p:sp>
      <p:sp>
        <p:nvSpPr>
          <p:cNvPr id="3" name="Text Box 2">
            <a:extLst>
              <a:ext uri="{FF2B5EF4-FFF2-40B4-BE49-F238E27FC236}">
                <a16:creationId xmlns:a16="http://schemas.microsoft.com/office/drawing/2014/main" id="{56E39BAA-EDB5-2942-885C-64213BAB8929}"/>
              </a:ext>
            </a:extLst>
          </p:cNvPr>
          <p:cNvSpPr txBox="1"/>
          <p:nvPr/>
        </p:nvSpPr>
        <p:spPr>
          <a:xfrm>
            <a:off x="468313" y="620713"/>
            <a:ext cx="7848600" cy="2133600"/>
          </a:xfrm>
          <a:prstGeom prst="rect">
            <a:avLst/>
          </a:prstGeom>
          <a:noFill/>
          <a:ln>
            <a:noFill/>
          </a:ln>
        </p:spPr>
        <p:txBody>
          <a:bodyPr lIns="90004" tIns="46798" rIns="90004" bIns="46798" anchor="ctr" anchorCtr="1"/>
          <a:lstStyle/>
          <a:p>
            <a:pPr algn="ctr" defTabSz="449263" eaLnBrk="1" fontAlgn="auto" hangingPunct="1">
              <a:spcBef>
                <a:spcPts val="0"/>
              </a:spcBef>
              <a:spcAft>
                <a:spcPts val="0"/>
              </a:spcAft>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Lst>
              <a:defRPr sz="1800" b="0" i="0" u="none" strike="noStrike" kern="0" cap="none" spc="0" baseline="0">
                <a:solidFill>
                  <a:srgbClr val="000000"/>
                </a:solidFill>
                <a:uFillTx/>
              </a:defRPr>
            </a:pPr>
            <a:r>
              <a:rPr lang="en-GB" sz="4400" b="1">
                <a:solidFill>
                  <a:srgbClr val="FF0000"/>
                </a:solidFill>
                <a:effectLst>
                  <a:outerShdw dist="38096" dir="2700000">
                    <a:srgbClr val="000000"/>
                  </a:outerShdw>
                </a:effectLst>
                <a:latin typeface="Garamond" pitchFamily="18"/>
                <a:cs typeface="Lucida Sans Unicode" pitchFamily="34"/>
              </a:rPr>
              <a:t>Spare slides</a:t>
            </a:r>
            <a:br>
              <a:rPr lang="en-GB" sz="4400" b="1">
                <a:solidFill>
                  <a:srgbClr val="FF0000"/>
                </a:solidFill>
                <a:effectLst>
                  <a:outerShdw dist="38096" dir="2700000">
                    <a:srgbClr val="000000"/>
                  </a:outerShdw>
                </a:effectLst>
                <a:latin typeface="Garamond" pitchFamily="18"/>
                <a:cs typeface="Lucida Sans Unicode" pitchFamily="34"/>
              </a:rPr>
            </a:br>
            <a:endParaRPr lang="en-GB" sz="4400" b="1">
              <a:solidFill>
                <a:srgbClr val="FF0000"/>
              </a:solidFill>
              <a:effectLst>
                <a:outerShdw dist="38096" dir="2700000">
                  <a:srgbClr val="000000"/>
                </a:outerShdw>
              </a:effectLst>
              <a:latin typeface="Garamond" pitchFamily="18"/>
              <a:cs typeface="Lucida Sans Unicode" pitchFamily="34"/>
            </a:endParaRPr>
          </a:p>
        </p:txBody>
      </p:sp>
    </p:spTree>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showMasterSp="0">
  <p:cSld name="Slide4">
    <p:bg>
      <p:bgPr>
        <a:solidFill>
          <a:srgbClr val="E6E6E6"/>
        </a:solidFill>
        <a:effectLst/>
      </p:bgPr>
    </p:bg>
    <p:spTree>
      <p:nvGrpSpPr>
        <p:cNvPr id="1" name=""/>
        <p:cNvGrpSpPr/>
        <p:nvPr/>
      </p:nvGrpSpPr>
      <p:grpSpPr>
        <a:xfrm>
          <a:off x="0" y="0"/>
          <a:ext cx="0" cy="0"/>
          <a:chOff x="0" y="0"/>
          <a:chExt cx="0" cy="0"/>
        </a:xfrm>
      </p:grpSpPr>
      <p:sp>
        <p:nvSpPr>
          <p:cNvPr id="2" name="Text Box 1">
            <a:extLst>
              <a:ext uri="{FF2B5EF4-FFF2-40B4-BE49-F238E27FC236}">
                <a16:creationId xmlns:a16="http://schemas.microsoft.com/office/drawing/2014/main" id="{7F527B82-581D-2D49-8AC1-6420F8828B8D}"/>
              </a:ext>
            </a:extLst>
          </p:cNvPr>
          <p:cNvSpPr txBox="1"/>
          <p:nvPr/>
        </p:nvSpPr>
        <p:spPr>
          <a:xfrm>
            <a:off x="1600200" y="0"/>
            <a:ext cx="6934200" cy="1341438"/>
          </a:xfrm>
          <a:prstGeom prst="rect">
            <a:avLst/>
          </a:prstGeom>
          <a:solidFill>
            <a:srgbClr val="DBEEF4"/>
          </a:solidFill>
          <a:ln>
            <a:noFill/>
          </a:ln>
        </p:spPr>
        <p:txBody>
          <a:bodyPr lIns="90004" tIns="46798" rIns="90004" bIns="46798" anchor="ctr" anchorCtr="1"/>
          <a:lstStyle/>
          <a:p>
            <a:pPr marL="179386" algn="ctr" defTabSz="449263" eaLnBrk="1" fontAlgn="auto" hangingPunct="1">
              <a:spcBef>
                <a:spcPts val="1200"/>
              </a:spcBef>
              <a:spcAft>
                <a:spcPts val="1200"/>
              </a:spcAft>
              <a:tabLst>
                <a:tab pos="179386" algn="l"/>
                <a:tab pos="627057" algn="l"/>
                <a:tab pos="1076320" algn="l"/>
                <a:tab pos="1525583" algn="l"/>
                <a:tab pos="1974846" algn="l"/>
                <a:tab pos="2424109" algn="l"/>
                <a:tab pos="2873372" algn="l"/>
                <a:tab pos="3322636" algn="l"/>
                <a:tab pos="3771899" algn="l"/>
                <a:tab pos="4221162" algn="l"/>
                <a:tab pos="4670425" algn="l"/>
                <a:tab pos="5119688" algn="l"/>
                <a:tab pos="5568951" algn="l"/>
                <a:tab pos="6018214" algn="l"/>
                <a:tab pos="6467477" algn="l"/>
                <a:tab pos="6916740" algn="l"/>
                <a:tab pos="7365993" algn="l"/>
                <a:tab pos="7815256" algn="l"/>
                <a:tab pos="8264519" algn="l"/>
                <a:tab pos="8713782" algn="l"/>
                <a:tab pos="9163045" algn="l"/>
              </a:tabLst>
              <a:defRPr sz="1800" b="0" i="0" u="none" strike="noStrike" kern="0" cap="none" spc="0" baseline="0">
                <a:solidFill>
                  <a:srgbClr val="000000"/>
                </a:solidFill>
                <a:uFillTx/>
              </a:defRPr>
            </a:pPr>
            <a:r>
              <a:rPr lang="en-US" sz="2800" b="1">
                <a:solidFill>
                  <a:srgbClr val="000000"/>
                </a:solidFill>
                <a:effectLst>
                  <a:outerShdw dist="38096" dir="2700000">
                    <a:srgbClr val="FFFFFF"/>
                  </a:outerShdw>
                </a:effectLst>
                <a:latin typeface="Arial" pitchFamily="34"/>
                <a:cs typeface="Lucida Sans Unicode" pitchFamily="34"/>
              </a:rPr>
              <a:t>Study of the hot &amp; dense baryonic matter at extreme conditions </a:t>
            </a:r>
            <a:br>
              <a:rPr lang="en-US" sz="2800" b="1">
                <a:solidFill>
                  <a:srgbClr val="000000"/>
                </a:solidFill>
                <a:effectLst>
                  <a:outerShdw dist="38096" dir="2700000">
                    <a:srgbClr val="FFFFFF"/>
                  </a:outerShdw>
                </a:effectLst>
                <a:latin typeface="Arial" pitchFamily="34"/>
                <a:cs typeface="Lucida Sans Unicode" pitchFamily="34"/>
              </a:rPr>
            </a:br>
            <a:r>
              <a:rPr lang="en-US" sz="2800" b="1">
                <a:solidFill>
                  <a:srgbClr val="000000"/>
                </a:solidFill>
                <a:effectLst>
                  <a:outerShdw dist="38096" dir="2700000">
                    <a:srgbClr val="FFFFFF"/>
                  </a:outerShdw>
                </a:effectLst>
                <a:latin typeface="Arial" pitchFamily="34"/>
                <a:cs typeface="Lucida Sans Unicode" pitchFamily="34"/>
              </a:rPr>
              <a:t>in 2017-2023</a:t>
            </a:r>
          </a:p>
        </p:txBody>
      </p:sp>
      <p:sp>
        <p:nvSpPr>
          <p:cNvPr id="3" name="Text Box 2">
            <a:extLst>
              <a:ext uri="{FF2B5EF4-FFF2-40B4-BE49-F238E27FC236}">
                <a16:creationId xmlns:a16="http://schemas.microsoft.com/office/drawing/2014/main" id="{30A19565-F251-0E49-81F6-565C03BD190F}"/>
              </a:ext>
            </a:extLst>
          </p:cNvPr>
          <p:cNvSpPr txBox="1"/>
          <p:nvPr/>
        </p:nvSpPr>
        <p:spPr>
          <a:xfrm>
            <a:off x="106363" y="944563"/>
            <a:ext cx="8915400" cy="5967412"/>
          </a:xfrm>
          <a:prstGeom prst="rect">
            <a:avLst/>
          </a:prstGeom>
          <a:noFill/>
          <a:ln>
            <a:noFill/>
          </a:ln>
        </p:spPr>
        <p:txBody>
          <a:bodyPr lIns="90004" tIns="46798" rIns="90004" bIns="46798"/>
          <a:lstStyle/>
          <a:p>
            <a:pPr marL="333371" algn="just" defTabSz="449263" eaLnBrk="1" fontAlgn="auto">
              <a:lnSpc>
                <a:spcPct val="115000"/>
              </a:lnSpc>
              <a:spcBef>
                <a:spcPts val="800"/>
              </a:spcBef>
              <a:spcAft>
                <a:spcPts val="100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US" sz="2200" b="1" u="sng">
                <a:solidFill>
                  <a:srgbClr val="002060"/>
                </a:solidFill>
                <a:effectLst>
                  <a:outerShdw dist="38096" dir="2700000">
                    <a:srgbClr val="000000"/>
                  </a:outerShdw>
                </a:effectLst>
                <a:latin typeface="Arial" pitchFamily="34"/>
                <a:cs typeface="Lucida Sans Unicode" pitchFamily="34"/>
              </a:rPr>
              <a:t>At JINR</a:t>
            </a:r>
          </a:p>
          <a:p>
            <a:pPr marL="333371" algn="just" defTabSz="449263" eaLnBrk="1" fontAlgn="auto">
              <a:lnSpc>
                <a:spcPct val="115000"/>
              </a:lnSpc>
              <a:spcBef>
                <a:spcPts val="800"/>
              </a:spcBef>
              <a:spcAft>
                <a:spcPts val="100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US" b="1" i="1">
                <a:solidFill>
                  <a:srgbClr val="2A6099"/>
                </a:solidFill>
                <a:effectLst>
                  <a:outerShdw dist="38096" dir="2700000">
                    <a:srgbClr val="000000"/>
                  </a:outerShdw>
                </a:effectLst>
                <a:latin typeface="Arial" pitchFamily="34"/>
                <a:cs typeface="Lucida Sans Unicode" pitchFamily="34"/>
              </a:rPr>
              <a:t>Covered in the talk “NICA project” by V. Kekelidze</a:t>
            </a:r>
          </a:p>
          <a:p>
            <a:pPr marL="333371" algn="just" defTabSz="449263" eaLnBrk="1" fontAlgn="auto">
              <a:lnSpc>
                <a:spcPct val="115000"/>
              </a:lnSpc>
              <a:spcBef>
                <a:spcPts val="800"/>
              </a:spcBef>
              <a:spcAft>
                <a:spcPts val="100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US">
                <a:solidFill>
                  <a:srgbClr val="000000"/>
                </a:solidFill>
                <a:effectLst>
                  <a:outerShdw dist="38096" dir="2700000">
                    <a:srgbClr val="FFFFFF"/>
                  </a:outerShdw>
                </a:effectLst>
                <a:latin typeface="Arial" pitchFamily="34"/>
                <a:cs typeface="Lucida Sans Unicode" pitchFamily="34"/>
              </a:rPr>
              <a:t>The study of heavy-ion collisions in the energy range up to </a:t>
            </a:r>
            <a:r>
              <a:rPr lang="en-US">
                <a:solidFill>
                  <a:srgbClr val="000000"/>
                </a:solidFill>
                <a:effectLst>
                  <a:outerShdw dist="38096" dir="2700000">
                    <a:srgbClr val="FFFFFF"/>
                  </a:outerShdw>
                </a:effectLst>
                <a:latin typeface="+mn-lt"/>
                <a:cs typeface="Lucida Sans Unicode" pitchFamily="34"/>
              </a:rPr>
              <a:t></a:t>
            </a:r>
            <a:r>
              <a:rPr lang="en-US">
                <a:solidFill>
                  <a:srgbClr val="000000"/>
                </a:solidFill>
                <a:effectLst>
                  <a:outerShdw dist="38096" dir="2700000">
                    <a:srgbClr val="FFFFFF"/>
                  </a:outerShdw>
                </a:effectLst>
                <a:latin typeface="Arial" pitchFamily="34"/>
                <a:cs typeface="Lucida Sans Unicode" pitchFamily="34"/>
              </a:rPr>
              <a:t>s</a:t>
            </a:r>
            <a:r>
              <a:rPr lang="en-US" baseline="-25000">
                <a:solidFill>
                  <a:srgbClr val="000000"/>
                </a:solidFill>
                <a:effectLst>
                  <a:outerShdw dist="38096" dir="2700000">
                    <a:srgbClr val="FFFFFF"/>
                  </a:outerShdw>
                </a:effectLst>
                <a:latin typeface="Arial" pitchFamily="34"/>
                <a:cs typeface="Lucida Sans Unicode" pitchFamily="34"/>
              </a:rPr>
              <a:t>NN</a:t>
            </a:r>
            <a:r>
              <a:rPr lang="en-US">
                <a:solidFill>
                  <a:srgbClr val="000000"/>
                </a:solidFill>
                <a:effectLst>
                  <a:outerShdw dist="38096" dir="2700000">
                    <a:srgbClr val="FFFFFF"/>
                  </a:outerShdw>
                </a:effectLst>
                <a:latin typeface="Arial" pitchFamily="34"/>
                <a:cs typeface="Lucida Sans Unicode" pitchFamily="34"/>
              </a:rPr>
              <a:t> = 11 GeV will be fulfilled using</a:t>
            </a:r>
            <a:r>
              <a:rPr lang="en-US" b="1">
                <a:solidFill>
                  <a:srgbClr val="FF0000"/>
                </a:solidFill>
                <a:effectLst>
                  <a:outerShdw dist="38096" dir="2700000">
                    <a:srgbClr val="000000"/>
                  </a:outerShdw>
                </a:effectLst>
                <a:latin typeface="Arial" pitchFamily="34"/>
                <a:cs typeface="Lucida Sans Unicode" pitchFamily="34"/>
              </a:rPr>
              <a:t> BM@N</a:t>
            </a:r>
            <a:r>
              <a:rPr lang="en-US">
                <a:solidFill>
                  <a:srgbClr val="000000"/>
                </a:solidFill>
                <a:effectLst>
                  <a:outerShdw dist="38096" dir="2700000">
                    <a:srgbClr val="FFFFFF"/>
                  </a:outerShdw>
                </a:effectLst>
                <a:latin typeface="Arial" pitchFamily="34"/>
                <a:cs typeface="Lucida Sans Unicode" pitchFamily="34"/>
              </a:rPr>
              <a:t> setup at the extracted Nuclotron beams and in the collider mode using the </a:t>
            </a:r>
            <a:r>
              <a:rPr lang="en-US" b="1">
                <a:solidFill>
                  <a:srgbClr val="FF0000"/>
                </a:solidFill>
                <a:effectLst>
                  <a:outerShdw dist="38096" dir="2700000">
                    <a:srgbClr val="000000"/>
                  </a:outerShdw>
                </a:effectLst>
                <a:latin typeface="Arial" pitchFamily="34"/>
                <a:cs typeface="Lucida Sans Unicode" pitchFamily="34"/>
              </a:rPr>
              <a:t>MPD </a:t>
            </a:r>
            <a:r>
              <a:rPr lang="en-US">
                <a:solidFill>
                  <a:srgbClr val="000000"/>
                </a:solidFill>
                <a:effectLst>
                  <a:outerShdw dist="38096" dir="2700000">
                    <a:srgbClr val="FFFFFF"/>
                  </a:outerShdw>
                </a:effectLst>
                <a:latin typeface="Arial" pitchFamily="34"/>
                <a:cs typeface="Lucida Sans Unicode" pitchFamily="34"/>
              </a:rPr>
              <a:t>setup.</a:t>
            </a:r>
          </a:p>
          <a:p>
            <a:pPr marL="333371" algn="just" defTabSz="449263" eaLnBrk="1" fontAlgn="auto">
              <a:lnSpc>
                <a:spcPct val="115000"/>
              </a:lnSpc>
              <a:spcBef>
                <a:spcPts val="800"/>
              </a:spcBef>
              <a:spcAft>
                <a:spcPts val="100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US" sz="2000" b="1" i="1">
                <a:solidFill>
                  <a:srgbClr val="000000"/>
                </a:solidFill>
                <a:effectLst>
                  <a:outerShdw dist="38096" dir="2700000">
                    <a:srgbClr val="FFFFFF"/>
                  </a:outerShdw>
                </a:effectLst>
                <a:latin typeface="Arial" pitchFamily="34"/>
                <a:cs typeface="Lucida Sans Unicode" pitchFamily="34"/>
              </a:rPr>
              <a:t>The main goals of the LHEP in the 7-year plan are: </a:t>
            </a:r>
            <a:r>
              <a:rPr lang="en-US" i="1">
                <a:solidFill>
                  <a:srgbClr val="000000"/>
                </a:solidFill>
                <a:effectLst>
                  <a:outerShdw dist="38096" dir="2700000">
                    <a:srgbClr val="FFFFFF"/>
                  </a:outerShdw>
                </a:effectLst>
                <a:latin typeface="Arial" pitchFamily="34"/>
                <a:cs typeface="Lucida Sans Unicode" pitchFamily="34"/>
              </a:rPr>
              <a:t>To put in operation the </a:t>
            </a:r>
            <a:r>
              <a:rPr lang="en-US" b="1" i="1">
                <a:solidFill>
                  <a:srgbClr val="FF0000"/>
                </a:solidFill>
                <a:effectLst>
                  <a:outerShdw dist="38096" dir="2700000">
                    <a:srgbClr val="000000"/>
                  </a:outerShdw>
                </a:effectLst>
                <a:latin typeface="Arial" pitchFamily="34"/>
                <a:cs typeface="Lucida Sans Unicode" pitchFamily="34"/>
              </a:rPr>
              <a:t>NICA</a:t>
            </a:r>
            <a:r>
              <a:rPr lang="en-US" i="1">
                <a:solidFill>
                  <a:srgbClr val="000000"/>
                </a:solidFill>
                <a:effectLst>
                  <a:outerShdw dist="38096" dir="2700000">
                    <a:srgbClr val="FFFFFF"/>
                  </a:outerShdw>
                </a:effectLst>
                <a:latin typeface="Arial" pitchFamily="34"/>
                <a:cs typeface="Lucida Sans Unicode" pitchFamily="34"/>
              </a:rPr>
              <a:t> complex with both </a:t>
            </a:r>
            <a:r>
              <a:rPr lang="en-US" b="1" i="1">
                <a:solidFill>
                  <a:srgbClr val="FF0000"/>
                </a:solidFill>
                <a:effectLst>
                  <a:outerShdw dist="38096" dir="2700000">
                    <a:srgbClr val="000000"/>
                  </a:outerShdw>
                </a:effectLst>
                <a:latin typeface="Arial" pitchFamily="34"/>
                <a:cs typeface="Lucida Sans Unicode" pitchFamily="34"/>
              </a:rPr>
              <a:t>BM@N</a:t>
            </a:r>
            <a:r>
              <a:rPr lang="en-US" i="1">
                <a:solidFill>
                  <a:srgbClr val="000000"/>
                </a:solidFill>
                <a:effectLst>
                  <a:outerShdw dist="38096" dir="2700000">
                    <a:srgbClr val="FFFFFF"/>
                  </a:outerShdw>
                </a:effectLst>
                <a:latin typeface="Arial" pitchFamily="34"/>
                <a:cs typeface="Lucida Sans Unicode" pitchFamily="34"/>
              </a:rPr>
              <a:t> and </a:t>
            </a:r>
            <a:r>
              <a:rPr lang="en-US" b="1" i="1">
                <a:solidFill>
                  <a:srgbClr val="FF0000"/>
                </a:solidFill>
                <a:effectLst>
                  <a:outerShdw dist="38096" dir="2700000">
                    <a:srgbClr val="000000"/>
                  </a:outerShdw>
                </a:effectLst>
                <a:latin typeface="Arial" pitchFamily="34"/>
                <a:cs typeface="Lucida Sans Unicode" pitchFamily="34"/>
              </a:rPr>
              <a:t>MPD</a:t>
            </a:r>
            <a:r>
              <a:rPr lang="en-US" i="1">
                <a:solidFill>
                  <a:srgbClr val="000000"/>
                </a:solidFill>
                <a:effectLst>
                  <a:outerShdw dist="38096" dir="2700000">
                    <a:srgbClr val="FFFFFF"/>
                  </a:outerShdw>
                </a:effectLst>
                <a:latin typeface="Arial" pitchFamily="34"/>
                <a:cs typeface="Lucida Sans Unicode" pitchFamily="34"/>
              </a:rPr>
              <a:t> setups, their final adjustment to the designed objectives and obtaining of new results.</a:t>
            </a:r>
          </a:p>
          <a:p>
            <a:pPr marL="333371" algn="just" defTabSz="449263" eaLnBrk="1" fontAlgn="auto">
              <a:lnSpc>
                <a:spcPct val="115000"/>
              </a:lnSpc>
              <a:spcBef>
                <a:spcPts val="800"/>
              </a:spcBef>
              <a:spcAft>
                <a:spcPts val="100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US" sz="2000" b="1" u="sng">
                <a:solidFill>
                  <a:srgbClr val="000000"/>
                </a:solidFill>
                <a:effectLst>
                  <a:outerShdw dist="38096" dir="2700000">
                    <a:srgbClr val="FFFFFF"/>
                  </a:outerShdw>
                </a:effectLst>
                <a:latin typeface="Arial" pitchFamily="34"/>
                <a:cs typeface="Lucida Sans Unicode" pitchFamily="34"/>
              </a:rPr>
              <a:t>External experiments:</a:t>
            </a:r>
          </a:p>
          <a:p>
            <a:pPr marL="333371" algn="just" defTabSz="449263" eaLnBrk="1" fontAlgn="auto">
              <a:lnSpc>
                <a:spcPct val="115000"/>
              </a:lnSpc>
              <a:spcBef>
                <a:spcPts val="800"/>
              </a:spcBef>
              <a:spcAft>
                <a:spcPts val="100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US" i="1">
                <a:solidFill>
                  <a:srgbClr val="000000"/>
                </a:solidFill>
                <a:effectLst>
                  <a:outerShdw dist="38096" dir="2700000">
                    <a:srgbClr val="FFFFFF"/>
                  </a:outerShdw>
                </a:effectLst>
                <a:latin typeface="Arial" pitchFamily="34"/>
                <a:cs typeface="Lucida Sans Unicode" pitchFamily="34"/>
              </a:rPr>
              <a:t>Participation in the research programs at the </a:t>
            </a:r>
            <a:r>
              <a:rPr lang="en-US" b="1" i="1">
                <a:solidFill>
                  <a:srgbClr val="3333CC"/>
                </a:solidFill>
                <a:effectLst>
                  <a:outerShdw dist="38096" dir="2700000">
                    <a:srgbClr val="000000"/>
                  </a:outerShdw>
                </a:effectLst>
                <a:latin typeface="Arial" pitchFamily="34"/>
                <a:cs typeface="Lucida Sans Unicode" pitchFamily="34"/>
              </a:rPr>
              <a:t>STAR</a:t>
            </a:r>
            <a:r>
              <a:rPr lang="en-US" i="1">
                <a:solidFill>
                  <a:srgbClr val="000000"/>
                </a:solidFill>
                <a:effectLst>
                  <a:outerShdw dist="38096" dir="2700000">
                    <a:srgbClr val="FFFFFF"/>
                  </a:outerShdw>
                </a:effectLst>
                <a:latin typeface="Arial" pitchFamily="34"/>
                <a:cs typeface="Lucida Sans Unicode" pitchFamily="34"/>
              </a:rPr>
              <a:t> (RHIC, BNL). </a:t>
            </a:r>
            <a:r>
              <a:rPr lang="en-US" b="1" i="1">
                <a:solidFill>
                  <a:srgbClr val="3333CC"/>
                </a:solidFill>
                <a:effectLst>
                  <a:outerShdw dist="38096" dir="2700000">
                    <a:srgbClr val="000000"/>
                  </a:outerShdw>
                </a:effectLst>
                <a:latin typeface="Arial" pitchFamily="34"/>
                <a:cs typeface="Lucida Sans Unicode" pitchFamily="34"/>
              </a:rPr>
              <a:t>NA61</a:t>
            </a:r>
            <a:r>
              <a:rPr lang="en-US" i="1">
                <a:solidFill>
                  <a:srgbClr val="000000"/>
                </a:solidFill>
                <a:effectLst>
                  <a:outerShdw dist="38096" dir="2700000">
                    <a:srgbClr val="FFFFFF"/>
                  </a:outerShdw>
                </a:effectLst>
                <a:latin typeface="Arial" pitchFamily="34"/>
                <a:cs typeface="Lucida Sans Unicode" pitchFamily="34"/>
              </a:rPr>
              <a:t> (SPS, CERN), </a:t>
            </a:r>
            <a:r>
              <a:rPr lang="en-US" b="1" i="1">
                <a:solidFill>
                  <a:srgbClr val="3333CC"/>
                </a:solidFill>
                <a:effectLst>
                  <a:outerShdw dist="38096" dir="2700000">
                    <a:srgbClr val="000000"/>
                  </a:outerShdw>
                </a:effectLst>
                <a:latin typeface="Arial" pitchFamily="34"/>
                <a:cs typeface="Lucida Sans Unicode" pitchFamily="34"/>
              </a:rPr>
              <a:t>ALICE</a:t>
            </a:r>
            <a:r>
              <a:rPr lang="en-US" i="1">
                <a:solidFill>
                  <a:srgbClr val="000000"/>
                </a:solidFill>
                <a:effectLst>
                  <a:outerShdw dist="38096" dir="2700000">
                    <a:srgbClr val="FFFFFF"/>
                  </a:outerShdw>
                </a:effectLst>
                <a:latin typeface="Arial" pitchFamily="34"/>
                <a:cs typeface="Lucida Sans Unicode" pitchFamily="34"/>
              </a:rPr>
              <a:t> (LHC, CERN), and </a:t>
            </a:r>
            <a:r>
              <a:rPr lang="en-US" b="1" i="1">
                <a:solidFill>
                  <a:srgbClr val="3333CC"/>
                </a:solidFill>
                <a:effectLst>
                  <a:outerShdw dist="38096" dir="2700000">
                    <a:srgbClr val="000000"/>
                  </a:outerShdw>
                </a:effectLst>
                <a:latin typeface="Arial" pitchFamily="34"/>
                <a:cs typeface="Lucida Sans Unicode" pitchFamily="34"/>
              </a:rPr>
              <a:t>CBM/HADES</a:t>
            </a:r>
            <a:r>
              <a:rPr lang="en-US" i="1">
                <a:solidFill>
                  <a:srgbClr val="000000"/>
                </a:solidFill>
                <a:effectLst>
                  <a:outerShdw dist="38096" dir="2700000">
                    <a:srgbClr val="FFFFFF"/>
                  </a:outerShdw>
                </a:effectLst>
                <a:latin typeface="Arial" pitchFamily="34"/>
                <a:cs typeface="Lucida Sans Unicode" pitchFamily="34"/>
              </a:rPr>
              <a:t> (FAIR, GSI).</a:t>
            </a:r>
          </a:p>
          <a:p>
            <a:pPr marL="333371" algn="just" defTabSz="449263" eaLnBrk="1" fontAlgn="auto">
              <a:spcBef>
                <a:spcPts val="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US" i="1">
                <a:solidFill>
                  <a:srgbClr val="000000"/>
                </a:solidFill>
                <a:effectLst>
                  <a:outerShdw dist="38096" dir="2700000">
                    <a:srgbClr val="FFFFFF"/>
                  </a:outerShdw>
                </a:effectLst>
                <a:latin typeface="Arial" pitchFamily="34"/>
                <a:cs typeface="Lucida Sans Unicode" pitchFamily="34"/>
              </a:rPr>
              <a:t>The scale of participation in external projects will be determined by:</a:t>
            </a:r>
          </a:p>
          <a:p>
            <a:pPr marL="333371" algn="just" defTabSz="449263" eaLnBrk="1" fontAlgn="auto">
              <a:spcBef>
                <a:spcPts val="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US" i="1">
                <a:solidFill>
                  <a:srgbClr val="000000"/>
                </a:solidFill>
                <a:effectLst>
                  <a:outerShdw dist="38096" dir="2700000">
                    <a:srgbClr val="FFFFFF"/>
                  </a:outerShdw>
                </a:effectLst>
                <a:latin typeface="Arial" pitchFamily="34"/>
                <a:cs typeface="Lucida Sans Unicode" pitchFamily="34"/>
              </a:rPr>
              <a:t>        - the consolidation work at the JINR accelerator complex;</a:t>
            </a:r>
          </a:p>
          <a:p>
            <a:pPr marL="333371" algn="just" defTabSz="449263" eaLnBrk="1" fontAlgn="auto">
              <a:spcBef>
                <a:spcPts val="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US" i="1">
                <a:solidFill>
                  <a:srgbClr val="000000"/>
                </a:solidFill>
                <a:effectLst>
                  <a:outerShdw dist="38096" dir="2700000">
                    <a:srgbClr val="FFFFFF"/>
                  </a:outerShdw>
                </a:effectLst>
                <a:latin typeface="Arial" pitchFamily="34"/>
                <a:cs typeface="Lucida Sans Unicode" pitchFamily="34"/>
              </a:rPr>
              <a:t>        - the progress in the NICA project realization.   </a:t>
            </a:r>
          </a:p>
        </p:txBody>
      </p:sp>
      <p:pic>
        <p:nvPicPr>
          <p:cNvPr id="373764" name="Picture 3">
            <a:extLst>
              <a:ext uri="{FF2B5EF4-FFF2-40B4-BE49-F238E27FC236}">
                <a16:creationId xmlns:a16="http://schemas.microsoft.com/office/drawing/2014/main" id="{9CA8FF23-2BB4-3042-95A6-B399B9C8A73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30188"/>
            <a:ext cx="12192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3765" name="Text Box 4">
            <a:extLst>
              <a:ext uri="{FF2B5EF4-FFF2-40B4-BE49-F238E27FC236}">
                <a16:creationId xmlns:a16="http://schemas.microsoft.com/office/drawing/2014/main" id="{855539AD-994B-DD40-BE41-DD91510C636C}"/>
              </a:ext>
            </a:extLst>
          </p:cNvPr>
          <p:cNvSpPr txBox="1">
            <a:spLocks noChangeArrowheads="1"/>
          </p:cNvSpPr>
          <p:nvPr/>
        </p:nvSpPr>
        <p:spPr bwMode="auto">
          <a:xfrm>
            <a:off x="3124200" y="6248400"/>
            <a:ext cx="2886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fld id="{D3496268-B5E7-2F49-85F2-079059A5E7FB}" type="slidenum">
              <a:rPr lang="ru-RU" altLang="ru-RU" sz="1200">
                <a:solidFill>
                  <a:srgbClr val="000000"/>
                </a:solidFill>
                <a:latin typeface="Arial" panose="020B0604020202020204" pitchFamily="34" charset="0"/>
                <a:cs typeface="Lucida Sans Unicode" panose="020B0602030504020204" pitchFamily="34" charset="0"/>
              </a:rPr>
              <a:pPr algn="ctr" eaLnBrk="1" hangingPunct="1"/>
              <a:t>4</a:t>
            </a:fld>
            <a:endParaRPr lang="ru-RU" altLang="ru-RU" sz="1200">
              <a:solidFill>
                <a:srgbClr val="000000"/>
              </a:solidFill>
              <a:latin typeface="Arial" panose="020B0604020202020204" pitchFamily="34" charset="0"/>
              <a:cs typeface="Lucida Sans Unicode" panose="020B0602030504020204" pitchFamily="34" charset="0"/>
            </a:endParaRPr>
          </a:p>
        </p:txBody>
      </p:sp>
    </p:spTree>
  </p:cSld>
  <p:clrMapOvr>
    <a:masterClrMapping/>
  </p:clrMapOvr>
  <p:transition spd="slow"/>
</p:sld>
</file>

<file path=ppt/slides/slide40.xml><?xml version="1.0" encoding="utf-8"?>
<p:sld xmlns:a="http://schemas.openxmlformats.org/drawingml/2006/main" xmlns:r="http://schemas.openxmlformats.org/officeDocument/2006/relationships" xmlns:p="http://schemas.openxmlformats.org/presentationml/2006/main">
  <p:cSld name="Slide39">
    <p:spTree>
      <p:nvGrpSpPr>
        <p:cNvPr id="1" name=""/>
        <p:cNvGrpSpPr/>
        <p:nvPr/>
      </p:nvGrpSpPr>
      <p:grpSpPr>
        <a:xfrm>
          <a:off x="0" y="0"/>
          <a:ext cx="0" cy="0"/>
          <a:chOff x="0" y="0"/>
          <a:chExt cx="0" cy="0"/>
        </a:xfrm>
      </p:grpSpPr>
      <p:sp>
        <p:nvSpPr>
          <p:cNvPr id="451586" name="Text Box 1">
            <a:extLst>
              <a:ext uri="{FF2B5EF4-FFF2-40B4-BE49-F238E27FC236}">
                <a16:creationId xmlns:a16="http://schemas.microsoft.com/office/drawing/2014/main" id="{D0A3BCC7-0E2F-B14D-BE76-297BF377DE0E}"/>
              </a:ext>
            </a:extLst>
          </p:cNvPr>
          <p:cNvSpPr txBox="1">
            <a:spLocks noChangeArrowheads="1"/>
          </p:cNvSpPr>
          <p:nvPr/>
        </p:nvSpPr>
        <p:spPr bwMode="auto">
          <a:xfrm>
            <a:off x="6553200" y="6248400"/>
            <a:ext cx="2124075"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b"/>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r" eaLnBrk="1" hangingPunct="1"/>
            <a:fld id="{8D58DCAC-E11D-F442-A4D4-2533F910A74A}" type="slidenum">
              <a:rPr lang="en-GB" altLang="ru-RU" sz="1200">
                <a:solidFill>
                  <a:srgbClr val="000000"/>
                </a:solidFill>
                <a:latin typeface="Arial" panose="020B0604020202020204" pitchFamily="34" charset="0"/>
                <a:cs typeface="Lucida Sans Unicode" panose="020B0602030504020204" pitchFamily="34" charset="0"/>
              </a:rPr>
              <a:pPr algn="r" eaLnBrk="1" hangingPunct="1"/>
              <a:t>40</a:t>
            </a:fld>
            <a:endParaRPr lang="en-GB" altLang="ru-RU" sz="1200">
              <a:solidFill>
                <a:srgbClr val="000000"/>
              </a:solidFill>
              <a:latin typeface="Arial" panose="020B0604020202020204" pitchFamily="34" charset="0"/>
              <a:cs typeface="Lucida Sans Unicode" panose="020B0602030504020204" pitchFamily="34" charset="0"/>
            </a:endParaRPr>
          </a:p>
        </p:txBody>
      </p:sp>
      <p:sp>
        <p:nvSpPr>
          <p:cNvPr id="3" name="Text Box 2">
            <a:extLst>
              <a:ext uri="{FF2B5EF4-FFF2-40B4-BE49-F238E27FC236}">
                <a16:creationId xmlns:a16="http://schemas.microsoft.com/office/drawing/2014/main" id="{D31A8F70-86B2-7E47-A842-1779E1F89134}"/>
              </a:ext>
            </a:extLst>
          </p:cNvPr>
          <p:cNvSpPr txBox="1"/>
          <p:nvPr/>
        </p:nvSpPr>
        <p:spPr>
          <a:xfrm>
            <a:off x="0" y="44450"/>
            <a:ext cx="9144000" cy="962025"/>
          </a:xfrm>
          <a:prstGeom prst="rect">
            <a:avLst/>
          </a:prstGeom>
          <a:noFill/>
          <a:ln>
            <a:noFill/>
          </a:ln>
        </p:spPr>
        <p:txBody>
          <a:bodyPr lIns="90004" tIns="46798" rIns="90004" bIns="46798" anchor="ctr" anchorCtr="1"/>
          <a:lstStyle/>
          <a:p>
            <a:pPr algn="ctr" defTabSz="449263" eaLnBrk="1" fontAlgn="auto" hangingPunct="1">
              <a:lnSpc>
                <a:spcPct val="75000"/>
              </a:lnSpc>
              <a:spcBef>
                <a:spcPts val="0"/>
              </a:spcBef>
              <a:spcAft>
                <a:spcPts val="0"/>
              </a:spcAft>
              <a:tabLst>
                <a:tab pos="0" algn="l"/>
                <a:tab pos="447671" algn="l"/>
                <a:tab pos="896934" algn="l"/>
                <a:tab pos="1346197" algn="l"/>
                <a:tab pos="1795460" algn="l"/>
                <a:tab pos="2244723" algn="l"/>
                <a:tab pos="2693986" algn="l"/>
                <a:tab pos="3143250" algn="l"/>
                <a:tab pos="3592513" algn="l"/>
                <a:tab pos="4041776" algn="l"/>
                <a:tab pos="4491039" algn="l"/>
                <a:tab pos="4940302" algn="l"/>
                <a:tab pos="5389565" algn="l"/>
                <a:tab pos="5838828" algn="l"/>
                <a:tab pos="6288091" algn="l"/>
                <a:tab pos="6737354" algn="l"/>
                <a:tab pos="7186617" algn="l"/>
                <a:tab pos="7635870" algn="l"/>
                <a:tab pos="8085133" algn="l"/>
                <a:tab pos="8534396" algn="l"/>
                <a:tab pos="8983659" algn="l"/>
                <a:tab pos="8985251" algn="l"/>
              </a:tabLst>
              <a:defRPr sz="1800" b="0" i="0" u="none" strike="noStrike" kern="0" cap="none" spc="0" baseline="0">
                <a:solidFill>
                  <a:srgbClr val="000000"/>
                </a:solidFill>
                <a:uFillTx/>
              </a:defRPr>
            </a:pPr>
            <a:r>
              <a:rPr lang="en-GB" sz="3000" b="1">
                <a:solidFill>
                  <a:srgbClr val="FFFF00"/>
                </a:solidFill>
                <a:effectLst>
                  <a:outerShdw dist="38096" dir="2700000">
                    <a:srgbClr val="000000"/>
                  </a:outerShdw>
                </a:effectLst>
                <a:latin typeface="Comic Sans MS" pitchFamily="66"/>
                <a:cs typeface="Lucida Sans Unicode" pitchFamily="34"/>
              </a:rPr>
              <a:t>JINR Activities &amp; Worldwide Priorities</a:t>
            </a:r>
            <a:br>
              <a:rPr lang="en-GB" sz="3000" b="1">
                <a:solidFill>
                  <a:srgbClr val="FFFF00"/>
                </a:solidFill>
                <a:effectLst>
                  <a:outerShdw dist="38096" dir="2700000">
                    <a:srgbClr val="000000"/>
                  </a:outerShdw>
                </a:effectLst>
                <a:latin typeface="Comic Sans MS" pitchFamily="66"/>
                <a:cs typeface="Lucida Sans Unicode" pitchFamily="34"/>
              </a:rPr>
            </a:br>
            <a:r>
              <a:rPr lang="en-GB" sz="3000" b="1">
                <a:solidFill>
                  <a:srgbClr val="FFFF00"/>
                </a:solidFill>
                <a:effectLst>
                  <a:outerShdw dist="38096" dir="2700000">
                    <a:srgbClr val="000000"/>
                  </a:outerShdw>
                </a:effectLst>
                <a:latin typeface="Comic Sans MS" pitchFamily="66"/>
                <a:cs typeface="Lucida Sans Unicode" pitchFamily="34"/>
              </a:rPr>
              <a:t>in Particle &amp; Relativistic Heavy-Ion Physics</a:t>
            </a:r>
          </a:p>
        </p:txBody>
      </p:sp>
      <p:sp>
        <p:nvSpPr>
          <p:cNvPr id="4" name="Text Box 3">
            <a:extLst>
              <a:ext uri="{FF2B5EF4-FFF2-40B4-BE49-F238E27FC236}">
                <a16:creationId xmlns:a16="http://schemas.microsoft.com/office/drawing/2014/main" id="{588AFCA3-B949-444A-AB64-B0CA0CC44982}"/>
              </a:ext>
            </a:extLst>
          </p:cNvPr>
          <p:cNvSpPr txBox="1"/>
          <p:nvPr/>
        </p:nvSpPr>
        <p:spPr>
          <a:xfrm>
            <a:off x="0" y="960438"/>
            <a:ext cx="4067175" cy="5897562"/>
          </a:xfrm>
          <a:prstGeom prst="rect">
            <a:avLst/>
          </a:prstGeom>
          <a:noFill/>
          <a:ln w="9363">
            <a:solidFill>
              <a:srgbClr val="EEE800"/>
            </a:solidFill>
            <a:custDash>
              <a:ds d="100000" sp="100000"/>
            </a:custDash>
            <a:miter/>
          </a:ln>
        </p:spPr>
        <p:txBody>
          <a:bodyPr lIns="90004" tIns="46798" rIns="90004" bIns="46798"/>
          <a:lstStyle/>
          <a:p>
            <a:pPr marL="333371" indent="-331790" defTabSz="449263" eaLnBrk="1" fontAlgn="auto" hangingPunct="1">
              <a:lnSpc>
                <a:spcPct val="80000"/>
              </a:lnSpc>
              <a:spcBef>
                <a:spcPts val="70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GB" sz="2200" b="1">
                <a:solidFill>
                  <a:srgbClr val="2A6099"/>
                </a:solidFill>
                <a:effectLst>
                  <a:outerShdw dist="38096" dir="2700000">
                    <a:srgbClr val="000000"/>
                  </a:outerShdw>
                </a:effectLst>
                <a:latin typeface="Garamond" pitchFamily="18"/>
                <a:cs typeface="Lucida Sans Unicode" pitchFamily="34"/>
              </a:rPr>
              <a:t>     </a:t>
            </a:r>
            <a:r>
              <a:rPr lang="en-GB" sz="2400" b="1" u="sng">
                <a:solidFill>
                  <a:srgbClr val="2A6099"/>
                </a:solidFill>
                <a:effectLst>
                  <a:outerShdw dist="38096" dir="2700000">
                    <a:srgbClr val="000000"/>
                  </a:outerShdw>
                </a:effectLst>
                <a:latin typeface="Comic Sans MS" pitchFamily="66"/>
                <a:cs typeface="Lucida Sans Unicode" pitchFamily="34"/>
              </a:rPr>
              <a:t>Priorities in PP &amp; RHIP:</a:t>
            </a:r>
          </a:p>
          <a:p>
            <a:pPr marL="333371" indent="-331790" defTabSz="449263" eaLnBrk="1" fontAlgn="auto" hangingPunct="1">
              <a:lnSpc>
                <a:spcPct val="80000"/>
              </a:lnSpc>
              <a:spcBef>
                <a:spcPts val="45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endParaRPr lang="en-GB" b="1">
              <a:solidFill>
                <a:srgbClr val="2A6099"/>
              </a:solidFill>
              <a:effectLst>
                <a:outerShdw dist="38096" dir="2700000">
                  <a:srgbClr val="000000"/>
                </a:outerShdw>
              </a:effectLst>
              <a:latin typeface="Comic Sans MS" pitchFamily="66"/>
              <a:cs typeface="Lucida Sans Unicode" pitchFamily="34"/>
            </a:endParaRPr>
          </a:p>
          <a:p>
            <a:pPr marL="331790" indent="-330198" defTabSz="449263" eaLnBrk="1" fontAlgn="auto" hangingPunct="1">
              <a:lnSpc>
                <a:spcPct val="80000"/>
              </a:lnSpc>
              <a:spcBef>
                <a:spcPts val="500"/>
              </a:spcBef>
              <a:spcAft>
                <a:spcPts val="0"/>
              </a:spcAft>
              <a:buClr>
                <a:srgbClr val="FFFFFF"/>
              </a:buClr>
              <a:buSzPct val="70000"/>
              <a:buFont typeface="Wingdings" pitchFamily="2"/>
              <a:buChar char=""/>
              <a:tabLst>
                <a:tab pos="447681" algn="l"/>
                <a:tab pos="896944" algn="l"/>
                <a:tab pos="1346197" algn="l"/>
                <a:tab pos="1795460" algn="l"/>
                <a:tab pos="2244723" algn="l"/>
                <a:tab pos="2693986" algn="l"/>
                <a:tab pos="3143249" algn="l"/>
                <a:tab pos="3592512" algn="l"/>
                <a:tab pos="4041775" algn="l"/>
                <a:tab pos="4491038" algn="l"/>
                <a:tab pos="4940301" algn="l"/>
                <a:tab pos="5389565" algn="l"/>
                <a:tab pos="5838828" algn="l"/>
                <a:tab pos="6288091" algn="l"/>
                <a:tab pos="6737354" algn="l"/>
                <a:tab pos="7186617" algn="l"/>
                <a:tab pos="7635880" algn="l"/>
                <a:tab pos="8085143" algn="l"/>
                <a:tab pos="8534406" algn="l"/>
                <a:tab pos="8983669" algn="l"/>
              </a:tabLst>
              <a:defRPr sz="1800" b="0" i="0" u="none" strike="noStrike" kern="0" cap="none" spc="0" baseline="0">
                <a:solidFill>
                  <a:srgbClr val="000000"/>
                </a:solidFill>
                <a:uFillTx/>
              </a:defRPr>
            </a:pPr>
            <a:r>
              <a:rPr lang="en-GB" sz="2000" b="1">
                <a:solidFill>
                  <a:srgbClr val="0066FF"/>
                </a:solidFill>
                <a:effectLst>
                  <a:outerShdw dist="38096" dir="2700000">
                    <a:srgbClr val="000000"/>
                  </a:outerShdw>
                </a:effectLst>
                <a:latin typeface="Comic Sans MS" pitchFamily="66"/>
                <a:cs typeface="Lucida Sans Unicode" pitchFamily="34"/>
              </a:rPr>
              <a:t>origin of mass;</a:t>
            </a:r>
          </a:p>
          <a:p>
            <a:pPr marL="333371" indent="-331790" defTabSz="449263" eaLnBrk="1" fontAlgn="auto" hangingPunct="1">
              <a:lnSpc>
                <a:spcPct val="80000"/>
              </a:lnSpc>
              <a:spcBef>
                <a:spcPts val="35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endParaRPr lang="en-GB" sz="1400" b="1">
              <a:solidFill>
                <a:srgbClr val="2A6099"/>
              </a:solidFill>
              <a:effectLst>
                <a:outerShdw dist="38096" dir="2700000">
                  <a:srgbClr val="000000"/>
                </a:outerShdw>
              </a:effectLst>
              <a:latin typeface="Comic Sans MS" pitchFamily="66"/>
              <a:cs typeface="Lucida Sans Unicode" pitchFamily="34"/>
            </a:endParaRPr>
          </a:p>
          <a:p>
            <a:pPr marL="331790" indent="-330198" defTabSz="449263" eaLnBrk="1" fontAlgn="auto" hangingPunct="1">
              <a:lnSpc>
                <a:spcPct val="80000"/>
              </a:lnSpc>
              <a:spcBef>
                <a:spcPts val="500"/>
              </a:spcBef>
              <a:spcAft>
                <a:spcPts val="0"/>
              </a:spcAft>
              <a:buClr>
                <a:srgbClr val="FFFFFF"/>
              </a:buClr>
              <a:buSzPct val="70000"/>
              <a:buFont typeface="Wingdings" pitchFamily="2"/>
              <a:buChar char=""/>
              <a:tabLst>
                <a:tab pos="447681" algn="l"/>
                <a:tab pos="896944" algn="l"/>
                <a:tab pos="1346197" algn="l"/>
                <a:tab pos="1795460" algn="l"/>
                <a:tab pos="2244723" algn="l"/>
                <a:tab pos="2693986" algn="l"/>
                <a:tab pos="3143249" algn="l"/>
                <a:tab pos="3592512" algn="l"/>
                <a:tab pos="4041775" algn="l"/>
                <a:tab pos="4491038" algn="l"/>
                <a:tab pos="4940301" algn="l"/>
                <a:tab pos="5389565" algn="l"/>
                <a:tab pos="5838828" algn="l"/>
                <a:tab pos="6288091" algn="l"/>
                <a:tab pos="6737354" algn="l"/>
                <a:tab pos="7186617" algn="l"/>
                <a:tab pos="7635880" algn="l"/>
                <a:tab pos="8085143" algn="l"/>
                <a:tab pos="8534406" algn="l"/>
                <a:tab pos="8983669" algn="l"/>
              </a:tabLst>
              <a:defRPr sz="1800" b="0" i="0" u="none" strike="noStrike" kern="0" cap="none" spc="0" baseline="0">
                <a:solidFill>
                  <a:srgbClr val="000000"/>
                </a:solidFill>
                <a:uFillTx/>
              </a:defRPr>
            </a:pPr>
            <a:r>
              <a:rPr lang="en-GB" sz="2000" b="1">
                <a:solidFill>
                  <a:srgbClr val="0066FF"/>
                </a:solidFill>
                <a:effectLst>
                  <a:outerShdw dist="38096" dir="2700000">
                    <a:srgbClr val="000000"/>
                  </a:outerShdw>
                </a:effectLst>
                <a:latin typeface="Comic Sans MS" pitchFamily="66"/>
                <a:cs typeface="Lucida Sans Unicode" pitchFamily="34"/>
              </a:rPr>
              <a:t>unification of particles &amp; forces</a:t>
            </a:r>
            <a:r>
              <a:rPr lang="en-GB" sz="2000" b="1">
                <a:solidFill>
                  <a:srgbClr val="2A6099"/>
                </a:solidFill>
                <a:effectLst>
                  <a:outerShdw dist="38096" dir="2700000">
                    <a:srgbClr val="000000"/>
                  </a:outerShdw>
                </a:effectLst>
                <a:latin typeface="Comic Sans MS" pitchFamily="66"/>
                <a:cs typeface="Lucida Sans Unicode" pitchFamily="34"/>
              </a:rPr>
              <a:t> including gravity;</a:t>
            </a:r>
          </a:p>
          <a:p>
            <a:pPr marL="333371" indent="-331790" defTabSz="449263" eaLnBrk="1" fontAlgn="auto" hangingPunct="1">
              <a:lnSpc>
                <a:spcPct val="80000"/>
              </a:lnSpc>
              <a:spcBef>
                <a:spcPts val="35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endParaRPr lang="en-GB" sz="1400" b="1">
              <a:solidFill>
                <a:srgbClr val="2A6099"/>
              </a:solidFill>
              <a:effectLst>
                <a:outerShdw dist="38096" dir="2700000">
                  <a:srgbClr val="000000"/>
                </a:outerShdw>
              </a:effectLst>
              <a:latin typeface="Comic Sans MS" pitchFamily="66"/>
              <a:cs typeface="Lucida Sans Unicode" pitchFamily="34"/>
            </a:endParaRPr>
          </a:p>
          <a:p>
            <a:pPr marL="331790" indent="-330198" defTabSz="449263" eaLnBrk="1" fontAlgn="auto" hangingPunct="1">
              <a:lnSpc>
                <a:spcPct val="80000"/>
              </a:lnSpc>
              <a:spcBef>
                <a:spcPts val="500"/>
              </a:spcBef>
              <a:spcAft>
                <a:spcPts val="0"/>
              </a:spcAft>
              <a:buClr>
                <a:srgbClr val="FFFFFF"/>
              </a:buClr>
              <a:buSzPct val="70000"/>
              <a:buFont typeface="Wingdings" pitchFamily="2"/>
              <a:buChar char=""/>
              <a:tabLst>
                <a:tab pos="447681" algn="l"/>
                <a:tab pos="896944" algn="l"/>
                <a:tab pos="1346197" algn="l"/>
                <a:tab pos="1795460" algn="l"/>
                <a:tab pos="2244723" algn="l"/>
                <a:tab pos="2693986" algn="l"/>
                <a:tab pos="3143249" algn="l"/>
                <a:tab pos="3592512" algn="l"/>
                <a:tab pos="4041775" algn="l"/>
                <a:tab pos="4491038" algn="l"/>
                <a:tab pos="4940301" algn="l"/>
                <a:tab pos="5389565" algn="l"/>
                <a:tab pos="5838828" algn="l"/>
                <a:tab pos="6288091" algn="l"/>
                <a:tab pos="6737354" algn="l"/>
                <a:tab pos="7186617" algn="l"/>
                <a:tab pos="7635880" algn="l"/>
                <a:tab pos="8085143" algn="l"/>
                <a:tab pos="8534406" algn="l"/>
                <a:tab pos="8983669" algn="l"/>
              </a:tabLst>
              <a:defRPr sz="1800" b="0" i="0" u="none" strike="noStrike" kern="0" cap="none" spc="0" baseline="0">
                <a:solidFill>
                  <a:srgbClr val="000000"/>
                </a:solidFill>
                <a:uFillTx/>
              </a:defRPr>
            </a:pPr>
            <a:r>
              <a:rPr lang="en-GB" sz="2000" b="1">
                <a:solidFill>
                  <a:srgbClr val="2A6099"/>
                </a:solidFill>
                <a:effectLst>
                  <a:outerShdw dist="38096" dir="2700000">
                    <a:srgbClr val="000000"/>
                  </a:outerShdw>
                </a:effectLst>
                <a:latin typeface="Comic Sans MS" pitchFamily="66"/>
                <a:cs typeface="Lucida Sans Unicode" pitchFamily="34"/>
              </a:rPr>
              <a:t>properties of </a:t>
            </a:r>
            <a:r>
              <a:rPr lang="en-GB" sz="2000" b="1">
                <a:solidFill>
                  <a:srgbClr val="FF3399"/>
                </a:solidFill>
                <a:effectLst>
                  <a:outerShdw dist="38096" dir="2700000">
                    <a:srgbClr val="000000"/>
                  </a:outerShdw>
                </a:effectLst>
                <a:latin typeface="Comic Sans MS" pitchFamily="66"/>
                <a:cs typeface="Lucida Sans Unicode" pitchFamily="34"/>
              </a:rPr>
              <a:t>neutrinos,</a:t>
            </a:r>
            <a:r>
              <a:rPr lang="en-GB" sz="2000" b="1">
                <a:solidFill>
                  <a:srgbClr val="2A6099"/>
                </a:solidFill>
                <a:effectLst>
                  <a:outerShdw dist="38096" dir="2700000">
                    <a:srgbClr val="000000"/>
                  </a:outerShdw>
                </a:effectLst>
                <a:latin typeface="Comic Sans MS" pitchFamily="66"/>
                <a:cs typeface="Lucida Sans Unicode" pitchFamily="34"/>
              </a:rPr>
              <a:t> astrophysics;</a:t>
            </a:r>
          </a:p>
          <a:p>
            <a:pPr marL="333371" indent="-331790" defTabSz="449263" eaLnBrk="1" fontAlgn="auto" hangingPunct="1">
              <a:lnSpc>
                <a:spcPct val="80000"/>
              </a:lnSpc>
              <a:spcBef>
                <a:spcPts val="35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endParaRPr lang="en-GB" sz="1400" b="1">
              <a:solidFill>
                <a:srgbClr val="FF0000"/>
              </a:solidFill>
              <a:effectLst>
                <a:outerShdw dist="38096" dir="2700000">
                  <a:srgbClr val="000000"/>
                </a:outerShdw>
              </a:effectLst>
              <a:latin typeface="Comic Sans MS" pitchFamily="66"/>
              <a:cs typeface="Lucida Sans Unicode" pitchFamily="34"/>
            </a:endParaRPr>
          </a:p>
          <a:p>
            <a:pPr marL="331790" indent="-330198" defTabSz="449263" eaLnBrk="1" fontAlgn="auto" hangingPunct="1">
              <a:lnSpc>
                <a:spcPct val="80000"/>
              </a:lnSpc>
              <a:spcBef>
                <a:spcPts val="500"/>
              </a:spcBef>
              <a:spcAft>
                <a:spcPts val="0"/>
              </a:spcAft>
              <a:buClr>
                <a:srgbClr val="FFFFFF"/>
              </a:buClr>
              <a:buSzPct val="70000"/>
              <a:buFont typeface="Wingdings" pitchFamily="2"/>
              <a:buChar char=""/>
              <a:tabLst>
                <a:tab pos="447681" algn="l"/>
                <a:tab pos="896944" algn="l"/>
                <a:tab pos="1346197" algn="l"/>
                <a:tab pos="1795460" algn="l"/>
                <a:tab pos="2244723" algn="l"/>
                <a:tab pos="2693986" algn="l"/>
                <a:tab pos="3143249" algn="l"/>
                <a:tab pos="3592512" algn="l"/>
                <a:tab pos="4041775" algn="l"/>
                <a:tab pos="4491038" algn="l"/>
                <a:tab pos="4940301" algn="l"/>
                <a:tab pos="5389565" algn="l"/>
                <a:tab pos="5838828" algn="l"/>
                <a:tab pos="6288091" algn="l"/>
                <a:tab pos="6737354" algn="l"/>
                <a:tab pos="7186617" algn="l"/>
                <a:tab pos="7635880" algn="l"/>
                <a:tab pos="8085143" algn="l"/>
                <a:tab pos="8534406" algn="l"/>
                <a:tab pos="8983669" algn="l"/>
              </a:tabLst>
              <a:defRPr sz="1800" b="0" i="0" u="none" strike="noStrike" kern="0" cap="none" spc="0" baseline="0">
                <a:solidFill>
                  <a:srgbClr val="000000"/>
                </a:solidFill>
                <a:uFillTx/>
              </a:defRPr>
            </a:pPr>
            <a:r>
              <a:rPr lang="en-GB" sz="2000" b="1">
                <a:solidFill>
                  <a:srgbClr val="2A6099"/>
                </a:solidFill>
                <a:effectLst>
                  <a:outerShdw dist="38096" dir="2700000">
                    <a:srgbClr val="000000"/>
                  </a:outerShdw>
                </a:effectLst>
                <a:latin typeface="Comic Sans MS" pitchFamily="66"/>
                <a:cs typeface="Lucida Sans Unicode" pitchFamily="34"/>
              </a:rPr>
              <a:t>origin of the</a:t>
            </a:r>
          </a:p>
          <a:p>
            <a:pPr marL="333371" indent="-331790" defTabSz="449263" eaLnBrk="1" fontAlgn="auto" hangingPunct="1">
              <a:lnSpc>
                <a:spcPct val="80000"/>
              </a:lnSpc>
              <a:spcBef>
                <a:spcPts val="50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GB" sz="2000" b="1">
                <a:solidFill>
                  <a:srgbClr val="2A6099"/>
                </a:solidFill>
                <a:effectLst>
                  <a:outerShdw dist="38096" dir="2700000">
                    <a:srgbClr val="000000"/>
                  </a:outerShdw>
                </a:effectLst>
                <a:latin typeface="Comic Sans MS" pitchFamily="66"/>
                <a:cs typeface="Lucida Sans Unicode" pitchFamily="34"/>
              </a:rPr>
              <a:t>   </a:t>
            </a:r>
            <a:r>
              <a:rPr lang="en-GB" sz="2000" b="1">
                <a:solidFill>
                  <a:srgbClr val="00FFCC"/>
                </a:solidFill>
                <a:effectLst>
                  <a:outerShdw dist="38096" dir="2700000">
                    <a:srgbClr val="000000"/>
                  </a:outerShdw>
                </a:effectLst>
                <a:latin typeface="Comic Sans MS" pitchFamily="66"/>
                <a:cs typeface="Lucida Sans Unicode" pitchFamily="34"/>
              </a:rPr>
              <a:t>matter-antimatter</a:t>
            </a:r>
          </a:p>
          <a:p>
            <a:pPr marL="333371" indent="-331790" defTabSz="449263" eaLnBrk="1" fontAlgn="auto" hangingPunct="1">
              <a:lnSpc>
                <a:spcPct val="80000"/>
              </a:lnSpc>
              <a:spcBef>
                <a:spcPts val="50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GB" sz="2000" b="1">
                <a:solidFill>
                  <a:srgbClr val="00FFCC"/>
                </a:solidFill>
                <a:effectLst>
                  <a:outerShdw dist="38096" dir="2700000">
                    <a:srgbClr val="000000"/>
                  </a:outerShdw>
                </a:effectLst>
                <a:latin typeface="Comic Sans MS" pitchFamily="66"/>
                <a:cs typeface="Lucida Sans Unicode" pitchFamily="34"/>
              </a:rPr>
              <a:t>   asymmetry</a:t>
            </a:r>
            <a:r>
              <a:rPr lang="en-GB" sz="2000" b="1">
                <a:solidFill>
                  <a:srgbClr val="2A6099"/>
                </a:solidFill>
                <a:effectLst>
                  <a:outerShdw dist="38096" dir="2700000">
                    <a:srgbClr val="000000"/>
                  </a:outerShdw>
                </a:effectLst>
                <a:latin typeface="Comic Sans MS" pitchFamily="66"/>
                <a:cs typeface="Lucida Sans Unicode" pitchFamily="34"/>
              </a:rPr>
              <a:t> in the universe;</a:t>
            </a:r>
          </a:p>
          <a:p>
            <a:pPr marL="333371" indent="-331790" defTabSz="449263" eaLnBrk="1" fontAlgn="auto" hangingPunct="1">
              <a:lnSpc>
                <a:spcPct val="80000"/>
              </a:lnSpc>
              <a:spcBef>
                <a:spcPts val="50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endParaRPr lang="ru-RU" kern="0">
              <a:solidFill>
                <a:srgbClr val="000000"/>
              </a:solidFill>
              <a:latin typeface="+mn-lt"/>
            </a:endParaRPr>
          </a:p>
          <a:p>
            <a:pPr marL="331790" indent="-330198" defTabSz="449263" eaLnBrk="1" fontAlgn="auto" hangingPunct="1">
              <a:lnSpc>
                <a:spcPct val="80000"/>
              </a:lnSpc>
              <a:spcBef>
                <a:spcPts val="500"/>
              </a:spcBef>
              <a:spcAft>
                <a:spcPts val="0"/>
              </a:spcAft>
              <a:buClr>
                <a:srgbClr val="FFFFFF"/>
              </a:buClr>
              <a:buSzPct val="70000"/>
              <a:buFont typeface="Wingdings" pitchFamily="2"/>
              <a:buChar char=""/>
              <a:tabLst>
                <a:tab pos="447681" algn="l"/>
                <a:tab pos="896944" algn="l"/>
                <a:tab pos="1346197" algn="l"/>
                <a:tab pos="1795460" algn="l"/>
                <a:tab pos="2244723" algn="l"/>
                <a:tab pos="2693986" algn="l"/>
                <a:tab pos="3143249" algn="l"/>
                <a:tab pos="3592512" algn="l"/>
                <a:tab pos="4041775" algn="l"/>
                <a:tab pos="4491038" algn="l"/>
                <a:tab pos="4940301" algn="l"/>
                <a:tab pos="5389565" algn="l"/>
                <a:tab pos="5838828" algn="l"/>
                <a:tab pos="6288091" algn="l"/>
                <a:tab pos="6737354" algn="l"/>
                <a:tab pos="7186617" algn="l"/>
                <a:tab pos="7635880" algn="l"/>
                <a:tab pos="8085143" algn="l"/>
                <a:tab pos="8534406" algn="l"/>
                <a:tab pos="8983669" algn="l"/>
              </a:tabLst>
              <a:defRPr sz="1800" b="0" i="0" u="none" strike="noStrike" kern="0" cap="none" spc="0" baseline="0">
                <a:solidFill>
                  <a:srgbClr val="000000"/>
                </a:solidFill>
                <a:uFillTx/>
              </a:defRPr>
            </a:pPr>
            <a:r>
              <a:rPr lang="en-GB" sz="2000" b="1">
                <a:solidFill>
                  <a:srgbClr val="2A6099"/>
                </a:solidFill>
                <a:effectLst>
                  <a:outerShdw dist="38096" dir="2700000">
                    <a:srgbClr val="000000"/>
                  </a:outerShdw>
                </a:effectLst>
                <a:latin typeface="Comic Sans MS" pitchFamily="66"/>
                <a:cs typeface="Lucida Sans Unicode" pitchFamily="34"/>
              </a:rPr>
              <a:t>properties of the</a:t>
            </a:r>
          </a:p>
          <a:p>
            <a:pPr marL="333371" indent="-331790" defTabSz="449263" eaLnBrk="1" fontAlgn="auto" hangingPunct="1">
              <a:lnSpc>
                <a:spcPct val="80000"/>
              </a:lnSpc>
              <a:spcBef>
                <a:spcPts val="50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GB" sz="2000" b="1">
                <a:solidFill>
                  <a:srgbClr val="2A6099"/>
                </a:solidFill>
                <a:effectLst>
                  <a:outerShdw dist="38096" dir="2700000">
                    <a:srgbClr val="000000"/>
                  </a:outerShdw>
                </a:effectLst>
                <a:latin typeface="Comic Sans MS" pitchFamily="66"/>
                <a:cs typeface="Lucida Sans Unicode" pitchFamily="34"/>
              </a:rPr>
              <a:t>   </a:t>
            </a:r>
            <a:r>
              <a:rPr lang="en-GB" sz="2000" b="1">
                <a:solidFill>
                  <a:srgbClr val="33CC33"/>
                </a:solidFill>
                <a:effectLst>
                  <a:outerShdw dist="38096" dir="2700000">
                    <a:srgbClr val="000000"/>
                  </a:outerShdw>
                </a:effectLst>
                <a:latin typeface="Comic Sans MS" pitchFamily="66"/>
                <a:cs typeface="Lucida Sans Unicode" pitchFamily="34"/>
              </a:rPr>
              <a:t>strong interaction</a:t>
            </a:r>
          </a:p>
          <a:p>
            <a:pPr marL="333371" indent="-331790" defTabSz="449263" eaLnBrk="1" fontAlgn="auto" hangingPunct="1">
              <a:lnSpc>
                <a:spcPct val="80000"/>
              </a:lnSpc>
              <a:spcBef>
                <a:spcPts val="50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GB" sz="2000" b="1">
                <a:solidFill>
                  <a:srgbClr val="2A6099"/>
                </a:solidFill>
                <a:effectLst>
                  <a:outerShdw dist="38096" dir="2700000">
                    <a:srgbClr val="000000"/>
                  </a:outerShdw>
                </a:effectLst>
                <a:latin typeface="Comic Sans MS" pitchFamily="66"/>
                <a:cs typeface="Lucida Sans Unicode" pitchFamily="34"/>
              </a:rPr>
              <a:t>   including properties of</a:t>
            </a:r>
          </a:p>
          <a:p>
            <a:pPr marL="333371" indent="-331790" defTabSz="449263" eaLnBrk="1" fontAlgn="auto" hangingPunct="1">
              <a:lnSpc>
                <a:spcPct val="80000"/>
              </a:lnSpc>
              <a:spcBef>
                <a:spcPts val="50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r>
              <a:rPr lang="en-GB" sz="2000" b="1">
                <a:solidFill>
                  <a:srgbClr val="2A6099"/>
                </a:solidFill>
                <a:effectLst>
                  <a:outerShdw dist="38096" dir="2700000">
                    <a:srgbClr val="000000"/>
                  </a:outerShdw>
                </a:effectLst>
                <a:latin typeface="Comic Sans MS" pitchFamily="66"/>
                <a:cs typeface="Lucida Sans Unicode" pitchFamily="34"/>
              </a:rPr>
              <a:t>   </a:t>
            </a:r>
            <a:r>
              <a:rPr lang="en-GB" sz="2000" b="1">
                <a:solidFill>
                  <a:srgbClr val="FF0000"/>
                </a:solidFill>
                <a:effectLst>
                  <a:outerShdw dist="38096" dir="2700000">
                    <a:srgbClr val="000000"/>
                  </a:outerShdw>
                </a:effectLst>
                <a:latin typeface="Comic Sans MS" pitchFamily="66"/>
                <a:cs typeface="Lucida Sans Unicode" pitchFamily="34"/>
              </a:rPr>
              <a:t>nuclear matter.</a:t>
            </a:r>
          </a:p>
          <a:p>
            <a:pPr marL="333371" indent="-331790" defTabSz="449263" eaLnBrk="1" fontAlgn="auto" hangingPunct="1">
              <a:lnSpc>
                <a:spcPct val="80000"/>
              </a:lnSpc>
              <a:spcBef>
                <a:spcPts val="500"/>
              </a:spcBef>
              <a:spcAft>
                <a:spcPts val="0"/>
              </a:spcAft>
              <a:tabLst>
                <a:tab pos="447671" algn="l"/>
                <a:tab pos="896934" algn="l"/>
                <a:tab pos="1346197" algn="l"/>
                <a:tab pos="1795460" algn="l"/>
                <a:tab pos="2244723" algn="l"/>
                <a:tab pos="2693986" algn="l"/>
                <a:tab pos="3143249" algn="l"/>
                <a:tab pos="3592512" algn="l"/>
                <a:tab pos="4041775" algn="l"/>
                <a:tab pos="4491038" algn="l"/>
                <a:tab pos="4940291" algn="l"/>
                <a:tab pos="5389554" algn="l"/>
                <a:tab pos="5838817" algn="l"/>
                <a:tab pos="6288080" algn="l"/>
                <a:tab pos="6737343" algn="l"/>
                <a:tab pos="7186606" algn="l"/>
                <a:tab pos="7635869" algn="l"/>
                <a:tab pos="8085132" algn="l"/>
                <a:tab pos="8534396" algn="l"/>
                <a:tab pos="8983659" algn="l"/>
              </a:tabLst>
              <a:defRPr sz="1800" b="0" i="0" u="none" strike="noStrike" kern="0" cap="none" spc="0" baseline="0">
                <a:solidFill>
                  <a:srgbClr val="000000"/>
                </a:solidFill>
                <a:uFillTx/>
              </a:defRPr>
            </a:pPr>
            <a:endParaRPr lang="en-GB" sz="2000" b="1">
              <a:solidFill>
                <a:srgbClr val="FF0000"/>
              </a:solidFill>
              <a:effectLst>
                <a:outerShdw dist="38096" dir="2700000">
                  <a:srgbClr val="000000"/>
                </a:outerShdw>
              </a:effectLst>
              <a:latin typeface="Comic Sans MS" pitchFamily="66"/>
              <a:cs typeface="Lucida Sans Unicode" pitchFamily="34"/>
            </a:endParaRPr>
          </a:p>
        </p:txBody>
      </p:sp>
      <p:sp>
        <p:nvSpPr>
          <p:cNvPr id="451589" name="Text Box 4">
            <a:extLst>
              <a:ext uri="{FF2B5EF4-FFF2-40B4-BE49-F238E27FC236}">
                <a16:creationId xmlns:a16="http://schemas.microsoft.com/office/drawing/2014/main" id="{FE289A6E-D1CD-1249-8232-3E8E67972A16}"/>
              </a:ext>
            </a:extLst>
          </p:cNvPr>
          <p:cNvSpPr txBox="1">
            <a:spLocks noChangeArrowheads="1"/>
          </p:cNvSpPr>
          <p:nvPr/>
        </p:nvSpPr>
        <p:spPr bwMode="auto">
          <a:xfrm>
            <a:off x="4122738" y="908050"/>
            <a:ext cx="5016500" cy="5080000"/>
          </a:xfrm>
          <a:prstGeom prst="rect">
            <a:avLst/>
          </a:prstGeom>
          <a:noFill/>
          <a:ln w="936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4" tIns="46798" rIns="90004" bIns="46798">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eaLnBrk="1" hangingPunct="1"/>
            <a:r>
              <a:rPr lang="en-GB" altLang="ru-RU" sz="2800" b="1">
                <a:solidFill>
                  <a:srgbClr val="FFFFFF"/>
                </a:solidFill>
                <a:latin typeface="Comic Sans MS" panose="030F0902030302020204" pitchFamily="66" charset="0"/>
                <a:cs typeface="Lucida Sans Unicode" panose="020B0602030504020204" pitchFamily="34" charset="0"/>
              </a:rPr>
              <a:t>     </a:t>
            </a:r>
            <a:r>
              <a:rPr lang="en-GB" altLang="ru-RU" sz="2400" b="1" u="sng">
                <a:solidFill>
                  <a:srgbClr val="FFFFFF"/>
                </a:solidFill>
                <a:latin typeface="Comic Sans MS" panose="030F0902030302020204" pitchFamily="66" charset="0"/>
                <a:cs typeface="Lucida Sans Unicode" panose="020B0602030504020204" pitchFamily="34" charset="0"/>
              </a:rPr>
              <a:t>JINR activities:</a:t>
            </a:r>
          </a:p>
          <a:p>
            <a:pPr eaLnBrk="1" hangingPunct="1"/>
            <a:endParaRPr lang="en-GB" altLang="ru-RU" b="1" u="sng">
              <a:solidFill>
                <a:srgbClr val="FFFFFF"/>
              </a:solidFill>
              <a:latin typeface="Tahoma" panose="020B0604030504040204" pitchFamily="34" charset="0"/>
              <a:cs typeface="Lucida Sans Unicode" panose="020B0602030504020204" pitchFamily="34" charset="0"/>
            </a:endParaRPr>
          </a:p>
          <a:p>
            <a:pPr eaLnBrk="1" hangingPunct="1"/>
            <a:r>
              <a:rPr lang="en-GB" altLang="ru-RU" sz="2200" b="1">
                <a:solidFill>
                  <a:srgbClr val="FFFF00"/>
                </a:solidFill>
                <a:latin typeface="Comic Sans MS" panose="030F0902030302020204" pitchFamily="66" charset="0"/>
                <a:cs typeface="Lucida Sans Unicode" panose="020B0602030504020204" pitchFamily="34" charset="0"/>
              </a:rPr>
              <a:t>SM &amp; beyond: collider physics</a:t>
            </a:r>
          </a:p>
          <a:p>
            <a:pPr eaLnBrk="1" hangingPunct="1">
              <a:spcAft>
                <a:spcPts val="600"/>
              </a:spcAft>
            </a:pPr>
            <a:r>
              <a:rPr lang="en-GB" altLang="ru-RU" sz="1600">
                <a:solidFill>
                  <a:srgbClr val="FFFFFF"/>
                </a:solidFill>
                <a:latin typeface="Comic Sans MS" panose="030F0902030302020204" pitchFamily="66" charset="0"/>
                <a:cs typeface="Lucida Sans Unicode" panose="020B0602030504020204" pitchFamily="34" charset="0"/>
              </a:rPr>
              <a:t>ATLAS,CMS,BES-3</a:t>
            </a:r>
          </a:p>
          <a:p>
            <a:pPr eaLnBrk="1" hangingPunct="1"/>
            <a:r>
              <a:rPr lang="en-GB" altLang="ru-RU" sz="2200" b="1">
                <a:solidFill>
                  <a:srgbClr val="FFFF00"/>
                </a:solidFill>
                <a:latin typeface="Comic Sans MS" panose="030F0902030302020204" pitchFamily="66" charset="0"/>
                <a:cs typeface="Lucida Sans Unicode" panose="020B0602030504020204" pitchFamily="34" charset="0"/>
              </a:rPr>
              <a:t>Neutrino physics, astrophysics</a:t>
            </a:r>
          </a:p>
          <a:p>
            <a:pPr eaLnBrk="1" hangingPunct="1"/>
            <a:r>
              <a:rPr lang="en-GB" altLang="ru-RU" sz="1600">
                <a:solidFill>
                  <a:srgbClr val="FFFFFF"/>
                </a:solidFill>
                <a:latin typeface="Comic Sans MS" panose="030F0902030302020204" pitchFamily="66" charset="0"/>
                <a:cs typeface="Lucida Sans Unicode" panose="020B0602030504020204" pitchFamily="34" charset="0"/>
              </a:rPr>
              <a:t>GVD,DANSS,GEMMA,GERDA,SuperNEMO,</a:t>
            </a:r>
          </a:p>
          <a:p>
            <a:pPr eaLnBrk="1" hangingPunct="1"/>
            <a:r>
              <a:rPr lang="en-GB" altLang="ru-RU" sz="1600">
                <a:solidFill>
                  <a:srgbClr val="FFFFFF"/>
                </a:solidFill>
                <a:latin typeface="Comic Sans MS" panose="030F0902030302020204" pitchFamily="66" charset="0"/>
                <a:cs typeface="Lucida Sans Unicode" panose="020B0602030504020204" pitchFamily="34" charset="0"/>
              </a:rPr>
              <a:t>EDELWEISS,BOREXINO,JUNO,NOvA,...</a:t>
            </a:r>
          </a:p>
          <a:p>
            <a:pPr eaLnBrk="1" hangingPunct="1"/>
            <a:r>
              <a:rPr lang="en-GB" altLang="ru-RU" sz="1600">
                <a:solidFill>
                  <a:srgbClr val="FFFFFF"/>
                </a:solidFill>
                <a:latin typeface="Comic Sans MS" panose="030F0902030302020204" pitchFamily="66" charset="0"/>
                <a:cs typeface="Lucida Sans Unicode" panose="020B0602030504020204" pitchFamily="34" charset="0"/>
              </a:rPr>
              <a:t>TAIGA,NUCLEON,TUS</a:t>
            </a:r>
          </a:p>
          <a:p>
            <a:pPr eaLnBrk="1" hangingPunct="1"/>
            <a:r>
              <a:rPr lang="en-GB" altLang="ru-RU" sz="2200" b="1">
                <a:solidFill>
                  <a:srgbClr val="FFFF00"/>
                </a:solidFill>
                <a:latin typeface="Comic Sans MS" panose="030F0902030302020204" pitchFamily="66" charset="0"/>
                <a:cs typeface="Lucida Sans Unicode" panose="020B0602030504020204" pitchFamily="34" charset="0"/>
              </a:rPr>
              <a:t>Rare processes (</a:t>
            </a:r>
            <a:r>
              <a:rPr lang="en-GB" altLang="ru-RU" sz="2400" b="1">
                <a:solidFill>
                  <a:srgbClr val="FFFF00"/>
                </a:solidFill>
                <a:latin typeface="Comic Sans MS" panose="030F0902030302020204" pitchFamily="66" charset="0"/>
                <a:cs typeface="Lucida Sans Unicode" panose="020B0602030504020204" pitchFamily="34" charset="0"/>
              </a:rPr>
              <a:t>beyond SM</a:t>
            </a:r>
            <a:r>
              <a:rPr lang="en-GB" altLang="ru-RU" sz="2200" b="1">
                <a:solidFill>
                  <a:srgbClr val="FFFF00"/>
                </a:solidFill>
                <a:latin typeface="Comic Sans MS" panose="030F0902030302020204" pitchFamily="66" charset="0"/>
                <a:cs typeface="Lucida Sans Unicode" panose="020B0602030504020204" pitchFamily="34" charset="0"/>
              </a:rPr>
              <a:t>)</a:t>
            </a:r>
            <a:r>
              <a:rPr lang="ar-SA" altLang="ru-RU" sz="2200" b="1">
                <a:solidFill>
                  <a:srgbClr val="FFFF00"/>
                </a:solidFill>
                <a:latin typeface="Comic Sans MS" panose="030F0902030302020204" pitchFamily="66" charset="0"/>
              </a:rPr>
              <a:t>‏</a:t>
            </a:r>
            <a:endParaRPr lang="en-GB" altLang="ru-RU" sz="2200" b="1">
              <a:solidFill>
                <a:srgbClr val="FFFF00"/>
              </a:solidFill>
              <a:latin typeface="Comic Sans MS" panose="030F0902030302020204" pitchFamily="66" charset="0"/>
              <a:cs typeface="Arial" panose="020B0604020202020204" pitchFamily="34" charset="0"/>
            </a:endParaRPr>
          </a:p>
          <a:p>
            <a:pPr eaLnBrk="1" hangingPunct="1">
              <a:spcAft>
                <a:spcPts val="600"/>
              </a:spcAft>
            </a:pPr>
            <a:r>
              <a:rPr lang="en-GB" altLang="ru-RU" sz="2000" b="1">
                <a:solidFill>
                  <a:srgbClr val="FFFF00"/>
                </a:solidFill>
                <a:latin typeface="Comic Sans MS" panose="030F0902030302020204" pitchFamily="66" charset="0"/>
                <a:cs typeface="Lucida Sans Unicode" panose="020B0602030504020204" pitchFamily="34" charset="0"/>
              </a:rPr>
              <a:t>  </a:t>
            </a:r>
            <a:r>
              <a:rPr lang="en-GB" altLang="ru-RU" sz="1600">
                <a:solidFill>
                  <a:srgbClr val="FFFFFF"/>
                </a:solidFill>
                <a:latin typeface="Comic Sans MS" panose="030F0902030302020204" pitchFamily="66" charset="0"/>
                <a:cs typeface="Lucida Sans Unicode" panose="020B0602030504020204" pitchFamily="34" charset="0"/>
              </a:rPr>
              <a:t>NA62,NA64,Mu2e,COMET,MEG,g-2</a:t>
            </a:r>
          </a:p>
          <a:p>
            <a:pPr eaLnBrk="1" hangingPunct="1"/>
            <a:r>
              <a:rPr lang="en-GB" altLang="ru-RU" sz="2200" b="1">
                <a:solidFill>
                  <a:srgbClr val="FFFF00"/>
                </a:solidFill>
                <a:latin typeface="Comic Sans MS" panose="030F0902030302020204" pitchFamily="66" charset="0"/>
                <a:cs typeface="Lucida Sans Unicode" panose="020B0602030504020204" pitchFamily="34" charset="0"/>
              </a:rPr>
              <a:t>Spin Physics &amp; Nucleon structure</a:t>
            </a:r>
          </a:p>
          <a:p>
            <a:pPr eaLnBrk="1" hangingPunct="1">
              <a:spcAft>
                <a:spcPts val="600"/>
              </a:spcAft>
            </a:pPr>
            <a:r>
              <a:rPr lang="en-GB" altLang="ru-RU" sz="1600">
                <a:solidFill>
                  <a:srgbClr val="FFFFFF"/>
                </a:solidFill>
                <a:latin typeface="Comic Sans MS" panose="030F0902030302020204" pitchFamily="66" charset="0"/>
                <a:cs typeface="Lucida Sans Unicode" panose="020B0602030504020204" pitchFamily="34" charset="0"/>
              </a:rPr>
              <a:t>NICA,COMPASS,STAR</a:t>
            </a:r>
          </a:p>
          <a:p>
            <a:pPr eaLnBrk="1" hangingPunct="1"/>
            <a:r>
              <a:rPr lang="en-GB" altLang="ru-RU" sz="2200" b="1">
                <a:solidFill>
                  <a:srgbClr val="FFFF00"/>
                </a:solidFill>
                <a:latin typeface="Comic Sans MS" panose="030F0902030302020204" pitchFamily="66" charset="0"/>
                <a:cs typeface="Lucida Sans Unicode" panose="020B0602030504020204" pitchFamily="34" charset="0"/>
              </a:rPr>
              <a:t>Non perturbative QCD</a:t>
            </a:r>
          </a:p>
          <a:p>
            <a:pPr eaLnBrk="1" hangingPunct="1"/>
            <a:r>
              <a:rPr lang="en-GB" altLang="ru-RU">
                <a:solidFill>
                  <a:srgbClr val="FFFFFF"/>
                </a:solidFill>
                <a:latin typeface="Garamond" panose="02020404030301010803" pitchFamily="18" charset="0"/>
                <a:cs typeface="Lucida Sans Unicode" panose="020B0602030504020204" pitchFamily="34" charset="0"/>
              </a:rPr>
              <a:t>   </a:t>
            </a:r>
            <a:r>
              <a:rPr lang="en-GB" altLang="ru-RU" sz="1600">
                <a:solidFill>
                  <a:srgbClr val="FFFFFF"/>
                </a:solidFill>
                <a:latin typeface="Comic Sans MS" panose="030F0902030302020204" pitchFamily="66" charset="0"/>
                <a:cs typeface="Lucida Sans Unicode" panose="020B0602030504020204" pitchFamily="34" charset="0"/>
              </a:rPr>
              <a:t>NICA,PANDA</a:t>
            </a:r>
          </a:p>
          <a:p>
            <a:pPr eaLnBrk="1" hangingPunct="1"/>
            <a:r>
              <a:rPr lang="en-GB" altLang="ru-RU" sz="2200" b="1">
                <a:solidFill>
                  <a:srgbClr val="FFFF00"/>
                </a:solidFill>
                <a:latin typeface="Comic Sans MS" panose="030F0902030302020204" pitchFamily="66" charset="0"/>
                <a:cs typeface="Lucida Sans Unicode" panose="020B0602030504020204" pitchFamily="34" charset="0"/>
              </a:rPr>
              <a:t>Relativistic Heavy-Ion Physics</a:t>
            </a:r>
          </a:p>
          <a:p>
            <a:pPr eaLnBrk="1" hangingPunct="1">
              <a:lnSpc>
                <a:spcPct val="90000"/>
              </a:lnSpc>
              <a:spcAft>
                <a:spcPts val="600"/>
              </a:spcAft>
            </a:pPr>
            <a:r>
              <a:rPr lang="en-GB" altLang="ru-RU" sz="1600">
                <a:solidFill>
                  <a:srgbClr val="FFFFFF"/>
                </a:solidFill>
                <a:latin typeface="Comic Sans MS" panose="030F0902030302020204" pitchFamily="66" charset="0"/>
                <a:cs typeface="Lucida Sans Unicode" panose="020B0602030504020204" pitchFamily="34" charset="0"/>
              </a:rPr>
              <a:t>NICA,STAR,NA61,CBM/Hades,ALICE</a:t>
            </a:r>
          </a:p>
        </p:txBody>
      </p:sp>
      <p:sp>
        <p:nvSpPr>
          <p:cNvPr id="451590" name="Line 5">
            <a:extLst>
              <a:ext uri="{FF2B5EF4-FFF2-40B4-BE49-F238E27FC236}">
                <a16:creationId xmlns:a16="http://schemas.microsoft.com/office/drawing/2014/main" id="{1405E8AB-FA60-164D-9E3C-20F8CCA80517}"/>
              </a:ext>
            </a:extLst>
          </p:cNvPr>
          <p:cNvSpPr>
            <a:spLocks/>
          </p:cNvSpPr>
          <p:nvPr/>
        </p:nvSpPr>
        <p:spPr bwMode="auto">
          <a:xfrm flipV="1">
            <a:off x="2843213" y="5659438"/>
            <a:ext cx="1152525" cy="363537"/>
          </a:xfrm>
          <a:custGeom>
            <a:avLst/>
            <a:gdLst>
              <a:gd name="T0" fmla="*/ 576264 w 1152528"/>
              <a:gd name="T1" fmla="*/ 0 h 363538"/>
              <a:gd name="T2" fmla="*/ 1152528 w 1152528"/>
              <a:gd name="T3" fmla="*/ 181769 h 363538"/>
              <a:gd name="T4" fmla="*/ 576264 w 1152528"/>
              <a:gd name="T5" fmla="*/ 363538 h 363538"/>
              <a:gd name="T6" fmla="*/ 0 w 1152528"/>
              <a:gd name="T7" fmla="*/ 181769 h 363538"/>
              <a:gd name="T8" fmla="*/ 0 w 1152528"/>
              <a:gd name="T9" fmla="*/ 0 h 363538"/>
              <a:gd name="T10" fmla="*/ 1152528 w 1152528"/>
              <a:gd name="T11" fmla="*/ 363538 h 363538"/>
              <a:gd name="T12" fmla="*/ 17694720 60000 65536"/>
              <a:gd name="T13" fmla="*/ 0 60000 65536"/>
              <a:gd name="T14" fmla="*/ 5898240 60000 65536"/>
              <a:gd name="T15" fmla="*/ 11796480 60000 65536"/>
              <a:gd name="T16" fmla="*/ 5898240 60000 65536"/>
              <a:gd name="T17" fmla="*/ 17694720 60000 65536"/>
              <a:gd name="T18" fmla="*/ 0 w 1152528"/>
              <a:gd name="T19" fmla="*/ 0 h 363538"/>
              <a:gd name="T20" fmla="*/ 1152528 w 1152528"/>
              <a:gd name="T21" fmla="*/ 363538 h 363538"/>
            </a:gdLst>
            <a:ahLst/>
            <a:cxnLst>
              <a:cxn ang="T12">
                <a:pos x="T0" y="T1"/>
              </a:cxn>
              <a:cxn ang="T13">
                <a:pos x="T2" y="T3"/>
              </a:cxn>
              <a:cxn ang="T14">
                <a:pos x="T4" y="T5"/>
              </a:cxn>
              <a:cxn ang="T15">
                <a:pos x="T6" y="T7"/>
              </a:cxn>
              <a:cxn ang="T16">
                <a:pos x="T8" y="T9"/>
              </a:cxn>
              <a:cxn ang="T17">
                <a:pos x="T10" y="T11"/>
              </a:cxn>
            </a:cxnLst>
            <a:rect l="T18" t="T19" r="T20" b="T21"/>
            <a:pathLst>
              <a:path w="1152528" h="363538">
                <a:moveTo>
                  <a:pt x="0" y="0"/>
                </a:moveTo>
                <a:lnTo>
                  <a:pt x="1152528" y="363538"/>
                </a:lnTo>
              </a:path>
            </a:pathLst>
          </a:custGeom>
          <a:noFill/>
          <a:ln w="38157">
            <a:solidFill>
              <a:srgbClr val="FF0000"/>
            </a:solidFill>
            <a:prstDash val="solid"/>
            <a:miter lim="800000"/>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451591" name="Line 6">
            <a:extLst>
              <a:ext uri="{FF2B5EF4-FFF2-40B4-BE49-F238E27FC236}">
                <a16:creationId xmlns:a16="http://schemas.microsoft.com/office/drawing/2014/main" id="{C5D71915-2953-E84F-8F4F-69A283456C61}"/>
              </a:ext>
            </a:extLst>
          </p:cNvPr>
          <p:cNvSpPr>
            <a:spLocks/>
          </p:cNvSpPr>
          <p:nvPr/>
        </p:nvSpPr>
        <p:spPr bwMode="auto">
          <a:xfrm flipV="1">
            <a:off x="2916238" y="3643313"/>
            <a:ext cx="1079500" cy="508000"/>
          </a:xfrm>
          <a:custGeom>
            <a:avLst/>
            <a:gdLst>
              <a:gd name="T0" fmla="*/ 539752 w 1079504"/>
              <a:gd name="T1" fmla="*/ 0 h 508004"/>
              <a:gd name="T2" fmla="*/ 1079504 w 1079504"/>
              <a:gd name="T3" fmla="*/ 254002 h 508004"/>
              <a:gd name="T4" fmla="*/ 539752 w 1079504"/>
              <a:gd name="T5" fmla="*/ 508004 h 508004"/>
              <a:gd name="T6" fmla="*/ 0 w 1079504"/>
              <a:gd name="T7" fmla="*/ 254002 h 508004"/>
              <a:gd name="T8" fmla="*/ 0 w 1079504"/>
              <a:gd name="T9" fmla="*/ 0 h 508004"/>
              <a:gd name="T10" fmla="*/ 1079504 w 1079504"/>
              <a:gd name="T11" fmla="*/ 508004 h 508004"/>
              <a:gd name="T12" fmla="*/ 17694720 60000 65536"/>
              <a:gd name="T13" fmla="*/ 0 60000 65536"/>
              <a:gd name="T14" fmla="*/ 5898240 60000 65536"/>
              <a:gd name="T15" fmla="*/ 11796480 60000 65536"/>
              <a:gd name="T16" fmla="*/ 5898240 60000 65536"/>
              <a:gd name="T17" fmla="*/ 17694720 60000 65536"/>
              <a:gd name="T18" fmla="*/ 0 w 1079504"/>
              <a:gd name="T19" fmla="*/ 0 h 508004"/>
              <a:gd name="T20" fmla="*/ 1079504 w 1079504"/>
              <a:gd name="T21" fmla="*/ 508004 h 508004"/>
            </a:gdLst>
            <a:ahLst/>
            <a:cxnLst>
              <a:cxn ang="T12">
                <a:pos x="T0" y="T1"/>
              </a:cxn>
              <a:cxn ang="T13">
                <a:pos x="T2" y="T3"/>
              </a:cxn>
              <a:cxn ang="T14">
                <a:pos x="T4" y="T5"/>
              </a:cxn>
              <a:cxn ang="T15">
                <a:pos x="T6" y="T7"/>
              </a:cxn>
              <a:cxn ang="T16">
                <a:pos x="T8" y="T9"/>
              </a:cxn>
              <a:cxn ang="T17">
                <a:pos x="T10" y="T11"/>
              </a:cxn>
            </a:cxnLst>
            <a:rect l="T18" t="T19" r="T20" b="T21"/>
            <a:pathLst>
              <a:path w="1079504" h="508004">
                <a:moveTo>
                  <a:pt x="0" y="0"/>
                </a:moveTo>
                <a:lnTo>
                  <a:pt x="1079504" y="508004"/>
                </a:lnTo>
              </a:path>
            </a:pathLst>
          </a:custGeom>
          <a:noFill/>
          <a:ln w="38157">
            <a:solidFill>
              <a:srgbClr val="00FFCC"/>
            </a:solidFill>
            <a:prstDash val="solid"/>
            <a:miter lim="800000"/>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451592" name="Line 7">
            <a:extLst>
              <a:ext uri="{FF2B5EF4-FFF2-40B4-BE49-F238E27FC236}">
                <a16:creationId xmlns:a16="http://schemas.microsoft.com/office/drawing/2014/main" id="{3F12870C-E242-854A-931D-8D173A21D43A}"/>
              </a:ext>
            </a:extLst>
          </p:cNvPr>
          <p:cNvSpPr>
            <a:spLocks/>
          </p:cNvSpPr>
          <p:nvPr/>
        </p:nvSpPr>
        <p:spPr bwMode="auto">
          <a:xfrm flipV="1">
            <a:off x="3187700" y="5083175"/>
            <a:ext cx="879475" cy="219075"/>
          </a:xfrm>
          <a:custGeom>
            <a:avLst/>
            <a:gdLst>
              <a:gd name="T0" fmla="*/ 439740 w 879479"/>
              <a:gd name="T1" fmla="*/ 0 h 219071"/>
              <a:gd name="T2" fmla="*/ 879479 w 879479"/>
              <a:gd name="T3" fmla="*/ 109536 h 219071"/>
              <a:gd name="T4" fmla="*/ 439740 w 879479"/>
              <a:gd name="T5" fmla="*/ 219071 h 219071"/>
              <a:gd name="T6" fmla="*/ 0 w 879479"/>
              <a:gd name="T7" fmla="*/ 109536 h 219071"/>
              <a:gd name="T8" fmla="*/ 0 w 879479"/>
              <a:gd name="T9" fmla="*/ 0 h 219071"/>
              <a:gd name="T10" fmla="*/ 879479 w 879479"/>
              <a:gd name="T11" fmla="*/ 219071 h 219071"/>
              <a:gd name="T12" fmla="*/ 17694720 60000 65536"/>
              <a:gd name="T13" fmla="*/ 0 60000 65536"/>
              <a:gd name="T14" fmla="*/ 5898240 60000 65536"/>
              <a:gd name="T15" fmla="*/ 11796480 60000 65536"/>
              <a:gd name="T16" fmla="*/ 5898240 60000 65536"/>
              <a:gd name="T17" fmla="*/ 17694720 60000 65536"/>
              <a:gd name="T18" fmla="*/ 0 w 879479"/>
              <a:gd name="T19" fmla="*/ 0 h 219071"/>
              <a:gd name="T20" fmla="*/ 879479 w 879479"/>
              <a:gd name="T21" fmla="*/ 219071 h 219071"/>
            </a:gdLst>
            <a:ahLst/>
            <a:cxnLst>
              <a:cxn ang="T12">
                <a:pos x="T0" y="T1"/>
              </a:cxn>
              <a:cxn ang="T13">
                <a:pos x="T2" y="T3"/>
              </a:cxn>
              <a:cxn ang="T14">
                <a:pos x="T4" y="T5"/>
              </a:cxn>
              <a:cxn ang="T15">
                <a:pos x="T6" y="T7"/>
              </a:cxn>
              <a:cxn ang="T16">
                <a:pos x="T8" y="T9"/>
              </a:cxn>
              <a:cxn ang="T17">
                <a:pos x="T10" y="T11"/>
              </a:cxn>
            </a:cxnLst>
            <a:rect l="T18" t="T19" r="T20" b="T21"/>
            <a:pathLst>
              <a:path w="879479" h="219071">
                <a:moveTo>
                  <a:pt x="0" y="0"/>
                </a:moveTo>
                <a:lnTo>
                  <a:pt x="879479" y="219071"/>
                </a:lnTo>
              </a:path>
            </a:pathLst>
          </a:custGeom>
          <a:noFill/>
          <a:ln w="38157">
            <a:solidFill>
              <a:srgbClr val="33CC33"/>
            </a:solidFill>
            <a:prstDash val="solid"/>
            <a:miter lim="800000"/>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451593" name="Line 8">
            <a:extLst>
              <a:ext uri="{FF2B5EF4-FFF2-40B4-BE49-F238E27FC236}">
                <a16:creationId xmlns:a16="http://schemas.microsoft.com/office/drawing/2014/main" id="{5BAECA07-BA8B-4C44-9048-31B2628F273D}"/>
              </a:ext>
            </a:extLst>
          </p:cNvPr>
          <p:cNvSpPr>
            <a:spLocks/>
          </p:cNvSpPr>
          <p:nvPr/>
        </p:nvSpPr>
        <p:spPr bwMode="auto">
          <a:xfrm>
            <a:off x="2916238" y="1773238"/>
            <a:ext cx="1022350" cy="7937"/>
          </a:xfrm>
          <a:custGeom>
            <a:avLst/>
            <a:gdLst>
              <a:gd name="T0" fmla="*/ 511177 w 1022354"/>
              <a:gd name="T1" fmla="*/ 0 h 7936"/>
              <a:gd name="T2" fmla="*/ 1022354 w 1022354"/>
              <a:gd name="T3" fmla="*/ 3968 h 7936"/>
              <a:gd name="T4" fmla="*/ 511177 w 1022354"/>
              <a:gd name="T5" fmla="*/ 7936 h 7936"/>
              <a:gd name="T6" fmla="*/ 0 w 1022354"/>
              <a:gd name="T7" fmla="*/ 3968 h 7936"/>
              <a:gd name="T8" fmla="*/ 0 w 1022354"/>
              <a:gd name="T9" fmla="*/ 0 h 7936"/>
              <a:gd name="T10" fmla="*/ 1022354 w 1022354"/>
              <a:gd name="T11" fmla="*/ 7936 h 7936"/>
              <a:gd name="T12" fmla="*/ 17694720 60000 65536"/>
              <a:gd name="T13" fmla="*/ 0 60000 65536"/>
              <a:gd name="T14" fmla="*/ 5898240 60000 65536"/>
              <a:gd name="T15" fmla="*/ 11796480 60000 65536"/>
              <a:gd name="T16" fmla="*/ 5898240 60000 65536"/>
              <a:gd name="T17" fmla="*/ 17694720 60000 65536"/>
              <a:gd name="T18" fmla="*/ 0 w 1022354"/>
              <a:gd name="T19" fmla="*/ 0 h 7936"/>
              <a:gd name="T20" fmla="*/ 1022354 w 1022354"/>
              <a:gd name="T21" fmla="*/ 7936 h 7936"/>
            </a:gdLst>
            <a:ahLst/>
            <a:cxnLst>
              <a:cxn ang="T12">
                <a:pos x="T0" y="T1"/>
              </a:cxn>
              <a:cxn ang="T13">
                <a:pos x="T2" y="T3"/>
              </a:cxn>
              <a:cxn ang="T14">
                <a:pos x="T4" y="T5"/>
              </a:cxn>
              <a:cxn ang="T15">
                <a:pos x="T6" y="T7"/>
              </a:cxn>
              <a:cxn ang="T16">
                <a:pos x="T8" y="T9"/>
              </a:cxn>
              <a:cxn ang="T17">
                <a:pos x="T10" y="T11"/>
              </a:cxn>
            </a:cxnLst>
            <a:rect l="T18" t="T19" r="T20" b="T21"/>
            <a:pathLst>
              <a:path w="1022354" h="7936">
                <a:moveTo>
                  <a:pt x="0" y="0"/>
                </a:moveTo>
                <a:lnTo>
                  <a:pt x="1022354" y="7936"/>
                </a:lnTo>
              </a:path>
            </a:pathLst>
          </a:custGeom>
          <a:noFill/>
          <a:ln w="38157">
            <a:solidFill>
              <a:srgbClr val="0066FF"/>
            </a:solidFill>
            <a:prstDash val="solid"/>
            <a:miter lim="800000"/>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451594" name="Line 9">
            <a:extLst>
              <a:ext uri="{FF2B5EF4-FFF2-40B4-BE49-F238E27FC236}">
                <a16:creationId xmlns:a16="http://schemas.microsoft.com/office/drawing/2014/main" id="{777CECE0-FD98-F747-93C4-CE783FD17C33}"/>
              </a:ext>
            </a:extLst>
          </p:cNvPr>
          <p:cNvSpPr>
            <a:spLocks/>
          </p:cNvSpPr>
          <p:nvPr/>
        </p:nvSpPr>
        <p:spPr bwMode="auto">
          <a:xfrm flipV="1">
            <a:off x="3492500" y="2058988"/>
            <a:ext cx="431800" cy="434975"/>
          </a:xfrm>
          <a:custGeom>
            <a:avLst/>
            <a:gdLst>
              <a:gd name="T0" fmla="*/ 215899 w 431797"/>
              <a:gd name="T1" fmla="*/ 0 h 434970"/>
              <a:gd name="T2" fmla="*/ 431797 w 431797"/>
              <a:gd name="T3" fmla="*/ 217485 h 434970"/>
              <a:gd name="T4" fmla="*/ 215899 w 431797"/>
              <a:gd name="T5" fmla="*/ 434970 h 434970"/>
              <a:gd name="T6" fmla="*/ 0 w 431797"/>
              <a:gd name="T7" fmla="*/ 217485 h 434970"/>
              <a:gd name="T8" fmla="*/ 0 w 431797"/>
              <a:gd name="T9" fmla="*/ 0 h 434970"/>
              <a:gd name="T10" fmla="*/ 431797 w 431797"/>
              <a:gd name="T11" fmla="*/ 434970 h 434970"/>
              <a:gd name="T12" fmla="*/ 17694720 60000 65536"/>
              <a:gd name="T13" fmla="*/ 0 60000 65536"/>
              <a:gd name="T14" fmla="*/ 5898240 60000 65536"/>
              <a:gd name="T15" fmla="*/ 11796480 60000 65536"/>
              <a:gd name="T16" fmla="*/ 5898240 60000 65536"/>
              <a:gd name="T17" fmla="*/ 17694720 60000 65536"/>
              <a:gd name="T18" fmla="*/ 0 w 431797"/>
              <a:gd name="T19" fmla="*/ 0 h 434970"/>
              <a:gd name="T20" fmla="*/ 431797 w 431797"/>
              <a:gd name="T21" fmla="*/ 434970 h 434970"/>
            </a:gdLst>
            <a:ahLst/>
            <a:cxnLst>
              <a:cxn ang="T12">
                <a:pos x="T0" y="T1"/>
              </a:cxn>
              <a:cxn ang="T13">
                <a:pos x="T2" y="T3"/>
              </a:cxn>
              <a:cxn ang="T14">
                <a:pos x="T4" y="T5"/>
              </a:cxn>
              <a:cxn ang="T15">
                <a:pos x="T6" y="T7"/>
              </a:cxn>
              <a:cxn ang="T16">
                <a:pos x="T8" y="T9"/>
              </a:cxn>
              <a:cxn ang="T17">
                <a:pos x="T10" y="T11"/>
              </a:cxn>
            </a:cxnLst>
            <a:rect l="T18" t="T19" r="T20" b="T21"/>
            <a:pathLst>
              <a:path w="431797" h="434970">
                <a:moveTo>
                  <a:pt x="0" y="0"/>
                </a:moveTo>
                <a:lnTo>
                  <a:pt x="431797" y="434970"/>
                </a:lnTo>
              </a:path>
            </a:pathLst>
          </a:custGeom>
          <a:noFill/>
          <a:ln w="38157">
            <a:solidFill>
              <a:srgbClr val="0066FF"/>
            </a:solidFill>
            <a:prstDash val="solid"/>
            <a:miter lim="800000"/>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451595" name="Line 10">
            <a:extLst>
              <a:ext uri="{FF2B5EF4-FFF2-40B4-BE49-F238E27FC236}">
                <a16:creationId xmlns:a16="http://schemas.microsoft.com/office/drawing/2014/main" id="{58541054-D7D5-254F-B314-09CA080C5BE9}"/>
              </a:ext>
            </a:extLst>
          </p:cNvPr>
          <p:cNvSpPr>
            <a:spLocks/>
          </p:cNvSpPr>
          <p:nvPr/>
        </p:nvSpPr>
        <p:spPr bwMode="auto">
          <a:xfrm flipV="1">
            <a:off x="3132138" y="4506913"/>
            <a:ext cx="971550" cy="795337"/>
          </a:xfrm>
          <a:custGeom>
            <a:avLst/>
            <a:gdLst>
              <a:gd name="T0" fmla="*/ 485775 w 971550"/>
              <a:gd name="T1" fmla="*/ 0 h 795335"/>
              <a:gd name="T2" fmla="*/ 971550 w 971550"/>
              <a:gd name="T3" fmla="*/ 397668 h 795335"/>
              <a:gd name="T4" fmla="*/ 485775 w 971550"/>
              <a:gd name="T5" fmla="*/ 795335 h 795335"/>
              <a:gd name="T6" fmla="*/ 0 w 971550"/>
              <a:gd name="T7" fmla="*/ 397668 h 795335"/>
              <a:gd name="T8" fmla="*/ 0 w 971550"/>
              <a:gd name="T9" fmla="*/ 0 h 795335"/>
              <a:gd name="T10" fmla="*/ 971550 w 971550"/>
              <a:gd name="T11" fmla="*/ 795335 h 795335"/>
              <a:gd name="T12" fmla="*/ 17694720 60000 65536"/>
              <a:gd name="T13" fmla="*/ 0 60000 65536"/>
              <a:gd name="T14" fmla="*/ 5898240 60000 65536"/>
              <a:gd name="T15" fmla="*/ 11796480 60000 65536"/>
              <a:gd name="T16" fmla="*/ 5898240 60000 65536"/>
              <a:gd name="T17" fmla="*/ 17694720 60000 65536"/>
              <a:gd name="T18" fmla="*/ 0 w 971550"/>
              <a:gd name="T19" fmla="*/ 0 h 795335"/>
              <a:gd name="T20" fmla="*/ 971550 w 971550"/>
              <a:gd name="T21" fmla="*/ 795335 h 795335"/>
            </a:gdLst>
            <a:ahLst/>
            <a:cxnLst>
              <a:cxn ang="T12">
                <a:pos x="T0" y="T1"/>
              </a:cxn>
              <a:cxn ang="T13">
                <a:pos x="T2" y="T3"/>
              </a:cxn>
              <a:cxn ang="T14">
                <a:pos x="T4" y="T5"/>
              </a:cxn>
              <a:cxn ang="T15">
                <a:pos x="T6" y="T7"/>
              </a:cxn>
              <a:cxn ang="T16">
                <a:pos x="T8" y="T9"/>
              </a:cxn>
              <a:cxn ang="T17">
                <a:pos x="T10" y="T11"/>
              </a:cxn>
            </a:cxnLst>
            <a:rect l="T18" t="T19" r="T20" b="T21"/>
            <a:pathLst>
              <a:path w="971550" h="795335">
                <a:moveTo>
                  <a:pt x="0" y="0"/>
                </a:moveTo>
                <a:lnTo>
                  <a:pt x="971550" y="795335"/>
                </a:lnTo>
              </a:path>
            </a:pathLst>
          </a:custGeom>
          <a:noFill/>
          <a:ln w="38157">
            <a:solidFill>
              <a:srgbClr val="33CC33"/>
            </a:solidFill>
            <a:prstDash val="solid"/>
            <a:miter lim="800000"/>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451596" name="Line 11">
            <a:extLst>
              <a:ext uri="{FF2B5EF4-FFF2-40B4-BE49-F238E27FC236}">
                <a16:creationId xmlns:a16="http://schemas.microsoft.com/office/drawing/2014/main" id="{35F3550F-1B01-2145-9739-72893AF264B0}"/>
              </a:ext>
            </a:extLst>
          </p:cNvPr>
          <p:cNvSpPr>
            <a:spLocks/>
          </p:cNvSpPr>
          <p:nvPr/>
        </p:nvSpPr>
        <p:spPr bwMode="auto">
          <a:xfrm flipV="1">
            <a:off x="3492500" y="2706688"/>
            <a:ext cx="503238" cy="292100"/>
          </a:xfrm>
          <a:custGeom>
            <a:avLst/>
            <a:gdLst>
              <a:gd name="T0" fmla="*/ 251620 w 503240"/>
              <a:gd name="T1" fmla="*/ 0 h 292095"/>
              <a:gd name="T2" fmla="*/ 503240 w 503240"/>
              <a:gd name="T3" fmla="*/ 146048 h 292095"/>
              <a:gd name="T4" fmla="*/ 251620 w 503240"/>
              <a:gd name="T5" fmla="*/ 292095 h 292095"/>
              <a:gd name="T6" fmla="*/ 0 w 503240"/>
              <a:gd name="T7" fmla="*/ 146048 h 292095"/>
              <a:gd name="T8" fmla="*/ 0 w 503240"/>
              <a:gd name="T9" fmla="*/ 0 h 292095"/>
              <a:gd name="T10" fmla="*/ 503240 w 503240"/>
              <a:gd name="T11" fmla="*/ 292095 h 292095"/>
              <a:gd name="T12" fmla="*/ 17694720 60000 65536"/>
              <a:gd name="T13" fmla="*/ 0 60000 65536"/>
              <a:gd name="T14" fmla="*/ 5898240 60000 65536"/>
              <a:gd name="T15" fmla="*/ 11796480 60000 65536"/>
              <a:gd name="T16" fmla="*/ 5898240 60000 65536"/>
              <a:gd name="T17" fmla="*/ 17694720 60000 65536"/>
              <a:gd name="T18" fmla="*/ 0 w 503240"/>
              <a:gd name="T19" fmla="*/ 0 h 292095"/>
              <a:gd name="T20" fmla="*/ 503240 w 503240"/>
              <a:gd name="T21" fmla="*/ 292095 h 292095"/>
            </a:gdLst>
            <a:ahLst/>
            <a:cxnLst>
              <a:cxn ang="T12">
                <a:pos x="T0" y="T1"/>
              </a:cxn>
              <a:cxn ang="T13">
                <a:pos x="T2" y="T3"/>
              </a:cxn>
              <a:cxn ang="T14">
                <a:pos x="T4" y="T5"/>
              </a:cxn>
              <a:cxn ang="T15">
                <a:pos x="T6" y="T7"/>
              </a:cxn>
              <a:cxn ang="T16">
                <a:pos x="T8" y="T9"/>
              </a:cxn>
              <a:cxn ang="T17">
                <a:pos x="T10" y="T11"/>
              </a:cxn>
            </a:cxnLst>
            <a:rect l="T18" t="T19" r="T20" b="T21"/>
            <a:pathLst>
              <a:path w="503240" h="292095">
                <a:moveTo>
                  <a:pt x="0" y="0"/>
                </a:moveTo>
                <a:lnTo>
                  <a:pt x="503240" y="292095"/>
                </a:lnTo>
              </a:path>
            </a:pathLst>
          </a:custGeom>
          <a:noFill/>
          <a:ln w="38157">
            <a:solidFill>
              <a:srgbClr val="FF3399"/>
            </a:solidFill>
            <a:prstDash val="solid"/>
            <a:miter lim="800000"/>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ru-RU"/>
          </a:p>
        </p:txBody>
      </p:sp>
      <p:sp>
        <p:nvSpPr>
          <p:cNvPr id="451597" name="Line 12">
            <a:extLst>
              <a:ext uri="{FF2B5EF4-FFF2-40B4-BE49-F238E27FC236}">
                <a16:creationId xmlns:a16="http://schemas.microsoft.com/office/drawing/2014/main" id="{B71FF632-E4FB-ED4F-AE06-702F32AB1A76}"/>
              </a:ext>
            </a:extLst>
          </p:cNvPr>
          <p:cNvSpPr>
            <a:spLocks/>
          </p:cNvSpPr>
          <p:nvPr/>
        </p:nvSpPr>
        <p:spPr bwMode="auto">
          <a:xfrm>
            <a:off x="3492500" y="2492375"/>
            <a:ext cx="503238" cy="73025"/>
          </a:xfrm>
          <a:custGeom>
            <a:avLst/>
            <a:gdLst>
              <a:gd name="T0" fmla="*/ 251620 w 503240"/>
              <a:gd name="T1" fmla="*/ 0 h 73023"/>
              <a:gd name="T2" fmla="*/ 503240 w 503240"/>
              <a:gd name="T3" fmla="*/ 36512 h 73023"/>
              <a:gd name="T4" fmla="*/ 251620 w 503240"/>
              <a:gd name="T5" fmla="*/ 73023 h 73023"/>
              <a:gd name="T6" fmla="*/ 0 w 503240"/>
              <a:gd name="T7" fmla="*/ 36512 h 73023"/>
              <a:gd name="T8" fmla="*/ 0 w 503240"/>
              <a:gd name="T9" fmla="*/ 0 h 73023"/>
              <a:gd name="T10" fmla="*/ 503240 w 503240"/>
              <a:gd name="T11" fmla="*/ 73023 h 73023"/>
              <a:gd name="T12" fmla="*/ 17694720 60000 65536"/>
              <a:gd name="T13" fmla="*/ 0 60000 65536"/>
              <a:gd name="T14" fmla="*/ 5898240 60000 65536"/>
              <a:gd name="T15" fmla="*/ 11796480 60000 65536"/>
              <a:gd name="T16" fmla="*/ 5898240 60000 65536"/>
              <a:gd name="T17" fmla="*/ 17694720 60000 65536"/>
              <a:gd name="T18" fmla="*/ 0 w 503240"/>
              <a:gd name="T19" fmla="*/ 0 h 73023"/>
              <a:gd name="T20" fmla="*/ 503240 w 503240"/>
              <a:gd name="T21" fmla="*/ 73023 h 73023"/>
            </a:gdLst>
            <a:ahLst/>
            <a:cxnLst>
              <a:cxn ang="T12">
                <a:pos x="T0" y="T1"/>
              </a:cxn>
              <a:cxn ang="T13">
                <a:pos x="T2" y="T3"/>
              </a:cxn>
              <a:cxn ang="T14">
                <a:pos x="T4" y="T5"/>
              </a:cxn>
              <a:cxn ang="T15">
                <a:pos x="T6" y="T7"/>
              </a:cxn>
              <a:cxn ang="T16">
                <a:pos x="T8" y="T9"/>
              </a:cxn>
              <a:cxn ang="T17">
                <a:pos x="T10" y="T11"/>
              </a:cxn>
            </a:cxnLst>
            <a:rect l="T18" t="T19" r="T20" b="T21"/>
            <a:pathLst>
              <a:path w="503240" h="73023">
                <a:moveTo>
                  <a:pt x="0" y="0"/>
                </a:moveTo>
                <a:lnTo>
                  <a:pt x="503240" y="73023"/>
                </a:lnTo>
              </a:path>
            </a:pathLst>
          </a:custGeom>
          <a:noFill/>
          <a:ln w="38157">
            <a:solidFill>
              <a:srgbClr val="0066FF"/>
            </a:solidFill>
            <a:prstDash val="solid"/>
            <a:miter lim="800000"/>
            <a:headEnd/>
            <a:tailEnd type="arrow" w="med" len="med"/>
          </a:ln>
          <a:extLst>
            <a:ext uri="{909E8E84-426E-40DD-AFC4-6F175D3DCCD1}">
              <a14:hiddenFill xmlns:a14="http://schemas.microsoft.com/office/drawing/2010/main">
                <a:solidFill>
                  <a:srgbClr val="FFFFFF"/>
                </a:solidFill>
              </a14:hiddenFill>
            </a:ext>
          </a:extLst>
        </p:spPr>
        <p:txBody>
          <a:bodyPr/>
          <a:lstStyle/>
          <a:p>
            <a:endParaRPr lang="ru-RU"/>
          </a:p>
        </p:txBody>
      </p:sp>
    </p:spTree>
  </p:cSld>
  <p:clrMapOvr>
    <a:masterClrMapping/>
  </p:clrMapOvr>
  <p:transition spd="slow"/>
</p:sld>
</file>

<file path=ppt/slides/slide41.xml><?xml version="1.0" encoding="utf-8"?>
<p:sld xmlns:a="http://schemas.openxmlformats.org/drawingml/2006/main" xmlns:r="http://schemas.openxmlformats.org/officeDocument/2006/relationships" xmlns:p="http://schemas.openxmlformats.org/presentationml/2006/main">
  <p:cSld name="Slide41">
    <p:spTree>
      <p:nvGrpSpPr>
        <p:cNvPr id="1" name=""/>
        <p:cNvGrpSpPr/>
        <p:nvPr/>
      </p:nvGrpSpPr>
      <p:grpSpPr>
        <a:xfrm>
          <a:off x="0" y="0"/>
          <a:ext cx="0" cy="0"/>
          <a:chOff x="0" y="0"/>
          <a:chExt cx="0" cy="0"/>
        </a:xfrm>
      </p:grpSpPr>
      <p:sp>
        <p:nvSpPr>
          <p:cNvPr id="455682" name="Rectangle 1">
            <a:extLst>
              <a:ext uri="{FF2B5EF4-FFF2-40B4-BE49-F238E27FC236}">
                <a16:creationId xmlns:a16="http://schemas.microsoft.com/office/drawing/2014/main" id="{A10FFD32-D3C8-464B-94F9-9BD08BAE7CEB}"/>
              </a:ext>
            </a:extLst>
          </p:cNvPr>
          <p:cNvSpPr>
            <a:spLocks noChangeArrowheads="1"/>
          </p:cNvSpPr>
          <p:nvPr/>
        </p:nvSpPr>
        <p:spPr bwMode="auto">
          <a:xfrm>
            <a:off x="142875" y="0"/>
            <a:ext cx="89296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endParaRPr lang="ru-RU" altLang="ru-RU" sz="2000">
              <a:solidFill>
                <a:srgbClr val="FFFFFF"/>
              </a:solidFill>
              <a:latin typeface="Comic Sans MS" panose="030F0902030302020204" pitchFamily="66" charset="0"/>
              <a:ea typeface="MS PGothic" panose="020B0600070205080204" pitchFamily="34" charset="-128"/>
              <a:cs typeface="Lucida Sans Unicode" panose="020B0602030504020204" pitchFamily="34" charset="0"/>
            </a:endParaRPr>
          </a:p>
        </p:txBody>
      </p:sp>
      <p:pic>
        <p:nvPicPr>
          <p:cNvPr id="455683" name="Picture 2">
            <a:extLst>
              <a:ext uri="{FF2B5EF4-FFF2-40B4-BE49-F238E27FC236}">
                <a16:creationId xmlns:a16="http://schemas.microsoft.com/office/drawing/2014/main" id="{3592AF6E-E67A-B045-BD17-C7C985ECBA4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857750" y="836613"/>
            <a:ext cx="3714750" cy="271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5684" name="Picture 3">
            <a:extLst>
              <a:ext uri="{FF2B5EF4-FFF2-40B4-BE49-F238E27FC236}">
                <a16:creationId xmlns:a16="http://schemas.microsoft.com/office/drawing/2014/main" id="{1A78F10A-C896-BB4C-8A48-61921E13E61D}"/>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96875" y="-139700"/>
            <a:ext cx="8229600" cy="113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4">
            <a:extLst>
              <a:ext uri="{FF2B5EF4-FFF2-40B4-BE49-F238E27FC236}">
                <a16:creationId xmlns:a16="http://schemas.microsoft.com/office/drawing/2014/main" id="{BEA64630-4950-0649-841A-EA4FB16105CA}"/>
              </a:ext>
            </a:extLst>
          </p:cNvPr>
          <p:cNvSpPr txBox="1"/>
          <p:nvPr/>
        </p:nvSpPr>
        <p:spPr>
          <a:xfrm>
            <a:off x="4857750" y="857250"/>
            <a:ext cx="3786188" cy="2428875"/>
          </a:xfrm>
          <a:prstGeom prst="rect">
            <a:avLst/>
          </a:prstGeom>
          <a:noFill/>
          <a:ln>
            <a:noFill/>
          </a:ln>
        </p:spPr>
        <p:txBody>
          <a:bodyPr lIns="90004" tIns="46798" rIns="90004" bIns="46798"/>
          <a:lstStyle/>
          <a:p>
            <a:pPr marL="171450" indent="-33339" algn="ctr" defTabSz="449263" eaLnBrk="1" fontAlgn="auto" hangingPunct="1">
              <a:spcBef>
                <a:spcPts val="0"/>
              </a:spcBef>
              <a:spcAft>
                <a:spcPts val="0"/>
              </a:spcAft>
              <a:tabLst>
                <a:tab pos="741358" algn="l"/>
                <a:tab pos="1655758" algn="l"/>
                <a:tab pos="2570158" algn="l"/>
                <a:tab pos="3484558" algn="l"/>
                <a:tab pos="4398958" algn="l"/>
                <a:tab pos="5313358" algn="l"/>
                <a:tab pos="6227758" algn="l"/>
                <a:tab pos="7142158" algn="l"/>
                <a:tab pos="8056558" algn="l"/>
                <a:tab pos="8970958" algn="l"/>
                <a:tab pos="9885358" algn="l"/>
              </a:tabLst>
              <a:defRPr sz="1800" b="0" i="0" u="none" strike="noStrike" kern="0" cap="none" spc="0" baseline="0">
                <a:solidFill>
                  <a:srgbClr val="000000"/>
                </a:solidFill>
                <a:uFillTx/>
              </a:defRPr>
            </a:pPr>
            <a:r>
              <a:rPr lang="en-GB" sz="2000" b="1">
                <a:solidFill>
                  <a:srgbClr val="FFFFFF"/>
                </a:solidFill>
                <a:effectLst>
                  <a:outerShdw dist="38096" dir="2700000">
                    <a:srgbClr val="C0C0C0"/>
                  </a:outerShdw>
                </a:effectLst>
                <a:latin typeface="Arial" pitchFamily="34"/>
                <a:ea typeface="MS PGothic"/>
                <a:cs typeface="Arial" pitchFamily="34"/>
              </a:rPr>
              <a:t>JINR participates in:</a:t>
            </a:r>
          </a:p>
          <a:p>
            <a:pPr marL="171450" indent="-33339" algn="ctr" defTabSz="449263" eaLnBrk="1" fontAlgn="auto" hangingPunct="1">
              <a:spcBef>
                <a:spcPts val="0"/>
              </a:spcBef>
              <a:spcAft>
                <a:spcPts val="0"/>
              </a:spcAft>
              <a:tabLst>
                <a:tab pos="741358" algn="l"/>
                <a:tab pos="1655758" algn="l"/>
                <a:tab pos="2570158" algn="l"/>
                <a:tab pos="3484558" algn="l"/>
                <a:tab pos="4398958" algn="l"/>
                <a:tab pos="5313358" algn="l"/>
                <a:tab pos="6227758" algn="l"/>
                <a:tab pos="7142158" algn="l"/>
                <a:tab pos="8056558" algn="l"/>
                <a:tab pos="8970958" algn="l"/>
                <a:tab pos="9885358" algn="l"/>
              </a:tabLst>
              <a:defRPr sz="1800" b="0" i="0" u="none" strike="noStrike" kern="0" cap="none" spc="0" baseline="0">
                <a:solidFill>
                  <a:srgbClr val="000000"/>
                </a:solidFill>
                <a:uFillTx/>
              </a:defRPr>
            </a:pPr>
            <a:endParaRPr lang="en-GB" sz="2000" b="1">
              <a:solidFill>
                <a:srgbClr val="FFFFFF"/>
              </a:solidFill>
              <a:effectLst>
                <a:outerShdw dist="38096" dir="2700000">
                  <a:srgbClr val="C0C0C0"/>
                </a:outerShdw>
              </a:effectLst>
              <a:latin typeface="Arial" pitchFamily="34"/>
              <a:ea typeface="MS PGothic"/>
              <a:cs typeface="Arial" pitchFamily="34"/>
            </a:endParaRPr>
          </a:p>
          <a:p>
            <a:pPr marL="171450" indent="-33339" defTabSz="449263" eaLnBrk="1" fontAlgn="auto" hangingPunct="1">
              <a:lnSpc>
                <a:spcPct val="80000"/>
              </a:lnSpc>
              <a:spcBef>
                <a:spcPts val="500"/>
              </a:spcBef>
              <a:spcAft>
                <a:spcPts val="0"/>
              </a:spcAft>
              <a:tabLst>
                <a:tab pos="741358" algn="l"/>
                <a:tab pos="1655758" algn="l"/>
                <a:tab pos="2570158" algn="l"/>
                <a:tab pos="3484558" algn="l"/>
                <a:tab pos="4398958" algn="l"/>
                <a:tab pos="5313358" algn="l"/>
                <a:tab pos="6227758" algn="l"/>
                <a:tab pos="7142158" algn="l"/>
                <a:tab pos="8056558" algn="l"/>
                <a:tab pos="8970958" algn="l"/>
                <a:tab pos="9885358" algn="l"/>
              </a:tabLst>
              <a:defRPr sz="1800" b="0" i="0" u="none" strike="noStrike" kern="0" cap="none" spc="0" baseline="0">
                <a:solidFill>
                  <a:srgbClr val="000000"/>
                </a:solidFill>
                <a:uFillTx/>
              </a:defRPr>
            </a:pPr>
            <a:r>
              <a:rPr lang="en-GB" sz="2000" b="1">
                <a:solidFill>
                  <a:srgbClr val="FFFFFF"/>
                </a:solidFill>
                <a:effectLst>
                  <a:outerShdw dist="38096" dir="2700000">
                    <a:srgbClr val="C0C0C0"/>
                  </a:outerShdw>
                </a:effectLst>
                <a:latin typeface="Arial" pitchFamily="34"/>
                <a:ea typeface="MS PGothic"/>
                <a:cs typeface="Arial" pitchFamily="34"/>
              </a:rPr>
              <a:t>Higgs Physics</a:t>
            </a:r>
          </a:p>
          <a:p>
            <a:pPr marL="171450" indent="-33339" defTabSz="449263" eaLnBrk="1" fontAlgn="auto" hangingPunct="1">
              <a:lnSpc>
                <a:spcPct val="80000"/>
              </a:lnSpc>
              <a:spcBef>
                <a:spcPts val="500"/>
              </a:spcBef>
              <a:spcAft>
                <a:spcPts val="0"/>
              </a:spcAft>
              <a:tabLst>
                <a:tab pos="741358" algn="l"/>
                <a:tab pos="1655758" algn="l"/>
                <a:tab pos="2570158" algn="l"/>
                <a:tab pos="3484558" algn="l"/>
                <a:tab pos="4398958" algn="l"/>
                <a:tab pos="5313358" algn="l"/>
                <a:tab pos="6227758" algn="l"/>
                <a:tab pos="7142158" algn="l"/>
                <a:tab pos="8056558" algn="l"/>
                <a:tab pos="8970958" algn="l"/>
                <a:tab pos="9885358" algn="l"/>
              </a:tabLst>
              <a:defRPr sz="1800" b="0" i="0" u="none" strike="noStrike" kern="0" cap="none" spc="0" baseline="0">
                <a:solidFill>
                  <a:srgbClr val="000000"/>
                </a:solidFill>
                <a:uFillTx/>
              </a:defRPr>
            </a:pPr>
            <a:r>
              <a:rPr lang="en-GB" sz="2000" b="1">
                <a:solidFill>
                  <a:srgbClr val="FFFFFF"/>
                </a:solidFill>
                <a:effectLst>
                  <a:outerShdw dist="38096" dir="2700000">
                    <a:srgbClr val="C0C0C0"/>
                  </a:outerShdw>
                </a:effectLst>
                <a:latin typeface="Arial" pitchFamily="34"/>
                <a:ea typeface="MS PGothic"/>
                <a:cs typeface="Arial" pitchFamily="34"/>
              </a:rPr>
              <a:t>QCD and SM Physics</a:t>
            </a:r>
          </a:p>
          <a:p>
            <a:pPr marL="171450" indent="-33339" defTabSz="449263" eaLnBrk="1" fontAlgn="auto" hangingPunct="1">
              <a:spcBef>
                <a:spcPts val="0"/>
              </a:spcBef>
              <a:spcAft>
                <a:spcPts val="0"/>
              </a:spcAft>
              <a:tabLst>
                <a:tab pos="741358" algn="l"/>
                <a:tab pos="1655758" algn="l"/>
                <a:tab pos="2570158" algn="l"/>
                <a:tab pos="3484558" algn="l"/>
                <a:tab pos="4398958" algn="l"/>
                <a:tab pos="5313358" algn="l"/>
                <a:tab pos="6227758" algn="l"/>
                <a:tab pos="7142158" algn="l"/>
                <a:tab pos="8056558" algn="l"/>
                <a:tab pos="8970958" algn="l"/>
                <a:tab pos="9885358" algn="l"/>
              </a:tabLst>
              <a:defRPr sz="1800" b="0" i="0" u="none" strike="noStrike" kern="0" cap="none" spc="0" baseline="0">
                <a:solidFill>
                  <a:srgbClr val="000000"/>
                </a:solidFill>
                <a:uFillTx/>
              </a:defRPr>
            </a:pPr>
            <a:r>
              <a:rPr lang="en-GB" sz="2000" b="1">
                <a:solidFill>
                  <a:srgbClr val="FFFFFF"/>
                </a:solidFill>
                <a:effectLst>
                  <a:outerShdw dist="38096" dir="2700000">
                    <a:srgbClr val="C0C0C0"/>
                  </a:outerShdw>
                </a:effectLst>
                <a:latin typeface="Arial" pitchFamily="34"/>
                <a:ea typeface="MS PGothic"/>
                <a:cs typeface="Arial" pitchFamily="34"/>
              </a:rPr>
              <a:t>Top quark Physics  </a:t>
            </a:r>
          </a:p>
          <a:p>
            <a:pPr marL="171450" indent="-33339" defTabSz="449263" eaLnBrk="1" fontAlgn="auto" hangingPunct="1">
              <a:lnSpc>
                <a:spcPct val="80000"/>
              </a:lnSpc>
              <a:spcBef>
                <a:spcPts val="500"/>
              </a:spcBef>
              <a:spcAft>
                <a:spcPts val="0"/>
              </a:spcAft>
              <a:tabLst>
                <a:tab pos="741358" algn="l"/>
                <a:tab pos="1655758" algn="l"/>
                <a:tab pos="2570158" algn="l"/>
                <a:tab pos="3484558" algn="l"/>
                <a:tab pos="4398958" algn="l"/>
                <a:tab pos="5313358" algn="l"/>
                <a:tab pos="6227758" algn="l"/>
                <a:tab pos="7142158" algn="l"/>
                <a:tab pos="8056558" algn="l"/>
                <a:tab pos="8970958" algn="l"/>
                <a:tab pos="9885358" algn="l"/>
              </a:tabLst>
              <a:defRPr sz="1800" b="0" i="0" u="none" strike="noStrike" kern="0" cap="none" spc="0" baseline="0">
                <a:solidFill>
                  <a:srgbClr val="000000"/>
                </a:solidFill>
                <a:uFillTx/>
              </a:defRPr>
            </a:pPr>
            <a:r>
              <a:rPr lang="en-GB" sz="2000" b="1">
                <a:solidFill>
                  <a:srgbClr val="FFFFFF"/>
                </a:solidFill>
                <a:effectLst>
                  <a:outerShdw dist="38096" dir="2700000">
                    <a:srgbClr val="C0C0C0"/>
                  </a:outerShdw>
                </a:effectLst>
                <a:latin typeface="Arial" pitchFamily="34"/>
                <a:ea typeface="MS PGothic"/>
                <a:cs typeface="Arial" pitchFamily="34"/>
              </a:rPr>
              <a:t>SUSY Physics</a:t>
            </a:r>
          </a:p>
          <a:p>
            <a:pPr marL="171450" indent="-33339" defTabSz="449263" eaLnBrk="1" fontAlgn="auto" hangingPunct="1">
              <a:lnSpc>
                <a:spcPct val="80000"/>
              </a:lnSpc>
              <a:spcBef>
                <a:spcPts val="500"/>
              </a:spcBef>
              <a:spcAft>
                <a:spcPts val="0"/>
              </a:spcAft>
              <a:tabLst>
                <a:tab pos="741358" algn="l"/>
                <a:tab pos="1655758" algn="l"/>
                <a:tab pos="2570158" algn="l"/>
                <a:tab pos="3484558" algn="l"/>
                <a:tab pos="4398958" algn="l"/>
                <a:tab pos="5313358" algn="l"/>
                <a:tab pos="6227758" algn="l"/>
                <a:tab pos="7142158" algn="l"/>
                <a:tab pos="8056558" algn="l"/>
                <a:tab pos="8970958" algn="l"/>
                <a:tab pos="9885358" algn="l"/>
              </a:tabLst>
              <a:defRPr sz="1800" b="0" i="0" u="none" strike="noStrike" kern="0" cap="none" spc="0" baseline="0">
                <a:solidFill>
                  <a:srgbClr val="000000"/>
                </a:solidFill>
                <a:uFillTx/>
              </a:defRPr>
            </a:pPr>
            <a:r>
              <a:rPr lang="en-GB" sz="2000" b="1">
                <a:solidFill>
                  <a:srgbClr val="FFFFFF"/>
                </a:solidFill>
                <a:effectLst>
                  <a:outerShdw dist="38096" dir="2700000">
                    <a:srgbClr val="C0C0C0"/>
                  </a:outerShdw>
                </a:effectLst>
                <a:latin typeface="Arial" pitchFamily="34"/>
                <a:ea typeface="MS PGothic"/>
                <a:cs typeface="Arial" pitchFamily="34"/>
              </a:rPr>
              <a:t>Exotics Physics</a:t>
            </a:r>
          </a:p>
          <a:p>
            <a:pPr marL="171450" indent="-33339" defTabSz="449263" eaLnBrk="1" fontAlgn="auto" hangingPunct="1">
              <a:lnSpc>
                <a:spcPct val="101000"/>
              </a:lnSpc>
              <a:spcBef>
                <a:spcPts val="400"/>
              </a:spcBef>
              <a:spcAft>
                <a:spcPts val="0"/>
              </a:spcAft>
              <a:tabLst>
                <a:tab pos="741358" algn="l"/>
                <a:tab pos="1655758" algn="l"/>
                <a:tab pos="2570158" algn="l"/>
                <a:tab pos="3484558" algn="l"/>
                <a:tab pos="4398958" algn="l"/>
                <a:tab pos="5313358" algn="l"/>
                <a:tab pos="6227758" algn="l"/>
                <a:tab pos="7142158" algn="l"/>
                <a:tab pos="8056558" algn="l"/>
                <a:tab pos="8970958" algn="l"/>
                <a:tab pos="9885358" algn="l"/>
              </a:tabLst>
              <a:defRPr sz="1800" b="0" i="0" u="none" strike="noStrike" kern="0" cap="none" spc="0" baseline="0">
                <a:solidFill>
                  <a:srgbClr val="000000"/>
                </a:solidFill>
                <a:uFillTx/>
              </a:defRPr>
            </a:pPr>
            <a:r>
              <a:rPr lang="en-GB" sz="2000" b="1">
                <a:solidFill>
                  <a:srgbClr val="FFFFFF"/>
                </a:solidFill>
                <a:effectLst>
                  <a:outerShdw dist="38096" dir="2700000">
                    <a:srgbClr val="C0C0C0"/>
                  </a:outerShdw>
                </a:effectLst>
                <a:latin typeface="Arial" pitchFamily="34"/>
                <a:ea typeface="MS PGothic"/>
                <a:cs typeface="Arial" pitchFamily="34"/>
              </a:rPr>
              <a:t>Heavy Ions Physics</a:t>
            </a:r>
          </a:p>
        </p:txBody>
      </p:sp>
      <p:pic>
        <p:nvPicPr>
          <p:cNvPr id="455686" name="Picture 5">
            <a:extLst>
              <a:ext uri="{FF2B5EF4-FFF2-40B4-BE49-F238E27FC236}">
                <a16:creationId xmlns:a16="http://schemas.microsoft.com/office/drawing/2014/main" id="{AB0FE9F5-0CC2-2443-A709-519039926377}"/>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23850" y="3736975"/>
            <a:ext cx="3887788" cy="283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687" name="Text Box 6">
            <a:extLst>
              <a:ext uri="{FF2B5EF4-FFF2-40B4-BE49-F238E27FC236}">
                <a16:creationId xmlns:a16="http://schemas.microsoft.com/office/drawing/2014/main" id="{CB8A217C-4242-AB4B-AB4C-1A112E100105}"/>
              </a:ext>
            </a:extLst>
          </p:cNvPr>
          <p:cNvSpPr txBox="1">
            <a:spLocks noChangeArrowheads="1"/>
          </p:cNvSpPr>
          <p:nvPr/>
        </p:nvSpPr>
        <p:spPr bwMode="auto">
          <a:xfrm>
            <a:off x="2789238" y="6005513"/>
            <a:ext cx="1500187"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97" tIns="0" rIns="8997" bIns="0" anchorCtr="1">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a:r>
              <a:rPr lang="en-GB" altLang="ru-RU" sz="3200" b="1">
                <a:solidFill>
                  <a:srgbClr val="FFFFFF"/>
                </a:solidFill>
                <a:latin typeface="Arial" panose="020B0604020202020204" pitchFamily="34" charset="0"/>
                <a:ea typeface="MS PGothic" panose="020B0600070205080204" pitchFamily="34" charset="-128"/>
                <a:cs typeface="Arial" panose="020B0604020202020204" pitchFamily="34" charset="0"/>
              </a:rPr>
              <a:t>CMS</a:t>
            </a:r>
          </a:p>
        </p:txBody>
      </p:sp>
      <p:pic>
        <p:nvPicPr>
          <p:cNvPr id="455688" name="Picture 7">
            <a:extLst>
              <a:ext uri="{FF2B5EF4-FFF2-40B4-BE49-F238E27FC236}">
                <a16:creationId xmlns:a16="http://schemas.microsoft.com/office/drawing/2014/main" id="{5413066B-785D-EA42-AAF8-AED723E815AE}"/>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859338" y="3716338"/>
            <a:ext cx="4033837" cy="294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689" name="Text Box 8">
            <a:extLst>
              <a:ext uri="{FF2B5EF4-FFF2-40B4-BE49-F238E27FC236}">
                <a16:creationId xmlns:a16="http://schemas.microsoft.com/office/drawing/2014/main" id="{9EC7CEF0-538A-D34E-8097-B138E134AA48}"/>
              </a:ext>
            </a:extLst>
          </p:cNvPr>
          <p:cNvSpPr txBox="1">
            <a:spLocks noChangeArrowheads="1"/>
          </p:cNvSpPr>
          <p:nvPr/>
        </p:nvSpPr>
        <p:spPr bwMode="auto">
          <a:xfrm>
            <a:off x="6786563" y="6207125"/>
            <a:ext cx="2073275" cy="5810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Ctr="1">
            <a:spAutoFit/>
          </a:bodyP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r>
              <a:rPr lang="en-US" altLang="ru-RU" sz="3200" b="1">
                <a:solidFill>
                  <a:srgbClr val="FFFFFF"/>
                </a:solidFill>
                <a:latin typeface="Arial" panose="020B0604020202020204" pitchFamily="34" charset="0"/>
                <a:ea typeface="MS PGothic" panose="020B0600070205080204" pitchFamily="34" charset="-128"/>
                <a:cs typeface="Arial" panose="020B0604020202020204" pitchFamily="34" charset="0"/>
              </a:rPr>
              <a:t>ALICE</a:t>
            </a:r>
          </a:p>
        </p:txBody>
      </p:sp>
      <p:pic>
        <p:nvPicPr>
          <p:cNvPr id="455690" name="Picture 9">
            <a:extLst>
              <a:ext uri="{FF2B5EF4-FFF2-40B4-BE49-F238E27FC236}">
                <a16:creationId xmlns:a16="http://schemas.microsoft.com/office/drawing/2014/main" id="{629F0776-3DFC-7B41-843E-70A7C98CBDFA}"/>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00063" y="857250"/>
            <a:ext cx="3789362" cy="271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691" name="Text Box 10">
            <a:extLst>
              <a:ext uri="{FF2B5EF4-FFF2-40B4-BE49-F238E27FC236}">
                <a16:creationId xmlns:a16="http://schemas.microsoft.com/office/drawing/2014/main" id="{26EE758B-80B7-5946-B7EC-FD17E2AAC882}"/>
              </a:ext>
            </a:extLst>
          </p:cNvPr>
          <p:cNvSpPr txBox="1">
            <a:spLocks noChangeArrowheads="1"/>
          </p:cNvSpPr>
          <p:nvPr/>
        </p:nvSpPr>
        <p:spPr bwMode="auto">
          <a:xfrm>
            <a:off x="0" y="995363"/>
            <a:ext cx="1603375" cy="5762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0004" tIns="46798" rIns="90004" bIns="46798" anchor="ctr"/>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eaLnBrk="1" hangingPunct="1"/>
            <a:r>
              <a:rPr lang="en-US" altLang="ru-RU" sz="3000" b="1">
                <a:solidFill>
                  <a:srgbClr val="FFFFFF"/>
                </a:solidFill>
                <a:latin typeface="Arial" panose="020B0604020202020204" pitchFamily="34" charset="0"/>
                <a:ea typeface="MS PGothic" panose="020B0600070205080204" pitchFamily="34" charset="-128"/>
                <a:cs typeface="Lucida Sans Unicode" panose="020B0602030504020204" pitchFamily="34" charset="0"/>
              </a:rPr>
              <a:t>ATLAS</a:t>
            </a:r>
          </a:p>
        </p:txBody>
      </p:sp>
    </p:spTree>
  </p:cSld>
  <p:clrMapOvr>
    <a:masterClrMapping/>
  </p:clrMapOvr>
  <p:transition spd="slow"/>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E83A0EB-2565-B04B-A0EE-E43B8580BF3F}"/>
              </a:ext>
            </a:extLst>
          </p:cNvPr>
          <p:cNvSpPr txBox="1">
            <a:spLocks noChangeArrowheads="1"/>
          </p:cNvSpPr>
          <p:nvPr/>
        </p:nvSpPr>
        <p:spPr bwMode="auto">
          <a:xfrm>
            <a:off x="-52543" y="266316"/>
            <a:ext cx="9192945" cy="637719"/>
          </a:xfrm>
          <a:prstGeom prst="rect">
            <a:avLst/>
          </a:prstGeom>
          <a:noFill/>
          <a:ln w="9525">
            <a:noFill/>
            <a:miter lim="800000"/>
            <a:headEnd/>
            <a:tailEnd/>
          </a:ln>
          <a:effectLst/>
        </p:spPr>
        <p:txBody>
          <a:bodyPr anchor="ctr"/>
          <a:lstStyle/>
          <a:p>
            <a:pPr algn="ctr" eaLnBrk="1" hangingPunct="1">
              <a:lnSpc>
                <a:spcPct val="93000"/>
              </a:lnSpc>
              <a:buClr>
                <a:srgbClr val="000000"/>
              </a:buClr>
              <a:buSzPct val="100000"/>
              <a:buFont typeface="Times New Roman" charset="0"/>
              <a:buNone/>
              <a:defRPr/>
            </a:pPr>
            <a:r>
              <a:rPr lang="en-US" sz="2398" b="1" kern="0" dirty="0">
                <a:solidFill>
                  <a:srgbClr val="333399"/>
                </a:solidFill>
                <a:latin typeface="Helvetica-Bold"/>
                <a:cs typeface="Arial"/>
              </a:rPr>
              <a:t>CMS Operation/Service Works/Upgrade</a:t>
            </a:r>
          </a:p>
        </p:txBody>
      </p:sp>
      <p:sp>
        <p:nvSpPr>
          <p:cNvPr id="5" name="Прямоугольник 4">
            <a:extLst>
              <a:ext uri="{FF2B5EF4-FFF2-40B4-BE49-F238E27FC236}">
                <a16:creationId xmlns:a16="http://schemas.microsoft.com/office/drawing/2014/main" id="{3DDBCAF4-ABAF-4043-A752-27122463C55B}"/>
              </a:ext>
            </a:extLst>
          </p:cNvPr>
          <p:cNvSpPr/>
          <p:nvPr/>
        </p:nvSpPr>
        <p:spPr>
          <a:xfrm>
            <a:off x="6691732" y="3155486"/>
            <a:ext cx="2465944" cy="2623026"/>
          </a:xfrm>
          <a:prstGeom prst="rect">
            <a:avLst/>
          </a:prstGeom>
        </p:spPr>
        <p:txBody>
          <a:bodyPr>
            <a:spAutoFit/>
          </a:bodyPr>
          <a:lstStyle/>
          <a:p>
            <a:pPr eaLnBrk="1">
              <a:lnSpc>
                <a:spcPct val="93000"/>
              </a:lnSpc>
              <a:buClr>
                <a:srgbClr val="000000"/>
              </a:buClr>
              <a:buSzPct val="100000"/>
              <a:buFont typeface="Times New Roman" panose="02020603050405020304" pitchFamily="18" charset="0"/>
              <a:buNone/>
            </a:pPr>
            <a:r>
              <a:rPr lang="en-US" altLang="ru-RU" sz="1360">
                <a:solidFill>
                  <a:srgbClr val="002060"/>
                </a:solidFill>
                <a:cs typeface="Arial" panose="020B0604020202020204" pitchFamily="34" charset="0"/>
              </a:rPr>
              <a:t>Besides the participation in the Phase</a:t>
            </a:r>
            <a:r>
              <a:rPr lang="ru-RU" altLang="ru-RU" sz="1360">
                <a:solidFill>
                  <a:srgbClr val="002060"/>
                </a:solidFill>
                <a:cs typeface="Arial" panose="020B0604020202020204" pitchFamily="34" charset="0"/>
              </a:rPr>
              <a:t>-</a:t>
            </a:r>
            <a:r>
              <a:rPr lang="en-US" altLang="ru-RU" sz="1360">
                <a:solidFill>
                  <a:srgbClr val="002060"/>
                </a:solidFill>
                <a:cs typeface="Arial" panose="020B0604020202020204" pitchFamily="34" charset="0"/>
              </a:rPr>
              <a:t>1 upgrade works and physics analysis the JINR team takes parts in operation and services works. In accordance with the memorandum of agreement (M&amp;O_B) each author (paid and free) is required to work on the setup for the data set, including participation in shifts, at least 4 months (in the calculation of full time equivalent, FTE). </a:t>
            </a:r>
            <a:endParaRPr lang="ru-RU" altLang="ru-RU" sz="1360">
              <a:solidFill>
                <a:srgbClr val="002060"/>
              </a:solidFill>
              <a:cs typeface="Arial" panose="020B0604020202020204" pitchFamily="34" charset="0"/>
            </a:endParaRPr>
          </a:p>
        </p:txBody>
      </p:sp>
      <p:sp>
        <p:nvSpPr>
          <p:cNvPr id="51204" name="Прямоугольник 5">
            <a:extLst>
              <a:ext uri="{FF2B5EF4-FFF2-40B4-BE49-F238E27FC236}">
                <a16:creationId xmlns:a16="http://schemas.microsoft.com/office/drawing/2014/main" id="{E1AB4F00-9B09-0F47-B0DA-835DC5E5B773}"/>
              </a:ext>
            </a:extLst>
          </p:cNvPr>
          <p:cNvSpPr>
            <a:spLocks noChangeArrowheads="1"/>
          </p:cNvSpPr>
          <p:nvPr/>
        </p:nvSpPr>
        <p:spPr bwMode="auto">
          <a:xfrm>
            <a:off x="38148" y="798949"/>
            <a:ext cx="4848393" cy="17907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3000"/>
              </a:lnSpc>
              <a:spcBef>
                <a:spcPts val="1425"/>
              </a:spcBef>
              <a:buClr>
                <a:srgbClr val="000000"/>
              </a:buClr>
              <a:buSzPct val="100000"/>
              <a:buFont typeface="Times New Roman" panose="02020603050405020304" pitchFamily="18" charset="0"/>
              <a:defRPr sz="3200">
                <a:solidFill>
                  <a:srgbClr val="000000"/>
                </a:solidFill>
                <a:latin typeface="Arial" panose="020B0604020202020204" pitchFamily="34" charset="0"/>
                <a:ea typeface="Source Han Sans CN Regular" charset="0"/>
                <a:cs typeface="Source Han Sans CN Regular" charset="0"/>
              </a:defRPr>
            </a:lvl1pPr>
            <a:lvl2pPr>
              <a:lnSpc>
                <a:spcPct val="93000"/>
              </a:lnSpc>
              <a:spcBef>
                <a:spcPts val="1138"/>
              </a:spcBef>
              <a:buClr>
                <a:srgbClr val="000000"/>
              </a:buClr>
              <a:buSzPct val="100000"/>
              <a:buFont typeface="Times New Roman" panose="02020603050405020304" pitchFamily="18" charset="0"/>
              <a:defRPr sz="2800">
                <a:solidFill>
                  <a:srgbClr val="000000"/>
                </a:solidFill>
                <a:latin typeface="Arial" panose="020B0604020202020204" pitchFamily="34" charset="0"/>
                <a:ea typeface="Source Han Sans CN Regular" charset="0"/>
                <a:cs typeface="Source Han Sans CN Regular" charset="0"/>
              </a:defRPr>
            </a:lvl2pPr>
            <a:lvl3pPr>
              <a:lnSpc>
                <a:spcPct val="93000"/>
              </a:lnSpc>
              <a:spcBef>
                <a:spcPts val="850"/>
              </a:spcBef>
              <a:buClr>
                <a:srgbClr val="000000"/>
              </a:buClr>
              <a:buSzPct val="100000"/>
              <a:buFont typeface="Times New Roman" panose="02020603050405020304" pitchFamily="18" charset="0"/>
              <a:defRPr sz="2400">
                <a:solidFill>
                  <a:srgbClr val="000000"/>
                </a:solidFill>
                <a:latin typeface="Arial" panose="020B0604020202020204" pitchFamily="34" charset="0"/>
                <a:ea typeface="Source Han Sans CN Regular" charset="0"/>
                <a:cs typeface="Source Han Sans CN Regular" charset="0"/>
              </a:defRPr>
            </a:lvl3pPr>
            <a:lvl4pPr>
              <a:lnSpc>
                <a:spcPct val="93000"/>
              </a:lnSpc>
              <a:spcBef>
                <a:spcPts val="575"/>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4pPr>
            <a:lvl5pPr>
              <a:lnSpc>
                <a:spcPct val="93000"/>
              </a:lnSpc>
              <a:spcBef>
                <a:spcPts val="288"/>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5pPr>
            <a:lvl6pPr marL="25146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6pPr>
            <a:lvl7pPr marL="29718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7pPr>
            <a:lvl8pPr marL="34290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8pPr>
            <a:lvl9pPr marL="38862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9pPr>
          </a:lstStyle>
          <a:p>
            <a:pPr algn="just" eaLnBrk="1">
              <a:spcBef>
                <a:spcPts val="556"/>
              </a:spcBef>
              <a:spcAft>
                <a:spcPts val="556"/>
              </a:spcAft>
            </a:pPr>
            <a:r>
              <a:rPr lang="en-US" altLang="ru-RU" sz="1360">
                <a:solidFill>
                  <a:srgbClr val="002060"/>
                </a:solidFill>
                <a:cs typeface="Times New Roman" panose="02020603050405020304" pitchFamily="18" charset="0"/>
              </a:rPr>
              <a:t>During the long-term technical shutdown of the LHC (Long Stop, LS2), the JINR group continued to actively participate in the upgrade of the CMS detectors to enable effective operation of experiment at high luminosity 2×10</a:t>
            </a:r>
            <a:r>
              <a:rPr lang="en-US" altLang="ru-RU" sz="1360" baseline="30000">
                <a:solidFill>
                  <a:srgbClr val="002060"/>
                </a:solidFill>
                <a:cs typeface="Times New Roman" panose="02020603050405020304" pitchFamily="18" charset="0"/>
              </a:rPr>
              <a:t>34 </a:t>
            </a:r>
            <a:r>
              <a:rPr lang="en-US" altLang="ru-RU" sz="1360">
                <a:solidFill>
                  <a:srgbClr val="002060"/>
                </a:solidFill>
                <a:cs typeface="Times New Roman" panose="02020603050405020304" pitchFamily="18" charset="0"/>
              </a:rPr>
              <a:t>sm</a:t>
            </a:r>
            <a:r>
              <a:rPr lang="en-US" altLang="ru-RU" sz="1360" baseline="30000">
                <a:solidFill>
                  <a:srgbClr val="002060"/>
                </a:solidFill>
                <a:cs typeface="Times New Roman" panose="02020603050405020304" pitchFamily="18" charset="0"/>
              </a:rPr>
              <a:t>-2</a:t>
            </a:r>
            <a:r>
              <a:rPr lang="en-US" altLang="ru-RU" sz="1360">
                <a:solidFill>
                  <a:srgbClr val="002060"/>
                </a:solidFill>
                <a:cs typeface="Times New Roman" panose="02020603050405020304" pitchFamily="18" charset="0"/>
              </a:rPr>
              <a:t>s</a:t>
            </a:r>
            <a:r>
              <a:rPr lang="en-US" altLang="ru-RU" sz="1360" baseline="30000">
                <a:solidFill>
                  <a:srgbClr val="002060"/>
                </a:solidFill>
                <a:cs typeface="Times New Roman" panose="02020603050405020304" pitchFamily="18" charset="0"/>
              </a:rPr>
              <a:t>-1</a:t>
            </a:r>
            <a:r>
              <a:rPr lang="en-US" altLang="ru-RU" sz="1360">
                <a:solidFill>
                  <a:srgbClr val="002060"/>
                </a:solidFill>
                <a:cs typeface="Times New Roman" panose="02020603050405020304" pitchFamily="18" charset="0"/>
              </a:rPr>
              <a:t> and nominal LHC energy up to 14 TeV (LHC Run 3)</a:t>
            </a:r>
          </a:p>
          <a:p>
            <a:pPr algn="just" eaLnBrk="1">
              <a:spcBef>
                <a:spcPts val="556"/>
              </a:spcBef>
              <a:spcAft>
                <a:spcPts val="556"/>
              </a:spcAft>
              <a:buFont typeface="Wingdings" pitchFamily="2" charset="2"/>
              <a:buChar char="q"/>
            </a:pPr>
            <a:r>
              <a:rPr lang="en-US" altLang="ru-RU" sz="1451">
                <a:solidFill>
                  <a:srgbClr val="002060"/>
                </a:solidFill>
                <a:cs typeface="Times New Roman" panose="02020603050405020304" pitchFamily="18" charset="0"/>
              </a:rPr>
              <a:t> </a:t>
            </a:r>
            <a:r>
              <a:rPr lang="en-US" altLang="ru-RU" sz="1270">
                <a:solidFill>
                  <a:srgbClr val="002060"/>
                </a:solidFill>
                <a:cs typeface="Times New Roman" panose="02020603050405020304" pitchFamily="18" charset="0"/>
              </a:rPr>
              <a:t>new electronics components based on SiPM (silicon photomultipliers) instead of used HPD (hybrid photodiode) have been assembled and tested on specialized test-stand </a:t>
            </a:r>
          </a:p>
        </p:txBody>
      </p:sp>
      <p:sp>
        <p:nvSpPr>
          <p:cNvPr id="51205" name="Номер слайда 13">
            <a:extLst>
              <a:ext uri="{FF2B5EF4-FFF2-40B4-BE49-F238E27FC236}">
                <a16:creationId xmlns:a16="http://schemas.microsoft.com/office/drawing/2014/main" id="{46B91A98-F244-1C4C-AF93-84EEC54E4DAD}"/>
              </a:ext>
            </a:extLst>
          </p:cNvPr>
          <p:cNvSpPr>
            <a:spLocks noGrp="1"/>
          </p:cNvSpPr>
          <p:nvPr>
            <p:ph type="sldNum" sz="quarter" idx="12"/>
          </p:nvPr>
        </p:nvSpPr>
        <p:spPr bwMode="auto">
          <a:xfrm>
            <a:off x="7224713" y="6888163"/>
            <a:ext cx="2341562" cy="514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defPPr>
              <a:defRPr lang="en-GB"/>
            </a:defPPr>
            <a:lvl1pPr algn="r" defTabSz="457200" rtl="0" eaLnBrk="1" fontAlgn="base" hangingPunct="0">
              <a:lnSpc>
                <a:spcPct val="93000"/>
              </a:lnSpc>
              <a:spcBef>
                <a:spcPct val="0"/>
              </a:spcBef>
              <a:spcAft>
                <a:spcPct val="0"/>
              </a:spcAft>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kern="1200">
                <a:solidFill>
                  <a:srgbClr val="000000"/>
                </a:solidFill>
                <a:latin typeface="Times New Roman" panose="02020603050405020304" pitchFamily="18" charset="0"/>
                <a:ea typeface="DejaVu Sans" charset="0"/>
                <a:cs typeface="DejaVu Sans" charset="0"/>
              </a:defRPr>
            </a:lvl1pPr>
            <a:lvl2pPr marL="742950" indent="-28575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2pPr>
            <a:lvl3pPr marL="1143000" indent="-22860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3pPr>
            <a:lvl4pPr marL="1600200" indent="-22860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4pPr>
            <a:lvl5pPr marL="2057400" indent="-22860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5pPr>
            <a:lvl6pPr marL="22860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6pPr>
            <a:lvl7pPr marL="27432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7pPr>
            <a:lvl8pPr marL="32004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8pPr>
            <a:lvl9pPr marL="36576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9pPr>
          </a:lstStyle>
          <a:p>
            <a:pPr algn="l">
              <a:buClrTx/>
              <a:buFontTx/>
              <a:buNone/>
            </a:pPr>
            <a:fld id="{07F5C2B3-77E2-CE4D-97E5-A99D35A38268}" type="slidenum">
              <a:rPr lang="en-US" altLang="ru-RU" smtClean="0"/>
              <a:pPr algn="l">
                <a:buClrTx/>
                <a:buFontTx/>
                <a:buNone/>
              </a:pPr>
              <a:t>42</a:t>
            </a:fld>
            <a:endParaRPr lang="ru-RU" altLang="ru-RU" sz="1088">
              <a:solidFill>
                <a:schemeClr val="tx1"/>
              </a:solidFill>
              <a:latin typeface="Arial Narrow" panose="020B0604020202020204" pitchFamily="34" charset="0"/>
              <a:cs typeface="Arial" panose="020B0604020202020204" pitchFamily="34" charset="0"/>
            </a:endParaRPr>
          </a:p>
        </p:txBody>
      </p:sp>
      <p:pic>
        <p:nvPicPr>
          <p:cNvPr id="9221" name="Изображение 6">
            <a:extLst>
              <a:ext uri="{FF2B5EF4-FFF2-40B4-BE49-F238E27FC236}">
                <a16:creationId xmlns:a16="http://schemas.microsoft.com/office/drawing/2014/main" id="{64957A80-CCEF-864E-8A51-291645B554C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92508" y="263438"/>
            <a:ext cx="865168" cy="5729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2" name="Изображение 17" descr="Снимок экрана 2019-02-03 в 23.54.36.png">
            <a:extLst>
              <a:ext uri="{FF2B5EF4-FFF2-40B4-BE49-F238E27FC236}">
                <a16:creationId xmlns:a16="http://schemas.microsoft.com/office/drawing/2014/main" id="{FF4950BC-7E69-BC43-8D27-A5879A5322F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415826" y="967376"/>
            <a:ext cx="1615171" cy="2075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8" name="TextBox 15">
            <a:extLst>
              <a:ext uri="{FF2B5EF4-FFF2-40B4-BE49-F238E27FC236}">
                <a16:creationId xmlns:a16="http://schemas.microsoft.com/office/drawing/2014/main" id="{6C0E6B9A-BDB7-5244-8289-9020F16BE1C2}"/>
              </a:ext>
            </a:extLst>
          </p:cNvPr>
          <p:cNvSpPr txBox="1">
            <a:spLocks noChangeArrowheads="1"/>
          </p:cNvSpPr>
          <p:nvPr/>
        </p:nvSpPr>
        <p:spPr bwMode="auto">
          <a:xfrm>
            <a:off x="7348166" y="967375"/>
            <a:ext cx="1718740" cy="27411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3000"/>
              </a:lnSpc>
              <a:spcBef>
                <a:spcPts val="1425"/>
              </a:spcBef>
              <a:buClr>
                <a:srgbClr val="000000"/>
              </a:buClr>
              <a:buSzPct val="100000"/>
              <a:buFont typeface="Times New Roman" panose="02020603050405020304" pitchFamily="18" charset="0"/>
              <a:defRPr sz="3200">
                <a:solidFill>
                  <a:srgbClr val="000000"/>
                </a:solidFill>
                <a:latin typeface="Arial" panose="020B0604020202020204" pitchFamily="34" charset="0"/>
                <a:ea typeface="Source Han Sans CN Regular" charset="0"/>
                <a:cs typeface="Source Han Sans CN Regular" charset="0"/>
              </a:defRPr>
            </a:lvl1pPr>
            <a:lvl2pPr>
              <a:lnSpc>
                <a:spcPct val="93000"/>
              </a:lnSpc>
              <a:spcBef>
                <a:spcPts val="1138"/>
              </a:spcBef>
              <a:buClr>
                <a:srgbClr val="000000"/>
              </a:buClr>
              <a:buSzPct val="100000"/>
              <a:buFont typeface="Times New Roman" panose="02020603050405020304" pitchFamily="18" charset="0"/>
              <a:defRPr sz="2800">
                <a:solidFill>
                  <a:srgbClr val="000000"/>
                </a:solidFill>
                <a:latin typeface="Arial" panose="020B0604020202020204" pitchFamily="34" charset="0"/>
                <a:ea typeface="Source Han Sans CN Regular" charset="0"/>
                <a:cs typeface="Source Han Sans CN Regular" charset="0"/>
              </a:defRPr>
            </a:lvl2pPr>
            <a:lvl3pPr>
              <a:lnSpc>
                <a:spcPct val="93000"/>
              </a:lnSpc>
              <a:spcBef>
                <a:spcPts val="850"/>
              </a:spcBef>
              <a:buClr>
                <a:srgbClr val="000000"/>
              </a:buClr>
              <a:buSzPct val="100000"/>
              <a:buFont typeface="Times New Roman" panose="02020603050405020304" pitchFamily="18" charset="0"/>
              <a:defRPr sz="2400">
                <a:solidFill>
                  <a:srgbClr val="000000"/>
                </a:solidFill>
                <a:latin typeface="Arial" panose="020B0604020202020204" pitchFamily="34" charset="0"/>
                <a:ea typeface="Source Han Sans CN Regular" charset="0"/>
                <a:cs typeface="Source Han Sans CN Regular" charset="0"/>
              </a:defRPr>
            </a:lvl3pPr>
            <a:lvl4pPr>
              <a:lnSpc>
                <a:spcPct val="93000"/>
              </a:lnSpc>
              <a:spcBef>
                <a:spcPts val="575"/>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4pPr>
            <a:lvl5pPr>
              <a:lnSpc>
                <a:spcPct val="93000"/>
              </a:lnSpc>
              <a:spcBef>
                <a:spcPts val="288"/>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5pPr>
            <a:lvl6pPr marL="25146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6pPr>
            <a:lvl7pPr marL="29718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7pPr>
            <a:lvl8pPr marL="34290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8pPr>
            <a:lvl9pPr marL="38862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9pPr>
          </a:lstStyle>
          <a:p>
            <a:pPr eaLnBrk="1" hangingPunct="1">
              <a:spcBef>
                <a:spcPct val="0"/>
              </a:spcBef>
              <a:buFontTx/>
              <a:buNone/>
            </a:pPr>
            <a:r>
              <a:rPr lang="en-US" altLang="ru-RU" sz="1270" b="1">
                <a:solidFill>
                  <a:srgbClr val="FF0000"/>
                </a:solidFill>
              </a:rPr>
              <a:t>Installation process</a:t>
            </a:r>
            <a:endParaRPr lang="ru-RU" altLang="ru-RU" sz="1270" b="1">
              <a:solidFill>
                <a:srgbClr val="FF0000"/>
              </a:solidFill>
            </a:endParaRPr>
          </a:p>
        </p:txBody>
      </p:sp>
      <p:pic>
        <p:nvPicPr>
          <p:cNvPr id="9224" name="Изображение 19" descr="Скриншот 2018-11-30 16.02.36.png">
            <a:extLst>
              <a:ext uri="{FF2B5EF4-FFF2-40B4-BE49-F238E27FC236}">
                <a16:creationId xmlns:a16="http://schemas.microsoft.com/office/drawing/2014/main" id="{5DFF5E5E-FE51-7445-A317-8C22DA91F5D3}"/>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912453" y="944343"/>
            <a:ext cx="2258649" cy="2098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Oval 9">
            <a:extLst>
              <a:ext uri="{FF2B5EF4-FFF2-40B4-BE49-F238E27FC236}">
                <a16:creationId xmlns:a16="http://schemas.microsoft.com/office/drawing/2014/main" id="{84DDDA12-2022-A448-985E-31C9E0217BB7}"/>
              </a:ext>
            </a:extLst>
          </p:cNvPr>
          <p:cNvSpPr/>
          <p:nvPr/>
        </p:nvSpPr>
        <p:spPr>
          <a:xfrm rot="20859973">
            <a:off x="6359198" y="2026882"/>
            <a:ext cx="195778" cy="15403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a:lnSpc>
                <a:spcPct val="93000"/>
              </a:lnSpc>
              <a:buClr>
                <a:srgbClr val="000000"/>
              </a:buClr>
              <a:buSzPct val="100000"/>
              <a:buFont typeface="Times New Roman" panose="02020603050405020304" pitchFamily="18" charset="0"/>
              <a:buNone/>
            </a:pPr>
            <a:endParaRPr lang="en-US" altLang="ru-RU">
              <a:solidFill>
                <a:srgbClr val="FFFFFF"/>
              </a:solidFill>
            </a:endParaRPr>
          </a:p>
        </p:txBody>
      </p:sp>
      <p:cxnSp>
        <p:nvCxnSpPr>
          <p:cNvPr id="13" name="Straight Arrow Connector 31">
            <a:extLst>
              <a:ext uri="{FF2B5EF4-FFF2-40B4-BE49-F238E27FC236}">
                <a16:creationId xmlns:a16="http://schemas.microsoft.com/office/drawing/2014/main" id="{D13EB69D-17CD-154F-8679-3C14B2197702}"/>
              </a:ext>
            </a:extLst>
          </p:cNvPr>
          <p:cNvCxnSpPr>
            <a:cxnSpLocks/>
          </p:cNvCxnSpPr>
          <p:nvPr/>
        </p:nvCxnSpPr>
        <p:spPr>
          <a:xfrm flipH="1">
            <a:off x="6567932" y="1541755"/>
            <a:ext cx="469292" cy="464973"/>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1212" name="TextBox 15">
            <a:extLst>
              <a:ext uri="{FF2B5EF4-FFF2-40B4-BE49-F238E27FC236}">
                <a16:creationId xmlns:a16="http://schemas.microsoft.com/office/drawing/2014/main" id="{73F722E8-BEA9-D347-A3DF-9A09FE35A8F8}"/>
              </a:ext>
            </a:extLst>
          </p:cNvPr>
          <p:cNvSpPr txBox="1">
            <a:spLocks noChangeArrowheads="1"/>
          </p:cNvSpPr>
          <p:nvPr/>
        </p:nvSpPr>
        <p:spPr bwMode="auto">
          <a:xfrm>
            <a:off x="4949881" y="991848"/>
            <a:ext cx="1394921" cy="45589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3000"/>
              </a:lnSpc>
              <a:spcBef>
                <a:spcPts val="1425"/>
              </a:spcBef>
              <a:buClr>
                <a:srgbClr val="000000"/>
              </a:buClr>
              <a:buSzPct val="100000"/>
              <a:buFont typeface="Times New Roman" panose="02020603050405020304" pitchFamily="18" charset="0"/>
              <a:defRPr sz="3200">
                <a:solidFill>
                  <a:srgbClr val="000000"/>
                </a:solidFill>
                <a:latin typeface="Arial" panose="020B0604020202020204" pitchFamily="34" charset="0"/>
                <a:ea typeface="Source Han Sans CN Regular" charset="0"/>
                <a:cs typeface="Source Han Sans CN Regular" charset="0"/>
              </a:defRPr>
            </a:lvl1pPr>
            <a:lvl2pPr>
              <a:lnSpc>
                <a:spcPct val="93000"/>
              </a:lnSpc>
              <a:spcBef>
                <a:spcPts val="1138"/>
              </a:spcBef>
              <a:buClr>
                <a:srgbClr val="000000"/>
              </a:buClr>
              <a:buSzPct val="100000"/>
              <a:buFont typeface="Times New Roman" panose="02020603050405020304" pitchFamily="18" charset="0"/>
              <a:defRPr sz="2800">
                <a:solidFill>
                  <a:srgbClr val="000000"/>
                </a:solidFill>
                <a:latin typeface="Arial" panose="020B0604020202020204" pitchFamily="34" charset="0"/>
                <a:ea typeface="Source Han Sans CN Regular" charset="0"/>
                <a:cs typeface="Source Han Sans CN Regular" charset="0"/>
              </a:defRPr>
            </a:lvl2pPr>
            <a:lvl3pPr>
              <a:lnSpc>
                <a:spcPct val="93000"/>
              </a:lnSpc>
              <a:spcBef>
                <a:spcPts val="850"/>
              </a:spcBef>
              <a:buClr>
                <a:srgbClr val="000000"/>
              </a:buClr>
              <a:buSzPct val="100000"/>
              <a:buFont typeface="Times New Roman" panose="02020603050405020304" pitchFamily="18" charset="0"/>
              <a:defRPr sz="2400">
                <a:solidFill>
                  <a:srgbClr val="000000"/>
                </a:solidFill>
                <a:latin typeface="Arial" panose="020B0604020202020204" pitchFamily="34" charset="0"/>
                <a:ea typeface="Source Han Sans CN Regular" charset="0"/>
                <a:cs typeface="Source Han Sans CN Regular" charset="0"/>
              </a:defRPr>
            </a:lvl3pPr>
            <a:lvl4pPr>
              <a:lnSpc>
                <a:spcPct val="93000"/>
              </a:lnSpc>
              <a:spcBef>
                <a:spcPts val="575"/>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4pPr>
            <a:lvl5pPr>
              <a:lnSpc>
                <a:spcPct val="93000"/>
              </a:lnSpc>
              <a:spcBef>
                <a:spcPts val="288"/>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5pPr>
            <a:lvl6pPr marL="25146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6pPr>
            <a:lvl7pPr marL="29718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7pPr>
            <a:lvl8pPr marL="34290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8pPr>
            <a:lvl9pPr marL="38862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9pPr>
          </a:lstStyle>
          <a:p>
            <a:pPr eaLnBrk="1" hangingPunct="1">
              <a:spcBef>
                <a:spcPct val="0"/>
              </a:spcBef>
              <a:buFontTx/>
              <a:buNone/>
            </a:pPr>
            <a:r>
              <a:rPr lang="en-US" altLang="ru-RU" sz="1270" b="1">
                <a:solidFill>
                  <a:srgbClr val="FF0000"/>
                </a:solidFill>
              </a:rPr>
              <a:t>1 out of 36 readout boxes</a:t>
            </a:r>
            <a:endParaRPr lang="ru-RU" altLang="ru-RU" sz="1270" b="1">
              <a:solidFill>
                <a:srgbClr val="FF0000"/>
              </a:solidFill>
            </a:endParaRPr>
          </a:p>
        </p:txBody>
      </p:sp>
      <p:cxnSp>
        <p:nvCxnSpPr>
          <p:cNvPr id="16" name="Straight Arrow Connector 31">
            <a:extLst>
              <a:ext uri="{FF2B5EF4-FFF2-40B4-BE49-F238E27FC236}">
                <a16:creationId xmlns:a16="http://schemas.microsoft.com/office/drawing/2014/main" id="{92CCF6D4-B320-AB4D-B678-A0313B17808B}"/>
              </a:ext>
            </a:extLst>
          </p:cNvPr>
          <p:cNvCxnSpPr>
            <a:cxnSpLocks/>
          </p:cNvCxnSpPr>
          <p:nvPr/>
        </p:nvCxnSpPr>
        <p:spPr>
          <a:xfrm>
            <a:off x="7001236" y="1541755"/>
            <a:ext cx="1171791" cy="656433"/>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1214" name="Прямоугольник 1">
            <a:extLst>
              <a:ext uri="{FF2B5EF4-FFF2-40B4-BE49-F238E27FC236}">
                <a16:creationId xmlns:a16="http://schemas.microsoft.com/office/drawing/2014/main" id="{4D5AB651-7FEF-414E-A36A-FFAC3CB0CB60}"/>
              </a:ext>
            </a:extLst>
          </p:cNvPr>
          <p:cNvSpPr>
            <a:spLocks noChangeArrowheads="1"/>
          </p:cNvSpPr>
          <p:nvPr/>
        </p:nvSpPr>
        <p:spPr bwMode="auto">
          <a:xfrm>
            <a:off x="3599" y="2727941"/>
            <a:ext cx="4867108" cy="2087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3000"/>
              </a:lnSpc>
              <a:spcBef>
                <a:spcPts val="1425"/>
              </a:spcBef>
              <a:buClr>
                <a:srgbClr val="000000"/>
              </a:buClr>
              <a:buSzPct val="100000"/>
              <a:buFont typeface="Times New Roman" panose="02020603050405020304" pitchFamily="18" charset="0"/>
              <a:defRPr sz="3200">
                <a:solidFill>
                  <a:srgbClr val="000000"/>
                </a:solidFill>
                <a:latin typeface="Arial" panose="020B0604020202020204" pitchFamily="34" charset="0"/>
                <a:ea typeface="Source Han Sans CN Regular" charset="0"/>
                <a:cs typeface="Source Han Sans CN Regular" charset="0"/>
              </a:defRPr>
            </a:lvl1pPr>
            <a:lvl2pPr>
              <a:lnSpc>
                <a:spcPct val="93000"/>
              </a:lnSpc>
              <a:spcBef>
                <a:spcPts val="1138"/>
              </a:spcBef>
              <a:buClr>
                <a:srgbClr val="000000"/>
              </a:buClr>
              <a:buSzPct val="100000"/>
              <a:buFont typeface="Times New Roman" panose="02020603050405020304" pitchFamily="18" charset="0"/>
              <a:defRPr sz="2800">
                <a:solidFill>
                  <a:srgbClr val="000000"/>
                </a:solidFill>
                <a:latin typeface="Arial" panose="020B0604020202020204" pitchFamily="34" charset="0"/>
                <a:ea typeface="Source Han Sans CN Regular" charset="0"/>
                <a:cs typeface="Source Han Sans CN Regular" charset="0"/>
              </a:defRPr>
            </a:lvl2pPr>
            <a:lvl3pPr>
              <a:lnSpc>
                <a:spcPct val="93000"/>
              </a:lnSpc>
              <a:spcBef>
                <a:spcPts val="850"/>
              </a:spcBef>
              <a:buClr>
                <a:srgbClr val="000000"/>
              </a:buClr>
              <a:buSzPct val="100000"/>
              <a:buFont typeface="Times New Roman" panose="02020603050405020304" pitchFamily="18" charset="0"/>
              <a:defRPr sz="2400">
                <a:solidFill>
                  <a:srgbClr val="000000"/>
                </a:solidFill>
                <a:latin typeface="Arial" panose="020B0604020202020204" pitchFamily="34" charset="0"/>
                <a:ea typeface="Source Han Sans CN Regular" charset="0"/>
                <a:cs typeface="Source Han Sans CN Regular" charset="0"/>
              </a:defRPr>
            </a:lvl3pPr>
            <a:lvl4pPr>
              <a:lnSpc>
                <a:spcPct val="93000"/>
              </a:lnSpc>
              <a:spcBef>
                <a:spcPts val="575"/>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4pPr>
            <a:lvl5pPr>
              <a:lnSpc>
                <a:spcPct val="93000"/>
              </a:lnSpc>
              <a:spcBef>
                <a:spcPts val="288"/>
              </a:spcBef>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5pPr>
            <a:lvl6pPr marL="25146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6pPr>
            <a:lvl7pPr marL="29718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7pPr>
            <a:lvl8pPr marL="34290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8pPr>
            <a:lvl9pPr marL="3886200" indent="-228600" defTabSz="457200" eaLnBrk="0" fontAlgn="base" hangingPunct="0">
              <a:lnSpc>
                <a:spcPct val="93000"/>
              </a:lnSpc>
              <a:spcBef>
                <a:spcPts val="288"/>
              </a:spcBef>
              <a:spcAft>
                <a:spcPct val="0"/>
              </a:spcAft>
              <a:buClr>
                <a:srgbClr val="000000"/>
              </a:buClr>
              <a:buSzPct val="100000"/>
              <a:buFont typeface="Times New Roman" panose="02020603050405020304" pitchFamily="18" charset="0"/>
              <a:defRPr sz="2000">
                <a:solidFill>
                  <a:srgbClr val="000000"/>
                </a:solidFill>
                <a:latin typeface="Arial" panose="020B0604020202020204" pitchFamily="34" charset="0"/>
                <a:ea typeface="Source Han Sans CN Regular" charset="0"/>
                <a:cs typeface="Source Han Sans CN Regular" charset="0"/>
              </a:defRPr>
            </a:lvl9pPr>
          </a:lstStyle>
          <a:p>
            <a:pPr algn="just" eaLnBrk="1">
              <a:spcBef>
                <a:spcPts val="556"/>
              </a:spcBef>
              <a:spcAft>
                <a:spcPts val="556"/>
              </a:spcAft>
            </a:pPr>
            <a:r>
              <a:rPr lang="en-US" altLang="ru-RU" sz="1360">
                <a:solidFill>
                  <a:srgbClr val="002060"/>
                </a:solidFill>
                <a:cs typeface="Times New Roman" panose="02020603050405020304" pitchFamily="18" charset="0"/>
              </a:rPr>
              <a:t>The JINR group actively participated in the Phase-2 Upgrade works to operate at a high-luminosity LHC (HL−LHC) up to 10</a:t>
            </a:r>
            <a:r>
              <a:rPr lang="en-US" altLang="ru-RU" sz="1360" baseline="30000">
                <a:solidFill>
                  <a:srgbClr val="002060"/>
                </a:solidFill>
                <a:cs typeface="Times New Roman" panose="02020603050405020304" pitchFamily="18" charset="0"/>
              </a:rPr>
              <a:t>35</a:t>
            </a:r>
            <a:r>
              <a:rPr lang="en-US" altLang="ru-RU" sz="1360">
                <a:solidFill>
                  <a:srgbClr val="002060"/>
                </a:solidFill>
                <a:cs typeface="Times New Roman" panose="02020603050405020304" pitchFamily="18" charset="0"/>
              </a:rPr>
              <a:t> sm</a:t>
            </a:r>
            <a:r>
              <a:rPr lang="en-US" altLang="ru-RU" sz="1360" baseline="30000">
                <a:solidFill>
                  <a:srgbClr val="002060"/>
                </a:solidFill>
                <a:cs typeface="Times New Roman" panose="02020603050405020304" pitchFamily="18" charset="0"/>
              </a:rPr>
              <a:t>-2</a:t>
            </a:r>
            <a:r>
              <a:rPr lang="en-US" altLang="ru-RU" sz="1360">
                <a:solidFill>
                  <a:srgbClr val="002060"/>
                </a:solidFill>
                <a:cs typeface="Times New Roman" panose="02020603050405020304" pitchFamily="18" charset="0"/>
              </a:rPr>
              <a:t>s</a:t>
            </a:r>
            <a:r>
              <a:rPr lang="en-US" altLang="ru-RU" sz="1360" baseline="30000">
                <a:solidFill>
                  <a:srgbClr val="002060"/>
                </a:solidFill>
                <a:cs typeface="Times New Roman" panose="02020603050405020304" pitchFamily="18" charset="0"/>
              </a:rPr>
              <a:t>-1</a:t>
            </a:r>
            <a:r>
              <a:rPr lang="en-US" altLang="ru-RU" sz="1360">
                <a:solidFill>
                  <a:srgbClr val="002060"/>
                </a:solidFill>
                <a:cs typeface="Times New Roman" panose="02020603050405020304" pitchFamily="18" charset="0"/>
              </a:rPr>
              <a:t> and integrated luminosity up to 1–3 ab</a:t>
            </a:r>
            <a:r>
              <a:rPr lang="en-US" altLang="ru-RU" sz="1360" baseline="30000">
                <a:solidFill>
                  <a:srgbClr val="002060"/>
                </a:solidFill>
                <a:cs typeface="Times New Roman" panose="02020603050405020304" pitchFamily="18" charset="0"/>
              </a:rPr>
              <a:t>-1</a:t>
            </a:r>
            <a:r>
              <a:rPr lang="en-US" altLang="ru-RU" sz="1360">
                <a:solidFill>
                  <a:srgbClr val="002060"/>
                </a:solidFill>
                <a:cs typeface="Times New Roman" panose="02020603050405020304" pitchFamily="18" charset="0"/>
              </a:rPr>
              <a:t> (attobarn physics)</a:t>
            </a:r>
            <a:endParaRPr lang="ru-RU" altLang="ru-RU" sz="1360">
              <a:solidFill>
                <a:srgbClr val="002060"/>
              </a:solidFill>
              <a:cs typeface="Times New Roman" panose="02020603050405020304" pitchFamily="18" charset="0"/>
            </a:endParaRPr>
          </a:p>
          <a:p>
            <a:pPr algn="just" eaLnBrk="1">
              <a:spcBef>
                <a:spcPts val="556"/>
              </a:spcBef>
              <a:spcAft>
                <a:spcPts val="556"/>
              </a:spcAft>
              <a:buFont typeface="Wingdings" pitchFamily="2" charset="2"/>
              <a:buChar char="q"/>
            </a:pPr>
            <a:r>
              <a:rPr lang="en-US" altLang="ru-RU" sz="1270">
                <a:solidFill>
                  <a:srgbClr val="002060"/>
                </a:solidFill>
                <a:cs typeface="Times New Roman" panose="02020603050405020304" pitchFamily="18" charset="0"/>
              </a:rPr>
              <a:t> replacement of the all the "internal" muon stations: MEx/1 (x =1,2,3,4) - a total of 180 CSCs. For the 72 ME1/1 CSCs also the on-chamber cooling system  to be replaced by a new one.</a:t>
            </a:r>
          </a:p>
          <a:p>
            <a:pPr algn="just" eaLnBrk="1">
              <a:spcBef>
                <a:spcPts val="556"/>
              </a:spcBef>
              <a:spcAft>
                <a:spcPts val="556"/>
              </a:spcAft>
              <a:buFont typeface="Wingdings" pitchFamily="2" charset="2"/>
              <a:buChar char="q"/>
            </a:pPr>
            <a:r>
              <a:rPr lang="en-US" altLang="ru-RU" sz="1270">
                <a:solidFill>
                  <a:srgbClr val="002060"/>
                </a:solidFill>
                <a:cs typeface="Times New Roman" panose="02020603050405020304" pitchFamily="18" charset="0"/>
              </a:rPr>
              <a:t> research and development (R&amp;D) works for the CMS Endcap Calorimeter </a:t>
            </a:r>
            <a:endParaRPr lang="en-US" altLang="ru-RU" sz="1360">
              <a:solidFill>
                <a:srgbClr val="002060"/>
              </a:solidFill>
              <a:cs typeface="Times New Roman" panose="02020603050405020304" pitchFamily="18" charset="0"/>
            </a:endParaRPr>
          </a:p>
        </p:txBody>
      </p:sp>
      <p:pic>
        <p:nvPicPr>
          <p:cNvPr id="9230" name="Рисунок 9">
            <a:extLst>
              <a:ext uri="{FF2B5EF4-FFF2-40B4-BE49-F238E27FC236}">
                <a16:creationId xmlns:a16="http://schemas.microsoft.com/office/drawing/2014/main" id="{5B109CC4-11E3-3D4E-B764-B32BCFE7AC65}"/>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849113" y="3128135"/>
            <a:ext cx="1888685" cy="1944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Прямоугольник 18">
            <a:extLst>
              <a:ext uri="{FF2B5EF4-FFF2-40B4-BE49-F238E27FC236}">
                <a16:creationId xmlns:a16="http://schemas.microsoft.com/office/drawing/2014/main" id="{95D10878-80D4-D14C-A7CA-3A7E4E10D81D}"/>
              </a:ext>
            </a:extLst>
          </p:cNvPr>
          <p:cNvSpPr/>
          <p:nvPr/>
        </p:nvSpPr>
        <p:spPr>
          <a:xfrm>
            <a:off x="55423" y="5011062"/>
            <a:ext cx="6665101" cy="1092928"/>
          </a:xfrm>
          <a:prstGeom prst="rect">
            <a:avLst/>
          </a:prstGeom>
          <a:solidFill>
            <a:schemeClr val="bg1"/>
          </a:solidFill>
        </p:spPr>
        <p:txBody>
          <a:bodyPr>
            <a:spAutoFit/>
          </a:bodyPr>
          <a:lstStyle/>
          <a:p>
            <a:pPr algn="just" eaLnBrk="1">
              <a:lnSpc>
                <a:spcPct val="93000"/>
              </a:lnSpc>
              <a:spcBef>
                <a:spcPts val="553"/>
              </a:spcBef>
              <a:spcAft>
                <a:spcPts val="0"/>
              </a:spcAft>
              <a:buClr>
                <a:srgbClr val="000000"/>
              </a:buClr>
              <a:buSzPct val="100000"/>
              <a:defRPr/>
            </a:pPr>
            <a:r>
              <a:rPr lang="en-US" sz="1291" dirty="0">
                <a:solidFill>
                  <a:srgbClr val="C00000"/>
                </a:solidFill>
                <a:latin typeface="+mj-lt"/>
                <a:ea typeface="Times New Roman" panose="02020603050405020304" pitchFamily="18" charset="0"/>
                <a:cs typeface="Arial" panose="020B0604020202020204" pitchFamily="34" charset="0"/>
              </a:rPr>
              <a:t>The project on participation of the JINR team in the Phase</a:t>
            </a:r>
            <a:r>
              <a:rPr lang="ru-RU" sz="1291" dirty="0">
                <a:solidFill>
                  <a:srgbClr val="C00000"/>
                </a:solidFill>
                <a:latin typeface="+mj-lt"/>
                <a:ea typeface="Times New Roman" panose="02020603050405020304" pitchFamily="18" charset="0"/>
                <a:cs typeface="Arial" panose="020B0604020202020204" pitchFamily="34" charset="0"/>
              </a:rPr>
              <a:t>-</a:t>
            </a:r>
            <a:r>
              <a:rPr lang="en-US" sz="1291" dirty="0">
                <a:solidFill>
                  <a:srgbClr val="C00000"/>
                </a:solidFill>
                <a:latin typeface="+mj-lt"/>
                <a:ea typeface="Times New Roman" panose="02020603050405020304" pitchFamily="18" charset="0"/>
                <a:cs typeface="Arial" panose="020B0604020202020204" pitchFamily="34" charset="0"/>
              </a:rPr>
              <a:t>2 CMS Upgrade in preparation (the current JINR Project for the Phase-1 Upgrade of the CMS Detector  ends in this year)</a:t>
            </a:r>
            <a:r>
              <a:rPr lang="ru-RU" sz="1291" dirty="0">
                <a:solidFill>
                  <a:srgbClr val="C00000"/>
                </a:solidFill>
                <a:latin typeface="+mj-lt"/>
                <a:ea typeface="Times New Roman" panose="02020603050405020304" pitchFamily="18" charset="0"/>
                <a:cs typeface="Arial" panose="020B0604020202020204" pitchFamily="34" charset="0"/>
              </a:rPr>
              <a:t>.</a:t>
            </a:r>
          </a:p>
          <a:p>
            <a:pPr algn="just" eaLnBrk="1">
              <a:lnSpc>
                <a:spcPct val="93000"/>
              </a:lnSpc>
              <a:spcBef>
                <a:spcPts val="553"/>
              </a:spcBef>
              <a:spcAft>
                <a:spcPts val="0"/>
              </a:spcAft>
              <a:buClr>
                <a:srgbClr val="000000"/>
              </a:buClr>
              <a:buSzPct val="100000"/>
              <a:defRPr/>
            </a:pPr>
            <a:r>
              <a:rPr lang="en-US" sz="1291" dirty="0">
                <a:solidFill>
                  <a:srgbClr val="002060"/>
                </a:solidFill>
                <a:latin typeface="+mj-lt"/>
                <a:ea typeface="Times New Roman" panose="02020603050405020304" pitchFamily="18" charset="0"/>
                <a:cs typeface="Arial" panose="020B0604020202020204" pitchFamily="34" charset="0"/>
              </a:rPr>
              <a:t>In accordance with Addendum to the Memorandum of Understanding for Collaboration in the Construction of the CMS Detector signed  in 2019  the expected cost is ~</a:t>
            </a:r>
            <a:r>
              <a:rPr lang="ru-RU" sz="1291" dirty="0">
                <a:solidFill>
                  <a:srgbClr val="002060"/>
                </a:solidFill>
                <a:latin typeface="+mj-lt"/>
                <a:ea typeface="Times New Roman" panose="02020603050405020304" pitchFamily="18" charset="0"/>
                <a:cs typeface="Arial" panose="020B0604020202020204" pitchFamily="34" charset="0"/>
              </a:rPr>
              <a:t>2.8 </a:t>
            </a:r>
            <a:r>
              <a:rPr lang="en-US" sz="1291" dirty="0">
                <a:solidFill>
                  <a:srgbClr val="002060"/>
                </a:solidFill>
                <a:latin typeface="+mj-lt"/>
                <a:ea typeface="Times New Roman" panose="02020603050405020304" pitchFamily="18" charset="0"/>
                <a:cs typeface="Arial" panose="020B0604020202020204" pitchFamily="34" charset="0"/>
              </a:rPr>
              <a:t>MUSD</a:t>
            </a:r>
            <a:r>
              <a:rPr lang="ru-RU" sz="1291" dirty="0">
                <a:solidFill>
                  <a:srgbClr val="002060"/>
                </a:solidFill>
                <a:latin typeface="+mj-lt"/>
                <a:ea typeface="Times New Roman" panose="02020603050405020304" pitchFamily="18" charset="0"/>
                <a:cs typeface="Arial" panose="020B0604020202020204" pitchFamily="34" charset="0"/>
              </a:rPr>
              <a:t>. </a:t>
            </a:r>
            <a:r>
              <a:rPr lang="en-US" sz="1291" dirty="0">
                <a:solidFill>
                  <a:srgbClr val="002060"/>
                </a:solidFill>
                <a:latin typeface="+mj-lt"/>
                <a:ea typeface="Times New Roman" panose="02020603050405020304" pitchFamily="18" charset="0"/>
                <a:cs typeface="Arial" panose="020B0604020202020204" pitchFamily="34" charset="0"/>
              </a:rPr>
              <a:t>These funds  would also need to be allocated in the JINR  Seven-year plan starting next year </a:t>
            </a:r>
          </a:p>
        </p:txBody>
      </p:sp>
    </p:spTree>
    <p:extLst>
      <p:ext uri="{BB962C8B-B14F-4D97-AF65-F5344CB8AC3E}">
        <p14:creationId xmlns:p14="http://schemas.microsoft.com/office/powerpoint/2010/main" val="4007975394"/>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Номер слайда 5">
            <a:extLst>
              <a:ext uri="{FF2B5EF4-FFF2-40B4-BE49-F238E27FC236}">
                <a16:creationId xmlns:a16="http://schemas.microsoft.com/office/drawing/2014/main" id="{84C91A51-2828-B348-BF02-CB53085F91CE}"/>
              </a:ext>
            </a:extLst>
          </p:cNvPr>
          <p:cNvSpPr>
            <a:spLocks noGrp="1"/>
          </p:cNvSpPr>
          <p:nvPr>
            <p:ph type="sldNum" sz="quarter" idx="12"/>
          </p:nvPr>
        </p:nvSpPr>
        <p:spPr bwMode="auto">
          <a:xfrm>
            <a:off x="7224713" y="6888163"/>
            <a:ext cx="2341562" cy="514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bodyPr>
          <a:lstStyle>
            <a:defPPr>
              <a:defRPr lang="en-GB"/>
            </a:defPPr>
            <a:lvl1pPr algn="r" defTabSz="457200" rtl="0" eaLnBrk="1" fontAlgn="base" hangingPunct="0">
              <a:lnSpc>
                <a:spcPct val="93000"/>
              </a:lnSpc>
              <a:spcBef>
                <a:spcPct val="0"/>
              </a:spcBef>
              <a:spcAft>
                <a:spcPct val="0"/>
              </a:spcAft>
              <a:buSzPct val="10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kern="1200">
                <a:solidFill>
                  <a:srgbClr val="000000"/>
                </a:solidFill>
                <a:latin typeface="Times New Roman" panose="02020603050405020304" pitchFamily="18" charset="0"/>
                <a:ea typeface="DejaVu Sans" charset="0"/>
                <a:cs typeface="DejaVu Sans" charset="0"/>
              </a:defRPr>
            </a:lvl1pPr>
            <a:lvl2pPr marL="742950" indent="-28575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2pPr>
            <a:lvl3pPr marL="1143000" indent="-22860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3pPr>
            <a:lvl4pPr marL="1600200" indent="-22860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4pPr>
            <a:lvl5pPr marL="2057400" indent="-228600" algn="l" defTabSz="457200" rtl="0" eaLnBrk="0" fontAlgn="base" hangingPunct="0">
              <a:spcBef>
                <a:spcPct val="0"/>
              </a:spcBef>
              <a:spcAft>
                <a:spcPct val="0"/>
              </a:spcAft>
              <a:defRPr kern="1200">
                <a:solidFill>
                  <a:schemeClr val="bg1"/>
                </a:solidFill>
                <a:latin typeface="Arial" panose="020B0604020202020204" pitchFamily="34" charset="0"/>
                <a:ea typeface="Source Han Sans CN Regular" charset="0"/>
                <a:cs typeface="Source Han Sans CN Regular" charset="0"/>
              </a:defRPr>
            </a:lvl5pPr>
            <a:lvl6pPr marL="22860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6pPr>
            <a:lvl7pPr marL="27432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7pPr>
            <a:lvl8pPr marL="32004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8pPr>
            <a:lvl9pPr marL="3657600" algn="l" defTabSz="914400" rtl="0" eaLnBrk="1" latinLnBrk="0" hangingPunct="1">
              <a:defRPr kern="1200">
                <a:solidFill>
                  <a:schemeClr val="bg1"/>
                </a:solidFill>
                <a:latin typeface="Arial" panose="020B0604020202020204" pitchFamily="34" charset="0"/>
                <a:ea typeface="Source Han Sans CN Regular" charset="0"/>
                <a:cs typeface="Source Han Sans CN Regular" charset="0"/>
              </a:defRPr>
            </a:lvl9pPr>
          </a:lstStyle>
          <a:p>
            <a:pPr>
              <a:lnSpc>
                <a:spcPct val="92000"/>
              </a:lnSpc>
              <a:buClrTx/>
              <a:buFontTx/>
              <a:buNone/>
              <a:defRPr/>
            </a:pPr>
            <a:fld id="{07F5C2B3-77E2-CE4D-97E5-A99D35A38268}" type="slidenum">
              <a:rPr lang="en-US" altLang="ru-RU" smtClean="0"/>
              <a:pPr>
                <a:lnSpc>
                  <a:spcPct val="92000"/>
                </a:lnSpc>
                <a:buClrTx/>
                <a:buFontTx/>
                <a:buNone/>
                <a:defRPr/>
              </a:pPr>
              <a:t>43</a:t>
            </a:fld>
            <a:endParaRPr lang="ru-RU" altLang="ru-RU">
              <a:solidFill>
                <a:srgbClr val="000000"/>
              </a:solidFill>
              <a:latin typeface="Times New Roman" charset="0"/>
            </a:endParaRPr>
          </a:p>
        </p:txBody>
      </p:sp>
      <p:sp>
        <p:nvSpPr>
          <p:cNvPr id="16385" name="Text Box 1">
            <a:extLst>
              <a:ext uri="{FF2B5EF4-FFF2-40B4-BE49-F238E27FC236}">
                <a16:creationId xmlns:a16="http://schemas.microsoft.com/office/drawing/2014/main" id="{DD0D6CDD-3408-2D41-B197-142B0118832B}"/>
              </a:ext>
            </a:extLst>
          </p:cNvPr>
          <p:cNvSpPr txBox="1">
            <a:spLocks noChangeArrowheads="1"/>
          </p:cNvSpPr>
          <p:nvPr/>
        </p:nvSpPr>
        <p:spPr bwMode="auto">
          <a:xfrm>
            <a:off x="1008403" y="1356053"/>
            <a:ext cx="7125756" cy="5438607"/>
          </a:xfrm>
          <a:prstGeom prst="rect">
            <a:avLst/>
          </a:prstGeom>
          <a:noFill/>
          <a:ln w="36720" cap="flat">
            <a:solidFill>
              <a:srgbClr val="0000FF"/>
            </a:solidFill>
            <a:round/>
            <a:headEnd/>
            <a:tailEnd/>
          </a:ln>
          <a:effectLst/>
        </p:spPr>
        <p:txBody>
          <a:bodyPr lIns="107915" tIns="62950" rIns="107915" bIns="62950"/>
          <a:lstStyle>
            <a:lvl1pPr marL="215900" indent="-2159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defTabSz="457200" fontAlgn="base">
              <a:lnSpc>
                <a:spcPct val="80000"/>
              </a:lnSpc>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defTabSz="457200" fontAlgn="base">
              <a:lnSpc>
                <a:spcPct val="80000"/>
              </a:lnSpc>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defTabSz="457200" fontAlgn="base">
              <a:lnSpc>
                <a:spcPct val="80000"/>
              </a:lnSpc>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defTabSz="457200" fontAlgn="base">
              <a:lnSpc>
                <a:spcPct val="80000"/>
              </a:lnSpc>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eaLnBrk="1" hangingPunct="1">
              <a:lnSpc>
                <a:spcPct val="80000"/>
              </a:lnSpc>
              <a:buClr>
                <a:srgbClr val="000000"/>
              </a:buClr>
              <a:buSzPct val="100000"/>
              <a:buFont typeface="Times New Roman" panose="02020603050405020304" pitchFamily="18" charset="0"/>
              <a:buNone/>
              <a:defRPr/>
            </a:pPr>
            <a:r>
              <a:rPr lang="en-US" altLang="ru-RU" dirty="0"/>
              <a:t>Plans for 2020-2023</a:t>
            </a:r>
          </a:p>
          <a:p>
            <a:pPr algn="ctr" eaLnBrk="1" hangingPunct="1">
              <a:lnSpc>
                <a:spcPct val="80000"/>
              </a:lnSpc>
              <a:buClr>
                <a:srgbClr val="000000"/>
              </a:buClr>
              <a:buSzPct val="100000"/>
              <a:buFont typeface="Times New Roman" panose="02020603050405020304" pitchFamily="18" charset="0"/>
              <a:buNone/>
              <a:defRPr/>
            </a:pPr>
            <a:endParaRPr lang="en-US" altLang="ru-RU" dirty="0"/>
          </a:p>
          <a:p>
            <a:pPr algn="ctr" eaLnBrk="1" hangingPunct="1">
              <a:lnSpc>
                <a:spcPct val="80000"/>
              </a:lnSpc>
              <a:buClr>
                <a:srgbClr val="000000"/>
              </a:buClr>
              <a:buSzPct val="100000"/>
              <a:buFont typeface="Times New Roman" panose="02020603050405020304" pitchFamily="18" charset="0"/>
              <a:buNone/>
              <a:defRPr/>
            </a:pPr>
            <a:r>
              <a:rPr lang="en-US" altLang="ru-RU" dirty="0"/>
              <a:t>To finish the following analyses where JINR group participates:</a:t>
            </a:r>
          </a:p>
          <a:p>
            <a:pPr algn="ctr" eaLnBrk="1" hangingPunct="1">
              <a:lnSpc>
                <a:spcPct val="80000"/>
              </a:lnSpc>
              <a:buClr>
                <a:srgbClr val="000000"/>
              </a:buClr>
              <a:buSzPct val="100000"/>
              <a:buFont typeface="Times New Roman" panose="02020603050405020304" pitchFamily="18" charset="0"/>
              <a:buNone/>
              <a:defRPr/>
            </a:pPr>
            <a:endParaRPr lang="en-US" altLang="ru-RU" dirty="0"/>
          </a:p>
          <a:p>
            <a:pPr marL="1422853" indent="177658" eaLnBrk="1" hangingPunct="1">
              <a:lnSpc>
                <a:spcPct val="80000"/>
              </a:lnSpc>
              <a:buClr>
                <a:srgbClr val="000000"/>
              </a:buClr>
              <a:buSzPct val="45000"/>
              <a:buFont typeface="Wingdings" pitchFamily="2" charset="2"/>
              <a:buChar char=""/>
              <a:defRPr/>
            </a:pPr>
            <a:r>
              <a:rPr lang="en-GB" altLang="ru-RU" dirty="0">
                <a:latin typeface="Symbol" pitchFamily="2" charset="2"/>
              </a:rPr>
              <a:t>K</a:t>
            </a:r>
            <a:r>
              <a:rPr lang="en-GB" altLang="ru-RU" b="1" baseline="40000" dirty="0">
                <a:latin typeface="Standard Symbols L" charset="2"/>
              </a:rPr>
              <a:t></a:t>
            </a:r>
            <a:r>
              <a:rPr lang="en-GB" altLang="ru-RU" dirty="0"/>
              <a:t>→</a:t>
            </a:r>
            <a:r>
              <a:rPr lang="en-GB" altLang="ru-RU" dirty="0">
                <a:latin typeface="Symbol" pitchFamily="2" charset="2"/>
              </a:rPr>
              <a:t></a:t>
            </a:r>
            <a:r>
              <a:rPr lang="en-GB" altLang="ru-RU" baseline="26000" dirty="0">
                <a:latin typeface="Symbol" pitchFamily="2" charset="2"/>
              </a:rPr>
              <a:t>0</a:t>
            </a:r>
            <a:r>
              <a:rPr lang="en-GB" altLang="ru-RU" dirty="0">
                <a:latin typeface="Symbol" pitchFamily="2" charset="2"/>
              </a:rPr>
              <a:t></a:t>
            </a:r>
            <a:r>
              <a:rPr lang="en-GB" altLang="ru-RU" baseline="26000" dirty="0"/>
              <a:t>0</a:t>
            </a:r>
            <a:r>
              <a:rPr lang="en-GB" altLang="ru-RU" dirty="0">
                <a:latin typeface="Symbol" pitchFamily="2" charset="2"/>
              </a:rPr>
              <a:t></a:t>
            </a:r>
            <a:r>
              <a:rPr lang="en-GB" altLang="ru-RU" b="1" baseline="40000" dirty="0">
                <a:latin typeface="Standard Symbols L" charset="2"/>
              </a:rPr>
              <a:t></a:t>
            </a:r>
            <a:r>
              <a:rPr lang="en-GB" altLang="ru-RU" dirty="0">
                <a:latin typeface="Symbol" pitchFamily="2" charset="2"/>
              </a:rPr>
              <a:t></a:t>
            </a:r>
            <a:r>
              <a:rPr lang="en-GB" altLang="ru-RU" dirty="0">
                <a:latin typeface="Times New Roman" panose="02020603050405020304" pitchFamily="18" charset="0"/>
              </a:rPr>
              <a:t>,</a:t>
            </a:r>
            <a:r>
              <a:rPr lang="en-GB" altLang="ru-RU" dirty="0">
                <a:latin typeface="Symbol" pitchFamily="2" charset="2"/>
              </a:rPr>
              <a:t> </a:t>
            </a:r>
            <a:r>
              <a:rPr lang="en-GB" altLang="ru-RU" sz="1599" dirty="0">
                <a:latin typeface="Times New Roman" panose="02020603050405020304" pitchFamily="18" charset="0"/>
              </a:rPr>
              <a:t>NA48/2,</a:t>
            </a:r>
            <a:r>
              <a:rPr lang="en-GB" altLang="ru-RU" dirty="0">
                <a:latin typeface="Times New Roman" panose="02020603050405020304" pitchFamily="18" charset="0"/>
              </a:rPr>
              <a:t> A. </a:t>
            </a:r>
            <a:r>
              <a:rPr lang="en-GB" altLang="ru-RU" dirty="0" err="1">
                <a:latin typeface="Times New Roman" panose="02020603050405020304" pitchFamily="18" charset="0"/>
              </a:rPr>
              <a:t>Korotkova</a:t>
            </a:r>
            <a:r>
              <a:rPr lang="en-GB" altLang="ru-RU" dirty="0">
                <a:latin typeface="Times New Roman" panose="02020603050405020304" pitchFamily="18" charset="0"/>
              </a:rPr>
              <a:t>;</a:t>
            </a:r>
          </a:p>
          <a:p>
            <a:pPr marL="1422853" indent="177658" eaLnBrk="1" hangingPunct="1">
              <a:lnSpc>
                <a:spcPct val="80000"/>
              </a:lnSpc>
              <a:buClr>
                <a:srgbClr val="000000"/>
              </a:buClr>
              <a:buSzPct val="45000"/>
              <a:buFont typeface="Wingdings" pitchFamily="2" charset="2"/>
              <a:buChar char=""/>
              <a:defRPr/>
            </a:pPr>
            <a:r>
              <a:rPr lang="en-GB" altLang="ru-RU" dirty="0">
                <a:latin typeface="Symbol" pitchFamily="2" charset="2"/>
              </a:rPr>
              <a:t>K</a:t>
            </a:r>
            <a:r>
              <a:rPr lang="en-GB" altLang="ru-RU" baseline="26000" dirty="0"/>
              <a:t>+</a:t>
            </a:r>
            <a:r>
              <a:rPr lang="en-GB" altLang="ru-RU" dirty="0"/>
              <a:t>→</a:t>
            </a:r>
            <a:r>
              <a:rPr lang="en-GB" altLang="ru-RU" dirty="0">
                <a:latin typeface="Symbol" pitchFamily="2" charset="2"/>
              </a:rPr>
              <a:t></a:t>
            </a:r>
            <a:r>
              <a:rPr lang="en-GB" altLang="ru-RU" baseline="26000" dirty="0">
                <a:latin typeface="Symbol" pitchFamily="2" charset="2"/>
              </a:rPr>
              <a:t></a:t>
            </a:r>
            <a:r>
              <a:rPr lang="en-GB" altLang="ru-RU" dirty="0">
                <a:latin typeface="Symbol" pitchFamily="2" charset="2"/>
              </a:rPr>
              <a:t></a:t>
            </a:r>
            <a:r>
              <a:rPr lang="en-GB" altLang="ru-RU" baseline="26000" dirty="0"/>
              <a:t>-</a:t>
            </a:r>
            <a:r>
              <a:rPr lang="en-GB" altLang="ru-RU" dirty="0">
                <a:latin typeface="Symbol" pitchFamily="2" charset="2"/>
              </a:rPr>
              <a:t></a:t>
            </a:r>
            <a:r>
              <a:rPr lang="en-GB" altLang="ru-RU" baseline="26000" dirty="0"/>
              <a:t>+</a:t>
            </a:r>
            <a:r>
              <a:rPr lang="en-GB" altLang="ru-RU" dirty="0">
                <a:latin typeface="Symbol" pitchFamily="2" charset="2"/>
              </a:rPr>
              <a:t></a:t>
            </a:r>
            <a:r>
              <a:rPr lang="en-GB" altLang="ru-RU" dirty="0"/>
              <a:t>,</a:t>
            </a:r>
            <a:r>
              <a:rPr lang="en-GB" altLang="ru-RU" dirty="0">
                <a:latin typeface="Times New Roman" panose="02020603050405020304" pitchFamily="18" charset="0"/>
              </a:rPr>
              <a:t> NA62,</a:t>
            </a:r>
            <a:r>
              <a:rPr lang="en-GB" altLang="ru-RU" dirty="0"/>
              <a:t> </a:t>
            </a:r>
            <a:r>
              <a:rPr lang="en-GB" altLang="ru-RU" dirty="0">
                <a:latin typeface="Times New Roman" panose="02020603050405020304" pitchFamily="18" charset="0"/>
              </a:rPr>
              <a:t>D. </a:t>
            </a:r>
            <a:r>
              <a:rPr lang="en-GB" altLang="ru-RU" dirty="0" err="1">
                <a:latin typeface="Times New Roman" panose="02020603050405020304" pitchFamily="18" charset="0"/>
              </a:rPr>
              <a:t>Kerejbay</a:t>
            </a:r>
            <a:r>
              <a:rPr lang="en-GB" altLang="ru-RU" dirty="0">
                <a:latin typeface="Times New Roman" panose="02020603050405020304" pitchFamily="18" charset="0"/>
              </a:rPr>
              <a:t>;</a:t>
            </a:r>
          </a:p>
          <a:p>
            <a:pPr marL="1422853" indent="177658" eaLnBrk="1" hangingPunct="1">
              <a:lnSpc>
                <a:spcPct val="80000"/>
              </a:lnSpc>
              <a:buClr>
                <a:srgbClr val="000000"/>
              </a:buClr>
              <a:buSzPct val="45000"/>
              <a:buFont typeface="Wingdings" pitchFamily="2" charset="2"/>
              <a:buChar char=""/>
              <a:defRPr/>
            </a:pPr>
            <a:r>
              <a:rPr lang="en-GB" altLang="ru-RU" dirty="0">
                <a:latin typeface="Symbol" pitchFamily="2" charset="2"/>
              </a:rPr>
              <a:t>K</a:t>
            </a:r>
            <a:r>
              <a:rPr lang="en-GB" altLang="ru-RU" baseline="26000" dirty="0"/>
              <a:t>+</a:t>
            </a:r>
            <a:r>
              <a:rPr lang="en-GB" altLang="ru-RU" dirty="0"/>
              <a:t>→</a:t>
            </a:r>
            <a:r>
              <a:rPr lang="en-GB" altLang="ru-RU" dirty="0">
                <a:latin typeface="Symbol" pitchFamily="2" charset="2"/>
              </a:rPr>
              <a:t></a:t>
            </a:r>
            <a:r>
              <a:rPr lang="en-GB" altLang="ru-RU" baseline="26000" dirty="0">
                <a:latin typeface="Symbol" pitchFamily="2" charset="2"/>
              </a:rPr>
              <a:t></a:t>
            </a:r>
            <a:r>
              <a:rPr lang="en-GB" altLang="ru-RU" dirty="0">
                <a:latin typeface="Symbol" pitchFamily="2" charset="2"/>
              </a:rPr>
              <a:t></a:t>
            </a:r>
            <a:r>
              <a:rPr lang="en-GB" altLang="ru-RU" baseline="26000" dirty="0"/>
              <a:t>-</a:t>
            </a:r>
            <a:r>
              <a:rPr lang="en-GB" altLang="ru-RU" dirty="0">
                <a:latin typeface="Symbol" pitchFamily="2" charset="2"/>
              </a:rPr>
              <a:t></a:t>
            </a:r>
            <a:r>
              <a:rPr lang="en-GB" altLang="ru-RU" baseline="26000" dirty="0"/>
              <a:t>+</a:t>
            </a:r>
            <a:r>
              <a:rPr lang="en-GB" altLang="ru-RU" dirty="0">
                <a:latin typeface="Symbol" pitchFamily="2" charset="2"/>
              </a:rPr>
              <a:t></a:t>
            </a:r>
            <a:r>
              <a:rPr lang="en-GB" altLang="ru-RU" dirty="0"/>
              <a:t>,</a:t>
            </a:r>
            <a:r>
              <a:rPr lang="en-GB" altLang="ru-RU" dirty="0">
                <a:latin typeface="Times New Roman" panose="02020603050405020304" pitchFamily="18" charset="0"/>
              </a:rPr>
              <a:t> NA62,</a:t>
            </a:r>
            <a:r>
              <a:rPr lang="en-GB" altLang="ru-RU" dirty="0"/>
              <a:t> </a:t>
            </a:r>
            <a:r>
              <a:rPr lang="en-GB" altLang="ru-RU" dirty="0">
                <a:latin typeface="Times New Roman" panose="02020603050405020304" pitchFamily="18" charset="0"/>
              </a:rPr>
              <a:t>A. </a:t>
            </a:r>
            <a:r>
              <a:rPr lang="en-GB" altLang="ru-RU" dirty="0" err="1">
                <a:latin typeface="Times New Roman" panose="02020603050405020304" pitchFamily="18" charset="0"/>
              </a:rPr>
              <a:t>Baeva</a:t>
            </a:r>
            <a:r>
              <a:rPr lang="en-GB" altLang="ru-RU" dirty="0">
                <a:latin typeface="Times New Roman" panose="02020603050405020304" pitchFamily="18" charset="0"/>
              </a:rPr>
              <a:t>;</a:t>
            </a:r>
          </a:p>
          <a:p>
            <a:pPr marL="1422853" indent="177658" eaLnBrk="1" hangingPunct="1">
              <a:lnSpc>
                <a:spcPct val="80000"/>
              </a:lnSpc>
              <a:buClr>
                <a:srgbClr val="000000"/>
              </a:buClr>
              <a:buSzPct val="45000"/>
              <a:buFont typeface="Wingdings" pitchFamily="2" charset="2"/>
              <a:buChar char=""/>
              <a:defRPr/>
            </a:pPr>
            <a:r>
              <a:rPr lang="en-GB" altLang="ru-RU" dirty="0">
                <a:latin typeface="Symbol" pitchFamily="2" charset="2"/>
              </a:rPr>
              <a:t>K</a:t>
            </a:r>
            <a:r>
              <a:rPr lang="en-GB" altLang="ru-RU" baseline="26000" dirty="0"/>
              <a:t>+</a:t>
            </a:r>
            <a:r>
              <a:rPr lang="en-GB" altLang="ru-RU" dirty="0"/>
              <a:t>→</a:t>
            </a:r>
            <a:r>
              <a:rPr lang="en-GB" altLang="ru-RU" dirty="0" err="1">
                <a:latin typeface="Liberation Serif;Times New Roma" pitchFamily="16" charset="0"/>
              </a:rPr>
              <a:t>e</a:t>
            </a:r>
            <a:r>
              <a:rPr lang="en-GB" altLang="ru-RU" baseline="26000" dirty="0" err="1">
                <a:latin typeface="Symbol" pitchFamily="2" charset="2"/>
              </a:rPr>
              <a:t></a:t>
            </a:r>
            <a:r>
              <a:rPr lang="en-GB" altLang="ru-RU" dirty="0" err="1">
                <a:latin typeface="Liberation Serif;Times New Roma" pitchFamily="16" charset="0"/>
              </a:rPr>
              <a:t>e</a:t>
            </a:r>
            <a:r>
              <a:rPr lang="en-GB" altLang="ru-RU" baseline="26000" dirty="0"/>
              <a:t>-</a:t>
            </a:r>
            <a:r>
              <a:rPr lang="en-GB" altLang="ru-RU" dirty="0">
                <a:latin typeface="Symbol" pitchFamily="2" charset="2"/>
              </a:rPr>
              <a:t></a:t>
            </a:r>
            <a:r>
              <a:rPr lang="en-GB" altLang="ru-RU" baseline="26000" dirty="0"/>
              <a:t>+</a:t>
            </a:r>
            <a:r>
              <a:rPr lang="en-GB" altLang="ru-RU" dirty="0">
                <a:latin typeface="Symbol" pitchFamily="2" charset="2"/>
              </a:rPr>
              <a:t></a:t>
            </a:r>
            <a:r>
              <a:rPr lang="en-GB" altLang="ru-RU" dirty="0"/>
              <a:t>,</a:t>
            </a:r>
            <a:r>
              <a:rPr lang="en-GB" altLang="ru-RU" dirty="0">
                <a:latin typeface="Times New Roman" panose="02020603050405020304" pitchFamily="18" charset="0"/>
              </a:rPr>
              <a:t> NA62,</a:t>
            </a:r>
            <a:r>
              <a:rPr lang="en-GB" altLang="ru-RU" dirty="0"/>
              <a:t> </a:t>
            </a:r>
            <a:r>
              <a:rPr lang="en-GB" altLang="ru-RU" dirty="0">
                <a:latin typeface="Times New Roman" panose="02020603050405020304" pitchFamily="18" charset="0"/>
              </a:rPr>
              <a:t>S. </a:t>
            </a:r>
            <a:r>
              <a:rPr lang="en-GB" altLang="ru-RU" dirty="0" err="1">
                <a:latin typeface="Times New Roman" panose="02020603050405020304" pitchFamily="18" charset="0"/>
              </a:rPr>
              <a:t>Shkarovskiy</a:t>
            </a:r>
            <a:r>
              <a:rPr lang="en-GB" altLang="ru-RU" dirty="0">
                <a:latin typeface="Times New Roman" panose="02020603050405020304" pitchFamily="18" charset="0"/>
              </a:rPr>
              <a:t>;</a:t>
            </a:r>
          </a:p>
          <a:p>
            <a:pPr marL="1422853" indent="177658" eaLnBrk="1" hangingPunct="1">
              <a:lnSpc>
                <a:spcPct val="80000"/>
              </a:lnSpc>
              <a:buClr>
                <a:srgbClr val="000000"/>
              </a:buClr>
              <a:buSzPct val="45000"/>
              <a:buFont typeface="Wingdings" pitchFamily="2" charset="2"/>
              <a:buChar char=""/>
              <a:defRPr/>
            </a:pPr>
            <a:r>
              <a:rPr lang="en-GB" altLang="ru-RU" dirty="0">
                <a:latin typeface="Symbol" pitchFamily="2" charset="2"/>
              </a:rPr>
              <a:t>K</a:t>
            </a:r>
            <a:r>
              <a:rPr lang="en-GB" altLang="ru-RU" baseline="26000" dirty="0"/>
              <a:t>+</a:t>
            </a:r>
            <a:r>
              <a:rPr lang="en-GB" altLang="ru-RU" dirty="0"/>
              <a:t>→</a:t>
            </a:r>
            <a:r>
              <a:rPr lang="en-GB" altLang="ru-RU" dirty="0">
                <a:latin typeface="Symbol" pitchFamily="2" charset="2"/>
              </a:rPr>
              <a:t></a:t>
            </a:r>
            <a:r>
              <a:rPr lang="en-GB" altLang="ru-RU" baseline="26000" dirty="0">
                <a:latin typeface="Symbol" pitchFamily="2" charset="2"/>
              </a:rPr>
              <a:t></a:t>
            </a:r>
            <a:r>
              <a:rPr lang="en-GB" altLang="ru-RU" dirty="0">
                <a:latin typeface="Symbol" pitchFamily="2" charset="2"/>
              </a:rPr>
              <a:t></a:t>
            </a:r>
            <a:r>
              <a:rPr lang="en-GB" altLang="ru-RU" baseline="26000" dirty="0"/>
              <a:t>-</a:t>
            </a:r>
            <a:r>
              <a:rPr lang="en-GB" altLang="ru-RU" dirty="0">
                <a:latin typeface="Liberation Serif;Times New Roma" pitchFamily="16" charset="0"/>
              </a:rPr>
              <a:t>e</a:t>
            </a:r>
            <a:r>
              <a:rPr lang="en-GB" altLang="ru-RU" baseline="26000" dirty="0"/>
              <a:t>+</a:t>
            </a:r>
            <a:r>
              <a:rPr lang="en-GB" altLang="ru-RU" dirty="0">
                <a:latin typeface="Symbol" pitchFamily="2" charset="2"/>
              </a:rPr>
              <a:t></a:t>
            </a:r>
            <a:r>
              <a:rPr lang="en-GB" altLang="ru-RU" dirty="0"/>
              <a:t>,</a:t>
            </a:r>
            <a:r>
              <a:rPr lang="en-GB" altLang="ru-RU" dirty="0">
                <a:latin typeface="Times New Roman" panose="02020603050405020304" pitchFamily="18" charset="0"/>
              </a:rPr>
              <a:t> NA62,</a:t>
            </a:r>
            <a:r>
              <a:rPr lang="en-GB" altLang="ru-RU" dirty="0"/>
              <a:t> </a:t>
            </a:r>
            <a:r>
              <a:rPr lang="en-GB" altLang="ru-RU" dirty="0">
                <a:latin typeface="Times New Roman" panose="02020603050405020304" pitchFamily="18" charset="0"/>
              </a:rPr>
              <a:t>D. </a:t>
            </a:r>
            <a:r>
              <a:rPr lang="en-GB" altLang="ru-RU" dirty="0" err="1">
                <a:latin typeface="Times New Roman" panose="02020603050405020304" pitchFamily="18" charset="0"/>
              </a:rPr>
              <a:t>Bajgarashev</a:t>
            </a:r>
            <a:r>
              <a:rPr lang="en-GB" altLang="ru-RU" dirty="0">
                <a:latin typeface="Times New Roman" panose="02020603050405020304" pitchFamily="18" charset="0"/>
              </a:rPr>
              <a:t>;</a:t>
            </a:r>
          </a:p>
          <a:p>
            <a:pPr marL="1422853" indent="177658" eaLnBrk="1" hangingPunct="1">
              <a:lnSpc>
                <a:spcPct val="80000"/>
              </a:lnSpc>
              <a:buClr>
                <a:srgbClr val="000000"/>
              </a:buClr>
              <a:buSzPct val="45000"/>
              <a:buFont typeface="Wingdings" pitchFamily="2" charset="2"/>
              <a:buChar char=""/>
              <a:defRPr/>
            </a:pPr>
            <a:r>
              <a:rPr lang="en-GB" altLang="ru-RU" dirty="0">
                <a:latin typeface="Symbol" pitchFamily="2" charset="2"/>
              </a:rPr>
              <a:t>K</a:t>
            </a:r>
            <a:r>
              <a:rPr lang="en-GB" altLang="ru-RU" baseline="26000" dirty="0"/>
              <a:t>+</a:t>
            </a:r>
            <a:r>
              <a:rPr lang="en-GB" altLang="ru-RU" dirty="0"/>
              <a:t>→</a:t>
            </a:r>
            <a:r>
              <a:rPr lang="en-GB" altLang="ru-RU" dirty="0" err="1">
                <a:latin typeface="Liberation Serif;Times New Roma" pitchFamily="16" charset="0"/>
              </a:rPr>
              <a:t>e</a:t>
            </a:r>
            <a:r>
              <a:rPr lang="en-GB" altLang="ru-RU" baseline="26000" dirty="0" err="1">
                <a:latin typeface="Symbol" pitchFamily="2" charset="2"/>
              </a:rPr>
              <a:t></a:t>
            </a:r>
            <a:r>
              <a:rPr lang="en-GB" altLang="ru-RU" dirty="0" err="1">
                <a:latin typeface="Liberation Serif;Times New Roma" pitchFamily="16" charset="0"/>
              </a:rPr>
              <a:t>e</a:t>
            </a:r>
            <a:r>
              <a:rPr lang="en-GB" altLang="ru-RU" baseline="26000" dirty="0" err="1"/>
              <a:t>-</a:t>
            </a:r>
            <a:r>
              <a:rPr lang="en-GB" altLang="ru-RU" dirty="0" err="1">
                <a:latin typeface="Liberation Serif;Times New Roma" pitchFamily="16" charset="0"/>
              </a:rPr>
              <a:t>e</a:t>
            </a:r>
            <a:r>
              <a:rPr lang="en-GB" altLang="ru-RU" baseline="26000" dirty="0"/>
              <a:t>+</a:t>
            </a:r>
            <a:r>
              <a:rPr lang="en-GB" altLang="ru-RU" dirty="0">
                <a:latin typeface="Symbol" pitchFamily="2" charset="2"/>
              </a:rPr>
              <a:t></a:t>
            </a:r>
            <a:r>
              <a:rPr lang="en-GB" altLang="ru-RU" dirty="0">
                <a:latin typeface="Times New Roman" panose="02020603050405020304" pitchFamily="18" charset="0"/>
              </a:rPr>
              <a:t> NA62,</a:t>
            </a:r>
            <a:r>
              <a:rPr lang="en-GB" altLang="ru-RU" dirty="0">
                <a:latin typeface="Symbol" pitchFamily="2" charset="2"/>
              </a:rPr>
              <a:t></a:t>
            </a:r>
            <a:r>
              <a:rPr lang="en-GB" altLang="ru-RU" dirty="0">
                <a:latin typeface="Times New Roman" panose="02020603050405020304" pitchFamily="18" charset="0"/>
              </a:rPr>
              <a:t>D. </a:t>
            </a:r>
            <a:r>
              <a:rPr lang="en-GB" altLang="ru-RU" dirty="0" err="1">
                <a:latin typeface="Times New Roman" panose="02020603050405020304" pitchFamily="18" charset="0"/>
              </a:rPr>
              <a:t>Emelyanov</a:t>
            </a:r>
            <a:r>
              <a:rPr lang="en-GB" altLang="ru-RU" dirty="0">
                <a:latin typeface="Times New Roman" panose="02020603050405020304" pitchFamily="18" charset="0"/>
              </a:rPr>
              <a:t>;</a:t>
            </a:r>
          </a:p>
          <a:p>
            <a:pPr marL="1422853" indent="177658" eaLnBrk="1" hangingPunct="1">
              <a:lnSpc>
                <a:spcPct val="80000"/>
              </a:lnSpc>
              <a:buClr>
                <a:srgbClr val="000000"/>
              </a:buClr>
              <a:buSzPct val="45000"/>
              <a:buFont typeface="Wingdings" pitchFamily="2" charset="2"/>
              <a:buChar char=""/>
              <a:defRPr/>
            </a:pPr>
            <a:r>
              <a:rPr lang="en-GB" altLang="ru-RU" dirty="0">
                <a:latin typeface="Symbol" pitchFamily="2" charset="2"/>
              </a:rPr>
              <a:t></a:t>
            </a:r>
            <a:r>
              <a:rPr lang="en-GB" altLang="ru-RU" baseline="26000" dirty="0">
                <a:latin typeface="Symbol" pitchFamily="2" charset="2"/>
              </a:rPr>
              <a:t></a:t>
            </a:r>
            <a:r>
              <a:rPr lang="en-GB" altLang="ru-RU" dirty="0"/>
              <a:t>→</a:t>
            </a:r>
            <a:r>
              <a:rPr lang="en-GB" altLang="ru-RU" dirty="0">
                <a:latin typeface="Symbol" pitchFamily="2" charset="2"/>
              </a:rPr>
              <a:t></a:t>
            </a:r>
            <a:r>
              <a:rPr lang="en-GB" altLang="ru-RU" baseline="26000" dirty="0">
                <a:latin typeface="Symbol" pitchFamily="2" charset="2"/>
              </a:rPr>
              <a:t></a:t>
            </a:r>
            <a:r>
              <a:rPr lang="en-GB" altLang="ru-RU" dirty="0" err="1">
                <a:latin typeface="Liberation Serif;Times New Roma" pitchFamily="16" charset="0"/>
              </a:rPr>
              <a:t>e</a:t>
            </a:r>
            <a:r>
              <a:rPr lang="en-GB" altLang="ru-RU" baseline="26000" dirty="0" err="1">
                <a:latin typeface="Symbol" pitchFamily="2" charset="2"/>
              </a:rPr>
              <a:t></a:t>
            </a:r>
            <a:r>
              <a:rPr lang="en-GB" altLang="ru-RU" dirty="0" err="1">
                <a:latin typeface="Liberation Serif;Times New Roma" pitchFamily="16" charset="0"/>
              </a:rPr>
              <a:t>e</a:t>
            </a:r>
            <a:r>
              <a:rPr lang="en-GB" altLang="ru-RU" baseline="26000" dirty="0">
                <a:latin typeface="Symbol" pitchFamily="2" charset="2"/>
              </a:rPr>
              <a:t></a:t>
            </a:r>
            <a:r>
              <a:rPr lang="en-GB" altLang="ru-RU" dirty="0">
                <a:latin typeface="Symbol" pitchFamily="2" charset="2"/>
              </a:rPr>
              <a:t>,</a:t>
            </a:r>
            <a:r>
              <a:rPr lang="en-GB" altLang="ru-RU" dirty="0">
                <a:latin typeface="Times New Roman" panose="02020603050405020304" pitchFamily="18" charset="0"/>
              </a:rPr>
              <a:t> NA62,</a:t>
            </a:r>
            <a:r>
              <a:rPr lang="en-GB" altLang="ru-RU" dirty="0">
                <a:latin typeface="Symbol" pitchFamily="2" charset="2"/>
              </a:rPr>
              <a:t> </a:t>
            </a:r>
            <a:r>
              <a:rPr lang="en-GB" altLang="ru-RU" dirty="0">
                <a:latin typeface="Times New Roman" panose="02020603050405020304" pitchFamily="18" charset="0"/>
              </a:rPr>
              <a:t>I. </a:t>
            </a:r>
            <a:r>
              <a:rPr lang="en-GB" altLang="ru-RU" dirty="0" err="1">
                <a:latin typeface="Times New Roman" panose="02020603050405020304" pitchFamily="18" charset="0"/>
              </a:rPr>
              <a:t>Polenkevich</a:t>
            </a:r>
            <a:r>
              <a:rPr lang="en-GB" altLang="ru-RU" dirty="0">
                <a:latin typeface="Times New Roman" panose="02020603050405020304" pitchFamily="18" charset="0"/>
              </a:rPr>
              <a:t>;</a:t>
            </a:r>
          </a:p>
          <a:p>
            <a:pPr marL="1422853" indent="177658" eaLnBrk="1" hangingPunct="1">
              <a:lnSpc>
                <a:spcPct val="80000"/>
              </a:lnSpc>
              <a:buClr>
                <a:srgbClr val="000000"/>
              </a:buClr>
              <a:buSzPct val="45000"/>
              <a:buFont typeface="Wingdings" pitchFamily="2" charset="2"/>
              <a:buChar char=""/>
              <a:defRPr/>
            </a:pPr>
            <a:r>
              <a:rPr lang="en-GB" altLang="ru-RU" dirty="0">
                <a:latin typeface="Symbol" pitchFamily="2" charset="2"/>
              </a:rPr>
              <a:t>K</a:t>
            </a:r>
            <a:r>
              <a:rPr lang="en-GB" altLang="ru-RU" baseline="26000" dirty="0">
                <a:latin typeface="Liberation Serif;Times New Roma" pitchFamily="16" charset="0"/>
              </a:rPr>
              <a:t>+</a:t>
            </a:r>
            <a:r>
              <a:rPr lang="en-GB" altLang="ru-RU" dirty="0">
                <a:latin typeface="Liberation Serif;Times New Roma" pitchFamily="16" charset="0"/>
              </a:rPr>
              <a:t>→</a:t>
            </a:r>
            <a:r>
              <a:rPr lang="en-GB" altLang="ru-RU" dirty="0">
                <a:latin typeface="Symbol" pitchFamily="2" charset="2"/>
              </a:rPr>
              <a:t></a:t>
            </a:r>
            <a:r>
              <a:rPr lang="en-GB" altLang="ru-RU" baseline="26000" dirty="0">
                <a:latin typeface="Symbol" pitchFamily="2" charset="2"/>
              </a:rPr>
              <a:t></a:t>
            </a:r>
            <a:r>
              <a:rPr lang="en-GB" altLang="ru-RU" dirty="0">
                <a:latin typeface="Liberation Serif;Times New Roma" pitchFamily="16" charset="0"/>
              </a:rPr>
              <a:t>e</a:t>
            </a:r>
            <a:r>
              <a:rPr lang="en-GB" altLang="ru-RU" baseline="26000" dirty="0">
                <a:latin typeface="Liberation Serif;Times New Roma" pitchFamily="16" charset="0"/>
              </a:rPr>
              <a:t>+</a:t>
            </a:r>
            <a:r>
              <a:rPr lang="en-GB" altLang="ru-RU" dirty="0">
                <a:latin typeface="Symbol" pitchFamily="2" charset="2"/>
              </a:rPr>
              <a:t>,</a:t>
            </a:r>
            <a:r>
              <a:rPr lang="en-GB" altLang="ru-RU" dirty="0">
                <a:latin typeface="Times New Roman" panose="02020603050405020304" pitchFamily="18" charset="0"/>
              </a:rPr>
              <a:t> NA62,</a:t>
            </a:r>
            <a:r>
              <a:rPr lang="en-GB" altLang="ru-RU" dirty="0">
                <a:latin typeface="Symbol" pitchFamily="2" charset="2"/>
              </a:rPr>
              <a:t> </a:t>
            </a:r>
            <a:r>
              <a:rPr lang="en-GB" altLang="ru-RU" dirty="0">
                <a:latin typeface="Times New Roman" panose="02020603050405020304" pitchFamily="18" charset="0"/>
              </a:rPr>
              <a:t>D. </a:t>
            </a:r>
            <a:r>
              <a:rPr lang="en-GB" altLang="ru-RU" dirty="0" err="1">
                <a:latin typeface="Times New Roman" panose="02020603050405020304" pitchFamily="18" charset="0"/>
              </a:rPr>
              <a:t>Madigozhin</a:t>
            </a:r>
            <a:r>
              <a:rPr lang="en-GB" altLang="ru-RU" dirty="0">
                <a:latin typeface="Times New Roman" panose="02020603050405020304" pitchFamily="18" charset="0"/>
              </a:rPr>
              <a:t>.</a:t>
            </a:r>
          </a:p>
          <a:p>
            <a:pPr marL="1422853" indent="177658" eaLnBrk="1" hangingPunct="1">
              <a:lnSpc>
                <a:spcPct val="80000"/>
              </a:lnSpc>
              <a:buClr>
                <a:srgbClr val="000000"/>
              </a:buClr>
              <a:buSzPct val="45000"/>
              <a:defRPr/>
            </a:pPr>
            <a:endParaRPr lang="en-GB" altLang="ru-RU" dirty="0">
              <a:latin typeface="Symbol" pitchFamily="2" charset="2"/>
            </a:endParaRPr>
          </a:p>
          <a:p>
            <a:pPr algn="ctr" eaLnBrk="1" hangingPunct="1">
              <a:lnSpc>
                <a:spcPct val="80000"/>
              </a:lnSpc>
              <a:buClr>
                <a:srgbClr val="000000"/>
              </a:buClr>
              <a:buSzPct val="45000"/>
              <a:buFont typeface="Wingdings" pitchFamily="2" charset="2"/>
              <a:buNone/>
              <a:defRPr/>
            </a:pPr>
            <a:r>
              <a:rPr lang="en-US" altLang="ru-RU" dirty="0"/>
              <a:t>Data taking NA62 runs: 2021, 2022</a:t>
            </a:r>
          </a:p>
          <a:p>
            <a:pPr algn="ctr" eaLnBrk="1" hangingPunct="1">
              <a:lnSpc>
                <a:spcPct val="80000"/>
              </a:lnSpc>
              <a:buClr>
                <a:srgbClr val="000000"/>
              </a:buClr>
              <a:buSzPct val="45000"/>
              <a:buFont typeface="Wingdings" pitchFamily="2" charset="2"/>
              <a:buNone/>
              <a:defRPr/>
            </a:pPr>
            <a:endParaRPr lang="en-US" altLang="ru-RU" dirty="0"/>
          </a:p>
          <a:p>
            <a:pPr marL="355317" indent="-177658" eaLnBrk="1" hangingPunct="1">
              <a:lnSpc>
                <a:spcPct val="80000"/>
              </a:lnSpc>
              <a:buClr>
                <a:srgbClr val="000000"/>
              </a:buClr>
              <a:buSzPct val="45000"/>
              <a:buFont typeface="Wingdings" pitchFamily="2" charset="2"/>
              <a:buChar char=""/>
              <a:defRPr/>
            </a:pPr>
            <a:r>
              <a:rPr lang="en-US" altLang="ru-RU" dirty="0"/>
              <a:t>NA62 Rare decays analyses coordinator: E. </a:t>
            </a:r>
            <a:r>
              <a:rPr lang="en-US" altLang="ru-RU" dirty="0" err="1"/>
              <a:t>Goudzovskiy</a:t>
            </a:r>
            <a:r>
              <a:rPr lang="en-US" altLang="ru-RU" dirty="0"/>
              <a:t>;</a:t>
            </a:r>
          </a:p>
          <a:p>
            <a:pPr marL="355317" indent="-177658" eaLnBrk="1" hangingPunct="1">
              <a:lnSpc>
                <a:spcPct val="80000"/>
              </a:lnSpc>
              <a:buClr>
                <a:srgbClr val="000000"/>
              </a:buClr>
              <a:buSzPct val="45000"/>
              <a:buFont typeface="Wingdings" pitchFamily="2" charset="2"/>
              <a:buChar char=""/>
              <a:defRPr/>
            </a:pPr>
            <a:r>
              <a:rPr lang="en-US" altLang="ru-RU" dirty="0"/>
              <a:t>NA62 Slow control coordinator: V. </a:t>
            </a:r>
            <a:r>
              <a:rPr lang="en-US" altLang="ru-RU" dirty="0" err="1"/>
              <a:t>Falaleev</a:t>
            </a:r>
            <a:r>
              <a:rPr lang="en-US" altLang="ru-RU" dirty="0"/>
              <a:t>;</a:t>
            </a:r>
          </a:p>
          <a:p>
            <a:pPr marL="355317" indent="-177658" eaLnBrk="1" hangingPunct="1">
              <a:lnSpc>
                <a:spcPct val="80000"/>
              </a:lnSpc>
              <a:buClr>
                <a:srgbClr val="000000"/>
              </a:buClr>
              <a:buSzPct val="45000"/>
              <a:buFont typeface="Wingdings" pitchFamily="2" charset="2"/>
              <a:buChar char=""/>
              <a:defRPr/>
            </a:pPr>
            <a:r>
              <a:rPr lang="en-US" altLang="ru-RU" dirty="0"/>
              <a:t>NA62 Spectrometer expert: S. </a:t>
            </a:r>
            <a:r>
              <a:rPr lang="en-US" altLang="ru-RU" dirty="0" err="1"/>
              <a:t>Shkarovskiy</a:t>
            </a:r>
            <a:endParaRPr lang="en-US" altLang="ru-RU" dirty="0"/>
          </a:p>
          <a:p>
            <a:pPr algn="ctr" eaLnBrk="1" hangingPunct="1">
              <a:lnSpc>
                <a:spcPct val="80000"/>
              </a:lnSpc>
              <a:buClr>
                <a:srgbClr val="000000"/>
              </a:buClr>
              <a:buSzPct val="45000"/>
              <a:buFont typeface="Wingdings" pitchFamily="2" charset="2"/>
              <a:buNone/>
              <a:defRPr/>
            </a:pPr>
            <a:endParaRPr lang="en-US" altLang="ru-RU" dirty="0"/>
          </a:p>
          <a:p>
            <a:pPr algn="ctr" eaLnBrk="1" hangingPunct="1">
              <a:lnSpc>
                <a:spcPct val="80000"/>
              </a:lnSpc>
              <a:buClr>
                <a:srgbClr val="000000"/>
              </a:buClr>
              <a:buSzPct val="45000"/>
              <a:buFont typeface="Wingdings" pitchFamily="2" charset="2"/>
              <a:buNone/>
              <a:defRPr/>
            </a:pPr>
            <a:endParaRPr lang="en-US" altLang="ru-RU" dirty="0"/>
          </a:p>
          <a:p>
            <a:pPr algn="ctr" eaLnBrk="1" hangingPunct="1">
              <a:lnSpc>
                <a:spcPct val="80000"/>
              </a:lnSpc>
              <a:buClr>
                <a:srgbClr val="000000"/>
              </a:buClr>
              <a:buSzPct val="45000"/>
              <a:buFont typeface="Wingdings" pitchFamily="2" charset="2"/>
              <a:buNone/>
              <a:defRPr/>
            </a:pPr>
            <a:r>
              <a:rPr lang="en-US" altLang="ru-RU" dirty="0"/>
              <a:t>After 2022, modernization of NA62 Spectrometer is possible, with improved granularity of the first straw chamber (smaller straw radius → less scattering and higher beam intensity).</a:t>
            </a:r>
          </a:p>
          <a:p>
            <a:pPr algn="ctr" eaLnBrk="1" hangingPunct="1">
              <a:lnSpc>
                <a:spcPct val="80000"/>
              </a:lnSpc>
              <a:buClr>
                <a:srgbClr val="000000"/>
              </a:buClr>
              <a:buSzPct val="45000"/>
              <a:buFont typeface="Wingdings" pitchFamily="2" charset="2"/>
              <a:buNone/>
              <a:defRPr/>
            </a:pPr>
            <a:endParaRPr lang="en-US" altLang="ru-RU" dirty="0"/>
          </a:p>
        </p:txBody>
      </p:sp>
      <p:sp>
        <p:nvSpPr>
          <p:cNvPr id="16386" name="Text Box 2">
            <a:extLst>
              <a:ext uri="{FF2B5EF4-FFF2-40B4-BE49-F238E27FC236}">
                <a16:creationId xmlns:a16="http://schemas.microsoft.com/office/drawing/2014/main" id="{CC65DF84-9016-A846-9EAC-970DACD18049}"/>
              </a:ext>
            </a:extLst>
          </p:cNvPr>
          <p:cNvSpPr txBox="1">
            <a:spLocks noChangeArrowheads="1"/>
          </p:cNvSpPr>
          <p:nvPr/>
        </p:nvSpPr>
        <p:spPr bwMode="auto">
          <a:xfrm>
            <a:off x="78456" y="191460"/>
            <a:ext cx="8987090" cy="1007683"/>
          </a:xfrm>
          <a:prstGeom prst="rect">
            <a:avLst/>
          </a:prstGeom>
          <a:noFill/>
          <a:ln w="36720" cap="flat">
            <a:solidFill>
              <a:srgbClr val="CC0066"/>
            </a:solidFill>
            <a:round/>
            <a:headEnd/>
            <a:tailEnd/>
          </a:ln>
          <a:effectLst/>
        </p:spPr>
        <p:txBody>
          <a:bodyPr lIns="107915" tIns="62950" rIns="107915" bIns="62950"/>
          <a:lstStyle>
            <a:lvl1pPr marL="215900" indent="-2159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defTabSz="457200" fontAlgn="base">
              <a:lnSpc>
                <a:spcPct val="80000"/>
              </a:lnSpc>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defTabSz="457200" fontAlgn="base">
              <a:lnSpc>
                <a:spcPct val="80000"/>
              </a:lnSpc>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defTabSz="457200" fontAlgn="base">
              <a:lnSpc>
                <a:spcPct val="80000"/>
              </a:lnSpc>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defTabSz="457200" fontAlgn="base">
              <a:lnSpc>
                <a:spcPct val="80000"/>
              </a:lnSpc>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algn="ctr" eaLnBrk="1" hangingPunct="1">
              <a:lnSpc>
                <a:spcPct val="80000"/>
              </a:lnSpc>
              <a:buClr>
                <a:srgbClr val="000000"/>
              </a:buClr>
              <a:buSzPct val="100000"/>
              <a:buFont typeface="Times New Roman" panose="02020603050405020304" pitchFamily="18" charset="0"/>
              <a:buNone/>
              <a:defRPr/>
            </a:pPr>
            <a:endParaRPr lang="en-US" altLang="ru-RU" sz="1599" dirty="0"/>
          </a:p>
          <a:p>
            <a:pPr algn="ctr" eaLnBrk="1" hangingPunct="1">
              <a:lnSpc>
                <a:spcPct val="80000"/>
              </a:lnSpc>
              <a:buClr>
                <a:srgbClr val="000000"/>
              </a:buClr>
              <a:buSzPct val="100000"/>
              <a:buFont typeface="Times New Roman" panose="02020603050405020304" pitchFamily="18" charset="0"/>
              <a:buNone/>
              <a:defRPr/>
            </a:pPr>
            <a:r>
              <a:rPr lang="en-US" altLang="ru-RU" sz="1599" dirty="0"/>
              <a:t>JINR first prize 2017 (science and methodic) for NA62 Spectrometer.</a:t>
            </a:r>
          </a:p>
          <a:p>
            <a:pPr eaLnBrk="1" hangingPunct="1">
              <a:lnSpc>
                <a:spcPct val="80000"/>
              </a:lnSpc>
              <a:buClr>
                <a:srgbClr val="000000"/>
              </a:buClr>
              <a:buSzPct val="100000"/>
              <a:buFont typeface="Times New Roman" charset="0"/>
              <a:buNone/>
              <a:defRPr/>
            </a:pPr>
            <a:endParaRPr lang="en-US" altLang="ru-RU" sz="1599" dirty="0"/>
          </a:p>
          <a:p>
            <a:pPr marL="0" indent="0" algn="ctr" eaLnBrk="1" hangingPunct="1">
              <a:lnSpc>
                <a:spcPct val="80000"/>
              </a:lnSpc>
              <a:buClr>
                <a:srgbClr val="000000"/>
              </a:buClr>
              <a:buSzPct val="45000"/>
              <a:defRPr/>
            </a:pPr>
            <a:r>
              <a:rPr lang="en-US" altLang="ru-RU" sz="1599" dirty="0"/>
              <a:t>JINR second prize 2019 (experimental) for rare decay investigations</a:t>
            </a:r>
          </a:p>
        </p:txBody>
      </p:sp>
    </p:spTree>
    <p:extLst>
      <p:ext uri="{BB962C8B-B14F-4D97-AF65-F5344CB8AC3E}">
        <p14:creationId xmlns:p14="http://schemas.microsoft.com/office/powerpoint/2010/main" val="1969875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60768" y="1443706"/>
            <a:ext cx="2621666" cy="573528"/>
          </a:xfrm>
          <a:prstGeom prst="rect">
            <a:avLst/>
          </a:prstGeom>
        </p:spPr>
        <p:txBody>
          <a:bodyPr/>
          <a:lstStyle/>
          <a:p>
            <a:pPr algn="ctr" defTabSz="685800">
              <a:defRPr/>
            </a:pPr>
            <a:r>
              <a:rPr lang="en-US" sz="2100" b="1" dirty="0">
                <a:ln w="6350">
                  <a:noFill/>
                </a:ln>
                <a:solidFill>
                  <a:schemeClr val="accent5"/>
                </a:solidFill>
                <a:effectLst>
                  <a:outerShdw blurRad="114300" dist="101600" dir="2700000" algn="tl" rotWithShape="0">
                    <a:srgbClr val="000000">
                      <a:alpha val="40000"/>
                    </a:srgbClr>
                  </a:outerShdw>
                </a:effectLst>
                <a:latin typeface="+mj-lt"/>
                <a:ea typeface="+mj-ea"/>
                <a:cs typeface="+mj-cs"/>
              </a:rPr>
              <a:t>JINR contribution</a:t>
            </a:r>
            <a:r>
              <a:rPr lang="ru-RU" sz="2100" b="1" dirty="0">
                <a:ln w="6350">
                  <a:noFill/>
                </a:ln>
                <a:solidFill>
                  <a:schemeClr val="accent5"/>
                </a:solidFill>
                <a:effectLst>
                  <a:outerShdw blurRad="114300" dist="101600" dir="2700000" algn="tl" rotWithShape="0">
                    <a:srgbClr val="000000">
                      <a:alpha val="40000"/>
                    </a:srgbClr>
                  </a:outerShdw>
                </a:effectLst>
                <a:latin typeface="+mj-lt"/>
                <a:ea typeface="+mj-ea"/>
                <a:cs typeface="+mj-cs"/>
              </a:rPr>
              <a:t>  </a:t>
            </a:r>
            <a:endParaRPr lang="en-US" sz="2100" b="1" dirty="0">
              <a:ln w="6350">
                <a:noFill/>
              </a:ln>
              <a:solidFill>
                <a:schemeClr val="accent5"/>
              </a:solidFill>
              <a:effectLst>
                <a:outerShdw blurRad="114300" dist="101600" dir="2700000" algn="tl" rotWithShape="0">
                  <a:srgbClr val="000000">
                    <a:alpha val="40000"/>
                  </a:srgbClr>
                </a:outerShdw>
              </a:effectLst>
              <a:latin typeface="+mj-lt"/>
              <a:ea typeface="+mj-ea"/>
              <a:cs typeface="+mj-cs"/>
            </a:endParaRPr>
          </a:p>
        </p:txBody>
      </p:sp>
      <p:sp>
        <p:nvSpPr>
          <p:cNvPr id="3" name="TextBox 2"/>
          <p:cNvSpPr txBox="1"/>
          <p:nvPr/>
        </p:nvSpPr>
        <p:spPr>
          <a:xfrm>
            <a:off x="172398" y="1813309"/>
            <a:ext cx="4399603" cy="6740307"/>
          </a:xfrm>
          <a:prstGeom prst="rect">
            <a:avLst/>
          </a:prstGeom>
          <a:noFill/>
        </p:spPr>
        <p:txBody>
          <a:bodyPr wrap="square" rtlCol="0">
            <a:spAutoFit/>
          </a:bodyPr>
          <a:lstStyle/>
          <a:p>
            <a:pPr>
              <a:buFont typeface="Arial" pitchFamily="34" charset="0"/>
              <a:buChar char="•"/>
            </a:pPr>
            <a:r>
              <a:rPr lang="en-US" b="1" dirty="0"/>
              <a:t>CRV</a:t>
            </a:r>
          </a:p>
          <a:p>
            <a:pPr lvl="1" algn="just">
              <a:buFont typeface="Arial" pitchFamily="34" charset="0"/>
              <a:buChar char="•"/>
            </a:pPr>
            <a:r>
              <a:rPr lang="en-US" dirty="0"/>
              <a:t> </a:t>
            </a:r>
            <a:r>
              <a:rPr lang="en-US" u="sng" dirty="0" err="1"/>
              <a:t>RnD</a:t>
            </a:r>
            <a:r>
              <a:rPr lang="en-US" u="sng" dirty="0"/>
              <a:t> to increase light collection from long </a:t>
            </a:r>
            <a:r>
              <a:rPr lang="en-US" u="sng" dirty="0" err="1"/>
              <a:t>scintillator</a:t>
            </a:r>
            <a:r>
              <a:rPr lang="en-US" u="sng" dirty="0"/>
              <a:t> counters with fibers inside them (simulation, rad. sources and cosmic tests,  rad. hardness tests), </a:t>
            </a:r>
            <a:r>
              <a:rPr lang="en-US" dirty="0"/>
              <a:t>tests of the different type counters on the 120 GeV proton beam</a:t>
            </a:r>
          </a:p>
          <a:p>
            <a:pPr lvl="1">
              <a:buFont typeface="Arial" pitchFamily="34" charset="0"/>
              <a:buChar char="•"/>
            </a:pPr>
            <a:r>
              <a:rPr lang="en-US" dirty="0"/>
              <a:t> </a:t>
            </a:r>
            <a:r>
              <a:rPr lang="en-US" u="sng" dirty="0"/>
              <a:t>creation of the test stand for QA of the assembled CRV modules</a:t>
            </a:r>
          </a:p>
          <a:p>
            <a:pPr>
              <a:buFont typeface="Arial" pitchFamily="34" charset="0"/>
              <a:buChar char="•"/>
            </a:pPr>
            <a:endParaRPr lang="en-US" b="1" dirty="0"/>
          </a:p>
          <a:p>
            <a:pPr>
              <a:buFont typeface="Arial" pitchFamily="34" charset="0"/>
              <a:buChar char="•"/>
            </a:pPr>
            <a:r>
              <a:rPr lang="en-US" b="1" dirty="0"/>
              <a:t>Calorimeter</a:t>
            </a:r>
          </a:p>
          <a:p>
            <a:pPr lvl="1">
              <a:buFont typeface="Arial" pitchFamily="34" charset="0"/>
              <a:buChar char="•"/>
            </a:pPr>
            <a:r>
              <a:rPr lang="en-US" dirty="0"/>
              <a:t> </a:t>
            </a:r>
            <a:r>
              <a:rPr lang="en-US" u="sng" dirty="0"/>
              <a:t>tests of the LYSO and </a:t>
            </a:r>
            <a:r>
              <a:rPr lang="en-US" u="sng" dirty="0" err="1"/>
              <a:t>CsI</a:t>
            </a:r>
            <a:r>
              <a:rPr lang="en-US" u="sng" dirty="0"/>
              <a:t> Kharkov made crystals on the radiation sources and electron beams ( </a:t>
            </a:r>
            <a:r>
              <a:rPr lang="en-US" u="sng" dirty="0" err="1"/>
              <a:t>Frascati</a:t>
            </a:r>
            <a:r>
              <a:rPr lang="en-US" u="sng" dirty="0"/>
              <a:t>, Erevan)</a:t>
            </a:r>
          </a:p>
          <a:p>
            <a:pPr lvl="1">
              <a:buFont typeface="Arial" pitchFamily="34" charset="0"/>
              <a:buChar char="•"/>
            </a:pPr>
            <a:r>
              <a:rPr lang="en-US" dirty="0"/>
              <a:t> </a:t>
            </a:r>
            <a:r>
              <a:rPr lang="en-US" u="sng" dirty="0"/>
              <a:t>participation in development and testing of the front end electronics</a:t>
            </a:r>
          </a:p>
          <a:p>
            <a:pPr lvl="1">
              <a:buFont typeface="Arial" pitchFamily="34" charset="0"/>
              <a:buChar char="•"/>
            </a:pPr>
            <a:endParaRPr lang="en-US" dirty="0"/>
          </a:p>
          <a:p>
            <a:pPr>
              <a:buFont typeface="Arial" pitchFamily="34" charset="0"/>
              <a:buChar char="•"/>
            </a:pPr>
            <a:r>
              <a:rPr lang="en-US" b="1" dirty="0"/>
              <a:t>Mu2e-II </a:t>
            </a:r>
            <a:r>
              <a:rPr lang="en-US" b="1" dirty="0" err="1"/>
              <a:t>RnD</a:t>
            </a:r>
            <a:endParaRPr lang="en-US" b="1" dirty="0"/>
          </a:p>
          <a:p>
            <a:pPr lvl="1" algn="just">
              <a:buFont typeface="Arial" pitchFamily="34" charset="0"/>
              <a:buChar char="•"/>
            </a:pPr>
            <a:r>
              <a:rPr lang="en-US" b="1" dirty="0"/>
              <a:t> </a:t>
            </a:r>
            <a:r>
              <a:rPr lang="en-US" u="sng" dirty="0" err="1"/>
              <a:t>RnD</a:t>
            </a:r>
            <a:r>
              <a:rPr lang="en-US" u="sng" dirty="0"/>
              <a:t> with “solar blind” </a:t>
            </a:r>
            <a:r>
              <a:rPr lang="en-US" u="sng" dirty="0" err="1"/>
              <a:t>photodetectors</a:t>
            </a:r>
            <a:r>
              <a:rPr lang="en-US" u="sng" dirty="0"/>
              <a:t> for BaF2 crystals to suppress slow scintillation component ( 320 nm max ) using multilayer filters and PMT with </a:t>
            </a:r>
            <a:r>
              <a:rPr lang="en-US" u="sng" dirty="0" err="1"/>
              <a:t>AlGaN</a:t>
            </a:r>
            <a:r>
              <a:rPr lang="en-US" u="sng" dirty="0"/>
              <a:t>-based photocathode connected to MCP.</a:t>
            </a:r>
            <a:endParaRPr lang="ru-RU" u="sng" dirty="0"/>
          </a:p>
        </p:txBody>
      </p:sp>
      <p:sp>
        <p:nvSpPr>
          <p:cNvPr id="4" name="Прямоугольник 3">
            <a:extLst>
              <a:ext uri="{FF2B5EF4-FFF2-40B4-BE49-F238E27FC236}">
                <a16:creationId xmlns:a16="http://schemas.microsoft.com/office/drawing/2014/main" id="{D3696DB1-699F-4FD7-8F77-7FBD0A205CE7}"/>
              </a:ext>
            </a:extLst>
          </p:cNvPr>
          <p:cNvSpPr/>
          <p:nvPr/>
        </p:nvSpPr>
        <p:spPr>
          <a:xfrm>
            <a:off x="172397" y="1005125"/>
            <a:ext cx="3594254" cy="461665"/>
          </a:xfrm>
          <a:prstGeom prst="rect">
            <a:avLst/>
          </a:prstGeom>
        </p:spPr>
        <p:txBody>
          <a:bodyPr wrap="none">
            <a:spAutoFit/>
          </a:bodyPr>
          <a:lstStyle/>
          <a:p>
            <a:r>
              <a:rPr lang="en-US" sz="2400" b="1" i="1" u="sng" dirty="0">
                <a:solidFill>
                  <a:srgbClr val="FF0000"/>
                </a:solidFill>
              </a:rPr>
              <a:t>High Energy Physics: Mu2e</a:t>
            </a:r>
          </a:p>
        </p:txBody>
      </p:sp>
      <p:pic>
        <p:nvPicPr>
          <p:cNvPr id="5" name="Рисунок 4">
            <a:extLst>
              <a:ext uri="{FF2B5EF4-FFF2-40B4-BE49-F238E27FC236}">
                <a16:creationId xmlns:a16="http://schemas.microsoft.com/office/drawing/2014/main" id="{C6EE13C4-9D1A-4606-96E5-516FB88AF55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77646" y="1041893"/>
            <a:ext cx="1836204" cy="1377153"/>
          </a:xfrm>
          <a:prstGeom prst="rect">
            <a:avLst/>
          </a:prstGeom>
        </p:spPr>
      </p:pic>
      <p:pic>
        <p:nvPicPr>
          <p:cNvPr id="6" name="Picture 4" descr="https://lh3.googleusercontent.com/lugEbHQpPhg6caxhFUUhBlDhygRd_gHFAeZXlglFr9eoeKB2ABccbBpGYsTYcn6SQ9fyLapOp3XxGPLGAwZCKhVJj36oc4w5cF1TWI12ePbnMU6BZpjunUVz5hkzZrjKFnLixQWQLbRG1qMeMA">
            <a:extLst>
              <a:ext uri="{FF2B5EF4-FFF2-40B4-BE49-F238E27FC236}">
                <a16:creationId xmlns:a16="http://schemas.microsoft.com/office/drawing/2014/main" id="{CD103162-C224-44B3-A96E-CB758A1D8D2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67747" y="2017234"/>
            <a:ext cx="1944216" cy="121168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8">
            <a:extLst>
              <a:ext uri="{FF2B5EF4-FFF2-40B4-BE49-F238E27FC236}">
                <a16:creationId xmlns:a16="http://schemas.microsoft.com/office/drawing/2014/main" id="{1142F91B-35B8-4831-A33C-6E47242A5D5D}"/>
              </a:ext>
            </a:extLst>
          </p:cNvPr>
          <p:cNvPicPr/>
          <p:nvPr/>
        </p:nvPicPr>
        <p:blipFill>
          <a:blip r:embed="rId5" cstate="print"/>
          <a:stretch>
            <a:fillRect/>
          </a:stretch>
        </p:blipFill>
        <p:spPr>
          <a:xfrm>
            <a:off x="4688806" y="3132531"/>
            <a:ext cx="2269694" cy="1585789"/>
          </a:xfrm>
          <a:prstGeom prst="rect">
            <a:avLst/>
          </a:prstGeom>
        </p:spPr>
      </p:pic>
      <p:pic>
        <p:nvPicPr>
          <p:cNvPr id="10" name="Рисунок 9">
            <a:extLst>
              <a:ext uri="{FF2B5EF4-FFF2-40B4-BE49-F238E27FC236}">
                <a16:creationId xmlns:a16="http://schemas.microsoft.com/office/drawing/2014/main" id="{78589103-5D69-48F7-9876-B5CCA22046F9}"/>
              </a:ext>
            </a:extLst>
          </p:cNvPr>
          <p:cNvPicPr>
            <a:picLocks noChangeAspect="1"/>
          </p:cNvPicPr>
          <p:nvPr/>
        </p:nvPicPr>
        <p:blipFill>
          <a:blip r:embed="rId6"/>
          <a:stretch>
            <a:fillRect/>
          </a:stretch>
        </p:blipFill>
        <p:spPr>
          <a:xfrm>
            <a:off x="4910284" y="4736356"/>
            <a:ext cx="3207131" cy="1264394"/>
          </a:xfrm>
          <a:prstGeom prst="rect">
            <a:avLst/>
          </a:prstGeom>
        </p:spPr>
      </p:pic>
    </p:spTree>
    <p:extLst>
      <p:ext uri="{BB962C8B-B14F-4D97-AF65-F5344CB8AC3E}">
        <p14:creationId xmlns:p14="http://schemas.microsoft.com/office/powerpoint/2010/main" val="38605975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a:extLst>
              <a:ext uri="{FF2B5EF4-FFF2-40B4-BE49-F238E27FC236}">
                <a16:creationId xmlns:a16="http://schemas.microsoft.com/office/drawing/2014/main" id="{9F1DA229-A668-D64A-AC33-70891FC6A31C}"/>
              </a:ext>
            </a:extLst>
          </p:cNvPr>
          <p:cNvSpPr/>
          <p:nvPr/>
        </p:nvSpPr>
        <p:spPr>
          <a:xfrm flipH="1">
            <a:off x="4762" y="9112"/>
            <a:ext cx="9129713" cy="540544"/>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spcAft>
                <a:spcPts val="0"/>
              </a:spcAft>
              <a:defRPr/>
            </a:pPr>
            <a:r>
              <a:rPr lang="en-US" b="1" dirty="0">
                <a:solidFill>
                  <a:schemeClr val="bg1"/>
                </a:solidFill>
              </a:rPr>
              <a:t>MICC INFRASTRUCTURE</a:t>
            </a:r>
            <a:endParaRPr lang="ru-RU" dirty="0">
              <a:ln w="0"/>
              <a:solidFill>
                <a:schemeClr val="bg1"/>
              </a:solidFill>
              <a:latin typeface="Times New Roman" panose="02020603050405020304" pitchFamily="18" charset="0"/>
              <a:cs typeface="Times New Roman" panose="02020603050405020304" pitchFamily="18" charset="0"/>
            </a:endParaRPr>
          </a:p>
        </p:txBody>
      </p:sp>
      <p:pic>
        <p:nvPicPr>
          <p:cNvPr id="5123" name="Рисунок 10">
            <a:extLst>
              <a:ext uri="{FF2B5EF4-FFF2-40B4-BE49-F238E27FC236}">
                <a16:creationId xmlns:a16="http://schemas.microsoft.com/office/drawing/2014/main" id="{FDDB6697-BB14-7C43-A696-29C8D70E48F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80798" y="-1761"/>
            <a:ext cx="787003"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Рисунок 6">
            <a:extLst>
              <a:ext uri="{FF2B5EF4-FFF2-40B4-BE49-F238E27FC236}">
                <a16:creationId xmlns:a16="http://schemas.microsoft.com/office/drawing/2014/main" id="{48B0BEF3-3088-394F-B3C2-49E85CF929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4179" b="3537"/>
          <a:stretch>
            <a:fillRect/>
          </a:stretch>
        </p:blipFill>
        <p:spPr bwMode="auto">
          <a:xfrm>
            <a:off x="130969" y="1687116"/>
            <a:ext cx="2512219" cy="292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Скругленный прямоугольник 7">
            <a:extLst>
              <a:ext uri="{FF2B5EF4-FFF2-40B4-BE49-F238E27FC236}">
                <a16:creationId xmlns:a16="http://schemas.microsoft.com/office/drawing/2014/main" id="{9CB14D7A-8F5E-0449-9FD7-A1DFF692AD8D}"/>
              </a:ext>
            </a:extLst>
          </p:cNvPr>
          <p:cNvSpPr/>
          <p:nvPr/>
        </p:nvSpPr>
        <p:spPr bwMode="auto">
          <a:xfrm>
            <a:off x="130969" y="4625112"/>
            <a:ext cx="2622947" cy="1267657"/>
          </a:xfrm>
          <a:prstGeom prst="roundRect">
            <a:avLst/>
          </a:pr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a:p>
        </p:txBody>
      </p:sp>
      <p:sp>
        <p:nvSpPr>
          <p:cNvPr id="16" name="Прямоугольник 16">
            <a:extLst>
              <a:ext uri="{FF2B5EF4-FFF2-40B4-BE49-F238E27FC236}">
                <a16:creationId xmlns:a16="http://schemas.microsoft.com/office/drawing/2014/main" id="{4F4E1F79-6A95-6E4C-BE27-244DDE8FF392}"/>
              </a:ext>
            </a:extLst>
          </p:cNvPr>
          <p:cNvSpPr>
            <a:spLocks noChangeArrowheads="1"/>
          </p:cNvSpPr>
          <p:nvPr/>
        </p:nvSpPr>
        <p:spPr bwMode="auto">
          <a:xfrm>
            <a:off x="2577934" y="925474"/>
            <a:ext cx="3529972" cy="2862322"/>
          </a:xfrm>
          <a:prstGeom prst="rect">
            <a:avLst/>
          </a:prstGeom>
          <a:noFill/>
          <a:ln>
            <a:noFill/>
            <a:headEnd/>
            <a:tailEnd/>
          </a:ln>
        </p:spPr>
        <p:style>
          <a:lnRef idx="2">
            <a:schemeClr val="accent6"/>
          </a:lnRef>
          <a:fillRef idx="1">
            <a:schemeClr val="lt1"/>
          </a:fillRef>
          <a:effectRef idx="0">
            <a:schemeClr val="accent6"/>
          </a:effectRef>
          <a:fontRef idx="minor">
            <a:schemeClr val="dk1"/>
          </a:fontRef>
        </p:style>
        <p:txBody>
          <a:bodyPr wrap="square">
            <a:spAutoFit/>
          </a:bodyPr>
          <a:lstStyle/>
          <a:p>
            <a:pPr algn="ctr">
              <a:spcAft>
                <a:spcPts val="0"/>
              </a:spcAft>
              <a:defRPr/>
            </a:pPr>
            <a:r>
              <a:rPr lang="en-US" b="1" dirty="0">
                <a:solidFill>
                  <a:srgbClr val="C00000"/>
                </a:solidFill>
              </a:rPr>
              <a:t>ENGINEERING </a:t>
            </a:r>
            <a:endParaRPr lang="ru-RU" dirty="0">
              <a:ln w="0"/>
              <a:solidFill>
                <a:srgbClr val="C00000"/>
              </a:solidFill>
              <a:latin typeface="Times New Roman" panose="02020603050405020304" pitchFamily="18" charset="0"/>
              <a:cs typeface="Times New Roman" panose="02020603050405020304" pitchFamily="18" charset="0"/>
            </a:endParaRPr>
          </a:p>
          <a:p>
            <a:pPr indent="-214313">
              <a:spcAft>
                <a:spcPts val="0"/>
              </a:spcAft>
              <a:buFont typeface="Wingdings" panose="05000000000000000000" pitchFamily="2" charset="2"/>
              <a:buChar char="ü"/>
              <a:defRPr/>
            </a:pPr>
            <a:r>
              <a:rPr lang="en-US" dirty="0">
                <a:ln w="0"/>
                <a:solidFill>
                  <a:srgbClr val="002060"/>
                </a:solidFill>
                <a:latin typeface="Times New Roman" panose="02020603050405020304" pitchFamily="18" charset="0"/>
                <a:cs typeface="Times New Roman" panose="02020603050405020304" pitchFamily="18" charset="0"/>
              </a:rPr>
              <a:t>Power supply expansion</a:t>
            </a:r>
            <a:endParaRPr lang="ru-RU" dirty="0">
              <a:ln w="0"/>
              <a:solidFill>
                <a:srgbClr val="002060"/>
              </a:solidFill>
              <a:latin typeface="Times New Roman" panose="02020603050405020304" pitchFamily="18" charset="0"/>
              <a:cs typeface="Times New Roman" panose="02020603050405020304" pitchFamily="18" charset="0"/>
            </a:endParaRPr>
          </a:p>
          <a:p>
            <a:pPr indent="-214313">
              <a:spcAft>
                <a:spcPts val="0"/>
              </a:spcAft>
              <a:buFont typeface="Wingdings" panose="05000000000000000000" pitchFamily="2" charset="2"/>
              <a:buChar char="ü"/>
              <a:defRPr/>
            </a:pPr>
            <a:r>
              <a:rPr lang="en-US" altLang="ru-RU" dirty="0">
                <a:ln w="0"/>
                <a:solidFill>
                  <a:srgbClr val="002060"/>
                </a:solidFill>
                <a:latin typeface="Times New Roman" panose="02020603050405020304" pitchFamily="18" charset="0"/>
                <a:cs typeface="Times New Roman" panose="02020603050405020304" pitchFamily="18" charset="0"/>
              </a:rPr>
              <a:t>Cooling system for the Tier1 complex</a:t>
            </a:r>
            <a:endParaRPr lang="ru-RU" altLang="ru-RU" dirty="0">
              <a:ln w="0"/>
              <a:solidFill>
                <a:srgbClr val="002060"/>
              </a:solidFill>
              <a:latin typeface="Times New Roman" panose="02020603050405020304" pitchFamily="18" charset="0"/>
              <a:cs typeface="Times New Roman" panose="02020603050405020304" pitchFamily="18" charset="0"/>
            </a:endParaRPr>
          </a:p>
          <a:p>
            <a:pPr indent="-214313">
              <a:spcAft>
                <a:spcPts val="0"/>
              </a:spcAft>
              <a:buFont typeface="Wingdings" panose="05000000000000000000" pitchFamily="2" charset="2"/>
              <a:buChar char="ü"/>
              <a:defRPr/>
            </a:pPr>
            <a:r>
              <a:rPr lang="en-US" altLang="ru-RU" dirty="0">
                <a:ln w="0"/>
                <a:solidFill>
                  <a:srgbClr val="002060"/>
                </a:solidFill>
                <a:latin typeface="Times New Roman" panose="02020603050405020304" pitchFamily="18" charset="0"/>
                <a:cs typeface="Times New Roman" panose="02020603050405020304" pitchFamily="18" charset="0"/>
              </a:rPr>
              <a:t>New 100% “hot water” cooling system </a:t>
            </a:r>
            <a:r>
              <a:rPr lang="ru-RU" altLang="ru-RU" dirty="0">
                <a:ln w="0"/>
                <a:solidFill>
                  <a:srgbClr val="002060"/>
                </a:solidFill>
                <a:latin typeface="Times New Roman" panose="02020603050405020304" pitchFamily="18" charset="0"/>
                <a:cs typeface="Times New Roman" panose="02020603050405020304" pitchFamily="18" charset="0"/>
              </a:rPr>
              <a:t> </a:t>
            </a:r>
            <a:r>
              <a:rPr lang="en-US" altLang="ru-RU" dirty="0">
                <a:ln w="0"/>
                <a:solidFill>
                  <a:srgbClr val="002060"/>
                </a:solidFill>
                <a:latin typeface="Times New Roman" panose="02020603050405020304" pitchFamily="18" charset="0"/>
                <a:cs typeface="Times New Roman" panose="02020603050405020304" pitchFamily="18" charset="0"/>
              </a:rPr>
              <a:t>of the</a:t>
            </a:r>
            <a:r>
              <a:rPr lang="ru-RU" altLang="ru-RU" dirty="0">
                <a:ln w="0"/>
                <a:solidFill>
                  <a:srgbClr val="002060"/>
                </a:solidFill>
                <a:latin typeface="Times New Roman" panose="02020603050405020304" pitchFamily="18" charset="0"/>
                <a:cs typeface="Times New Roman" panose="02020603050405020304" pitchFamily="18" charset="0"/>
              </a:rPr>
              <a:t> </a:t>
            </a:r>
            <a:r>
              <a:rPr lang="en-US" altLang="ru-RU" dirty="0">
                <a:ln w="0"/>
                <a:solidFill>
                  <a:srgbClr val="002060"/>
                </a:solidFill>
                <a:latin typeface="Times New Roman" panose="02020603050405020304" pitchFamily="18" charset="0"/>
                <a:cs typeface="Times New Roman" panose="02020603050405020304" pitchFamily="18" charset="0"/>
              </a:rPr>
              <a:t>“</a:t>
            </a:r>
            <a:r>
              <a:rPr lang="en-US" altLang="ru-RU" dirty="0" err="1">
                <a:ln w="0"/>
                <a:solidFill>
                  <a:srgbClr val="002060"/>
                </a:solidFill>
                <a:latin typeface="Times New Roman" panose="02020603050405020304" pitchFamily="18" charset="0"/>
                <a:cs typeface="Times New Roman" panose="02020603050405020304" pitchFamily="18" charset="0"/>
              </a:rPr>
              <a:t>Govorun</a:t>
            </a:r>
            <a:r>
              <a:rPr lang="en-US" altLang="ru-RU" dirty="0">
                <a:ln w="0"/>
                <a:solidFill>
                  <a:srgbClr val="002060"/>
                </a:solidFill>
                <a:latin typeface="Times New Roman" panose="02020603050405020304" pitchFamily="18" charset="0"/>
                <a:cs typeface="Times New Roman" panose="02020603050405020304" pitchFamily="18" charset="0"/>
              </a:rPr>
              <a:t>” supercomputer</a:t>
            </a:r>
            <a:endParaRPr lang="ru-RU" altLang="ru-RU" dirty="0">
              <a:ln w="0"/>
              <a:solidFill>
                <a:srgbClr val="002060"/>
              </a:solidFill>
              <a:latin typeface="Times New Roman" panose="02020603050405020304" pitchFamily="18" charset="0"/>
              <a:cs typeface="Times New Roman" panose="02020603050405020304" pitchFamily="18" charset="0"/>
            </a:endParaRPr>
          </a:p>
          <a:p>
            <a:pPr indent="-214313">
              <a:spcAft>
                <a:spcPts val="0"/>
              </a:spcAft>
              <a:buFont typeface="Wingdings" panose="05000000000000000000" pitchFamily="2" charset="2"/>
              <a:buChar char="ü"/>
              <a:defRPr/>
            </a:pPr>
            <a:r>
              <a:rPr lang="en-US" altLang="ru-RU" dirty="0">
                <a:ln w="0"/>
                <a:solidFill>
                  <a:srgbClr val="002060"/>
                </a:solidFill>
                <a:latin typeface="Times New Roman" panose="02020603050405020304" pitchFamily="18" charset="0"/>
                <a:cs typeface="Times New Roman" panose="02020603050405020304" pitchFamily="18" charset="0"/>
              </a:rPr>
              <a:t>Guaranteed power supply using two diesel generators and uninterruptible power supplies </a:t>
            </a:r>
            <a:endParaRPr lang="en-GB" altLang="ru-RU" dirty="0">
              <a:ln w="0"/>
              <a:solidFill>
                <a:srgbClr val="002060"/>
              </a:solidFill>
              <a:latin typeface="Times New Roman" panose="02020603050405020304" pitchFamily="18" charset="0"/>
              <a:cs typeface="Times New Roman" panose="02020603050405020304" pitchFamily="18" charset="0"/>
            </a:endParaRPr>
          </a:p>
        </p:txBody>
      </p:sp>
      <p:pic>
        <p:nvPicPr>
          <p:cNvPr id="5127" name="Рисунок 19">
            <a:extLst>
              <a:ext uri="{FF2B5EF4-FFF2-40B4-BE49-F238E27FC236}">
                <a16:creationId xmlns:a16="http://schemas.microsoft.com/office/drawing/2014/main" id="{CEF5FD83-A73A-F942-A03D-B1B07A4BBFFF}"/>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892029" y="3798767"/>
            <a:ext cx="3111103"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 name="Группа 20">
            <a:extLst>
              <a:ext uri="{FF2B5EF4-FFF2-40B4-BE49-F238E27FC236}">
                <a16:creationId xmlns:a16="http://schemas.microsoft.com/office/drawing/2014/main" id="{A17748AA-24F4-EC46-B950-4C79B56CAB45}"/>
              </a:ext>
            </a:extLst>
          </p:cNvPr>
          <p:cNvGrpSpPr/>
          <p:nvPr/>
        </p:nvGrpSpPr>
        <p:grpSpPr>
          <a:xfrm>
            <a:off x="6131598" y="1447896"/>
            <a:ext cx="2936202" cy="2479196"/>
            <a:chOff x="1000418" y="1277627"/>
            <a:chExt cx="5156389" cy="5451861"/>
          </a:xfrm>
          <a:effectLst>
            <a:outerShdw blurRad="50800" dist="38100" dir="8100000" algn="tr" rotWithShape="0">
              <a:prstClr val="black">
                <a:alpha val="40000"/>
              </a:prstClr>
            </a:outerShdw>
          </a:effectLst>
        </p:grpSpPr>
        <p:sp>
          <p:nvSpPr>
            <p:cNvPr id="22" name="Шестиугольник 21">
              <a:extLst>
                <a:ext uri="{FF2B5EF4-FFF2-40B4-BE49-F238E27FC236}">
                  <a16:creationId xmlns:a16="http://schemas.microsoft.com/office/drawing/2014/main" id="{A9A0A066-385D-D141-A30F-808BC974C4F4}"/>
                </a:ext>
              </a:extLst>
            </p:cNvPr>
            <p:cNvSpPr/>
            <p:nvPr/>
          </p:nvSpPr>
          <p:spPr>
            <a:xfrm>
              <a:off x="1141300" y="3045216"/>
              <a:ext cx="1844271" cy="1536165"/>
            </a:xfrm>
            <a:prstGeom prst="hexagon">
              <a:avLst>
                <a:gd name="adj" fmla="val 25000"/>
                <a:gd name="vf" fmla="val 115470"/>
              </a:avLst>
            </a:prstGeom>
            <a:blipFill>
              <a:blip r:embed="rId6"/>
              <a:srcRect/>
              <a:stretch>
                <a:fillRect l="-2000" r="-2000"/>
              </a:stretch>
            </a:blipFill>
            <a:effectLst>
              <a:glow rad="228600">
                <a:schemeClr val="accent5">
                  <a:satMod val="175000"/>
                  <a:alpha val="40000"/>
                </a:schemeClr>
              </a:glow>
              <a:innerShdw blurRad="114300">
                <a:prstClr val="black"/>
              </a:innerShdw>
            </a:effectLst>
            <a:scene3d>
              <a:camera prst="orthographicFront"/>
              <a:lightRig rig="threePt" dir="t"/>
            </a:scene3d>
            <a:sp3d>
              <a:bevelT w="165100" prst="coolSlant"/>
            </a:sp3d>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23" name="Шестиугольник 22">
              <a:extLst>
                <a:ext uri="{FF2B5EF4-FFF2-40B4-BE49-F238E27FC236}">
                  <a16:creationId xmlns:a16="http://schemas.microsoft.com/office/drawing/2014/main" id="{C9EEA427-57D3-8446-A588-E1AC0A62D43D}"/>
                </a:ext>
              </a:extLst>
            </p:cNvPr>
            <p:cNvSpPr/>
            <p:nvPr/>
          </p:nvSpPr>
          <p:spPr>
            <a:xfrm>
              <a:off x="2686895" y="3945318"/>
              <a:ext cx="1859590" cy="1543746"/>
            </a:xfrm>
            <a:prstGeom prst="hexagon">
              <a:avLst>
                <a:gd name="adj" fmla="val 25000"/>
                <a:gd name="vf" fmla="val 115470"/>
              </a:avLst>
            </a:prstGeom>
            <a:blipFill>
              <a:blip r:embed="rId7"/>
              <a:srcRect/>
              <a:stretch>
                <a:fillRect l="-28000" r="-28000"/>
              </a:stretch>
            </a:blipFill>
            <a:effectLst>
              <a:glow rad="228600">
                <a:schemeClr val="accent5">
                  <a:satMod val="175000"/>
                  <a:alpha val="40000"/>
                </a:schemeClr>
              </a:glow>
              <a:innerShdw blurRad="114300">
                <a:prstClr val="black"/>
              </a:innerShdw>
            </a:effectLst>
            <a:scene3d>
              <a:camera prst="orthographicFront"/>
              <a:lightRig rig="threePt" dir="t"/>
            </a:scene3d>
            <a:sp3d>
              <a:bevelT w="165100" prst="coolSlant"/>
            </a:sp3d>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24" name="Шестиугольник 23">
              <a:extLst>
                <a:ext uri="{FF2B5EF4-FFF2-40B4-BE49-F238E27FC236}">
                  <a16:creationId xmlns:a16="http://schemas.microsoft.com/office/drawing/2014/main" id="{8D7EADAF-F96E-8845-AED7-900C07EFC32D}"/>
                </a:ext>
              </a:extLst>
            </p:cNvPr>
            <p:cNvSpPr/>
            <p:nvPr/>
          </p:nvSpPr>
          <p:spPr>
            <a:xfrm>
              <a:off x="4280173" y="4801718"/>
              <a:ext cx="1844271" cy="1517421"/>
            </a:xfrm>
            <a:prstGeom prst="hexagon">
              <a:avLst>
                <a:gd name="adj" fmla="val 25000"/>
                <a:gd name="vf" fmla="val 115470"/>
              </a:avLst>
            </a:prstGeom>
            <a:blipFill>
              <a:blip r:embed="rId8"/>
              <a:srcRect/>
              <a:stretch>
                <a:fillRect l="-37000" r="-37000"/>
              </a:stretch>
            </a:blipFill>
            <a:effectLst>
              <a:glow rad="228600">
                <a:schemeClr val="accent5">
                  <a:satMod val="175000"/>
                  <a:alpha val="40000"/>
                </a:schemeClr>
              </a:glow>
              <a:innerShdw blurRad="114300">
                <a:prstClr val="black"/>
              </a:innerShdw>
            </a:effectLst>
            <a:scene3d>
              <a:camera prst="orthographicFront"/>
              <a:lightRig rig="threePt" dir="t"/>
            </a:scene3d>
            <a:sp3d>
              <a:bevelT w="165100" prst="coolSlant"/>
            </a:sp3d>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25" name="Шестиугольник 24">
              <a:extLst>
                <a:ext uri="{FF2B5EF4-FFF2-40B4-BE49-F238E27FC236}">
                  <a16:creationId xmlns:a16="http://schemas.microsoft.com/office/drawing/2014/main" id="{DE13B62F-A629-F548-9D84-685A0189D86E}"/>
                </a:ext>
              </a:extLst>
            </p:cNvPr>
            <p:cNvSpPr/>
            <p:nvPr/>
          </p:nvSpPr>
          <p:spPr>
            <a:xfrm rot="10800000">
              <a:off x="2632286" y="5631791"/>
              <a:ext cx="1914199" cy="1097697"/>
            </a:xfrm>
            <a:prstGeom prst="flowChartManualOperation">
              <a:avLst/>
            </a:prstGeom>
            <a:blipFill>
              <a:blip r:embed="rId9"/>
              <a:srcRect/>
              <a:stretch>
                <a:fillRect l="-72000" r="-72000"/>
              </a:stretch>
            </a:blipFill>
            <a:effectLst>
              <a:glow rad="228600">
                <a:schemeClr val="accent5">
                  <a:satMod val="175000"/>
                  <a:alpha val="40000"/>
                </a:schemeClr>
              </a:glow>
              <a:innerShdw blurRad="114300">
                <a:prstClr val="black"/>
              </a:innerShdw>
            </a:effectLst>
            <a:scene3d>
              <a:camera prst="orthographicFront"/>
              <a:lightRig rig="threePt" dir="t"/>
            </a:scene3d>
            <a:sp3d>
              <a:bevelT w="165100" prst="coolSlant"/>
            </a:sp3d>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26" name="Шестиугольник 25">
              <a:extLst>
                <a:ext uri="{FF2B5EF4-FFF2-40B4-BE49-F238E27FC236}">
                  <a16:creationId xmlns:a16="http://schemas.microsoft.com/office/drawing/2014/main" id="{1855BFBB-AE6B-3F4A-BBCF-F23F8E389807}"/>
                </a:ext>
              </a:extLst>
            </p:cNvPr>
            <p:cNvSpPr/>
            <p:nvPr/>
          </p:nvSpPr>
          <p:spPr>
            <a:xfrm>
              <a:off x="1108936" y="4741485"/>
              <a:ext cx="1860709" cy="1545392"/>
            </a:xfrm>
            <a:prstGeom prst="hexagon">
              <a:avLst>
                <a:gd name="adj" fmla="val 25000"/>
                <a:gd name="vf" fmla="val 115470"/>
              </a:avLst>
            </a:prstGeom>
            <a:blipFill>
              <a:blip r:embed="rId10"/>
              <a:srcRect/>
              <a:stretch>
                <a:fillRect l="-36000" r="-36000"/>
              </a:stretch>
            </a:blipFill>
            <a:effectLst>
              <a:glow rad="228600">
                <a:schemeClr val="accent5">
                  <a:satMod val="175000"/>
                  <a:alpha val="40000"/>
                </a:schemeClr>
              </a:glow>
              <a:innerShdw blurRad="114300">
                <a:prstClr val="black"/>
              </a:innerShdw>
            </a:effectLst>
            <a:scene3d>
              <a:camera prst="orthographicFront"/>
              <a:lightRig rig="threePt" dir="t"/>
            </a:scene3d>
            <a:sp3d>
              <a:bevelT w="165100" prst="coolSlant"/>
            </a:sp3d>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27" name="Шестиугольник 26">
              <a:extLst>
                <a:ext uri="{FF2B5EF4-FFF2-40B4-BE49-F238E27FC236}">
                  <a16:creationId xmlns:a16="http://schemas.microsoft.com/office/drawing/2014/main" id="{8BFEE797-B20A-4E45-BEF0-E0544B9892CA}"/>
                </a:ext>
              </a:extLst>
            </p:cNvPr>
            <p:cNvSpPr/>
            <p:nvPr/>
          </p:nvSpPr>
          <p:spPr>
            <a:xfrm>
              <a:off x="1000418" y="1303445"/>
              <a:ext cx="1969227" cy="1697479"/>
            </a:xfrm>
            <a:prstGeom prst="hexagon">
              <a:avLst>
                <a:gd name="adj" fmla="val 25000"/>
                <a:gd name="vf" fmla="val 115470"/>
              </a:avLst>
            </a:prstGeom>
            <a:blipFill>
              <a:blip r:embed="rId11"/>
              <a:srcRect/>
              <a:stretch>
                <a:fillRect l="-31000" r="-31000"/>
              </a:stretch>
            </a:blipFill>
            <a:effectLst>
              <a:glow rad="228600">
                <a:schemeClr val="accent5">
                  <a:satMod val="175000"/>
                  <a:alpha val="40000"/>
                </a:schemeClr>
              </a:glow>
              <a:innerShdw blurRad="114300">
                <a:prstClr val="black"/>
              </a:innerShdw>
            </a:effectLst>
            <a:scene3d>
              <a:camera prst="orthographicFront"/>
              <a:lightRig rig="threePt" dir="t"/>
            </a:scene3d>
            <a:sp3d>
              <a:bevelT w="165100" prst="coolSlant"/>
            </a:sp3d>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28" name="Шестиугольник 27">
              <a:extLst>
                <a:ext uri="{FF2B5EF4-FFF2-40B4-BE49-F238E27FC236}">
                  <a16:creationId xmlns:a16="http://schemas.microsoft.com/office/drawing/2014/main" id="{D8C1FFFD-9FDE-1E4E-865B-2C3862597092}"/>
                </a:ext>
              </a:extLst>
            </p:cNvPr>
            <p:cNvSpPr/>
            <p:nvPr/>
          </p:nvSpPr>
          <p:spPr>
            <a:xfrm>
              <a:off x="4247809" y="1277627"/>
              <a:ext cx="1908998" cy="1645562"/>
            </a:xfrm>
            <a:prstGeom prst="hexagon">
              <a:avLst>
                <a:gd name="adj" fmla="val 25000"/>
                <a:gd name="vf" fmla="val 115470"/>
              </a:avLst>
            </a:prstGeom>
            <a:blipFill rotWithShape="1">
              <a:blip r:embed="rId12" cstate="print">
                <a:extLst>
                  <a:ext uri="{28A0092B-C50C-407E-A947-70E740481C1C}">
                    <a14:useLocalDpi xmlns:a14="http://schemas.microsoft.com/office/drawing/2010/main" val="0"/>
                  </a:ext>
                </a:extLst>
              </a:blip>
              <a:srcRect/>
              <a:stretch>
                <a:fillRect l="-24000" r="-24000"/>
              </a:stretch>
            </a:blipFill>
            <a:effectLst>
              <a:glow rad="228600">
                <a:schemeClr val="accent5">
                  <a:satMod val="175000"/>
                  <a:alpha val="40000"/>
                </a:schemeClr>
              </a:glow>
              <a:innerShdw blurRad="114300">
                <a:prstClr val="black"/>
              </a:innerShdw>
            </a:effectLst>
            <a:scene3d>
              <a:camera prst="orthographicFront"/>
              <a:lightRig rig="threePt" dir="t"/>
            </a:scene3d>
            <a:sp3d>
              <a:bevelT w="165100" prst="coolSlant"/>
            </a:sp3d>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29" name="Шестиугольник 28">
              <a:extLst>
                <a:ext uri="{FF2B5EF4-FFF2-40B4-BE49-F238E27FC236}">
                  <a16:creationId xmlns:a16="http://schemas.microsoft.com/office/drawing/2014/main" id="{8EB9BF30-D153-CA4A-B876-98666045EA6E}"/>
                </a:ext>
              </a:extLst>
            </p:cNvPr>
            <p:cNvSpPr/>
            <p:nvPr/>
          </p:nvSpPr>
          <p:spPr>
            <a:xfrm>
              <a:off x="4247809" y="3005514"/>
              <a:ext cx="1908998" cy="1640032"/>
            </a:xfrm>
            <a:prstGeom prst="hexagon">
              <a:avLst>
                <a:gd name="adj" fmla="val 25000"/>
                <a:gd name="vf" fmla="val 115470"/>
              </a:avLst>
            </a:prstGeom>
            <a:blipFill>
              <a:blip r:embed="rId13"/>
              <a:srcRect/>
              <a:stretch>
                <a:fillRect l="-84000" r="-84000"/>
              </a:stretch>
            </a:blipFill>
            <a:effectLst>
              <a:glow rad="228600">
                <a:schemeClr val="accent5">
                  <a:satMod val="175000"/>
                  <a:alpha val="40000"/>
                </a:schemeClr>
              </a:glow>
              <a:innerShdw blurRad="114300">
                <a:prstClr val="black"/>
              </a:innerShdw>
            </a:effectLst>
            <a:scene3d>
              <a:camera prst="orthographicFront"/>
              <a:lightRig rig="threePt" dir="t"/>
            </a:scene3d>
            <a:sp3d>
              <a:bevelT w="165100" prst="coolSlant"/>
            </a:sp3d>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30" name="Шестиугольник 46">
              <a:extLst>
                <a:ext uri="{FF2B5EF4-FFF2-40B4-BE49-F238E27FC236}">
                  <a16:creationId xmlns:a16="http://schemas.microsoft.com/office/drawing/2014/main" id="{BCED8240-BDE7-0645-9471-3B99A3E00485}"/>
                </a:ext>
              </a:extLst>
            </p:cNvPr>
            <p:cNvSpPr/>
            <p:nvPr/>
          </p:nvSpPr>
          <p:spPr>
            <a:xfrm>
              <a:off x="2653706" y="1278430"/>
              <a:ext cx="1908998" cy="826076"/>
            </a:xfrm>
            <a:prstGeom prst="flowChartManualOperation">
              <a:avLst/>
            </a:prstGeom>
            <a:blipFill rotWithShape="1">
              <a:blip r:embed="rId14" cstate="print">
                <a:extLst>
                  <a:ext uri="{28A0092B-C50C-407E-A947-70E740481C1C}">
                    <a14:useLocalDpi xmlns:a14="http://schemas.microsoft.com/office/drawing/2010/main" val="0"/>
                  </a:ext>
                </a:extLst>
              </a:blip>
              <a:srcRect/>
              <a:stretch>
                <a:fillRect l="-24000" r="-24000"/>
              </a:stretch>
            </a:blipFill>
            <a:effectLst>
              <a:glow rad="228600">
                <a:schemeClr val="accent5">
                  <a:satMod val="175000"/>
                  <a:alpha val="40000"/>
                </a:schemeClr>
              </a:glow>
              <a:innerShdw blurRad="114300">
                <a:prstClr val="black"/>
              </a:innerShdw>
            </a:effectLst>
            <a:scene3d>
              <a:camera prst="orthographicFront"/>
              <a:lightRig rig="threePt" dir="t"/>
            </a:scene3d>
            <a:sp3d>
              <a:bevelT w="165100" prst="coolSlant"/>
            </a:sp3d>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31" name="Шестиугольник 30">
              <a:extLst>
                <a:ext uri="{FF2B5EF4-FFF2-40B4-BE49-F238E27FC236}">
                  <a16:creationId xmlns:a16="http://schemas.microsoft.com/office/drawing/2014/main" id="{54A27440-F38D-C142-A3E9-BFFE20C05123}"/>
                </a:ext>
              </a:extLst>
            </p:cNvPr>
            <p:cNvSpPr/>
            <p:nvPr/>
          </p:nvSpPr>
          <p:spPr>
            <a:xfrm>
              <a:off x="2678324" y="2198379"/>
              <a:ext cx="1876731" cy="1605091"/>
            </a:xfrm>
            <a:prstGeom prst="hexagon">
              <a:avLst>
                <a:gd name="adj" fmla="val 25000"/>
                <a:gd name="vf" fmla="val 115470"/>
              </a:avLst>
            </a:prstGeom>
            <a:blipFill>
              <a:blip r:embed="rId15"/>
              <a:srcRect/>
              <a:stretch>
                <a:fillRect l="-31000" r="-31000"/>
              </a:stretch>
            </a:blipFill>
            <a:effectLst>
              <a:glow rad="228600">
                <a:schemeClr val="accent5">
                  <a:satMod val="175000"/>
                  <a:alpha val="40000"/>
                </a:schemeClr>
              </a:glow>
              <a:innerShdw blurRad="114300">
                <a:prstClr val="black"/>
              </a:innerShdw>
            </a:effectLst>
            <a:scene3d>
              <a:camera prst="orthographicFront"/>
              <a:lightRig rig="threePt" dir="t"/>
            </a:scene3d>
            <a:sp3d>
              <a:bevelT w="165100" prst="coolSlant"/>
            </a:sp3d>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grpSp>
      <p:sp>
        <p:nvSpPr>
          <p:cNvPr id="5129" name="Прямоугольник 31">
            <a:extLst>
              <a:ext uri="{FF2B5EF4-FFF2-40B4-BE49-F238E27FC236}">
                <a16:creationId xmlns:a16="http://schemas.microsoft.com/office/drawing/2014/main" id="{8110FF7C-ED0D-2546-A674-7D0B507C2FD5}"/>
              </a:ext>
            </a:extLst>
          </p:cNvPr>
          <p:cNvSpPr>
            <a:spLocks noChangeArrowheads="1"/>
          </p:cNvSpPr>
          <p:nvPr/>
        </p:nvSpPr>
        <p:spPr bwMode="auto">
          <a:xfrm>
            <a:off x="898923" y="1409700"/>
            <a:ext cx="932756"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1350" b="1">
                <a:solidFill>
                  <a:srgbClr val="C00000"/>
                </a:solidFill>
              </a:rPr>
              <a:t>NETWORK</a:t>
            </a:r>
            <a:endParaRPr lang="ru-RU" altLang="ru-RU" sz="1350">
              <a:solidFill>
                <a:srgbClr val="C00000"/>
              </a:solidFill>
            </a:endParaRPr>
          </a:p>
        </p:txBody>
      </p:sp>
      <p:sp>
        <p:nvSpPr>
          <p:cNvPr id="33" name="Стрелка вправо 32">
            <a:extLst>
              <a:ext uri="{FF2B5EF4-FFF2-40B4-BE49-F238E27FC236}">
                <a16:creationId xmlns:a16="http://schemas.microsoft.com/office/drawing/2014/main" id="{951E994C-3083-A949-A462-71AF5AE8C8DE}"/>
              </a:ext>
            </a:extLst>
          </p:cNvPr>
          <p:cNvSpPr/>
          <p:nvPr/>
        </p:nvSpPr>
        <p:spPr>
          <a:xfrm>
            <a:off x="1221582" y="4897041"/>
            <a:ext cx="307181" cy="857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pPr algn="ctr">
              <a:defRPr/>
            </a:pPr>
            <a:endParaRPr lang="ru-RU" dirty="0"/>
          </a:p>
        </p:txBody>
      </p:sp>
      <p:sp>
        <p:nvSpPr>
          <p:cNvPr id="5131" name="Прямоугольник 33">
            <a:extLst>
              <a:ext uri="{FF2B5EF4-FFF2-40B4-BE49-F238E27FC236}">
                <a16:creationId xmlns:a16="http://schemas.microsoft.com/office/drawing/2014/main" id="{D874FD5A-CC24-AC4E-8A8E-7603DF641A4D}"/>
              </a:ext>
            </a:extLst>
          </p:cNvPr>
          <p:cNvSpPr>
            <a:spLocks noChangeArrowheads="1"/>
          </p:cNvSpPr>
          <p:nvPr/>
        </p:nvSpPr>
        <p:spPr bwMode="auto">
          <a:xfrm>
            <a:off x="453629" y="4788694"/>
            <a:ext cx="814647"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1350" dirty="0">
                <a:latin typeface="Times New Roman" panose="02020603050405020304" pitchFamily="18" charset="0"/>
                <a:cs typeface="Times New Roman" panose="02020603050405020304" pitchFamily="18" charset="0"/>
              </a:rPr>
              <a:t>100 Gb/s</a:t>
            </a:r>
            <a:endParaRPr lang="ru-RU" altLang="ru-RU" sz="1350" dirty="0"/>
          </a:p>
        </p:txBody>
      </p:sp>
      <p:sp>
        <p:nvSpPr>
          <p:cNvPr id="5132" name="Прямоугольник 34">
            <a:extLst>
              <a:ext uri="{FF2B5EF4-FFF2-40B4-BE49-F238E27FC236}">
                <a16:creationId xmlns:a16="http://schemas.microsoft.com/office/drawing/2014/main" id="{44BC31FB-494D-ED46-880C-40C33FE2531F}"/>
              </a:ext>
            </a:extLst>
          </p:cNvPr>
          <p:cNvSpPr>
            <a:spLocks noChangeArrowheads="1"/>
          </p:cNvSpPr>
          <p:nvPr/>
        </p:nvSpPr>
        <p:spPr bwMode="auto">
          <a:xfrm>
            <a:off x="1505947" y="4788694"/>
            <a:ext cx="107433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ru-RU" sz="1350" dirty="0">
                <a:latin typeface="Times New Roman" panose="02020603050405020304" pitchFamily="18" charset="0"/>
                <a:cs typeface="Times New Roman" panose="02020603050405020304" pitchFamily="18" charset="0"/>
              </a:rPr>
              <a:t>3 x 100 Gb/s</a:t>
            </a:r>
          </a:p>
        </p:txBody>
      </p:sp>
      <p:sp>
        <p:nvSpPr>
          <p:cNvPr id="36" name="Прямоугольник 35">
            <a:extLst>
              <a:ext uri="{FF2B5EF4-FFF2-40B4-BE49-F238E27FC236}">
                <a16:creationId xmlns:a16="http://schemas.microsoft.com/office/drawing/2014/main" id="{E3B238E7-C006-BC47-A7BF-A95ECF0F12BA}"/>
              </a:ext>
            </a:extLst>
          </p:cNvPr>
          <p:cNvSpPr/>
          <p:nvPr/>
        </p:nvSpPr>
        <p:spPr>
          <a:xfrm>
            <a:off x="1019947" y="4617659"/>
            <a:ext cx="710451" cy="369332"/>
          </a:xfrm>
          <a:prstGeom prst="rect">
            <a:avLst/>
          </a:prstGeom>
        </p:spPr>
        <p:txBody>
          <a:bodyPr wrap="none">
            <a:spAutoFit/>
          </a:bodyPr>
          <a:lstStyle/>
          <a:p>
            <a:pPr algn="ctr" eaLnBrk="1" fontAlgn="auto" hangingPunct="1">
              <a:spcBef>
                <a:spcPts val="0"/>
              </a:spcBef>
              <a:spcAft>
                <a:spcPts val="0"/>
              </a:spcAft>
              <a:defRPr/>
            </a:pPr>
            <a:r>
              <a:rPr lang="en-US"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WAN</a:t>
            </a:r>
            <a:endParaRPr lang="ru-RU"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7" name="Стрелка вправо 36">
            <a:extLst>
              <a:ext uri="{FF2B5EF4-FFF2-40B4-BE49-F238E27FC236}">
                <a16:creationId xmlns:a16="http://schemas.microsoft.com/office/drawing/2014/main" id="{BBB4BBB5-7C29-0E4B-B63C-6F9F94C3644C}"/>
              </a:ext>
            </a:extLst>
          </p:cNvPr>
          <p:cNvSpPr/>
          <p:nvPr/>
        </p:nvSpPr>
        <p:spPr>
          <a:xfrm>
            <a:off x="1221582" y="5225654"/>
            <a:ext cx="307181" cy="857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pPr algn="ctr">
              <a:defRPr/>
            </a:pPr>
            <a:endParaRPr lang="ru-RU" dirty="0"/>
          </a:p>
        </p:txBody>
      </p:sp>
      <p:sp>
        <p:nvSpPr>
          <p:cNvPr id="5135" name="Прямоугольник 37">
            <a:extLst>
              <a:ext uri="{FF2B5EF4-FFF2-40B4-BE49-F238E27FC236}">
                <a16:creationId xmlns:a16="http://schemas.microsoft.com/office/drawing/2014/main" id="{55D65400-F2D9-5C4D-84A6-59D3E74EEE1F}"/>
              </a:ext>
            </a:extLst>
          </p:cNvPr>
          <p:cNvSpPr>
            <a:spLocks noChangeArrowheads="1"/>
          </p:cNvSpPr>
          <p:nvPr/>
        </p:nvSpPr>
        <p:spPr bwMode="auto">
          <a:xfrm>
            <a:off x="329804" y="5117306"/>
            <a:ext cx="987771"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1350" dirty="0">
                <a:latin typeface="Times New Roman" panose="02020603050405020304" pitchFamily="18" charset="0"/>
                <a:cs typeface="Times New Roman" panose="02020603050405020304" pitchFamily="18" charset="0"/>
              </a:rPr>
              <a:t>2 x 10 Gb/s</a:t>
            </a:r>
            <a:endParaRPr lang="ru-RU" altLang="ru-RU" sz="1350" dirty="0"/>
          </a:p>
        </p:txBody>
      </p:sp>
      <p:sp>
        <p:nvSpPr>
          <p:cNvPr id="5136" name="Прямоугольник 38">
            <a:extLst>
              <a:ext uri="{FF2B5EF4-FFF2-40B4-BE49-F238E27FC236}">
                <a16:creationId xmlns:a16="http://schemas.microsoft.com/office/drawing/2014/main" id="{07F6DC0C-00C3-B848-A451-D981464904B9}"/>
              </a:ext>
            </a:extLst>
          </p:cNvPr>
          <p:cNvSpPr>
            <a:spLocks noChangeArrowheads="1"/>
          </p:cNvSpPr>
          <p:nvPr/>
        </p:nvSpPr>
        <p:spPr bwMode="auto">
          <a:xfrm>
            <a:off x="1505947" y="5117306"/>
            <a:ext cx="107433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ru-RU" sz="1350">
                <a:latin typeface="Times New Roman" panose="02020603050405020304" pitchFamily="18" charset="0"/>
                <a:cs typeface="Times New Roman" panose="02020603050405020304" pitchFamily="18" charset="0"/>
              </a:rPr>
              <a:t>2 x 100 Gb/s</a:t>
            </a:r>
          </a:p>
        </p:txBody>
      </p:sp>
      <p:sp>
        <p:nvSpPr>
          <p:cNvPr id="40" name="Прямоугольник 39">
            <a:extLst>
              <a:ext uri="{FF2B5EF4-FFF2-40B4-BE49-F238E27FC236}">
                <a16:creationId xmlns:a16="http://schemas.microsoft.com/office/drawing/2014/main" id="{3D8D10DC-3A2E-3841-ABD3-3BE918323859}"/>
              </a:ext>
            </a:extLst>
          </p:cNvPr>
          <p:cNvSpPr/>
          <p:nvPr/>
        </p:nvSpPr>
        <p:spPr>
          <a:xfrm>
            <a:off x="1045595" y="4933019"/>
            <a:ext cx="659155" cy="369332"/>
          </a:xfrm>
          <a:prstGeom prst="rect">
            <a:avLst/>
          </a:prstGeom>
        </p:spPr>
        <p:txBody>
          <a:bodyPr wrap="none">
            <a:spAutoFit/>
          </a:bodyPr>
          <a:lstStyle/>
          <a:p>
            <a:pPr algn="ctr" eaLnBrk="1" fontAlgn="auto" hangingPunct="1">
              <a:spcBef>
                <a:spcPts val="0"/>
              </a:spcBef>
              <a:spcAft>
                <a:spcPts val="0"/>
              </a:spcAft>
              <a:defRPr/>
            </a:pPr>
            <a:r>
              <a:rPr lang="en-US"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LAN</a:t>
            </a:r>
            <a:endParaRPr lang="ru-RU"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41" name="Стрелка вправо 40">
            <a:extLst>
              <a:ext uri="{FF2B5EF4-FFF2-40B4-BE49-F238E27FC236}">
                <a16:creationId xmlns:a16="http://schemas.microsoft.com/office/drawing/2014/main" id="{239689E7-1361-434D-A565-A0571920A67F}"/>
              </a:ext>
            </a:extLst>
          </p:cNvPr>
          <p:cNvSpPr/>
          <p:nvPr/>
        </p:nvSpPr>
        <p:spPr>
          <a:xfrm>
            <a:off x="1221582" y="5225654"/>
            <a:ext cx="307181" cy="8572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pPr algn="ctr">
              <a:defRPr/>
            </a:pPr>
            <a:endParaRPr lang="ru-RU" dirty="0"/>
          </a:p>
        </p:txBody>
      </p:sp>
      <p:sp>
        <p:nvSpPr>
          <p:cNvPr id="42" name="Стрелка вправо 41">
            <a:extLst>
              <a:ext uri="{FF2B5EF4-FFF2-40B4-BE49-F238E27FC236}">
                <a16:creationId xmlns:a16="http://schemas.microsoft.com/office/drawing/2014/main" id="{D1B28C5F-8CFE-EE41-9D74-941FD93D5477}"/>
              </a:ext>
            </a:extLst>
          </p:cNvPr>
          <p:cNvSpPr/>
          <p:nvPr/>
        </p:nvSpPr>
        <p:spPr>
          <a:xfrm>
            <a:off x="1108473" y="5574507"/>
            <a:ext cx="553640" cy="9406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ru-RU"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pPr algn="ctr">
              <a:defRPr/>
            </a:pPr>
            <a:endParaRPr lang="ru-RU" dirty="0"/>
          </a:p>
        </p:txBody>
      </p:sp>
      <p:sp>
        <p:nvSpPr>
          <p:cNvPr id="5140" name="Прямоугольник 42">
            <a:extLst>
              <a:ext uri="{FF2B5EF4-FFF2-40B4-BE49-F238E27FC236}">
                <a16:creationId xmlns:a16="http://schemas.microsoft.com/office/drawing/2014/main" id="{FBF7BBD2-37F6-3942-93EC-C45029197A04}"/>
              </a:ext>
            </a:extLst>
          </p:cNvPr>
          <p:cNvSpPr>
            <a:spLocks noChangeArrowheads="1"/>
          </p:cNvSpPr>
          <p:nvPr/>
        </p:nvSpPr>
        <p:spPr bwMode="auto">
          <a:xfrm>
            <a:off x="166688" y="5447110"/>
            <a:ext cx="987771"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1350" dirty="0">
                <a:latin typeface="Times New Roman" panose="02020603050405020304" pitchFamily="18" charset="0"/>
                <a:cs typeface="Times New Roman" panose="02020603050405020304" pitchFamily="18" charset="0"/>
              </a:rPr>
              <a:t>2 x 10 Gb/s</a:t>
            </a:r>
            <a:endParaRPr lang="ru-RU" altLang="ru-RU" sz="1350" dirty="0"/>
          </a:p>
        </p:txBody>
      </p:sp>
      <p:sp>
        <p:nvSpPr>
          <p:cNvPr id="5141" name="Прямоугольник 43">
            <a:extLst>
              <a:ext uri="{FF2B5EF4-FFF2-40B4-BE49-F238E27FC236}">
                <a16:creationId xmlns:a16="http://schemas.microsoft.com/office/drawing/2014/main" id="{D1541E36-DF4C-0349-AF14-102363493522}"/>
              </a:ext>
            </a:extLst>
          </p:cNvPr>
          <p:cNvSpPr>
            <a:spLocks noChangeArrowheads="1"/>
          </p:cNvSpPr>
          <p:nvPr/>
        </p:nvSpPr>
        <p:spPr bwMode="auto">
          <a:xfrm>
            <a:off x="1639297" y="5447110"/>
            <a:ext cx="107433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ru-RU" sz="1350">
                <a:latin typeface="Times New Roman" panose="02020603050405020304" pitchFamily="18" charset="0"/>
                <a:cs typeface="Times New Roman" panose="02020603050405020304" pitchFamily="18" charset="0"/>
              </a:rPr>
              <a:t>4 x 100 Gb/s</a:t>
            </a:r>
          </a:p>
        </p:txBody>
      </p:sp>
      <p:sp>
        <p:nvSpPr>
          <p:cNvPr id="45" name="Прямоугольник 44">
            <a:extLst>
              <a:ext uri="{FF2B5EF4-FFF2-40B4-BE49-F238E27FC236}">
                <a16:creationId xmlns:a16="http://schemas.microsoft.com/office/drawing/2014/main" id="{AE7E8F16-EAFD-314C-9F68-DB36D2EDCDBC}"/>
              </a:ext>
            </a:extLst>
          </p:cNvPr>
          <p:cNvSpPr/>
          <p:nvPr/>
        </p:nvSpPr>
        <p:spPr>
          <a:xfrm>
            <a:off x="846822" y="5249571"/>
            <a:ext cx="1056700" cy="369332"/>
          </a:xfrm>
          <a:prstGeom prst="rect">
            <a:avLst/>
          </a:prstGeom>
        </p:spPr>
        <p:txBody>
          <a:bodyPr wrap="none">
            <a:spAutoFit/>
          </a:bodyPr>
          <a:lstStyle/>
          <a:p>
            <a:pPr algn="ctr" eaLnBrk="1" fontAlgn="auto" hangingPunct="1">
              <a:spcBef>
                <a:spcPts val="0"/>
              </a:spcBef>
              <a:spcAft>
                <a:spcPts val="0"/>
              </a:spcAft>
              <a:defRPr/>
            </a:pPr>
            <a:r>
              <a:rPr lang="en-US"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MultiSite</a:t>
            </a:r>
            <a:endParaRPr lang="ru-RU"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46" name="Прямоугольник 45">
            <a:extLst>
              <a:ext uri="{FF2B5EF4-FFF2-40B4-BE49-F238E27FC236}">
                <a16:creationId xmlns:a16="http://schemas.microsoft.com/office/drawing/2014/main" id="{875E0775-6177-F142-AAA9-C8CA7A7EF4DA}"/>
              </a:ext>
            </a:extLst>
          </p:cNvPr>
          <p:cNvSpPr/>
          <p:nvPr/>
        </p:nvSpPr>
        <p:spPr>
          <a:xfrm>
            <a:off x="6919913" y="1415654"/>
            <a:ext cx="1778051" cy="369332"/>
          </a:xfrm>
          <a:prstGeom prst="rect">
            <a:avLst/>
          </a:prstGeom>
        </p:spPr>
        <p:txBody>
          <a:bodyPr wrap="none">
            <a:spAutoFit/>
          </a:bodyPr>
          <a:lstStyle/>
          <a:p>
            <a:pPr marL="266700">
              <a:defRPr/>
            </a:pPr>
            <a:r>
              <a:rPr lang="en-US" b="1" dirty="0">
                <a:solidFill>
                  <a:srgbClr val="C00000"/>
                </a:solidFill>
                <a:latin typeface="+mn-lt"/>
              </a:rPr>
              <a:t>MONITORING</a:t>
            </a:r>
          </a:p>
        </p:txBody>
      </p:sp>
      <p:sp>
        <p:nvSpPr>
          <p:cNvPr id="47" name="Прямоугольник 2">
            <a:extLst>
              <a:ext uri="{FF2B5EF4-FFF2-40B4-BE49-F238E27FC236}">
                <a16:creationId xmlns:a16="http://schemas.microsoft.com/office/drawing/2014/main" id="{16FF015C-912F-374F-8FAE-A255CA01574D}"/>
              </a:ext>
            </a:extLst>
          </p:cNvPr>
          <p:cNvSpPr>
            <a:spLocks noChangeArrowheads="1"/>
          </p:cNvSpPr>
          <p:nvPr/>
        </p:nvSpPr>
        <p:spPr bwMode="auto">
          <a:xfrm>
            <a:off x="6107906" y="4185030"/>
            <a:ext cx="2996804" cy="25622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lIns="68577" tIns="34289" rIns="68577" bIns="34289">
            <a:spAutoFit/>
          </a:bodyPr>
          <a:lstStyle>
            <a:lvl1pPr eaLnBrk="0" hangingPunct="0">
              <a:defRPr>
                <a:solidFill>
                  <a:schemeClr val="tx1"/>
                </a:solidFill>
                <a:latin typeface="Times New Roman" panose="02020603050405020304" pitchFamily="18" charset="0"/>
                <a:cs typeface="Arial" panose="020B0604020202020204" pitchFamily="34" charset="0"/>
              </a:defRPr>
            </a:lvl1pPr>
            <a:lvl2pPr marL="742950" indent="-285750" eaLnBrk="0" hangingPunct="0">
              <a:defRPr>
                <a:solidFill>
                  <a:schemeClr val="tx1"/>
                </a:solidFill>
                <a:latin typeface="Times New Roman" panose="02020603050405020304" pitchFamily="18" charset="0"/>
                <a:cs typeface="Arial" panose="020B0604020202020204" pitchFamily="34" charset="0"/>
              </a:defRPr>
            </a:lvl2pPr>
            <a:lvl3pPr marL="1143000" indent="-228600" eaLnBrk="0" hangingPunct="0">
              <a:defRPr>
                <a:solidFill>
                  <a:schemeClr val="tx1"/>
                </a:solidFill>
                <a:latin typeface="Times New Roman" panose="02020603050405020304" pitchFamily="18" charset="0"/>
                <a:cs typeface="Arial" panose="020B0604020202020204" pitchFamily="34" charset="0"/>
              </a:defRPr>
            </a:lvl3pPr>
            <a:lvl4pPr marL="1600200" indent="-228600" eaLnBrk="0" hangingPunct="0">
              <a:defRPr>
                <a:solidFill>
                  <a:schemeClr val="tx1"/>
                </a:solidFill>
                <a:latin typeface="Times New Roman" panose="02020603050405020304" pitchFamily="18" charset="0"/>
                <a:cs typeface="Arial" panose="020B0604020202020204" pitchFamily="34" charset="0"/>
              </a:defRPr>
            </a:lvl4pPr>
            <a:lvl5pPr marL="2057400" indent="-228600" eaLnBrk="0" hangingPunct="0">
              <a:defRPr>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cs typeface="Arial" panose="020B0604020202020204" pitchFamily="34" charset="0"/>
              </a:defRPr>
            </a:lvl9pPr>
          </a:lstStyle>
          <a:p>
            <a:pPr marL="214313" indent="-214313" eaLnBrk="1" hangingPunct="1">
              <a:buFont typeface="Arial" panose="020B0604020202020204" pitchFamily="34" charset="0"/>
              <a:buChar char="•"/>
              <a:defRPr/>
            </a:pPr>
            <a:r>
              <a:rPr lang="en-US" altLang="ru-RU" dirty="0">
                <a:solidFill>
                  <a:srgbClr val="002060"/>
                </a:solidFill>
                <a:cs typeface="Times New Roman" panose="02020603050405020304" pitchFamily="18" charset="0"/>
              </a:rPr>
              <a:t>Global </a:t>
            </a:r>
            <a:r>
              <a:rPr lang="en-US" altLang="ru-RU" dirty="0">
                <a:solidFill>
                  <a:srgbClr val="C00000"/>
                </a:solidFill>
                <a:effectLst>
                  <a:outerShdw blurRad="38100" dist="38100" dir="2700000" algn="tl">
                    <a:srgbClr val="000000">
                      <a:alpha val="43137"/>
                    </a:srgbClr>
                  </a:outerShdw>
                </a:effectLst>
                <a:cs typeface="Times New Roman" panose="02020603050405020304" pitchFamily="18" charset="0"/>
              </a:rPr>
              <a:t>real time 24x7 </a:t>
            </a:r>
            <a:r>
              <a:rPr lang="en-US" altLang="ru-RU" dirty="0">
                <a:solidFill>
                  <a:srgbClr val="002060"/>
                </a:solidFill>
                <a:cs typeface="Times New Roman" panose="02020603050405020304" pitchFamily="18" charset="0"/>
              </a:rPr>
              <a:t>survey of the state of the whole computing complex</a:t>
            </a:r>
          </a:p>
          <a:p>
            <a:pPr marL="214313" indent="-214313" eaLnBrk="1" hangingPunct="1">
              <a:buFont typeface="Arial" panose="020B0604020202020204" pitchFamily="34" charset="0"/>
              <a:buChar char="•"/>
              <a:defRPr/>
            </a:pPr>
            <a:r>
              <a:rPr lang="en-US" altLang="ru-RU" dirty="0">
                <a:solidFill>
                  <a:srgbClr val="002060"/>
                </a:solidFill>
                <a:cs typeface="Times New Roman" panose="02020603050405020304" pitchFamily="18" charset="0"/>
              </a:rPr>
              <a:t>In case of emergency, alerts are sent to users via e-mail, SMS, etc.  </a:t>
            </a:r>
          </a:p>
          <a:p>
            <a:pPr marL="214313" indent="-214313" eaLnBrk="1" hangingPunct="1">
              <a:buFont typeface="Arial" panose="020B0604020202020204" pitchFamily="34" charset="0"/>
              <a:buChar char="•"/>
              <a:defRPr/>
            </a:pPr>
            <a:r>
              <a:rPr lang="en-US" altLang="ru-RU" dirty="0">
                <a:solidFill>
                  <a:srgbClr val="C00000"/>
                </a:solidFill>
                <a:effectLst>
                  <a:outerShdw blurRad="38100" dist="38100" dir="2700000" algn="tl">
                    <a:srgbClr val="000000">
                      <a:alpha val="43137"/>
                    </a:srgbClr>
                  </a:outerShdw>
                </a:effectLst>
                <a:cs typeface="Times New Roman" panose="02020603050405020304" pitchFamily="18" charset="0"/>
              </a:rPr>
              <a:t>~2000</a:t>
            </a:r>
            <a:r>
              <a:rPr lang="ru-RU" altLang="ru-RU" dirty="0">
                <a:solidFill>
                  <a:srgbClr val="C00000"/>
                </a:solidFill>
                <a:effectLst>
                  <a:outerShdw blurRad="38100" dist="38100" dir="2700000" algn="tl">
                    <a:srgbClr val="000000">
                      <a:alpha val="43137"/>
                    </a:srgbClr>
                  </a:outerShdw>
                </a:effectLst>
                <a:cs typeface="Times New Roman" panose="02020603050405020304" pitchFamily="18" charset="0"/>
              </a:rPr>
              <a:t> </a:t>
            </a:r>
            <a:r>
              <a:rPr lang="en-US" altLang="ru-RU" dirty="0">
                <a:solidFill>
                  <a:srgbClr val="C00000"/>
                </a:solidFill>
                <a:effectLst>
                  <a:outerShdw blurRad="38100" dist="38100" dir="2700000" algn="tl">
                    <a:srgbClr val="000000">
                      <a:alpha val="43137"/>
                    </a:srgbClr>
                  </a:outerShdw>
                </a:effectLst>
                <a:cs typeface="Times New Roman" panose="02020603050405020304" pitchFamily="18" charset="0"/>
              </a:rPr>
              <a:t>hosts are under observation</a:t>
            </a:r>
          </a:p>
          <a:p>
            <a:pPr marL="214313" indent="-214313" eaLnBrk="1" hangingPunct="1">
              <a:buFont typeface="Arial" panose="020B0604020202020204" pitchFamily="34" charset="0"/>
              <a:buChar char="•"/>
              <a:defRPr/>
            </a:pPr>
            <a:r>
              <a:rPr lang="en-US" altLang="ru-RU" dirty="0">
                <a:solidFill>
                  <a:srgbClr val="002060"/>
                </a:solidFill>
                <a:cs typeface="Times New Roman" panose="02020603050405020304" pitchFamily="18" charset="0"/>
              </a:rPr>
              <a:t>10 295 services controlled</a:t>
            </a:r>
          </a:p>
        </p:txBody>
      </p:sp>
    </p:spTree>
    <p:extLst>
      <p:ext uri="{BB962C8B-B14F-4D97-AF65-F5344CB8AC3E}">
        <p14:creationId xmlns:p14="http://schemas.microsoft.com/office/powerpoint/2010/main" val="164288011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a:extLst>
              <a:ext uri="{FF2B5EF4-FFF2-40B4-BE49-F238E27FC236}">
                <a16:creationId xmlns:a16="http://schemas.microsoft.com/office/drawing/2014/main" id="{3881BA8F-63F9-3243-A417-62036F02A78E}"/>
              </a:ext>
            </a:extLst>
          </p:cNvPr>
          <p:cNvSpPr/>
          <p:nvPr/>
        </p:nvSpPr>
        <p:spPr>
          <a:xfrm flipH="1">
            <a:off x="4762" y="15637"/>
            <a:ext cx="9129713" cy="540544"/>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36785" eaLnBrk="1" fontAlgn="auto" hangingPunct="1">
              <a:lnSpc>
                <a:spcPct val="90000"/>
              </a:lnSpc>
              <a:spcBef>
                <a:spcPts val="0"/>
              </a:spcBef>
              <a:spcAft>
                <a:spcPts val="0"/>
              </a:spcAft>
              <a:buClr>
                <a:srgbClr val="000000"/>
              </a:buClr>
              <a:buSzPct val="100000"/>
              <a:defRPr/>
            </a:pPr>
            <a:r>
              <a:rPr lang="en-US" b="1" dirty="0"/>
              <a:t>MICC NEW COMPONENT</a:t>
            </a:r>
          </a:p>
        </p:txBody>
      </p:sp>
      <p:pic>
        <p:nvPicPr>
          <p:cNvPr id="7171" name="Рисунок 10">
            <a:extLst>
              <a:ext uri="{FF2B5EF4-FFF2-40B4-BE49-F238E27FC236}">
                <a16:creationId xmlns:a16="http://schemas.microsoft.com/office/drawing/2014/main" id="{2A21954B-5E3E-E24A-AAC9-2BAEA2FA172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80798" y="11491"/>
            <a:ext cx="787003"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Рисунок 6">
            <a:extLst>
              <a:ext uri="{FF2B5EF4-FFF2-40B4-BE49-F238E27FC236}">
                <a16:creationId xmlns:a16="http://schemas.microsoft.com/office/drawing/2014/main" id="{AF4DE2F2-062A-074E-80A1-17BC3F8D3086}"/>
              </a:ext>
            </a:extLst>
          </p:cNvPr>
          <p:cNvPicPr>
            <a:picLocks noChangeAspect="1"/>
          </p:cNvPicPr>
          <p:nvPr/>
        </p:nvPicPr>
        <p:blipFill rotWithShape="1">
          <a:blip r:embed="rId4">
            <a:extLst>
              <a:ext uri="{28A0092B-C50C-407E-A947-70E740481C1C}">
                <a14:useLocalDpi xmlns:a14="http://schemas.microsoft.com/office/drawing/2010/main" val="0"/>
              </a:ext>
            </a:extLst>
          </a:blip>
          <a:srcRect r="9496"/>
          <a:stretch/>
        </p:blipFill>
        <p:spPr bwMode="auto">
          <a:xfrm>
            <a:off x="182352" y="2975136"/>
            <a:ext cx="4065667" cy="214550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7173" name="Прямоугольник 5">
            <a:extLst>
              <a:ext uri="{FF2B5EF4-FFF2-40B4-BE49-F238E27FC236}">
                <a16:creationId xmlns:a16="http://schemas.microsoft.com/office/drawing/2014/main" id="{39C0FE64-15E5-714C-83B8-4E53DA3DE406}"/>
              </a:ext>
            </a:extLst>
          </p:cNvPr>
          <p:cNvSpPr>
            <a:spLocks noChangeArrowheads="1"/>
          </p:cNvSpPr>
          <p:nvPr/>
        </p:nvSpPr>
        <p:spPr bwMode="auto">
          <a:xfrm>
            <a:off x="92869" y="822723"/>
            <a:ext cx="5442347" cy="196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Clr>
                <a:srgbClr val="FF0000"/>
              </a:buClr>
              <a:buSzPct val="138000"/>
              <a:buFont typeface="Wingdings" pitchFamily="2" charset="2"/>
              <a:buChar char="Ø"/>
            </a:pPr>
            <a:r>
              <a:rPr lang="en-US" altLang="ru-RU" sz="1350" dirty="0">
                <a:solidFill>
                  <a:srgbClr val="002060"/>
                </a:solidFill>
                <a:latin typeface="Times New Roman" panose="02020603050405020304" pitchFamily="18" charset="0"/>
                <a:cs typeface="Times New Roman" panose="02020603050405020304" pitchFamily="18" charset="0"/>
              </a:rPr>
              <a:t>The “</a:t>
            </a:r>
            <a:r>
              <a:rPr lang="en-US" altLang="ru-RU" sz="1350" dirty="0" err="1">
                <a:solidFill>
                  <a:srgbClr val="002060"/>
                </a:solidFill>
                <a:latin typeface="Times New Roman" panose="02020603050405020304" pitchFamily="18" charset="0"/>
                <a:cs typeface="Times New Roman" panose="02020603050405020304" pitchFamily="18" charset="0"/>
              </a:rPr>
              <a:t>Govorun</a:t>
            </a:r>
            <a:r>
              <a:rPr lang="en-US" altLang="ru-RU" sz="1350" dirty="0">
                <a:solidFill>
                  <a:srgbClr val="002060"/>
                </a:solidFill>
                <a:latin typeface="Times New Roman" panose="02020603050405020304" pitchFamily="18" charset="0"/>
                <a:cs typeface="Times New Roman" panose="02020603050405020304" pitchFamily="18" charset="0"/>
              </a:rPr>
              <a:t>” supercomputer (a natural development of the </a:t>
            </a:r>
            <a:r>
              <a:rPr lang="en-US" altLang="ru-RU" sz="1350" dirty="0" err="1">
                <a:solidFill>
                  <a:srgbClr val="002060"/>
                </a:solidFill>
                <a:latin typeface="Times New Roman" panose="02020603050405020304" pitchFamily="18" charset="0"/>
                <a:cs typeface="Times New Roman" panose="02020603050405020304" pitchFamily="18" charset="0"/>
              </a:rPr>
              <a:t>HybriLIT</a:t>
            </a:r>
            <a:r>
              <a:rPr lang="en-US" altLang="ru-RU" sz="1350" dirty="0">
                <a:solidFill>
                  <a:srgbClr val="002060"/>
                </a:solidFill>
                <a:latin typeface="Times New Roman" panose="02020603050405020304" pitchFamily="18" charset="0"/>
                <a:cs typeface="Times New Roman" panose="02020603050405020304" pitchFamily="18" charset="0"/>
              </a:rPr>
              <a:t> heterogeneous cluster) was put into operation on 27 March 2018.</a:t>
            </a:r>
          </a:p>
          <a:p>
            <a:pPr algn="just">
              <a:lnSpc>
                <a:spcPct val="100000"/>
              </a:lnSpc>
              <a:spcBef>
                <a:spcPct val="0"/>
              </a:spcBef>
              <a:buClr>
                <a:srgbClr val="FF0000"/>
              </a:buClr>
              <a:buSzPct val="138000"/>
              <a:buFont typeface="Wingdings" pitchFamily="2" charset="2"/>
              <a:buChar char="Ø"/>
            </a:pPr>
            <a:r>
              <a:rPr lang="en-US" altLang="ru-RU" sz="1350" dirty="0">
                <a:solidFill>
                  <a:srgbClr val="002060"/>
                </a:solidFill>
                <a:latin typeface="Times New Roman" panose="02020603050405020304" pitchFamily="18" charset="0"/>
                <a:cs typeface="Times New Roman" panose="02020603050405020304" pitchFamily="18" charset="0"/>
              </a:rPr>
              <a:t>It was the result of requests from scientific groups of JINR Laboratories, primarily BLTP, with the aim of cardinally accelerating complex theoretical and experimental studies in nuclear physics and condensed matter physics underway at the Institute, as well as for the development of computing for the NICA megaproject.</a:t>
            </a:r>
          </a:p>
          <a:p>
            <a:pPr algn="just">
              <a:lnSpc>
                <a:spcPct val="100000"/>
              </a:lnSpc>
              <a:spcBef>
                <a:spcPct val="0"/>
              </a:spcBef>
              <a:buClr>
                <a:srgbClr val="FF0000"/>
              </a:buClr>
              <a:buSzPct val="138000"/>
              <a:buFont typeface="Wingdings" pitchFamily="2" charset="2"/>
              <a:buChar char="Ø"/>
            </a:pPr>
            <a:r>
              <a:rPr lang="en-US" altLang="ru-RU" sz="1350" dirty="0">
                <a:solidFill>
                  <a:srgbClr val="002060"/>
                </a:solidFill>
                <a:latin typeface="Times New Roman" panose="02020603050405020304" pitchFamily="18" charset="0"/>
                <a:cs typeface="Times New Roman" panose="02020603050405020304" pitchFamily="18" charset="0"/>
              </a:rPr>
              <a:t>Supported by the JINR Directors’ Grant</a:t>
            </a:r>
          </a:p>
          <a:p>
            <a:pPr algn="just">
              <a:lnSpc>
                <a:spcPct val="100000"/>
              </a:lnSpc>
              <a:spcBef>
                <a:spcPct val="0"/>
              </a:spcBef>
              <a:buClr>
                <a:srgbClr val="FF0000"/>
              </a:buClr>
              <a:buSzPct val="138000"/>
              <a:buFont typeface="Wingdings" pitchFamily="2" charset="2"/>
              <a:buChar char="Ø"/>
            </a:pPr>
            <a:r>
              <a:rPr lang="en-US" altLang="ru-RU" sz="1350" dirty="0">
                <a:solidFill>
                  <a:srgbClr val="002060"/>
                </a:solidFill>
                <a:latin typeface="Times New Roman" panose="02020603050405020304" pitchFamily="18" charset="0"/>
                <a:cs typeface="Times New Roman" panose="02020603050405020304" pitchFamily="18" charset="0"/>
              </a:rPr>
              <a:t>The modification was presented on 14 November 2019.</a:t>
            </a:r>
          </a:p>
        </p:txBody>
      </p:sp>
      <p:sp>
        <p:nvSpPr>
          <p:cNvPr id="8" name="TextBox 7">
            <a:extLst>
              <a:ext uri="{FF2B5EF4-FFF2-40B4-BE49-F238E27FC236}">
                <a16:creationId xmlns:a16="http://schemas.microsoft.com/office/drawing/2014/main" id="{818D4B69-DE84-5D4C-BCBD-FEF9FED5E52B}"/>
              </a:ext>
            </a:extLst>
          </p:cNvPr>
          <p:cNvSpPr txBox="1"/>
          <p:nvPr/>
        </p:nvSpPr>
        <p:spPr>
          <a:xfrm>
            <a:off x="4393791" y="3500488"/>
            <a:ext cx="4695491" cy="2800767"/>
          </a:xfrm>
          <a:prstGeom prst="rect">
            <a:avLst/>
          </a:prstGeom>
          <a:noFill/>
          <a:ln>
            <a:solidFill>
              <a:srgbClr val="002060"/>
            </a:solidFill>
          </a:ln>
          <a:effectLst/>
        </p:spPr>
        <p:txBody>
          <a:bodyPr wrap="square">
            <a:spAutoFit/>
          </a:bodyPr>
          <a:lstStyle/>
          <a:p>
            <a:pPr marL="214313" indent="-214313">
              <a:buFont typeface="Arial" panose="020B0604020202020204" pitchFamily="34" charset="0"/>
              <a:buChar char="•"/>
              <a:defRPr/>
            </a:pPr>
            <a:r>
              <a:rPr lang="en-US" sz="1600" dirty="0">
                <a:solidFill>
                  <a:srgbClr val="002060"/>
                </a:solidFill>
                <a:latin typeface="Times New Roman" panose="02020603050405020304" pitchFamily="18" charset="0"/>
                <a:cs typeface="Times New Roman" panose="02020603050405020304" pitchFamily="18" charset="0"/>
              </a:rPr>
              <a:t>Total peak performance, 2019: </a:t>
            </a:r>
            <a:r>
              <a:rPr lang="en-US" sz="16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1.7</a:t>
            </a:r>
            <a:r>
              <a:rPr lang="en-US" sz="1600" dirty="0">
                <a:latin typeface="Times New Roman" panose="02020603050405020304" pitchFamily="18" charset="0"/>
                <a:cs typeface="Times New Roman" panose="02020603050405020304" pitchFamily="18" charset="0"/>
              </a:rPr>
              <a:t> </a:t>
            </a:r>
            <a:r>
              <a:rPr lang="en-US" sz="16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PFlops</a:t>
            </a:r>
            <a:r>
              <a:rPr lang="en-US" sz="1600" dirty="0">
                <a:latin typeface="Times New Roman" panose="02020603050405020304" pitchFamily="18" charset="0"/>
                <a:cs typeface="Times New Roman" panose="02020603050405020304" pitchFamily="18" charset="0"/>
              </a:rPr>
              <a:t> </a:t>
            </a:r>
            <a:r>
              <a:rPr lang="en-US" sz="1600" dirty="0">
                <a:solidFill>
                  <a:srgbClr val="002060"/>
                </a:solidFill>
                <a:latin typeface="Times New Roman" panose="02020603050405020304" pitchFamily="18" charset="0"/>
                <a:cs typeface="Times New Roman" panose="02020603050405020304" pitchFamily="18" charset="0"/>
              </a:rPr>
              <a:t>for single precision</a:t>
            </a:r>
            <a:r>
              <a:rPr lang="ru-RU" sz="1600" dirty="0">
                <a:solidFill>
                  <a:srgbClr val="002060"/>
                </a:solidFill>
                <a:latin typeface="Times New Roman" panose="02020603050405020304" pitchFamily="18" charset="0"/>
                <a:cs typeface="Times New Roman" panose="02020603050405020304" pitchFamily="18" charset="0"/>
              </a:rPr>
              <a:t> </a:t>
            </a:r>
            <a:r>
              <a:rPr lang="en-US" sz="1600" dirty="0">
                <a:solidFill>
                  <a:srgbClr val="002060"/>
                </a:solidFill>
                <a:latin typeface="Times New Roman" panose="02020603050405020304" pitchFamily="18" charset="0"/>
                <a:cs typeface="Times New Roman" panose="02020603050405020304" pitchFamily="18" charset="0"/>
              </a:rPr>
              <a:t>and </a:t>
            </a:r>
            <a:r>
              <a:rPr lang="en-US" sz="16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860 </a:t>
            </a:r>
            <a:r>
              <a:rPr lang="en-US" sz="1600" dirty="0" err="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TFlops</a:t>
            </a:r>
            <a:r>
              <a:rPr lang="en-US" sz="16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sz="1600" dirty="0">
                <a:solidFill>
                  <a:srgbClr val="002060"/>
                </a:solidFill>
                <a:latin typeface="Times New Roman" panose="02020603050405020304" pitchFamily="18" charset="0"/>
                <a:cs typeface="Times New Roman" panose="02020603050405020304" pitchFamily="18" charset="0"/>
              </a:rPr>
              <a:t>for double precision</a:t>
            </a:r>
          </a:p>
          <a:p>
            <a:pPr marL="214313" indent="-214313">
              <a:buFont typeface="Arial" charset="0"/>
              <a:buChar char="•"/>
              <a:defRPr/>
            </a:pPr>
            <a:r>
              <a:rPr lang="en-US" sz="16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#10 in Top50</a:t>
            </a:r>
          </a:p>
          <a:p>
            <a:pPr marL="214313" indent="-214313">
              <a:buFont typeface="Arial" charset="0"/>
              <a:buChar char="•"/>
              <a:defRPr/>
            </a:pPr>
            <a:r>
              <a:rPr lang="en-US" sz="1600" dirty="0">
                <a:solidFill>
                  <a:srgbClr val="002060"/>
                </a:solidFill>
                <a:latin typeface="Times New Roman" panose="02020603050405020304" pitchFamily="18" charset="0"/>
                <a:cs typeface="Times New Roman" panose="02020603050405020304" pitchFamily="18" charset="0"/>
              </a:rPr>
              <a:t>Software-defined architecture of the system</a:t>
            </a:r>
          </a:p>
          <a:p>
            <a:pPr marL="214313" indent="-214313">
              <a:buFont typeface="Arial" charset="0"/>
              <a:buChar char="•"/>
              <a:defRPr/>
            </a:pPr>
            <a:r>
              <a:rPr lang="en-US" sz="16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#1</a:t>
            </a:r>
            <a:r>
              <a:rPr lang="en-US" sz="1600" dirty="0">
                <a:solidFill>
                  <a:srgbClr val="002060"/>
                </a:solidFill>
                <a:latin typeface="Times New Roman" panose="02020603050405020304" pitchFamily="18" charset="0"/>
                <a:cs typeface="Times New Roman" panose="02020603050405020304" pitchFamily="18" charset="0"/>
              </a:rPr>
              <a:t> in storage performance in Russia </a:t>
            </a:r>
            <a:r>
              <a:rPr lang="en-US" sz="16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&gt;300 GB/s</a:t>
            </a:r>
          </a:p>
          <a:p>
            <a:pPr marL="214313" indent="-214313">
              <a:buFont typeface="Arial" charset="0"/>
              <a:buChar char="•"/>
              <a:defRPr/>
            </a:pPr>
            <a:r>
              <a:rPr lang="en-US" sz="1600" dirty="0">
                <a:solidFill>
                  <a:srgbClr val="002060"/>
                </a:solidFill>
                <a:latin typeface="Times New Roman" panose="02020603050405020304" pitchFamily="18" charset="0"/>
                <a:cs typeface="Times New Roman" panose="02020603050405020304" pitchFamily="18" charset="0"/>
              </a:rPr>
              <a:t>Scalable solution Storage-on-demand</a:t>
            </a:r>
          </a:p>
          <a:p>
            <a:pPr marL="214313" indent="-214313">
              <a:buFont typeface="Arial" charset="0"/>
              <a:buChar char="•"/>
              <a:defRPr/>
            </a:pPr>
            <a:r>
              <a:rPr lang="en-US" sz="1600" dirty="0">
                <a:solidFill>
                  <a:srgbClr val="002060"/>
                </a:solidFill>
                <a:latin typeface="Times New Roman" panose="02020603050405020304" pitchFamily="18" charset="0"/>
                <a:cs typeface="Times New Roman" panose="02020603050405020304" pitchFamily="18" charset="0"/>
              </a:rPr>
              <a:t>Multilayered storage system for maximum efficiency</a:t>
            </a:r>
          </a:p>
          <a:p>
            <a:pPr marL="214313" indent="-214313">
              <a:buFont typeface="Arial" charset="0"/>
              <a:buChar char="•"/>
              <a:defRPr/>
            </a:pPr>
            <a:r>
              <a:rPr lang="en-US" sz="16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Hot water cooling </a:t>
            </a:r>
            <a:r>
              <a:rPr lang="en-US" sz="1600" dirty="0">
                <a:solidFill>
                  <a:srgbClr val="002060"/>
                </a:solidFill>
                <a:latin typeface="Times New Roman" panose="02020603050405020304" pitchFamily="18" charset="0"/>
                <a:cs typeface="Times New Roman" panose="02020603050405020304" pitchFamily="18" charset="0"/>
              </a:rPr>
              <a:t>(compute, storage, interconnect)</a:t>
            </a:r>
          </a:p>
          <a:p>
            <a:pPr marL="214313" indent="-214313">
              <a:buFont typeface="Arial" charset="0"/>
              <a:buChar char="•"/>
              <a:defRPr/>
            </a:pPr>
            <a:r>
              <a:rPr lang="en-US" sz="1600" dirty="0">
                <a:solidFill>
                  <a:srgbClr val="002060"/>
                </a:solidFill>
                <a:latin typeface="Times New Roman" panose="02020603050405020304" pitchFamily="18" charset="0"/>
                <a:cs typeface="Times New Roman" panose="02020603050405020304" pitchFamily="18" charset="0"/>
              </a:rPr>
              <a:t>The most energy-efficient center in Russia (</a:t>
            </a:r>
            <a:r>
              <a:rPr lang="en-US" sz="16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PUE = 1,06</a:t>
            </a:r>
            <a:r>
              <a:rPr lang="en-US" sz="1600" dirty="0">
                <a:solidFill>
                  <a:srgbClr val="002060"/>
                </a:solidFill>
                <a:latin typeface="Times New Roman" panose="02020603050405020304" pitchFamily="18" charset="0"/>
                <a:cs typeface="Times New Roman" panose="02020603050405020304" pitchFamily="18" charset="0"/>
              </a:rPr>
              <a:t>)</a:t>
            </a:r>
          </a:p>
        </p:txBody>
      </p:sp>
      <p:pic>
        <p:nvPicPr>
          <p:cNvPr id="12" name="Picture 2" descr="C:\Users\Николай\Desktop\стратегия Лит\govorun_IMG_1843.jpg">
            <a:extLst>
              <a:ext uri="{FF2B5EF4-FFF2-40B4-BE49-F238E27FC236}">
                <a16:creationId xmlns:a16="http://schemas.microsoft.com/office/drawing/2014/main" id="{456A675C-65E0-0B48-BBDA-F97D02B9DBB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58324" y="809755"/>
            <a:ext cx="3324691" cy="251972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383186643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Прямоугольник 9">
            <a:extLst>
              <a:ext uri="{FF2B5EF4-FFF2-40B4-BE49-F238E27FC236}">
                <a16:creationId xmlns:a16="http://schemas.microsoft.com/office/drawing/2014/main" id="{61D35B4A-F26A-B54C-B3E3-0D957A8959CE}"/>
              </a:ext>
            </a:extLst>
          </p:cNvPr>
          <p:cNvSpPr/>
          <p:nvPr/>
        </p:nvSpPr>
        <p:spPr>
          <a:xfrm flipH="1">
            <a:off x="4762" y="27256"/>
            <a:ext cx="9129713" cy="540544"/>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36785" eaLnBrk="1" fontAlgn="auto" hangingPunct="1">
              <a:lnSpc>
                <a:spcPct val="90000"/>
              </a:lnSpc>
              <a:spcBef>
                <a:spcPts val="0"/>
              </a:spcBef>
              <a:spcAft>
                <a:spcPts val="0"/>
              </a:spcAft>
              <a:buClr>
                <a:srgbClr val="000000"/>
              </a:buClr>
              <a:buSzPct val="100000"/>
              <a:defRPr/>
            </a:pPr>
            <a:r>
              <a:rPr lang="en-US" b="1" dirty="0"/>
              <a:t>“</a:t>
            </a:r>
            <a:r>
              <a:rPr lang="en-US" b="1" dirty="0" err="1"/>
              <a:t>Govorun</a:t>
            </a:r>
            <a:r>
              <a:rPr lang="en-US" b="1" dirty="0"/>
              <a:t>” SUPERCOMPUTER for TASKS</a:t>
            </a:r>
            <a:r>
              <a:rPr lang="ru-RU" b="1" dirty="0"/>
              <a:t> </a:t>
            </a:r>
            <a:r>
              <a:rPr lang="en-US" b="1" dirty="0"/>
              <a:t>of JINR</a:t>
            </a:r>
          </a:p>
        </p:txBody>
      </p:sp>
      <p:pic>
        <p:nvPicPr>
          <p:cNvPr id="9219" name="Рисунок 10">
            <a:extLst>
              <a:ext uri="{FF2B5EF4-FFF2-40B4-BE49-F238E27FC236}">
                <a16:creationId xmlns:a16="http://schemas.microsoft.com/office/drawing/2014/main" id="{1EEDD20E-A001-7643-9032-33071BBD3D7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80798" y="43700"/>
            <a:ext cx="787003"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Прямоугольник 3">
            <a:extLst>
              <a:ext uri="{FF2B5EF4-FFF2-40B4-BE49-F238E27FC236}">
                <a16:creationId xmlns:a16="http://schemas.microsoft.com/office/drawing/2014/main" id="{588EF4D3-631C-6D46-83AA-078C0661D5CB}"/>
              </a:ext>
            </a:extLst>
          </p:cNvPr>
          <p:cNvSpPr/>
          <p:nvPr/>
        </p:nvSpPr>
        <p:spPr>
          <a:xfrm>
            <a:off x="147638" y="998231"/>
            <a:ext cx="3194447" cy="5509200"/>
          </a:xfrm>
          <a:prstGeom prst="rect">
            <a:avLst/>
          </a:prstGeom>
        </p:spPr>
        <p:txBody>
          <a:bodyPr>
            <a:spAutoFit/>
          </a:bodyPr>
          <a:lstStyle/>
          <a:p>
            <a:pPr algn="just">
              <a:defRPr/>
            </a:pPr>
            <a:r>
              <a:rPr lang="en-US" sz="1600" dirty="0">
                <a:solidFill>
                  <a:srgbClr val="002060"/>
                </a:solidFill>
                <a:latin typeface="Times New Roman" panose="02020603050405020304" pitchFamily="18" charset="0"/>
                <a:cs typeface="Times New Roman" panose="02020603050405020304" pitchFamily="18" charset="0"/>
              </a:rPr>
              <a:t>The operation of the “</a:t>
            </a:r>
            <a:r>
              <a:rPr lang="en-US" sz="1600" dirty="0" err="1">
                <a:solidFill>
                  <a:srgbClr val="002060"/>
                </a:solidFill>
                <a:latin typeface="Times New Roman" panose="02020603050405020304" pitchFamily="18" charset="0"/>
                <a:cs typeface="Times New Roman" panose="02020603050405020304" pitchFamily="18" charset="0"/>
              </a:rPr>
              <a:t>Govorun</a:t>
            </a:r>
            <a:r>
              <a:rPr lang="en-US" sz="1600" dirty="0">
                <a:solidFill>
                  <a:srgbClr val="002060"/>
                </a:solidFill>
                <a:latin typeface="Times New Roman" panose="02020603050405020304" pitchFamily="18" charset="0"/>
                <a:cs typeface="Times New Roman" panose="02020603050405020304" pitchFamily="18" charset="0"/>
              </a:rPr>
              <a:t>” supercomputer made it possible to carry out a number of resource-intensive calculations in the field of lattice quantum chromodynamics, to qualitatively increase the efficiency of modeling the dynamics of collisions of relativistic heavy ions, to accelerate the process of simulation and reconstruction of events for the experiments of the NICA </a:t>
            </a:r>
            <a:r>
              <a:rPr lang="en-US" sz="1600" dirty="0" err="1">
                <a:solidFill>
                  <a:srgbClr val="002060"/>
                </a:solidFill>
                <a:latin typeface="Times New Roman" panose="02020603050405020304" pitchFamily="18" charset="0"/>
                <a:cs typeface="Times New Roman" panose="02020603050405020304" pitchFamily="18" charset="0"/>
              </a:rPr>
              <a:t>megascience</a:t>
            </a:r>
            <a:r>
              <a:rPr lang="en-US" sz="1600" dirty="0">
                <a:solidFill>
                  <a:srgbClr val="002060"/>
                </a:solidFill>
                <a:latin typeface="Times New Roman" panose="02020603050405020304" pitchFamily="18" charset="0"/>
                <a:cs typeface="Times New Roman" panose="02020603050405020304" pitchFamily="18" charset="0"/>
              </a:rPr>
              <a:t> project, to calculate radiation safety of JINR experimental facilities, to significantly speed up studies in the field of radiation biology and other scientific and applied problems solved within </a:t>
            </a:r>
            <a:r>
              <a:rPr lang="en-US" sz="16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26 themes of the JINR Topical Plan</a:t>
            </a:r>
            <a:r>
              <a:rPr lang="en-US" sz="1600" dirty="0">
                <a:solidFill>
                  <a:srgbClr val="002060"/>
                </a:solidFill>
                <a:latin typeface="Times New Roman" panose="02020603050405020304" pitchFamily="18" charset="0"/>
                <a:cs typeface="Times New Roman" panose="02020603050405020304" pitchFamily="18" charset="0"/>
              </a:rPr>
              <a:t>. The results of the given scientific studies were published in more than </a:t>
            </a:r>
            <a:r>
              <a:rPr lang="en-US" sz="1600"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50 leading world scientific journals</a:t>
            </a:r>
            <a:r>
              <a:rPr lang="en-US" sz="1600" dirty="0">
                <a:solidFill>
                  <a:srgbClr val="002060"/>
                </a:solidFill>
                <a:latin typeface="Times New Roman" panose="02020603050405020304" pitchFamily="18" charset="0"/>
                <a:cs typeface="Times New Roman" panose="02020603050405020304" pitchFamily="18" charset="0"/>
              </a:rPr>
              <a:t>.</a:t>
            </a:r>
            <a:endParaRPr lang="ru-RU" sz="1600" dirty="0">
              <a:solidFill>
                <a:srgbClr val="002060"/>
              </a:solidFill>
              <a:latin typeface="Times New Roman" panose="02020603050405020304" pitchFamily="18" charset="0"/>
              <a:cs typeface="Times New Roman" panose="02020603050405020304" pitchFamily="18" charset="0"/>
            </a:endParaRPr>
          </a:p>
        </p:txBody>
      </p:sp>
      <p:pic>
        <p:nvPicPr>
          <p:cNvPr id="9221" name="Рисунок 22">
            <a:extLst>
              <a:ext uri="{FF2B5EF4-FFF2-40B4-BE49-F238E27FC236}">
                <a16:creationId xmlns:a16="http://schemas.microsoft.com/office/drawing/2014/main" id="{67C23E11-11F0-3049-B686-F00C36D26C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57575" y="2209800"/>
            <a:ext cx="5544741" cy="273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07111647"/>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a:extLst>
              <a:ext uri="{FF2B5EF4-FFF2-40B4-BE49-F238E27FC236}">
                <a16:creationId xmlns:a16="http://schemas.microsoft.com/office/drawing/2014/main" id="{F1E0B353-5723-0347-83B2-E0181FEC5C05}"/>
              </a:ext>
            </a:extLst>
          </p:cNvPr>
          <p:cNvSpPr/>
          <p:nvPr/>
        </p:nvSpPr>
        <p:spPr>
          <a:xfrm flipH="1">
            <a:off x="4762" y="48689"/>
            <a:ext cx="9129713" cy="540544"/>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36785" eaLnBrk="1" fontAlgn="auto" hangingPunct="1">
              <a:lnSpc>
                <a:spcPct val="90000"/>
              </a:lnSpc>
              <a:spcBef>
                <a:spcPts val="0"/>
              </a:spcBef>
              <a:spcAft>
                <a:spcPts val="0"/>
              </a:spcAft>
              <a:buClr>
                <a:srgbClr val="000000"/>
              </a:buClr>
              <a:buSzPct val="100000"/>
              <a:defRPr/>
            </a:pPr>
            <a:r>
              <a:rPr lang="en-US" b="1" dirty="0"/>
              <a:t>CLOUD RESOURCES for NEUTRINO EXPERIMENTS </a:t>
            </a:r>
          </a:p>
        </p:txBody>
      </p:sp>
      <p:pic>
        <p:nvPicPr>
          <p:cNvPr id="13315" name="Рисунок 10">
            <a:extLst>
              <a:ext uri="{FF2B5EF4-FFF2-40B4-BE49-F238E27FC236}">
                <a16:creationId xmlns:a16="http://schemas.microsoft.com/office/drawing/2014/main" id="{EE9BEA2E-4E33-8F42-A22F-C8A3501A4F8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319370" y="83527"/>
            <a:ext cx="787003"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16" name="Рисунок 6">
            <a:extLst>
              <a:ext uri="{FF2B5EF4-FFF2-40B4-BE49-F238E27FC236}">
                <a16:creationId xmlns:a16="http://schemas.microsoft.com/office/drawing/2014/main" id="{70FCE66D-593C-F64C-8A9A-98D0F27870A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64894" y="3343276"/>
            <a:ext cx="4033838" cy="1965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Прямоугольник 20">
            <a:extLst>
              <a:ext uri="{FF2B5EF4-FFF2-40B4-BE49-F238E27FC236}">
                <a16:creationId xmlns:a16="http://schemas.microsoft.com/office/drawing/2014/main" id="{74E3FA4C-4428-2A41-92BC-FD181EA9365A}"/>
              </a:ext>
            </a:extLst>
          </p:cNvPr>
          <p:cNvSpPr>
            <a:spLocks noChangeArrowheads="1"/>
          </p:cNvSpPr>
          <p:nvPr/>
        </p:nvSpPr>
        <p:spPr bwMode="auto">
          <a:xfrm>
            <a:off x="5759054" y="3073003"/>
            <a:ext cx="2560316"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1350" b="1">
                <a:solidFill>
                  <a:srgbClr val="003399"/>
                </a:solidFill>
                <a:latin typeface="Times New Roman" panose="02020603050405020304" pitchFamily="18" charset="0"/>
                <a:cs typeface="Times New Roman" panose="02020603050405020304" pitchFamily="18" charset="0"/>
              </a:rPr>
              <a:t>Clouds integration: participants</a:t>
            </a:r>
          </a:p>
        </p:txBody>
      </p:sp>
      <p:sp>
        <p:nvSpPr>
          <p:cNvPr id="23" name="TextShape 2">
            <a:extLst>
              <a:ext uri="{FF2B5EF4-FFF2-40B4-BE49-F238E27FC236}">
                <a16:creationId xmlns:a16="http://schemas.microsoft.com/office/drawing/2014/main" id="{FA8A3402-401B-5141-A0C4-9FC4764BEC0F}"/>
              </a:ext>
            </a:extLst>
          </p:cNvPr>
          <p:cNvSpPr txBox="1"/>
          <p:nvPr/>
        </p:nvSpPr>
        <p:spPr>
          <a:xfrm>
            <a:off x="4944666" y="5344716"/>
            <a:ext cx="3874294" cy="656034"/>
          </a:xfrm>
          <a:prstGeom prst="rect">
            <a:avLst/>
          </a:prstGeom>
          <a:noFill/>
          <a:ln>
            <a:noFill/>
          </a:ln>
        </p:spPr>
        <p:txBody>
          <a:bodyPr lIns="0" tIns="0" rIns="0" bIns="0"/>
          <a:lstStyle/>
          <a:p>
            <a:pPr marL="81000" algn="ctr" eaLnBrk="1" fontAlgn="auto" hangingPunct="1">
              <a:spcBef>
                <a:spcPts val="0"/>
              </a:spcBef>
              <a:spcAft>
                <a:spcPts val="0"/>
              </a:spcAft>
              <a:buClr>
                <a:srgbClr val="000000"/>
              </a:buClr>
              <a:buSzPct val="45000"/>
              <a:defRPr/>
            </a:pPr>
            <a:r>
              <a:rPr lang="en-US" spc="-1" dirty="0">
                <a:solidFill>
                  <a:srgbClr val="002060"/>
                </a:solidFill>
                <a:latin typeface="Times New Roman" panose="02020603050405020304" pitchFamily="18" charset="0"/>
                <a:cs typeface="Times New Roman" panose="02020603050405020304" pitchFamily="18" charset="0"/>
              </a:rPr>
              <a:t>To join resources for solving common tasks, as well as </a:t>
            </a:r>
          </a:p>
          <a:p>
            <a:pPr marL="81000" algn="ctr" eaLnBrk="1" fontAlgn="auto" hangingPunct="1">
              <a:spcBef>
                <a:spcPts val="0"/>
              </a:spcBef>
              <a:spcAft>
                <a:spcPts val="0"/>
              </a:spcAft>
              <a:buClr>
                <a:srgbClr val="000000"/>
              </a:buClr>
              <a:buSzPct val="45000"/>
              <a:defRPr/>
            </a:pPr>
            <a:r>
              <a:rPr lang="en-US" spc="-1" dirty="0">
                <a:solidFill>
                  <a:srgbClr val="002060"/>
                </a:solidFill>
                <a:latin typeface="Times New Roman" panose="02020603050405020304" pitchFamily="18" charset="0"/>
                <a:cs typeface="Times New Roman" panose="02020603050405020304" pitchFamily="18" charset="0"/>
              </a:rPr>
              <a:t>to distribute a peak load across resources of partner </a:t>
            </a:r>
          </a:p>
          <a:p>
            <a:pPr marL="81000" algn="ctr" eaLnBrk="1" fontAlgn="auto" hangingPunct="1">
              <a:spcBef>
                <a:spcPts val="0"/>
              </a:spcBef>
              <a:spcAft>
                <a:spcPts val="0"/>
              </a:spcAft>
              <a:buClr>
                <a:srgbClr val="000000"/>
              </a:buClr>
              <a:buSzPct val="45000"/>
              <a:defRPr/>
            </a:pPr>
            <a:r>
              <a:rPr lang="en-US" spc="-1" dirty="0">
                <a:solidFill>
                  <a:srgbClr val="002060"/>
                </a:solidFill>
                <a:latin typeface="Times New Roman" panose="02020603050405020304" pitchFamily="18" charset="0"/>
                <a:cs typeface="Times New Roman" panose="02020603050405020304" pitchFamily="18" charset="0"/>
              </a:rPr>
              <a:t>organizations</a:t>
            </a:r>
          </a:p>
        </p:txBody>
      </p:sp>
      <p:grpSp>
        <p:nvGrpSpPr>
          <p:cNvPr id="13319" name="Группа 51">
            <a:extLst>
              <a:ext uri="{FF2B5EF4-FFF2-40B4-BE49-F238E27FC236}">
                <a16:creationId xmlns:a16="http://schemas.microsoft.com/office/drawing/2014/main" id="{EB6EB7CD-186B-4844-9388-6AE4691FF3CB}"/>
              </a:ext>
            </a:extLst>
          </p:cNvPr>
          <p:cNvGrpSpPr>
            <a:grpSpLocks/>
          </p:cNvGrpSpPr>
          <p:nvPr/>
        </p:nvGrpSpPr>
        <p:grpSpPr bwMode="auto">
          <a:xfrm>
            <a:off x="210741" y="1931194"/>
            <a:ext cx="3804047" cy="2101454"/>
            <a:chOff x="395667" y="866656"/>
            <a:chExt cx="5071187" cy="2803222"/>
          </a:xfrm>
        </p:grpSpPr>
        <p:pic>
          <p:nvPicPr>
            <p:cNvPr id="13326" name="Рисунок 33">
              <a:extLst>
                <a:ext uri="{FF2B5EF4-FFF2-40B4-BE49-F238E27FC236}">
                  <a16:creationId xmlns:a16="http://schemas.microsoft.com/office/drawing/2014/main" id="{C791BBB8-301A-0441-AF3D-DBBC962C4212}"/>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95667" y="1235988"/>
              <a:ext cx="2381250" cy="23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7" name="TextBox 25">
              <a:extLst>
                <a:ext uri="{FF2B5EF4-FFF2-40B4-BE49-F238E27FC236}">
                  <a16:creationId xmlns:a16="http://schemas.microsoft.com/office/drawing/2014/main" id="{78876AD5-71A5-BB46-A046-CEEDAD47ABD4}"/>
                </a:ext>
              </a:extLst>
            </p:cNvPr>
            <p:cNvSpPr txBox="1">
              <a:spLocks noChangeArrowheads="1"/>
            </p:cNvSpPr>
            <p:nvPr/>
          </p:nvSpPr>
          <p:spPr bwMode="auto">
            <a:xfrm>
              <a:off x="1611524" y="2047106"/>
              <a:ext cx="870175" cy="862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ru-RU" sz="1200" b="1">
                  <a:solidFill>
                    <a:schemeClr val="bg1"/>
                  </a:solidFill>
                </a:rPr>
                <a:t>NOvA</a:t>
              </a:r>
            </a:p>
            <a:p>
              <a:pPr algn="ctr">
                <a:lnSpc>
                  <a:spcPct val="100000"/>
                </a:lnSpc>
                <a:spcBef>
                  <a:spcPct val="0"/>
                </a:spcBef>
                <a:buFontTx/>
                <a:buNone/>
              </a:pPr>
              <a:r>
                <a:rPr lang="en-US" altLang="ru-RU" sz="1200">
                  <a:solidFill>
                    <a:schemeClr val="bg1"/>
                  </a:solidFill>
                </a:rPr>
                <a:t>13.55 K</a:t>
              </a:r>
            </a:p>
            <a:p>
              <a:pPr algn="ctr">
                <a:lnSpc>
                  <a:spcPct val="100000"/>
                </a:lnSpc>
                <a:spcBef>
                  <a:spcPct val="0"/>
                </a:spcBef>
                <a:buFontTx/>
                <a:buNone/>
              </a:pPr>
              <a:r>
                <a:rPr lang="en-US" altLang="ru-RU" sz="1200" b="1">
                  <a:solidFill>
                    <a:schemeClr val="bg1"/>
                  </a:solidFill>
                </a:rPr>
                <a:t>68%</a:t>
              </a:r>
              <a:endParaRPr lang="ru-RU" altLang="ru-RU" sz="1200" b="1">
                <a:solidFill>
                  <a:schemeClr val="bg1"/>
                </a:solidFill>
              </a:endParaRPr>
            </a:p>
          </p:txBody>
        </p:sp>
        <p:sp>
          <p:nvSpPr>
            <p:cNvPr id="13328" name="TextBox 26">
              <a:extLst>
                <a:ext uri="{FF2B5EF4-FFF2-40B4-BE49-F238E27FC236}">
                  <a16:creationId xmlns:a16="http://schemas.microsoft.com/office/drawing/2014/main" id="{86387253-6EFF-E04E-8061-E4F76C8B5650}"/>
                </a:ext>
              </a:extLst>
            </p:cNvPr>
            <p:cNvSpPr txBox="1">
              <a:spLocks noChangeArrowheads="1"/>
            </p:cNvSpPr>
            <p:nvPr/>
          </p:nvSpPr>
          <p:spPr bwMode="auto">
            <a:xfrm>
              <a:off x="472732" y="1871413"/>
              <a:ext cx="765462" cy="862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ru-RU" sz="1200" b="1">
                  <a:solidFill>
                    <a:schemeClr val="bg1"/>
                  </a:solidFill>
                </a:rPr>
                <a:t>Baikal</a:t>
              </a:r>
            </a:p>
            <a:p>
              <a:pPr algn="ctr">
                <a:lnSpc>
                  <a:spcPct val="100000"/>
                </a:lnSpc>
                <a:spcBef>
                  <a:spcPct val="0"/>
                </a:spcBef>
                <a:buFontTx/>
                <a:buNone/>
              </a:pPr>
              <a:r>
                <a:rPr lang="en-US" altLang="ru-RU" sz="1200">
                  <a:solidFill>
                    <a:schemeClr val="bg1"/>
                  </a:solidFill>
                </a:rPr>
                <a:t>4.22 K</a:t>
              </a:r>
            </a:p>
            <a:p>
              <a:pPr algn="ctr">
                <a:lnSpc>
                  <a:spcPct val="100000"/>
                </a:lnSpc>
                <a:spcBef>
                  <a:spcPct val="0"/>
                </a:spcBef>
                <a:buFontTx/>
                <a:buNone/>
              </a:pPr>
              <a:r>
                <a:rPr lang="en-US" altLang="ru-RU" sz="1200" b="1">
                  <a:solidFill>
                    <a:schemeClr val="bg1"/>
                  </a:solidFill>
                </a:rPr>
                <a:t>21%</a:t>
              </a:r>
              <a:endParaRPr lang="ru-RU" altLang="ru-RU" sz="1200" b="1">
                <a:solidFill>
                  <a:schemeClr val="bg1"/>
                </a:solidFill>
              </a:endParaRPr>
            </a:p>
          </p:txBody>
        </p:sp>
        <p:sp>
          <p:nvSpPr>
            <p:cNvPr id="13329" name="TextBox 27">
              <a:extLst>
                <a:ext uri="{FF2B5EF4-FFF2-40B4-BE49-F238E27FC236}">
                  <a16:creationId xmlns:a16="http://schemas.microsoft.com/office/drawing/2014/main" id="{30C2C6B4-78DE-A141-A50E-40FD5B1662E7}"/>
                </a:ext>
              </a:extLst>
            </p:cNvPr>
            <p:cNvSpPr txBox="1">
              <a:spLocks noChangeArrowheads="1"/>
            </p:cNvSpPr>
            <p:nvPr/>
          </p:nvSpPr>
          <p:spPr bwMode="auto">
            <a:xfrm flipH="1">
              <a:off x="665299" y="866656"/>
              <a:ext cx="1894650" cy="40029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1350"/>
                <a:t>CPU cores*hours</a:t>
              </a:r>
              <a:endParaRPr lang="ru-RU" altLang="ru-RU" sz="1350"/>
            </a:p>
          </p:txBody>
        </p:sp>
        <p:sp>
          <p:nvSpPr>
            <p:cNvPr id="13330" name="TextBox 28">
              <a:extLst>
                <a:ext uri="{FF2B5EF4-FFF2-40B4-BE49-F238E27FC236}">
                  <a16:creationId xmlns:a16="http://schemas.microsoft.com/office/drawing/2014/main" id="{1590A308-7130-C648-B1B6-D50B21B14C7A}"/>
                </a:ext>
              </a:extLst>
            </p:cNvPr>
            <p:cNvSpPr txBox="1">
              <a:spLocks noChangeArrowheads="1"/>
            </p:cNvSpPr>
            <p:nvPr/>
          </p:nvSpPr>
          <p:spPr bwMode="auto">
            <a:xfrm>
              <a:off x="978578" y="1231834"/>
              <a:ext cx="765462" cy="862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ru-RU" sz="1200" b="1">
                  <a:solidFill>
                    <a:schemeClr val="bg1"/>
                  </a:solidFill>
                </a:rPr>
                <a:t>JUNO</a:t>
              </a:r>
            </a:p>
            <a:p>
              <a:pPr algn="ctr">
                <a:lnSpc>
                  <a:spcPct val="100000"/>
                </a:lnSpc>
                <a:spcBef>
                  <a:spcPct val="0"/>
                </a:spcBef>
                <a:buFontTx/>
                <a:buNone/>
              </a:pPr>
              <a:r>
                <a:rPr lang="en-US" altLang="ru-RU" sz="1200">
                  <a:solidFill>
                    <a:schemeClr val="bg1"/>
                  </a:solidFill>
                </a:rPr>
                <a:t>2.21 K</a:t>
              </a:r>
            </a:p>
            <a:p>
              <a:pPr algn="ctr">
                <a:lnSpc>
                  <a:spcPct val="100000"/>
                </a:lnSpc>
                <a:spcBef>
                  <a:spcPct val="0"/>
                </a:spcBef>
                <a:buFontTx/>
                <a:buNone/>
              </a:pPr>
              <a:r>
                <a:rPr lang="en-US" altLang="ru-RU" sz="1200" b="1">
                  <a:solidFill>
                    <a:schemeClr val="bg1"/>
                  </a:solidFill>
                </a:rPr>
                <a:t>11%</a:t>
              </a:r>
              <a:endParaRPr lang="ru-RU" altLang="ru-RU" sz="1200" b="1">
                <a:solidFill>
                  <a:schemeClr val="bg1"/>
                </a:solidFill>
              </a:endParaRPr>
            </a:p>
          </p:txBody>
        </p:sp>
        <p:pic>
          <p:nvPicPr>
            <p:cNvPr id="13331" name="Рисунок 38">
              <a:extLst>
                <a:ext uri="{FF2B5EF4-FFF2-40B4-BE49-F238E27FC236}">
                  <a16:creationId xmlns:a16="http://schemas.microsoft.com/office/drawing/2014/main" id="{283ED4D9-DE4C-884C-9FFE-C8A1A7E8148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020844" y="1208087"/>
              <a:ext cx="2446010" cy="2461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32" name="Прямоугольник 39">
              <a:extLst>
                <a:ext uri="{FF2B5EF4-FFF2-40B4-BE49-F238E27FC236}">
                  <a16:creationId xmlns:a16="http://schemas.microsoft.com/office/drawing/2014/main" id="{75EB875E-E883-5D45-B1A7-AAAA81C90B8C}"/>
                </a:ext>
              </a:extLst>
            </p:cNvPr>
            <p:cNvSpPr>
              <a:spLocks noChangeArrowheads="1"/>
            </p:cNvSpPr>
            <p:nvPr/>
          </p:nvSpPr>
          <p:spPr bwMode="auto">
            <a:xfrm>
              <a:off x="3237812" y="885172"/>
              <a:ext cx="2071149" cy="400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1350"/>
                <a:t>Memory GB*hours </a:t>
              </a:r>
              <a:endParaRPr lang="ru-RU" altLang="ru-RU" sz="1350"/>
            </a:p>
          </p:txBody>
        </p:sp>
        <p:sp>
          <p:nvSpPr>
            <p:cNvPr id="13333" name="TextBox 40">
              <a:extLst>
                <a:ext uri="{FF2B5EF4-FFF2-40B4-BE49-F238E27FC236}">
                  <a16:creationId xmlns:a16="http://schemas.microsoft.com/office/drawing/2014/main" id="{B2A96362-A8B4-EE4D-A9AC-FF2E76EC58F0}"/>
                </a:ext>
              </a:extLst>
            </p:cNvPr>
            <p:cNvSpPr txBox="1">
              <a:spLocks noChangeArrowheads="1"/>
            </p:cNvSpPr>
            <p:nvPr/>
          </p:nvSpPr>
          <p:spPr bwMode="auto">
            <a:xfrm>
              <a:off x="4127443" y="2438982"/>
              <a:ext cx="1256966" cy="831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ru-RU" sz="1200" b="1">
                  <a:solidFill>
                    <a:schemeClr val="bg1"/>
                  </a:solidFill>
                </a:rPr>
                <a:t>NOvA</a:t>
              </a:r>
            </a:p>
            <a:p>
              <a:pPr algn="ctr">
                <a:lnSpc>
                  <a:spcPct val="100000"/>
                </a:lnSpc>
                <a:spcBef>
                  <a:spcPct val="0"/>
                </a:spcBef>
                <a:buFontTx/>
                <a:buNone/>
              </a:pPr>
              <a:r>
                <a:rPr lang="ru-RU" altLang="ru-RU" sz="1050">
                  <a:solidFill>
                    <a:schemeClr val="bg1"/>
                  </a:solidFill>
                </a:rPr>
                <a:t>46712632000</a:t>
              </a:r>
              <a:endParaRPr lang="en-US" altLang="ru-RU" sz="1050" b="1">
                <a:solidFill>
                  <a:schemeClr val="bg1"/>
                </a:solidFill>
              </a:endParaRPr>
            </a:p>
            <a:p>
              <a:pPr algn="ctr">
                <a:lnSpc>
                  <a:spcPct val="100000"/>
                </a:lnSpc>
                <a:spcBef>
                  <a:spcPct val="0"/>
                </a:spcBef>
                <a:buFontTx/>
                <a:buNone/>
              </a:pPr>
              <a:r>
                <a:rPr lang="en-US" altLang="ru-RU" sz="1200" b="1">
                  <a:solidFill>
                    <a:schemeClr val="bg1"/>
                  </a:solidFill>
                </a:rPr>
                <a:t>59%</a:t>
              </a:r>
              <a:endParaRPr lang="ru-RU" altLang="ru-RU" sz="1200" b="1">
                <a:solidFill>
                  <a:schemeClr val="bg1"/>
                </a:solidFill>
              </a:endParaRPr>
            </a:p>
          </p:txBody>
        </p:sp>
        <p:sp>
          <p:nvSpPr>
            <p:cNvPr id="13334" name="TextBox 41">
              <a:extLst>
                <a:ext uri="{FF2B5EF4-FFF2-40B4-BE49-F238E27FC236}">
                  <a16:creationId xmlns:a16="http://schemas.microsoft.com/office/drawing/2014/main" id="{031657D8-ED2B-FA40-B98E-873FE2633D57}"/>
                </a:ext>
              </a:extLst>
            </p:cNvPr>
            <p:cNvSpPr txBox="1">
              <a:spLocks noChangeArrowheads="1"/>
            </p:cNvSpPr>
            <p:nvPr/>
          </p:nvSpPr>
          <p:spPr bwMode="auto">
            <a:xfrm>
              <a:off x="2937373" y="2073689"/>
              <a:ext cx="1256966" cy="831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ru-RU" sz="1200" b="1">
                  <a:solidFill>
                    <a:schemeClr val="bg1"/>
                  </a:solidFill>
                </a:rPr>
                <a:t>Baikal</a:t>
              </a:r>
            </a:p>
            <a:p>
              <a:pPr algn="ctr">
                <a:lnSpc>
                  <a:spcPct val="100000"/>
                </a:lnSpc>
                <a:spcBef>
                  <a:spcPct val="0"/>
                </a:spcBef>
                <a:buFontTx/>
                <a:buNone/>
              </a:pPr>
              <a:r>
                <a:rPr lang="en-US" altLang="ru-RU" sz="1050">
                  <a:solidFill>
                    <a:schemeClr val="bg1"/>
                  </a:solidFill>
                </a:rPr>
                <a:t>22122818454</a:t>
              </a:r>
            </a:p>
            <a:p>
              <a:pPr algn="ctr">
                <a:lnSpc>
                  <a:spcPct val="100000"/>
                </a:lnSpc>
                <a:spcBef>
                  <a:spcPct val="0"/>
                </a:spcBef>
                <a:buFontTx/>
                <a:buNone/>
              </a:pPr>
              <a:r>
                <a:rPr lang="en-US" altLang="ru-RU" sz="1200" b="1">
                  <a:solidFill>
                    <a:schemeClr val="bg1"/>
                  </a:solidFill>
                </a:rPr>
                <a:t>28%</a:t>
              </a:r>
              <a:endParaRPr lang="ru-RU" altLang="ru-RU" sz="1200" b="1">
                <a:solidFill>
                  <a:schemeClr val="bg1"/>
                </a:solidFill>
              </a:endParaRPr>
            </a:p>
          </p:txBody>
        </p:sp>
        <p:sp>
          <p:nvSpPr>
            <p:cNvPr id="13335" name="TextBox 42">
              <a:extLst>
                <a:ext uri="{FF2B5EF4-FFF2-40B4-BE49-F238E27FC236}">
                  <a16:creationId xmlns:a16="http://schemas.microsoft.com/office/drawing/2014/main" id="{FE96F731-9AEA-B348-837C-504DAF052AB8}"/>
                </a:ext>
              </a:extLst>
            </p:cNvPr>
            <p:cNvSpPr txBox="1">
              <a:spLocks noChangeArrowheads="1"/>
            </p:cNvSpPr>
            <p:nvPr/>
          </p:nvSpPr>
          <p:spPr bwMode="auto">
            <a:xfrm>
              <a:off x="3512794" y="1277719"/>
              <a:ext cx="1015487" cy="8005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ru-RU" sz="1200" b="1">
                  <a:solidFill>
                    <a:schemeClr val="bg1"/>
                  </a:solidFill>
                </a:rPr>
                <a:t>JUNO</a:t>
              </a:r>
            </a:p>
            <a:p>
              <a:pPr algn="ctr" fontAlgn="b">
                <a:lnSpc>
                  <a:spcPct val="100000"/>
                </a:lnSpc>
                <a:spcBef>
                  <a:spcPct val="0"/>
                </a:spcBef>
                <a:buFontTx/>
                <a:buNone/>
              </a:pPr>
              <a:r>
                <a:rPr lang="ru-RU" altLang="ru-RU" sz="900">
                  <a:solidFill>
                    <a:schemeClr val="bg1"/>
                  </a:solidFill>
                </a:rPr>
                <a:t>9772726200</a:t>
              </a:r>
              <a:endParaRPr lang="ru-RU" altLang="ru-RU" sz="900">
                <a:solidFill>
                  <a:schemeClr val="bg1"/>
                </a:solidFill>
                <a:latin typeface="Arial" panose="020B0604020202020204" pitchFamily="34" charset="0"/>
              </a:endParaRPr>
            </a:p>
            <a:p>
              <a:pPr algn="ctr">
                <a:lnSpc>
                  <a:spcPct val="100000"/>
                </a:lnSpc>
                <a:spcBef>
                  <a:spcPct val="0"/>
                </a:spcBef>
                <a:buFontTx/>
                <a:buNone/>
              </a:pPr>
              <a:r>
                <a:rPr lang="en-US" altLang="ru-RU" sz="1200" b="1">
                  <a:solidFill>
                    <a:schemeClr val="bg1"/>
                  </a:solidFill>
                </a:rPr>
                <a:t>12%</a:t>
              </a:r>
              <a:endParaRPr lang="ru-RU" altLang="ru-RU" sz="1200" b="1">
                <a:solidFill>
                  <a:schemeClr val="bg1"/>
                </a:solidFill>
              </a:endParaRPr>
            </a:p>
          </p:txBody>
        </p:sp>
      </p:grpSp>
      <p:sp>
        <p:nvSpPr>
          <p:cNvPr id="44" name="Rectangle 2">
            <a:extLst>
              <a:ext uri="{FF2B5EF4-FFF2-40B4-BE49-F238E27FC236}">
                <a16:creationId xmlns:a16="http://schemas.microsoft.com/office/drawing/2014/main" id="{20FD091C-81C2-704C-8629-280E2D8C7010}"/>
              </a:ext>
            </a:extLst>
          </p:cNvPr>
          <p:cNvSpPr txBox="1">
            <a:spLocks noChangeArrowheads="1"/>
          </p:cNvSpPr>
          <p:nvPr/>
        </p:nvSpPr>
        <p:spPr bwMode="auto">
          <a:xfrm>
            <a:off x="133350" y="4669652"/>
            <a:ext cx="4410075" cy="61317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19354" rIns="0" bIns="0"/>
          <a:lstStyle>
            <a:lvl1pPr marL="342900" indent="-342900" algn="l" defTabSz="449263" rtl="0" fontAlgn="base" hangingPunct="0">
              <a:lnSpc>
                <a:spcPct val="93000"/>
              </a:lnSpc>
              <a:spcBef>
                <a:spcPct val="0"/>
              </a:spcBef>
              <a:spcAft>
                <a:spcPts val="1425"/>
              </a:spcAft>
              <a:buClr>
                <a:srgbClr val="000000"/>
              </a:buClr>
              <a:buSzPct val="100000"/>
              <a:buFont typeface="Times New Roman" panose="02020603050405020304" pitchFamily="18" charset="0"/>
              <a:defRPr sz="3200" kern="1200">
                <a:solidFill>
                  <a:srgbClr val="000000"/>
                </a:solidFill>
                <a:latin typeface="+mn-lt"/>
                <a:ea typeface="+mn-ea"/>
                <a:cs typeface="+mn-cs"/>
              </a:defRPr>
            </a:lvl1pPr>
            <a:lvl2pPr marL="742950" indent="-285750" algn="l" defTabSz="449263" rtl="0" fontAlgn="base" hangingPunct="0">
              <a:lnSpc>
                <a:spcPct val="93000"/>
              </a:lnSpc>
              <a:spcBef>
                <a:spcPct val="0"/>
              </a:spcBef>
              <a:spcAft>
                <a:spcPts val="1138"/>
              </a:spcAft>
              <a:buClr>
                <a:srgbClr val="000000"/>
              </a:buClr>
              <a:buSzPct val="100000"/>
              <a:buFont typeface="Times New Roman" panose="02020603050405020304" pitchFamily="18" charset="0"/>
              <a:defRPr sz="2800" kern="1200">
                <a:solidFill>
                  <a:srgbClr val="000000"/>
                </a:solidFill>
                <a:latin typeface="+mn-lt"/>
                <a:ea typeface="+mn-ea"/>
                <a:cs typeface="+mn-cs"/>
              </a:defRPr>
            </a:lvl2pPr>
            <a:lvl3pPr marL="1143000" indent="-228600" algn="l" defTabSz="449263" rtl="0" fontAlgn="base" hangingPunct="0">
              <a:lnSpc>
                <a:spcPct val="93000"/>
              </a:lnSpc>
              <a:spcBef>
                <a:spcPct val="0"/>
              </a:spcBef>
              <a:spcAft>
                <a:spcPts val="850"/>
              </a:spcAft>
              <a:buClr>
                <a:srgbClr val="000000"/>
              </a:buClr>
              <a:buSzPct val="100000"/>
              <a:buFont typeface="Times New Roman" panose="02020603050405020304" pitchFamily="18" charset="0"/>
              <a:defRPr sz="2400" kern="1200">
                <a:solidFill>
                  <a:srgbClr val="000000"/>
                </a:solidFill>
                <a:latin typeface="+mn-lt"/>
                <a:ea typeface="+mn-ea"/>
                <a:cs typeface="+mn-cs"/>
              </a:defRPr>
            </a:lvl3pPr>
            <a:lvl4pPr marL="1600200" indent="-228600" algn="l" defTabSz="449263" rtl="0" fontAlgn="base" hangingPunct="0">
              <a:lnSpc>
                <a:spcPct val="93000"/>
              </a:lnSpc>
              <a:spcBef>
                <a:spcPct val="0"/>
              </a:spcBef>
              <a:spcAft>
                <a:spcPts val="575"/>
              </a:spcAft>
              <a:buClr>
                <a:srgbClr val="000000"/>
              </a:buClr>
              <a:buSzPct val="100000"/>
              <a:buFont typeface="Times New Roman" panose="02020603050405020304" pitchFamily="18" charset="0"/>
              <a:defRPr sz="2000" kern="1200">
                <a:solidFill>
                  <a:srgbClr val="000000"/>
                </a:solidFill>
                <a:latin typeface="+mn-lt"/>
                <a:ea typeface="+mn-ea"/>
                <a:cs typeface="+mn-cs"/>
              </a:defRPr>
            </a:lvl4pPr>
            <a:lvl5pPr marL="2057400" indent="-228600" algn="l" defTabSz="449263" rtl="0" fontAlgn="base" hangingPunct="0">
              <a:lnSpc>
                <a:spcPct val="93000"/>
              </a:lnSpc>
              <a:spcBef>
                <a:spcPct val="0"/>
              </a:spcBef>
              <a:spcAft>
                <a:spcPts val="288"/>
              </a:spcAft>
              <a:buClr>
                <a:srgbClr val="000000"/>
              </a:buClr>
              <a:buSzPct val="100000"/>
              <a:buFont typeface="Times New Roman" panose="02020603050405020304" pitchFamily="18" charset="0"/>
              <a:defRPr sz="2000" kern="1200">
                <a:solidFill>
                  <a:srgbClr val="000000"/>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3442" indent="0">
              <a:spcAft>
                <a:spcPts val="0"/>
              </a:spcAft>
              <a:buSzPct val="45000"/>
              <a:tabLst>
                <a:tab pos="305645" algn="l"/>
                <a:tab pos="611289" algn="l"/>
                <a:tab pos="916934" algn="l"/>
                <a:tab pos="1222578" algn="l"/>
                <a:tab pos="1528223" algn="l"/>
                <a:tab pos="1833867" algn="l"/>
                <a:tab pos="2139512" algn="l"/>
                <a:tab pos="2445156" algn="l"/>
                <a:tab pos="2750801" algn="l"/>
                <a:tab pos="3056445" algn="l"/>
                <a:tab pos="3362090" algn="l"/>
                <a:tab pos="3667734" algn="l"/>
                <a:tab pos="3973379" algn="l"/>
                <a:tab pos="4279023" algn="l"/>
                <a:tab pos="4584668" algn="l"/>
                <a:tab pos="4890312" algn="l"/>
                <a:tab pos="5195957" algn="l"/>
                <a:tab pos="5501601" algn="l"/>
                <a:tab pos="5807246" algn="l"/>
                <a:tab pos="6112890" algn="l"/>
              </a:tabLst>
              <a:defRPr/>
            </a:pPr>
            <a:r>
              <a:rPr lang="ru-RU" altLang="ru-RU" sz="1350" b="1" dirty="0" err="1">
                <a:solidFill>
                  <a:srgbClr val="002060"/>
                </a:solidFill>
                <a:latin typeface="Times New Roman" panose="02020603050405020304" pitchFamily="18" charset="0"/>
                <a:cs typeface="Times New Roman" panose="02020603050405020304" pitchFamily="18" charset="0"/>
              </a:rPr>
              <a:t>Total</a:t>
            </a:r>
            <a:r>
              <a:rPr lang="ru-RU" altLang="ru-RU" sz="1350" b="1" dirty="0">
                <a:solidFill>
                  <a:srgbClr val="002060"/>
                </a:solidFill>
                <a:latin typeface="Times New Roman" panose="02020603050405020304" pitchFamily="18" charset="0"/>
                <a:cs typeface="Times New Roman" panose="02020603050405020304" pitchFamily="18" charset="0"/>
              </a:rPr>
              <a:t> CPU </a:t>
            </a:r>
            <a:r>
              <a:rPr lang="ru-RU" altLang="ru-RU" sz="1350" b="1" dirty="0" err="1">
                <a:solidFill>
                  <a:srgbClr val="002060"/>
                </a:solidFill>
                <a:latin typeface="Times New Roman" panose="02020603050405020304" pitchFamily="18" charset="0"/>
                <a:cs typeface="Times New Roman" panose="02020603050405020304" pitchFamily="18" charset="0"/>
              </a:rPr>
              <a:t>cores</a:t>
            </a:r>
            <a:r>
              <a:rPr lang="ru-RU" altLang="ru-RU" sz="1350" dirty="0">
                <a:solidFill>
                  <a:srgbClr val="002060"/>
                </a:solidFill>
                <a:latin typeface="Times New Roman" panose="02020603050405020304" pitchFamily="18" charset="0"/>
                <a:cs typeface="Times New Roman" panose="02020603050405020304" pitchFamily="18" charset="0"/>
              </a:rPr>
              <a:t>: </a:t>
            </a:r>
            <a:r>
              <a:rPr lang="ru-RU" altLang="ru-RU" sz="1350" dirty="0">
                <a:solidFill>
                  <a:srgbClr val="C00000"/>
                </a:solidFill>
                <a:latin typeface="Times New Roman" panose="02020603050405020304" pitchFamily="18" charset="0"/>
                <a:cs typeface="Times New Roman" panose="02020603050405020304" pitchFamily="18" charset="0"/>
              </a:rPr>
              <a:t>1</a:t>
            </a:r>
            <a:r>
              <a:rPr lang="en-US" altLang="ru-RU" sz="1350" dirty="0">
                <a:solidFill>
                  <a:srgbClr val="C00000"/>
                </a:solidFill>
                <a:latin typeface="Times New Roman" panose="02020603050405020304" pitchFamily="18" charset="0"/>
                <a:cs typeface="Times New Roman" panose="02020603050405020304" pitchFamily="18" charset="0"/>
              </a:rPr>
              <a:t>5</a:t>
            </a:r>
            <a:r>
              <a:rPr lang="ru-RU" altLang="ru-RU" sz="1350" dirty="0">
                <a:solidFill>
                  <a:srgbClr val="C00000"/>
                </a:solidFill>
                <a:latin typeface="Times New Roman" panose="02020603050405020304" pitchFamily="18" charset="0"/>
                <a:cs typeface="Times New Roman" panose="02020603050405020304" pitchFamily="18" charset="0"/>
              </a:rPr>
              <a:t>72</a:t>
            </a:r>
            <a:r>
              <a:rPr lang="en-US" altLang="ru-RU" sz="1350" dirty="0">
                <a:solidFill>
                  <a:srgbClr val="C00000"/>
                </a:solidFill>
                <a:latin typeface="Times New Roman" panose="02020603050405020304" pitchFamily="18" charset="0"/>
                <a:cs typeface="Times New Roman" panose="02020603050405020304" pitchFamily="18" charset="0"/>
              </a:rPr>
              <a:t>  </a:t>
            </a:r>
          </a:p>
          <a:p>
            <a:pPr marL="73442" indent="0">
              <a:spcAft>
                <a:spcPts val="0"/>
              </a:spcAft>
              <a:buSzPct val="45000"/>
              <a:tabLst>
                <a:tab pos="305645" algn="l"/>
                <a:tab pos="611289" algn="l"/>
                <a:tab pos="916934" algn="l"/>
                <a:tab pos="1222578" algn="l"/>
                <a:tab pos="1528223" algn="l"/>
                <a:tab pos="1833867" algn="l"/>
                <a:tab pos="2139512" algn="l"/>
                <a:tab pos="2445156" algn="l"/>
                <a:tab pos="2750801" algn="l"/>
                <a:tab pos="3056445" algn="l"/>
                <a:tab pos="3362090" algn="l"/>
                <a:tab pos="3667734" algn="l"/>
                <a:tab pos="3973379" algn="l"/>
                <a:tab pos="4279023" algn="l"/>
                <a:tab pos="4584668" algn="l"/>
                <a:tab pos="4890312" algn="l"/>
                <a:tab pos="5195957" algn="l"/>
                <a:tab pos="5501601" algn="l"/>
                <a:tab pos="5807246" algn="l"/>
                <a:tab pos="6112890" algn="l"/>
              </a:tabLst>
              <a:defRPr/>
            </a:pPr>
            <a:r>
              <a:rPr lang="en-US" altLang="ru-RU" sz="1350" dirty="0">
                <a:solidFill>
                  <a:srgbClr val="C00000"/>
                </a:solidFill>
                <a:latin typeface="Times New Roman" panose="02020603050405020304" pitchFamily="18" charset="0"/>
                <a:cs typeface="Times New Roman" panose="02020603050405020304" pitchFamily="18" charset="0"/>
              </a:rPr>
              <a:t>       </a:t>
            </a:r>
            <a:r>
              <a:rPr lang="ru-RU" altLang="ru-RU" sz="1350" dirty="0">
                <a:solidFill>
                  <a:srgbClr val="002060"/>
                </a:solidFill>
                <a:latin typeface="Times New Roman" panose="02020603050405020304" pitchFamily="18" charset="0"/>
                <a:cs typeface="Times New Roman" panose="02020603050405020304" pitchFamily="18" charset="0"/>
              </a:rPr>
              <a:t>LIT</a:t>
            </a:r>
            <a:r>
              <a:rPr lang="en-US" altLang="ru-RU" sz="1350" dirty="0">
                <a:solidFill>
                  <a:srgbClr val="002060"/>
                </a:solidFill>
                <a:latin typeface="Times New Roman" panose="02020603050405020304" pitchFamily="18" charset="0"/>
                <a:cs typeface="Times New Roman" panose="02020603050405020304" pitchFamily="18" charset="0"/>
              </a:rPr>
              <a:t>:</a:t>
            </a:r>
            <a:r>
              <a:rPr lang="ru-RU" altLang="ru-RU" sz="1350" dirty="0">
                <a:solidFill>
                  <a:schemeClr val="accent6">
                    <a:lumMod val="75000"/>
                  </a:schemeClr>
                </a:solidFill>
                <a:latin typeface="Times New Roman" panose="02020603050405020304" pitchFamily="18" charset="0"/>
                <a:cs typeface="Times New Roman" panose="02020603050405020304" pitchFamily="18" charset="0"/>
              </a:rPr>
              <a:t> </a:t>
            </a:r>
            <a:r>
              <a:rPr lang="ru-RU" altLang="ru-RU" sz="1350" dirty="0">
                <a:solidFill>
                  <a:srgbClr val="C00000"/>
                </a:solidFill>
                <a:latin typeface="Times New Roman" panose="02020603050405020304" pitchFamily="18" charset="0"/>
                <a:cs typeface="Times New Roman" panose="02020603050405020304" pitchFamily="18" charset="0"/>
              </a:rPr>
              <a:t>972</a:t>
            </a:r>
          </a:p>
          <a:p>
            <a:pPr marL="367206" lvl="1" indent="0">
              <a:spcAft>
                <a:spcPts val="0"/>
              </a:spcAft>
              <a:buSzPct val="75000"/>
              <a:tabLst>
                <a:tab pos="305645" algn="l"/>
                <a:tab pos="611289" algn="l"/>
                <a:tab pos="916934" algn="l"/>
                <a:tab pos="1222578" algn="l"/>
                <a:tab pos="1528223" algn="l"/>
                <a:tab pos="1833867" algn="l"/>
                <a:tab pos="2139512" algn="l"/>
                <a:tab pos="2445156" algn="l"/>
                <a:tab pos="2750801" algn="l"/>
                <a:tab pos="3056445" algn="l"/>
                <a:tab pos="3362090" algn="l"/>
                <a:tab pos="3667734" algn="l"/>
                <a:tab pos="3973379" algn="l"/>
                <a:tab pos="4279023" algn="l"/>
                <a:tab pos="4584668" algn="l"/>
                <a:tab pos="4890312" algn="l"/>
                <a:tab pos="5195957" algn="l"/>
                <a:tab pos="5501601" algn="l"/>
                <a:tab pos="5807246" algn="l"/>
                <a:tab pos="6112890" algn="l"/>
              </a:tabLst>
              <a:defRPr/>
            </a:pPr>
            <a:r>
              <a:rPr lang="ru-RU" altLang="ru-RU" sz="1350" dirty="0">
                <a:solidFill>
                  <a:srgbClr val="002060"/>
                </a:solidFill>
                <a:latin typeface="Times New Roman" panose="02020603050405020304" pitchFamily="18" charset="0"/>
                <a:cs typeface="Times New Roman" panose="02020603050405020304" pitchFamily="18" charset="0"/>
              </a:rPr>
              <a:t>DLNP: </a:t>
            </a:r>
            <a:r>
              <a:rPr lang="ru-RU" altLang="ru-RU" sz="1350" dirty="0" err="1">
                <a:solidFill>
                  <a:srgbClr val="002060"/>
                </a:solidFill>
                <a:latin typeface="Times New Roman" panose="02020603050405020304" pitchFamily="18" charset="0"/>
                <a:cs typeface="Times New Roman" panose="02020603050405020304" pitchFamily="18" charset="0"/>
              </a:rPr>
              <a:t>NOvA</a:t>
            </a:r>
            <a:r>
              <a:rPr lang="ru-RU" altLang="ru-RU" sz="1350" dirty="0">
                <a:solidFill>
                  <a:srgbClr val="002060"/>
                </a:solidFill>
                <a:latin typeface="Times New Roman" panose="02020603050405020304" pitchFamily="18" charset="0"/>
                <a:cs typeface="Times New Roman" panose="02020603050405020304" pitchFamily="18" charset="0"/>
              </a:rPr>
              <a:t> — </a:t>
            </a:r>
            <a:r>
              <a:rPr lang="ru-RU" altLang="ru-RU" sz="1350" dirty="0">
                <a:solidFill>
                  <a:srgbClr val="C00000"/>
                </a:solidFill>
                <a:latin typeface="Times New Roman" panose="02020603050405020304" pitchFamily="18" charset="0"/>
                <a:cs typeface="Times New Roman" panose="02020603050405020304" pitchFamily="18" charset="0"/>
              </a:rPr>
              <a:t>420</a:t>
            </a:r>
            <a:r>
              <a:rPr lang="ru-RU" altLang="ru-RU" sz="1350" dirty="0">
                <a:solidFill>
                  <a:srgbClr val="002060"/>
                </a:solidFill>
                <a:latin typeface="Times New Roman" panose="02020603050405020304" pitchFamily="18" charset="0"/>
                <a:cs typeface="Times New Roman" panose="02020603050405020304" pitchFamily="18" charset="0"/>
              </a:rPr>
              <a:t>, JUNO — </a:t>
            </a:r>
            <a:r>
              <a:rPr lang="ru-RU" altLang="ru-RU" sz="1350" dirty="0">
                <a:solidFill>
                  <a:srgbClr val="C00000"/>
                </a:solidFill>
                <a:latin typeface="Times New Roman" panose="02020603050405020304" pitchFamily="18" charset="0"/>
                <a:cs typeface="Times New Roman" panose="02020603050405020304" pitchFamily="18" charset="0"/>
              </a:rPr>
              <a:t>96</a:t>
            </a:r>
            <a:r>
              <a:rPr lang="ru-RU" altLang="ru-RU" sz="1350" dirty="0">
                <a:solidFill>
                  <a:srgbClr val="002060"/>
                </a:solidFill>
                <a:latin typeface="Times New Roman" panose="02020603050405020304" pitchFamily="18" charset="0"/>
                <a:cs typeface="Times New Roman" panose="02020603050405020304" pitchFamily="18" charset="0"/>
              </a:rPr>
              <a:t>, </a:t>
            </a:r>
            <a:r>
              <a:rPr lang="ru-RU" altLang="ru-RU" sz="1350" dirty="0" err="1">
                <a:solidFill>
                  <a:srgbClr val="002060"/>
                </a:solidFill>
                <a:latin typeface="Times New Roman" panose="02020603050405020304" pitchFamily="18" charset="0"/>
                <a:cs typeface="Times New Roman" panose="02020603050405020304" pitchFamily="18" charset="0"/>
              </a:rPr>
              <a:t>Baikal</a:t>
            </a:r>
            <a:r>
              <a:rPr lang="ru-RU" altLang="ru-RU" sz="1350" dirty="0">
                <a:solidFill>
                  <a:srgbClr val="002060"/>
                </a:solidFill>
                <a:latin typeface="Times New Roman" panose="02020603050405020304" pitchFamily="18" charset="0"/>
                <a:cs typeface="Times New Roman" panose="02020603050405020304" pitchFamily="18" charset="0"/>
              </a:rPr>
              <a:t>-GVD — </a:t>
            </a:r>
            <a:r>
              <a:rPr lang="ru-RU" altLang="ru-RU" sz="1350" dirty="0">
                <a:solidFill>
                  <a:srgbClr val="C00000"/>
                </a:solidFill>
                <a:latin typeface="Times New Roman" panose="02020603050405020304" pitchFamily="18" charset="0"/>
                <a:cs typeface="Times New Roman" panose="02020603050405020304" pitchFamily="18" charset="0"/>
              </a:rPr>
              <a:t>84</a:t>
            </a:r>
            <a:r>
              <a:rPr lang="en-US" altLang="ru-RU" sz="1350" dirty="0">
                <a:solidFill>
                  <a:schemeClr val="accent6">
                    <a:lumMod val="75000"/>
                  </a:schemeClr>
                </a:solidFill>
                <a:latin typeface="Times New Roman" panose="02020603050405020304" pitchFamily="18" charset="0"/>
                <a:cs typeface="Times New Roman" panose="02020603050405020304" pitchFamily="18" charset="0"/>
              </a:rPr>
              <a:t> </a:t>
            </a:r>
          </a:p>
        </p:txBody>
      </p:sp>
      <p:sp>
        <p:nvSpPr>
          <p:cNvPr id="13321" name="Прямоугольник 44">
            <a:extLst>
              <a:ext uri="{FF2B5EF4-FFF2-40B4-BE49-F238E27FC236}">
                <a16:creationId xmlns:a16="http://schemas.microsoft.com/office/drawing/2014/main" id="{34E2EEB1-77E2-3C42-8CB3-134899CF105A}"/>
              </a:ext>
            </a:extLst>
          </p:cNvPr>
          <p:cNvSpPr>
            <a:spLocks noChangeArrowheads="1"/>
          </p:cNvSpPr>
          <p:nvPr/>
        </p:nvSpPr>
        <p:spPr bwMode="auto">
          <a:xfrm>
            <a:off x="-348288" y="5267878"/>
            <a:ext cx="5180410" cy="701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lnSpc>
                <a:spcPct val="90000"/>
              </a:lnSpc>
              <a:spcBef>
                <a:spcPts val="1000"/>
              </a:spcBef>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sz="2800">
                <a:solidFill>
                  <a:schemeClr val="tx1"/>
                </a:solidFill>
                <a:latin typeface="Calibri" panose="020F0502020204030204" pitchFamily="34" charset="0"/>
              </a:defRPr>
            </a:lvl1pPr>
            <a:lvl2pPr marL="488950">
              <a:lnSpc>
                <a:spcPct val="90000"/>
              </a:lnSpc>
              <a:spcBef>
                <a:spcPts val="500"/>
              </a:spcBef>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9pPr>
          </a:lstStyle>
          <a:p>
            <a:pPr lvl="1">
              <a:lnSpc>
                <a:spcPct val="100000"/>
              </a:lnSpc>
              <a:spcBef>
                <a:spcPct val="0"/>
              </a:spcBef>
              <a:buSzPct val="75000"/>
              <a:buFontTx/>
              <a:buNone/>
            </a:pPr>
            <a:r>
              <a:rPr lang="ru-RU" altLang="ru-RU" sz="1350" b="1" dirty="0" err="1">
                <a:solidFill>
                  <a:srgbClr val="002060"/>
                </a:solidFill>
                <a:latin typeface="Times New Roman" panose="02020603050405020304" pitchFamily="18" charset="0"/>
                <a:cs typeface="Times New Roman" panose="02020603050405020304" pitchFamily="18" charset="0"/>
              </a:rPr>
              <a:t>Total</a:t>
            </a:r>
            <a:r>
              <a:rPr lang="ru-RU" altLang="ru-RU" sz="1350" b="1" dirty="0">
                <a:solidFill>
                  <a:srgbClr val="002060"/>
                </a:solidFill>
                <a:latin typeface="Times New Roman" panose="02020603050405020304" pitchFamily="18" charset="0"/>
                <a:cs typeface="Times New Roman" panose="02020603050405020304" pitchFamily="18" charset="0"/>
              </a:rPr>
              <a:t> RAM: </a:t>
            </a:r>
            <a:r>
              <a:rPr lang="ru-RU" altLang="ru-RU" sz="1350" dirty="0">
                <a:solidFill>
                  <a:srgbClr val="C00000"/>
                </a:solidFill>
                <a:latin typeface="Times New Roman" panose="02020603050405020304" pitchFamily="18" charset="0"/>
                <a:cs typeface="Times New Roman" panose="02020603050405020304" pitchFamily="18" charset="0"/>
              </a:rPr>
              <a:t>8142</a:t>
            </a:r>
          </a:p>
          <a:p>
            <a:pPr lvl="1">
              <a:lnSpc>
                <a:spcPct val="93000"/>
              </a:lnSpc>
              <a:spcBef>
                <a:spcPct val="0"/>
              </a:spcBef>
              <a:buClr>
                <a:srgbClr val="000000"/>
              </a:buClr>
              <a:buSzPct val="45000"/>
              <a:buFont typeface="Times New Roman" panose="02020603050405020304" pitchFamily="18" charset="0"/>
              <a:buNone/>
            </a:pPr>
            <a:r>
              <a:rPr lang="en-US" altLang="ru-RU" sz="1350" dirty="0">
                <a:solidFill>
                  <a:srgbClr val="002060"/>
                </a:solidFill>
                <a:latin typeface="Times New Roman" panose="02020603050405020304" pitchFamily="18" charset="0"/>
                <a:cs typeface="Times New Roman" panose="02020603050405020304" pitchFamily="18" charset="0"/>
              </a:rPr>
              <a:t>               </a:t>
            </a:r>
            <a:r>
              <a:rPr lang="ru-RU" altLang="ru-RU" sz="1350" dirty="0">
                <a:solidFill>
                  <a:srgbClr val="002060"/>
                </a:solidFill>
                <a:latin typeface="Times New Roman" panose="02020603050405020304" pitchFamily="18" charset="0"/>
                <a:cs typeface="Times New Roman" panose="02020603050405020304" pitchFamily="18" charset="0"/>
              </a:rPr>
              <a:t>LIT: </a:t>
            </a:r>
            <a:r>
              <a:rPr lang="ru-RU" altLang="ru-RU" sz="1350" dirty="0">
                <a:solidFill>
                  <a:srgbClr val="C00000"/>
                </a:solidFill>
                <a:latin typeface="Times New Roman" panose="02020603050405020304" pitchFamily="18" charset="0"/>
                <a:cs typeface="Times New Roman" panose="02020603050405020304" pitchFamily="18" charset="0"/>
              </a:rPr>
              <a:t>5020</a:t>
            </a:r>
          </a:p>
          <a:p>
            <a:pPr lvl="1">
              <a:lnSpc>
                <a:spcPct val="100000"/>
              </a:lnSpc>
              <a:spcBef>
                <a:spcPct val="0"/>
              </a:spcBef>
              <a:buSzPct val="75000"/>
              <a:buFontTx/>
              <a:buNone/>
            </a:pPr>
            <a:r>
              <a:rPr lang="en-US" altLang="ru-RU" sz="1350" dirty="0">
                <a:solidFill>
                  <a:srgbClr val="002060"/>
                </a:solidFill>
                <a:latin typeface="Times New Roman" panose="02020603050405020304" pitchFamily="18" charset="0"/>
                <a:cs typeface="Times New Roman" panose="02020603050405020304" pitchFamily="18" charset="0"/>
              </a:rPr>
              <a:t>       </a:t>
            </a:r>
            <a:r>
              <a:rPr lang="ru-RU" altLang="ru-RU" sz="1350" dirty="0">
                <a:solidFill>
                  <a:srgbClr val="002060"/>
                </a:solidFill>
                <a:latin typeface="Times New Roman" panose="02020603050405020304" pitchFamily="18" charset="0"/>
                <a:cs typeface="Times New Roman" panose="02020603050405020304" pitchFamily="18" charset="0"/>
              </a:rPr>
              <a:t>DLNP: </a:t>
            </a:r>
            <a:r>
              <a:rPr lang="ru-RU" altLang="ru-RU" sz="1350" dirty="0" err="1">
                <a:solidFill>
                  <a:srgbClr val="002060"/>
                </a:solidFill>
                <a:latin typeface="Times New Roman" panose="02020603050405020304" pitchFamily="18" charset="0"/>
                <a:cs typeface="Times New Roman" panose="02020603050405020304" pitchFamily="18" charset="0"/>
              </a:rPr>
              <a:t>NOvA</a:t>
            </a:r>
            <a:r>
              <a:rPr lang="ru-RU" altLang="ru-RU" sz="1350" dirty="0">
                <a:solidFill>
                  <a:srgbClr val="002060"/>
                </a:solidFill>
                <a:latin typeface="Times New Roman" panose="02020603050405020304" pitchFamily="18" charset="0"/>
                <a:cs typeface="Times New Roman" panose="02020603050405020304" pitchFamily="18" charset="0"/>
              </a:rPr>
              <a:t> — </a:t>
            </a:r>
            <a:r>
              <a:rPr lang="ru-RU" altLang="ru-RU" sz="1350" dirty="0">
                <a:solidFill>
                  <a:srgbClr val="C00000"/>
                </a:solidFill>
                <a:latin typeface="Times New Roman" panose="02020603050405020304" pitchFamily="18" charset="0"/>
                <a:cs typeface="Times New Roman" panose="02020603050405020304" pitchFamily="18" charset="0"/>
              </a:rPr>
              <a:t>1864</a:t>
            </a:r>
            <a:r>
              <a:rPr lang="ru-RU" altLang="ru-RU" sz="1350" dirty="0">
                <a:solidFill>
                  <a:srgbClr val="002060"/>
                </a:solidFill>
                <a:latin typeface="Times New Roman" panose="02020603050405020304" pitchFamily="18" charset="0"/>
                <a:cs typeface="Times New Roman" panose="02020603050405020304" pitchFamily="18" charset="0"/>
              </a:rPr>
              <a:t>, JUNO — </a:t>
            </a:r>
            <a:r>
              <a:rPr lang="ru-RU" altLang="ru-RU" sz="1350" dirty="0">
                <a:solidFill>
                  <a:srgbClr val="C00000"/>
                </a:solidFill>
                <a:latin typeface="Times New Roman" panose="02020603050405020304" pitchFamily="18" charset="0"/>
                <a:cs typeface="Times New Roman" panose="02020603050405020304" pitchFamily="18" charset="0"/>
              </a:rPr>
              <a:t>502</a:t>
            </a:r>
            <a:r>
              <a:rPr lang="ru-RU" altLang="ru-RU" sz="1350" dirty="0">
                <a:solidFill>
                  <a:srgbClr val="002060"/>
                </a:solidFill>
                <a:latin typeface="Times New Roman" panose="02020603050405020304" pitchFamily="18" charset="0"/>
                <a:cs typeface="Times New Roman" panose="02020603050405020304" pitchFamily="18" charset="0"/>
              </a:rPr>
              <a:t>, </a:t>
            </a:r>
            <a:r>
              <a:rPr lang="ru-RU" altLang="ru-RU" sz="1350" dirty="0" err="1">
                <a:solidFill>
                  <a:srgbClr val="002060"/>
                </a:solidFill>
                <a:latin typeface="Times New Roman" panose="02020603050405020304" pitchFamily="18" charset="0"/>
                <a:cs typeface="Times New Roman" panose="02020603050405020304" pitchFamily="18" charset="0"/>
              </a:rPr>
              <a:t>Baikal</a:t>
            </a:r>
            <a:r>
              <a:rPr lang="ru-RU" altLang="ru-RU" sz="1350" dirty="0">
                <a:solidFill>
                  <a:srgbClr val="002060"/>
                </a:solidFill>
                <a:latin typeface="Times New Roman" panose="02020603050405020304" pitchFamily="18" charset="0"/>
                <a:cs typeface="Times New Roman" panose="02020603050405020304" pitchFamily="18" charset="0"/>
              </a:rPr>
              <a:t>-GVD — </a:t>
            </a:r>
            <a:r>
              <a:rPr lang="ru-RU" altLang="ru-RU" sz="1350" dirty="0">
                <a:solidFill>
                  <a:srgbClr val="C00000"/>
                </a:solidFill>
                <a:latin typeface="Times New Roman" panose="02020603050405020304" pitchFamily="18" charset="0"/>
                <a:cs typeface="Times New Roman" panose="02020603050405020304" pitchFamily="18" charset="0"/>
              </a:rPr>
              <a:t>756</a:t>
            </a:r>
            <a:endParaRPr lang="en-US" altLang="ru-RU" sz="1350" dirty="0">
              <a:solidFill>
                <a:srgbClr val="C00000"/>
              </a:solidFill>
              <a:latin typeface="Times New Roman" panose="02020603050405020304" pitchFamily="18" charset="0"/>
              <a:cs typeface="Times New Roman" panose="02020603050405020304" pitchFamily="18" charset="0"/>
            </a:endParaRPr>
          </a:p>
        </p:txBody>
      </p:sp>
      <p:sp>
        <p:nvSpPr>
          <p:cNvPr id="13322" name="Прямоугольник 45">
            <a:extLst>
              <a:ext uri="{FF2B5EF4-FFF2-40B4-BE49-F238E27FC236}">
                <a16:creationId xmlns:a16="http://schemas.microsoft.com/office/drawing/2014/main" id="{1C8039BE-70B2-9840-89EB-9D247867AF6D}"/>
              </a:ext>
            </a:extLst>
          </p:cNvPr>
          <p:cNvSpPr>
            <a:spLocks noChangeArrowheads="1"/>
          </p:cNvSpPr>
          <p:nvPr/>
        </p:nvSpPr>
        <p:spPr bwMode="auto">
          <a:xfrm>
            <a:off x="53579" y="6008100"/>
            <a:ext cx="457200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3663">
              <a:lnSpc>
                <a:spcPct val="90000"/>
              </a:lnSpc>
              <a:spcBef>
                <a:spcPts val="1000"/>
              </a:spcBef>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tabLst>
                <a:tab pos="406400" algn="l"/>
                <a:tab pos="814388" algn="l"/>
                <a:tab pos="1222375" algn="l"/>
                <a:tab pos="1628775" algn="l"/>
                <a:tab pos="2036763" algn="l"/>
                <a:tab pos="2444750" algn="l"/>
                <a:tab pos="2851150" algn="l"/>
                <a:tab pos="3259138" algn="l"/>
                <a:tab pos="3667125" algn="l"/>
                <a:tab pos="4075113" algn="l"/>
                <a:tab pos="4481513" algn="l"/>
                <a:tab pos="4889500" algn="l"/>
                <a:tab pos="5297488" algn="l"/>
                <a:tab pos="5703888" algn="l"/>
                <a:tab pos="6111875" algn="l"/>
                <a:tab pos="6519863" algn="l"/>
                <a:tab pos="6927850" algn="l"/>
                <a:tab pos="7334250" algn="l"/>
                <a:tab pos="7742238" algn="l"/>
                <a:tab pos="8150225" algn="l"/>
              </a:tabLst>
              <a:defRPr>
                <a:solidFill>
                  <a:schemeClr val="tx1"/>
                </a:solidFill>
                <a:latin typeface="Calibri" panose="020F0502020204030204" pitchFamily="34" charset="0"/>
              </a:defRPr>
            </a:lvl9pPr>
          </a:lstStyle>
          <a:p>
            <a:pPr>
              <a:lnSpc>
                <a:spcPct val="100000"/>
              </a:lnSpc>
              <a:spcBef>
                <a:spcPct val="0"/>
              </a:spcBef>
              <a:buSzPct val="75000"/>
              <a:buFontTx/>
              <a:buNone/>
            </a:pPr>
            <a:r>
              <a:rPr lang="en-US" altLang="ru-RU" sz="1350" b="1" dirty="0">
                <a:solidFill>
                  <a:srgbClr val="002060"/>
                </a:solidFill>
                <a:latin typeface="Times New Roman" panose="02020603050405020304" pitchFamily="18" charset="0"/>
                <a:cs typeface="Times New Roman" panose="02020603050405020304" pitchFamily="18" charset="0"/>
              </a:rPr>
              <a:t>Total </a:t>
            </a:r>
            <a:r>
              <a:rPr lang="en-US" altLang="ru-RU" sz="1350" b="1" dirty="0" err="1">
                <a:solidFill>
                  <a:srgbClr val="002060"/>
                </a:solidFill>
                <a:latin typeface="Times New Roman" panose="02020603050405020304" pitchFamily="18" charset="0"/>
                <a:cs typeface="Times New Roman" panose="02020603050405020304" pitchFamily="18" charset="0"/>
              </a:rPr>
              <a:t>Ceph</a:t>
            </a:r>
            <a:r>
              <a:rPr lang="en-US" altLang="ru-RU" sz="1350" b="1" dirty="0">
                <a:solidFill>
                  <a:srgbClr val="002060"/>
                </a:solidFill>
                <a:latin typeface="Times New Roman" panose="02020603050405020304" pitchFamily="18" charset="0"/>
                <a:cs typeface="Times New Roman" panose="02020603050405020304" pitchFamily="18" charset="0"/>
              </a:rPr>
              <a:t>-based software-defined storage </a:t>
            </a:r>
            <a:r>
              <a:rPr lang="en-US" altLang="ru-RU" sz="1350" dirty="0">
                <a:solidFill>
                  <a:srgbClr val="002060"/>
                </a:solidFill>
                <a:latin typeface="Times New Roman" panose="02020603050405020304" pitchFamily="18" charset="0"/>
                <a:cs typeface="Times New Roman" panose="02020603050405020304" pitchFamily="18" charset="0"/>
              </a:rPr>
              <a:t>— </a:t>
            </a:r>
            <a:r>
              <a:rPr lang="en-US" altLang="ru-RU" sz="1350" dirty="0">
                <a:solidFill>
                  <a:srgbClr val="C00000"/>
                </a:solidFill>
                <a:latin typeface="Times New Roman" panose="02020603050405020304" pitchFamily="18" charset="0"/>
                <a:cs typeface="Times New Roman" panose="02020603050405020304" pitchFamily="18" charset="0"/>
              </a:rPr>
              <a:t>1.1</a:t>
            </a:r>
            <a:r>
              <a:rPr lang="ru-RU" altLang="ru-RU" sz="1350" dirty="0">
                <a:solidFill>
                  <a:srgbClr val="C00000"/>
                </a:solidFill>
                <a:latin typeface="Times New Roman" panose="02020603050405020304" pitchFamily="18" charset="0"/>
                <a:cs typeface="Times New Roman" panose="02020603050405020304" pitchFamily="18" charset="0"/>
              </a:rPr>
              <a:t> </a:t>
            </a:r>
            <a:r>
              <a:rPr lang="en-US" altLang="ru-RU" sz="1350" dirty="0">
                <a:solidFill>
                  <a:srgbClr val="C00000"/>
                </a:solidFill>
                <a:latin typeface="Times New Roman" panose="02020603050405020304" pitchFamily="18" charset="0"/>
                <a:cs typeface="Times New Roman" panose="02020603050405020304" pitchFamily="18" charset="0"/>
              </a:rPr>
              <a:t>PB</a:t>
            </a:r>
            <a:r>
              <a:rPr lang="en-US" altLang="ru-RU" sz="1350" dirty="0">
                <a:solidFill>
                  <a:srgbClr val="002060"/>
                </a:solidFill>
                <a:latin typeface="Times New Roman" panose="02020603050405020304" pitchFamily="18" charset="0"/>
                <a:cs typeface="Times New Roman" panose="02020603050405020304" pitchFamily="18" charset="0"/>
              </a:rPr>
              <a:t>, effective capacity: </a:t>
            </a:r>
            <a:r>
              <a:rPr lang="en-US" altLang="ru-RU" sz="1350" dirty="0">
                <a:solidFill>
                  <a:srgbClr val="C00000"/>
                </a:solidFill>
                <a:latin typeface="Times New Roman" panose="02020603050405020304" pitchFamily="18" charset="0"/>
                <a:cs typeface="Times New Roman" panose="02020603050405020304" pitchFamily="18" charset="0"/>
              </a:rPr>
              <a:t>~360 TB </a:t>
            </a:r>
            <a:r>
              <a:rPr lang="en-US" altLang="ru-RU" sz="1350" dirty="0">
                <a:solidFill>
                  <a:srgbClr val="002060"/>
                </a:solidFill>
                <a:latin typeface="Times New Roman" panose="02020603050405020304" pitchFamily="18" charset="0"/>
                <a:cs typeface="Times New Roman" panose="02020603050405020304" pitchFamily="18" charset="0"/>
              </a:rPr>
              <a:t>due to 3x replication</a:t>
            </a:r>
            <a:endParaRPr lang="ru-RU" altLang="ru-RU" sz="1350" dirty="0">
              <a:solidFill>
                <a:srgbClr val="002060"/>
              </a:solidFill>
              <a:latin typeface="Times New Roman" panose="02020603050405020304" pitchFamily="18" charset="0"/>
              <a:cs typeface="Times New Roman" panose="02020603050405020304" pitchFamily="18" charset="0"/>
            </a:endParaRPr>
          </a:p>
        </p:txBody>
      </p:sp>
      <p:sp>
        <p:nvSpPr>
          <p:cNvPr id="48" name="TextShape 2">
            <a:extLst>
              <a:ext uri="{FF2B5EF4-FFF2-40B4-BE49-F238E27FC236}">
                <a16:creationId xmlns:a16="http://schemas.microsoft.com/office/drawing/2014/main" id="{3A1CA275-2BB9-0A47-8514-5C7373356D27}"/>
              </a:ext>
            </a:extLst>
          </p:cNvPr>
          <p:cNvSpPr txBox="1"/>
          <p:nvPr/>
        </p:nvSpPr>
        <p:spPr>
          <a:xfrm>
            <a:off x="172344" y="4264926"/>
            <a:ext cx="2170373" cy="322834"/>
          </a:xfrm>
          <a:prstGeom prst="rect">
            <a:avLst/>
          </a:prstGeom>
          <a:noFill/>
          <a:ln>
            <a:noFill/>
          </a:ln>
        </p:spPr>
        <p:txBody>
          <a:bodyPr lIns="61235" tIns="30617" rIns="61235" bIns="30617"/>
          <a:lstStyle/>
          <a:p>
            <a:pPr>
              <a:defRPr/>
            </a:pPr>
            <a:r>
              <a:rPr lang="en-US" b="1" u="sng" dirty="0">
                <a:solidFill>
                  <a:srgbClr val="002060"/>
                </a:solidFill>
                <a:latin typeface="+mj-lt"/>
                <a:ea typeface="DejaVu Sans"/>
                <a:cs typeface="DejaVu Sans"/>
              </a:rPr>
              <a:t>JINR cloud resources:</a:t>
            </a:r>
          </a:p>
        </p:txBody>
      </p:sp>
      <p:sp>
        <p:nvSpPr>
          <p:cNvPr id="49" name="CustomShape 1">
            <a:extLst>
              <a:ext uri="{FF2B5EF4-FFF2-40B4-BE49-F238E27FC236}">
                <a16:creationId xmlns:a16="http://schemas.microsoft.com/office/drawing/2014/main" id="{D1680251-D4CF-464F-B667-AA57642AC79A}"/>
              </a:ext>
            </a:extLst>
          </p:cNvPr>
          <p:cNvSpPr/>
          <p:nvPr/>
        </p:nvSpPr>
        <p:spPr>
          <a:xfrm>
            <a:off x="4754166" y="1484710"/>
            <a:ext cx="4380309" cy="1588294"/>
          </a:xfrm>
          <a:prstGeom prst="rect">
            <a:avLst/>
          </a:prstGeom>
          <a:noFill/>
          <a:ln>
            <a:noFill/>
          </a:ln>
        </p:spPr>
        <p:style>
          <a:lnRef idx="0">
            <a:scrgbClr r="0" g="0" b="0"/>
          </a:lnRef>
          <a:fillRef idx="0">
            <a:scrgbClr r="0" g="0" b="0"/>
          </a:fillRef>
          <a:effectRef idx="0">
            <a:scrgbClr r="0" g="0" b="0"/>
          </a:effectRef>
          <a:fontRef idx="minor"/>
        </p:style>
        <p:txBody>
          <a:bodyPr lIns="67500" tIns="33750" rIns="67500" bIns="3375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Clr>
                <a:srgbClr val="FFFF00"/>
              </a:buClr>
              <a:buFontTx/>
              <a:buNone/>
              <a:defRPr/>
            </a:pPr>
            <a:r>
              <a:rPr lang="en-US" altLang="ru-RU" sz="1350" b="1" dirty="0">
                <a:solidFill>
                  <a:srgbClr val="003399"/>
                </a:solidFill>
                <a:latin typeface="Times New Roman" panose="02020603050405020304" pitchFamily="18" charset="0"/>
                <a:ea typeface="DejaVu Sans"/>
                <a:cs typeface="Times New Roman" panose="02020603050405020304" pitchFamily="18" charset="0"/>
              </a:rPr>
              <a:t>For neutrino experiments LIT:</a:t>
            </a:r>
          </a:p>
          <a:p>
            <a:pPr>
              <a:lnSpc>
                <a:spcPct val="100000"/>
              </a:lnSpc>
              <a:spcBef>
                <a:spcPct val="0"/>
              </a:spcBef>
              <a:buClr>
                <a:srgbClr val="002060"/>
              </a:buClr>
              <a:buFont typeface="Wingdings" panose="05000000000000000000" pitchFamily="2" charset="2"/>
              <a:buChar char="§"/>
              <a:defRPr/>
            </a:pPr>
            <a:r>
              <a:rPr lang="en-US" altLang="ru-RU" sz="1350" dirty="0">
                <a:solidFill>
                  <a:srgbClr val="002060"/>
                </a:solidFill>
                <a:latin typeface="Times New Roman" panose="02020603050405020304" pitchFamily="18" charset="0"/>
                <a:ea typeface="DejaVu Sans"/>
                <a:cs typeface="Times New Roman" panose="02020603050405020304" pitchFamily="18" charset="0"/>
              </a:rPr>
              <a:t>Supports a set of common IT services</a:t>
            </a:r>
          </a:p>
          <a:p>
            <a:pPr>
              <a:lnSpc>
                <a:spcPct val="100000"/>
              </a:lnSpc>
              <a:spcBef>
                <a:spcPct val="0"/>
              </a:spcBef>
              <a:buClr>
                <a:srgbClr val="002060"/>
              </a:buClr>
              <a:buFont typeface="Wingdings" panose="05000000000000000000" pitchFamily="2" charset="2"/>
              <a:buChar char="§"/>
              <a:defRPr/>
            </a:pPr>
            <a:r>
              <a:rPr lang="en-US" altLang="ru-RU" sz="1350" dirty="0">
                <a:solidFill>
                  <a:srgbClr val="002060"/>
                </a:solidFill>
                <a:latin typeface="Times New Roman" panose="02020603050405020304" pitchFamily="18" charset="0"/>
                <a:ea typeface="DejaVu Sans"/>
                <a:cs typeface="Times New Roman" panose="02020603050405020304" pitchFamily="18" charset="0"/>
              </a:rPr>
              <a:t>Supports a number of computing infrastructures</a:t>
            </a:r>
          </a:p>
          <a:p>
            <a:pPr>
              <a:lnSpc>
                <a:spcPct val="100000"/>
              </a:lnSpc>
              <a:spcBef>
                <a:spcPct val="0"/>
              </a:spcBef>
              <a:buClr>
                <a:srgbClr val="002060"/>
              </a:buClr>
              <a:buFont typeface="Wingdings" panose="05000000000000000000" pitchFamily="2" charset="2"/>
              <a:buChar char="§"/>
              <a:defRPr/>
            </a:pPr>
            <a:r>
              <a:rPr lang="en-US" altLang="ru-RU" sz="1350" dirty="0">
                <a:solidFill>
                  <a:srgbClr val="002060"/>
                </a:solidFill>
                <a:latin typeface="Times New Roman" panose="02020603050405020304" pitchFamily="18" charset="0"/>
                <a:ea typeface="DejaVu Sans"/>
                <a:cs typeface="Times New Roman" panose="02020603050405020304" pitchFamily="18" charset="0"/>
              </a:rPr>
              <a:t>Provides trainings</a:t>
            </a:r>
          </a:p>
          <a:p>
            <a:pPr>
              <a:lnSpc>
                <a:spcPct val="100000"/>
              </a:lnSpc>
              <a:spcBef>
                <a:spcPct val="0"/>
              </a:spcBef>
              <a:buClr>
                <a:srgbClr val="002060"/>
              </a:buClr>
              <a:buFont typeface="Wingdings" panose="05000000000000000000" pitchFamily="2" charset="2"/>
              <a:buChar char="§"/>
              <a:defRPr/>
            </a:pPr>
            <a:r>
              <a:rPr lang="en-US" altLang="ru-RU" sz="1350" dirty="0">
                <a:solidFill>
                  <a:srgbClr val="002060"/>
                </a:solidFill>
                <a:latin typeface="Times New Roman" panose="02020603050405020304" pitchFamily="18" charset="0"/>
                <a:ea typeface="DejaVu Sans"/>
                <a:cs typeface="Times New Roman" panose="02020603050405020304" pitchFamily="18" charset="0"/>
              </a:rPr>
              <a:t>Helps physicists organize their computing</a:t>
            </a:r>
          </a:p>
          <a:p>
            <a:pPr>
              <a:lnSpc>
                <a:spcPct val="100000"/>
              </a:lnSpc>
              <a:spcBef>
                <a:spcPct val="0"/>
              </a:spcBef>
              <a:buClr>
                <a:srgbClr val="002060"/>
              </a:buClr>
              <a:buFont typeface="Wingdings" panose="05000000000000000000" pitchFamily="2" charset="2"/>
              <a:buChar char="§"/>
              <a:defRPr/>
            </a:pPr>
            <a:r>
              <a:rPr lang="en-US" altLang="ru-RU" sz="1350" dirty="0">
                <a:solidFill>
                  <a:srgbClr val="002060"/>
                </a:solidFill>
                <a:latin typeface="Times New Roman" panose="02020603050405020304" pitchFamily="18" charset="0"/>
                <a:ea typeface="DejaVu Sans"/>
                <a:cs typeface="Times New Roman" panose="02020603050405020304" pitchFamily="18" charset="0"/>
              </a:rPr>
              <a:t>Deploys and supports additional IT services on demand</a:t>
            </a:r>
          </a:p>
          <a:p>
            <a:pPr>
              <a:lnSpc>
                <a:spcPct val="100000"/>
              </a:lnSpc>
              <a:spcBef>
                <a:spcPct val="0"/>
              </a:spcBef>
              <a:buClr>
                <a:srgbClr val="002060"/>
              </a:buClr>
              <a:buFont typeface="Wingdings" panose="05000000000000000000" pitchFamily="2" charset="2"/>
              <a:buChar char="§"/>
              <a:defRPr/>
            </a:pPr>
            <a:r>
              <a:rPr lang="en-US" altLang="ru-RU" sz="1350" dirty="0">
                <a:solidFill>
                  <a:srgbClr val="002060"/>
                </a:solidFill>
                <a:latin typeface="Times New Roman" panose="02020603050405020304" pitchFamily="18" charset="0"/>
                <a:ea typeface="DejaVu Sans"/>
                <a:cs typeface="Times New Roman" panose="02020603050405020304" pitchFamily="18" charset="0"/>
              </a:rPr>
              <a:t>Helps with computer hardware procurement</a:t>
            </a:r>
            <a:endParaRPr lang="en-US" altLang="ru-RU" sz="1350" dirty="0">
              <a:latin typeface="Arial" panose="020B0604020202020204" pitchFamily="34" charset="0"/>
              <a:ea typeface="DejaVu Sans"/>
              <a:cs typeface="Times New Roman" panose="02020603050405020304" pitchFamily="18" charset="0"/>
            </a:endParaRPr>
          </a:p>
          <a:p>
            <a:pPr>
              <a:lnSpc>
                <a:spcPct val="100000"/>
              </a:lnSpc>
              <a:spcBef>
                <a:spcPct val="0"/>
              </a:spcBef>
              <a:buFontTx/>
              <a:buNone/>
              <a:defRPr/>
            </a:pPr>
            <a:endParaRPr lang="en-US" altLang="ru-RU" sz="1350" dirty="0">
              <a:latin typeface="Arial" panose="020B0604020202020204" pitchFamily="34" charset="0"/>
              <a:ea typeface="DejaVu Sans"/>
              <a:cs typeface="Times New Roman" panose="02020603050405020304" pitchFamily="18" charset="0"/>
            </a:endParaRPr>
          </a:p>
        </p:txBody>
      </p:sp>
      <p:sp>
        <p:nvSpPr>
          <p:cNvPr id="51" name="Прямоугольник 50">
            <a:extLst>
              <a:ext uri="{FF2B5EF4-FFF2-40B4-BE49-F238E27FC236}">
                <a16:creationId xmlns:a16="http://schemas.microsoft.com/office/drawing/2014/main" id="{907584A1-E115-2D4F-BA6C-72C10C22E9A2}"/>
              </a:ext>
            </a:extLst>
          </p:cNvPr>
          <p:cNvSpPr/>
          <p:nvPr/>
        </p:nvSpPr>
        <p:spPr>
          <a:xfrm>
            <a:off x="224243" y="1155952"/>
            <a:ext cx="3911584" cy="646331"/>
          </a:xfrm>
          <a:prstGeom prst="rect">
            <a:avLst/>
          </a:prstGeom>
        </p:spPr>
        <p:txBody>
          <a:bodyPr wrap="none">
            <a:spAutoFit/>
          </a:bodyPr>
          <a:lstStyle/>
          <a:p>
            <a:pPr algn="ctr">
              <a:defRPr/>
            </a:pPr>
            <a:r>
              <a:rPr lang="en-US" spc="-1" dirty="0">
                <a:solidFill>
                  <a:srgbClr val="002060"/>
                </a:solidFill>
                <a:latin typeface="Times New Roman" panose="02020603050405020304" pitchFamily="18" charset="0"/>
                <a:cs typeface="Times New Roman" panose="02020603050405020304" pitchFamily="18" charset="0"/>
              </a:rPr>
              <a:t>JINR cloud resources consumption by </a:t>
            </a:r>
          </a:p>
          <a:p>
            <a:pPr algn="ctr">
              <a:defRPr/>
            </a:pPr>
            <a:r>
              <a:rPr lang="en-US" spc="-1" dirty="0">
                <a:solidFill>
                  <a:srgbClr val="002060"/>
                </a:solidFill>
                <a:latin typeface="Times New Roman" panose="02020603050405020304" pitchFamily="18" charset="0"/>
                <a:cs typeface="Times New Roman" panose="02020603050405020304" pitchFamily="18" charset="0"/>
              </a:rPr>
              <a:t>neutrino experiments during 2017-2019 </a:t>
            </a:r>
          </a:p>
        </p:txBody>
      </p:sp>
    </p:spTree>
    <p:extLst>
      <p:ext uri="{BB962C8B-B14F-4D97-AF65-F5344CB8AC3E}">
        <p14:creationId xmlns:p14="http://schemas.microsoft.com/office/powerpoint/2010/main" val="68550988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a:extLst>
              <a:ext uri="{FF2B5EF4-FFF2-40B4-BE49-F238E27FC236}">
                <a16:creationId xmlns:a16="http://schemas.microsoft.com/office/drawing/2014/main" id="{5D1C177D-8902-E145-BE31-5EC9F8BC3934}"/>
              </a:ext>
            </a:extLst>
          </p:cNvPr>
          <p:cNvSpPr/>
          <p:nvPr/>
        </p:nvSpPr>
        <p:spPr>
          <a:xfrm flipH="1">
            <a:off x="4762" y="13187"/>
            <a:ext cx="9129713" cy="540544"/>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36785" eaLnBrk="1" fontAlgn="auto" hangingPunct="1">
              <a:lnSpc>
                <a:spcPct val="90000"/>
              </a:lnSpc>
              <a:spcBef>
                <a:spcPts val="0"/>
              </a:spcBef>
              <a:spcAft>
                <a:spcPts val="0"/>
              </a:spcAft>
              <a:buClr>
                <a:srgbClr val="000000"/>
              </a:buClr>
              <a:buSzPct val="100000"/>
              <a:defRPr/>
            </a:pPr>
            <a:r>
              <a:rPr lang="en-US" b="1" dirty="0"/>
              <a:t>JINR </a:t>
            </a:r>
            <a:r>
              <a:rPr lang="en-US" b="1" dirty="0" err="1"/>
              <a:t>DataLake</a:t>
            </a:r>
            <a:endParaRPr lang="en-US" b="1" dirty="0"/>
          </a:p>
        </p:txBody>
      </p:sp>
      <p:pic>
        <p:nvPicPr>
          <p:cNvPr id="15363" name="Рисунок 10">
            <a:extLst>
              <a:ext uri="{FF2B5EF4-FFF2-40B4-BE49-F238E27FC236}">
                <a16:creationId xmlns:a16="http://schemas.microsoft.com/office/drawing/2014/main" id="{6022A18E-7C0E-6447-864D-6B643796536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80798" y="57770"/>
            <a:ext cx="787003"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2">
            <a:extLst>
              <a:ext uri="{FF2B5EF4-FFF2-40B4-BE49-F238E27FC236}">
                <a16:creationId xmlns:a16="http://schemas.microsoft.com/office/drawing/2014/main" id="{5996D928-F6DF-C446-9A06-F15DADEEC1D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55369" y="3975703"/>
            <a:ext cx="4279106" cy="2375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5" name="Picture 2">
            <a:extLst>
              <a:ext uri="{FF2B5EF4-FFF2-40B4-BE49-F238E27FC236}">
                <a16:creationId xmlns:a16="http://schemas.microsoft.com/office/drawing/2014/main" id="{2E82DC5F-BC3D-894C-B0BB-8341F46F258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7637" y="3961633"/>
            <a:ext cx="4701779" cy="2449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stomShape 2">
            <a:extLst>
              <a:ext uri="{FF2B5EF4-FFF2-40B4-BE49-F238E27FC236}">
                <a16:creationId xmlns:a16="http://schemas.microsoft.com/office/drawing/2014/main" id="{40438549-4516-E248-9980-7679307B39D2}"/>
              </a:ext>
            </a:extLst>
          </p:cNvPr>
          <p:cNvSpPr/>
          <p:nvPr/>
        </p:nvSpPr>
        <p:spPr>
          <a:xfrm>
            <a:off x="1758553" y="549755"/>
            <a:ext cx="5862638" cy="3247043"/>
          </a:xfrm>
          <a:prstGeom prst="rect">
            <a:avLst/>
          </a:prstGeom>
          <a:noFill/>
          <a:ln w="9360">
            <a:noFill/>
          </a:ln>
        </p:spPr>
        <p:style>
          <a:lnRef idx="0">
            <a:scrgbClr r="0" g="0" b="0"/>
          </a:lnRef>
          <a:fillRef idx="0">
            <a:scrgbClr r="0" g="0" b="0"/>
          </a:fillRef>
          <a:effectRef idx="0">
            <a:scrgbClr r="0" g="0" b="0"/>
          </a:effectRef>
          <a:fontRef idx="minor"/>
        </p:style>
        <p:txBody>
          <a:bodyPr anchor="ctr">
            <a:spAutoFit/>
          </a:bodyPr>
          <a:lstStyle/>
          <a:p>
            <a:pPr marL="214380" indent="-214110">
              <a:spcAft>
                <a:spcPts val="450"/>
              </a:spcAft>
              <a:buClr>
                <a:srgbClr val="FF0000"/>
              </a:buClr>
              <a:buSzPct val="123000"/>
              <a:buFont typeface="Wingdings" charset="2"/>
              <a:buChar char=""/>
              <a:defRPr/>
            </a:pPr>
            <a:r>
              <a:rPr lang="ru-RU" spc="-1" dirty="0">
                <a:solidFill>
                  <a:srgbClr val="002060"/>
                </a:solidFill>
                <a:latin typeface="Times New Roman" panose="02020603050405020304" pitchFamily="18" charset="0"/>
                <a:ea typeface="ＭＳ Ｐゴシック"/>
                <a:cs typeface="Times New Roman" panose="02020603050405020304" pitchFamily="18" charset="0"/>
              </a:rPr>
              <a:t>The JINR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DataLake</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prototype</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was</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built</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as</a:t>
            </a:r>
            <a:r>
              <a:rPr lang="ru-RU" spc="-1" dirty="0">
                <a:solidFill>
                  <a:srgbClr val="002060"/>
                </a:solidFill>
                <a:latin typeface="Times New Roman" panose="02020603050405020304" pitchFamily="18" charset="0"/>
                <a:ea typeface="ＭＳ Ｐゴシック"/>
                <a:cs typeface="Times New Roman" panose="02020603050405020304" pitchFamily="18" charset="0"/>
              </a:rPr>
              <a:t> a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distributed</a:t>
            </a:r>
            <a:r>
              <a:rPr lang="ru-RU" spc="-1" dirty="0">
                <a:solidFill>
                  <a:srgbClr val="002060"/>
                </a:solidFill>
                <a:latin typeface="Times New Roman" panose="02020603050405020304" pitchFamily="18" charset="0"/>
                <a:ea typeface="ＭＳ Ｐゴシック"/>
                <a:cs typeface="Times New Roman" panose="02020603050405020304" pitchFamily="18" charset="0"/>
              </a:rPr>
              <a:t> EOS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storage</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system</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endParaRPr lang="ru-RU" spc="-1" dirty="0">
              <a:solidFill>
                <a:srgbClr val="002060"/>
              </a:solidFill>
              <a:latin typeface="Times New Roman" panose="02020603050405020304" pitchFamily="18" charset="0"/>
              <a:cs typeface="Times New Roman" panose="02020603050405020304" pitchFamily="18" charset="0"/>
            </a:endParaRPr>
          </a:p>
          <a:p>
            <a:pPr marL="214380" indent="-214110">
              <a:spcAft>
                <a:spcPts val="450"/>
              </a:spcAft>
              <a:buClr>
                <a:srgbClr val="FF0000"/>
              </a:buClr>
              <a:buSzPct val="123000"/>
              <a:buFont typeface="Wingdings" charset="2"/>
              <a:buChar char=""/>
              <a:defRPr/>
            </a:pPr>
            <a:r>
              <a:rPr lang="ru-RU" spc="-1" dirty="0">
                <a:solidFill>
                  <a:srgbClr val="002060"/>
                </a:solidFill>
                <a:latin typeface="Times New Roman" panose="02020603050405020304" pitchFamily="18" charset="0"/>
                <a:ea typeface="ＭＳ Ｐゴシック"/>
                <a:cs typeface="Times New Roman" panose="02020603050405020304" pitchFamily="18" charset="0"/>
              </a:rPr>
              <a:t>EOS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was</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successfully</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integrated</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into</a:t>
            </a:r>
            <a:r>
              <a:rPr lang="ru-RU" spc="-1" dirty="0">
                <a:solidFill>
                  <a:srgbClr val="002060"/>
                </a:solidFill>
                <a:latin typeface="Times New Roman" panose="02020603050405020304" pitchFamily="18" charset="0"/>
                <a:ea typeface="ＭＳ Ｐゴシック"/>
                <a:cs typeface="Times New Roman" panose="02020603050405020304" pitchFamily="18" charset="0"/>
              </a:rPr>
              <a:t> the MICC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structure</a:t>
            </a:r>
            <a:r>
              <a:rPr lang="ru-RU" spc="-1" dirty="0">
                <a:solidFill>
                  <a:srgbClr val="002060"/>
                </a:solidFill>
                <a:latin typeface="Times New Roman" panose="02020603050405020304" pitchFamily="18" charset="0"/>
                <a:ea typeface="ＭＳ Ｐゴシック"/>
                <a:cs typeface="Times New Roman" panose="02020603050405020304" pitchFamily="18" charset="0"/>
              </a:rPr>
              <a:t>.</a:t>
            </a:r>
            <a:endParaRPr lang="ru-RU" spc="-1" dirty="0">
              <a:solidFill>
                <a:srgbClr val="002060"/>
              </a:solidFill>
              <a:latin typeface="Times New Roman" panose="02020603050405020304" pitchFamily="18" charset="0"/>
              <a:cs typeface="Times New Roman" panose="02020603050405020304" pitchFamily="18" charset="0"/>
            </a:endParaRPr>
          </a:p>
          <a:p>
            <a:pPr marL="214380" indent="-214110">
              <a:spcAft>
                <a:spcPts val="450"/>
              </a:spcAft>
              <a:buClr>
                <a:srgbClr val="FF0000"/>
              </a:buClr>
              <a:buSzPct val="123000"/>
              <a:buFont typeface="Wingdings" charset="2"/>
              <a:buChar char=""/>
              <a:defRPr/>
            </a:pPr>
            <a:r>
              <a:rPr lang="ru-RU" spc="-1" dirty="0">
                <a:solidFill>
                  <a:srgbClr val="002060"/>
                </a:solidFill>
                <a:latin typeface="Times New Roman" panose="02020603050405020304" pitchFamily="18" charset="0"/>
                <a:ea typeface="ＭＳ Ｐゴシック"/>
                <a:cs typeface="Times New Roman" panose="02020603050405020304" pitchFamily="18" charset="0"/>
              </a:rPr>
              <a:t>EOS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is</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used</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for</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storing</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and</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accessing</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big</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arrays</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of</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information</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endParaRPr lang="ru-RU" spc="-1" dirty="0">
              <a:solidFill>
                <a:srgbClr val="002060"/>
              </a:solidFill>
              <a:latin typeface="Times New Roman" panose="02020603050405020304" pitchFamily="18" charset="0"/>
              <a:cs typeface="Times New Roman" panose="02020603050405020304" pitchFamily="18" charset="0"/>
            </a:endParaRPr>
          </a:p>
          <a:p>
            <a:pPr marL="214380" indent="-214110">
              <a:spcAft>
                <a:spcPts val="450"/>
              </a:spcAft>
              <a:buClr>
                <a:srgbClr val="FF0000"/>
              </a:buClr>
              <a:buSzPct val="123000"/>
              <a:buFont typeface="Wingdings" charset="2"/>
              <a:buChar char=""/>
              <a:defRPr/>
            </a:pPr>
            <a:r>
              <a:rPr lang="ru-RU" spc="-1" dirty="0" err="1">
                <a:solidFill>
                  <a:srgbClr val="002060"/>
                </a:solidFill>
                <a:latin typeface="Times New Roman" panose="02020603050405020304" pitchFamily="18" charset="0"/>
                <a:ea typeface="ＭＳ Ｐゴシック"/>
                <a:cs typeface="Times New Roman" panose="02020603050405020304" pitchFamily="18" charset="0"/>
              </a:rPr>
              <a:t>It</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can</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be</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applied</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for</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collective</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data</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simulation</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storage</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of</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raw</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data</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gathered</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endParaRPr lang="en-US" spc="-1" dirty="0">
              <a:solidFill>
                <a:srgbClr val="002060"/>
              </a:solidFill>
              <a:latin typeface="Times New Roman" panose="02020603050405020304" pitchFamily="18" charset="0"/>
              <a:ea typeface="ＭＳ Ｐゴシック"/>
              <a:cs typeface="Times New Roman" panose="02020603050405020304" pitchFamily="18" charset="0"/>
            </a:endParaRPr>
          </a:p>
          <a:p>
            <a:pPr marL="270">
              <a:spcAft>
                <a:spcPts val="450"/>
              </a:spcAft>
              <a:buClr>
                <a:srgbClr val="FF0000"/>
              </a:buClr>
              <a:buSzPct val="123000"/>
              <a:defRPr/>
            </a:pPr>
            <a:r>
              <a:rPr lang="en-US"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from</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experimental</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setups</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data</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processing</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and</a:t>
            </a:r>
            <a:r>
              <a:rPr lang="ru-RU" spc="-1" dirty="0">
                <a:solidFill>
                  <a:srgbClr val="002060"/>
                </a:solidFill>
                <a:latin typeface="Times New Roman" panose="02020603050405020304" pitchFamily="18" charset="0"/>
                <a:ea typeface="ＭＳ Ｐゴシック"/>
                <a:cs typeface="Times New Roman" panose="02020603050405020304" pitchFamily="18" charset="0"/>
              </a:rPr>
              <a:t> </a:t>
            </a:r>
            <a:r>
              <a:rPr lang="ru-RU" spc="-1" dirty="0" err="1">
                <a:solidFill>
                  <a:srgbClr val="002060"/>
                </a:solidFill>
                <a:latin typeface="Times New Roman" panose="02020603050405020304" pitchFamily="18" charset="0"/>
                <a:ea typeface="ＭＳ Ｐゴシック"/>
                <a:cs typeface="Times New Roman" panose="02020603050405020304" pitchFamily="18" charset="0"/>
              </a:rPr>
              <a:t>analysis</a:t>
            </a:r>
            <a:r>
              <a:rPr lang="ru-RU" spc="-1" dirty="0">
                <a:solidFill>
                  <a:srgbClr val="002060"/>
                </a:solidFill>
                <a:latin typeface="Times New Roman" panose="02020603050405020304" pitchFamily="18" charset="0"/>
                <a:ea typeface="ＭＳ Ｐゴシック"/>
                <a:cs typeface="Times New Roman" panose="02020603050405020304" pitchFamily="18" charset="0"/>
              </a:rPr>
              <a:t>.</a:t>
            </a:r>
            <a:r>
              <a:rPr lang="ru-RU" spc="-1" dirty="0">
                <a:solidFill>
                  <a:srgbClr val="002060"/>
                </a:solidFill>
                <a:latin typeface="Times New Roman" panose="02020603050405020304" pitchFamily="18" charset="0"/>
                <a:ea typeface="HGｺﾞｼｯｸE"/>
                <a:cs typeface="Times New Roman" panose="02020603050405020304" pitchFamily="18" charset="0"/>
              </a:rPr>
              <a:t> </a:t>
            </a:r>
            <a:endParaRPr lang="en-US" spc="-1" dirty="0">
              <a:solidFill>
                <a:srgbClr val="002060"/>
              </a:solidFill>
              <a:latin typeface="Times New Roman" panose="02020603050405020304" pitchFamily="18" charset="0"/>
              <a:ea typeface="HGｺﾞｼｯｸE"/>
              <a:cs typeface="Times New Roman" panose="02020603050405020304" pitchFamily="18" charset="0"/>
            </a:endParaRPr>
          </a:p>
          <a:p>
            <a:pPr marL="214380" indent="-214110">
              <a:spcAft>
                <a:spcPts val="450"/>
              </a:spcAft>
              <a:buClr>
                <a:srgbClr val="FF0000"/>
              </a:buClr>
              <a:buSzPct val="123000"/>
              <a:buFont typeface="Wingdings" charset="2"/>
              <a:buChar char=""/>
              <a:defRPr/>
            </a:pPr>
            <a:r>
              <a:rPr lang="en-US" spc="-1" dirty="0">
                <a:solidFill>
                  <a:srgbClr val="002060"/>
                </a:solidFill>
                <a:latin typeface="Times New Roman" panose="02020603050405020304" pitchFamily="18" charset="0"/>
                <a:cs typeface="Times New Roman" panose="02020603050405020304" pitchFamily="18" charset="0"/>
              </a:rPr>
              <a:t>The </a:t>
            </a:r>
            <a:r>
              <a:rPr lang="en-US" spc="-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NICA </a:t>
            </a:r>
            <a:r>
              <a:rPr lang="en-US" spc="-1" dirty="0">
                <a:solidFill>
                  <a:srgbClr val="002060"/>
                </a:solidFill>
                <a:latin typeface="Times New Roman" panose="02020603050405020304" pitchFamily="18" charset="0"/>
                <a:cs typeface="Times New Roman" panose="02020603050405020304" pitchFamily="18" charset="0"/>
              </a:rPr>
              <a:t>experiments </a:t>
            </a:r>
            <a:r>
              <a:rPr lang="en-US" spc="-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already use EOS to store data</a:t>
            </a:r>
            <a:r>
              <a:rPr lang="en-US" spc="-1" dirty="0">
                <a:solidFill>
                  <a:srgbClr val="002060"/>
                </a:solidFill>
                <a:latin typeface="Times New Roman" panose="02020603050405020304" pitchFamily="18" charset="0"/>
                <a:cs typeface="Times New Roman" panose="02020603050405020304" pitchFamily="18" charset="0"/>
              </a:rPr>
              <a:t>.</a:t>
            </a:r>
          </a:p>
          <a:p>
            <a:pPr marL="214380" indent="-214110">
              <a:spcAft>
                <a:spcPts val="450"/>
              </a:spcAft>
              <a:buClr>
                <a:srgbClr val="FF0000"/>
              </a:buClr>
              <a:buSzPct val="123000"/>
              <a:buFont typeface="Wingdings" charset="2"/>
              <a:buChar char=""/>
              <a:defRPr/>
            </a:pPr>
            <a:r>
              <a:rPr lang="en-US" spc="-1" dirty="0">
                <a:solidFill>
                  <a:srgbClr val="002060"/>
                </a:solidFill>
                <a:latin typeface="Times New Roman" panose="02020603050405020304" pitchFamily="18" charset="0"/>
                <a:cs typeface="Times New Roman" panose="02020603050405020304" pitchFamily="18" charset="0"/>
              </a:rPr>
              <a:t>There is currently </a:t>
            </a:r>
            <a:r>
              <a:rPr lang="en-US" spc="-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3 740 TB</a:t>
            </a:r>
            <a:r>
              <a:rPr lang="en-US" spc="-1" dirty="0">
                <a:solidFill>
                  <a:srgbClr val="002060"/>
                </a:solidFill>
                <a:latin typeface="Times New Roman" panose="02020603050405020304" pitchFamily="18" charset="0"/>
                <a:cs typeface="Times New Roman" panose="02020603050405020304" pitchFamily="18" charset="0"/>
              </a:rPr>
              <a:t> of disk space available. </a:t>
            </a:r>
            <a:endParaRPr lang="ru-RU" spc="-1" dirty="0">
              <a:solidFill>
                <a:srgbClr val="002060"/>
              </a:solidFill>
              <a:latin typeface="Times New Roman" panose="02020603050405020304" pitchFamily="18" charset="0"/>
              <a:cs typeface="Times New Roman" panose="02020603050405020304" pitchFamily="18" charset="0"/>
            </a:endParaRPr>
          </a:p>
        </p:txBody>
      </p:sp>
      <p:sp>
        <p:nvSpPr>
          <p:cNvPr id="9" name="CustomShape 5">
            <a:extLst>
              <a:ext uri="{FF2B5EF4-FFF2-40B4-BE49-F238E27FC236}">
                <a16:creationId xmlns:a16="http://schemas.microsoft.com/office/drawing/2014/main" id="{E1E76DD7-5F00-014F-9D17-688BA372634E}"/>
              </a:ext>
            </a:extLst>
          </p:cNvPr>
          <p:cNvSpPr/>
          <p:nvPr/>
        </p:nvSpPr>
        <p:spPr>
          <a:xfrm>
            <a:off x="7453313" y="3947563"/>
            <a:ext cx="1944291" cy="287450"/>
          </a:xfrm>
          <a:prstGeom prst="rect">
            <a:avLst/>
          </a:prstGeom>
          <a:noFill/>
          <a:ln>
            <a:noFill/>
          </a:ln>
        </p:spPr>
        <p:style>
          <a:lnRef idx="0">
            <a:scrgbClr r="0" g="0" b="0"/>
          </a:lnRef>
          <a:fillRef idx="0">
            <a:scrgbClr r="0" g="0" b="0"/>
          </a:fillRef>
          <a:effectRef idx="0">
            <a:scrgbClr r="0" g="0" b="0"/>
          </a:effectRef>
          <a:fontRef idx="minor"/>
        </p:style>
        <p:txBody>
          <a:bodyPr lIns="67500" tIns="33750" rIns="67500" bIns="33750">
            <a:spAutoFit/>
          </a:bodyPr>
          <a:lstStyle/>
          <a:p>
            <a:pPr algn="ctr">
              <a:defRPr/>
            </a:pPr>
            <a:r>
              <a:rPr lang="ru-RU" sz="1425" spc="-1" dirty="0">
                <a:solidFill>
                  <a:srgbClr val="000000"/>
                </a:solidFill>
                <a:latin typeface="Gill Sans MT"/>
              </a:rPr>
              <a:t>EU </a:t>
            </a:r>
            <a:r>
              <a:rPr lang="ru-RU" sz="1425" spc="-1" dirty="0" err="1">
                <a:solidFill>
                  <a:srgbClr val="000000"/>
                </a:solidFill>
                <a:latin typeface="Gill Sans MT"/>
              </a:rPr>
              <a:t>DataLake</a:t>
            </a:r>
            <a:r>
              <a:rPr lang="ru-RU" sz="1425" spc="-1" dirty="0">
                <a:solidFill>
                  <a:srgbClr val="000000"/>
                </a:solidFill>
                <a:latin typeface="Gill Sans MT"/>
              </a:rPr>
              <a:t> </a:t>
            </a:r>
            <a:endParaRPr lang="ru-RU" sz="1425" spc="-1" dirty="0">
              <a:latin typeface="Arial"/>
            </a:endParaRPr>
          </a:p>
        </p:txBody>
      </p:sp>
    </p:spTree>
    <p:extLst>
      <p:ext uri="{BB962C8B-B14F-4D97-AF65-F5344CB8AC3E}">
        <p14:creationId xmlns:p14="http://schemas.microsoft.com/office/powerpoint/2010/main" val="16136033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Рисунок 3"/>
          <p:cNvPicPr>
            <a:picLocks noChangeAspect="1"/>
          </p:cNvPicPr>
          <p:nvPr/>
        </p:nvPicPr>
        <p:blipFill>
          <a:blip r:embed="rId3"/>
          <a:stretch>
            <a:fillRect/>
          </a:stretch>
        </p:blipFill>
        <p:spPr>
          <a:xfrm>
            <a:off x="3490545" y="4614489"/>
            <a:ext cx="2075926" cy="1716355"/>
          </a:xfrm>
          <a:prstGeom prst="rect">
            <a:avLst/>
          </a:prstGeom>
        </p:spPr>
      </p:pic>
      <p:sp>
        <p:nvSpPr>
          <p:cNvPr id="6" name="Заголовок 5"/>
          <p:cNvSpPr>
            <a:spLocks noGrp="1"/>
          </p:cNvSpPr>
          <p:nvPr>
            <p:ph type="title"/>
          </p:nvPr>
        </p:nvSpPr>
        <p:spPr>
          <a:xfrm>
            <a:off x="286893" y="0"/>
            <a:ext cx="8570214" cy="1325563"/>
          </a:xfrm>
        </p:spPr>
        <p:txBody>
          <a:bodyPr>
            <a:normAutofit/>
          </a:bodyPr>
          <a:lstStyle/>
          <a:p>
            <a:r>
              <a:rPr lang="en-US" sz="3200" b="1" dirty="0">
                <a:latin typeface="Arial Narrow" panose="020B0606020202030204" pitchFamily="34" charset="0"/>
              </a:rPr>
              <a:t>Search for New Fundamental Laws of Nature</a:t>
            </a:r>
            <a:endParaRPr lang="ru-RU" sz="3200" b="1" dirty="0">
              <a:latin typeface="Arial Narrow" panose="020B0606020202030204" pitchFamily="34" charset="0"/>
            </a:endParaRPr>
          </a:p>
        </p:txBody>
      </p:sp>
      <p:pic>
        <p:nvPicPr>
          <p:cNvPr id="27" name="Рисунок 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55479" y="183126"/>
            <a:ext cx="1223198" cy="824590"/>
          </a:xfrm>
          <a:prstGeom prst="rect">
            <a:avLst/>
          </a:prstGeom>
        </p:spPr>
      </p:pic>
      <mc:AlternateContent xmlns:mc="http://schemas.openxmlformats.org/markup-compatibility/2006" xmlns:a14="http://schemas.microsoft.com/office/drawing/2010/main">
        <mc:Choice Requires="a14">
          <p:sp>
            <p:nvSpPr>
              <p:cNvPr id="15" name="Прямоугольник 14"/>
              <p:cNvSpPr/>
              <p:nvPr/>
            </p:nvSpPr>
            <p:spPr>
              <a:xfrm>
                <a:off x="3408942" y="942399"/>
                <a:ext cx="2858643" cy="621260"/>
              </a:xfrm>
              <a:prstGeom prst="rect">
                <a:avLst/>
              </a:prstGeom>
            </p:spPr>
            <p:txBody>
              <a:bodyPr wrap="square">
                <a:spAutoFit/>
              </a:bodyPr>
              <a:lstStyle/>
              <a:p>
                <a:pPr algn="ctr"/>
                <a:r>
                  <a:rPr lang="en-US" b="1" dirty="0">
                    <a:solidFill>
                      <a:srgbClr val="C00000"/>
                    </a:solidFill>
                    <a:latin typeface="Arial Narrow" panose="020B0606020202030204" pitchFamily="34" charset="0"/>
                    <a:cs typeface="Times New Roman" panose="02020603050405020304" pitchFamily="18" charset="0"/>
                  </a:rPr>
                  <a:t>Polarization of the sea quarks </a:t>
                </a:r>
                <a:endParaRPr lang="en-US" b="1" i="1" dirty="0">
                  <a:solidFill>
                    <a:srgbClr val="C00000"/>
                  </a:solidFill>
                  <a:latin typeface="Cambria Math" panose="02040503050406030204" pitchFamily="18" charset="0"/>
                  <a:ea typeface="Cambria Math" panose="02040503050406030204" pitchFamily="18" charset="0"/>
                  <a:cs typeface="Times New Roman" pitchFamily="18" charset="0"/>
                </a:endParaRPr>
              </a:p>
              <a:p>
                <a14:m>
                  <m:oMath xmlns:m="http://schemas.openxmlformats.org/officeDocument/2006/math">
                    <m:r>
                      <a:rPr lang="en-US" sz="1600" b="1" i="1" smtClean="0">
                        <a:solidFill>
                          <a:schemeClr val="tx1"/>
                        </a:solidFill>
                        <a:latin typeface="Cambria Math" panose="02040503050406030204" pitchFamily="18" charset="0"/>
                        <a:ea typeface="Cambria Math" panose="02040503050406030204" pitchFamily="18" charset="0"/>
                        <a:cs typeface="Times New Roman" pitchFamily="18" charset="0"/>
                      </a:rPr>
                      <m:t>                </m:t>
                    </m:r>
                    <m:r>
                      <a:rPr lang="en-US" sz="1600" b="1" i="1">
                        <a:solidFill>
                          <a:schemeClr val="tx1"/>
                        </a:solidFill>
                        <a:latin typeface="Cambria Math" panose="02040503050406030204" pitchFamily="18" charset="0"/>
                        <a:ea typeface="Cambria Math" panose="02040503050406030204" pitchFamily="18" charset="0"/>
                        <a:cs typeface="Times New Roman" pitchFamily="18" charset="0"/>
                      </a:rPr>
                      <m:t>∆</m:t>
                    </m:r>
                    <m:acc>
                      <m:accPr>
                        <m:chr m:val="̅"/>
                        <m:ctrlPr>
                          <a:rPr lang="en-US" sz="1600" b="1" i="1">
                            <a:solidFill>
                              <a:schemeClr val="tx1"/>
                            </a:solidFill>
                            <a:latin typeface="Cambria Math" panose="02040503050406030204" pitchFamily="18" charset="0"/>
                            <a:ea typeface="Cambria Math" panose="02040503050406030204" pitchFamily="18" charset="0"/>
                            <a:cs typeface="Times New Roman" pitchFamily="18" charset="0"/>
                          </a:rPr>
                        </m:ctrlPr>
                      </m:accPr>
                      <m:e>
                        <m:r>
                          <a:rPr lang="en-US" sz="1600" b="1" i="1">
                            <a:solidFill>
                              <a:schemeClr val="tx1"/>
                            </a:solidFill>
                            <a:latin typeface="Cambria Math" panose="02040503050406030204" pitchFamily="18" charset="0"/>
                            <a:ea typeface="Cambria Math" panose="02040503050406030204" pitchFamily="18" charset="0"/>
                            <a:cs typeface="Times New Roman" pitchFamily="18" charset="0"/>
                          </a:rPr>
                          <m:t>𝒅</m:t>
                        </m:r>
                      </m:e>
                    </m:acc>
                    <m:r>
                      <a:rPr lang="en-US" sz="1600" b="1" i="1">
                        <a:solidFill>
                          <a:schemeClr val="tx1"/>
                        </a:solidFill>
                        <a:latin typeface="Cambria Math" panose="02040503050406030204" pitchFamily="18" charset="0"/>
                        <a:ea typeface="Cambria Math" panose="02040503050406030204" pitchFamily="18" charset="0"/>
                        <a:cs typeface="Times New Roman" pitchFamily="18" charset="0"/>
                      </a:rPr>
                      <m:t>≠</m:t>
                    </m:r>
                  </m:oMath>
                </a14:m>
                <a:r>
                  <a:rPr lang="en-US" sz="1600" b="1" dirty="0">
                    <a:solidFill>
                      <a:schemeClr val="tx1"/>
                    </a:solidFill>
                    <a:ea typeface="Cambria Math" panose="02040503050406030204" pitchFamily="18" charset="0"/>
                    <a:cs typeface="Times New Roman" pitchFamily="18" charset="0"/>
                  </a:rPr>
                  <a:t> </a:t>
                </a:r>
                <a14:m>
                  <m:oMath xmlns:m="http://schemas.openxmlformats.org/officeDocument/2006/math">
                    <m:r>
                      <a:rPr lang="en-US" sz="1600" b="1" i="1">
                        <a:solidFill>
                          <a:schemeClr val="tx1"/>
                        </a:solidFill>
                        <a:latin typeface="Cambria Math" panose="02040503050406030204" pitchFamily="18" charset="0"/>
                        <a:ea typeface="Cambria Math" panose="02040503050406030204" pitchFamily="18" charset="0"/>
                        <a:cs typeface="Times New Roman" pitchFamily="18" charset="0"/>
                      </a:rPr>
                      <m:t>∆</m:t>
                    </m:r>
                    <m:acc>
                      <m:accPr>
                        <m:chr m:val="̅"/>
                        <m:ctrlPr>
                          <a:rPr lang="en-US" sz="1600" b="1" i="1">
                            <a:solidFill>
                              <a:schemeClr val="tx1"/>
                            </a:solidFill>
                            <a:latin typeface="Cambria Math" panose="02040503050406030204" pitchFamily="18" charset="0"/>
                            <a:ea typeface="Cambria Math" panose="02040503050406030204" pitchFamily="18" charset="0"/>
                            <a:cs typeface="Times New Roman" pitchFamily="18" charset="0"/>
                          </a:rPr>
                        </m:ctrlPr>
                      </m:accPr>
                      <m:e>
                        <m:r>
                          <a:rPr lang="en-US" sz="1600" b="1" i="1">
                            <a:solidFill>
                              <a:schemeClr val="tx1"/>
                            </a:solidFill>
                            <a:latin typeface="Cambria Math" panose="02040503050406030204" pitchFamily="18" charset="0"/>
                            <a:ea typeface="Cambria Math" panose="02040503050406030204" pitchFamily="18" charset="0"/>
                            <a:cs typeface="Times New Roman" pitchFamily="18" charset="0"/>
                          </a:rPr>
                          <m:t>𝒖</m:t>
                        </m:r>
                      </m:e>
                    </m:acc>
                  </m:oMath>
                </a14:m>
                <a:endParaRPr lang="en-US" sz="1600" b="1" dirty="0">
                  <a:solidFill>
                    <a:srgbClr val="C00000"/>
                  </a:solidFill>
                  <a:latin typeface="Arial Narrow" panose="020B0606020202030204" pitchFamily="34" charset="0"/>
                  <a:cs typeface="Times New Roman" pitchFamily="18" charset="0"/>
                </a:endParaRPr>
              </a:p>
            </p:txBody>
          </p:sp>
        </mc:Choice>
        <mc:Fallback xmlns="">
          <p:sp>
            <p:nvSpPr>
              <p:cNvPr id="15" name="Прямоугольник 14"/>
              <p:cNvSpPr>
                <a:spLocks noRot="1" noChangeAspect="1" noMove="1" noResize="1" noEditPoints="1" noAdjustHandles="1" noChangeArrowheads="1" noChangeShapeType="1" noTextEdit="1"/>
              </p:cNvSpPr>
              <p:nvPr/>
            </p:nvSpPr>
            <p:spPr>
              <a:xfrm>
                <a:off x="3408942" y="942399"/>
                <a:ext cx="2858643" cy="621260"/>
              </a:xfrm>
              <a:prstGeom prst="rect">
                <a:avLst/>
              </a:prstGeom>
              <a:blipFill>
                <a:blip r:embed="rId5"/>
                <a:stretch>
                  <a:fillRect l="-1706" t="-4902" r="-1706"/>
                </a:stretch>
              </a:blipFill>
            </p:spPr>
            <p:txBody>
              <a:bodyPr/>
              <a:lstStyle/>
              <a:p>
                <a:r>
                  <a:rPr lang="ru-RU">
                    <a:noFill/>
                  </a:rPr>
                  <a:t> </a:t>
                </a:r>
              </a:p>
            </p:txBody>
          </p:sp>
        </mc:Fallback>
      </mc:AlternateContent>
      <p:pic>
        <p:nvPicPr>
          <p:cNvPr id="17" name="Рисунок 16">
            <a:extLst>
              <a:ext uri="{FF2B5EF4-FFF2-40B4-BE49-F238E27FC236}">
                <a16:creationId xmlns:a16="http://schemas.microsoft.com/office/drawing/2014/main" id="{879F5677-CFD6-4BED-ADDE-260D26803B4C}"/>
              </a:ext>
            </a:extLst>
          </p:cNvPr>
          <p:cNvPicPr>
            <a:picLocks noChangeAspect="1"/>
          </p:cNvPicPr>
          <p:nvPr/>
        </p:nvPicPr>
        <p:blipFill>
          <a:blip r:embed="rId6" cstate="print"/>
          <a:stretch>
            <a:fillRect/>
          </a:stretch>
        </p:blipFill>
        <p:spPr>
          <a:xfrm>
            <a:off x="3725655" y="1558438"/>
            <a:ext cx="1913971" cy="2107753"/>
          </a:xfrm>
          <a:prstGeom prst="rect">
            <a:avLst/>
          </a:prstGeom>
        </p:spPr>
      </p:pic>
      <mc:AlternateContent xmlns:mc="http://schemas.openxmlformats.org/markup-compatibility/2006" xmlns:a14="http://schemas.microsoft.com/office/drawing/2010/main">
        <mc:Choice Requires="a14">
          <p:sp>
            <p:nvSpPr>
              <p:cNvPr id="20" name="TextBox 19"/>
              <p:cNvSpPr txBox="1"/>
              <p:nvPr/>
            </p:nvSpPr>
            <p:spPr>
              <a:xfrm>
                <a:off x="6181986" y="942399"/>
                <a:ext cx="2761483" cy="830997"/>
              </a:xfrm>
              <a:prstGeom prst="rect">
                <a:avLst/>
              </a:prstGeom>
              <a:noFill/>
            </p:spPr>
            <p:txBody>
              <a:bodyPr wrap="square" rtlCol="0">
                <a:spAutoFit/>
              </a:bodyPr>
              <a:lstStyle/>
              <a:p>
                <a:pPr algn="ctr"/>
                <a:r>
                  <a:rPr lang="en-US" b="1" dirty="0">
                    <a:solidFill>
                      <a:srgbClr val="C00000"/>
                    </a:solidFill>
                    <a:latin typeface="Arial Narrow" panose="020B0606020202030204" pitchFamily="34" charset="0"/>
                    <a:cs typeface="Times New Roman" pitchFamily="18" charset="0"/>
                  </a:rPr>
                  <a:t>Asymmetry of jet production</a:t>
                </a:r>
              </a:p>
              <a:p>
                <a:pPr algn="ctr"/>
                <a14:m>
                  <m:oMathPara xmlns:m="http://schemas.openxmlformats.org/officeDocument/2006/math">
                    <m:oMathParaPr>
                      <m:jc m:val="centerGroup"/>
                    </m:oMathParaPr>
                    <m:oMath xmlns:m="http://schemas.openxmlformats.org/officeDocument/2006/math">
                      <m:r>
                        <a:rPr lang="en-US" sz="1600" b="1" i="1" smtClean="0">
                          <a:solidFill>
                            <a:schemeClr val="tx1"/>
                          </a:solidFill>
                          <a:latin typeface="Cambria Math" panose="02040503050406030204" pitchFamily="18" charset="0"/>
                          <a:ea typeface="Cambria Math" panose="02040503050406030204" pitchFamily="18" charset="0"/>
                          <a:cs typeface="Times New Roman" pitchFamily="18" charset="0"/>
                        </a:rPr>
                        <m:t>∆</m:t>
                      </m:r>
                      <m:r>
                        <a:rPr lang="en-US" sz="1600" b="1" i="1" smtClean="0">
                          <a:solidFill>
                            <a:schemeClr val="tx1"/>
                          </a:solidFill>
                          <a:latin typeface="Cambria Math" panose="02040503050406030204" pitchFamily="18" charset="0"/>
                          <a:ea typeface="Cambria Math" panose="02040503050406030204" pitchFamily="18" charset="0"/>
                          <a:cs typeface="Times New Roman" pitchFamily="18" charset="0"/>
                        </a:rPr>
                        <m:t>𝑮</m:t>
                      </m:r>
                      <m:r>
                        <a:rPr lang="en-US" sz="1600" b="1" i="1" smtClean="0">
                          <a:solidFill>
                            <a:schemeClr val="tx1"/>
                          </a:solidFill>
                          <a:latin typeface="Cambria Math" panose="02040503050406030204" pitchFamily="18" charset="0"/>
                          <a:ea typeface="Cambria Math" panose="02040503050406030204" pitchFamily="18" charset="0"/>
                          <a:cs typeface="Times New Roman" pitchFamily="18" charset="0"/>
                        </a:rPr>
                        <m:t>&gt;</m:t>
                      </m:r>
                      <m:r>
                        <a:rPr lang="en-US" sz="1600" b="1" i="1" smtClean="0">
                          <a:solidFill>
                            <a:schemeClr val="tx1"/>
                          </a:solidFill>
                          <a:latin typeface="Cambria Math" panose="02040503050406030204" pitchFamily="18" charset="0"/>
                          <a:ea typeface="Cambria Math" panose="02040503050406030204" pitchFamily="18" charset="0"/>
                          <a:cs typeface="Times New Roman" pitchFamily="18" charset="0"/>
                        </a:rPr>
                        <m:t>𝟎</m:t>
                      </m:r>
                    </m:oMath>
                  </m:oMathPara>
                </a14:m>
                <a:endParaRPr lang="en-US" sz="1600" b="1" dirty="0">
                  <a:solidFill>
                    <a:schemeClr val="tx1"/>
                  </a:solidFill>
                  <a:latin typeface="Arial Narrow" panose="020B0606020202030204" pitchFamily="34" charset="0"/>
                  <a:cs typeface="Times New Roman" pitchFamily="18" charset="0"/>
                </a:endParaRPr>
              </a:p>
              <a:p>
                <a:pPr algn="ctr"/>
                <a:endParaRPr lang="en-US" sz="1200" b="1" dirty="0">
                  <a:latin typeface="Arial Narrow" panose="020B0606020202030204" pitchFamily="34" charset="0"/>
                  <a:cs typeface="Times New Roman" pitchFamily="18" charset="0"/>
                </a:endParaRPr>
              </a:p>
            </p:txBody>
          </p:sp>
        </mc:Choice>
        <mc:Fallback xmlns="">
          <p:sp>
            <p:nvSpPr>
              <p:cNvPr id="20" name="TextBox 19"/>
              <p:cNvSpPr txBox="1">
                <a:spLocks noRot="1" noChangeAspect="1" noMove="1" noResize="1" noEditPoints="1" noAdjustHandles="1" noChangeArrowheads="1" noChangeShapeType="1" noTextEdit="1"/>
              </p:cNvSpPr>
              <p:nvPr/>
            </p:nvSpPr>
            <p:spPr>
              <a:xfrm>
                <a:off x="6181986" y="942399"/>
                <a:ext cx="2761483" cy="830997"/>
              </a:xfrm>
              <a:prstGeom prst="rect">
                <a:avLst/>
              </a:prstGeom>
              <a:blipFill>
                <a:blip r:embed="rId7"/>
                <a:stretch>
                  <a:fillRect l="-1325" t="-3676" r="-1545"/>
                </a:stretch>
              </a:blipFill>
            </p:spPr>
            <p:txBody>
              <a:bodyPr/>
              <a:lstStyle/>
              <a:p>
                <a:r>
                  <a:rPr lang="ru-RU">
                    <a:noFill/>
                  </a:rPr>
                  <a:t> </a:t>
                </a:r>
              </a:p>
            </p:txBody>
          </p:sp>
        </mc:Fallback>
      </mc:AlternateContent>
      <p:pic>
        <p:nvPicPr>
          <p:cNvPr id="29" name="Рисунок 28">
            <a:extLst>
              <a:ext uri="{FF2B5EF4-FFF2-40B4-BE49-F238E27FC236}">
                <a16:creationId xmlns:a16="http://schemas.microsoft.com/office/drawing/2014/main" id="{3A985262-D2D5-46EE-8D46-9E41F6DBD41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040922" y="1562430"/>
            <a:ext cx="2837171" cy="2060153"/>
          </a:xfrm>
          <a:prstGeom prst="rect">
            <a:avLst/>
          </a:prstGeom>
        </p:spPr>
      </p:pic>
      <p:sp>
        <p:nvSpPr>
          <p:cNvPr id="31" name="TextBox 30"/>
          <p:cNvSpPr txBox="1"/>
          <p:nvPr/>
        </p:nvSpPr>
        <p:spPr>
          <a:xfrm>
            <a:off x="3695318" y="3622583"/>
            <a:ext cx="2135247" cy="276999"/>
          </a:xfrm>
          <a:prstGeom prst="rect">
            <a:avLst/>
          </a:prstGeom>
          <a:noFill/>
        </p:spPr>
        <p:txBody>
          <a:bodyPr wrap="square" rtlCol="0">
            <a:spAutoFit/>
          </a:bodyPr>
          <a:lstStyle/>
          <a:p>
            <a:pPr algn="ctr"/>
            <a:r>
              <a:rPr lang="en-US" sz="1200" b="1" dirty="0">
                <a:latin typeface="Arial Narrow" panose="020B0606020202030204" pitchFamily="34" charset="0"/>
                <a:cs typeface="Times New Roman" pitchFamily="18" charset="0"/>
              </a:rPr>
              <a:t>Phys. Rev. D 99 (2019) 051102</a:t>
            </a:r>
          </a:p>
        </p:txBody>
      </p:sp>
      <p:sp>
        <p:nvSpPr>
          <p:cNvPr id="30" name="TextBox 29"/>
          <p:cNvSpPr txBox="1"/>
          <p:nvPr/>
        </p:nvSpPr>
        <p:spPr>
          <a:xfrm>
            <a:off x="6596861" y="3622583"/>
            <a:ext cx="2135247" cy="276999"/>
          </a:xfrm>
          <a:prstGeom prst="rect">
            <a:avLst/>
          </a:prstGeom>
          <a:noFill/>
        </p:spPr>
        <p:txBody>
          <a:bodyPr wrap="square" rtlCol="0">
            <a:spAutoFit/>
          </a:bodyPr>
          <a:lstStyle/>
          <a:p>
            <a:pPr algn="ctr"/>
            <a:r>
              <a:rPr lang="en-US" sz="1200" b="1" dirty="0">
                <a:latin typeface="Arial Narrow" panose="020B0606020202030204" pitchFamily="34" charset="0"/>
                <a:cs typeface="Times New Roman" pitchFamily="18" charset="0"/>
              </a:rPr>
              <a:t>Phys. Rev. D 100 (2019) 052005</a:t>
            </a:r>
          </a:p>
        </p:txBody>
      </p:sp>
      <mc:AlternateContent xmlns:mc="http://schemas.openxmlformats.org/markup-compatibility/2006" xmlns:a14="http://schemas.microsoft.com/office/drawing/2010/main">
        <mc:Choice Requires="a14">
          <p:sp>
            <p:nvSpPr>
              <p:cNvPr id="32" name="Прямоугольник 31"/>
              <p:cNvSpPr/>
              <p:nvPr/>
            </p:nvSpPr>
            <p:spPr>
              <a:xfrm>
                <a:off x="3321541" y="4073927"/>
                <a:ext cx="2858643" cy="949234"/>
              </a:xfrm>
              <a:prstGeom prst="rect">
                <a:avLst/>
              </a:prstGeom>
            </p:spPr>
            <p:txBody>
              <a:bodyPr wrap="square">
                <a:spAutoFit/>
              </a:bodyPr>
              <a:lstStyle/>
              <a:p>
                <a:pPr algn="ctr"/>
                <a:r>
                  <a:rPr lang="en-US" b="1" dirty="0">
                    <a:solidFill>
                      <a:srgbClr val="C00000"/>
                    </a:solidFill>
                    <a:latin typeface="Arial Narrow" panose="020B0606020202030204" pitchFamily="34" charset="0"/>
                    <a:cs typeface="Times New Roman" panose="02020603050405020304" pitchFamily="18" charset="0"/>
                  </a:rPr>
                  <a:t>Hyperon matter-antimatter</a:t>
                </a:r>
              </a:p>
              <a:p>
                <a:pPr algn="ctr"/>
                <a14:m>
                  <m:oMathPara xmlns:m="http://schemas.openxmlformats.org/officeDocument/2006/math">
                    <m:oMathParaPr>
                      <m:jc m:val="centerGroup"/>
                    </m:oMathParaPr>
                    <m:oMath xmlns:m="http://schemas.openxmlformats.org/officeDocument/2006/math">
                      <m:sPre>
                        <m:sPrePr>
                          <m:ctrlPr>
                            <a:rPr lang="en-US" sz="1600" b="1" i="1" smtClean="0">
                              <a:solidFill>
                                <a:schemeClr val="tx1"/>
                              </a:solidFill>
                              <a:latin typeface="Cambria Math" panose="02040503050406030204" pitchFamily="18" charset="0"/>
                              <a:cs typeface="Times New Roman" panose="02020603050405020304" pitchFamily="18" charset="0"/>
                            </a:rPr>
                          </m:ctrlPr>
                        </m:sPrePr>
                        <m:sub>
                          <m:acc>
                            <m:accPr>
                              <m:chr m:val="̅"/>
                              <m:ctrlPr>
                                <a:rPr lang="en-US" sz="1600" b="1" i="1" smtClean="0">
                                  <a:solidFill>
                                    <a:schemeClr val="tx1"/>
                                  </a:solidFill>
                                  <a:latin typeface="Cambria Math" panose="02040503050406030204" pitchFamily="18" charset="0"/>
                                  <a:cs typeface="Times New Roman" panose="02020603050405020304" pitchFamily="18" charset="0"/>
                                </a:rPr>
                              </m:ctrlPr>
                            </m:accPr>
                            <m:e>
                              <m:r>
                                <a:rPr lang="el-GR" sz="1600" b="1">
                                  <a:latin typeface="Cambria Math" panose="02040503050406030204" pitchFamily="18" charset="0"/>
                                  <a:ea typeface="Cambria Math" panose="02040503050406030204" pitchFamily="18" charset="0"/>
                                  <a:cs typeface="Times New Roman" panose="02020603050405020304" pitchFamily="18" charset="0"/>
                                </a:rPr>
                                <m:t>𝚲</m:t>
                              </m:r>
                            </m:e>
                          </m:acc>
                        </m:sub>
                        <m:sup>
                          <m:r>
                            <a:rPr lang="en-US" sz="1600" b="1" i="1" smtClean="0">
                              <a:solidFill>
                                <a:schemeClr val="tx1"/>
                              </a:solidFill>
                              <a:latin typeface="Cambria Math" panose="02040503050406030204" pitchFamily="18" charset="0"/>
                            </a:rPr>
                            <m:t>𝟑</m:t>
                          </m:r>
                        </m:sup>
                        <m:e>
                          <m:acc>
                            <m:accPr>
                              <m:chr m:val="̅"/>
                              <m:ctrlPr>
                                <a:rPr lang="ru-RU" sz="1600" b="1" i="1" smtClean="0">
                                  <a:solidFill>
                                    <a:schemeClr val="tx1"/>
                                  </a:solidFill>
                                  <a:latin typeface="Cambria Math" panose="02040503050406030204" pitchFamily="18" charset="0"/>
                                  <a:cs typeface="Times New Roman" panose="02020603050405020304" pitchFamily="18" charset="0"/>
                                </a:rPr>
                              </m:ctrlPr>
                            </m:accPr>
                            <m:e>
                              <m:r>
                                <a:rPr lang="en-US" sz="1600" b="1" i="0" smtClean="0">
                                  <a:solidFill>
                                    <a:schemeClr val="tx1"/>
                                  </a:solidFill>
                                  <a:latin typeface="Cambria Math" panose="02040503050406030204" pitchFamily="18" charset="0"/>
                                  <a:cs typeface="Times New Roman" panose="02020603050405020304" pitchFamily="18" charset="0"/>
                                </a:rPr>
                                <m:t>𝐇</m:t>
                              </m:r>
                            </m:e>
                          </m:acc>
                        </m:e>
                      </m:sPre>
                      <m:r>
                        <a:rPr lang="en-US" sz="1600" b="1" i="1" smtClean="0">
                          <a:solidFill>
                            <a:schemeClr val="tx1"/>
                          </a:solidFill>
                          <a:latin typeface="Cambria Math" panose="02040503050406030204" pitchFamily="18" charset="0"/>
                          <a:cs typeface="Times New Roman" panose="02020603050405020304" pitchFamily="18" charset="0"/>
                        </a:rPr>
                        <m:t>−</m:t>
                      </m:r>
                      <m:sPre>
                        <m:sPrePr>
                          <m:ctrlPr>
                            <a:rPr lang="en-US" sz="1600" b="1" i="1">
                              <a:latin typeface="Cambria Math" panose="02040503050406030204" pitchFamily="18" charset="0"/>
                              <a:cs typeface="Times New Roman" panose="02020603050405020304" pitchFamily="18" charset="0"/>
                            </a:rPr>
                          </m:ctrlPr>
                        </m:sPrePr>
                        <m:sub>
                          <m:r>
                            <a:rPr lang="el-GR" sz="1600" b="1" smtClean="0">
                              <a:latin typeface="Cambria Math" panose="02040503050406030204" pitchFamily="18" charset="0"/>
                              <a:ea typeface="Cambria Math" panose="02040503050406030204" pitchFamily="18" charset="0"/>
                              <a:cs typeface="Times New Roman" panose="02020603050405020304" pitchFamily="18" charset="0"/>
                            </a:rPr>
                            <m:t>𝚲</m:t>
                          </m:r>
                        </m:sub>
                        <m:sup>
                          <m:r>
                            <a:rPr lang="en-US" sz="1600" b="1" i="1">
                              <a:latin typeface="Cambria Math" panose="02040503050406030204" pitchFamily="18" charset="0"/>
                            </a:rPr>
                            <m:t>𝟑</m:t>
                          </m:r>
                        </m:sup>
                        <m:e>
                          <m:r>
                            <a:rPr lang="en-US" sz="1600" b="1" i="0" smtClean="0">
                              <a:latin typeface="Cambria Math" panose="02040503050406030204" pitchFamily="18" charset="0"/>
                            </a:rPr>
                            <m:t>𝐇</m:t>
                          </m:r>
                          <m:r>
                            <a:rPr lang="en-US" sz="1600" b="1" i="0" smtClean="0">
                              <a:latin typeface="Cambria Math" panose="02040503050406030204" pitchFamily="18" charset="0"/>
                            </a:rPr>
                            <m:t> </m:t>
                          </m:r>
                          <m:r>
                            <a:rPr lang="en-US" sz="1600" b="1" i="1" smtClean="0">
                              <a:latin typeface="Cambria Math" panose="02040503050406030204" pitchFamily="18" charset="0"/>
                            </a:rPr>
                            <m:t>𝒔𝒚𝒎𝒎𝒆𝒕𝒓𝒚</m:t>
                          </m:r>
                        </m:e>
                      </m:sPre>
                    </m:oMath>
                  </m:oMathPara>
                </a14:m>
                <a:endParaRPr lang="en-US" sz="1600" b="1" dirty="0">
                  <a:solidFill>
                    <a:schemeClr val="tx1"/>
                  </a:solidFill>
                  <a:latin typeface="Arial Narrow" panose="020B0606020202030204" pitchFamily="34" charset="0"/>
                  <a:cs typeface="Times New Roman" panose="02020603050405020304" pitchFamily="18" charset="0"/>
                </a:endParaRPr>
              </a:p>
              <a:p>
                <a:pPr algn="ctr"/>
                <a:endParaRPr lang="en-US" b="1" i="1" dirty="0">
                  <a:solidFill>
                    <a:srgbClr val="C00000"/>
                  </a:solidFill>
                  <a:latin typeface="Cambria Math" panose="02040503050406030204" pitchFamily="18" charset="0"/>
                  <a:ea typeface="Cambria Math" panose="02040503050406030204" pitchFamily="18" charset="0"/>
                  <a:cs typeface="Times New Roman" pitchFamily="18" charset="0"/>
                </a:endParaRPr>
              </a:p>
            </p:txBody>
          </p:sp>
        </mc:Choice>
        <mc:Fallback xmlns="">
          <p:sp>
            <p:nvSpPr>
              <p:cNvPr id="32" name="Прямоугольник 31"/>
              <p:cNvSpPr>
                <a:spLocks noRot="1" noChangeAspect="1" noMove="1" noResize="1" noEditPoints="1" noAdjustHandles="1" noChangeArrowheads="1" noChangeShapeType="1" noTextEdit="1"/>
              </p:cNvSpPr>
              <p:nvPr/>
            </p:nvSpPr>
            <p:spPr>
              <a:xfrm>
                <a:off x="3321541" y="4073927"/>
                <a:ext cx="2858643" cy="949234"/>
              </a:xfrm>
              <a:prstGeom prst="rect">
                <a:avLst/>
              </a:prstGeom>
              <a:blipFill>
                <a:blip r:embed="rId9"/>
                <a:stretch>
                  <a:fillRect t="-2564"/>
                </a:stretch>
              </a:blipFill>
            </p:spPr>
            <p:txBody>
              <a:bodyPr/>
              <a:lstStyle/>
              <a:p>
                <a:r>
                  <a:rPr lang="ru-RU">
                    <a:noFill/>
                  </a:rPr>
                  <a:t> </a:t>
                </a:r>
              </a:p>
            </p:txBody>
          </p:sp>
        </mc:Fallback>
      </mc:AlternateContent>
      <p:sp>
        <p:nvSpPr>
          <p:cNvPr id="35" name="TextBox 34"/>
          <p:cNvSpPr txBox="1"/>
          <p:nvPr/>
        </p:nvSpPr>
        <p:spPr>
          <a:xfrm>
            <a:off x="3698373" y="6452681"/>
            <a:ext cx="2135247" cy="276999"/>
          </a:xfrm>
          <a:prstGeom prst="rect">
            <a:avLst/>
          </a:prstGeom>
          <a:noFill/>
        </p:spPr>
        <p:txBody>
          <a:bodyPr wrap="square" rtlCol="0">
            <a:spAutoFit/>
          </a:bodyPr>
          <a:lstStyle/>
          <a:p>
            <a:pPr algn="ctr"/>
            <a:r>
              <a:rPr lang="en-US" sz="1200" b="1" dirty="0">
                <a:latin typeface="Arial Narrow" panose="020B0606020202030204" pitchFamily="34" charset="0"/>
                <a:cs typeface="Times New Roman" pitchFamily="18" charset="0"/>
              </a:rPr>
              <a:t>Nature, March 2020</a:t>
            </a:r>
          </a:p>
        </p:txBody>
      </p:sp>
      <p:pic>
        <p:nvPicPr>
          <p:cNvPr id="37" name="Рисунок 36" descr="page5.jpg"/>
          <p:cNvPicPr>
            <a:picLocks noChangeAspect="1"/>
          </p:cNvPicPr>
          <p:nvPr/>
        </p:nvPicPr>
        <p:blipFill rotWithShape="1">
          <a:blip r:embed="rId10" cstate="print"/>
          <a:srcRect l="38200" t="36248" r="30550" b="32051"/>
          <a:stretch/>
        </p:blipFill>
        <p:spPr>
          <a:xfrm>
            <a:off x="6384811" y="4664057"/>
            <a:ext cx="2347298" cy="1785920"/>
          </a:xfrm>
          <a:prstGeom prst="rect">
            <a:avLst/>
          </a:prstGeom>
        </p:spPr>
      </p:pic>
      <p:sp>
        <p:nvSpPr>
          <p:cNvPr id="39" name="TextBox 38"/>
          <p:cNvSpPr txBox="1"/>
          <p:nvPr/>
        </p:nvSpPr>
        <p:spPr>
          <a:xfrm>
            <a:off x="6643630" y="6452681"/>
            <a:ext cx="2135247" cy="276999"/>
          </a:xfrm>
          <a:prstGeom prst="rect">
            <a:avLst/>
          </a:prstGeom>
          <a:noFill/>
        </p:spPr>
        <p:txBody>
          <a:bodyPr wrap="square" rtlCol="0">
            <a:spAutoFit/>
          </a:bodyPr>
          <a:lstStyle/>
          <a:p>
            <a:pPr algn="ctr"/>
            <a:r>
              <a:rPr lang="en-US" sz="1200" b="1" dirty="0">
                <a:latin typeface="Arial Narrow" panose="020B0606020202030204" pitchFamily="34" charset="0"/>
                <a:cs typeface="Times New Roman" pitchFamily="18" charset="0"/>
              </a:rPr>
              <a:t>Phys. Rev. C 99 (2019) 034908</a:t>
            </a:r>
          </a:p>
        </p:txBody>
      </p:sp>
      <mc:AlternateContent xmlns:mc="http://schemas.openxmlformats.org/markup-compatibility/2006" xmlns:a14="http://schemas.microsoft.com/office/drawing/2010/main">
        <mc:Choice Requires="a14">
          <p:sp>
            <p:nvSpPr>
              <p:cNvPr id="33" name="Прямоугольник 32"/>
              <p:cNvSpPr/>
              <p:nvPr/>
            </p:nvSpPr>
            <p:spPr>
              <a:xfrm>
                <a:off x="5925954" y="4073927"/>
                <a:ext cx="3500780" cy="621132"/>
              </a:xfrm>
              <a:prstGeom prst="rect">
                <a:avLst/>
              </a:prstGeom>
            </p:spPr>
            <p:txBody>
              <a:bodyPr wrap="square">
                <a:spAutoFit/>
              </a:bodyPr>
              <a:lstStyle/>
              <a:p>
                <a:pPr algn="ctr"/>
                <a:r>
                  <a:rPr lang="en-US" b="1" dirty="0">
                    <a:solidFill>
                      <a:srgbClr val="C00000"/>
                    </a:solidFill>
                    <a:latin typeface="Arial Narrow" panose="020B0606020202030204" pitchFamily="34" charset="0"/>
                    <a:cs typeface="Times New Roman" panose="02020603050405020304" pitchFamily="18" charset="0"/>
                  </a:rPr>
                  <a:t>Heavy quark suppression</a:t>
                </a:r>
              </a:p>
              <a:p>
                <a:pPr algn="ctr"/>
                <a14:m>
                  <m:oMath xmlns:m="http://schemas.openxmlformats.org/officeDocument/2006/math">
                    <m:sSup>
                      <m:sSupPr>
                        <m:ctrlPr>
                          <a:rPr lang="en-US" sz="1600" b="1" i="1" smtClean="0">
                            <a:solidFill>
                              <a:schemeClr val="tx1"/>
                            </a:solidFill>
                            <a:latin typeface="Cambria Math" panose="02040503050406030204" pitchFamily="18" charset="0"/>
                            <a:cs typeface="Times New Roman" panose="02020603050405020304" pitchFamily="18" charset="0"/>
                          </a:rPr>
                        </m:ctrlPr>
                      </m:sSupPr>
                      <m:e>
                        <m:r>
                          <a:rPr lang="en-US" sz="1600" b="1" i="1" smtClean="0">
                            <a:solidFill>
                              <a:schemeClr val="tx1"/>
                            </a:solidFill>
                            <a:latin typeface="Cambria Math" panose="02040503050406030204" pitchFamily="18" charset="0"/>
                            <a:cs typeface="Times New Roman" panose="02020603050405020304" pitchFamily="18" charset="0"/>
                          </a:rPr>
                          <m:t>𝑫</m:t>
                        </m:r>
                      </m:e>
                      <m:sup>
                        <m:r>
                          <a:rPr lang="en-US" sz="1600" b="1" i="1" smtClean="0">
                            <a:solidFill>
                              <a:schemeClr val="tx1"/>
                            </a:solidFill>
                            <a:latin typeface="Cambria Math" panose="02040503050406030204" pitchFamily="18" charset="0"/>
                            <a:cs typeface="Times New Roman" panose="02020603050405020304" pitchFamily="18" charset="0"/>
                          </a:rPr>
                          <m:t>𝟎</m:t>
                        </m:r>
                      </m:sup>
                    </m:sSup>
                  </m:oMath>
                </a14:m>
                <a:r>
                  <a:rPr lang="en-US" sz="1600" b="1" dirty="0">
                    <a:solidFill>
                      <a:schemeClr val="tx1"/>
                    </a:solidFill>
                    <a:latin typeface="Arial Narrow" panose="020B0606020202030204" pitchFamily="34" charset="0"/>
                    <a:cs typeface="Times New Roman" panose="02020603050405020304" pitchFamily="18" charset="0"/>
                  </a:rPr>
                  <a:t>, </a:t>
                </a:r>
                <a14:m>
                  <m:oMath xmlns:m="http://schemas.openxmlformats.org/officeDocument/2006/math">
                    <m:sSup>
                      <m:sSupPr>
                        <m:ctrlPr>
                          <a:rPr lang="en-US" sz="1600" b="1" i="1" smtClean="0">
                            <a:solidFill>
                              <a:schemeClr val="tx1"/>
                            </a:solidFill>
                            <a:latin typeface="Cambria Math" panose="02040503050406030204" pitchFamily="18" charset="0"/>
                            <a:cs typeface="Times New Roman" panose="02020603050405020304" pitchFamily="18" charset="0"/>
                          </a:rPr>
                        </m:ctrlPr>
                      </m:sSupPr>
                      <m:e>
                        <m:r>
                          <a:rPr lang="en-US" sz="1600" b="1" i="1" smtClean="0">
                            <a:solidFill>
                              <a:schemeClr val="tx1"/>
                            </a:solidFill>
                            <a:latin typeface="Cambria Math" panose="02040503050406030204" pitchFamily="18" charset="0"/>
                            <a:cs typeface="Times New Roman" panose="02020603050405020304" pitchFamily="18" charset="0"/>
                          </a:rPr>
                          <m:t>𝑫</m:t>
                        </m:r>
                      </m:e>
                      <m:sup>
                        <m:r>
                          <a:rPr lang="en-US" sz="1600" b="1" i="1" smtClean="0">
                            <a:solidFill>
                              <a:schemeClr val="tx1"/>
                            </a:solidFill>
                            <a:latin typeface="Cambria Math" panose="02040503050406030204" pitchFamily="18" charset="0"/>
                            <a:cs typeface="Times New Roman" panose="02020603050405020304" pitchFamily="18" charset="0"/>
                          </a:rPr>
                          <m:t>+</m:t>
                        </m:r>
                      </m:sup>
                    </m:sSup>
                  </m:oMath>
                </a14:m>
                <a:r>
                  <a:rPr lang="en-US" sz="1600" b="1" dirty="0">
                    <a:solidFill>
                      <a:schemeClr val="tx1"/>
                    </a:solidFill>
                    <a:latin typeface="Arial Narrow" panose="020B0606020202030204" pitchFamily="34" charset="0"/>
                    <a:cs typeface="Times New Roman" panose="02020603050405020304" pitchFamily="18" charset="0"/>
                  </a:rPr>
                  <a:t>, </a:t>
                </a:r>
                <a14:m>
                  <m:oMath xmlns:m="http://schemas.openxmlformats.org/officeDocument/2006/math">
                    <m:sSubSup>
                      <m:sSubSupPr>
                        <m:ctrlPr>
                          <a:rPr lang="en-US" sz="1600" b="1" i="1" smtClean="0">
                            <a:solidFill>
                              <a:schemeClr val="tx1"/>
                            </a:solidFill>
                            <a:latin typeface="Cambria Math" panose="02040503050406030204" pitchFamily="18" charset="0"/>
                            <a:cs typeface="Times New Roman" panose="02020603050405020304" pitchFamily="18" charset="0"/>
                          </a:rPr>
                        </m:ctrlPr>
                      </m:sSubSupPr>
                      <m:e>
                        <m:r>
                          <a:rPr lang="en-US" sz="1600" b="1" i="1" smtClean="0">
                            <a:solidFill>
                              <a:schemeClr val="tx1"/>
                            </a:solidFill>
                            <a:latin typeface="Cambria Math" panose="02040503050406030204" pitchFamily="18" charset="0"/>
                            <a:cs typeface="Times New Roman" panose="02020603050405020304" pitchFamily="18" charset="0"/>
                          </a:rPr>
                          <m:t>𝑫</m:t>
                        </m:r>
                      </m:e>
                      <m:sub>
                        <m:r>
                          <a:rPr lang="en-US" sz="1600" b="1" i="1" smtClean="0">
                            <a:solidFill>
                              <a:schemeClr val="tx1"/>
                            </a:solidFill>
                            <a:latin typeface="Cambria Math" panose="02040503050406030204" pitchFamily="18" charset="0"/>
                            <a:cs typeface="Times New Roman" panose="02020603050405020304" pitchFamily="18" charset="0"/>
                          </a:rPr>
                          <m:t>𝒔</m:t>
                        </m:r>
                      </m:sub>
                      <m:sup>
                        <m:r>
                          <a:rPr lang="en-US" sz="1600" b="1" i="1" smtClean="0">
                            <a:solidFill>
                              <a:schemeClr val="tx1"/>
                            </a:solidFill>
                            <a:latin typeface="Cambria Math" panose="02040503050406030204" pitchFamily="18" charset="0"/>
                            <a:cs typeface="Times New Roman" panose="02020603050405020304" pitchFamily="18" charset="0"/>
                          </a:rPr>
                          <m:t>+</m:t>
                        </m:r>
                      </m:sup>
                    </m:sSubSup>
                  </m:oMath>
                </a14:m>
                <a:r>
                  <a:rPr lang="en-US" sz="1600" b="1" dirty="0">
                    <a:solidFill>
                      <a:schemeClr val="tx1"/>
                    </a:solidFill>
                    <a:latin typeface="Arial Narrow" panose="020B0606020202030204" pitchFamily="34" charset="0"/>
                    <a:cs typeface="Times New Roman" panose="02020603050405020304" pitchFamily="18" charset="0"/>
                  </a:rPr>
                  <a:t>, </a:t>
                </a:r>
                <a14:m>
                  <m:oMath xmlns:m="http://schemas.openxmlformats.org/officeDocument/2006/math">
                    <m:sSubSup>
                      <m:sSubSupPr>
                        <m:ctrlPr>
                          <a:rPr lang="en-US" sz="1600" b="1" i="1" smtClean="0">
                            <a:solidFill>
                              <a:schemeClr val="tx1"/>
                            </a:solidFill>
                            <a:latin typeface="Cambria Math" panose="02040503050406030204" pitchFamily="18" charset="0"/>
                            <a:cs typeface="Times New Roman" panose="02020603050405020304" pitchFamily="18" charset="0"/>
                          </a:rPr>
                        </m:ctrlPr>
                      </m:sSubSupPr>
                      <m:e>
                        <m:r>
                          <a:rPr lang="en-US" sz="1600" b="1"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𝚲</m:t>
                        </m:r>
                      </m:e>
                      <m:sub>
                        <m:r>
                          <a:rPr lang="en-US" sz="1600" b="1" i="1" smtClean="0">
                            <a:solidFill>
                              <a:schemeClr val="tx1"/>
                            </a:solidFill>
                            <a:latin typeface="Cambria Math" panose="02040503050406030204" pitchFamily="18" charset="0"/>
                            <a:cs typeface="Times New Roman" panose="02020603050405020304" pitchFamily="18" charset="0"/>
                          </a:rPr>
                          <m:t>𝒄</m:t>
                        </m:r>
                      </m:sub>
                      <m:sup>
                        <m:r>
                          <a:rPr lang="en-US" sz="1600" b="1" i="1" smtClean="0">
                            <a:solidFill>
                              <a:schemeClr val="tx1"/>
                            </a:solidFill>
                            <a:latin typeface="Cambria Math" panose="02040503050406030204" pitchFamily="18" charset="0"/>
                            <a:cs typeface="Times New Roman" panose="02020603050405020304" pitchFamily="18" charset="0"/>
                          </a:rPr>
                          <m:t>+</m:t>
                        </m:r>
                      </m:sup>
                    </m:sSubSup>
                  </m:oMath>
                </a14:m>
                <a:r>
                  <a:rPr lang="en-US" sz="1600" b="1" dirty="0">
                    <a:solidFill>
                      <a:schemeClr val="tx1"/>
                    </a:solidFill>
                    <a:latin typeface="Arial Narrow" panose="020B0606020202030204" pitchFamily="34" charset="0"/>
                    <a:cs typeface="Times New Roman" panose="02020603050405020304" pitchFamily="18" charset="0"/>
                  </a:rPr>
                  <a:t>, </a:t>
                </a:r>
                <a14:m>
                  <m:oMath xmlns:m="http://schemas.openxmlformats.org/officeDocument/2006/math">
                    <m:r>
                      <a:rPr lang="en-US" sz="1600" b="1" i="1" smtClean="0">
                        <a:solidFill>
                          <a:schemeClr val="tx1"/>
                        </a:solidFill>
                        <a:latin typeface="Cambria Math" panose="02040503050406030204" pitchFamily="18" charset="0"/>
                        <a:cs typeface="Times New Roman" panose="02020603050405020304" pitchFamily="18" charset="0"/>
                      </a:rPr>
                      <m:t>𝑱</m:t>
                    </m:r>
                    <m:r>
                      <a:rPr lang="en-US" sz="1600" b="1" i="1" smtClean="0">
                        <a:solidFill>
                          <a:schemeClr val="tx1"/>
                        </a:solidFill>
                        <a:latin typeface="Cambria Math" panose="02040503050406030204" pitchFamily="18" charset="0"/>
                        <a:cs typeface="Times New Roman" panose="02020603050405020304" pitchFamily="18" charset="0"/>
                      </a:rPr>
                      <m:t>/</m:t>
                    </m:r>
                    <m:r>
                      <a:rPr lang="en-US" sz="1600" b="1"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𝝍</m:t>
                    </m:r>
                  </m:oMath>
                </a14:m>
                <a:r>
                  <a:rPr lang="en-US" sz="1600" b="1" dirty="0">
                    <a:solidFill>
                      <a:schemeClr val="tx1"/>
                    </a:solidFill>
                    <a:latin typeface="Arial Narrow" panose="020B0606020202030204" pitchFamily="34" charset="0"/>
                    <a:cs typeface="Times New Roman" panose="02020603050405020304" pitchFamily="18" charset="0"/>
                  </a:rPr>
                  <a:t>, </a:t>
                </a:r>
                <a14:m>
                  <m:oMath xmlns:m="http://schemas.openxmlformats.org/officeDocument/2006/math">
                    <m:r>
                      <a:rPr lang="en-US" sz="1600" b="1"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𝚼</m:t>
                    </m:r>
                  </m:oMath>
                </a14:m>
                <a:endParaRPr lang="en-US" sz="1600" b="1" dirty="0">
                  <a:solidFill>
                    <a:schemeClr val="tx1"/>
                  </a:solidFill>
                  <a:latin typeface="Arial Narrow" panose="020B0606020202030204" pitchFamily="34" charset="0"/>
                  <a:cs typeface="Times New Roman" panose="02020603050405020304" pitchFamily="18" charset="0"/>
                </a:endParaRPr>
              </a:p>
            </p:txBody>
          </p:sp>
        </mc:Choice>
        <mc:Fallback xmlns="">
          <p:sp>
            <p:nvSpPr>
              <p:cNvPr id="33" name="Прямоугольник 32"/>
              <p:cNvSpPr>
                <a:spLocks noRot="1" noChangeAspect="1" noMove="1" noResize="1" noEditPoints="1" noAdjustHandles="1" noChangeArrowheads="1" noChangeShapeType="1" noTextEdit="1"/>
              </p:cNvSpPr>
              <p:nvPr/>
            </p:nvSpPr>
            <p:spPr>
              <a:xfrm>
                <a:off x="5925954" y="4073927"/>
                <a:ext cx="3500780" cy="621132"/>
              </a:xfrm>
              <a:prstGeom prst="rect">
                <a:avLst/>
              </a:prstGeom>
              <a:blipFill>
                <a:blip r:embed="rId11"/>
                <a:stretch>
                  <a:fillRect t="-3922" b="-11765"/>
                </a:stretch>
              </a:blipFill>
            </p:spPr>
            <p:txBody>
              <a:bodyPr/>
              <a:lstStyle/>
              <a:p>
                <a:r>
                  <a:rPr lang="ru-RU">
                    <a:noFill/>
                  </a:rPr>
                  <a:t> </a:t>
                </a:r>
              </a:p>
            </p:txBody>
          </p:sp>
        </mc:Fallback>
      </mc:AlternateContent>
      <mc:AlternateContent xmlns:mc="http://schemas.openxmlformats.org/markup-compatibility/2006" xmlns:a14="http://schemas.microsoft.com/office/drawing/2010/main">
        <mc:Choice Requires="a14">
          <p:sp>
            <p:nvSpPr>
              <p:cNvPr id="41" name="Прямоугольник 40"/>
              <p:cNvSpPr/>
              <p:nvPr/>
            </p:nvSpPr>
            <p:spPr>
              <a:xfrm>
                <a:off x="332296" y="942399"/>
                <a:ext cx="2858643" cy="615553"/>
              </a:xfrm>
              <a:prstGeom prst="rect">
                <a:avLst/>
              </a:prstGeom>
            </p:spPr>
            <p:txBody>
              <a:bodyPr wrap="square">
                <a:spAutoFit/>
              </a:bodyPr>
              <a:lstStyle/>
              <a:p>
                <a:pPr algn="ctr"/>
                <a:r>
                  <a:rPr lang="en-US" b="1" dirty="0">
                    <a:solidFill>
                      <a:srgbClr val="C00000"/>
                    </a:solidFill>
                    <a:latin typeface="Arial Narrow" panose="020B0606020202030204" pitchFamily="34" charset="0"/>
                    <a:cs typeface="Times New Roman" panose="02020603050405020304" pitchFamily="18" charset="0"/>
                  </a:rPr>
                  <a:t>Rotating nuclear matter</a:t>
                </a:r>
                <a:endParaRPr lang="en-US" b="1" i="1" dirty="0">
                  <a:solidFill>
                    <a:srgbClr val="C00000"/>
                  </a:solidFill>
                  <a:latin typeface="Cambria Math" panose="02040503050406030204" pitchFamily="18" charset="0"/>
                  <a:ea typeface="Cambria Math" panose="02040503050406030204" pitchFamily="18" charset="0"/>
                  <a:cs typeface="Times New Roman" pitchFamily="18" charset="0"/>
                </a:endParaRPr>
              </a:p>
              <a:p>
                <a:pPr/>
                <a14:m>
                  <m:oMathPara xmlns:m="http://schemas.openxmlformats.org/officeDocument/2006/math">
                    <m:oMathParaPr>
                      <m:jc m:val="centerGroup"/>
                    </m:oMathParaPr>
                    <m:oMath xmlns:m="http://schemas.openxmlformats.org/officeDocument/2006/math">
                      <m:r>
                        <a:rPr lang="en-US" sz="1600" b="1" i="1" smtClean="0">
                          <a:solidFill>
                            <a:schemeClr val="tx1"/>
                          </a:solidFill>
                          <a:latin typeface="Cambria Math" panose="02040503050406030204" pitchFamily="18" charset="0"/>
                          <a:ea typeface="Cambria Math" panose="02040503050406030204" pitchFamily="18" charset="0"/>
                          <a:cs typeface="Times New Roman" pitchFamily="18" charset="0"/>
                        </a:rPr>
                        <m:t>𝑮𝒍𝒐𝒃𝒂𝒍</m:t>
                      </m:r>
                      <m:r>
                        <a:rPr lang="en-US" sz="1600" b="1" i="1" smtClean="0">
                          <a:solidFill>
                            <a:schemeClr val="tx1"/>
                          </a:solidFill>
                          <a:latin typeface="Cambria Math" panose="02040503050406030204" pitchFamily="18" charset="0"/>
                          <a:ea typeface="Cambria Math" panose="02040503050406030204" pitchFamily="18" charset="0"/>
                          <a:cs typeface="Times New Roman" pitchFamily="18" charset="0"/>
                        </a:rPr>
                        <m:t> </m:t>
                      </m:r>
                      <m:r>
                        <a:rPr lang="en-US" sz="1600" b="1" i="1" smtClean="0">
                          <a:solidFill>
                            <a:schemeClr val="tx1"/>
                          </a:solidFill>
                          <a:latin typeface="Cambria Math" panose="02040503050406030204" pitchFamily="18" charset="0"/>
                          <a:ea typeface="Cambria Math" panose="02040503050406030204" pitchFamily="18" charset="0"/>
                          <a:cs typeface="Times New Roman" pitchFamily="18" charset="0"/>
                        </a:rPr>
                        <m:t>𝒑𝒐𝒍𝒂𝒓𝒊𝒛𝒂𝒕𝒊𝒐𝒏</m:t>
                      </m:r>
                    </m:oMath>
                  </m:oMathPara>
                </a14:m>
                <a:endParaRPr lang="en-US" sz="1600" b="1" dirty="0">
                  <a:solidFill>
                    <a:srgbClr val="C00000"/>
                  </a:solidFill>
                  <a:latin typeface="Arial Narrow" panose="020B0606020202030204" pitchFamily="34" charset="0"/>
                  <a:cs typeface="Times New Roman" pitchFamily="18" charset="0"/>
                </a:endParaRPr>
              </a:p>
            </p:txBody>
          </p:sp>
        </mc:Choice>
        <mc:Fallback xmlns="">
          <p:sp>
            <p:nvSpPr>
              <p:cNvPr id="41" name="Прямоугольник 40"/>
              <p:cNvSpPr>
                <a:spLocks noRot="1" noChangeAspect="1" noMove="1" noResize="1" noEditPoints="1" noAdjustHandles="1" noChangeArrowheads="1" noChangeShapeType="1" noTextEdit="1"/>
              </p:cNvSpPr>
              <p:nvPr/>
            </p:nvSpPr>
            <p:spPr>
              <a:xfrm>
                <a:off x="332296" y="942399"/>
                <a:ext cx="2858643" cy="615553"/>
              </a:xfrm>
              <a:prstGeom prst="rect">
                <a:avLst/>
              </a:prstGeom>
              <a:blipFill>
                <a:blip r:embed="rId12"/>
                <a:stretch>
                  <a:fillRect t="-4950" b="-6931"/>
                </a:stretch>
              </a:blipFill>
            </p:spPr>
            <p:txBody>
              <a:bodyPr/>
              <a:lstStyle/>
              <a:p>
                <a:r>
                  <a:rPr lang="ru-RU">
                    <a:noFill/>
                  </a:rPr>
                  <a:t> </a:t>
                </a:r>
              </a:p>
            </p:txBody>
          </p:sp>
        </mc:Fallback>
      </mc:AlternateContent>
      <p:sp>
        <p:nvSpPr>
          <p:cNvPr id="43" name="TextBox 42"/>
          <p:cNvSpPr txBox="1"/>
          <p:nvPr/>
        </p:nvSpPr>
        <p:spPr>
          <a:xfrm>
            <a:off x="648161" y="3622583"/>
            <a:ext cx="2135247" cy="276999"/>
          </a:xfrm>
          <a:prstGeom prst="rect">
            <a:avLst/>
          </a:prstGeom>
          <a:noFill/>
        </p:spPr>
        <p:txBody>
          <a:bodyPr wrap="square" rtlCol="0">
            <a:spAutoFit/>
          </a:bodyPr>
          <a:lstStyle/>
          <a:p>
            <a:pPr algn="ctr"/>
            <a:r>
              <a:rPr lang="en-US" sz="1200" b="1" dirty="0">
                <a:latin typeface="Arial Narrow" panose="020B0606020202030204" pitchFamily="34" charset="0"/>
                <a:cs typeface="Times New Roman" pitchFamily="18" charset="0"/>
              </a:rPr>
              <a:t>Nature 548 (2017) 62</a:t>
            </a:r>
          </a:p>
        </p:txBody>
      </p:sp>
      <p:pic>
        <p:nvPicPr>
          <p:cNvPr id="44" name="Рисунок 43">
            <a:extLst>
              <a:ext uri="{FF2B5EF4-FFF2-40B4-BE49-F238E27FC236}">
                <a16:creationId xmlns:a16="http://schemas.microsoft.com/office/drawing/2014/main" id="{E7B52F1F-E1FB-4F38-9DAA-5ED70B2DC375}"/>
              </a:ext>
            </a:extLst>
          </p:cNvPr>
          <p:cNvPicPr>
            <a:picLocks noChangeAspect="1"/>
          </p:cNvPicPr>
          <p:nvPr/>
        </p:nvPicPr>
        <p:blipFill>
          <a:blip r:embed="rId13" cstate="print"/>
          <a:stretch>
            <a:fillRect/>
          </a:stretch>
        </p:blipFill>
        <p:spPr>
          <a:xfrm>
            <a:off x="993981" y="1595014"/>
            <a:ext cx="1486431" cy="1905829"/>
          </a:xfrm>
          <a:prstGeom prst="rect">
            <a:avLst/>
          </a:prstGeom>
        </p:spPr>
      </p:pic>
      <mc:AlternateContent xmlns:mc="http://schemas.openxmlformats.org/markup-compatibility/2006">
        <mc:Choice xmlns:a14="http://schemas.microsoft.com/office/drawing/2010/main" Requires="a14">
          <p:sp>
            <p:nvSpPr>
              <p:cNvPr id="45" name="Прямоугольник 44"/>
              <p:cNvSpPr/>
              <p:nvPr/>
            </p:nvSpPr>
            <p:spPr>
              <a:xfrm>
                <a:off x="427276" y="4090875"/>
                <a:ext cx="2858643" cy="1200329"/>
              </a:xfrm>
              <a:prstGeom prst="rect">
                <a:avLst/>
              </a:prstGeom>
            </p:spPr>
            <p:txBody>
              <a:bodyPr wrap="square">
                <a:spAutoFit/>
              </a:bodyPr>
              <a:lstStyle/>
              <a:p>
                <a:pPr algn="ctr"/>
                <a:r>
                  <a:rPr lang="en-US" b="1" dirty="0">
                    <a:solidFill>
                      <a:srgbClr val="C00000"/>
                    </a:solidFill>
                    <a:latin typeface="Arial Narrow" panose="020B0606020202030204" pitchFamily="34" charset="0"/>
                    <a:cs typeface="Times New Roman" panose="02020603050405020304" pitchFamily="18" charset="0"/>
                  </a:rPr>
                  <a:t>Interaction in antimatter</a:t>
                </a:r>
              </a:p>
              <a:p>
                <a:pPr algn="ctr"/>
                <a14:m>
                  <m:oMath xmlns:m="http://schemas.openxmlformats.org/officeDocument/2006/math">
                    <m:r>
                      <a:rPr lang="en-US" sz="1600" b="1" i="1" smtClean="0">
                        <a:solidFill>
                          <a:schemeClr val="tx1"/>
                        </a:solidFill>
                        <a:latin typeface="Cambria Math" panose="02040503050406030204" pitchFamily="18" charset="0"/>
                        <a:cs typeface="Times New Roman" panose="02020603050405020304" pitchFamily="18" charset="0"/>
                      </a:rPr>
                      <m:t>𝒑𝒑</m:t>
                    </m:r>
                    <m:r>
                      <a:rPr lang="en-US" sz="1600" b="1" i="1" smtClean="0">
                        <a:solidFill>
                          <a:schemeClr val="tx1"/>
                        </a:solidFill>
                        <a:latin typeface="Cambria Math" panose="02040503050406030204" pitchFamily="18" charset="0"/>
                        <a:cs typeface="Times New Roman" panose="02020603050405020304" pitchFamily="18" charset="0"/>
                      </a:rPr>
                      <m:t> &amp; </m:t>
                    </m:r>
                    <m:acc>
                      <m:accPr>
                        <m:chr m:val="̅"/>
                        <m:ctrlPr>
                          <a:rPr lang="en-US" sz="1600" b="1" i="1" smtClean="0">
                            <a:solidFill>
                              <a:schemeClr val="tx1"/>
                            </a:solidFill>
                            <a:latin typeface="Cambria Math" panose="02040503050406030204" pitchFamily="18" charset="0"/>
                            <a:cs typeface="Times New Roman" panose="02020603050405020304" pitchFamily="18" charset="0"/>
                          </a:rPr>
                        </m:ctrlPr>
                      </m:accPr>
                      <m:e>
                        <m:r>
                          <a:rPr lang="en-US" sz="1600" b="1" i="1" smtClean="0">
                            <a:solidFill>
                              <a:schemeClr val="tx1"/>
                            </a:solidFill>
                            <a:latin typeface="Cambria Math" panose="02040503050406030204" pitchFamily="18" charset="0"/>
                            <a:cs typeface="Times New Roman" panose="02020603050405020304" pitchFamily="18" charset="0"/>
                          </a:rPr>
                          <m:t>𝒑</m:t>
                        </m:r>
                      </m:e>
                    </m:acc>
                    <m:acc>
                      <m:accPr>
                        <m:chr m:val="̅"/>
                        <m:ctrlPr>
                          <a:rPr lang="en-US" sz="1600" b="1" i="1" smtClean="0">
                            <a:solidFill>
                              <a:schemeClr val="tx1"/>
                            </a:solidFill>
                            <a:latin typeface="Cambria Math" panose="02040503050406030204" pitchFamily="18" charset="0"/>
                            <a:cs typeface="Times New Roman" panose="02020603050405020304" pitchFamily="18" charset="0"/>
                          </a:rPr>
                        </m:ctrlPr>
                      </m:accPr>
                      <m:e>
                        <m:r>
                          <a:rPr lang="en-US" sz="1600" b="1" i="1" smtClean="0">
                            <a:solidFill>
                              <a:schemeClr val="tx1"/>
                            </a:solidFill>
                            <a:latin typeface="Cambria Math" panose="02040503050406030204" pitchFamily="18" charset="0"/>
                            <a:cs typeface="Times New Roman" panose="02020603050405020304" pitchFamily="18" charset="0"/>
                          </a:rPr>
                          <m:t>𝒑</m:t>
                        </m:r>
                      </m:e>
                    </m:acc>
                  </m:oMath>
                </a14:m>
                <a:r>
                  <a:rPr lang="en-US" sz="1600" b="1" dirty="0">
                    <a:solidFill>
                      <a:schemeClr val="tx1"/>
                    </a:solidFill>
                    <a:latin typeface="Arial Narrow" panose="020B0606020202030204" pitchFamily="34" charset="0"/>
                    <a:cs typeface="Times New Roman" panose="02020603050405020304" pitchFamily="18" charset="0"/>
                  </a:rPr>
                  <a:t> </a:t>
                </a:r>
                <a14:m>
                  <m:oMath xmlns:m="http://schemas.openxmlformats.org/officeDocument/2006/math">
                    <m:r>
                      <a:rPr lang="en-US" sz="1600" b="1" i="1" dirty="0" smtClean="0">
                        <a:solidFill>
                          <a:schemeClr val="tx1"/>
                        </a:solidFill>
                        <a:latin typeface="Cambria Math" panose="02040503050406030204" pitchFamily="18" charset="0"/>
                        <a:cs typeface="Times New Roman" panose="02020603050405020304" pitchFamily="18" charset="0"/>
                      </a:rPr>
                      <m:t>𝒖𝒏𝒊𝒗𝒆𝒓𝒔𝒂𝒍𝒊𝒕𝒚</m:t>
                    </m:r>
                  </m:oMath>
                </a14:m>
                <a:r>
                  <a:rPr lang="en-US" sz="1600" b="1" dirty="0">
                    <a:solidFill>
                      <a:schemeClr val="tx1"/>
                    </a:solidFill>
                    <a:latin typeface="Arial Narrow" panose="020B0606020202030204" pitchFamily="34" charset="0"/>
                    <a:cs typeface="Times New Roman" panose="02020603050405020304" pitchFamily="18" charset="0"/>
                  </a:rPr>
                  <a:t> </a:t>
                </a:r>
              </a:p>
              <a:p>
                <a:pPr algn="ctr"/>
                <a:endParaRPr lang="en-US" b="1" dirty="0">
                  <a:solidFill>
                    <a:schemeClr val="tx1"/>
                  </a:solidFill>
                  <a:latin typeface="Arial Narrow" panose="020B0606020202030204" pitchFamily="34" charset="0"/>
                  <a:cs typeface="Times New Roman" panose="02020603050405020304" pitchFamily="18" charset="0"/>
                </a:endParaRPr>
              </a:p>
              <a:p>
                <a:pPr algn="ctr"/>
                <a:endParaRPr lang="en-US" b="1" i="1" dirty="0">
                  <a:solidFill>
                    <a:srgbClr val="C00000"/>
                  </a:solidFill>
                  <a:latin typeface="Cambria Math" panose="02040503050406030204" pitchFamily="18" charset="0"/>
                  <a:ea typeface="Cambria Math" panose="02040503050406030204" pitchFamily="18" charset="0"/>
                  <a:cs typeface="Times New Roman" pitchFamily="18" charset="0"/>
                </a:endParaRPr>
              </a:p>
            </p:txBody>
          </p:sp>
        </mc:Choice>
        <mc:Fallback>
          <p:sp>
            <p:nvSpPr>
              <p:cNvPr id="45" name="Прямоугольник 44"/>
              <p:cNvSpPr>
                <a:spLocks noRot="1" noChangeAspect="1" noMove="1" noResize="1" noEditPoints="1" noAdjustHandles="1" noChangeArrowheads="1" noChangeShapeType="1" noTextEdit="1"/>
              </p:cNvSpPr>
              <p:nvPr/>
            </p:nvSpPr>
            <p:spPr>
              <a:xfrm>
                <a:off x="427276" y="4090875"/>
                <a:ext cx="2858643" cy="1200329"/>
              </a:xfrm>
              <a:prstGeom prst="rect">
                <a:avLst/>
              </a:prstGeom>
              <a:blipFill>
                <a:blip r:embed="rId14"/>
                <a:stretch>
                  <a:fillRect t="-1042"/>
                </a:stretch>
              </a:blipFill>
            </p:spPr>
            <p:txBody>
              <a:bodyPr/>
              <a:lstStyle/>
              <a:p>
                <a:r>
                  <a:rPr lang="en-RU">
                    <a:noFill/>
                  </a:rPr>
                  <a:t> </a:t>
                </a:r>
              </a:p>
            </p:txBody>
          </p:sp>
        </mc:Fallback>
      </mc:AlternateContent>
      <p:sp>
        <p:nvSpPr>
          <p:cNvPr id="47" name="TextBox 46"/>
          <p:cNvSpPr txBox="1"/>
          <p:nvPr/>
        </p:nvSpPr>
        <p:spPr>
          <a:xfrm>
            <a:off x="812984" y="6452681"/>
            <a:ext cx="2135247" cy="276999"/>
          </a:xfrm>
          <a:prstGeom prst="rect">
            <a:avLst/>
          </a:prstGeom>
          <a:noFill/>
        </p:spPr>
        <p:txBody>
          <a:bodyPr wrap="square" rtlCol="0">
            <a:spAutoFit/>
          </a:bodyPr>
          <a:lstStyle/>
          <a:p>
            <a:pPr algn="ctr"/>
            <a:r>
              <a:rPr lang="en-US" sz="1200" b="1" dirty="0">
                <a:latin typeface="Arial Narrow" panose="020B0606020202030204" pitchFamily="34" charset="0"/>
                <a:cs typeface="Times New Roman" pitchFamily="18" charset="0"/>
              </a:rPr>
              <a:t>Nature 527 (2015) 345</a:t>
            </a:r>
          </a:p>
        </p:txBody>
      </p:sp>
      <p:pic>
        <p:nvPicPr>
          <p:cNvPr id="48" name="Picture 6"/>
          <p:cNvPicPr>
            <a:picLocks noChangeAspect="1" noChangeArrowheads="1"/>
          </p:cNvPicPr>
          <p:nvPr/>
        </p:nvPicPr>
        <p:blipFill rotWithShape="1">
          <a:blip r:embed="rId15" cstate="print"/>
          <a:srcRect t="40772" r="5145" b="10581"/>
          <a:stretch/>
        </p:blipFill>
        <p:spPr bwMode="auto">
          <a:xfrm>
            <a:off x="559878" y="4755161"/>
            <a:ext cx="2641460" cy="1494680"/>
          </a:xfrm>
          <a:prstGeom prst="rect">
            <a:avLst/>
          </a:prstGeom>
          <a:noFill/>
          <a:ln w="9525">
            <a:noFill/>
            <a:miter lim="800000"/>
            <a:headEnd/>
            <a:tailEnd/>
          </a:ln>
        </p:spPr>
      </p:pic>
      <p:pic>
        <p:nvPicPr>
          <p:cNvPr id="1026" name="Picture 2" descr="C:\Users\131217~1\AppData\Local\Temp\SNAGHTML2cb844d.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rot="20377802">
            <a:off x="2220313" y="3124448"/>
            <a:ext cx="871089" cy="580726"/>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1"/>
          <p:cNvPicPr>
            <a:picLocks noChangeAspect="1" noChangeArrowheads="1"/>
          </p:cNvPicPr>
          <p:nvPr/>
        </p:nvPicPr>
        <p:blipFill>
          <a:blip r:embed="rId17" cstate="print"/>
          <a:srcRect/>
          <a:stretch>
            <a:fillRect/>
          </a:stretch>
        </p:blipFill>
        <p:spPr bwMode="auto">
          <a:xfrm rot="19375441">
            <a:off x="2572221" y="5881528"/>
            <a:ext cx="633670" cy="572294"/>
          </a:xfrm>
          <a:prstGeom prst="rect">
            <a:avLst/>
          </a:prstGeom>
          <a:noFill/>
          <a:ln w="9525">
            <a:solidFill>
              <a:schemeClr val="tx1">
                <a:lumMod val="50000"/>
                <a:lumOff val="50000"/>
              </a:schemeClr>
            </a:solidFill>
            <a:miter lim="800000"/>
            <a:headEnd/>
            <a:tailEnd/>
          </a:ln>
        </p:spPr>
      </p:pic>
      <p:pic>
        <p:nvPicPr>
          <p:cNvPr id="2" name="Picture 2" descr="C:\Users\131217~1\AppData\Local\Temp\SNAGHTML845cea1.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rot="18049087">
            <a:off x="10417768" y="12159724"/>
            <a:ext cx="70400" cy="70400"/>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8" descr="Картинки по запросу new png"/>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3798018" y="6394173"/>
            <a:ext cx="386251" cy="350858"/>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C:\Users\131217~1\AppData\Local\Temp\SNAGHTML1744d98d.PNG"/>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rot="19819147">
            <a:off x="4959200" y="5883359"/>
            <a:ext cx="1014278" cy="484276"/>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C:\Users\131217~1\AppData\Local\Temp\SNAGHTML17479503.PNG"/>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7405839" y="6074946"/>
            <a:ext cx="517290" cy="1648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029663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a:extLst>
              <a:ext uri="{FF2B5EF4-FFF2-40B4-BE49-F238E27FC236}">
                <a16:creationId xmlns:a16="http://schemas.microsoft.com/office/drawing/2014/main" id="{17976734-9CFA-194A-BB54-9DD632A900EF}"/>
              </a:ext>
            </a:extLst>
          </p:cNvPr>
          <p:cNvSpPr/>
          <p:nvPr/>
        </p:nvSpPr>
        <p:spPr>
          <a:xfrm flipH="1">
            <a:off x="0" y="13189"/>
            <a:ext cx="9129713" cy="540544"/>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36785" eaLnBrk="1" fontAlgn="auto" hangingPunct="1">
              <a:lnSpc>
                <a:spcPct val="90000"/>
              </a:lnSpc>
              <a:spcBef>
                <a:spcPts val="0"/>
              </a:spcBef>
              <a:spcAft>
                <a:spcPts val="0"/>
              </a:spcAft>
              <a:buClr>
                <a:srgbClr val="000000"/>
              </a:buClr>
              <a:buSzPct val="100000"/>
              <a:defRPr/>
            </a:pPr>
            <a:r>
              <a:rPr lang="en-US" b="1" dirty="0"/>
              <a:t>COMPASS DATA PRODUCTION SYSTEM</a:t>
            </a:r>
          </a:p>
        </p:txBody>
      </p:sp>
      <p:pic>
        <p:nvPicPr>
          <p:cNvPr id="19459" name="Рисунок 10">
            <a:extLst>
              <a:ext uri="{FF2B5EF4-FFF2-40B4-BE49-F238E27FC236}">
                <a16:creationId xmlns:a16="http://schemas.microsoft.com/office/drawing/2014/main" id="{92415AF3-5615-4246-A3EB-767198E271C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80798" y="43704"/>
            <a:ext cx="787003"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Прямоугольник 6">
            <a:extLst>
              <a:ext uri="{FF2B5EF4-FFF2-40B4-BE49-F238E27FC236}">
                <a16:creationId xmlns:a16="http://schemas.microsoft.com/office/drawing/2014/main" id="{DA1F4007-1208-D342-96A6-AE30B7A941C5}"/>
              </a:ext>
            </a:extLst>
          </p:cNvPr>
          <p:cNvSpPr/>
          <p:nvPr/>
        </p:nvSpPr>
        <p:spPr>
          <a:xfrm>
            <a:off x="5444198" y="3394626"/>
            <a:ext cx="3623604" cy="3139321"/>
          </a:xfrm>
          <a:prstGeom prst="rect">
            <a:avLst/>
          </a:prstGeom>
          <a:ln>
            <a:solidFill>
              <a:schemeClr val="accent1">
                <a:hueOff val="0"/>
                <a:satOff val="0"/>
                <a:lumOff val="0"/>
              </a:schemeClr>
            </a:solidFill>
          </a:ln>
        </p:spPr>
        <p:txBody>
          <a:bodyPr wrap="square">
            <a:spAutoFit/>
          </a:bodyPr>
          <a:lstStyle/>
          <a:p>
            <a:pPr>
              <a:defRPr/>
            </a:pPr>
            <a:r>
              <a:rPr lang="en-US" dirty="0">
                <a:solidFill>
                  <a:srgbClr val="002060"/>
                </a:solidFill>
                <a:effectLst>
                  <a:outerShdw blurRad="38100" dist="38100" dir="2700000" algn="tl">
                    <a:srgbClr val="000000">
                      <a:alpha val="43137"/>
                    </a:srgbClr>
                  </a:outerShdw>
                </a:effectLst>
                <a:latin typeface="Times New Roman" panose="02020603050405020304" pitchFamily="18" charset="0"/>
              </a:rPr>
              <a:t>Infographics (2017-July 2019): </a:t>
            </a:r>
          </a:p>
          <a:p>
            <a:pPr>
              <a:defRPr/>
            </a:pPr>
            <a:r>
              <a:rPr lang="en-US" dirty="0">
                <a:solidFill>
                  <a:srgbClr val="002060"/>
                </a:solidFill>
                <a:latin typeface="Arial" panose="020B0604020202020204" pitchFamily="34" charset="0"/>
              </a:rPr>
              <a:t>• </a:t>
            </a:r>
            <a:r>
              <a:rPr lang="en-US" dirty="0">
                <a:solidFill>
                  <a:srgbClr val="002060"/>
                </a:solidFill>
                <a:latin typeface="Times New Roman" panose="02020603050405020304" pitchFamily="18" charset="0"/>
              </a:rPr>
              <a:t>~20 standard working queues at CERN and JINR </a:t>
            </a:r>
          </a:p>
          <a:p>
            <a:pPr>
              <a:defRPr/>
            </a:pPr>
            <a:r>
              <a:rPr lang="en-US" dirty="0">
                <a:solidFill>
                  <a:srgbClr val="002060"/>
                </a:solidFill>
                <a:latin typeface="Arial" panose="020B0604020202020204" pitchFamily="34" charset="0"/>
              </a:rPr>
              <a:t>• </a:t>
            </a:r>
            <a:r>
              <a:rPr lang="en-US" dirty="0">
                <a:solidFill>
                  <a:srgbClr val="002060"/>
                </a:solidFill>
                <a:latin typeface="Times New Roman" panose="02020603050405020304" pitchFamily="18" charset="0"/>
              </a:rPr>
              <a:t>~400 jobs, 5 M raw data files, 200×10</a:t>
            </a:r>
            <a:r>
              <a:rPr lang="en-US" baseline="30000" dirty="0">
                <a:solidFill>
                  <a:srgbClr val="002060"/>
                </a:solidFill>
                <a:latin typeface="Times New Roman" panose="02020603050405020304" pitchFamily="18" charset="0"/>
              </a:rPr>
              <a:t>9</a:t>
            </a:r>
            <a:r>
              <a:rPr lang="en-US" dirty="0">
                <a:solidFill>
                  <a:srgbClr val="002060"/>
                </a:solidFill>
                <a:latin typeface="Times New Roman" panose="02020603050405020304" pitchFamily="18" charset="0"/>
              </a:rPr>
              <a:t> events, </a:t>
            </a:r>
          </a:p>
          <a:p>
            <a:pPr>
              <a:defRPr/>
            </a:pPr>
            <a:r>
              <a:rPr lang="en-US" dirty="0">
                <a:solidFill>
                  <a:srgbClr val="C00000"/>
                </a:solidFill>
                <a:effectLst>
                  <a:outerShdw blurRad="38100" dist="38100" dir="2700000" algn="tl">
                    <a:srgbClr val="000000">
                      <a:alpha val="43137"/>
                    </a:srgbClr>
                  </a:outerShdw>
                </a:effectLst>
                <a:latin typeface="Times New Roman" panose="02020603050405020304" pitchFamily="18" charset="0"/>
              </a:rPr>
              <a:t>9 M jobs processed </a:t>
            </a:r>
          </a:p>
          <a:p>
            <a:pPr>
              <a:defRPr/>
            </a:pPr>
            <a:r>
              <a:rPr lang="en-US" dirty="0">
                <a:solidFill>
                  <a:srgbClr val="002060"/>
                </a:solidFill>
                <a:latin typeface="Arial" panose="020B0604020202020204" pitchFamily="34" charset="0"/>
              </a:rPr>
              <a:t>• </a:t>
            </a:r>
            <a:r>
              <a:rPr lang="en-US" dirty="0">
                <a:solidFill>
                  <a:srgbClr val="002060"/>
                </a:solidFill>
                <a:latin typeface="Times New Roman" panose="02020603050405020304" pitchFamily="18" charset="0"/>
              </a:rPr>
              <a:t>~700TB of final data were written on CASTOR </a:t>
            </a:r>
          </a:p>
          <a:p>
            <a:pPr>
              <a:defRPr/>
            </a:pPr>
            <a:r>
              <a:rPr lang="en-US" dirty="0">
                <a:solidFill>
                  <a:srgbClr val="002060"/>
                </a:solidFill>
                <a:latin typeface="Arial" panose="020B0604020202020204" pitchFamily="34" charset="0"/>
              </a:rPr>
              <a:t>• </a:t>
            </a:r>
            <a:r>
              <a:rPr lang="en-US" dirty="0">
                <a:solidFill>
                  <a:srgbClr val="002060"/>
                </a:solidFill>
                <a:latin typeface="Times New Roman" panose="02020603050405020304" pitchFamily="18" charset="0"/>
              </a:rPr>
              <a:t>~7.5 hours is the average wall time of the job in the system </a:t>
            </a:r>
          </a:p>
          <a:p>
            <a:pPr>
              <a:defRPr/>
            </a:pPr>
            <a:r>
              <a:rPr lang="en-US" dirty="0">
                <a:solidFill>
                  <a:srgbClr val="002060"/>
                </a:solidFill>
                <a:latin typeface="Arial" panose="020B0604020202020204" pitchFamily="34" charset="0"/>
              </a:rPr>
              <a:t>• </a:t>
            </a:r>
            <a:r>
              <a:rPr lang="en-US" dirty="0">
                <a:solidFill>
                  <a:srgbClr val="002060"/>
                </a:solidFill>
                <a:latin typeface="Times New Roman" panose="02020603050405020304" pitchFamily="18" charset="0"/>
              </a:rPr>
              <a:t>~7500 CPU years were consumed </a:t>
            </a:r>
          </a:p>
        </p:txBody>
      </p:sp>
      <p:sp>
        <p:nvSpPr>
          <p:cNvPr id="13" name="COMPASS Grid Production System provides automated task processing from definition till archiving…">
            <a:extLst>
              <a:ext uri="{FF2B5EF4-FFF2-40B4-BE49-F238E27FC236}">
                <a16:creationId xmlns:a16="http://schemas.microsoft.com/office/drawing/2014/main" id="{B75D3B42-972F-7D4A-AA5E-7073896F5D03}"/>
              </a:ext>
            </a:extLst>
          </p:cNvPr>
          <p:cNvSpPr>
            <a:spLocks/>
          </p:cNvSpPr>
          <p:nvPr/>
        </p:nvSpPr>
        <p:spPr bwMode="auto">
          <a:xfrm>
            <a:off x="154782" y="596285"/>
            <a:ext cx="8913019" cy="2634853"/>
          </a:xfrm>
          <a:prstGeom prst="rect">
            <a:avLst/>
          </a:prstGeom>
          <a:noFill/>
          <a:ln w="9525">
            <a:noFill/>
            <a:miter lim="800000"/>
            <a:headEnd/>
            <a:tailEnd/>
          </a:ln>
        </p:spPr>
        <p:txBody>
          <a:bodyPr lIns="48218" tIns="24110" rIns="48218" bIns="24110"/>
          <a:lstStyle/>
          <a:p>
            <a:pPr algn="just" defTabSz="138113">
              <a:buClr>
                <a:schemeClr val="accent1"/>
              </a:buClr>
              <a:buSzPct val="80000"/>
              <a:defRPr/>
            </a:pPr>
            <a:r>
              <a:rPr lang="en-US" dirty="0">
                <a:latin typeface="Times New Roman" panose="02020603050405020304" pitchFamily="18" charset="0"/>
                <a:cs typeface="Times New Roman" panose="02020603050405020304" pitchFamily="18" charset="0"/>
              </a:rPr>
              <a:t>The</a:t>
            </a:r>
            <a:r>
              <a:rPr lang="en-US" b="1" dirty="0">
                <a:solidFill>
                  <a:srgbClr val="C00000"/>
                </a:solidFill>
                <a:latin typeface="Times New Roman" panose="02020603050405020304" pitchFamily="18" charset="0"/>
                <a:cs typeface="Times New Roman" panose="02020603050405020304" pitchFamily="18" charset="0"/>
              </a:rPr>
              <a:t> COMPASS Grid Production System </a:t>
            </a:r>
            <a:r>
              <a:rPr lang="en-US" dirty="0">
                <a:latin typeface="Times New Roman" panose="02020603050405020304" pitchFamily="18" charset="0"/>
                <a:cs typeface="Times New Roman" panose="02020603050405020304" pitchFamily="18" charset="0"/>
              </a:rPr>
              <a:t>was developed; it provides automated job processing from defining to archiving.</a:t>
            </a:r>
          </a:p>
          <a:p>
            <a:pPr algn="just" defTabSz="138113">
              <a:buClr>
                <a:schemeClr val="accent1"/>
              </a:buClr>
              <a:buSzPct val="80000"/>
              <a:defRPr/>
            </a:pPr>
            <a:r>
              <a:rPr lang="en-US"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Supported job types: </a:t>
            </a:r>
            <a:r>
              <a:rPr lang="en-US" dirty="0">
                <a:latin typeface="Times New Roman" panose="02020603050405020304" pitchFamily="18" charset="0"/>
                <a:cs typeface="Times New Roman" panose="02020603050405020304" pitchFamily="18" charset="0"/>
              </a:rPr>
              <a:t>Monte-Carlo simulation and reconstruction, events filtering, real data reconstruction</a:t>
            </a:r>
          </a:p>
          <a:p>
            <a:pPr defTabSz="138113">
              <a:buClr>
                <a:schemeClr val="accent1"/>
              </a:buClr>
              <a:buSzPct val="80000"/>
              <a:defRPr/>
            </a:pPr>
            <a:r>
              <a:rPr lang="en-US"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Key features</a:t>
            </a:r>
            <a:r>
              <a:rPr lang="en-US"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en-US" dirty="0">
                <a:latin typeface="Times New Roman" panose="02020603050405020304" pitchFamily="18" charset="0"/>
                <a:cs typeface="Times New Roman" panose="02020603050405020304" pitchFamily="18" charset="0"/>
              </a:rPr>
              <a:t>Production management via Web UI allows one to define a job, send, follow and manage it throughout the life cycle.</a:t>
            </a:r>
          </a:p>
          <a:p>
            <a:pPr defTabSz="138113">
              <a:buClr>
                <a:schemeClr val="accent1"/>
              </a:buClr>
              <a:buSzPct val="80000"/>
              <a:defRPr/>
            </a:pPr>
            <a:r>
              <a:rPr lang="en-US" dirty="0">
                <a:latin typeface="Times New Roman" panose="02020603050405020304" pitchFamily="18" charset="0"/>
                <a:cs typeface="Times New Roman" panose="02020603050405020304" pitchFamily="18" charset="0"/>
              </a:rPr>
              <a:t>Via the </a:t>
            </a:r>
            <a:r>
              <a:rPr lang="en-US" dirty="0" err="1">
                <a:solidFill>
                  <a:srgbClr val="C00000"/>
                </a:solidFill>
                <a:latin typeface="Times New Roman" panose="02020603050405020304" pitchFamily="18" charset="0"/>
                <a:cs typeface="Times New Roman" panose="02020603050405020304" pitchFamily="18" charset="0"/>
              </a:rPr>
              <a:t>PanDA</a:t>
            </a:r>
            <a:r>
              <a:rPr lang="en-US" dirty="0">
                <a:solidFill>
                  <a:srgbClr val="C00000"/>
                </a:solidFill>
                <a:latin typeface="Times New Roman" panose="02020603050405020304" pitchFamily="18" charset="0"/>
                <a:cs typeface="Times New Roman" panose="02020603050405020304" pitchFamily="18" charset="0"/>
              </a:rPr>
              <a:t> </a:t>
            </a:r>
            <a:r>
              <a:rPr lang="en-US" dirty="0">
                <a:latin typeface="Times New Roman" panose="02020603050405020304" pitchFamily="18" charset="0"/>
                <a:cs typeface="Times New Roman" panose="02020603050405020304" pitchFamily="18" charset="0"/>
              </a:rPr>
              <a:t>(Production </a:t>
            </a:r>
            <a:r>
              <a:rPr lang="en-US" dirty="0" err="1">
                <a:latin typeface="Times New Roman" panose="02020603050405020304" pitchFamily="18" charset="0"/>
                <a:cs typeface="Times New Roman" panose="02020603050405020304" pitchFamily="18" charset="0"/>
              </a:rPr>
              <a:t>ANd</a:t>
            </a:r>
            <a:r>
              <a:rPr lang="en-US" dirty="0">
                <a:latin typeface="Times New Roman" panose="02020603050405020304" pitchFamily="18" charset="0"/>
                <a:cs typeface="Times New Roman" panose="02020603050405020304" pitchFamily="18" charset="0"/>
              </a:rPr>
              <a:t> Distributed Analysis system) job execution layer, jobs are sent to any available type of computing resources: </a:t>
            </a:r>
            <a:r>
              <a:rPr lang="en-US" spc="-15" dirty="0">
                <a:latin typeface="Times New Roman" panose="02020603050405020304" pitchFamily="18" charset="0"/>
                <a:cs typeface="Times New Roman" panose="02020603050405020304" pitchFamily="18" charset="0"/>
              </a:rPr>
              <a:t>Condor</a:t>
            </a:r>
            <a:r>
              <a:rPr lang="en-US" dirty="0">
                <a:latin typeface="Times New Roman" panose="02020603050405020304" pitchFamily="18" charset="0"/>
                <a:cs typeface="Times New Roman" panose="02020603050405020304" pitchFamily="18" charset="0"/>
              </a:rPr>
              <a:t>, </a:t>
            </a:r>
            <a:r>
              <a:rPr lang="en-US" spc="-15" dirty="0">
                <a:latin typeface="Times New Roman" panose="02020603050405020304" pitchFamily="18" charset="0"/>
                <a:cs typeface="Times New Roman" panose="02020603050405020304" pitchFamily="18" charset="0"/>
              </a:rPr>
              <a:t>LSF</a:t>
            </a:r>
            <a:r>
              <a:rPr lang="en-US" dirty="0">
                <a:latin typeface="Times New Roman" panose="02020603050405020304" pitchFamily="18" charset="0"/>
                <a:cs typeface="Times New Roman" panose="02020603050405020304" pitchFamily="18" charset="0"/>
              </a:rPr>
              <a:t>, </a:t>
            </a:r>
            <a:r>
              <a:rPr lang="en-US" spc="-15" dirty="0">
                <a:latin typeface="Times New Roman" panose="02020603050405020304" pitchFamily="18" charset="0"/>
                <a:cs typeface="Times New Roman" panose="02020603050405020304" pitchFamily="18" charset="0"/>
              </a:rPr>
              <a:t>PBS</a:t>
            </a:r>
            <a:r>
              <a:rPr lang="en-US" dirty="0">
                <a:latin typeface="Times New Roman" panose="02020603050405020304" pitchFamily="18" charset="0"/>
                <a:cs typeface="Times New Roman" panose="02020603050405020304" pitchFamily="18" charset="0"/>
              </a:rPr>
              <a:t>, </a:t>
            </a:r>
            <a:r>
              <a:rPr lang="en-US" spc="-15" dirty="0">
                <a:latin typeface="Times New Roman" panose="02020603050405020304" pitchFamily="18" charset="0"/>
                <a:cs typeface="Times New Roman" panose="02020603050405020304" pitchFamily="18" charset="0"/>
              </a:rPr>
              <a:t>etc</a:t>
            </a:r>
            <a:r>
              <a:rPr lang="en-US" dirty="0">
                <a:solidFill>
                  <a:srgbClr val="C00000"/>
                </a:solidFill>
                <a:latin typeface="Times New Roman" panose="02020603050405020304" pitchFamily="18" charset="0"/>
                <a:cs typeface="Times New Roman" panose="02020603050405020304" pitchFamily="18" charset="0"/>
              </a:rPr>
              <a:t>.</a:t>
            </a:r>
          </a:p>
          <a:p>
            <a:pPr defTabSz="138113">
              <a:buClr>
                <a:schemeClr val="accent1"/>
              </a:buClr>
              <a:buSzPct val="80000"/>
              <a:defRPr/>
            </a:pPr>
            <a:r>
              <a:rPr lang="en-US"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Computing sites</a:t>
            </a:r>
            <a:r>
              <a:rPr lang="en-US" dirty="0">
                <a:latin typeface="Times New Roman" panose="02020603050405020304" pitchFamily="18" charset="0"/>
                <a:cs typeface="Times New Roman" panose="02020603050405020304" pitchFamily="18" charset="0"/>
              </a:rPr>
              <a:t>:</a:t>
            </a:r>
            <a:r>
              <a:rPr lang="en-US" dirty="0">
                <a:solidFill>
                  <a:srgbClr val="C00000"/>
                </a:solidFill>
                <a:latin typeface="Times New Roman" panose="02020603050405020304" pitchFamily="18" charset="0"/>
                <a:cs typeface="Times New Roman" panose="02020603050405020304" pitchFamily="18" charset="0"/>
              </a:rPr>
              <a:t> </a:t>
            </a:r>
            <a:r>
              <a:rPr lang="en-US" dirty="0">
                <a:latin typeface="Times New Roman" panose="02020603050405020304" pitchFamily="18" charset="0"/>
                <a:cs typeface="Times New Roman" panose="02020603050405020304" pitchFamily="18" charset="0"/>
              </a:rPr>
              <a:t>CERN Tier1, JINR Tier2, Stampede</a:t>
            </a:r>
            <a:r>
              <a:rPr lang="ru-RU" dirty="0">
                <a:latin typeface="Times New Roman" panose="02020603050405020304" pitchFamily="18" charset="0"/>
                <a:cs typeface="Times New Roman" panose="02020603050405020304" pitchFamily="18" charset="0"/>
              </a:rPr>
              <a:t> 2 </a:t>
            </a:r>
            <a:r>
              <a:rPr lang="en-US" dirty="0">
                <a:latin typeface="Times New Roman" panose="02020603050405020304" pitchFamily="18" charset="0"/>
                <a:cs typeface="Times New Roman" panose="02020603050405020304" pitchFamily="18" charset="0"/>
              </a:rPr>
              <a:t>and</a:t>
            </a:r>
            <a:r>
              <a:rPr lang="ru-RU"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Frontera</a:t>
            </a:r>
            <a:r>
              <a:rPr lang="en-US" dirty="0">
                <a:latin typeface="Times New Roman" panose="02020603050405020304" pitchFamily="18" charset="0"/>
                <a:cs typeface="Times New Roman" panose="02020603050405020304" pitchFamily="18" charset="0"/>
              </a:rPr>
              <a:t> supercomputers</a:t>
            </a:r>
          </a:p>
          <a:p>
            <a:pPr defTabSz="138113">
              <a:buClr>
                <a:schemeClr val="accent1"/>
              </a:buClr>
              <a:buSzPct val="80000"/>
              <a:defRPr/>
            </a:pPr>
            <a:r>
              <a:rPr lang="en-US"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Storage</a:t>
            </a:r>
            <a:r>
              <a:rPr lang="en-US" dirty="0">
                <a:latin typeface="Times New Roman" panose="02020603050405020304" pitchFamily="18" charset="0"/>
                <a:cs typeface="Times New Roman" panose="02020603050405020304" pitchFamily="18" charset="0"/>
              </a:rPr>
              <a:t>:</a:t>
            </a:r>
            <a:r>
              <a:rPr lang="en-US" b="1" dirty="0">
                <a:solidFill>
                  <a:srgbClr val="C00000"/>
                </a:solidFill>
                <a:latin typeface="Times New Roman" panose="02020603050405020304" pitchFamily="18" charset="0"/>
                <a:cs typeface="Times New Roman" panose="02020603050405020304" pitchFamily="18" charset="0"/>
              </a:rPr>
              <a:t> </a:t>
            </a:r>
            <a:r>
              <a:rPr lang="en-US" dirty="0">
                <a:latin typeface="Times New Roman" panose="02020603050405020304" pitchFamily="18" charset="0"/>
                <a:cs typeface="Times New Roman" panose="02020603050405020304" pitchFamily="18" charset="0"/>
              </a:rPr>
              <a:t>EOS and CASTOR at CERN.</a:t>
            </a:r>
          </a:p>
        </p:txBody>
      </p:sp>
      <p:pic>
        <p:nvPicPr>
          <p:cNvPr id="19462" name="Рисунок 13">
            <a:extLst>
              <a:ext uri="{FF2B5EF4-FFF2-40B4-BE49-F238E27FC236}">
                <a16:creationId xmlns:a16="http://schemas.microsoft.com/office/drawing/2014/main" id="{FD363C11-5A5B-184F-8915-B5B512DDB54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391" y="3524234"/>
            <a:ext cx="5366807" cy="2872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0477515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a:extLst>
              <a:ext uri="{FF2B5EF4-FFF2-40B4-BE49-F238E27FC236}">
                <a16:creationId xmlns:a16="http://schemas.microsoft.com/office/drawing/2014/main" id="{DEB8B82E-035C-0D46-94CF-7E32B37D1141}"/>
              </a:ext>
            </a:extLst>
          </p:cNvPr>
          <p:cNvSpPr/>
          <p:nvPr/>
        </p:nvSpPr>
        <p:spPr>
          <a:xfrm flipH="1">
            <a:off x="0" y="-43081"/>
            <a:ext cx="9129713" cy="540544"/>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36785" eaLnBrk="1" fontAlgn="auto" hangingPunct="1">
              <a:lnSpc>
                <a:spcPct val="90000"/>
              </a:lnSpc>
              <a:spcBef>
                <a:spcPts val="0"/>
              </a:spcBef>
              <a:spcAft>
                <a:spcPts val="0"/>
              </a:spcAft>
              <a:buClr>
                <a:srgbClr val="000000"/>
              </a:buClr>
              <a:buSzPct val="100000"/>
              <a:defRPr/>
            </a:pPr>
            <a:r>
              <a:rPr lang="en-US" b="1" dirty="0"/>
              <a:t>MACHINE LEARNING ALGORITHMS for TRACK RECONSTRUCTION</a:t>
            </a:r>
          </a:p>
        </p:txBody>
      </p:sp>
      <p:pic>
        <p:nvPicPr>
          <p:cNvPr id="21507" name="Рисунок 10">
            <a:extLst>
              <a:ext uri="{FF2B5EF4-FFF2-40B4-BE49-F238E27FC236}">
                <a16:creationId xmlns:a16="http://schemas.microsoft.com/office/drawing/2014/main" id="{BB9E9382-575E-F245-903B-85617F35A9A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80798" y="-26636"/>
            <a:ext cx="787003"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Прямоугольник 5">
            <a:extLst>
              <a:ext uri="{FF2B5EF4-FFF2-40B4-BE49-F238E27FC236}">
                <a16:creationId xmlns:a16="http://schemas.microsoft.com/office/drawing/2014/main" id="{D124EECD-C506-4347-93B3-8653A8FAE9BE}"/>
              </a:ext>
            </a:extLst>
          </p:cNvPr>
          <p:cNvSpPr>
            <a:spLocks noChangeArrowheads="1"/>
          </p:cNvSpPr>
          <p:nvPr/>
        </p:nvSpPr>
        <p:spPr bwMode="auto">
          <a:xfrm>
            <a:off x="232172" y="721488"/>
            <a:ext cx="8915400"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1350" dirty="0">
                <a:solidFill>
                  <a:srgbClr val="002060"/>
                </a:solidFill>
                <a:latin typeface="Times New Roman" panose="02020603050405020304" pitchFamily="18" charset="0"/>
                <a:cs typeface="Times New Roman" panose="02020603050405020304" pitchFamily="18" charset="0"/>
              </a:rPr>
              <a:t>Two original and promising solutions were proposed and successfully tested on simulated data of the BM@N experiment</a:t>
            </a:r>
            <a:r>
              <a:rPr lang="ru-RU" altLang="ru-RU" sz="1350" dirty="0">
                <a:solidFill>
                  <a:srgbClr val="002060"/>
                </a:solidFill>
                <a:latin typeface="Times New Roman" panose="02020603050405020304" pitchFamily="18" charset="0"/>
                <a:cs typeface="Times New Roman" panose="02020603050405020304" pitchFamily="18" charset="0"/>
              </a:rPr>
              <a:t>:</a:t>
            </a:r>
          </a:p>
        </p:txBody>
      </p:sp>
      <p:sp>
        <p:nvSpPr>
          <p:cNvPr id="21509" name="Прямоугольник 6">
            <a:extLst>
              <a:ext uri="{FF2B5EF4-FFF2-40B4-BE49-F238E27FC236}">
                <a16:creationId xmlns:a16="http://schemas.microsoft.com/office/drawing/2014/main" id="{8842F1A6-3E5C-4543-B878-A0D0FE746ECD}"/>
              </a:ext>
            </a:extLst>
          </p:cNvPr>
          <p:cNvSpPr>
            <a:spLocks noChangeArrowheads="1"/>
          </p:cNvSpPr>
          <p:nvPr/>
        </p:nvSpPr>
        <p:spPr bwMode="auto">
          <a:xfrm>
            <a:off x="167879" y="1234605"/>
            <a:ext cx="3740944" cy="1004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ru-RU" sz="1350" b="1" dirty="0">
                <a:solidFill>
                  <a:srgbClr val="FF0000"/>
                </a:solidFill>
                <a:latin typeface="Times New Roman" panose="02020603050405020304" pitchFamily="18" charset="0"/>
                <a:cs typeface="Times New Roman" panose="02020603050405020304" pitchFamily="18" charset="0"/>
              </a:rPr>
              <a:t>1. TrackNETv2</a:t>
            </a:r>
            <a:r>
              <a:rPr lang="en-US" altLang="ru-RU" sz="1350" b="1" dirty="0">
                <a:solidFill>
                  <a:srgbClr val="000000"/>
                </a:solidFill>
                <a:latin typeface="Times New Roman" panose="02020603050405020304" pitchFamily="18" charset="0"/>
                <a:cs typeface="Times New Roman" panose="02020603050405020304" pitchFamily="18" charset="0"/>
              </a:rPr>
              <a:t> </a:t>
            </a:r>
            <a:r>
              <a:rPr lang="en-US" altLang="ru-RU" sz="1350" dirty="0">
                <a:solidFill>
                  <a:srgbClr val="002060"/>
                </a:solidFill>
                <a:latin typeface="Times New Roman" panose="02020603050405020304" pitchFamily="18" charset="0"/>
                <a:cs typeface="Times New Roman" panose="02020603050405020304" pitchFamily="18" charset="0"/>
              </a:rPr>
              <a:t>is a deep recurrent neural network for end-to-end tracking by predicting the area for track continuation in a way similar to the Kalman filter.</a:t>
            </a:r>
          </a:p>
          <a:p>
            <a:pPr>
              <a:lnSpc>
                <a:spcPct val="100000"/>
              </a:lnSpc>
              <a:spcBef>
                <a:spcPct val="0"/>
              </a:spcBef>
              <a:buFontTx/>
              <a:buNone/>
            </a:pPr>
            <a:endParaRPr lang="en-US" altLang="ru-RU" sz="525" b="1" dirty="0">
              <a:solidFill>
                <a:srgbClr val="000000"/>
              </a:solidFill>
            </a:endParaRPr>
          </a:p>
        </p:txBody>
      </p:sp>
      <p:pic>
        <p:nvPicPr>
          <p:cNvPr id="21510" name="Picture 21">
            <a:extLst>
              <a:ext uri="{FF2B5EF4-FFF2-40B4-BE49-F238E27FC236}">
                <a16:creationId xmlns:a16="http://schemas.microsoft.com/office/drawing/2014/main" id="{CC0D0C1D-9117-6041-923E-0376F779BD0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88194" y="2545556"/>
            <a:ext cx="2807494" cy="193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1" name="Прямоугольник 8">
            <a:extLst>
              <a:ext uri="{FF2B5EF4-FFF2-40B4-BE49-F238E27FC236}">
                <a16:creationId xmlns:a16="http://schemas.microsoft.com/office/drawing/2014/main" id="{5AE3058A-098B-694C-93DC-C6A3930A31FC}"/>
              </a:ext>
            </a:extLst>
          </p:cNvPr>
          <p:cNvSpPr>
            <a:spLocks noChangeArrowheads="1"/>
          </p:cNvSpPr>
          <p:nvPr/>
        </p:nvSpPr>
        <p:spPr bwMode="auto">
          <a:xfrm>
            <a:off x="108347" y="4554141"/>
            <a:ext cx="3795713" cy="71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1350" dirty="0">
                <a:solidFill>
                  <a:srgbClr val="FF0000"/>
                </a:solidFill>
                <a:latin typeface="Times New Roman" panose="02020603050405020304" pitchFamily="18" charset="0"/>
                <a:cs typeface="Times New Roman" panose="02020603050405020304" pitchFamily="18" charset="0"/>
              </a:rPr>
              <a:t>Result: </a:t>
            </a:r>
            <a:r>
              <a:rPr lang="en-US" altLang="ru-RU" sz="1350" dirty="0">
                <a:solidFill>
                  <a:srgbClr val="002060"/>
                </a:solidFill>
                <a:latin typeface="Times New Roman" panose="02020603050405020304" pitchFamily="18" charset="0"/>
                <a:cs typeface="Times New Roman" panose="02020603050405020304" pitchFamily="18" charset="0"/>
              </a:rPr>
              <a:t>the model obtained the </a:t>
            </a:r>
            <a:r>
              <a:rPr lang="en-US" altLang="ru-RU" sz="1350" b="1" dirty="0">
                <a:solidFill>
                  <a:srgbClr val="002060"/>
                </a:solidFill>
                <a:latin typeface="Times New Roman" panose="02020603050405020304" pitchFamily="18" charset="0"/>
                <a:cs typeface="Times New Roman" panose="02020603050405020304" pitchFamily="18" charset="0"/>
              </a:rPr>
              <a:t>accuracy = 0.9620</a:t>
            </a:r>
            <a:r>
              <a:rPr lang="en-US" altLang="ru-RU" sz="1350" dirty="0">
                <a:solidFill>
                  <a:srgbClr val="002060"/>
                </a:solidFill>
                <a:latin typeface="Times New Roman" panose="02020603050405020304" pitchFamily="18" charset="0"/>
                <a:cs typeface="Times New Roman" panose="02020603050405020304" pitchFamily="18" charset="0"/>
              </a:rPr>
              <a:t>, </a:t>
            </a:r>
          </a:p>
          <a:p>
            <a:pPr>
              <a:lnSpc>
                <a:spcPct val="100000"/>
              </a:lnSpc>
              <a:spcBef>
                <a:spcPct val="0"/>
              </a:spcBef>
              <a:buFontTx/>
              <a:buNone/>
            </a:pPr>
            <a:r>
              <a:rPr lang="en-US" altLang="ru-RU" sz="1350" b="1" dirty="0">
                <a:solidFill>
                  <a:srgbClr val="002060"/>
                </a:solidFill>
                <a:latin typeface="Times New Roman" panose="02020603050405020304" pitchFamily="18" charset="0"/>
                <a:cs typeface="Times New Roman" panose="02020603050405020304" pitchFamily="18" charset="0"/>
              </a:rPr>
              <a:t>the hit accuracy = 0.9923</a:t>
            </a:r>
            <a:r>
              <a:rPr lang="en-US" altLang="ru-RU" sz="1350" dirty="0">
                <a:solidFill>
                  <a:srgbClr val="002060"/>
                </a:solidFill>
                <a:latin typeface="Times New Roman" panose="02020603050405020304" pitchFamily="18" charset="0"/>
                <a:cs typeface="Times New Roman" panose="02020603050405020304" pitchFamily="18" charset="0"/>
              </a:rPr>
              <a:t> and </a:t>
            </a:r>
          </a:p>
          <a:p>
            <a:pPr>
              <a:lnSpc>
                <a:spcPct val="100000"/>
              </a:lnSpc>
              <a:spcBef>
                <a:spcPct val="0"/>
              </a:spcBef>
              <a:buFontTx/>
              <a:buNone/>
            </a:pPr>
            <a:r>
              <a:rPr lang="en-US" altLang="ru-RU" sz="1350" dirty="0">
                <a:solidFill>
                  <a:srgbClr val="002060"/>
                </a:solidFill>
                <a:latin typeface="Times New Roman" panose="02020603050405020304" pitchFamily="18" charset="0"/>
                <a:cs typeface="Times New Roman" panose="02020603050405020304" pitchFamily="18" charset="0"/>
              </a:rPr>
              <a:t>the inference speed </a:t>
            </a:r>
            <a:r>
              <a:rPr lang="en-US" altLang="ru-RU" sz="1350" b="1" dirty="0">
                <a:solidFill>
                  <a:srgbClr val="002060"/>
                </a:solidFill>
                <a:latin typeface="Times New Roman" panose="02020603050405020304" pitchFamily="18" charset="0"/>
                <a:cs typeface="Times New Roman" panose="02020603050405020304" pitchFamily="18" charset="0"/>
              </a:rPr>
              <a:t>(tracks/sec) = 12916.72.</a:t>
            </a:r>
            <a:endParaRPr lang="en-US" altLang="ru-RU" sz="1350" dirty="0">
              <a:solidFill>
                <a:srgbClr val="002060"/>
              </a:solidFill>
              <a:latin typeface="Times New Roman" panose="02020603050405020304" pitchFamily="18" charset="0"/>
              <a:cs typeface="Times New Roman" panose="02020603050405020304" pitchFamily="18" charset="0"/>
            </a:endParaRPr>
          </a:p>
        </p:txBody>
      </p:sp>
      <p:sp>
        <p:nvSpPr>
          <p:cNvPr id="21512" name="TextBox 9">
            <a:extLst>
              <a:ext uri="{FF2B5EF4-FFF2-40B4-BE49-F238E27FC236}">
                <a16:creationId xmlns:a16="http://schemas.microsoft.com/office/drawing/2014/main" id="{9ACE8556-0DC7-0B41-BB9A-54516B8B4326}"/>
              </a:ext>
            </a:extLst>
          </p:cNvPr>
          <p:cNvSpPr txBox="1">
            <a:spLocks noChangeArrowheads="1"/>
          </p:cNvSpPr>
          <p:nvPr/>
        </p:nvSpPr>
        <p:spPr bwMode="auto">
          <a:xfrm>
            <a:off x="108347" y="5189935"/>
            <a:ext cx="3900945"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1350" dirty="0">
                <a:solidFill>
                  <a:srgbClr val="FF0000"/>
                </a:solidFill>
                <a:latin typeface="Times New Roman" panose="02020603050405020304" pitchFamily="18" charset="0"/>
                <a:cs typeface="Times New Roman" panose="02020603050405020304" pitchFamily="18" charset="0"/>
              </a:rPr>
              <a:t>Problem to be solved </a:t>
            </a:r>
            <a:r>
              <a:rPr lang="en-US" altLang="ru-RU" sz="1350" dirty="0">
                <a:solidFill>
                  <a:srgbClr val="000000"/>
                </a:solidFill>
                <a:latin typeface="Times New Roman" panose="02020603050405020304" pitchFamily="18" charset="0"/>
                <a:cs typeface="Times New Roman" panose="02020603050405020304" pitchFamily="18" charset="0"/>
              </a:rPr>
              <a:t>: </a:t>
            </a:r>
            <a:r>
              <a:rPr lang="en-US" altLang="ru-RU" sz="1350" dirty="0">
                <a:solidFill>
                  <a:srgbClr val="002060"/>
                </a:solidFill>
                <a:latin typeface="Times New Roman" panose="02020603050405020304" pitchFamily="18" charset="0"/>
                <a:cs typeface="Times New Roman" panose="02020603050405020304" pitchFamily="18" charset="0"/>
              </a:rPr>
              <a:t>low accuracy for short tracks</a:t>
            </a:r>
            <a:r>
              <a:rPr lang="en-US" altLang="ru-RU" sz="1350" dirty="0">
                <a:solidFill>
                  <a:srgbClr val="002060"/>
                </a:solidFill>
              </a:rPr>
              <a:t>.</a:t>
            </a:r>
          </a:p>
        </p:txBody>
      </p:sp>
      <p:sp>
        <p:nvSpPr>
          <p:cNvPr id="12" name="Прямоугольник 11">
            <a:extLst>
              <a:ext uri="{FF2B5EF4-FFF2-40B4-BE49-F238E27FC236}">
                <a16:creationId xmlns:a16="http://schemas.microsoft.com/office/drawing/2014/main" id="{FA2803B7-6A6A-C54B-8CA0-CCA4577D99CA}"/>
              </a:ext>
            </a:extLst>
          </p:cNvPr>
          <p:cNvSpPr/>
          <p:nvPr/>
        </p:nvSpPr>
        <p:spPr>
          <a:xfrm>
            <a:off x="4152901" y="1177895"/>
            <a:ext cx="4869656" cy="2031325"/>
          </a:xfrm>
          <a:prstGeom prst="rect">
            <a:avLst/>
          </a:prstGeom>
        </p:spPr>
        <p:txBody>
          <a:bodyPr>
            <a:spAutoFit/>
          </a:bodyPr>
          <a:lstStyle/>
          <a:p>
            <a:pPr algn="just">
              <a:defRPr/>
            </a:pPr>
            <a:r>
              <a:rPr lang="en-US" b="1" kern="0" dirty="0">
                <a:solidFill>
                  <a:srgbClr val="FF0000"/>
                </a:solidFill>
                <a:latin typeface="Times New Roman" panose="02020603050405020304" pitchFamily="18" charset="0"/>
                <a:cs typeface="Times New Roman" panose="02020603050405020304" pitchFamily="18" charset="0"/>
              </a:rPr>
              <a:t>2. Graph Neural Network (GNN) </a:t>
            </a:r>
          </a:p>
          <a:p>
            <a:pPr algn="just">
              <a:defRPr/>
            </a:pPr>
            <a:r>
              <a:rPr lang="en-US" kern="0" dirty="0">
                <a:solidFill>
                  <a:srgbClr val="002060"/>
                </a:solidFill>
                <a:latin typeface="Times New Roman" panose="02020603050405020304" pitchFamily="18" charset="0"/>
                <a:cs typeface="Times New Roman" panose="02020603050405020304" pitchFamily="18" charset="0"/>
              </a:rPr>
              <a:t>The event is represented as a graph with nodes of registered hits and edges fully connecting the nodes between the detector’s planes (a). Special Minimum Branching tree (MBT) preprocessing makes a graph sparse, leaving only true track segments (b). </a:t>
            </a:r>
            <a:endParaRPr lang="ru-RU" kern="0" dirty="0">
              <a:solidFill>
                <a:srgbClr val="002060"/>
              </a:solidFill>
              <a:latin typeface="Times New Roman" panose="02020603050405020304" pitchFamily="18" charset="0"/>
              <a:cs typeface="Times New Roman" panose="02020603050405020304" pitchFamily="18" charset="0"/>
            </a:endParaRPr>
          </a:p>
        </p:txBody>
      </p:sp>
      <p:sp>
        <p:nvSpPr>
          <p:cNvPr id="13" name="Прямоугольник 12">
            <a:extLst>
              <a:ext uri="{FF2B5EF4-FFF2-40B4-BE49-F238E27FC236}">
                <a16:creationId xmlns:a16="http://schemas.microsoft.com/office/drawing/2014/main" id="{AB0A77BB-F30E-C34C-A8AE-F45F168A0847}"/>
              </a:ext>
            </a:extLst>
          </p:cNvPr>
          <p:cNvSpPr/>
          <p:nvPr/>
        </p:nvSpPr>
        <p:spPr>
          <a:xfrm>
            <a:off x="4152902" y="4764881"/>
            <a:ext cx="5103640" cy="1200329"/>
          </a:xfrm>
          <a:prstGeom prst="rect">
            <a:avLst/>
          </a:prstGeom>
        </p:spPr>
        <p:txBody>
          <a:bodyPr wrap="square">
            <a:spAutoFit/>
          </a:bodyPr>
          <a:lstStyle/>
          <a:p>
            <a:pPr>
              <a:defRPr/>
            </a:pPr>
            <a:r>
              <a:rPr lang="en-US" kern="0" dirty="0">
                <a:solidFill>
                  <a:srgbClr val="FF0000"/>
                </a:solidFill>
                <a:latin typeface="Times New Roman" panose="02020603050405020304" pitchFamily="18" charset="0"/>
                <a:cs typeface="Times New Roman" panose="02020603050405020304" pitchFamily="18" charset="0"/>
              </a:rPr>
              <a:t>Result: </a:t>
            </a:r>
            <a:r>
              <a:rPr lang="en-US" kern="0" dirty="0">
                <a:solidFill>
                  <a:srgbClr val="002060"/>
                </a:solidFill>
                <a:latin typeface="Times New Roman" panose="02020603050405020304" pitchFamily="18" charset="0"/>
                <a:cs typeface="Times New Roman" panose="02020603050405020304" pitchFamily="18" charset="0"/>
              </a:rPr>
              <a:t>the model achieved </a:t>
            </a:r>
            <a:r>
              <a:rPr lang="en-US" b="1" kern="0" dirty="0">
                <a:solidFill>
                  <a:srgbClr val="002060"/>
                </a:solidFill>
                <a:latin typeface="Times New Roman" panose="02020603050405020304" pitchFamily="18" charset="0"/>
                <a:cs typeface="Times New Roman" panose="02020603050405020304" pitchFamily="18" charset="0"/>
              </a:rPr>
              <a:t>99% accuracy</a:t>
            </a:r>
            <a:r>
              <a:rPr lang="en-US" kern="0" dirty="0">
                <a:solidFill>
                  <a:srgbClr val="002060"/>
                </a:solidFill>
                <a:latin typeface="Times New Roman" panose="02020603050405020304" pitchFamily="18" charset="0"/>
                <a:cs typeface="Times New Roman" panose="02020603050405020304" pitchFamily="18" charset="0"/>
              </a:rPr>
              <a:t>.</a:t>
            </a:r>
          </a:p>
          <a:p>
            <a:pPr>
              <a:defRPr/>
            </a:pPr>
            <a:r>
              <a:rPr lang="en-US" kern="0" dirty="0">
                <a:solidFill>
                  <a:srgbClr val="FF0000"/>
                </a:solidFill>
                <a:latin typeface="Times New Roman" panose="02020603050405020304" pitchFamily="18" charset="0"/>
                <a:cs typeface="Times New Roman" panose="02020603050405020304" pitchFamily="18" charset="0"/>
              </a:rPr>
              <a:t>Problem to be solved : </a:t>
            </a:r>
            <a:r>
              <a:rPr lang="en-US" kern="0" dirty="0">
                <a:solidFill>
                  <a:srgbClr val="002060"/>
                </a:solidFill>
                <a:latin typeface="Times New Roman" panose="02020603050405020304" pitchFamily="18" charset="0"/>
                <a:cs typeface="Times New Roman" panose="02020603050405020304" pitchFamily="18" charset="0"/>
              </a:rPr>
              <a:t>minimum branching tree</a:t>
            </a:r>
          </a:p>
          <a:p>
            <a:pPr>
              <a:defRPr/>
            </a:pPr>
            <a:r>
              <a:rPr lang="en-US" kern="0" dirty="0">
                <a:solidFill>
                  <a:srgbClr val="002060"/>
                </a:solidFill>
                <a:latin typeface="Times New Roman" panose="02020603050405020304" pitchFamily="18" charset="0"/>
                <a:cs typeface="Times New Roman" panose="02020603050405020304" pitchFamily="18" charset="0"/>
              </a:rPr>
              <a:t>                                     preprocessing </a:t>
            </a:r>
            <a:r>
              <a:rPr lang="en-GB" kern="0" dirty="0">
                <a:solidFill>
                  <a:srgbClr val="002060"/>
                </a:solidFill>
                <a:latin typeface="Times New Roman" panose="02020603050405020304" pitchFamily="18" charset="0"/>
                <a:cs typeface="Times New Roman" panose="02020603050405020304" pitchFamily="18" charset="0"/>
              </a:rPr>
              <a:t>loses </a:t>
            </a:r>
            <a:r>
              <a:rPr lang="en-US" kern="0" dirty="0">
                <a:solidFill>
                  <a:srgbClr val="002060"/>
                </a:solidFill>
                <a:latin typeface="Times New Roman" panose="02020603050405020304" pitchFamily="18" charset="0"/>
                <a:cs typeface="Times New Roman" panose="02020603050405020304" pitchFamily="18" charset="0"/>
              </a:rPr>
              <a:t>up to 12%</a:t>
            </a:r>
          </a:p>
          <a:p>
            <a:pPr>
              <a:defRPr/>
            </a:pPr>
            <a:r>
              <a:rPr lang="en-US" kern="0" dirty="0">
                <a:solidFill>
                  <a:srgbClr val="002060"/>
                </a:solidFill>
                <a:latin typeface="Times New Roman" panose="02020603050405020304" pitchFamily="18" charset="0"/>
                <a:cs typeface="Times New Roman" panose="02020603050405020304" pitchFamily="18" charset="0"/>
              </a:rPr>
              <a:t>                                     of the true track edges.</a:t>
            </a:r>
            <a:endParaRPr lang="ru-RU" kern="0" dirty="0">
              <a:solidFill>
                <a:srgbClr val="002060"/>
              </a:solidFill>
              <a:latin typeface="Times New Roman" panose="02020603050405020304" pitchFamily="18" charset="0"/>
              <a:cs typeface="Times New Roman" panose="02020603050405020304" pitchFamily="18" charset="0"/>
            </a:endParaRPr>
          </a:p>
        </p:txBody>
      </p:sp>
      <p:pic>
        <p:nvPicPr>
          <p:cNvPr id="21515" name="Picture 3">
            <a:extLst>
              <a:ext uri="{FF2B5EF4-FFF2-40B4-BE49-F238E27FC236}">
                <a16:creationId xmlns:a16="http://schemas.microsoft.com/office/drawing/2014/main" id="{E00BE58B-6CF5-4E41-952F-E413BB686E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55331" y="3014662"/>
            <a:ext cx="1885950" cy="17478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1516" name="Рисунок 7">
            <a:extLst>
              <a:ext uri="{FF2B5EF4-FFF2-40B4-BE49-F238E27FC236}">
                <a16:creationId xmlns:a16="http://schemas.microsoft.com/office/drawing/2014/main" id="{4ABE9BB5-C5C2-5149-B247-13B3E3C0EA0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727031" y="3014663"/>
            <a:ext cx="1934766" cy="176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Прямоугольник 15">
            <a:extLst>
              <a:ext uri="{FF2B5EF4-FFF2-40B4-BE49-F238E27FC236}">
                <a16:creationId xmlns:a16="http://schemas.microsoft.com/office/drawing/2014/main" id="{04758F50-D026-C745-B976-2E900B13B3AB}"/>
              </a:ext>
            </a:extLst>
          </p:cNvPr>
          <p:cNvSpPr/>
          <p:nvPr/>
        </p:nvSpPr>
        <p:spPr>
          <a:xfrm>
            <a:off x="4689873" y="4312444"/>
            <a:ext cx="295274" cy="369332"/>
          </a:xfrm>
          <a:prstGeom prst="rect">
            <a:avLst/>
          </a:prstGeom>
        </p:spPr>
        <p:txBody>
          <a:bodyPr wrap="none">
            <a:spAutoFit/>
          </a:bodyPr>
          <a:lstStyle/>
          <a:p>
            <a:pPr>
              <a:defRPr/>
            </a:pPr>
            <a:r>
              <a:rPr lang="en-US" kern="0" dirty="0">
                <a:solidFill>
                  <a:srgbClr val="002060"/>
                </a:solidFill>
              </a:rPr>
              <a:t>a</a:t>
            </a:r>
            <a:endParaRPr lang="ru-RU" dirty="0">
              <a:solidFill>
                <a:srgbClr val="002060"/>
              </a:solidFill>
            </a:endParaRPr>
          </a:p>
        </p:txBody>
      </p:sp>
      <p:sp>
        <p:nvSpPr>
          <p:cNvPr id="17" name="Прямоугольник 16">
            <a:extLst>
              <a:ext uri="{FF2B5EF4-FFF2-40B4-BE49-F238E27FC236}">
                <a16:creationId xmlns:a16="http://schemas.microsoft.com/office/drawing/2014/main" id="{C222A62E-61B6-5E48-88F3-5A65FBB2FFF8}"/>
              </a:ext>
            </a:extLst>
          </p:cNvPr>
          <p:cNvSpPr/>
          <p:nvPr/>
        </p:nvSpPr>
        <p:spPr>
          <a:xfrm>
            <a:off x="6886575" y="4341019"/>
            <a:ext cx="306494" cy="369332"/>
          </a:xfrm>
          <a:prstGeom prst="rect">
            <a:avLst/>
          </a:prstGeom>
        </p:spPr>
        <p:txBody>
          <a:bodyPr wrap="none">
            <a:spAutoFit/>
          </a:bodyPr>
          <a:lstStyle/>
          <a:p>
            <a:pPr>
              <a:defRPr/>
            </a:pPr>
            <a:r>
              <a:rPr lang="en-US" kern="0" dirty="0">
                <a:solidFill>
                  <a:srgbClr val="002060"/>
                </a:solidFill>
              </a:rPr>
              <a:t>b</a:t>
            </a:r>
            <a:endParaRPr lang="ru-RU" dirty="0">
              <a:solidFill>
                <a:srgbClr val="002060"/>
              </a:solidFill>
            </a:endParaRPr>
          </a:p>
        </p:txBody>
      </p:sp>
    </p:spTree>
    <p:extLst>
      <p:ext uri="{BB962C8B-B14F-4D97-AF65-F5344CB8AC3E}">
        <p14:creationId xmlns:p14="http://schemas.microsoft.com/office/powerpoint/2010/main" val="393487392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a:extLst>
              <a:ext uri="{FF2B5EF4-FFF2-40B4-BE49-F238E27FC236}">
                <a16:creationId xmlns:a16="http://schemas.microsoft.com/office/drawing/2014/main" id="{04BE89CE-E073-7747-BE03-BD62BD8DB0B4}"/>
              </a:ext>
            </a:extLst>
          </p:cNvPr>
          <p:cNvSpPr/>
          <p:nvPr/>
        </p:nvSpPr>
        <p:spPr>
          <a:xfrm flipH="1">
            <a:off x="4762" y="13188"/>
            <a:ext cx="9129713" cy="540544"/>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36785" eaLnBrk="1" fontAlgn="auto" hangingPunct="1">
              <a:lnSpc>
                <a:spcPct val="90000"/>
              </a:lnSpc>
              <a:spcBef>
                <a:spcPts val="0"/>
              </a:spcBef>
              <a:spcAft>
                <a:spcPts val="0"/>
              </a:spcAft>
              <a:buClr>
                <a:srgbClr val="000000"/>
              </a:buClr>
              <a:buSzPct val="100000"/>
              <a:defRPr/>
            </a:pPr>
            <a:r>
              <a:rPr lang="en-US" b="1" dirty="0"/>
              <a:t>Reconstruction algorithm for the Drift Chambers of the BM@N experiment</a:t>
            </a:r>
          </a:p>
        </p:txBody>
      </p:sp>
      <p:pic>
        <p:nvPicPr>
          <p:cNvPr id="23555" name="Рисунок 10">
            <a:extLst>
              <a:ext uri="{FF2B5EF4-FFF2-40B4-BE49-F238E27FC236}">
                <a16:creationId xmlns:a16="http://schemas.microsoft.com/office/drawing/2014/main" id="{F604A8E1-6C8D-5745-8FCC-F05F7B84E47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80798" y="29634"/>
            <a:ext cx="787003"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6" name="Picture 3">
            <a:extLst>
              <a:ext uri="{FF2B5EF4-FFF2-40B4-BE49-F238E27FC236}">
                <a16:creationId xmlns:a16="http://schemas.microsoft.com/office/drawing/2014/main" id="{8C2D9A8A-5032-9D43-96AC-0C4E2335072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10163" y="4173726"/>
            <a:ext cx="3584972" cy="19323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557" name="Picture 4">
            <a:extLst>
              <a:ext uri="{FF2B5EF4-FFF2-40B4-BE49-F238E27FC236}">
                <a16:creationId xmlns:a16="http://schemas.microsoft.com/office/drawing/2014/main" id="{1888EF53-16F8-E04D-84E7-9537DE7B23D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48212" y="1666160"/>
            <a:ext cx="2090738" cy="18049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558" name="Picture 5">
            <a:extLst>
              <a:ext uri="{FF2B5EF4-FFF2-40B4-BE49-F238E27FC236}">
                <a16:creationId xmlns:a16="http://schemas.microsoft.com/office/drawing/2014/main" id="{7A209EB1-562F-BF47-A045-F6D4991DB97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05625" y="1675906"/>
            <a:ext cx="2128838" cy="170735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559" name="Picture 6">
            <a:extLst>
              <a:ext uri="{FF2B5EF4-FFF2-40B4-BE49-F238E27FC236}">
                <a16:creationId xmlns:a16="http://schemas.microsoft.com/office/drawing/2014/main" id="{1D3BE339-7433-4742-9158-7A02B030270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209360" y="3573066"/>
            <a:ext cx="721519" cy="1202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a:extLst>
              <a:ext uri="{FF2B5EF4-FFF2-40B4-BE49-F238E27FC236}">
                <a16:creationId xmlns:a16="http://schemas.microsoft.com/office/drawing/2014/main" id="{940C8AD1-2739-7A48-88FF-5C68A50511E2}"/>
              </a:ext>
            </a:extLst>
          </p:cNvPr>
          <p:cNvSpPr txBox="1"/>
          <p:nvPr/>
        </p:nvSpPr>
        <p:spPr>
          <a:xfrm>
            <a:off x="4881489" y="1222220"/>
            <a:ext cx="1827684" cy="369332"/>
          </a:xfrm>
          <a:prstGeom prst="rect">
            <a:avLst/>
          </a:prstGeom>
          <a:noFill/>
        </p:spPr>
        <p:txBody>
          <a:bodyPr wrap="square">
            <a:spAutoFit/>
          </a:bodyPr>
          <a:lstStyle/>
          <a:p>
            <a:pPr algn="ctr">
              <a:defRPr/>
            </a:pPr>
            <a:r>
              <a:rPr lang="en-US"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GEM tracks only</a:t>
            </a:r>
            <a:endParaRPr lang="ru-RU"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id="{97C1C6F9-B769-8147-AC3B-EA165495F91B}"/>
              </a:ext>
            </a:extLst>
          </p:cNvPr>
          <p:cNvSpPr txBox="1"/>
          <p:nvPr/>
        </p:nvSpPr>
        <p:spPr>
          <a:xfrm>
            <a:off x="6891337" y="1251768"/>
            <a:ext cx="2157413" cy="369332"/>
          </a:xfrm>
          <a:prstGeom prst="rect">
            <a:avLst/>
          </a:prstGeom>
          <a:noFill/>
        </p:spPr>
        <p:txBody>
          <a:bodyPr>
            <a:spAutoFit/>
          </a:bodyPr>
          <a:lstStyle/>
          <a:p>
            <a:pPr algn="ctr">
              <a:defRPr/>
            </a:pPr>
            <a:r>
              <a:rPr lang="en-US" dirty="0">
                <a:effectLst>
                  <a:outerShdw blurRad="38100" dist="38100" dir="2700000" algn="tl">
                    <a:srgbClr val="000000">
                      <a:alpha val="43137"/>
                    </a:srgbClr>
                  </a:outerShdw>
                </a:effectLst>
              </a:rPr>
              <a:t>DCH tracks only</a:t>
            </a:r>
            <a:endParaRPr lang="ru-RU" dirty="0">
              <a:effectLst>
                <a:outerShdw blurRad="38100" dist="38100" dir="2700000" algn="tl">
                  <a:srgbClr val="000000">
                    <a:alpha val="43137"/>
                  </a:srgbClr>
                </a:outerShdw>
              </a:effectLst>
            </a:endParaRPr>
          </a:p>
        </p:txBody>
      </p:sp>
      <p:sp>
        <p:nvSpPr>
          <p:cNvPr id="13" name="TextBox 12">
            <a:extLst>
              <a:ext uri="{FF2B5EF4-FFF2-40B4-BE49-F238E27FC236}">
                <a16:creationId xmlns:a16="http://schemas.microsoft.com/office/drawing/2014/main" id="{D7B347D6-6EA6-6C43-BA29-49925C6FB3B8}"/>
              </a:ext>
            </a:extLst>
          </p:cNvPr>
          <p:cNvSpPr txBox="1"/>
          <p:nvPr/>
        </p:nvSpPr>
        <p:spPr>
          <a:xfrm>
            <a:off x="4993482" y="3736714"/>
            <a:ext cx="3701653" cy="369332"/>
          </a:xfrm>
          <a:prstGeom prst="rect">
            <a:avLst/>
          </a:prstGeom>
          <a:noFill/>
        </p:spPr>
        <p:txBody>
          <a:bodyPr wrap="square">
            <a:spAutoFit/>
          </a:bodyPr>
          <a:lstStyle/>
          <a:p>
            <a:pPr algn="ctr">
              <a:defRPr/>
            </a:pPr>
            <a:r>
              <a:rPr lang="en-US"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combined GEM+DCH tracks only</a:t>
            </a:r>
            <a:endParaRPr lang="ru-RU"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563" name="TextBox 2">
            <a:extLst>
              <a:ext uri="{FF2B5EF4-FFF2-40B4-BE49-F238E27FC236}">
                <a16:creationId xmlns:a16="http://schemas.microsoft.com/office/drawing/2014/main" id="{E1E4B0F2-0A60-DF4B-90B6-581971504A4D}"/>
              </a:ext>
            </a:extLst>
          </p:cNvPr>
          <p:cNvSpPr txBox="1">
            <a:spLocks noChangeArrowheads="1"/>
          </p:cNvSpPr>
          <p:nvPr/>
        </p:nvSpPr>
        <p:spPr bwMode="auto">
          <a:xfrm>
            <a:off x="33338" y="696041"/>
            <a:ext cx="4960144"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pPr>
            <a:r>
              <a:rPr lang="en-US" altLang="ru-RU" sz="1350" dirty="0">
                <a:solidFill>
                  <a:srgbClr val="002060"/>
                </a:solidFill>
                <a:latin typeface="Times New Roman" panose="02020603050405020304" pitchFamily="18" charset="0"/>
                <a:cs typeface="Times New Roman" panose="02020603050405020304" pitchFamily="18" charset="0"/>
              </a:rPr>
              <a:t>Drift Chambers (DCH) - main outer tracker detector system;</a:t>
            </a:r>
          </a:p>
          <a:p>
            <a:pPr>
              <a:lnSpc>
                <a:spcPct val="100000"/>
              </a:lnSpc>
              <a:spcBef>
                <a:spcPct val="0"/>
              </a:spcBef>
            </a:pPr>
            <a:r>
              <a:rPr lang="en-US" altLang="ru-RU" sz="1350" dirty="0">
                <a:solidFill>
                  <a:srgbClr val="002060"/>
                </a:solidFill>
                <a:latin typeface="Times New Roman" panose="02020603050405020304" pitchFamily="18" charset="0"/>
                <a:cs typeface="Times New Roman" panose="02020603050405020304" pitchFamily="18" charset="0"/>
              </a:rPr>
              <a:t>A complex reconstruction algorithm was developed for DCH:</a:t>
            </a:r>
            <a:endParaRPr lang="en-US" altLang="ru-RU" sz="1350" dirty="0"/>
          </a:p>
        </p:txBody>
      </p:sp>
      <p:pic>
        <p:nvPicPr>
          <p:cNvPr id="23564" name="Picture 7">
            <a:extLst>
              <a:ext uri="{FF2B5EF4-FFF2-40B4-BE49-F238E27FC236}">
                <a16:creationId xmlns:a16="http://schemas.microsoft.com/office/drawing/2014/main" id="{BB13AA1F-E91B-6B48-83C5-C8057CE7DE8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39316" y="4201716"/>
            <a:ext cx="1984772" cy="14049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3565" name="TextBox 5">
            <a:extLst>
              <a:ext uri="{FF2B5EF4-FFF2-40B4-BE49-F238E27FC236}">
                <a16:creationId xmlns:a16="http://schemas.microsoft.com/office/drawing/2014/main" id="{DB72B305-3FF8-2F4C-8B16-08DEB71BF591}"/>
              </a:ext>
            </a:extLst>
          </p:cNvPr>
          <p:cNvSpPr txBox="1">
            <a:spLocks noChangeArrowheads="1"/>
          </p:cNvSpPr>
          <p:nvPr/>
        </p:nvSpPr>
        <p:spPr bwMode="auto">
          <a:xfrm>
            <a:off x="1825229" y="5538788"/>
            <a:ext cx="428625" cy="207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750" b="1"/>
              <a:t>cm</a:t>
            </a:r>
            <a:endParaRPr lang="ru-RU" altLang="ru-RU" sz="750" b="1"/>
          </a:p>
        </p:txBody>
      </p:sp>
      <p:pic>
        <p:nvPicPr>
          <p:cNvPr id="23566" name="Picture 8">
            <a:extLst>
              <a:ext uri="{FF2B5EF4-FFF2-40B4-BE49-F238E27FC236}">
                <a16:creationId xmlns:a16="http://schemas.microsoft.com/office/drawing/2014/main" id="{5A4C984C-1A9A-8747-BC8D-7D9FAB17CB5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370535" y="4246960"/>
            <a:ext cx="2033588" cy="135969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 name="TextBox 19">
            <a:extLst>
              <a:ext uri="{FF2B5EF4-FFF2-40B4-BE49-F238E27FC236}">
                <a16:creationId xmlns:a16="http://schemas.microsoft.com/office/drawing/2014/main" id="{FF5A2CA2-EE06-A34F-AC2D-79FA7C5CBD04}"/>
              </a:ext>
            </a:extLst>
          </p:cNvPr>
          <p:cNvSpPr txBox="1"/>
          <p:nvPr/>
        </p:nvSpPr>
        <p:spPr>
          <a:xfrm>
            <a:off x="127397" y="5585223"/>
            <a:ext cx="2156222" cy="276999"/>
          </a:xfrm>
          <a:prstGeom prst="rect">
            <a:avLst/>
          </a:prstGeom>
          <a:noFill/>
        </p:spPr>
        <p:txBody>
          <a:bodyPr>
            <a:spAutoFit/>
          </a:bodyPr>
          <a:lstStyle/>
          <a:p>
            <a:pPr algn="ctr">
              <a:defRPr/>
            </a:pPr>
            <a:r>
              <a:rPr lang="en-US" sz="1200" dirty="0">
                <a:effectLst>
                  <a:outerShdw blurRad="38100" dist="38100" dir="2700000" algn="tl">
                    <a:srgbClr val="000000">
                      <a:alpha val="43137"/>
                    </a:srgbClr>
                  </a:outerShdw>
                </a:effectLst>
              </a:rPr>
              <a:t>Spatial Resolution</a:t>
            </a:r>
            <a:endParaRPr lang="ru-RU" sz="1200" dirty="0">
              <a:effectLst>
                <a:outerShdw blurRad="38100" dist="38100" dir="2700000" algn="tl">
                  <a:srgbClr val="000000">
                    <a:alpha val="43137"/>
                  </a:srgbClr>
                </a:outerShdw>
              </a:effectLst>
            </a:endParaRPr>
          </a:p>
        </p:txBody>
      </p:sp>
      <p:sp>
        <p:nvSpPr>
          <p:cNvPr id="21" name="TextBox 20">
            <a:extLst>
              <a:ext uri="{FF2B5EF4-FFF2-40B4-BE49-F238E27FC236}">
                <a16:creationId xmlns:a16="http://schemas.microsoft.com/office/drawing/2014/main" id="{9F0FA7A9-E3E2-A146-AB11-1080CA36629D}"/>
              </a:ext>
            </a:extLst>
          </p:cNvPr>
          <p:cNvSpPr txBox="1"/>
          <p:nvPr/>
        </p:nvSpPr>
        <p:spPr>
          <a:xfrm>
            <a:off x="2395537" y="5580460"/>
            <a:ext cx="2157413" cy="276999"/>
          </a:xfrm>
          <a:prstGeom prst="rect">
            <a:avLst/>
          </a:prstGeom>
          <a:noFill/>
        </p:spPr>
        <p:txBody>
          <a:bodyPr>
            <a:spAutoFit/>
          </a:bodyPr>
          <a:lstStyle/>
          <a:p>
            <a:pPr algn="ctr">
              <a:defRPr/>
            </a:pPr>
            <a:r>
              <a:rPr lang="en-US" sz="1200" dirty="0">
                <a:effectLst>
                  <a:outerShdw blurRad="38100" dist="38100" dir="2700000" algn="tl">
                    <a:srgbClr val="000000">
                      <a:alpha val="43137"/>
                    </a:srgbClr>
                  </a:outerShdw>
                </a:effectLst>
              </a:rPr>
              <a:t>Reconstruction Efficiency</a:t>
            </a:r>
            <a:endParaRPr lang="ru-RU" sz="1200" dirty="0">
              <a:effectLst>
                <a:outerShdw blurRad="38100" dist="38100" dir="2700000" algn="tl">
                  <a:srgbClr val="000000">
                    <a:alpha val="43137"/>
                  </a:srgbClr>
                </a:outerShdw>
              </a:effectLst>
            </a:endParaRPr>
          </a:p>
        </p:txBody>
      </p:sp>
      <p:pic>
        <p:nvPicPr>
          <p:cNvPr id="23569" name="Picture 11" descr="PHOTO_20160628_161319">
            <a:extLst>
              <a:ext uri="{FF2B5EF4-FFF2-40B4-BE49-F238E27FC236}">
                <a16:creationId xmlns:a16="http://schemas.microsoft.com/office/drawing/2014/main" id="{D9C49317-6524-C343-BE0A-33C47AAD506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09650" y="1355610"/>
            <a:ext cx="2818210" cy="1691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70" name="Rectangle 12">
            <a:extLst>
              <a:ext uri="{FF2B5EF4-FFF2-40B4-BE49-F238E27FC236}">
                <a16:creationId xmlns:a16="http://schemas.microsoft.com/office/drawing/2014/main" id="{3D8607E6-DAE0-2446-AA4F-97C839273BB8}"/>
              </a:ext>
            </a:extLst>
          </p:cNvPr>
          <p:cNvSpPr>
            <a:spLocks noChangeArrowheads="1"/>
          </p:cNvSpPr>
          <p:nvPr/>
        </p:nvSpPr>
        <p:spPr bwMode="auto">
          <a:xfrm>
            <a:off x="1829991" y="2345532"/>
            <a:ext cx="683419" cy="323165"/>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ru-RU" sz="1500">
                <a:solidFill>
                  <a:srgbClr val="FFFFFF"/>
                </a:solidFill>
              </a:rPr>
              <a:t>DCH</a:t>
            </a:r>
          </a:p>
        </p:txBody>
      </p:sp>
      <p:sp>
        <p:nvSpPr>
          <p:cNvPr id="8" name="Прямоугольник 7">
            <a:extLst>
              <a:ext uri="{FF2B5EF4-FFF2-40B4-BE49-F238E27FC236}">
                <a16:creationId xmlns:a16="http://schemas.microsoft.com/office/drawing/2014/main" id="{2AE01D58-37FC-D54B-A312-26ED259188E2}"/>
              </a:ext>
            </a:extLst>
          </p:cNvPr>
          <p:cNvSpPr/>
          <p:nvPr/>
        </p:nvSpPr>
        <p:spPr>
          <a:xfrm>
            <a:off x="5025957" y="775908"/>
            <a:ext cx="3865161" cy="369332"/>
          </a:xfrm>
          <a:prstGeom prst="rect">
            <a:avLst/>
          </a:prstGeom>
        </p:spPr>
        <p:txBody>
          <a:bodyPr wrap="none">
            <a:spAutoFit/>
          </a:bodyPr>
          <a:lstStyle/>
          <a:p>
            <a:pPr>
              <a:defRPr/>
            </a:pPr>
            <a:r>
              <a:rPr lang="en-US" dirty="0" err="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Nuclotron</a:t>
            </a:r>
            <a:r>
              <a:rPr lang="en-US"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beam momentum estimation </a:t>
            </a:r>
            <a:endParaRPr lang="ru-RU"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9" name="Прямоугольник 8">
            <a:extLst>
              <a:ext uri="{FF2B5EF4-FFF2-40B4-BE49-F238E27FC236}">
                <a16:creationId xmlns:a16="http://schemas.microsoft.com/office/drawing/2014/main" id="{2F2317DC-174D-D848-A2F8-02597D90DB3C}"/>
              </a:ext>
            </a:extLst>
          </p:cNvPr>
          <p:cNvSpPr/>
          <p:nvPr/>
        </p:nvSpPr>
        <p:spPr>
          <a:xfrm>
            <a:off x="636985" y="3195964"/>
            <a:ext cx="3467100" cy="923330"/>
          </a:xfrm>
          <a:prstGeom prst="rect">
            <a:avLst/>
          </a:prstGeom>
          <a:ln>
            <a:solidFill>
              <a:schemeClr val="accent1">
                <a:hueOff val="0"/>
                <a:satOff val="0"/>
                <a:lumOff val="0"/>
              </a:schemeClr>
            </a:solidFill>
          </a:ln>
        </p:spPr>
        <p:txBody>
          <a:bodyPr>
            <a:spAutoFit/>
          </a:bodyPr>
          <a:lstStyle/>
          <a:p>
            <a:pPr marL="214313" indent="-214313">
              <a:buFont typeface="Arial" panose="020B0604020202020204" pitchFamily="34" charset="0"/>
              <a:buChar char="•"/>
              <a:defRPr/>
            </a:pPr>
            <a:r>
              <a:rPr lang="en-US" dirty="0">
                <a:solidFill>
                  <a:srgbClr val="002060"/>
                </a:solidFill>
                <a:latin typeface="Times New Roman" panose="02020603050405020304" pitchFamily="18" charset="0"/>
                <a:cs typeface="Times New Roman" panose="02020603050405020304" pitchFamily="18" charset="0"/>
              </a:rPr>
              <a:t>Spatial resolution ~200</a:t>
            </a:r>
            <a:r>
              <a:rPr lang="el-GR" dirty="0">
                <a:solidFill>
                  <a:srgbClr val="002060"/>
                </a:solidFill>
                <a:latin typeface="Times New Roman" panose="02020603050405020304" pitchFamily="18" charset="0"/>
                <a:cs typeface="Times New Roman" panose="02020603050405020304" pitchFamily="18" charset="0"/>
              </a:rPr>
              <a:t>μ</a:t>
            </a:r>
            <a:r>
              <a:rPr lang="en-US" dirty="0">
                <a:solidFill>
                  <a:srgbClr val="002060"/>
                </a:solidFill>
                <a:latin typeface="Times New Roman" panose="02020603050405020304" pitchFamily="18" charset="0"/>
                <a:cs typeface="Times New Roman" panose="02020603050405020304" pitchFamily="18" charset="0"/>
              </a:rPr>
              <a:t>m;</a:t>
            </a:r>
          </a:p>
          <a:p>
            <a:pPr marL="214313" indent="-214313">
              <a:buFont typeface="Arial" panose="020B0604020202020204" pitchFamily="34" charset="0"/>
              <a:buChar char="•"/>
              <a:defRPr/>
            </a:pPr>
            <a:r>
              <a:rPr lang="en-US" dirty="0">
                <a:solidFill>
                  <a:srgbClr val="002060"/>
                </a:solidFill>
                <a:latin typeface="Times New Roman" panose="02020603050405020304" pitchFamily="18" charset="0"/>
                <a:cs typeface="Times New Roman" panose="02020603050405020304" pitchFamily="18" charset="0"/>
              </a:rPr>
              <a:t>Reconstruction efficiency per plane ~</a:t>
            </a:r>
            <a:r>
              <a:rPr lang="ru-RU" dirty="0">
                <a:solidFill>
                  <a:srgbClr val="002060"/>
                </a:solidFill>
                <a:latin typeface="Times New Roman" panose="02020603050405020304" pitchFamily="18" charset="0"/>
                <a:cs typeface="Times New Roman" panose="02020603050405020304" pitchFamily="18" charset="0"/>
              </a:rPr>
              <a:t>9</a:t>
            </a:r>
            <a:r>
              <a:rPr lang="en-US" dirty="0">
                <a:solidFill>
                  <a:srgbClr val="002060"/>
                </a:solidFill>
                <a:latin typeface="Times New Roman" panose="02020603050405020304" pitchFamily="18" charset="0"/>
                <a:cs typeface="Times New Roman" panose="02020603050405020304" pitchFamily="18" charset="0"/>
              </a:rPr>
              <a:t>0</a:t>
            </a:r>
            <a:r>
              <a:rPr lang="ru-RU" dirty="0">
                <a:solidFill>
                  <a:srgbClr val="002060"/>
                </a:solidFill>
                <a:latin typeface="Times New Roman" panose="02020603050405020304" pitchFamily="18" charset="0"/>
                <a:cs typeface="Times New Roman" panose="02020603050405020304" pitchFamily="18" charset="0"/>
              </a:rPr>
              <a:t>%</a:t>
            </a:r>
            <a:r>
              <a:rPr lang="en-US" dirty="0">
                <a:solidFill>
                  <a:srgbClr val="00206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25394062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Прямоугольник 1">
            <a:extLst>
              <a:ext uri="{FF2B5EF4-FFF2-40B4-BE49-F238E27FC236}">
                <a16:creationId xmlns:a16="http://schemas.microsoft.com/office/drawing/2014/main" id="{F709F05B-EDAB-B84B-B863-A64BC8FD29EC}"/>
              </a:ext>
            </a:extLst>
          </p:cNvPr>
          <p:cNvSpPr/>
          <p:nvPr/>
        </p:nvSpPr>
        <p:spPr>
          <a:xfrm flipH="1">
            <a:off x="14285" y="0"/>
            <a:ext cx="9129713" cy="766119"/>
          </a:xfrm>
          <a:prstGeom prst="rect">
            <a:avLst/>
          </a:prstGeom>
          <a:gradFill>
            <a:gsLst>
              <a:gs pos="100000">
                <a:schemeClr val="bg1">
                  <a:lumMod val="95000"/>
                </a:schemeClr>
              </a:gs>
              <a:gs pos="82000">
                <a:srgbClr val="005582"/>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336785" eaLnBrk="1" fontAlgn="auto" hangingPunct="1">
              <a:lnSpc>
                <a:spcPct val="90000"/>
              </a:lnSpc>
              <a:spcBef>
                <a:spcPts val="0"/>
              </a:spcBef>
              <a:spcAft>
                <a:spcPts val="0"/>
              </a:spcAft>
              <a:buClr>
                <a:srgbClr val="000000"/>
              </a:buClr>
              <a:buSzPct val="100000"/>
              <a:defRPr/>
            </a:pPr>
            <a:r>
              <a:rPr lang="en-US" altLang="en-US" b="1" kern="0" dirty="0">
                <a:solidFill>
                  <a:schemeClr val="bg1"/>
                </a:solidFill>
                <a:latin typeface="Times New Roman" panose="02020603050405020304" pitchFamily="18" charset="0"/>
                <a:cs typeface="Times New Roman" panose="02020603050405020304" pitchFamily="18" charset="0"/>
              </a:rPr>
              <a:t>PROPOSALS FOR CORRECTING THE SEVEN-YEAR PLAN</a:t>
            </a:r>
          </a:p>
        </p:txBody>
      </p:sp>
      <p:pic>
        <p:nvPicPr>
          <p:cNvPr id="25603" name="Рисунок 14">
            <a:extLst>
              <a:ext uri="{FF2B5EF4-FFF2-40B4-BE49-F238E27FC236}">
                <a16:creationId xmlns:a16="http://schemas.microsoft.com/office/drawing/2014/main" id="{A36E58BD-6B9A-5544-876D-7B0916B52D7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201025" y="66414"/>
            <a:ext cx="873919" cy="597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Прямоугольник 3">
            <a:extLst>
              <a:ext uri="{FF2B5EF4-FFF2-40B4-BE49-F238E27FC236}">
                <a16:creationId xmlns:a16="http://schemas.microsoft.com/office/drawing/2014/main" id="{1AD99A24-1860-BE48-88A0-56C69371EDE7}"/>
              </a:ext>
            </a:extLst>
          </p:cNvPr>
          <p:cNvSpPr/>
          <p:nvPr/>
        </p:nvSpPr>
        <p:spPr>
          <a:xfrm>
            <a:off x="716757" y="835239"/>
            <a:ext cx="7580710" cy="5586145"/>
          </a:xfrm>
          <a:prstGeom prst="rect">
            <a:avLst/>
          </a:prstGeom>
        </p:spPr>
        <p:txBody>
          <a:bodyPr>
            <a:spAutoFit/>
          </a:bodyPr>
          <a:lstStyle/>
          <a:p>
            <a:pPr marL="214313" indent="-214313" algn="just">
              <a:buClr>
                <a:srgbClr val="0033CC"/>
              </a:buClr>
              <a:buSzPct val="115000"/>
              <a:buFont typeface="Wingdings" panose="05000000000000000000" pitchFamily="2" charset="2"/>
              <a:buChar char="Ø"/>
              <a:defRPr/>
            </a:pPr>
            <a:endParaRPr lang="en-US" dirty="0">
              <a:solidFill>
                <a:srgbClr val="002060"/>
              </a:solidFill>
              <a:latin typeface="Times New Roman" panose="02020603050405020304" pitchFamily="18" charset="0"/>
              <a:cs typeface="Times New Roman" panose="02020603050405020304" pitchFamily="18" charset="0"/>
            </a:endParaRPr>
          </a:p>
          <a:p>
            <a:pPr marL="214313" indent="-214313" algn="just">
              <a:buClr>
                <a:srgbClr val="0033CC"/>
              </a:buClr>
              <a:buSzPct val="115000"/>
              <a:buFont typeface="Wingdings" panose="05000000000000000000" pitchFamily="2" charset="2"/>
              <a:buChar char="Ø"/>
              <a:defRPr/>
            </a:pP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Development</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of</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the</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hyper-converged</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platform</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with</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the</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Govorun</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supercomputer</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both</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in</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terms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of</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expanding</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computing</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resources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and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in</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terms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of</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developing</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services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deployed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on</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platform</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determined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by</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users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needs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including</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needs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of</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NICA </a:t>
            </a:r>
            <a:r>
              <a:rPr lang="ru-RU" dirty="0" err="1">
                <a:solidFill>
                  <a:srgbClr val="002060"/>
                </a:solidFill>
                <a:latin typeface="Times New Roman" panose="02020603050405020304" pitchFamily="18" charset="0"/>
                <a:cs typeface="Times New Roman" panose="02020603050405020304" pitchFamily="18" charset="0"/>
              </a:rPr>
              <a:t>megaproject</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and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neutrino</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program</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to</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significantly</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speed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up</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research</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based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on</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paradigm</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of</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heterogeneous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computing</a:t>
            </a:r>
            <a:r>
              <a:rPr lang="ru-RU" dirty="0">
                <a:solidFill>
                  <a:srgbClr val="002060"/>
                </a:solidFill>
                <a:latin typeface="Times New Roman" panose="02020603050405020304" pitchFamily="18" charset="0"/>
                <a:cs typeface="Times New Roman" panose="02020603050405020304" pitchFamily="18" charset="0"/>
              </a:rPr>
              <a:t>.</a:t>
            </a:r>
            <a:endParaRPr lang="en-US" dirty="0">
              <a:solidFill>
                <a:srgbClr val="002060"/>
              </a:solidFill>
              <a:latin typeface="Times New Roman" panose="02020603050405020304" pitchFamily="18" charset="0"/>
              <a:cs typeface="Times New Roman" panose="02020603050405020304" pitchFamily="18" charset="0"/>
            </a:endParaRPr>
          </a:p>
          <a:p>
            <a:pPr marL="214313" indent="-214313" algn="just">
              <a:buClr>
                <a:srgbClr val="0033CC"/>
              </a:buClr>
              <a:buSzPct val="115000"/>
              <a:buFont typeface="Wingdings" panose="05000000000000000000" pitchFamily="2" charset="2"/>
              <a:buChar char="Ø"/>
              <a:defRPr/>
            </a:pPr>
            <a:endParaRPr lang="en-US" dirty="0">
              <a:solidFill>
                <a:srgbClr val="002060"/>
              </a:solidFill>
              <a:latin typeface="Times New Roman" panose="02020603050405020304" pitchFamily="18" charset="0"/>
              <a:cs typeface="Times New Roman" panose="02020603050405020304" pitchFamily="18" charset="0"/>
            </a:endParaRPr>
          </a:p>
          <a:p>
            <a:pPr marL="214313" indent="-214313" algn="just">
              <a:buClr>
                <a:srgbClr val="0033CC"/>
              </a:buClr>
              <a:buSzPct val="115000"/>
              <a:buFont typeface="Wingdings" panose="05000000000000000000" pitchFamily="2" charset="2"/>
              <a:buChar char="Ø"/>
              <a:defRPr/>
            </a:pP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Creation</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of</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multi-level</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data</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storage</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data</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lake</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of</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JINR </a:t>
            </a:r>
            <a:r>
              <a:rPr lang="ru-RU" dirty="0" err="1">
                <a:solidFill>
                  <a:srgbClr val="002060"/>
                </a:solidFill>
                <a:latin typeface="Times New Roman" panose="02020603050405020304" pitchFamily="18" charset="0"/>
                <a:cs typeface="Times New Roman" panose="02020603050405020304" pitchFamily="18" charset="0"/>
              </a:rPr>
              <a:t>to</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provide</a:t>
            </a:r>
            <a:r>
              <a:rPr lang="ru-RU" dirty="0">
                <a:solidFill>
                  <a:srgbClr val="002060"/>
                </a:solidFill>
                <a:latin typeface="Times New Roman" panose="02020603050405020304" pitchFamily="18" charset="0"/>
                <a:cs typeface="Times New Roman" panose="02020603050405020304" pitchFamily="18" charset="0"/>
              </a:rPr>
              <a:t> a </a:t>
            </a:r>
            <a:r>
              <a:rPr lang="ru-RU" dirty="0" err="1">
                <a:solidFill>
                  <a:srgbClr val="002060"/>
                </a:solidFill>
                <a:latin typeface="Times New Roman" panose="02020603050405020304" pitchFamily="18" charset="0"/>
                <a:cs typeface="Times New Roman" panose="02020603050405020304" pitchFamily="18" charset="0"/>
              </a:rPr>
              <a:t>constantly</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extending</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resource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for</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long-term</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data</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storage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volume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and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speed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of</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which</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are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balanced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with</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corresponding</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data</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flows</a:t>
            </a:r>
            <a:r>
              <a:rPr lang="ru-RU" dirty="0">
                <a:solidFill>
                  <a:srgbClr val="002060"/>
                </a:solidFill>
                <a:latin typeface="Times New Roman" panose="02020603050405020304" pitchFamily="18" charset="0"/>
                <a:cs typeface="Times New Roman" panose="02020603050405020304" pitchFamily="18" charset="0"/>
              </a:rPr>
              <a:t>.</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p>
          <a:p>
            <a:pPr marL="214313" indent="-214313" algn="just">
              <a:buClr>
                <a:srgbClr val="0033CC"/>
              </a:buClr>
              <a:buSzPct val="115000"/>
              <a:buFont typeface="Wingdings" panose="05000000000000000000" pitchFamily="2" charset="2"/>
              <a:buChar char="Ø"/>
              <a:defRPr/>
            </a:pPr>
            <a:endPar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pPr marL="214313" indent="-214313" algn="just">
              <a:buClr>
                <a:srgbClr val="0033CC"/>
              </a:buClr>
              <a:buSzPct val="115000"/>
              <a:buFont typeface="Wingdings" panose="05000000000000000000" pitchFamily="2" charset="2"/>
              <a:buChar char="Ø"/>
              <a:defRPr/>
            </a:pP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Creation</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of</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 </a:t>
            </a: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unified</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analytical</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system</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for</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managing</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the</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MICC </a:t>
            </a: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resources</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and</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data</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flows</a:t>
            </a:r>
            <a:r>
              <a:rPr lang="ru-RU"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to</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increase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efficiency</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of</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using</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computing</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resources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and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storage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resources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as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well</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as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to</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simplify</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process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of</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processing</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data</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from</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new</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experiments</a:t>
            </a:r>
            <a:r>
              <a:rPr lang="ru-RU" dirty="0">
                <a:solidFill>
                  <a:srgbClr val="002060"/>
                </a:solidFill>
                <a:latin typeface="Times New Roman" panose="02020603050405020304" pitchFamily="18" charset="0"/>
                <a:cs typeface="Times New Roman" panose="02020603050405020304" pitchFamily="18" charset="0"/>
              </a:rPr>
              <a:t>.</a:t>
            </a:r>
            <a:endParaRPr lang="en-US" dirty="0">
              <a:solidFill>
                <a:srgbClr val="002060"/>
              </a:solidFill>
              <a:latin typeface="Times New Roman" panose="02020603050405020304" pitchFamily="18" charset="0"/>
              <a:cs typeface="Times New Roman" panose="02020603050405020304" pitchFamily="18" charset="0"/>
            </a:endParaRPr>
          </a:p>
          <a:p>
            <a:pPr algn="just">
              <a:buClr>
                <a:srgbClr val="0033CC"/>
              </a:buClr>
              <a:buSzPct val="115000"/>
              <a:defRPr/>
            </a:pPr>
            <a:endParaRPr lang="en-US" dirty="0">
              <a:solidFill>
                <a:srgbClr val="002060"/>
              </a:solidFill>
              <a:latin typeface="Times New Roman" panose="02020603050405020304" pitchFamily="18" charset="0"/>
              <a:cs typeface="Times New Roman" panose="02020603050405020304" pitchFamily="18" charset="0"/>
            </a:endParaRPr>
          </a:p>
          <a:p>
            <a:pPr marL="214313" indent="-214313" algn="just">
              <a:buClr>
                <a:srgbClr val="0033CC"/>
              </a:buClr>
              <a:buSzPct val="115000"/>
              <a:buFont typeface="Wingdings" panose="05000000000000000000" pitchFamily="2" charset="2"/>
              <a:buChar char="Ø"/>
              <a:defRPr/>
            </a:pP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Development</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of</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algorithms</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based</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on</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recurrent</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and</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convolutional</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neural</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networks</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for</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tasks</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of</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ML/DL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and</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Big</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Data</a:t>
            </a:r>
            <a:r>
              <a:rPr lang="ru-RU" sz="1500" dirty="0">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t>
            </a:r>
            <a:r>
              <a:rPr lang="ru-RU" sz="1500" dirty="0" err="1">
                <a:solidFill>
                  <a:srgbClr val="0033CC"/>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analysis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which</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are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primarily</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designed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to</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accelerate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detection</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of</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multiple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tracks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in</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particle</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physics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experiments</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including</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for</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the</a:t>
            </a:r>
            <a:r>
              <a:rPr lang="ru-RU" dirty="0">
                <a:solidFill>
                  <a:srgbClr val="002060"/>
                </a:solidFill>
                <a:latin typeface="Times New Roman" panose="02020603050405020304" pitchFamily="18" charset="0"/>
                <a:cs typeface="Times New Roman" panose="02020603050405020304" pitchFamily="18" charset="0"/>
              </a:rPr>
              <a:t> NICA </a:t>
            </a:r>
            <a:r>
              <a:rPr lang="ru-RU" dirty="0" err="1">
                <a:solidFill>
                  <a:srgbClr val="002060"/>
                </a:solidFill>
                <a:latin typeface="Times New Roman" panose="02020603050405020304" pitchFamily="18" charset="0"/>
                <a:cs typeface="Times New Roman" panose="02020603050405020304" pitchFamily="18" charset="0"/>
              </a:rPr>
              <a:t>megaproject</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and</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neutrino</a:t>
            </a:r>
            <a:r>
              <a:rPr lang="ru-RU" dirty="0">
                <a:solidFill>
                  <a:srgbClr val="002060"/>
                </a:solidFill>
                <a:latin typeface="Times New Roman" panose="02020603050405020304" pitchFamily="18" charset="0"/>
                <a:cs typeface="Times New Roman" panose="02020603050405020304" pitchFamily="18" charset="0"/>
              </a:rPr>
              <a:t> </a:t>
            </a:r>
            <a:r>
              <a:rPr lang="ru-RU" dirty="0" err="1">
                <a:solidFill>
                  <a:srgbClr val="002060"/>
                </a:solidFill>
                <a:latin typeface="Times New Roman" panose="02020603050405020304" pitchFamily="18" charset="0"/>
                <a:cs typeface="Times New Roman" panose="02020603050405020304" pitchFamily="18" charset="0"/>
              </a:rPr>
              <a:t>experiments</a:t>
            </a:r>
            <a:r>
              <a:rPr lang="ru-RU" dirty="0">
                <a:solidFill>
                  <a:srgbClr val="00206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04746541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Прямоугольник 2"/>
          <p:cNvSpPr/>
          <p:nvPr/>
        </p:nvSpPr>
        <p:spPr>
          <a:xfrm>
            <a:off x="0" y="5671769"/>
            <a:ext cx="9144000" cy="108508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p:cNvSpPr>
            <a:spLocks noGrp="1"/>
          </p:cNvSpPr>
          <p:nvPr>
            <p:ph type="title"/>
          </p:nvPr>
        </p:nvSpPr>
        <p:spPr>
          <a:xfrm>
            <a:off x="288398" y="158280"/>
            <a:ext cx="7886700" cy="994172"/>
          </a:xfrm>
        </p:spPr>
        <p:txBody>
          <a:bodyPr>
            <a:normAutofit/>
          </a:bodyPr>
          <a:lstStyle/>
          <a:p>
            <a:r>
              <a:rPr lang="en-US" sz="3200" b="1" dirty="0">
                <a:latin typeface="Arial Narrow" panose="020B0606020202030204" pitchFamily="34" charset="0"/>
              </a:rPr>
              <a:t>Beam Energy Scan Program at RHIC</a:t>
            </a:r>
            <a:endParaRPr lang="ru-RU" sz="3200" b="1" dirty="0">
              <a:latin typeface="Arial Narrow" panose="020B0606020202030204" pitchFamily="34" charset="0"/>
            </a:endParaRPr>
          </a:p>
        </p:txBody>
      </p:sp>
      <mc:AlternateContent xmlns:mc="http://schemas.openxmlformats.org/markup-compatibility/2006" xmlns:a14="http://schemas.microsoft.com/office/drawing/2010/main">
        <mc:Choice Requires="a14">
          <p:sp>
            <p:nvSpPr>
              <p:cNvPr id="5" name="Прямоугольник 4"/>
              <p:cNvSpPr/>
              <p:nvPr/>
            </p:nvSpPr>
            <p:spPr>
              <a:xfrm>
                <a:off x="276091" y="836861"/>
                <a:ext cx="5643362" cy="1956882"/>
              </a:xfrm>
              <a:prstGeom prst="rect">
                <a:avLst/>
              </a:prstGeom>
            </p:spPr>
            <p:txBody>
              <a:bodyPr wrap="square">
                <a:spAutoFit/>
              </a:bodyPr>
              <a:lstStyle/>
              <a:p>
                <a:r>
                  <a:rPr lang="en-US" sz="1500" b="1" dirty="0">
                    <a:solidFill>
                      <a:srgbClr val="C00000"/>
                    </a:solidFill>
                    <a:latin typeface="Arial Narrow" panose="020B0606020202030204" pitchFamily="34" charset="0"/>
                    <a:cs typeface="Times New Roman" panose="02020603050405020304" pitchFamily="18" charset="0"/>
                  </a:rPr>
                  <a:t>Beam Energy Scan-I</a:t>
                </a:r>
              </a:p>
              <a:p>
                <a:pPr marL="214313" indent="-214313">
                  <a:buFont typeface="Wingdings" panose="05000000000000000000" pitchFamily="2" charset="2"/>
                  <a:buChar char="§"/>
                </a:pPr>
                <a14:m>
                  <m:oMath xmlns:m="http://schemas.openxmlformats.org/officeDocument/2006/math">
                    <m:rad>
                      <m:radPr>
                        <m:degHide m:val="on"/>
                        <m:ctrlPr>
                          <a:rPr lang="ru-RU" sz="1500" i="1">
                            <a:latin typeface="Cambria Math" panose="02040503050406030204" pitchFamily="18" charset="0"/>
                          </a:rPr>
                        </m:ctrlPr>
                      </m:radPr>
                      <m:deg/>
                      <m:e>
                        <m:sSub>
                          <m:sSubPr>
                            <m:ctrlPr>
                              <a:rPr lang="ru-RU" sz="1500" i="1">
                                <a:latin typeface="Cambria Math" panose="02040503050406030204" pitchFamily="18" charset="0"/>
                              </a:rPr>
                            </m:ctrlPr>
                          </m:sSubPr>
                          <m:e>
                            <m:r>
                              <a:rPr lang="en-US" sz="1500" i="1">
                                <a:latin typeface="Cambria Math" panose="02040503050406030204" pitchFamily="18" charset="0"/>
                              </a:rPr>
                              <m:t>𝑠</m:t>
                            </m:r>
                          </m:e>
                          <m:sub>
                            <m:r>
                              <a:rPr lang="en-US" sz="1500" i="1">
                                <a:latin typeface="Cambria Math" panose="02040503050406030204" pitchFamily="18" charset="0"/>
                              </a:rPr>
                              <m:t>𝑁𝑁</m:t>
                            </m:r>
                          </m:sub>
                        </m:sSub>
                      </m:e>
                    </m:rad>
                  </m:oMath>
                </a14:m>
                <a:r>
                  <a:rPr lang="ru-RU" sz="1500" dirty="0">
                    <a:latin typeface="Arial Narrow" panose="020B0606020202030204" pitchFamily="34" charset="0"/>
                  </a:rPr>
                  <a:t> </a:t>
                </a:r>
                <a:r>
                  <a:rPr lang="en-US" sz="1500" dirty="0">
                    <a:latin typeface="Arial Narrow" panose="020B0606020202030204" pitchFamily="34" charset="0"/>
                  </a:rPr>
                  <a:t>= 7.7, 11.5, 14.5, 19.6, 27, 39, 54.4 </a:t>
                </a:r>
                <a:r>
                  <a:rPr lang="ru-RU" sz="1500" dirty="0">
                    <a:latin typeface="Arial Narrow" panose="020B0606020202030204" pitchFamily="34" charset="0"/>
                  </a:rPr>
                  <a:t>и</a:t>
                </a:r>
                <a:r>
                  <a:rPr lang="en-US" sz="1500" dirty="0">
                    <a:latin typeface="Arial Narrow" panose="020B0606020202030204" pitchFamily="34" charset="0"/>
                  </a:rPr>
                  <a:t> 62.4 GeV</a:t>
                </a:r>
              </a:p>
              <a:p>
                <a:r>
                  <a:rPr lang="en-US" sz="1500" b="1" dirty="0">
                    <a:solidFill>
                      <a:srgbClr val="C00000"/>
                    </a:solidFill>
                    <a:latin typeface="Arial Narrow" panose="020B0606020202030204" pitchFamily="34" charset="0"/>
                    <a:cs typeface="Times New Roman" panose="02020603050405020304" pitchFamily="18" charset="0"/>
                  </a:rPr>
                  <a:t>Beam Energy Scan-II</a:t>
                </a:r>
              </a:p>
              <a:p>
                <a:r>
                  <a:rPr lang="en-US" sz="1500" b="1" dirty="0">
                    <a:solidFill>
                      <a:schemeClr val="accent1">
                        <a:lumMod val="75000"/>
                      </a:schemeClr>
                    </a:solidFill>
                    <a:latin typeface="Arial Narrow" panose="020B0606020202030204" pitchFamily="34" charset="0"/>
                    <a:cs typeface="Times New Roman" panose="02020603050405020304" pitchFamily="18" charset="0"/>
                  </a:rPr>
                  <a:t>Collider mode       </a:t>
                </a:r>
              </a:p>
              <a:p>
                <a:pPr marL="285750" indent="-285750">
                  <a:buFont typeface="Wingdings" panose="05000000000000000000" pitchFamily="2" charset="2"/>
                  <a:buChar char="§"/>
                </a:pPr>
                <a14:m>
                  <m:oMath xmlns:m="http://schemas.openxmlformats.org/officeDocument/2006/math">
                    <m:rad>
                      <m:radPr>
                        <m:degHide m:val="on"/>
                        <m:ctrlPr>
                          <a:rPr lang="ru-RU" sz="1500" i="1">
                            <a:latin typeface="Cambria Math" panose="02040503050406030204" pitchFamily="18" charset="0"/>
                          </a:rPr>
                        </m:ctrlPr>
                      </m:radPr>
                      <m:deg/>
                      <m:e>
                        <m:sSub>
                          <m:sSubPr>
                            <m:ctrlPr>
                              <a:rPr lang="ru-RU" sz="1500" i="1">
                                <a:latin typeface="Cambria Math" panose="02040503050406030204" pitchFamily="18" charset="0"/>
                              </a:rPr>
                            </m:ctrlPr>
                          </m:sSubPr>
                          <m:e>
                            <m:r>
                              <a:rPr lang="en-US" sz="1500" i="1">
                                <a:latin typeface="Cambria Math" panose="02040503050406030204" pitchFamily="18" charset="0"/>
                              </a:rPr>
                              <m:t>𝑠</m:t>
                            </m:r>
                          </m:e>
                          <m:sub>
                            <m:r>
                              <a:rPr lang="en-US" sz="1500" i="1">
                                <a:latin typeface="Cambria Math" panose="02040503050406030204" pitchFamily="18" charset="0"/>
                              </a:rPr>
                              <m:t>𝑁𝑁</m:t>
                            </m:r>
                          </m:sub>
                        </m:sSub>
                      </m:e>
                    </m:rad>
                  </m:oMath>
                </a14:m>
                <a:r>
                  <a:rPr lang="en-US" sz="1500" dirty="0">
                    <a:latin typeface="Arial Narrow" panose="020B0606020202030204" pitchFamily="34" charset="0"/>
                    <a:cs typeface="Times New Roman" panose="02020603050405020304" pitchFamily="18" charset="0"/>
                  </a:rPr>
                  <a:t> = 7.7, 9.2, 11.5, 14.5,1 9.6 GeV, </a:t>
                </a:r>
                <a:r>
                  <a:rPr lang="el-GR" sz="1500" dirty="0">
                    <a:latin typeface="Arial Narrow" panose="020B0606020202030204" pitchFamily="34" charset="0"/>
                    <a:cs typeface="Times New Roman" panose="02020603050405020304" pitchFamily="18" charset="0"/>
                  </a:rPr>
                  <a:t>μ</a:t>
                </a:r>
                <a:r>
                  <a:rPr lang="en-US" sz="1500" baseline="-25000" dirty="0">
                    <a:latin typeface="Arial Narrow" panose="020B0606020202030204" pitchFamily="34" charset="0"/>
                    <a:cs typeface="Times New Roman" panose="02020603050405020304" pitchFamily="18" charset="0"/>
                  </a:rPr>
                  <a:t>B</a:t>
                </a:r>
                <a:r>
                  <a:rPr lang="en-US" sz="1500" dirty="0">
                    <a:latin typeface="Arial Narrow" panose="020B0606020202030204" pitchFamily="34" charset="0"/>
                    <a:cs typeface="Times New Roman" panose="02020603050405020304" pitchFamily="18" charset="0"/>
                  </a:rPr>
                  <a:t> =</a:t>
                </a:r>
                <a:r>
                  <a:rPr lang="ru-RU" sz="1500" dirty="0">
                    <a:latin typeface="Arial Narrow" panose="020B0606020202030204" pitchFamily="34" charset="0"/>
                    <a:cs typeface="Times New Roman" panose="02020603050405020304" pitchFamily="18" charset="0"/>
                  </a:rPr>
                  <a:t> </a:t>
                </a:r>
                <a:r>
                  <a:rPr lang="en-US" sz="1500" dirty="0">
                    <a:latin typeface="Arial Narrow" panose="020B0606020202030204" pitchFamily="34" charset="0"/>
                    <a:cs typeface="Times New Roman" panose="02020603050405020304" pitchFamily="18" charset="0"/>
                  </a:rPr>
                  <a:t>200–420 MeV</a:t>
                </a:r>
              </a:p>
              <a:p>
                <a:r>
                  <a:rPr lang="en-US" sz="1500" b="1" dirty="0">
                    <a:solidFill>
                      <a:schemeClr val="accent1">
                        <a:lumMod val="75000"/>
                      </a:schemeClr>
                    </a:solidFill>
                    <a:latin typeface="Arial Narrow" panose="020B0606020202030204" pitchFamily="34" charset="0"/>
                    <a:cs typeface="Times New Roman" panose="02020603050405020304" pitchFamily="18" charset="0"/>
                  </a:rPr>
                  <a:t>Fixed target mode    </a:t>
                </a:r>
              </a:p>
              <a:p>
                <a:pPr marL="285750" indent="-285750">
                  <a:buFont typeface="Wingdings" panose="05000000000000000000" pitchFamily="2" charset="2"/>
                  <a:buChar char="§"/>
                </a:pPr>
                <a14:m>
                  <m:oMath xmlns:m="http://schemas.openxmlformats.org/officeDocument/2006/math">
                    <m:rad>
                      <m:radPr>
                        <m:degHide m:val="on"/>
                        <m:ctrlPr>
                          <a:rPr lang="ru-RU" sz="1500" i="1">
                            <a:latin typeface="Cambria Math" panose="02040503050406030204" pitchFamily="18" charset="0"/>
                          </a:rPr>
                        </m:ctrlPr>
                      </m:radPr>
                      <m:deg/>
                      <m:e>
                        <m:sSub>
                          <m:sSubPr>
                            <m:ctrlPr>
                              <a:rPr lang="ru-RU" sz="1500" i="1">
                                <a:latin typeface="Cambria Math" panose="02040503050406030204" pitchFamily="18" charset="0"/>
                              </a:rPr>
                            </m:ctrlPr>
                          </m:sSubPr>
                          <m:e>
                            <m:r>
                              <a:rPr lang="en-US" sz="1500" i="1">
                                <a:latin typeface="Cambria Math" panose="02040503050406030204" pitchFamily="18" charset="0"/>
                              </a:rPr>
                              <m:t>𝑠</m:t>
                            </m:r>
                          </m:e>
                          <m:sub>
                            <m:r>
                              <a:rPr lang="en-US" sz="1500" i="1">
                                <a:latin typeface="Cambria Math" panose="02040503050406030204" pitchFamily="18" charset="0"/>
                              </a:rPr>
                              <m:t>𝑁𝑁</m:t>
                            </m:r>
                          </m:sub>
                        </m:sSub>
                      </m:e>
                    </m:rad>
                  </m:oMath>
                </a14:m>
                <a:r>
                  <a:rPr lang="en-US" sz="1500" dirty="0">
                    <a:latin typeface="Arial Narrow" panose="020B0606020202030204" pitchFamily="34" charset="0"/>
                    <a:cs typeface="Times New Roman" panose="02020603050405020304" pitchFamily="18" charset="0"/>
                  </a:rPr>
                  <a:t> = 3.0–7.7 GeV, </a:t>
                </a:r>
                <a:r>
                  <a:rPr lang="en-US" sz="1500" dirty="0" err="1">
                    <a:latin typeface="Arial Narrow" panose="020B0606020202030204" pitchFamily="34" charset="0"/>
                    <a:cs typeface="Times New Roman" panose="02020603050405020304" pitchFamily="18" charset="0"/>
                  </a:rPr>
                  <a:t>μ</a:t>
                </a:r>
                <a:r>
                  <a:rPr lang="en-US" sz="1500" baseline="-25000" dirty="0" err="1">
                    <a:latin typeface="Arial Narrow" panose="020B0606020202030204" pitchFamily="34" charset="0"/>
                    <a:cs typeface="Times New Roman" panose="02020603050405020304" pitchFamily="18" charset="0"/>
                  </a:rPr>
                  <a:t>B</a:t>
                </a:r>
                <a:r>
                  <a:rPr lang="en-US" sz="1500" dirty="0">
                    <a:latin typeface="Arial Narrow" panose="020B0606020202030204" pitchFamily="34" charset="0"/>
                    <a:cs typeface="Times New Roman" panose="02020603050405020304" pitchFamily="18" charset="0"/>
                  </a:rPr>
                  <a:t> =</a:t>
                </a:r>
                <a:r>
                  <a:rPr lang="ru-RU" sz="1500" dirty="0">
                    <a:latin typeface="Arial Narrow" panose="020B0606020202030204" pitchFamily="34" charset="0"/>
                    <a:cs typeface="Times New Roman" panose="02020603050405020304" pitchFamily="18" charset="0"/>
                  </a:rPr>
                  <a:t> </a:t>
                </a:r>
                <a:r>
                  <a:rPr lang="en-US" sz="1500" dirty="0">
                    <a:latin typeface="Arial Narrow" panose="020B0606020202030204" pitchFamily="34" charset="0"/>
                    <a:cs typeface="Times New Roman" panose="02020603050405020304" pitchFamily="18" charset="0"/>
                  </a:rPr>
                  <a:t>420–720 MeV</a:t>
                </a:r>
              </a:p>
              <a:p>
                <a:endParaRPr lang="en-US" sz="1500" dirty="0">
                  <a:latin typeface="Arial Narrow" panose="020B0606020202030204" pitchFamily="34" charset="0"/>
                  <a:cs typeface="Times New Roman" panose="02020603050405020304" pitchFamily="18" charset="0"/>
                </a:endParaRPr>
              </a:p>
            </p:txBody>
          </p:sp>
        </mc:Choice>
        <mc:Fallback xmlns="">
          <p:sp>
            <p:nvSpPr>
              <p:cNvPr id="5" name="Прямоугольник 4"/>
              <p:cNvSpPr>
                <a:spLocks noRot="1" noChangeAspect="1" noMove="1" noResize="1" noEditPoints="1" noAdjustHandles="1" noChangeArrowheads="1" noChangeShapeType="1" noTextEdit="1"/>
              </p:cNvSpPr>
              <p:nvPr/>
            </p:nvSpPr>
            <p:spPr>
              <a:xfrm>
                <a:off x="276091" y="836861"/>
                <a:ext cx="5643362" cy="1956882"/>
              </a:xfrm>
              <a:prstGeom prst="rect">
                <a:avLst/>
              </a:prstGeom>
              <a:blipFill>
                <a:blip r:embed="rId3"/>
                <a:stretch>
                  <a:fillRect l="-449" t="-645"/>
                </a:stretch>
              </a:blipFill>
            </p:spPr>
            <p:txBody>
              <a:bodyPr/>
              <a:lstStyle/>
              <a:p>
                <a:r>
                  <a:rPr lang="ru-RU">
                    <a:noFill/>
                  </a:rPr>
                  <a:t> </a:t>
                </a:r>
              </a:p>
            </p:txBody>
          </p:sp>
        </mc:Fallback>
      </mc:AlternateContent>
      <p:sp>
        <p:nvSpPr>
          <p:cNvPr id="22" name="AutoShape 6" descr="Картинки по запросу new ico"/>
          <p:cNvSpPr>
            <a:spLocks noChangeAspect="1" noChangeArrowheads="1"/>
          </p:cNvSpPr>
          <p:nvPr/>
        </p:nvSpPr>
        <p:spPr bwMode="auto">
          <a:xfrm>
            <a:off x="116681" y="748903"/>
            <a:ext cx="228600" cy="2286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ru-RU" sz="1350"/>
          </a:p>
        </p:txBody>
      </p:sp>
      <p:pic>
        <p:nvPicPr>
          <p:cNvPr id="30" name="Рисунок 29"/>
          <p:cNvPicPr>
            <a:picLocks noChangeAspect="1"/>
          </p:cNvPicPr>
          <p:nvPr/>
        </p:nvPicPr>
        <p:blipFill>
          <a:blip r:embed="rId4" cstate="print"/>
          <a:stretch>
            <a:fillRect/>
          </a:stretch>
        </p:blipFill>
        <p:spPr>
          <a:xfrm>
            <a:off x="6105090" y="973361"/>
            <a:ext cx="1506936" cy="2009248"/>
          </a:xfrm>
          <a:prstGeom prst="rect">
            <a:avLst/>
          </a:prstGeom>
        </p:spPr>
      </p:pic>
      <p:pic>
        <p:nvPicPr>
          <p:cNvPr id="27" name="Рисунок 2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755479" y="183126"/>
            <a:ext cx="1223198" cy="824590"/>
          </a:xfrm>
          <a:prstGeom prst="rect">
            <a:avLst/>
          </a:prstGeom>
        </p:spPr>
      </p:pic>
      <p:sp>
        <p:nvSpPr>
          <p:cNvPr id="13" name="TextBox 12"/>
          <p:cNvSpPr txBox="1"/>
          <p:nvPr/>
        </p:nvSpPr>
        <p:spPr>
          <a:xfrm>
            <a:off x="278101" y="2618066"/>
            <a:ext cx="4641858" cy="784830"/>
          </a:xfrm>
          <a:prstGeom prst="rect">
            <a:avLst/>
          </a:prstGeom>
          <a:noFill/>
        </p:spPr>
        <p:txBody>
          <a:bodyPr wrap="square" rtlCol="0">
            <a:spAutoFit/>
          </a:bodyPr>
          <a:lstStyle/>
          <a:p>
            <a:r>
              <a:rPr lang="en-US" sz="1500" b="1" dirty="0">
                <a:solidFill>
                  <a:srgbClr val="C00000"/>
                </a:solidFill>
                <a:latin typeface="Arial Narrow" panose="020B0606020202030204" pitchFamily="34" charset="0"/>
                <a:cs typeface="Times New Roman" panose="02020603050405020304" pitchFamily="18" charset="0"/>
              </a:rPr>
              <a:t>Physics Goals</a:t>
            </a:r>
            <a:endParaRPr lang="en-US" sz="1500" dirty="0">
              <a:latin typeface="Arial Narrow" panose="020B0606020202030204" pitchFamily="34" charset="0"/>
              <a:cs typeface="Times New Roman" panose="02020603050405020304" pitchFamily="18" charset="0"/>
            </a:endParaRPr>
          </a:p>
          <a:p>
            <a:pPr marL="285750" indent="-285750">
              <a:buFont typeface="Wingdings" panose="05000000000000000000" pitchFamily="2" charset="2"/>
              <a:buChar char="§"/>
            </a:pPr>
            <a:r>
              <a:rPr lang="en-US" sz="1500" dirty="0">
                <a:latin typeface="Arial Narrow" panose="020B0606020202030204" pitchFamily="34" charset="0"/>
                <a:cs typeface="Times New Roman" panose="02020603050405020304" pitchFamily="18" charset="0"/>
              </a:rPr>
              <a:t>Search for signatures of phase transition and critical point in nuclear matter</a:t>
            </a:r>
          </a:p>
        </p:txBody>
      </p:sp>
      <p:sp>
        <p:nvSpPr>
          <p:cNvPr id="14" name="Прямоугольник 13"/>
          <p:cNvSpPr/>
          <p:nvPr/>
        </p:nvSpPr>
        <p:spPr>
          <a:xfrm>
            <a:off x="242318" y="5691625"/>
            <a:ext cx="8736359" cy="369332"/>
          </a:xfrm>
          <a:prstGeom prst="rect">
            <a:avLst/>
          </a:prstGeom>
        </p:spPr>
        <p:txBody>
          <a:bodyPr wrap="square">
            <a:spAutoFit/>
          </a:bodyPr>
          <a:lstStyle/>
          <a:p>
            <a:pPr algn="ctr"/>
            <a:r>
              <a:rPr lang="en-US" b="1" dirty="0">
                <a:solidFill>
                  <a:srgbClr val="C00000"/>
                </a:solidFill>
                <a:latin typeface="Arial Narrow" panose="020B0606020202030204" pitchFamily="34" charset="0"/>
                <a:cs typeface="Times New Roman" panose="02020603050405020304" pitchFamily="18" charset="0"/>
              </a:rPr>
              <a:t>Conclusions</a:t>
            </a:r>
          </a:p>
        </p:txBody>
      </p:sp>
      <p:sp>
        <p:nvSpPr>
          <p:cNvPr id="15" name="Прямоугольник 14"/>
          <p:cNvSpPr/>
          <p:nvPr/>
        </p:nvSpPr>
        <p:spPr>
          <a:xfrm>
            <a:off x="259876" y="6033599"/>
            <a:ext cx="8927561" cy="800219"/>
          </a:xfrm>
          <a:prstGeom prst="rect">
            <a:avLst/>
          </a:prstGeom>
        </p:spPr>
        <p:txBody>
          <a:bodyPr wrap="square">
            <a:spAutoFit/>
          </a:bodyPr>
          <a:lstStyle/>
          <a:p>
            <a:pPr marL="214313" indent="-214313">
              <a:buFont typeface="Wingdings" panose="05000000000000000000" pitchFamily="2" charset="2"/>
              <a:buChar char="§"/>
            </a:pPr>
            <a:r>
              <a:rPr lang="en-US" sz="1600" b="1" dirty="0">
                <a:latin typeface="Arial Narrow" panose="020B0606020202030204" pitchFamily="34" charset="0"/>
              </a:rPr>
              <a:t>Participation in STAR experiment in accordance with the Seven-Year Plan for the</a:t>
            </a:r>
            <a:r>
              <a:rPr lang="ru-RU" sz="1600" b="1" dirty="0">
                <a:latin typeface="Arial Narrow" panose="020B0606020202030204" pitchFamily="34" charset="0"/>
              </a:rPr>
              <a:t> </a:t>
            </a:r>
            <a:r>
              <a:rPr lang="en-US" sz="1600" b="1" dirty="0">
                <a:latin typeface="Arial Narrow" panose="020B0606020202030204" pitchFamily="34" charset="0"/>
              </a:rPr>
              <a:t>development of JINR</a:t>
            </a:r>
          </a:p>
          <a:p>
            <a:pPr marL="214313" indent="-214313">
              <a:buFont typeface="Wingdings" panose="05000000000000000000" pitchFamily="2" charset="2"/>
              <a:buChar char="§"/>
            </a:pPr>
            <a:r>
              <a:rPr lang="en-US" sz="1600" b="1" dirty="0">
                <a:latin typeface="Arial Narrow" panose="020B0606020202030204" pitchFamily="34" charset="0"/>
              </a:rPr>
              <a:t>Future participation in the </a:t>
            </a:r>
            <a:r>
              <a:rPr lang="en-US" sz="1600" b="1" dirty="0" err="1">
                <a:latin typeface="Arial Narrow" panose="020B0606020202030204" pitchFamily="34" charset="0"/>
              </a:rPr>
              <a:t>eRHIC</a:t>
            </a:r>
            <a:r>
              <a:rPr lang="en-US" sz="1600" b="1" dirty="0">
                <a:latin typeface="Arial Narrow" panose="020B0606020202030204" pitchFamily="34" charset="0"/>
              </a:rPr>
              <a:t> project at BNL beyond 2023 should be discussed</a:t>
            </a:r>
          </a:p>
          <a:p>
            <a:pPr marL="214313" indent="-214313">
              <a:buFont typeface="Wingdings" panose="05000000000000000000" pitchFamily="2" charset="2"/>
              <a:buChar char="§"/>
            </a:pPr>
            <a:endParaRPr lang="en-US" sz="1400" b="1" dirty="0">
              <a:latin typeface="Arial Narrow" panose="020B0606020202030204" pitchFamily="34" charset="0"/>
            </a:endParaRPr>
          </a:p>
        </p:txBody>
      </p:sp>
      <p:sp>
        <p:nvSpPr>
          <p:cNvPr id="17" name="Прямоугольник 16"/>
          <p:cNvSpPr/>
          <p:nvPr/>
        </p:nvSpPr>
        <p:spPr>
          <a:xfrm>
            <a:off x="276091" y="3421325"/>
            <a:ext cx="4433473" cy="2185214"/>
          </a:xfrm>
          <a:prstGeom prst="rect">
            <a:avLst/>
          </a:prstGeom>
        </p:spPr>
        <p:txBody>
          <a:bodyPr wrap="square">
            <a:spAutoFit/>
          </a:bodyPr>
          <a:lstStyle/>
          <a:p>
            <a:r>
              <a:rPr lang="en-US" sz="1500" b="1" dirty="0">
                <a:solidFill>
                  <a:srgbClr val="C00000"/>
                </a:solidFill>
                <a:latin typeface="Arial Narrow" panose="020B0606020202030204" pitchFamily="34" charset="0"/>
                <a:cs typeface="Times New Roman" panose="02020603050405020304" pitchFamily="18" charset="0"/>
              </a:rPr>
              <a:t>JINR contribution into data taking and data analysis</a:t>
            </a:r>
          </a:p>
          <a:p>
            <a:pPr marL="214313" indent="-214313">
              <a:buFont typeface="Wingdings" panose="05000000000000000000" pitchFamily="2" charset="2"/>
              <a:buChar char="§"/>
            </a:pPr>
            <a:r>
              <a:rPr lang="en-US" sz="1500" dirty="0">
                <a:latin typeface="Arial Narrow" panose="020B0606020202030204" pitchFamily="34" charset="0"/>
              </a:rPr>
              <a:t>Participation in QA shifts in STAR runs for BES-II</a:t>
            </a:r>
          </a:p>
          <a:p>
            <a:pPr marL="214313" indent="-214313">
              <a:buFont typeface="Wingdings" panose="05000000000000000000" pitchFamily="2" charset="2"/>
              <a:buChar char="§"/>
            </a:pPr>
            <a:r>
              <a:rPr lang="en-US" sz="1500" dirty="0">
                <a:latin typeface="Arial Narrow" panose="020B0606020202030204" pitchFamily="34" charset="0"/>
              </a:rPr>
              <a:t>Study of global characteristics of nuclear matter</a:t>
            </a:r>
          </a:p>
          <a:p>
            <a:pPr marL="214313" indent="-214313">
              <a:buFont typeface="Wingdings" panose="05000000000000000000" pitchFamily="2" charset="2"/>
              <a:buChar char="§"/>
            </a:pPr>
            <a:r>
              <a:rPr lang="en-US" sz="1500" dirty="0">
                <a:latin typeface="Arial Narrow" panose="020B0606020202030204" pitchFamily="34" charset="0"/>
              </a:rPr>
              <a:t>Study of global polarization</a:t>
            </a:r>
          </a:p>
          <a:p>
            <a:pPr marL="214313" indent="-214313">
              <a:buFont typeface="Wingdings" panose="05000000000000000000" pitchFamily="2" charset="2"/>
              <a:buChar char="§"/>
            </a:pPr>
            <a:r>
              <a:rPr lang="en-US" sz="1500" dirty="0">
                <a:latin typeface="Arial Narrow" panose="020B0606020202030204" pitchFamily="34" charset="0"/>
              </a:rPr>
              <a:t>Self-similar and fractal properties of nuclear matter</a:t>
            </a:r>
          </a:p>
          <a:p>
            <a:pPr marL="214313" indent="-214313">
              <a:buFont typeface="Wingdings" panose="05000000000000000000" pitchFamily="2" charset="2"/>
              <a:buChar char="§"/>
            </a:pPr>
            <a:r>
              <a:rPr lang="en-US" sz="1500" dirty="0">
                <a:latin typeface="Arial Narrow" panose="020B0606020202030204" pitchFamily="34" charset="0"/>
              </a:rPr>
              <a:t>New methods of PID to study the net baryon fluctuations</a:t>
            </a:r>
          </a:p>
          <a:p>
            <a:pPr marL="214313" indent="-214313">
              <a:buFont typeface="Wingdings" panose="05000000000000000000" pitchFamily="2" charset="2"/>
              <a:buChar char="§"/>
            </a:pPr>
            <a:r>
              <a:rPr lang="en-US" sz="1600" dirty="0">
                <a:latin typeface="Arial Narrow" panose="020B0606020202030204" pitchFamily="34" charset="0"/>
              </a:rPr>
              <a:t>Simulation of global polarization for NICA</a:t>
            </a:r>
            <a:endParaRPr lang="en-US" dirty="0">
              <a:latin typeface="Arial Narrow" panose="020B0606020202030204" pitchFamily="34" charset="0"/>
            </a:endParaRPr>
          </a:p>
          <a:p>
            <a:pPr marL="214313" indent="-214313">
              <a:buFont typeface="Wingdings" panose="05000000000000000000" pitchFamily="2" charset="2"/>
              <a:buChar char="§"/>
            </a:pPr>
            <a:r>
              <a:rPr lang="en-US" sz="1500" dirty="0">
                <a:latin typeface="Arial Narrow" panose="020B0606020202030204" pitchFamily="34" charset="0"/>
              </a:rPr>
              <a:t>7</a:t>
            </a:r>
            <a:r>
              <a:rPr lang="ru-RU" sz="1500" dirty="0">
                <a:latin typeface="Arial Narrow" panose="020B0606020202030204" pitchFamily="34" charset="0"/>
              </a:rPr>
              <a:t> </a:t>
            </a:r>
            <a:r>
              <a:rPr lang="en-US" sz="1500" dirty="0">
                <a:latin typeface="Arial Narrow" panose="020B0606020202030204" pitchFamily="34" charset="0"/>
              </a:rPr>
              <a:t>student diploma (MSU, </a:t>
            </a:r>
            <a:r>
              <a:rPr lang="en-US" sz="1500" dirty="0" err="1">
                <a:latin typeface="Arial Narrow" panose="020B0606020202030204" pitchFamily="34" charset="0"/>
              </a:rPr>
              <a:t>MEPhI</a:t>
            </a:r>
            <a:r>
              <a:rPr lang="en-US" sz="1500" dirty="0">
                <a:latin typeface="Arial Narrow" panose="020B0606020202030204" pitchFamily="34" charset="0"/>
              </a:rPr>
              <a:t>, </a:t>
            </a:r>
            <a:r>
              <a:rPr lang="en-US" sz="1500" dirty="0" err="1">
                <a:latin typeface="Arial Narrow" panose="020B0606020202030204" pitchFamily="34" charset="0"/>
              </a:rPr>
              <a:t>Dubna</a:t>
            </a:r>
            <a:r>
              <a:rPr lang="en-US" sz="1500" dirty="0">
                <a:latin typeface="Arial Narrow" panose="020B0606020202030204" pitchFamily="34" charset="0"/>
              </a:rPr>
              <a:t> University, Kazakhstan): bachelor and master theses</a:t>
            </a:r>
            <a:endParaRPr lang="ru-RU" sz="1500" dirty="0">
              <a:latin typeface="Arial Narrow" panose="020B0606020202030204" pitchFamily="34" charset="0"/>
            </a:endParaRPr>
          </a:p>
        </p:txBody>
      </p:sp>
      <p:sp>
        <p:nvSpPr>
          <p:cNvPr id="18" name="Прямоугольник 17"/>
          <p:cNvSpPr/>
          <p:nvPr/>
        </p:nvSpPr>
        <p:spPr>
          <a:xfrm>
            <a:off x="4166291" y="3421325"/>
            <a:ext cx="2858643" cy="553998"/>
          </a:xfrm>
          <a:prstGeom prst="rect">
            <a:avLst/>
          </a:prstGeom>
        </p:spPr>
        <p:txBody>
          <a:bodyPr wrap="square">
            <a:spAutoFit/>
          </a:bodyPr>
          <a:lstStyle/>
          <a:p>
            <a:pPr algn="ctr"/>
            <a:r>
              <a:rPr lang="en-US" sz="1500" b="1" dirty="0">
                <a:solidFill>
                  <a:srgbClr val="C00000"/>
                </a:solidFill>
                <a:latin typeface="Arial Narrow" panose="020B0606020202030204" pitchFamily="34" charset="0"/>
                <a:cs typeface="Times New Roman" panose="02020603050405020304" pitchFamily="18" charset="0"/>
              </a:rPr>
              <a:t>Event Plane Detector</a:t>
            </a:r>
          </a:p>
          <a:p>
            <a:pPr algn="ctr"/>
            <a:r>
              <a:rPr lang="en-US" sz="1500" b="1" i="1" dirty="0">
                <a:latin typeface="Arial Narrow" panose="020B0606020202030204" pitchFamily="34" charset="0"/>
                <a:cs typeface="Times New Roman" panose="02020603050405020304" pitchFamily="18" charset="0"/>
              </a:rPr>
              <a:t>Assembling and testing</a:t>
            </a:r>
          </a:p>
        </p:txBody>
      </p:sp>
      <p:pic>
        <p:nvPicPr>
          <p:cNvPr id="19" name="Picture 2"/>
          <p:cNvPicPr>
            <a:picLocks noChangeAspect="1" noChangeArrowheads="1"/>
          </p:cNvPicPr>
          <p:nvPr/>
        </p:nvPicPr>
        <p:blipFill>
          <a:blip r:embed="rId6" cstate="print"/>
          <a:srcRect/>
          <a:stretch>
            <a:fillRect/>
          </a:stretch>
        </p:blipFill>
        <p:spPr bwMode="auto">
          <a:xfrm>
            <a:off x="4689944" y="3991885"/>
            <a:ext cx="1856771" cy="1305498"/>
          </a:xfrm>
          <a:prstGeom prst="rect">
            <a:avLst/>
          </a:prstGeom>
          <a:noFill/>
          <a:ln w="9525">
            <a:noFill/>
            <a:miter lim="800000"/>
            <a:headEnd/>
            <a:tailEnd/>
          </a:ln>
        </p:spPr>
      </p:pic>
      <p:pic>
        <p:nvPicPr>
          <p:cNvPr id="20" name="Picture 4" descr="C:\Users\131217~1\AppData\Local\Temp\SNAGHTML2da10aa.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054449" y="4805461"/>
            <a:ext cx="732459" cy="743670"/>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C:\Users\131217~1\AppData\Local\Temp\SNAGHTML2d07531.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884896" y="3991885"/>
            <a:ext cx="2063698" cy="1321597"/>
          </a:xfrm>
          <a:prstGeom prst="rect">
            <a:avLst/>
          </a:prstGeom>
          <a:noFill/>
          <a:extLst>
            <a:ext uri="{909E8E84-426E-40DD-AFC4-6F175D3DCCD1}">
              <a14:hiddenFill xmlns:a14="http://schemas.microsoft.com/office/drawing/2010/main">
                <a:solidFill>
                  <a:srgbClr val="FFFFFF"/>
                </a:solidFill>
              </a14:hiddenFill>
            </a:ext>
          </a:extLst>
        </p:spPr>
      </p:pic>
      <p:sp>
        <p:nvSpPr>
          <p:cNvPr id="23" name="Прямоугольник 22"/>
          <p:cNvSpPr/>
          <p:nvPr/>
        </p:nvSpPr>
        <p:spPr>
          <a:xfrm>
            <a:off x="6438084" y="3421325"/>
            <a:ext cx="2908664" cy="553998"/>
          </a:xfrm>
          <a:prstGeom prst="rect">
            <a:avLst/>
          </a:prstGeom>
        </p:spPr>
        <p:txBody>
          <a:bodyPr wrap="square">
            <a:spAutoFit/>
          </a:bodyPr>
          <a:lstStyle/>
          <a:p>
            <a:pPr algn="ctr"/>
            <a:r>
              <a:rPr lang="en-US" sz="1500" b="1" dirty="0">
                <a:solidFill>
                  <a:srgbClr val="C00000"/>
                </a:solidFill>
                <a:latin typeface="Arial Narrow" panose="020B0606020202030204" pitchFamily="34" charset="0"/>
                <a:cs typeface="Times New Roman" panose="02020603050405020304" pitchFamily="18" charset="0"/>
              </a:rPr>
              <a:t>JINR GRID Computing</a:t>
            </a:r>
          </a:p>
          <a:p>
            <a:pPr algn="ctr"/>
            <a:r>
              <a:rPr lang="en-US" sz="1500" b="1" i="1" dirty="0">
                <a:latin typeface="Arial Narrow" panose="020B0606020202030204" pitchFamily="34" charset="0"/>
                <a:cs typeface="Times New Roman" panose="02020603050405020304" pitchFamily="18" charset="0"/>
              </a:rPr>
              <a:t>Data processing in </a:t>
            </a:r>
            <a:r>
              <a:rPr lang="en-US" sz="1500" b="1" i="1" dirty="0" err="1">
                <a:latin typeface="Arial Narrow" panose="020B0606020202030204" pitchFamily="34" charset="0"/>
                <a:cs typeface="Times New Roman" panose="02020603050405020304" pitchFamily="18" charset="0"/>
              </a:rPr>
              <a:t>Dubna</a:t>
            </a:r>
            <a:endParaRPr lang="en-US" sz="1500" b="1" i="1" dirty="0">
              <a:latin typeface="Arial Narrow" panose="020B0606020202030204" pitchFamily="34" charset="0"/>
              <a:cs typeface="Times New Roman" panose="02020603050405020304" pitchFamily="18" charset="0"/>
            </a:endParaRPr>
          </a:p>
        </p:txBody>
      </p:sp>
    </p:spTree>
    <p:extLst>
      <p:ext uri="{BB962C8B-B14F-4D97-AF65-F5344CB8AC3E}">
        <p14:creationId xmlns:p14="http://schemas.microsoft.com/office/powerpoint/2010/main" val="222540818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name="Slide56">
    <p:spTree>
      <p:nvGrpSpPr>
        <p:cNvPr id="1" name=""/>
        <p:cNvGrpSpPr/>
        <p:nvPr/>
      </p:nvGrpSpPr>
      <p:grpSpPr>
        <a:xfrm>
          <a:off x="0" y="0"/>
          <a:ext cx="0" cy="0"/>
          <a:chOff x="0" y="0"/>
          <a:chExt cx="0" cy="0"/>
        </a:xfrm>
      </p:grpSpPr>
      <p:pic>
        <p:nvPicPr>
          <p:cNvPr id="379906" name="Рисунок 4" descr="https://ep-news.web.cern.ch/sites/ep-news.web.cern.ch/files/NA61-results_1.JPG">
            <a:hlinkClick r:id="rId3"/>
            <a:extLst>
              <a:ext uri="{FF2B5EF4-FFF2-40B4-BE49-F238E27FC236}">
                <a16:creationId xmlns:a16="http://schemas.microsoft.com/office/drawing/2014/main" id="{C399597D-95E0-FB46-A188-FED5A5A9F1C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116013" y="611188"/>
            <a:ext cx="7416800" cy="296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907" name="Rectangle 2">
            <a:extLst>
              <a:ext uri="{FF2B5EF4-FFF2-40B4-BE49-F238E27FC236}">
                <a16:creationId xmlns:a16="http://schemas.microsoft.com/office/drawing/2014/main" id="{A2CEC9FC-8C7E-0445-A6F4-F732FD957499}"/>
              </a:ext>
            </a:extLst>
          </p:cNvPr>
          <p:cNvSpPr>
            <a:spLocks noChangeArrowheads="1"/>
          </p:cNvSpPr>
          <p:nvPr/>
        </p:nvSpPr>
        <p:spPr bwMode="auto">
          <a:xfrm>
            <a:off x="179388" y="3375025"/>
            <a:ext cx="87852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2" tIns="45701" rIns="91412" bIns="45701" anchor="ctr">
            <a:spAutoFit/>
          </a:bodyPr>
          <a:lstStyle>
            <a:lvl1pPr defTabSz="912813">
              <a:defRPr>
                <a:solidFill>
                  <a:schemeClr val="tx1"/>
                </a:solidFill>
                <a:latin typeface="Calibri" panose="020F0502020204030204" pitchFamily="34" charset="0"/>
              </a:defRPr>
            </a:lvl1pPr>
            <a:lvl2pPr marL="742950" indent="-285750" defTabSz="912813">
              <a:defRPr>
                <a:solidFill>
                  <a:schemeClr val="tx1"/>
                </a:solidFill>
                <a:latin typeface="Calibri" panose="020F0502020204030204" pitchFamily="34" charset="0"/>
              </a:defRPr>
            </a:lvl2pPr>
            <a:lvl3pPr marL="1143000" indent="-228600" defTabSz="912813">
              <a:defRPr>
                <a:solidFill>
                  <a:schemeClr val="tx1"/>
                </a:solidFill>
                <a:latin typeface="Calibri" panose="020F0502020204030204" pitchFamily="34" charset="0"/>
              </a:defRPr>
            </a:lvl3pPr>
            <a:lvl4pPr marL="1600200" indent="-228600" defTabSz="912813">
              <a:defRPr>
                <a:solidFill>
                  <a:schemeClr val="tx1"/>
                </a:solidFill>
                <a:latin typeface="Calibri" panose="020F0502020204030204" pitchFamily="34" charset="0"/>
              </a:defRPr>
            </a:lvl4pPr>
            <a:lvl5pPr marL="2057400" indent="-228600" defTabSz="912813">
              <a:defRPr>
                <a:solidFill>
                  <a:schemeClr val="tx1"/>
                </a:solidFill>
                <a:latin typeface="Calibri" panose="020F0502020204030204" pitchFamily="34" charset="0"/>
              </a:defRPr>
            </a:lvl5pPr>
            <a:lvl6pPr marL="2514600" indent="-228600" defTabSz="912813" fontAlgn="base">
              <a:spcBef>
                <a:spcPct val="0"/>
              </a:spcBef>
              <a:spcAft>
                <a:spcPct val="0"/>
              </a:spcAft>
              <a:defRPr>
                <a:solidFill>
                  <a:schemeClr val="tx1"/>
                </a:solidFill>
                <a:latin typeface="Calibri" panose="020F0502020204030204" pitchFamily="34" charset="0"/>
              </a:defRPr>
            </a:lvl6pPr>
            <a:lvl7pPr marL="2971800" indent="-228600" defTabSz="912813" fontAlgn="base">
              <a:spcBef>
                <a:spcPct val="0"/>
              </a:spcBef>
              <a:spcAft>
                <a:spcPct val="0"/>
              </a:spcAft>
              <a:defRPr>
                <a:solidFill>
                  <a:schemeClr val="tx1"/>
                </a:solidFill>
                <a:latin typeface="Calibri" panose="020F0502020204030204" pitchFamily="34" charset="0"/>
              </a:defRPr>
            </a:lvl7pPr>
            <a:lvl8pPr marL="3429000" indent="-228600" defTabSz="912813" fontAlgn="base">
              <a:spcBef>
                <a:spcPct val="0"/>
              </a:spcBef>
              <a:spcAft>
                <a:spcPct val="0"/>
              </a:spcAft>
              <a:defRPr>
                <a:solidFill>
                  <a:schemeClr val="tx1"/>
                </a:solidFill>
                <a:latin typeface="Calibri" panose="020F0502020204030204" pitchFamily="34" charset="0"/>
              </a:defRPr>
            </a:lvl8pPr>
            <a:lvl9pPr marL="3886200" indent="-228600" defTabSz="912813" fontAlgn="base">
              <a:spcBef>
                <a:spcPct val="0"/>
              </a:spcBef>
              <a:spcAft>
                <a:spcPct val="0"/>
              </a:spcAft>
              <a:defRPr>
                <a:solidFill>
                  <a:schemeClr val="tx1"/>
                </a:solidFill>
                <a:latin typeface="Calibri" panose="020F0502020204030204" pitchFamily="34" charset="0"/>
              </a:defRPr>
            </a:lvl9pPr>
          </a:lstStyle>
          <a:p>
            <a:pPr algn="just" eaLnBrk="1" hangingPunct="1"/>
            <a:r>
              <a:rPr lang="en-US" altLang="ru-RU" sz="1400" b="1">
                <a:solidFill>
                  <a:srgbClr val="000000"/>
                </a:solidFill>
                <a:latin typeface="Comic Sans MS" panose="030F0902030302020204" pitchFamily="66" charset="0"/>
                <a:ea typeface="Times New Roman" panose="02020603050405020304" pitchFamily="18" charset="0"/>
                <a:cs typeface="Arial" panose="020B0604020202020204" pitchFamily="34" charset="0"/>
              </a:rPr>
              <a:t>K</a:t>
            </a:r>
            <a:r>
              <a:rPr lang="en-US" altLang="ru-RU" sz="1400" b="1" baseline="30000">
                <a:solidFill>
                  <a:srgbClr val="000000"/>
                </a:solidFill>
                <a:latin typeface="Comic Sans MS" panose="030F0902030302020204" pitchFamily="66" charset="0"/>
                <a:ea typeface="Times New Roman" panose="02020603050405020304" pitchFamily="18" charset="0"/>
                <a:cs typeface="Arial" panose="020B0604020202020204" pitchFamily="34" charset="0"/>
              </a:rPr>
              <a:t>+</a:t>
            </a:r>
            <a:r>
              <a:rPr lang="en-US" altLang="ru-RU" sz="1400" b="1">
                <a:solidFill>
                  <a:srgbClr val="000000"/>
                </a:solidFill>
                <a:latin typeface="Comic Sans MS" panose="030F0902030302020204" pitchFamily="66" charset="0"/>
                <a:ea typeface="Times New Roman" panose="02020603050405020304" pitchFamily="18" charset="0"/>
                <a:cs typeface="Arial" panose="020B0604020202020204" pitchFamily="34" charset="0"/>
              </a:rPr>
              <a:t>/</a:t>
            </a:r>
            <a:r>
              <a:rPr lang="ru-RU" altLang="ru-RU" sz="1400" b="1">
                <a:solidFill>
                  <a:srgbClr val="000000"/>
                </a:solidFill>
                <a:latin typeface="Comic Sans MS" panose="030F0902030302020204" pitchFamily="66" charset="0"/>
                <a:ea typeface="Times New Roman" panose="02020603050405020304" pitchFamily="18" charset="0"/>
                <a:cs typeface="Arial" panose="020B0604020202020204" pitchFamily="34" charset="0"/>
              </a:rPr>
              <a:t>π</a:t>
            </a:r>
            <a:r>
              <a:rPr lang="en-US" altLang="ru-RU" sz="1400" b="1" baseline="30000">
                <a:solidFill>
                  <a:srgbClr val="000000"/>
                </a:solidFill>
                <a:latin typeface="Comic Sans MS" panose="030F0902030302020204" pitchFamily="66" charset="0"/>
                <a:ea typeface="Times New Roman" panose="02020603050405020304" pitchFamily="18" charset="0"/>
                <a:cs typeface="Arial" panose="020B0604020202020204" pitchFamily="34" charset="0"/>
              </a:rPr>
              <a:t>+</a:t>
            </a:r>
            <a:r>
              <a:rPr lang="en-US" altLang="ru-RU" sz="1400" b="1">
                <a:solidFill>
                  <a:srgbClr val="000000"/>
                </a:solidFill>
                <a:latin typeface="Comic Sans MS" panose="030F0902030302020204" pitchFamily="66" charset="0"/>
                <a:ea typeface="Times New Roman" panose="02020603050405020304" pitchFamily="18" charset="0"/>
                <a:cs typeface="Arial" panose="020B0604020202020204" pitchFamily="34" charset="0"/>
              </a:rPr>
              <a:t> ratios at mid-rapidity (left) and in whole phase space "4</a:t>
            </a:r>
            <a:r>
              <a:rPr lang="ru-RU" altLang="ru-RU" sz="1400" b="1">
                <a:solidFill>
                  <a:srgbClr val="000000"/>
                </a:solidFill>
                <a:latin typeface="Comic Sans MS" panose="030F0902030302020204" pitchFamily="66" charset="0"/>
                <a:ea typeface="Times New Roman" panose="02020603050405020304" pitchFamily="18" charset="0"/>
                <a:cs typeface="Arial" panose="020B0604020202020204" pitchFamily="34" charset="0"/>
              </a:rPr>
              <a:t>π</a:t>
            </a:r>
            <a:r>
              <a:rPr lang="en-US" altLang="ru-RU" sz="1400" b="1">
                <a:solidFill>
                  <a:srgbClr val="000000"/>
                </a:solidFill>
                <a:latin typeface="Comic Sans MS" panose="030F0902030302020204" pitchFamily="66" charset="0"/>
                <a:ea typeface="Times New Roman" panose="02020603050405020304" pitchFamily="18" charset="0"/>
                <a:cs typeface="Arial" panose="020B0604020202020204" pitchFamily="34" charset="0"/>
              </a:rPr>
              <a:t>" (right) vs collision energy √s</a:t>
            </a:r>
            <a:r>
              <a:rPr lang="en-US" altLang="ru-RU" sz="1400" b="1" baseline="-25000">
                <a:solidFill>
                  <a:srgbClr val="000000"/>
                </a:solidFill>
                <a:latin typeface="Comic Sans MS" panose="030F0902030302020204" pitchFamily="66" charset="0"/>
                <a:ea typeface="Times New Roman" panose="02020603050405020304" pitchFamily="18" charset="0"/>
                <a:cs typeface="Arial" panose="020B0604020202020204" pitchFamily="34" charset="0"/>
              </a:rPr>
              <a:t>NN</a:t>
            </a:r>
            <a:r>
              <a:rPr lang="en-US" altLang="ru-RU" sz="1400" b="1">
                <a:solidFill>
                  <a:srgbClr val="000000"/>
                </a:solidFill>
                <a:latin typeface="Comic Sans MS" panose="030F0902030302020204" pitchFamily="66" charset="0"/>
                <a:ea typeface="Times New Roman" panose="02020603050405020304" pitchFamily="18" charset="0"/>
                <a:cs typeface="Arial" panose="020B0604020202020204" pitchFamily="34" charset="0"/>
              </a:rPr>
              <a:t>. A pronounced differences between data on p+p (blue) and Pb+Pb (red) may indicate the onset of deconfinement, while the increase of this ratio with increasing system size, demonstrated by new Be+Be (green) and Ar+Sc (orange) data, may point to the onset of fireball. </a:t>
            </a:r>
          </a:p>
        </p:txBody>
      </p:sp>
      <p:pic>
        <p:nvPicPr>
          <p:cNvPr id="379908" name="Рисунок 9" descr="https://ep-news.web.cern.ch/sites/ep-news.web.cern.ch/files/NA61-results_3.JPG">
            <a:extLst>
              <a:ext uri="{FF2B5EF4-FFF2-40B4-BE49-F238E27FC236}">
                <a16:creationId xmlns:a16="http://schemas.microsoft.com/office/drawing/2014/main" id="{36B42FDA-C080-074F-B9FE-A047E73518C7}"/>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55650" y="4367213"/>
            <a:ext cx="3600450" cy="237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909" name="Rectangle 4">
            <a:extLst>
              <a:ext uri="{FF2B5EF4-FFF2-40B4-BE49-F238E27FC236}">
                <a16:creationId xmlns:a16="http://schemas.microsoft.com/office/drawing/2014/main" id="{EFEB769D-3024-2C41-8A6D-44F20D09724C}"/>
              </a:ext>
            </a:extLst>
          </p:cNvPr>
          <p:cNvSpPr>
            <a:spLocks noChangeArrowheads="1"/>
          </p:cNvSpPr>
          <p:nvPr/>
        </p:nvSpPr>
        <p:spPr bwMode="auto">
          <a:xfrm>
            <a:off x="4643438" y="4814888"/>
            <a:ext cx="3889375" cy="138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2" tIns="45701" rIns="91412" bIns="45701" anchor="ctr">
            <a:spAutoFit/>
          </a:bodyPr>
          <a:lstStyle>
            <a:lvl1pPr defTabSz="912813">
              <a:defRPr>
                <a:solidFill>
                  <a:schemeClr val="tx1"/>
                </a:solidFill>
                <a:latin typeface="Calibri" panose="020F0502020204030204" pitchFamily="34" charset="0"/>
              </a:defRPr>
            </a:lvl1pPr>
            <a:lvl2pPr marL="742950" indent="-285750" defTabSz="912813">
              <a:defRPr>
                <a:solidFill>
                  <a:schemeClr val="tx1"/>
                </a:solidFill>
                <a:latin typeface="Calibri" panose="020F0502020204030204" pitchFamily="34" charset="0"/>
              </a:defRPr>
            </a:lvl2pPr>
            <a:lvl3pPr marL="1143000" indent="-228600" defTabSz="912813">
              <a:defRPr>
                <a:solidFill>
                  <a:schemeClr val="tx1"/>
                </a:solidFill>
                <a:latin typeface="Calibri" panose="020F0502020204030204" pitchFamily="34" charset="0"/>
              </a:defRPr>
            </a:lvl3pPr>
            <a:lvl4pPr marL="1600200" indent="-228600" defTabSz="912813">
              <a:defRPr>
                <a:solidFill>
                  <a:schemeClr val="tx1"/>
                </a:solidFill>
                <a:latin typeface="Calibri" panose="020F0502020204030204" pitchFamily="34" charset="0"/>
              </a:defRPr>
            </a:lvl4pPr>
            <a:lvl5pPr marL="2057400" indent="-228600" defTabSz="912813">
              <a:defRPr>
                <a:solidFill>
                  <a:schemeClr val="tx1"/>
                </a:solidFill>
                <a:latin typeface="Calibri" panose="020F0502020204030204" pitchFamily="34" charset="0"/>
              </a:defRPr>
            </a:lvl5pPr>
            <a:lvl6pPr marL="2514600" indent="-228600" defTabSz="912813" fontAlgn="base">
              <a:spcBef>
                <a:spcPct val="0"/>
              </a:spcBef>
              <a:spcAft>
                <a:spcPct val="0"/>
              </a:spcAft>
              <a:defRPr>
                <a:solidFill>
                  <a:schemeClr val="tx1"/>
                </a:solidFill>
                <a:latin typeface="Calibri" panose="020F0502020204030204" pitchFamily="34" charset="0"/>
              </a:defRPr>
            </a:lvl6pPr>
            <a:lvl7pPr marL="2971800" indent="-228600" defTabSz="912813" fontAlgn="base">
              <a:spcBef>
                <a:spcPct val="0"/>
              </a:spcBef>
              <a:spcAft>
                <a:spcPct val="0"/>
              </a:spcAft>
              <a:defRPr>
                <a:solidFill>
                  <a:schemeClr val="tx1"/>
                </a:solidFill>
                <a:latin typeface="Calibri" panose="020F0502020204030204" pitchFamily="34" charset="0"/>
              </a:defRPr>
            </a:lvl7pPr>
            <a:lvl8pPr marL="3429000" indent="-228600" defTabSz="912813" fontAlgn="base">
              <a:spcBef>
                <a:spcPct val="0"/>
              </a:spcBef>
              <a:spcAft>
                <a:spcPct val="0"/>
              </a:spcAft>
              <a:defRPr>
                <a:solidFill>
                  <a:schemeClr val="tx1"/>
                </a:solidFill>
                <a:latin typeface="Calibri" panose="020F0502020204030204" pitchFamily="34" charset="0"/>
              </a:defRPr>
            </a:lvl8pPr>
            <a:lvl9pPr marL="3886200" indent="-228600" defTabSz="912813" fontAlgn="base">
              <a:spcBef>
                <a:spcPct val="0"/>
              </a:spcBef>
              <a:spcAft>
                <a:spcPct val="0"/>
              </a:spcAft>
              <a:defRPr>
                <a:solidFill>
                  <a:schemeClr val="tx1"/>
                </a:solidFill>
                <a:latin typeface="Calibri" panose="020F0502020204030204" pitchFamily="34" charset="0"/>
              </a:defRPr>
            </a:lvl9pPr>
          </a:lstStyle>
          <a:p>
            <a:pPr algn="just" eaLnBrk="1" hangingPunct="1"/>
            <a:r>
              <a:rPr lang="en-US" altLang="ru-RU" sz="1400" b="1">
                <a:solidFill>
                  <a:srgbClr val="000000"/>
                </a:solidFill>
                <a:latin typeface="Comic Sans MS" panose="030F0902030302020204" pitchFamily="66" charset="0"/>
                <a:ea typeface="Times New Roman" panose="02020603050405020304" pitchFamily="18" charset="0"/>
                <a:cs typeface="Arial" panose="020B0604020202020204" pitchFamily="34" charset="0"/>
              </a:rPr>
              <a:t>The diagram shows four hypothetical  domains that can be assigned to collisions in the SPS energy range: the onset of deconfinement with increasing energy and the onset of a fireball with increasing system size. </a:t>
            </a:r>
            <a:endParaRPr lang="en-US" altLang="ru-RU" sz="1400">
              <a:solidFill>
                <a:srgbClr val="000000"/>
              </a:solidFill>
              <a:latin typeface="Comic Sans MS" panose="030F0902030302020204" pitchFamily="66" charset="0"/>
              <a:ea typeface="Times New Roman" panose="02020603050405020304" pitchFamily="18" charset="0"/>
              <a:cs typeface="Arial" panose="020B0604020202020204" pitchFamily="34" charset="0"/>
            </a:endParaRPr>
          </a:p>
        </p:txBody>
      </p:sp>
      <p:sp>
        <p:nvSpPr>
          <p:cNvPr id="379910" name="Прямоугольник 7">
            <a:extLst>
              <a:ext uri="{FF2B5EF4-FFF2-40B4-BE49-F238E27FC236}">
                <a16:creationId xmlns:a16="http://schemas.microsoft.com/office/drawing/2014/main" id="{BBFC3F8B-D951-354E-851E-4FDACF9A86FE}"/>
              </a:ext>
            </a:extLst>
          </p:cNvPr>
          <p:cNvSpPr>
            <a:spLocks noChangeArrowheads="1"/>
          </p:cNvSpPr>
          <p:nvPr/>
        </p:nvSpPr>
        <p:spPr bwMode="auto">
          <a:xfrm>
            <a:off x="34925" y="119063"/>
            <a:ext cx="10080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nchorCtr="1">
            <a:spAutoFit/>
          </a:bodyP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algn="ctr" eaLnBrk="1">
              <a:lnSpc>
                <a:spcPct val="93000"/>
              </a:lnSpc>
            </a:pPr>
            <a:r>
              <a:rPr lang="en-US" altLang="ru-RU" sz="2000" b="1">
                <a:solidFill>
                  <a:srgbClr val="000000"/>
                </a:solidFill>
                <a:latin typeface="Comic Sans MS" panose="030F0902030302020204" pitchFamily="66" charset="0"/>
                <a:ea typeface="Times New Roman" panose="02020603050405020304" pitchFamily="18" charset="0"/>
                <a:cs typeface="Arial" panose="020B0604020202020204" pitchFamily="34" charset="0"/>
              </a:rPr>
              <a:t>NA61/</a:t>
            </a:r>
            <a:endParaRPr lang="ru-RU" altLang="ru-RU" sz="2000" b="1">
              <a:solidFill>
                <a:srgbClr val="FFFFFF"/>
              </a:solidFill>
              <a:latin typeface="Comic Sans MS" panose="030F0902030302020204" pitchFamily="66" charset="0"/>
              <a:ea typeface="Times New Roman" panose="02020603050405020304" pitchFamily="18" charset="0"/>
              <a:cs typeface="Arial" panose="020B0604020202020204" pitchFamily="34" charset="0"/>
            </a:endParaRPr>
          </a:p>
        </p:txBody>
      </p:sp>
      <p:sp>
        <p:nvSpPr>
          <p:cNvPr id="379911" name="Text Box 5">
            <a:extLst>
              <a:ext uri="{FF2B5EF4-FFF2-40B4-BE49-F238E27FC236}">
                <a16:creationId xmlns:a16="http://schemas.microsoft.com/office/drawing/2014/main" id="{79E9FFE2-31B0-D640-81FD-8828150A4FD0}"/>
              </a:ext>
            </a:extLst>
          </p:cNvPr>
          <p:cNvSpPr txBox="1">
            <a:spLocks noChangeArrowheads="1"/>
          </p:cNvSpPr>
          <p:nvPr/>
        </p:nvSpPr>
        <p:spPr bwMode="auto">
          <a:xfrm>
            <a:off x="1455738" y="-315913"/>
            <a:ext cx="7077075" cy="1146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lstStyle>
            <a:lvl1pPr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1pPr>
            <a:lvl2pPr marL="742950" indent="-28575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2pPr>
            <a:lvl3pPr marL="11430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3pPr>
            <a:lvl4pPr marL="16002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4pPr>
            <a:lvl5pPr marL="2057400" indent="-228600" defTabSz="449263">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46088" algn="l"/>
                <a:tab pos="895350" algn="l"/>
                <a:tab pos="1344613" algn="l"/>
                <a:tab pos="1793875" algn="l"/>
                <a:tab pos="2243138" algn="l"/>
                <a:tab pos="2692400" algn="l"/>
                <a:tab pos="3143250" algn="l"/>
                <a:tab pos="3592513" algn="l"/>
                <a:tab pos="4041775" algn="l"/>
                <a:tab pos="4491038" algn="l"/>
                <a:tab pos="4940300" algn="l"/>
                <a:tab pos="5389563" algn="l"/>
                <a:tab pos="5838825" algn="l"/>
                <a:tab pos="6288088" algn="l"/>
                <a:tab pos="6737350" algn="l"/>
                <a:tab pos="7186613" algn="l"/>
                <a:tab pos="7634288" algn="l"/>
                <a:tab pos="8083550" algn="l"/>
                <a:tab pos="8532813" algn="l"/>
                <a:tab pos="8982075" algn="l"/>
              </a:tabLst>
              <a:defRPr>
                <a:solidFill>
                  <a:schemeClr val="tx1"/>
                </a:solidFill>
                <a:latin typeface="Calibri" panose="020F0502020204030204" pitchFamily="34" charset="0"/>
              </a:defRPr>
            </a:lvl9pPr>
          </a:lstStyle>
          <a:p>
            <a:pPr algn="ctr" eaLnBrk="1" hangingPunct="1"/>
            <a:r>
              <a:rPr lang="en-US" altLang="ru-RU" sz="2400" b="1">
                <a:solidFill>
                  <a:srgbClr val="0070C0"/>
                </a:solidFill>
                <a:latin typeface="Arial" panose="020B0604020202020204" pitchFamily="34" charset="0"/>
                <a:ea typeface="Microsoft YaHei" panose="020B0503020204020204" pitchFamily="34" charset="-122"/>
                <a:cs typeface="Lucida Sans Unicode" panose="020B0602030504020204" pitchFamily="34" charset="0"/>
              </a:rPr>
              <a:t>System size dependence: onset of fireball</a:t>
            </a:r>
          </a:p>
        </p:txBody>
      </p:sp>
      <p:pic>
        <p:nvPicPr>
          <p:cNvPr id="379912" name="Picture 6">
            <a:extLst>
              <a:ext uri="{FF2B5EF4-FFF2-40B4-BE49-F238E27FC236}">
                <a16:creationId xmlns:a16="http://schemas.microsoft.com/office/drawing/2014/main" id="{5B31AC3B-9794-D544-9F68-E1DE763BF8B9}"/>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1438" y="465138"/>
            <a:ext cx="971550"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8.xml><?xml version="1.0" encoding="utf-8"?>
<p:sld xmlns:a="http://schemas.openxmlformats.org/drawingml/2006/main" xmlns:r="http://schemas.openxmlformats.org/officeDocument/2006/relationships" xmlns:p="http://schemas.openxmlformats.org/presentationml/2006/main">
  <p:cSld name="Slide57">
    <p:spTree>
      <p:nvGrpSpPr>
        <p:cNvPr id="1" name=""/>
        <p:cNvGrpSpPr/>
        <p:nvPr/>
      </p:nvGrpSpPr>
      <p:grpSpPr>
        <a:xfrm>
          <a:off x="0" y="0"/>
          <a:ext cx="0" cy="0"/>
          <a:chOff x="0" y="0"/>
          <a:chExt cx="0" cy="0"/>
        </a:xfrm>
      </p:grpSpPr>
      <p:sp>
        <p:nvSpPr>
          <p:cNvPr id="381954" name="Rectangle 1">
            <a:extLst>
              <a:ext uri="{FF2B5EF4-FFF2-40B4-BE49-F238E27FC236}">
                <a16:creationId xmlns:a16="http://schemas.microsoft.com/office/drawing/2014/main" id="{38E87DD9-4F13-5A4D-9422-D5C109D8A647}"/>
              </a:ext>
            </a:extLst>
          </p:cNvPr>
          <p:cNvSpPr txBox="1">
            <a:spLocks noGrp="1"/>
          </p:cNvSpPr>
          <p:nvPr>
            <p:ph type="title"/>
          </p:nvPr>
        </p:nvSpPr>
        <p:spPr>
          <a:xfrm>
            <a:off x="1187450" y="12700"/>
            <a:ext cx="7065963" cy="639763"/>
          </a:xfrm>
        </p:spPr>
        <p:txBody>
          <a:bodyPr tIns="35597"/>
          <a:lstStyle/>
          <a:p>
            <a:pPr eaLnBrk="1">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pPr>
            <a:r>
              <a:rPr altLang="ru-RU" sz="1800" b="1">
                <a:solidFill>
                  <a:srgbClr val="009933"/>
                </a:solidFill>
                <a:latin typeface="Times New Roman" panose="02020603050405020304" pitchFamily="18" charset="0"/>
                <a:ea typeface="Microsoft YaHei" panose="020B0503020204020204" pitchFamily="34" charset="-122"/>
              </a:rPr>
              <a:t>Femtoscopy: K</a:t>
            </a:r>
            <a:r>
              <a:rPr altLang="ru-RU" sz="1800" b="1" baseline="33000">
                <a:solidFill>
                  <a:srgbClr val="009933"/>
                </a:solidFill>
                <a:latin typeface="Times New Roman" panose="02020603050405020304" pitchFamily="18" charset="0"/>
                <a:ea typeface="Microsoft YaHei" panose="020B0503020204020204" pitchFamily="34" charset="-122"/>
              </a:rPr>
              <a:t>+</a:t>
            </a:r>
            <a:r>
              <a:rPr altLang="ru-RU" sz="1800" b="1">
                <a:solidFill>
                  <a:srgbClr val="009933"/>
                </a:solidFill>
                <a:latin typeface="Times New Roman" panose="02020603050405020304" pitchFamily="18" charset="0"/>
                <a:ea typeface="Microsoft YaHei" panose="020B0503020204020204" pitchFamily="34" charset="-122"/>
              </a:rPr>
              <a:t>K</a:t>
            </a:r>
            <a:r>
              <a:rPr altLang="ru-RU" sz="1800" b="1" baseline="33000">
                <a:solidFill>
                  <a:srgbClr val="009933"/>
                </a:solidFill>
                <a:latin typeface="Times New Roman" panose="02020603050405020304" pitchFamily="18" charset="0"/>
                <a:ea typeface="Microsoft YaHei" panose="020B0503020204020204" pitchFamily="34" charset="-122"/>
              </a:rPr>
              <a:t>-</a:t>
            </a:r>
            <a:r>
              <a:rPr altLang="ru-RU" sz="1800" b="1">
                <a:solidFill>
                  <a:srgbClr val="009933"/>
                </a:solidFill>
                <a:latin typeface="Times New Roman" panose="02020603050405020304" pitchFamily="18" charset="0"/>
                <a:ea typeface="Microsoft YaHei" panose="020B0503020204020204" pitchFamily="34" charset="-122"/>
              </a:rPr>
              <a:t> correlations in Pb-Pb at 2.76 TeV                       </a:t>
            </a:r>
            <a:endParaRPr altLang="ru-RU" sz="2200" b="1">
              <a:solidFill>
                <a:srgbClr val="FF007F"/>
              </a:solidFill>
              <a:latin typeface="Times New Roman" panose="02020603050405020304" pitchFamily="18" charset="0"/>
              <a:ea typeface="Microsoft YaHei" panose="020B0503020204020204" pitchFamily="34" charset="-122"/>
            </a:endParaRPr>
          </a:p>
        </p:txBody>
      </p:sp>
      <p:sp>
        <p:nvSpPr>
          <p:cNvPr id="381955" name="Text Box 2">
            <a:extLst>
              <a:ext uri="{FF2B5EF4-FFF2-40B4-BE49-F238E27FC236}">
                <a16:creationId xmlns:a16="http://schemas.microsoft.com/office/drawing/2014/main" id="{92BBFB25-062D-0B4D-9187-92992B6053F6}"/>
              </a:ext>
            </a:extLst>
          </p:cNvPr>
          <p:cNvSpPr txBox="1">
            <a:spLocks noChangeArrowheads="1"/>
          </p:cNvSpPr>
          <p:nvPr/>
        </p:nvSpPr>
        <p:spPr bwMode="auto">
          <a:xfrm>
            <a:off x="457200" y="1603375"/>
            <a:ext cx="8228013" cy="397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81956" name="Text Box 3">
            <a:extLst>
              <a:ext uri="{FF2B5EF4-FFF2-40B4-BE49-F238E27FC236}">
                <a16:creationId xmlns:a16="http://schemas.microsoft.com/office/drawing/2014/main" id="{5690B199-EF5A-C64F-8510-B3CB2A24D454}"/>
              </a:ext>
            </a:extLst>
          </p:cNvPr>
          <p:cNvSpPr txBox="1">
            <a:spLocks noChangeArrowheads="1"/>
          </p:cNvSpPr>
          <p:nvPr/>
        </p:nvSpPr>
        <p:spPr bwMode="auto">
          <a:xfrm>
            <a:off x="458788" y="273050"/>
            <a:ext cx="8228012" cy="1144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81957" name="Text Box 4">
            <a:extLst>
              <a:ext uri="{FF2B5EF4-FFF2-40B4-BE49-F238E27FC236}">
                <a16:creationId xmlns:a16="http://schemas.microsoft.com/office/drawing/2014/main" id="{5A13374D-D7EF-DE40-80D4-94B13B1BC4B6}"/>
              </a:ext>
            </a:extLst>
          </p:cNvPr>
          <p:cNvSpPr txBox="1">
            <a:spLocks noChangeArrowheads="1"/>
          </p:cNvSpPr>
          <p:nvPr/>
        </p:nvSpPr>
        <p:spPr bwMode="auto">
          <a:xfrm>
            <a:off x="33338" y="509588"/>
            <a:ext cx="4697412"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pic>
        <p:nvPicPr>
          <p:cNvPr id="381958" name="Picture 5">
            <a:extLst>
              <a:ext uri="{FF2B5EF4-FFF2-40B4-BE49-F238E27FC236}">
                <a16:creationId xmlns:a16="http://schemas.microsoft.com/office/drawing/2014/main" id="{9F218286-C916-AB49-A4A1-D6852EF2A23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00075" y="692150"/>
            <a:ext cx="3133725" cy="3014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1959" name="Picture 6">
            <a:extLst>
              <a:ext uri="{FF2B5EF4-FFF2-40B4-BE49-F238E27FC236}">
                <a16:creationId xmlns:a16="http://schemas.microsoft.com/office/drawing/2014/main" id="{8D4D956C-FA01-A34B-8D29-E87E74B75A0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5038" y="985838"/>
            <a:ext cx="3643312" cy="299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960" name="Text Box 7">
            <a:extLst>
              <a:ext uri="{FF2B5EF4-FFF2-40B4-BE49-F238E27FC236}">
                <a16:creationId xmlns:a16="http://schemas.microsoft.com/office/drawing/2014/main" id="{CBBD4912-F203-F349-BB00-5A2E6E1CACB6}"/>
              </a:ext>
            </a:extLst>
          </p:cNvPr>
          <p:cNvSpPr txBox="1">
            <a:spLocks noChangeArrowheads="1"/>
          </p:cNvSpPr>
          <p:nvPr/>
        </p:nvSpPr>
        <p:spPr bwMode="auto">
          <a:xfrm>
            <a:off x="50800" y="4546209"/>
            <a:ext cx="9094788" cy="223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5597" rIns="0" bIns="0" anchor="ctr"/>
          <a:lstStyle>
            <a:lvl1pPr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 pos="8709025" algn="l"/>
              </a:tabLst>
              <a:defRPr>
                <a:solidFill>
                  <a:schemeClr val="tx1"/>
                </a:solidFill>
                <a:latin typeface="Calibri" panose="020F0502020204030204" pitchFamily="34" charset="0"/>
              </a:defRPr>
            </a:lvl1pPr>
            <a:lvl2pPr marL="742950" indent="-28575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 pos="8709025" algn="l"/>
              </a:tabLst>
              <a:defRPr>
                <a:solidFill>
                  <a:schemeClr val="tx1"/>
                </a:solidFill>
                <a:latin typeface="Calibri" panose="020F0502020204030204" pitchFamily="34" charset="0"/>
              </a:defRPr>
            </a:lvl2pPr>
            <a:lvl3pPr marL="11430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 pos="8709025" algn="l"/>
              </a:tabLst>
              <a:defRPr>
                <a:solidFill>
                  <a:schemeClr val="tx1"/>
                </a:solidFill>
                <a:latin typeface="Calibri" panose="020F0502020204030204" pitchFamily="34" charset="0"/>
              </a:defRPr>
            </a:lvl3pPr>
            <a:lvl4pPr marL="16002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 pos="8709025" algn="l"/>
              </a:tabLst>
              <a:defRPr>
                <a:solidFill>
                  <a:schemeClr val="tx1"/>
                </a:solidFill>
                <a:latin typeface="Calibri" panose="020F0502020204030204" pitchFamily="34" charset="0"/>
              </a:defRPr>
            </a:lvl4pPr>
            <a:lvl5pPr marL="20574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 pos="8709025"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 pos="8709025"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 pos="8709025"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 pos="8709025"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 pos="8709025" algn="l"/>
              </a:tabLst>
              <a:defRPr>
                <a:solidFill>
                  <a:schemeClr val="tx1"/>
                </a:solidFill>
                <a:latin typeface="Calibri" panose="020F0502020204030204" pitchFamily="34" charset="0"/>
              </a:defRPr>
            </a:lvl9pPr>
          </a:lstStyle>
          <a:p>
            <a:pPr eaLnBrk="1">
              <a:lnSpc>
                <a:spcPct val="93000"/>
              </a:lnSpc>
              <a:buSzPts val="1700"/>
              <a:buFontTx/>
              <a:buBlip>
                <a:blip r:embed="rId5"/>
              </a:buBlip>
            </a:pPr>
            <a:r>
              <a:rPr lang="en-US" altLang="ru-RU" sz="1500" b="1" dirty="0">
                <a:solidFill>
                  <a:srgbClr val="000000"/>
                </a:solidFill>
                <a:latin typeface="Times New Roman" panose="02020603050405020304" pitchFamily="18" charset="0"/>
                <a:ea typeface="Microsoft YaHei" panose="020B0503020204020204" pitchFamily="34" charset="-122"/>
                <a:cs typeface="Lucida Sans Unicode" panose="020B0602030504020204" pitchFamily="34" charset="0"/>
              </a:rPr>
              <a:t>Correlation function:</a:t>
            </a:r>
          </a:p>
          <a:p>
            <a:pPr eaLnBrk="1">
              <a:lnSpc>
                <a:spcPct val="93000"/>
              </a:lnSpc>
            </a:pPr>
            <a:r>
              <a:rPr lang="en-US" altLang="ru-RU" sz="1500" i="1" dirty="0">
                <a:solidFill>
                  <a:srgbClr val="800000"/>
                </a:solidFill>
                <a:latin typeface="Times New Roman" panose="02020603050405020304" pitchFamily="18" charset="0"/>
                <a:ea typeface="Microsoft YaHei" panose="020B0503020204020204" pitchFamily="34" charset="-122"/>
                <a:cs typeface="Lucida Sans Unicode" panose="020B0602030504020204" pitchFamily="34" charset="0"/>
              </a:rPr>
              <a:t>C</a:t>
            </a:r>
            <a:r>
              <a:rPr lang="en-US" altLang="ru-RU" sz="1500" dirty="0">
                <a:solidFill>
                  <a:srgbClr val="800000"/>
                </a:solidFill>
                <a:latin typeface="Times New Roman" panose="02020603050405020304" pitchFamily="18" charset="0"/>
                <a:ea typeface="Microsoft YaHei" panose="020B0503020204020204" pitchFamily="34" charset="-122"/>
                <a:cs typeface="Lucida Sans Unicode" panose="020B0602030504020204" pitchFamily="34" charset="0"/>
              </a:rPr>
              <a:t>(</a:t>
            </a:r>
            <a:r>
              <a:rPr lang="en-US" altLang="ru-RU" sz="1500" i="1" dirty="0" err="1">
                <a:solidFill>
                  <a:srgbClr val="800000"/>
                </a:solidFill>
                <a:latin typeface="Times New Roman" panose="02020603050405020304" pitchFamily="18" charset="0"/>
                <a:ea typeface="Microsoft YaHei" panose="020B0503020204020204" pitchFamily="34" charset="-122"/>
                <a:cs typeface="Lucida Sans Unicode" panose="020B0602030504020204" pitchFamily="34" charset="0"/>
              </a:rPr>
              <a:t>q</a:t>
            </a:r>
            <a:r>
              <a:rPr lang="en-US" altLang="ru-RU" sz="1500" baseline="-33000" dirty="0" err="1">
                <a:solidFill>
                  <a:srgbClr val="800000"/>
                </a:solidFill>
                <a:latin typeface="Times New Roman" panose="02020603050405020304" pitchFamily="18" charset="0"/>
                <a:ea typeface="Microsoft YaHei" panose="020B0503020204020204" pitchFamily="34" charset="-122"/>
                <a:cs typeface="Lucida Sans Unicode" panose="020B0602030504020204" pitchFamily="34" charset="0"/>
              </a:rPr>
              <a:t>inv</a:t>
            </a:r>
            <a:r>
              <a:rPr lang="en-US" altLang="ru-RU" sz="1500" dirty="0">
                <a:solidFill>
                  <a:srgbClr val="800000"/>
                </a:solidFill>
                <a:latin typeface="Times New Roman" panose="02020603050405020304" pitchFamily="18" charset="0"/>
                <a:ea typeface="Microsoft YaHei" panose="020B0503020204020204" pitchFamily="34" charset="-122"/>
                <a:cs typeface="Lucida Sans Unicode" panose="020B0602030504020204" pitchFamily="34" charset="0"/>
              </a:rPr>
              <a:t>)=(1+</a:t>
            </a:r>
            <a:r>
              <a:rPr lang="en-US" altLang="ru-RU" sz="1500" i="1" dirty="0">
                <a:solidFill>
                  <a:srgbClr val="800000"/>
                </a:solidFill>
                <a:latin typeface="Times New Roman" panose="02020603050405020304" pitchFamily="18" charset="0"/>
                <a:ea typeface="DejaVu Sans"/>
                <a:cs typeface="DejaVu Sans"/>
              </a:rPr>
              <a:t>λ</a:t>
            </a:r>
            <a:r>
              <a:rPr lang="en-US" altLang="ru-RU" sz="1500" i="1" dirty="0">
                <a:solidFill>
                  <a:srgbClr val="800000"/>
                </a:solidFill>
                <a:latin typeface="Times New Roman" panose="02020603050405020304" pitchFamily="18" charset="0"/>
                <a:ea typeface="Microsoft YaHei" panose="020B0503020204020204" pitchFamily="34" charset="-122"/>
                <a:cs typeface="Times New Roman" panose="02020603050405020304" pitchFamily="18" charset="0"/>
              </a:rPr>
              <a:t>C</a:t>
            </a:r>
            <a:r>
              <a:rPr lang="en-US" altLang="ru-RU" sz="1500" baseline="-33000" dirty="0">
                <a:solidFill>
                  <a:srgbClr val="800000"/>
                </a:solidFill>
                <a:latin typeface="Times New Roman" panose="02020603050405020304" pitchFamily="18" charset="0"/>
                <a:ea typeface="Microsoft YaHei" panose="020B0503020204020204" pitchFamily="34" charset="-122"/>
                <a:cs typeface="Times New Roman" panose="02020603050405020304" pitchFamily="18" charset="0"/>
              </a:rPr>
              <a:t>sFSI</a:t>
            </a:r>
            <a:r>
              <a:rPr lang="en-US" altLang="ru-RU" sz="1500" dirty="0">
                <a:solidFill>
                  <a:srgbClr val="800000"/>
                </a:solidFill>
                <a:latin typeface="Times New Roman" panose="02020603050405020304" pitchFamily="18" charset="0"/>
                <a:ea typeface="Microsoft YaHei" panose="020B0503020204020204" pitchFamily="34" charset="-122"/>
                <a:cs typeface="Times New Roman" panose="02020603050405020304" pitchFamily="18" charset="0"/>
              </a:rPr>
              <a:t>(</a:t>
            </a:r>
            <a:r>
              <a:rPr lang="en-US" altLang="ru-RU" sz="1500" i="1" dirty="0" err="1">
                <a:solidFill>
                  <a:srgbClr val="800000"/>
                </a:solidFill>
                <a:latin typeface="Times New Roman" panose="02020603050405020304" pitchFamily="18" charset="0"/>
                <a:ea typeface="Microsoft YaHei" panose="020B0503020204020204" pitchFamily="34" charset="-122"/>
                <a:cs typeface="Times New Roman" panose="02020603050405020304" pitchFamily="18" charset="0"/>
              </a:rPr>
              <a:t>q</a:t>
            </a:r>
            <a:r>
              <a:rPr lang="en-US" altLang="ru-RU" sz="1500" baseline="-33000" dirty="0" err="1">
                <a:solidFill>
                  <a:srgbClr val="800000"/>
                </a:solidFill>
                <a:latin typeface="Times New Roman" panose="02020603050405020304" pitchFamily="18" charset="0"/>
                <a:ea typeface="Microsoft YaHei" panose="020B0503020204020204" pitchFamily="34" charset="-122"/>
                <a:cs typeface="Times New Roman" panose="02020603050405020304" pitchFamily="18" charset="0"/>
              </a:rPr>
              <a:t>inv</a:t>
            </a:r>
            <a:r>
              <a:rPr lang="en-US" altLang="ru-RU" sz="1500" dirty="0" err="1">
                <a:solidFill>
                  <a:srgbClr val="800000"/>
                </a:solidFill>
                <a:latin typeface="Times New Roman" panose="02020603050405020304" pitchFamily="18" charset="0"/>
                <a:ea typeface="Microsoft YaHei" panose="020B0503020204020204" pitchFamily="34" charset="-122"/>
                <a:cs typeface="Times New Roman" panose="02020603050405020304" pitchFamily="18" charset="0"/>
              </a:rPr>
              <a:t>,</a:t>
            </a:r>
            <a:r>
              <a:rPr lang="en-US" altLang="ru-RU" sz="1500" i="1" dirty="0" err="1">
                <a:solidFill>
                  <a:srgbClr val="800000"/>
                </a:solidFill>
                <a:latin typeface="Times New Roman" panose="02020603050405020304" pitchFamily="18" charset="0"/>
                <a:ea typeface="Microsoft YaHei" panose="020B0503020204020204" pitchFamily="34" charset="-122"/>
                <a:cs typeface="Times New Roman" panose="02020603050405020304" pitchFamily="18" charset="0"/>
              </a:rPr>
              <a:t>R</a:t>
            </a:r>
            <a:r>
              <a:rPr lang="en-US" altLang="ru-RU" sz="1500" dirty="0">
                <a:solidFill>
                  <a:srgbClr val="800000"/>
                </a:solidFill>
                <a:latin typeface="Times New Roman" panose="02020603050405020304" pitchFamily="18" charset="0"/>
                <a:ea typeface="Microsoft YaHei" panose="020B0503020204020204" pitchFamily="34" charset="-122"/>
                <a:cs typeface="Times New Roman" panose="02020603050405020304" pitchFamily="18" charset="0"/>
              </a:rPr>
              <a:t>)+(</a:t>
            </a:r>
            <a:r>
              <a:rPr lang="en-US" altLang="ru-RU" sz="1500" i="1" dirty="0">
                <a:solidFill>
                  <a:srgbClr val="800000"/>
                </a:solidFill>
                <a:latin typeface="Times New Roman" panose="02020603050405020304" pitchFamily="18" charset="0"/>
                <a:ea typeface="Microsoft YaHei" panose="020B0503020204020204" pitchFamily="34" charset="-122"/>
                <a:cs typeface="Times New Roman" panose="02020603050405020304" pitchFamily="18" charset="0"/>
              </a:rPr>
              <a:t>N</a:t>
            </a:r>
            <a:r>
              <a:rPr lang="en-US" altLang="ru-RU" sz="1500" baseline="-33000" dirty="0">
                <a:solidFill>
                  <a:srgbClr val="800000"/>
                </a:solidFill>
                <a:latin typeface="Times New Roman" panose="02020603050405020304" pitchFamily="18" charset="0"/>
                <a:ea typeface="Microsoft YaHei" panose="020B0503020204020204" pitchFamily="34" charset="-122"/>
                <a:cs typeface="Times New Roman" panose="02020603050405020304" pitchFamily="18" charset="0"/>
              </a:rPr>
              <a:t>1</a:t>
            </a:r>
            <a:r>
              <a:rPr lang="en-US" altLang="ru-RU" sz="1500" i="1" dirty="0">
                <a:solidFill>
                  <a:srgbClr val="800000"/>
                </a:solidFill>
                <a:latin typeface="Times New Roman" panose="02020603050405020304" pitchFamily="18" charset="0"/>
                <a:ea typeface="Microsoft YaHei" panose="020B0503020204020204" pitchFamily="34" charset="-122"/>
                <a:cs typeface="Times New Roman" panose="02020603050405020304" pitchFamily="18" charset="0"/>
              </a:rPr>
              <a:t>C</a:t>
            </a:r>
            <a:r>
              <a:rPr lang="en-US" altLang="ru-RU" sz="1500" baseline="-33000" dirty="0">
                <a:solidFill>
                  <a:srgbClr val="800000"/>
                </a:solidFill>
                <a:latin typeface="Times New Roman" panose="02020603050405020304" pitchFamily="18" charset="0"/>
                <a:ea typeface="DejaVu Sans"/>
                <a:cs typeface="DejaVu Sans"/>
              </a:rPr>
              <a:t>ϕ</a:t>
            </a:r>
            <a:r>
              <a:rPr lang="en-US" altLang="ru-RU" sz="1500" baseline="-33000" dirty="0">
                <a:solidFill>
                  <a:srgbClr val="800000"/>
                </a:solidFill>
                <a:latin typeface="Times New Roman" panose="02020603050405020304" pitchFamily="18" charset="0"/>
                <a:ea typeface="Microsoft YaHei" panose="020B0503020204020204" pitchFamily="34" charset="-122"/>
              </a:rPr>
              <a:t>-direct</a:t>
            </a:r>
            <a:r>
              <a:rPr lang="en-US" altLang="ru-RU" sz="1500" dirty="0">
                <a:solidFill>
                  <a:srgbClr val="800000"/>
                </a:solidFill>
                <a:latin typeface="Times New Roman" panose="02020603050405020304" pitchFamily="18" charset="0"/>
                <a:ea typeface="Microsoft YaHei" panose="020B0503020204020204" pitchFamily="34" charset="-122"/>
              </a:rPr>
              <a:t>(</a:t>
            </a:r>
            <a:r>
              <a:rPr lang="en-US" altLang="ru-RU" sz="1500" i="1" dirty="0" err="1">
                <a:solidFill>
                  <a:srgbClr val="800000"/>
                </a:solidFill>
                <a:latin typeface="Times New Roman" panose="02020603050405020304" pitchFamily="18" charset="0"/>
                <a:ea typeface="Microsoft YaHei" panose="020B0503020204020204" pitchFamily="34" charset="-122"/>
              </a:rPr>
              <a:t>q</a:t>
            </a:r>
            <a:r>
              <a:rPr lang="en-US" altLang="ru-RU" sz="1500" baseline="-33000" dirty="0" err="1">
                <a:solidFill>
                  <a:srgbClr val="800000"/>
                </a:solidFill>
                <a:latin typeface="Times New Roman" panose="02020603050405020304" pitchFamily="18" charset="0"/>
                <a:ea typeface="Microsoft YaHei" panose="020B0503020204020204" pitchFamily="34" charset="-122"/>
              </a:rPr>
              <a:t>inv</a:t>
            </a:r>
            <a:r>
              <a:rPr lang="en-US" altLang="ru-RU" sz="1500" dirty="0" err="1">
                <a:solidFill>
                  <a:srgbClr val="800000"/>
                </a:solidFill>
                <a:latin typeface="Times New Roman" panose="02020603050405020304" pitchFamily="18" charset="0"/>
                <a:ea typeface="Microsoft YaHei" panose="020B0503020204020204" pitchFamily="34" charset="-122"/>
              </a:rPr>
              <a:t>,</a:t>
            </a:r>
            <a:r>
              <a:rPr lang="en-US" altLang="ru-RU" sz="1500" i="1" dirty="0" err="1">
                <a:solidFill>
                  <a:srgbClr val="800000"/>
                </a:solidFill>
                <a:latin typeface="Times New Roman" panose="02020603050405020304" pitchFamily="18" charset="0"/>
                <a:ea typeface="Microsoft YaHei" panose="020B0503020204020204" pitchFamily="34" charset="-122"/>
              </a:rPr>
              <a:t>M</a:t>
            </a:r>
            <a:r>
              <a:rPr lang="en-US" altLang="ru-RU" sz="1500" i="1" baseline="-33000" dirty="0" err="1">
                <a:solidFill>
                  <a:srgbClr val="800000"/>
                </a:solidFill>
                <a:latin typeface="Times New Roman" panose="02020603050405020304" pitchFamily="18" charset="0"/>
                <a:ea typeface="DejaVu Sans"/>
                <a:cs typeface="DejaVu Sans"/>
              </a:rPr>
              <a:t>ϕ</a:t>
            </a:r>
            <a:r>
              <a:rPr lang="en-US" altLang="ru-RU" sz="1500" dirty="0">
                <a:solidFill>
                  <a:srgbClr val="800000"/>
                </a:solidFill>
                <a:latin typeface="Times New Roman" panose="02020603050405020304" pitchFamily="18" charset="0"/>
                <a:ea typeface="Microsoft YaHei" panose="020B0503020204020204" pitchFamily="34" charset="-122"/>
              </a:rPr>
              <a:t>)+</a:t>
            </a:r>
            <a:r>
              <a:rPr lang="en-US" altLang="ru-RU" sz="1500" i="1" dirty="0">
                <a:solidFill>
                  <a:srgbClr val="800000"/>
                </a:solidFill>
                <a:latin typeface="Times New Roman" panose="02020603050405020304" pitchFamily="18" charset="0"/>
                <a:ea typeface="Microsoft YaHei" panose="020B0503020204020204" pitchFamily="34" charset="-122"/>
              </a:rPr>
              <a:t>N</a:t>
            </a:r>
            <a:r>
              <a:rPr lang="en-US" altLang="ru-RU" sz="1500" baseline="-33000" dirty="0">
                <a:solidFill>
                  <a:srgbClr val="800000"/>
                </a:solidFill>
                <a:latin typeface="Times New Roman" panose="02020603050405020304" pitchFamily="18" charset="0"/>
                <a:ea typeface="Microsoft YaHei" panose="020B0503020204020204" pitchFamily="34" charset="-122"/>
              </a:rPr>
              <a:t>2</a:t>
            </a:r>
            <a:r>
              <a:rPr lang="en-US" altLang="ru-RU" sz="1500" i="1" dirty="0">
                <a:solidFill>
                  <a:srgbClr val="800000"/>
                </a:solidFill>
                <a:latin typeface="Times New Roman" panose="02020603050405020304" pitchFamily="18" charset="0"/>
                <a:ea typeface="Microsoft YaHei" panose="020B0503020204020204" pitchFamily="34" charset="-122"/>
              </a:rPr>
              <a:t>C</a:t>
            </a:r>
            <a:r>
              <a:rPr lang="en-US" altLang="ru-RU" sz="1500" baseline="-33000" dirty="0">
                <a:solidFill>
                  <a:srgbClr val="800000"/>
                </a:solidFill>
                <a:latin typeface="Times New Roman" panose="02020603050405020304" pitchFamily="18" charset="0"/>
                <a:ea typeface="DejaVu Sans"/>
                <a:cs typeface="DejaVu Sans"/>
              </a:rPr>
              <a:t>ϕ</a:t>
            </a:r>
            <a:r>
              <a:rPr lang="en-US" altLang="ru-RU" sz="1500" i="1" baseline="-33000" dirty="0">
                <a:solidFill>
                  <a:srgbClr val="800000"/>
                </a:solidFill>
                <a:latin typeface="Times New Roman" panose="02020603050405020304" pitchFamily="18" charset="0"/>
                <a:ea typeface="DejaVu Sans"/>
                <a:cs typeface="DejaVu Sans"/>
              </a:rPr>
              <a:t>-</a:t>
            </a:r>
            <a:r>
              <a:rPr lang="en-US" altLang="ru-RU" sz="1500" baseline="-33000" dirty="0">
                <a:solidFill>
                  <a:srgbClr val="800000"/>
                </a:solidFill>
                <a:latin typeface="Times New Roman" panose="02020603050405020304" pitchFamily="18" charset="0"/>
                <a:ea typeface="Microsoft YaHei" panose="020B0503020204020204" pitchFamily="34" charset="-122"/>
              </a:rPr>
              <a:t>FSI</a:t>
            </a:r>
            <a:r>
              <a:rPr lang="en-US" altLang="ru-RU" sz="1500" dirty="0">
                <a:solidFill>
                  <a:srgbClr val="800000"/>
                </a:solidFill>
                <a:latin typeface="Times New Roman" panose="02020603050405020304" pitchFamily="18" charset="0"/>
                <a:ea typeface="Microsoft YaHei" panose="020B0503020204020204" pitchFamily="34" charset="-122"/>
              </a:rPr>
              <a:t>(</a:t>
            </a:r>
            <a:r>
              <a:rPr lang="en-US" altLang="ru-RU" sz="1500" i="1" dirty="0" err="1">
                <a:solidFill>
                  <a:srgbClr val="800000"/>
                </a:solidFill>
                <a:latin typeface="Times New Roman" panose="02020603050405020304" pitchFamily="18" charset="0"/>
                <a:ea typeface="Microsoft YaHei" panose="020B0503020204020204" pitchFamily="34" charset="-122"/>
              </a:rPr>
              <a:t>q</a:t>
            </a:r>
            <a:r>
              <a:rPr lang="en-US" altLang="ru-RU" sz="1500" baseline="-33000" dirty="0" err="1">
                <a:solidFill>
                  <a:srgbClr val="800000"/>
                </a:solidFill>
                <a:latin typeface="Times New Roman" panose="02020603050405020304" pitchFamily="18" charset="0"/>
                <a:ea typeface="Microsoft YaHei" panose="020B0503020204020204" pitchFamily="34" charset="-122"/>
              </a:rPr>
              <a:t>inv</a:t>
            </a:r>
            <a:r>
              <a:rPr lang="en-US" altLang="ru-RU" sz="1500" dirty="0">
                <a:solidFill>
                  <a:srgbClr val="800000"/>
                </a:solidFill>
                <a:latin typeface="Times New Roman" panose="02020603050405020304" pitchFamily="18" charset="0"/>
                <a:ea typeface="Microsoft YaHei" panose="020B0503020204020204" pitchFamily="34" charset="-122"/>
              </a:rPr>
              <a:t>)))</a:t>
            </a:r>
            <a:r>
              <a:rPr lang="en-US" altLang="ru-RU" sz="1500" i="1" dirty="0">
                <a:solidFill>
                  <a:srgbClr val="800000"/>
                </a:solidFill>
                <a:latin typeface="Times New Roman" panose="02020603050405020304" pitchFamily="18" charset="0"/>
                <a:ea typeface="Microsoft YaHei" panose="020B0503020204020204" pitchFamily="34" charset="-122"/>
              </a:rPr>
              <a:t>P</a:t>
            </a:r>
            <a:r>
              <a:rPr lang="en-US" altLang="ru-RU" sz="1500" dirty="0">
                <a:solidFill>
                  <a:srgbClr val="800000"/>
                </a:solidFill>
                <a:latin typeface="Times New Roman" panose="02020603050405020304" pitchFamily="18" charset="0"/>
                <a:ea typeface="Microsoft YaHei" panose="020B0503020204020204" pitchFamily="34" charset="-122"/>
              </a:rPr>
              <a:t>(</a:t>
            </a:r>
            <a:r>
              <a:rPr lang="en-US" altLang="ru-RU" sz="1500" i="1" dirty="0" err="1">
                <a:solidFill>
                  <a:srgbClr val="800000"/>
                </a:solidFill>
                <a:latin typeface="Times New Roman" panose="02020603050405020304" pitchFamily="18" charset="0"/>
                <a:ea typeface="Microsoft YaHei" panose="020B0503020204020204" pitchFamily="34" charset="-122"/>
              </a:rPr>
              <a:t>q</a:t>
            </a:r>
            <a:r>
              <a:rPr lang="en-US" altLang="ru-RU" sz="1500" baseline="-33000" dirty="0" err="1">
                <a:solidFill>
                  <a:srgbClr val="800000"/>
                </a:solidFill>
                <a:latin typeface="Times New Roman" panose="02020603050405020304" pitchFamily="18" charset="0"/>
                <a:ea typeface="Microsoft YaHei" panose="020B0503020204020204" pitchFamily="34" charset="-122"/>
              </a:rPr>
              <a:t>inv</a:t>
            </a:r>
            <a:r>
              <a:rPr lang="en-US" altLang="ru-RU" sz="1500" dirty="0">
                <a:solidFill>
                  <a:srgbClr val="800000"/>
                </a:solidFill>
                <a:latin typeface="Times New Roman" panose="02020603050405020304" pitchFamily="18" charset="0"/>
                <a:ea typeface="Microsoft YaHei" panose="020B0503020204020204" pitchFamily="34" charset="-122"/>
              </a:rPr>
              <a:t>)</a:t>
            </a:r>
            <a:r>
              <a:rPr lang="en-US" altLang="ru-RU" sz="1500" dirty="0">
                <a:solidFill>
                  <a:srgbClr val="000000"/>
                </a:solidFill>
                <a:latin typeface="Times New Roman" panose="02020603050405020304" pitchFamily="18" charset="0"/>
                <a:ea typeface="Microsoft YaHei" panose="020B0503020204020204" pitchFamily="34" charset="-122"/>
              </a:rPr>
              <a:t>,</a:t>
            </a:r>
          </a:p>
          <a:p>
            <a:pPr eaLnBrk="1">
              <a:lnSpc>
                <a:spcPct val="93000"/>
              </a:lnSpc>
            </a:pPr>
            <a:r>
              <a:rPr lang="en-US" altLang="ru-RU" sz="1500" i="1" dirty="0" err="1">
                <a:solidFill>
                  <a:srgbClr val="800000"/>
                </a:solidFill>
                <a:latin typeface="Times New Roman" panose="02020603050405020304" pitchFamily="18" charset="0"/>
                <a:ea typeface="DejaVu Sans"/>
                <a:cs typeface="DejaVu Sans"/>
              </a:rPr>
              <a:t>λ</a:t>
            </a:r>
            <a:r>
              <a:rPr lang="en-US" altLang="ru-RU" sz="1500" dirty="0">
                <a:solidFill>
                  <a:srgbClr val="000000"/>
                </a:solidFill>
                <a:latin typeface="Times New Roman" panose="02020603050405020304" pitchFamily="18" charset="0"/>
                <a:ea typeface="Microsoft YaHei" panose="020B0503020204020204" pitchFamily="34" charset="-122"/>
              </a:rPr>
              <a:t> - correlation strength, </a:t>
            </a:r>
            <a:r>
              <a:rPr lang="en-US" altLang="ru-RU" sz="1500" i="1" dirty="0">
                <a:solidFill>
                  <a:srgbClr val="800000"/>
                </a:solidFill>
                <a:latin typeface="Times New Roman" panose="02020603050405020304" pitchFamily="18" charset="0"/>
                <a:ea typeface="Microsoft YaHei" panose="020B0503020204020204" pitchFamily="34" charset="-122"/>
              </a:rPr>
              <a:t>R</a:t>
            </a:r>
            <a:r>
              <a:rPr lang="en-US" altLang="ru-RU" sz="1500" dirty="0">
                <a:solidFill>
                  <a:srgbClr val="000000"/>
                </a:solidFill>
                <a:latin typeface="Times New Roman" panose="02020603050405020304" pitchFamily="18" charset="0"/>
                <a:ea typeface="Microsoft YaHei" panose="020B0503020204020204" pitchFamily="34" charset="-122"/>
              </a:rPr>
              <a:t> - radius,</a:t>
            </a:r>
            <a:r>
              <a:rPr lang="en-US" altLang="ru-RU" sz="1500" dirty="0">
                <a:solidFill>
                  <a:srgbClr val="800000"/>
                </a:solidFill>
                <a:latin typeface="Times New Roman" panose="02020603050405020304" pitchFamily="18" charset="0"/>
                <a:ea typeface="Microsoft YaHei" panose="020B0503020204020204" pitchFamily="34" charset="-122"/>
              </a:rPr>
              <a:t> </a:t>
            </a:r>
            <a:r>
              <a:rPr lang="en-US" altLang="ru-RU" sz="1500" i="1" dirty="0" err="1">
                <a:solidFill>
                  <a:srgbClr val="800000"/>
                </a:solidFill>
                <a:latin typeface="Times New Roman" panose="02020603050405020304" pitchFamily="18" charset="0"/>
                <a:ea typeface="Microsoft YaHei" panose="020B0503020204020204" pitchFamily="34" charset="-122"/>
              </a:rPr>
              <a:t>C</a:t>
            </a:r>
            <a:r>
              <a:rPr lang="en-US" altLang="ru-RU" sz="1500" baseline="-33000" dirty="0" err="1">
                <a:solidFill>
                  <a:srgbClr val="800000"/>
                </a:solidFill>
                <a:latin typeface="Times New Roman" panose="02020603050405020304" pitchFamily="18" charset="0"/>
                <a:ea typeface="Microsoft YaHei" panose="020B0503020204020204" pitchFamily="34" charset="-122"/>
              </a:rPr>
              <a:t>sFSI</a:t>
            </a:r>
            <a:r>
              <a:rPr lang="en-US" altLang="ru-RU" sz="1500" baseline="-33000" dirty="0">
                <a:solidFill>
                  <a:srgbClr val="800000"/>
                </a:solidFill>
                <a:latin typeface="Times New Roman" panose="02020603050405020304" pitchFamily="18" charset="0"/>
                <a:ea typeface="Microsoft YaHei" panose="020B0503020204020204" pitchFamily="34" charset="-122"/>
              </a:rPr>
              <a:t> </a:t>
            </a:r>
            <a:r>
              <a:rPr lang="en-US" altLang="ru-RU" sz="1500" dirty="0">
                <a:solidFill>
                  <a:srgbClr val="000000"/>
                </a:solidFill>
                <a:latin typeface="Times New Roman" panose="02020603050405020304" pitchFamily="18" charset="0"/>
                <a:ea typeface="Microsoft YaHei" panose="020B0503020204020204" pitchFamily="34" charset="-122"/>
              </a:rPr>
              <a:t>- </a:t>
            </a:r>
            <a:r>
              <a:rPr lang="en-US" altLang="ru-RU" sz="1500" dirty="0">
                <a:solidFill>
                  <a:srgbClr val="0066FF"/>
                </a:solidFill>
                <a:latin typeface="Times New Roman" panose="02020603050405020304" pitchFamily="18" charset="0"/>
                <a:ea typeface="Microsoft YaHei" panose="020B0503020204020204" pitchFamily="34" charset="-122"/>
              </a:rPr>
              <a:t>[R. </a:t>
            </a:r>
            <a:r>
              <a:rPr lang="en-US" altLang="ru-RU" sz="1500" dirty="0" err="1">
                <a:solidFill>
                  <a:srgbClr val="0066FF"/>
                </a:solidFill>
                <a:latin typeface="Times New Roman" panose="02020603050405020304" pitchFamily="18" charset="0"/>
                <a:ea typeface="Microsoft YaHei" panose="020B0503020204020204" pitchFamily="34" charset="-122"/>
              </a:rPr>
              <a:t>Lednicky</a:t>
            </a:r>
            <a:r>
              <a:rPr lang="en-US" altLang="ru-RU" sz="1500" dirty="0">
                <a:solidFill>
                  <a:srgbClr val="0066FF"/>
                </a:solidFill>
                <a:latin typeface="Times New Roman" panose="02020603050405020304" pitchFamily="18" charset="0"/>
                <a:ea typeface="Microsoft YaHei" panose="020B0503020204020204" pitchFamily="34" charset="-122"/>
              </a:rPr>
              <a:t>, V.L. </a:t>
            </a:r>
            <a:r>
              <a:rPr lang="en-US" altLang="ru-RU" sz="1500" dirty="0" err="1">
                <a:solidFill>
                  <a:srgbClr val="0066FF"/>
                </a:solidFill>
                <a:latin typeface="Times New Roman" panose="02020603050405020304" pitchFamily="18" charset="0"/>
                <a:ea typeface="Microsoft YaHei" panose="020B0503020204020204" pitchFamily="34" charset="-122"/>
              </a:rPr>
              <a:t>Lyuboshits</a:t>
            </a:r>
            <a:r>
              <a:rPr lang="en-US" altLang="ru-RU" sz="1500" dirty="0">
                <a:solidFill>
                  <a:srgbClr val="0066FF"/>
                </a:solidFill>
                <a:latin typeface="Times New Roman" panose="02020603050405020304" pitchFamily="18" charset="0"/>
                <a:ea typeface="Microsoft YaHei" panose="020B0503020204020204" pitchFamily="34" charset="-122"/>
              </a:rPr>
              <a:t>, </a:t>
            </a:r>
            <a:r>
              <a:rPr lang="en-US" altLang="ru-RU" sz="1500" dirty="0" err="1">
                <a:solidFill>
                  <a:srgbClr val="0066FF"/>
                </a:solidFill>
                <a:latin typeface="Times New Roman" panose="02020603050405020304" pitchFamily="18" charset="0"/>
                <a:ea typeface="Microsoft YaHei" panose="020B0503020204020204" pitchFamily="34" charset="-122"/>
              </a:rPr>
              <a:t>Sov</a:t>
            </a:r>
            <a:r>
              <a:rPr lang="en-US" altLang="ru-RU" sz="1500" dirty="0">
                <a:solidFill>
                  <a:srgbClr val="0066FF"/>
                </a:solidFill>
                <a:latin typeface="Times New Roman" panose="02020603050405020304" pitchFamily="18" charset="0"/>
                <a:ea typeface="Microsoft YaHei" panose="020B0503020204020204" pitchFamily="34" charset="-122"/>
              </a:rPr>
              <a:t>. J. </a:t>
            </a:r>
            <a:r>
              <a:rPr lang="en-US" altLang="ru-RU" sz="1500" dirty="0" err="1">
                <a:solidFill>
                  <a:srgbClr val="0066FF"/>
                </a:solidFill>
                <a:latin typeface="Times New Roman" panose="02020603050405020304" pitchFamily="18" charset="0"/>
                <a:ea typeface="Microsoft YaHei" panose="020B0503020204020204" pitchFamily="34" charset="-122"/>
              </a:rPr>
              <a:t>Nucl</a:t>
            </a:r>
            <a:r>
              <a:rPr lang="en-US" altLang="ru-RU" sz="1500" dirty="0">
                <a:solidFill>
                  <a:srgbClr val="0066FF"/>
                </a:solidFill>
                <a:latin typeface="Times New Roman" panose="02020603050405020304" pitchFamily="18" charset="0"/>
                <a:ea typeface="Microsoft YaHei" panose="020B0503020204020204" pitchFamily="34" charset="-122"/>
              </a:rPr>
              <a:t>. Phys. 35 (1982) 770, </a:t>
            </a:r>
            <a:r>
              <a:rPr lang="en-US" altLang="ru-RU" sz="1500" dirty="0" err="1">
                <a:solidFill>
                  <a:srgbClr val="0066FF"/>
                </a:solidFill>
                <a:latin typeface="Times New Roman" panose="02020603050405020304" pitchFamily="18" charset="0"/>
                <a:ea typeface="Microsoft YaHei" panose="020B0503020204020204" pitchFamily="34" charset="-122"/>
              </a:rPr>
              <a:t>Yad</a:t>
            </a:r>
            <a:r>
              <a:rPr lang="en-US" altLang="ru-RU" sz="1500" dirty="0">
                <a:solidFill>
                  <a:srgbClr val="0066FF"/>
                </a:solidFill>
                <a:latin typeface="Times New Roman" panose="02020603050405020304" pitchFamily="18" charset="0"/>
                <a:ea typeface="Microsoft YaHei" panose="020B0503020204020204" pitchFamily="34" charset="-122"/>
              </a:rPr>
              <a:t>. </a:t>
            </a:r>
            <a:r>
              <a:rPr lang="en-US" altLang="ru-RU" sz="1500" dirty="0" err="1">
                <a:solidFill>
                  <a:srgbClr val="0066FF"/>
                </a:solidFill>
                <a:latin typeface="Times New Roman" panose="02020603050405020304" pitchFamily="18" charset="0"/>
                <a:ea typeface="Microsoft YaHei" panose="020B0503020204020204" pitchFamily="34" charset="-122"/>
              </a:rPr>
              <a:t>Fiz</a:t>
            </a:r>
            <a:r>
              <a:rPr lang="en-US" altLang="ru-RU" sz="1500" dirty="0">
                <a:solidFill>
                  <a:srgbClr val="0066FF"/>
                </a:solidFill>
                <a:latin typeface="Times New Roman" panose="02020603050405020304" pitchFamily="18" charset="0"/>
                <a:ea typeface="Microsoft YaHei" panose="020B0503020204020204" pitchFamily="34" charset="-122"/>
              </a:rPr>
              <a:t>. 35 (1981) 1316-1330]</a:t>
            </a:r>
            <a:r>
              <a:rPr lang="en-US" altLang="ru-RU" sz="1500" dirty="0">
                <a:solidFill>
                  <a:srgbClr val="000000"/>
                </a:solidFill>
                <a:latin typeface="Times New Roman" panose="02020603050405020304" pitchFamily="18" charset="0"/>
                <a:ea typeface="Microsoft YaHei" panose="020B0503020204020204" pitchFamily="34" charset="-122"/>
              </a:rPr>
              <a:t>, </a:t>
            </a:r>
            <a:r>
              <a:rPr lang="en-US" altLang="ru-RU" sz="1500" i="1" dirty="0" err="1">
                <a:solidFill>
                  <a:srgbClr val="800000"/>
                </a:solidFill>
                <a:latin typeface="Times New Roman" panose="02020603050405020304" pitchFamily="18" charset="0"/>
                <a:ea typeface="Microsoft YaHei" panose="020B0503020204020204" pitchFamily="34" charset="-122"/>
              </a:rPr>
              <a:t>C</a:t>
            </a:r>
            <a:r>
              <a:rPr lang="en-US" altLang="ru-RU" sz="1500" baseline="-33000" dirty="0" err="1">
                <a:solidFill>
                  <a:srgbClr val="800000"/>
                </a:solidFill>
                <a:latin typeface="Times New Roman" panose="02020603050405020304" pitchFamily="18" charset="0"/>
                <a:ea typeface="DejaVu Sans"/>
                <a:cs typeface="DejaVu Sans"/>
              </a:rPr>
              <a:t>ϕ</a:t>
            </a:r>
            <a:r>
              <a:rPr lang="en-US" altLang="ru-RU" sz="1500" baseline="-33000" dirty="0">
                <a:solidFill>
                  <a:srgbClr val="800000"/>
                </a:solidFill>
                <a:latin typeface="Times New Roman" panose="02020603050405020304" pitchFamily="18" charset="0"/>
                <a:ea typeface="DejaVu Sans"/>
                <a:cs typeface="DejaVu Sans"/>
              </a:rPr>
              <a:t>-</a:t>
            </a:r>
            <a:r>
              <a:rPr lang="en-US" altLang="ru-RU" sz="1500" baseline="-33000" dirty="0">
                <a:solidFill>
                  <a:srgbClr val="800000"/>
                </a:solidFill>
                <a:latin typeface="Times New Roman" panose="02020603050405020304" pitchFamily="18" charset="0"/>
                <a:ea typeface="Microsoft YaHei" panose="020B0503020204020204" pitchFamily="34" charset="-122"/>
              </a:rPr>
              <a:t>direct</a:t>
            </a:r>
            <a:r>
              <a:rPr lang="en-US" altLang="ru-RU" sz="1500" dirty="0">
                <a:solidFill>
                  <a:srgbClr val="000000"/>
                </a:solidFill>
                <a:latin typeface="Times New Roman" panose="02020603050405020304" pitchFamily="18" charset="0"/>
                <a:ea typeface="Microsoft YaHei" panose="020B0503020204020204" pitchFamily="34" charset="-122"/>
              </a:rPr>
              <a:t> -  non-</a:t>
            </a:r>
            <a:r>
              <a:rPr lang="en-US" altLang="ru-RU" sz="1500" dirty="0" err="1">
                <a:solidFill>
                  <a:srgbClr val="000000"/>
                </a:solidFill>
                <a:latin typeface="Times New Roman" panose="02020603050405020304" pitchFamily="18" charset="0"/>
                <a:ea typeface="Microsoft YaHei" panose="020B0503020204020204" pitchFamily="34" charset="-122"/>
              </a:rPr>
              <a:t>relativisticBreit</a:t>
            </a:r>
            <a:r>
              <a:rPr lang="en-US" altLang="ru-RU" sz="1500" dirty="0">
                <a:solidFill>
                  <a:srgbClr val="000000"/>
                </a:solidFill>
                <a:latin typeface="Times New Roman" panose="02020603050405020304" pitchFamily="18" charset="0"/>
                <a:ea typeface="Microsoft YaHei" panose="020B0503020204020204" pitchFamily="34" charset="-122"/>
              </a:rPr>
              <a:t>-Wigner function, </a:t>
            </a:r>
            <a:r>
              <a:rPr lang="en-US" altLang="ru-RU" sz="1500" i="1" dirty="0" err="1">
                <a:solidFill>
                  <a:srgbClr val="800000"/>
                </a:solidFill>
                <a:latin typeface="Times New Roman" panose="02020603050405020304" pitchFamily="18" charset="0"/>
                <a:ea typeface="Microsoft YaHei" panose="020B0503020204020204" pitchFamily="34" charset="-122"/>
              </a:rPr>
              <a:t>C</a:t>
            </a:r>
            <a:r>
              <a:rPr lang="en-US" altLang="ru-RU" sz="1500" baseline="-33000" dirty="0" err="1">
                <a:solidFill>
                  <a:srgbClr val="800000"/>
                </a:solidFill>
                <a:latin typeface="Times New Roman" panose="02020603050405020304" pitchFamily="18" charset="0"/>
                <a:ea typeface="DejaVu Sans"/>
                <a:cs typeface="DejaVu Sans"/>
              </a:rPr>
              <a:t>ϕ</a:t>
            </a:r>
            <a:r>
              <a:rPr lang="en-US" altLang="ru-RU" sz="1500" baseline="-33000" dirty="0">
                <a:solidFill>
                  <a:srgbClr val="800000"/>
                </a:solidFill>
                <a:latin typeface="Times New Roman" panose="02020603050405020304" pitchFamily="18" charset="0"/>
                <a:ea typeface="Microsoft YaHei" panose="020B0503020204020204" pitchFamily="34" charset="-122"/>
              </a:rPr>
              <a:t>-FSI</a:t>
            </a:r>
            <a:r>
              <a:rPr lang="en-US" altLang="ru-RU" sz="1500" dirty="0">
                <a:solidFill>
                  <a:srgbClr val="C55B03"/>
                </a:solidFill>
                <a:latin typeface="Times New Roman" panose="02020603050405020304" pitchFamily="18" charset="0"/>
                <a:ea typeface="Microsoft YaHei" panose="020B0503020204020204" pitchFamily="34" charset="-122"/>
              </a:rPr>
              <a:t> </a:t>
            </a:r>
            <a:r>
              <a:rPr lang="en-US" altLang="ru-RU" sz="1500" dirty="0">
                <a:solidFill>
                  <a:srgbClr val="000000"/>
                </a:solidFill>
                <a:latin typeface="Times New Roman" panose="02020603050405020304" pitchFamily="18" charset="0"/>
                <a:ea typeface="Microsoft YaHei" panose="020B0503020204020204" pitchFamily="34" charset="-122"/>
              </a:rPr>
              <a:t>-</a:t>
            </a:r>
            <a:r>
              <a:rPr lang="en-US" altLang="ru-RU" sz="1500" dirty="0">
                <a:solidFill>
                  <a:srgbClr val="0066FF"/>
                </a:solidFill>
                <a:latin typeface="Times New Roman" panose="02020603050405020304" pitchFamily="18" charset="0"/>
                <a:ea typeface="Microsoft YaHei" panose="020B0503020204020204" pitchFamily="34" charset="-122"/>
              </a:rPr>
              <a:t> [R. </a:t>
            </a:r>
            <a:r>
              <a:rPr lang="en-US" altLang="ru-RU" sz="1500" dirty="0" err="1">
                <a:solidFill>
                  <a:srgbClr val="0066FF"/>
                </a:solidFill>
                <a:latin typeface="Times New Roman" panose="02020603050405020304" pitchFamily="18" charset="0"/>
                <a:ea typeface="Microsoft YaHei" panose="020B0503020204020204" pitchFamily="34" charset="-122"/>
              </a:rPr>
              <a:t>Lednicky</a:t>
            </a:r>
            <a:r>
              <a:rPr lang="en-US" altLang="ru-RU" sz="1500" dirty="0">
                <a:solidFill>
                  <a:srgbClr val="0066FF"/>
                </a:solidFill>
                <a:latin typeface="Times New Roman" panose="02020603050405020304" pitchFamily="18" charset="0"/>
                <a:ea typeface="Microsoft YaHei" panose="020B0503020204020204" pitchFamily="34" charset="-122"/>
              </a:rPr>
              <a:t>, Phys. Part. </a:t>
            </a:r>
            <a:r>
              <a:rPr lang="en-US" altLang="ru-RU" sz="1500" dirty="0" err="1">
                <a:solidFill>
                  <a:srgbClr val="0066FF"/>
                </a:solidFill>
                <a:latin typeface="Times New Roman" panose="02020603050405020304" pitchFamily="18" charset="0"/>
                <a:ea typeface="Microsoft YaHei" panose="020B0503020204020204" pitchFamily="34" charset="-122"/>
              </a:rPr>
              <a:t>Nucl</a:t>
            </a:r>
            <a:r>
              <a:rPr lang="en-US" altLang="ru-RU" sz="1500" dirty="0">
                <a:solidFill>
                  <a:srgbClr val="0066FF"/>
                </a:solidFill>
                <a:latin typeface="Times New Roman" panose="02020603050405020304" pitchFamily="18" charset="0"/>
                <a:ea typeface="Microsoft YaHei" panose="020B0503020204020204" pitchFamily="34" charset="-122"/>
              </a:rPr>
              <a:t>. Lett. 8 (2011) 965]</a:t>
            </a:r>
            <a:r>
              <a:rPr lang="en-US" altLang="ru-RU" sz="1500" dirty="0">
                <a:solidFill>
                  <a:srgbClr val="000000"/>
                </a:solidFill>
                <a:latin typeface="Times New Roman" panose="02020603050405020304" pitchFamily="18" charset="0"/>
                <a:ea typeface="Microsoft YaHei" panose="020B0503020204020204" pitchFamily="34" charset="-122"/>
              </a:rPr>
              <a:t>, </a:t>
            </a:r>
            <a:r>
              <a:rPr lang="en-US" altLang="ru-RU" sz="1500" i="1" dirty="0">
                <a:solidFill>
                  <a:srgbClr val="800000"/>
                </a:solidFill>
                <a:latin typeface="Times New Roman" panose="02020603050405020304" pitchFamily="18" charset="0"/>
                <a:ea typeface="Microsoft YaHei" panose="020B0503020204020204" pitchFamily="34" charset="-122"/>
              </a:rPr>
              <a:t>N</a:t>
            </a:r>
            <a:r>
              <a:rPr lang="en-US" altLang="ru-RU" sz="1500" baseline="-33000" dirty="0">
                <a:solidFill>
                  <a:srgbClr val="800000"/>
                </a:solidFill>
                <a:latin typeface="Times New Roman" panose="02020603050405020304" pitchFamily="18" charset="0"/>
                <a:ea typeface="Microsoft YaHei" panose="020B0503020204020204" pitchFamily="34" charset="-122"/>
              </a:rPr>
              <a:t>1</a:t>
            </a:r>
            <a:r>
              <a:rPr lang="en-US" altLang="ru-RU" sz="1500" dirty="0">
                <a:solidFill>
                  <a:srgbClr val="000000"/>
                </a:solidFill>
                <a:latin typeface="Times New Roman" panose="02020603050405020304" pitchFamily="18" charset="0"/>
                <a:ea typeface="Microsoft YaHei" panose="020B0503020204020204" pitchFamily="34" charset="-122"/>
              </a:rPr>
              <a:t> and </a:t>
            </a:r>
            <a:r>
              <a:rPr lang="en-US" altLang="ru-RU" sz="1500" i="1" dirty="0">
                <a:solidFill>
                  <a:srgbClr val="800000"/>
                </a:solidFill>
                <a:latin typeface="Times New Roman" panose="02020603050405020304" pitchFamily="18" charset="0"/>
                <a:ea typeface="Microsoft YaHei" panose="020B0503020204020204" pitchFamily="34" charset="-122"/>
              </a:rPr>
              <a:t>N</a:t>
            </a:r>
            <a:r>
              <a:rPr lang="en-US" altLang="ru-RU" sz="1500" baseline="-33000" dirty="0">
                <a:solidFill>
                  <a:srgbClr val="800000"/>
                </a:solidFill>
                <a:latin typeface="Times New Roman" panose="02020603050405020304" pitchFamily="18" charset="0"/>
                <a:ea typeface="Microsoft YaHei" panose="020B0503020204020204" pitchFamily="34" charset="-122"/>
              </a:rPr>
              <a:t>2</a:t>
            </a:r>
            <a:r>
              <a:rPr lang="en-US" altLang="ru-RU" sz="1500" dirty="0">
                <a:solidFill>
                  <a:srgbClr val="000000"/>
                </a:solidFill>
                <a:latin typeface="Times New Roman" panose="02020603050405020304" pitchFamily="18" charset="0"/>
                <a:ea typeface="Microsoft YaHei" panose="020B0503020204020204" pitchFamily="34" charset="-122"/>
              </a:rPr>
              <a:t> - fractions of directly and FSI produced </a:t>
            </a:r>
            <a:r>
              <a:rPr lang="en-US" altLang="ru-RU" sz="1500" dirty="0" err="1">
                <a:solidFill>
                  <a:srgbClr val="000000"/>
                </a:solidFill>
                <a:latin typeface="Times New Roman" panose="02020603050405020304" pitchFamily="18" charset="0"/>
                <a:ea typeface="DejaVu Sans"/>
                <a:cs typeface="DejaVu Sans"/>
              </a:rPr>
              <a:t>ϕ</a:t>
            </a:r>
            <a:r>
              <a:rPr lang="en-US" altLang="ru-RU" sz="1500" dirty="0">
                <a:solidFill>
                  <a:srgbClr val="000000"/>
                </a:solidFill>
                <a:latin typeface="Times New Roman" panose="02020603050405020304" pitchFamily="18" charset="0"/>
                <a:ea typeface="DejaVu Sans"/>
                <a:cs typeface="DejaVu Sans"/>
              </a:rPr>
              <a:t> mesons</a:t>
            </a:r>
            <a:r>
              <a:rPr lang="en-US" altLang="ru-RU" sz="1500" dirty="0">
                <a:solidFill>
                  <a:srgbClr val="000000"/>
                </a:solidFill>
                <a:latin typeface="Times New Roman" panose="02020603050405020304" pitchFamily="18" charset="0"/>
                <a:ea typeface="Microsoft YaHei" panose="020B0503020204020204" pitchFamily="34" charset="-122"/>
              </a:rPr>
              <a:t>,</a:t>
            </a:r>
            <a:r>
              <a:rPr lang="en-US" altLang="ru-RU" sz="1500" i="1" dirty="0">
                <a:solidFill>
                  <a:srgbClr val="C55B03"/>
                </a:solidFill>
                <a:latin typeface="Times New Roman" panose="02020603050405020304" pitchFamily="18" charset="0"/>
                <a:ea typeface="Microsoft YaHei" panose="020B0503020204020204" pitchFamily="34" charset="-122"/>
              </a:rPr>
              <a:t> </a:t>
            </a:r>
            <a:r>
              <a:rPr lang="en-US" altLang="ru-RU" sz="1500" i="1" dirty="0">
                <a:solidFill>
                  <a:srgbClr val="800000"/>
                </a:solidFill>
                <a:latin typeface="Times New Roman" panose="02020603050405020304" pitchFamily="18" charset="0"/>
                <a:ea typeface="Microsoft YaHei" panose="020B0503020204020204" pitchFamily="34" charset="-122"/>
              </a:rPr>
              <a:t>P</a:t>
            </a:r>
            <a:r>
              <a:rPr lang="en-US" altLang="ru-RU" sz="1500" dirty="0">
                <a:solidFill>
                  <a:srgbClr val="000000"/>
                </a:solidFill>
                <a:latin typeface="Times New Roman" panose="02020603050405020304" pitchFamily="18" charset="0"/>
                <a:ea typeface="Microsoft YaHei" panose="020B0503020204020204" pitchFamily="34" charset="-122"/>
              </a:rPr>
              <a:t> - non-</a:t>
            </a:r>
            <a:r>
              <a:rPr lang="en-US" altLang="ru-RU" sz="1500" dirty="0" err="1">
                <a:solidFill>
                  <a:srgbClr val="000000"/>
                </a:solidFill>
                <a:latin typeface="Times New Roman" panose="02020603050405020304" pitchFamily="18" charset="0"/>
                <a:ea typeface="Microsoft YaHei" panose="020B0503020204020204" pitchFamily="34" charset="-122"/>
              </a:rPr>
              <a:t>femto</a:t>
            </a:r>
            <a:r>
              <a:rPr lang="en-US" altLang="ru-RU" sz="1500" dirty="0">
                <a:solidFill>
                  <a:srgbClr val="000000"/>
                </a:solidFill>
                <a:latin typeface="Times New Roman" panose="02020603050405020304" pitchFamily="18" charset="0"/>
                <a:ea typeface="Microsoft YaHei" panose="020B0503020204020204" pitchFamily="34" charset="-122"/>
              </a:rPr>
              <a:t> effects (resonance decays and fragmentation of mini-jets from low momentum-transfer scattering).</a:t>
            </a:r>
          </a:p>
          <a:p>
            <a:pPr eaLnBrk="1">
              <a:lnSpc>
                <a:spcPct val="93000"/>
              </a:lnSpc>
              <a:buSzPts val="1700"/>
              <a:buFontTx/>
              <a:buBlip>
                <a:blip r:embed="rId5"/>
              </a:buBlip>
            </a:pPr>
            <a:r>
              <a:rPr lang="en-US" altLang="ru-RU" sz="1500" dirty="0">
                <a:solidFill>
                  <a:srgbClr val="800000"/>
                </a:solidFill>
                <a:latin typeface="Times New Roman" panose="02020603050405020304" pitchFamily="18" charset="0"/>
                <a:ea typeface="Microsoft YaHei" panose="020B0503020204020204" pitchFamily="34" charset="-122"/>
              </a:rPr>
              <a:t>a</a:t>
            </a:r>
            <a:r>
              <a:rPr lang="en-US" altLang="ru-RU" sz="1500" baseline="-33000" dirty="0">
                <a:solidFill>
                  <a:srgbClr val="800000"/>
                </a:solidFill>
                <a:latin typeface="Times New Roman" panose="02020603050405020304" pitchFamily="18" charset="0"/>
                <a:ea typeface="Microsoft YaHei" panose="020B0503020204020204" pitchFamily="34" charset="-122"/>
              </a:rPr>
              <a:t>0</a:t>
            </a:r>
            <a:r>
              <a:rPr lang="en-US" altLang="ru-RU" sz="1500" dirty="0">
                <a:solidFill>
                  <a:srgbClr val="800000"/>
                </a:solidFill>
                <a:latin typeface="Times New Roman" panose="02020603050405020304" pitchFamily="18" charset="0"/>
                <a:ea typeface="Microsoft YaHei" panose="020B0503020204020204" pitchFamily="34" charset="-122"/>
              </a:rPr>
              <a:t>(980)</a:t>
            </a:r>
            <a:r>
              <a:rPr lang="en-US" altLang="ru-RU" sz="1500" dirty="0">
                <a:solidFill>
                  <a:srgbClr val="000000"/>
                </a:solidFill>
                <a:latin typeface="Times New Roman" panose="02020603050405020304" pitchFamily="18" charset="0"/>
                <a:ea typeface="Microsoft YaHei" panose="020B0503020204020204" pitchFamily="34" charset="-122"/>
              </a:rPr>
              <a:t> mass and width taken from</a:t>
            </a:r>
            <a:r>
              <a:rPr lang="en-US" altLang="ru-RU" sz="1500" dirty="0">
                <a:solidFill>
                  <a:srgbClr val="0066FF"/>
                </a:solidFill>
                <a:latin typeface="Times New Roman" panose="02020603050405020304" pitchFamily="18" charset="0"/>
                <a:ea typeface="Microsoft YaHei" panose="020B0503020204020204" pitchFamily="34" charset="-122"/>
              </a:rPr>
              <a:t> [N.N. </a:t>
            </a:r>
            <a:r>
              <a:rPr lang="en-US" altLang="ru-RU" sz="1500" dirty="0" err="1">
                <a:solidFill>
                  <a:srgbClr val="0066FF"/>
                </a:solidFill>
                <a:latin typeface="Times New Roman" panose="02020603050405020304" pitchFamily="18" charset="0"/>
                <a:ea typeface="Microsoft YaHei" panose="020B0503020204020204" pitchFamily="34" charset="-122"/>
              </a:rPr>
              <a:t>Achasov</a:t>
            </a:r>
            <a:r>
              <a:rPr lang="en-US" altLang="ru-RU" sz="1500" dirty="0">
                <a:solidFill>
                  <a:srgbClr val="0066FF"/>
                </a:solidFill>
                <a:latin typeface="Times New Roman" panose="02020603050405020304" pitchFamily="18" charset="0"/>
                <a:ea typeface="Microsoft YaHei" panose="020B0503020204020204" pitchFamily="34" charset="-122"/>
              </a:rPr>
              <a:t>, V.V. </a:t>
            </a:r>
            <a:r>
              <a:rPr lang="en-US" altLang="ru-RU" sz="1500" dirty="0" err="1">
                <a:solidFill>
                  <a:srgbClr val="0066FF"/>
                </a:solidFill>
                <a:latin typeface="Times New Roman" panose="02020603050405020304" pitchFamily="18" charset="0"/>
                <a:ea typeface="Microsoft YaHei" panose="020B0503020204020204" pitchFamily="34" charset="-122"/>
              </a:rPr>
              <a:t>Gubin</a:t>
            </a:r>
            <a:r>
              <a:rPr lang="en-US" altLang="ru-RU" sz="1500" dirty="0">
                <a:solidFill>
                  <a:srgbClr val="0066FF"/>
                </a:solidFill>
                <a:latin typeface="Times New Roman" panose="02020603050405020304" pitchFamily="18" charset="0"/>
                <a:ea typeface="Microsoft YaHei" panose="020B0503020204020204" pitchFamily="34" charset="-122"/>
              </a:rPr>
              <a:t>, Phys. Rev. D63 (2001) 094007] </a:t>
            </a:r>
            <a:r>
              <a:rPr lang="en-US" altLang="ru-RU" sz="1500" dirty="0">
                <a:solidFill>
                  <a:srgbClr val="000000"/>
                </a:solidFill>
                <a:latin typeface="Times New Roman" panose="02020603050405020304" pitchFamily="18" charset="0"/>
                <a:ea typeface="Microsoft YaHei" panose="020B0503020204020204" pitchFamily="34" charset="-122"/>
              </a:rPr>
              <a:t>and fixed due to </a:t>
            </a:r>
            <a:r>
              <a:rPr lang="en-US" altLang="ru-RU" sz="1500" dirty="0">
                <a:solidFill>
                  <a:srgbClr val="0066FF"/>
                </a:solidFill>
                <a:latin typeface="Times New Roman" panose="02020603050405020304" pitchFamily="18" charset="0"/>
                <a:ea typeface="Microsoft YaHei" panose="020B0503020204020204" pitchFamily="34" charset="-122"/>
              </a:rPr>
              <a:t>[ALICE, Phys. Lett. B774 (2017) 64]</a:t>
            </a:r>
            <a:r>
              <a:rPr lang="en-US" altLang="ru-RU" sz="1500" dirty="0">
                <a:solidFill>
                  <a:srgbClr val="000000"/>
                </a:solidFill>
                <a:latin typeface="Times New Roman" panose="02020603050405020304" pitchFamily="18" charset="0"/>
                <a:ea typeface="Microsoft YaHei" panose="020B0503020204020204" pitchFamily="34" charset="-122"/>
              </a:rPr>
              <a:t>.</a:t>
            </a:r>
          </a:p>
          <a:p>
            <a:pPr eaLnBrk="1">
              <a:lnSpc>
                <a:spcPct val="93000"/>
              </a:lnSpc>
              <a:buSzPts val="1700"/>
              <a:buFontTx/>
              <a:buBlip>
                <a:blip r:embed="rId5"/>
              </a:buBlip>
            </a:pPr>
            <a:r>
              <a:rPr lang="en-US" altLang="ru-RU" sz="1500" dirty="0">
                <a:solidFill>
                  <a:srgbClr val="000000"/>
                </a:solidFill>
                <a:latin typeface="Times New Roman" panose="02020603050405020304" pitchFamily="18" charset="0"/>
                <a:ea typeface="Microsoft YaHei" panose="020B0503020204020204" pitchFamily="34" charset="-122"/>
              </a:rPr>
              <a:t>Fitted parameters of </a:t>
            </a:r>
            <a:r>
              <a:rPr lang="en-US" altLang="ru-RU" sz="1500" dirty="0">
                <a:solidFill>
                  <a:srgbClr val="800000"/>
                </a:solidFill>
                <a:latin typeface="Times New Roman" panose="02020603050405020304" pitchFamily="18" charset="0"/>
                <a:ea typeface="Microsoft YaHei" panose="020B0503020204020204" pitchFamily="34" charset="-122"/>
              </a:rPr>
              <a:t>f</a:t>
            </a:r>
            <a:r>
              <a:rPr lang="en-US" altLang="ru-RU" sz="1500" baseline="-33000" dirty="0">
                <a:solidFill>
                  <a:srgbClr val="800000"/>
                </a:solidFill>
                <a:latin typeface="Times New Roman" panose="02020603050405020304" pitchFamily="18" charset="0"/>
                <a:ea typeface="Microsoft YaHei" panose="020B0503020204020204" pitchFamily="34" charset="-122"/>
              </a:rPr>
              <a:t>0</a:t>
            </a:r>
            <a:r>
              <a:rPr lang="en-US" altLang="ru-RU" sz="1500" dirty="0">
                <a:solidFill>
                  <a:srgbClr val="800000"/>
                </a:solidFill>
                <a:latin typeface="Times New Roman" panose="02020603050405020304" pitchFamily="18" charset="0"/>
                <a:ea typeface="Microsoft YaHei" panose="020B0503020204020204" pitchFamily="34" charset="-122"/>
              </a:rPr>
              <a:t>(980)</a:t>
            </a:r>
            <a:r>
              <a:rPr lang="en-US" altLang="ru-RU" sz="1500" dirty="0">
                <a:solidFill>
                  <a:srgbClr val="000000"/>
                </a:solidFill>
                <a:latin typeface="Times New Roman" panose="02020603050405020304" pitchFamily="18" charset="0"/>
                <a:ea typeface="Microsoft YaHei" panose="020B0503020204020204" pitchFamily="34" charset="-122"/>
              </a:rPr>
              <a:t>: mass (972</a:t>
            </a:r>
            <a:r>
              <a:rPr lang="en-US" altLang="ru-RU" sz="1500" dirty="0">
                <a:solidFill>
                  <a:srgbClr val="000000"/>
                </a:solidFill>
                <a:latin typeface="Times New Roman" panose="02020603050405020304" pitchFamily="18" charset="0"/>
                <a:ea typeface="DejaVu Sans"/>
                <a:cs typeface="DejaVu Sans"/>
              </a:rPr>
              <a:t>±</a:t>
            </a:r>
            <a:r>
              <a:rPr lang="en-US" altLang="ru-RU" sz="1500" dirty="0">
                <a:solidFill>
                  <a:srgbClr val="000000"/>
                </a:solidFill>
                <a:latin typeface="Times New Roman" panose="02020603050405020304" pitchFamily="18" charset="0"/>
                <a:ea typeface="Microsoft YaHei" panose="020B0503020204020204" pitchFamily="34" charset="-122"/>
              </a:rPr>
              <a:t>3</a:t>
            </a:r>
            <a:r>
              <a:rPr lang="en-US" altLang="ru-RU" sz="1500" dirty="0">
                <a:solidFill>
                  <a:srgbClr val="000000"/>
                </a:solidFill>
                <a:latin typeface="Times New Roman" panose="02020603050405020304" pitchFamily="18" charset="0"/>
                <a:ea typeface="DejaVu Sans"/>
                <a:cs typeface="DejaVu Sans"/>
              </a:rPr>
              <a:t>±</a:t>
            </a:r>
            <a:r>
              <a:rPr lang="en-US" altLang="ru-RU" sz="1500" dirty="0">
                <a:solidFill>
                  <a:srgbClr val="000000"/>
                </a:solidFill>
                <a:latin typeface="Times New Roman" panose="02020603050405020304" pitchFamily="18" charset="0"/>
                <a:ea typeface="Microsoft YaHei" panose="020B0503020204020204" pitchFamily="34" charset="-122"/>
              </a:rPr>
              <a:t>5 MeV/</a:t>
            </a:r>
            <a:r>
              <a:rPr lang="en-US" altLang="ru-RU" sz="1500" i="1" dirty="0">
                <a:solidFill>
                  <a:srgbClr val="000000"/>
                </a:solidFill>
                <a:latin typeface="Times New Roman" panose="02020603050405020304" pitchFamily="18" charset="0"/>
                <a:ea typeface="Microsoft YaHei" panose="020B0503020204020204" pitchFamily="34" charset="-122"/>
              </a:rPr>
              <a:t>c</a:t>
            </a:r>
            <a:r>
              <a:rPr lang="en-US" altLang="ru-RU" sz="1500" baseline="33000" dirty="0">
                <a:solidFill>
                  <a:srgbClr val="000000"/>
                </a:solidFill>
                <a:latin typeface="Times New Roman" panose="02020603050405020304" pitchFamily="18" charset="0"/>
                <a:ea typeface="Microsoft YaHei" panose="020B0503020204020204" pitchFamily="34" charset="-122"/>
              </a:rPr>
              <a:t>2</a:t>
            </a:r>
            <a:r>
              <a:rPr lang="en-US" altLang="ru-RU" sz="1500" dirty="0">
                <a:solidFill>
                  <a:srgbClr val="000000"/>
                </a:solidFill>
                <a:latin typeface="Times New Roman" panose="02020603050405020304" pitchFamily="18" charset="0"/>
                <a:ea typeface="Microsoft YaHei" panose="020B0503020204020204" pitchFamily="34" charset="-122"/>
              </a:rPr>
              <a:t>) and width (39.7</a:t>
            </a:r>
            <a:r>
              <a:rPr lang="en-US" altLang="ru-RU" sz="1500" dirty="0">
                <a:solidFill>
                  <a:srgbClr val="000000"/>
                </a:solidFill>
                <a:latin typeface="Times New Roman" panose="02020603050405020304" pitchFamily="18" charset="0"/>
                <a:ea typeface="DejaVu Sans"/>
                <a:cs typeface="DejaVu Sans"/>
              </a:rPr>
              <a:t>±</a:t>
            </a:r>
            <a:r>
              <a:rPr lang="en-US" altLang="ru-RU" sz="1500" dirty="0">
                <a:solidFill>
                  <a:srgbClr val="000000"/>
                </a:solidFill>
                <a:latin typeface="Times New Roman" panose="02020603050405020304" pitchFamily="18" charset="0"/>
                <a:ea typeface="Microsoft YaHei" panose="020B0503020204020204" pitchFamily="34" charset="-122"/>
              </a:rPr>
              <a:t>7.94</a:t>
            </a:r>
            <a:r>
              <a:rPr lang="en-US" altLang="ru-RU" sz="1500" dirty="0">
                <a:solidFill>
                  <a:srgbClr val="000000"/>
                </a:solidFill>
                <a:latin typeface="Times New Roman" panose="02020603050405020304" pitchFamily="18" charset="0"/>
                <a:ea typeface="DejaVu Sans"/>
                <a:cs typeface="DejaVu Sans"/>
              </a:rPr>
              <a:t>±</a:t>
            </a:r>
            <a:r>
              <a:rPr lang="en-US" altLang="ru-RU" sz="1500" dirty="0">
                <a:solidFill>
                  <a:srgbClr val="000000"/>
                </a:solidFill>
                <a:latin typeface="Times New Roman" panose="02020603050405020304" pitchFamily="18" charset="0"/>
                <a:ea typeface="Microsoft YaHei" panose="020B0503020204020204" pitchFamily="34" charset="-122"/>
              </a:rPr>
              <a:t>11.8 MeV) agree with the PDG values.</a:t>
            </a:r>
            <a:r>
              <a:rPr lang="en-US" altLang="ru-RU" sz="1600" dirty="0">
                <a:solidFill>
                  <a:srgbClr val="FF0000"/>
                </a:solidFill>
                <a:latin typeface="Arial" panose="020B0604020202020204" pitchFamily="34" charset="0"/>
                <a:ea typeface="Microsoft YaHei" panose="020B0503020204020204" pitchFamily="34" charset="-122"/>
              </a:rPr>
              <a:t> </a:t>
            </a:r>
            <a:r>
              <a:rPr lang="en-US" altLang="ru-RU" sz="1400" dirty="0">
                <a:solidFill>
                  <a:srgbClr val="FF0000"/>
                </a:solidFill>
                <a:latin typeface="Arial" panose="020B0604020202020204" pitchFamily="34" charset="0"/>
                <a:ea typeface="Microsoft YaHei" panose="020B0503020204020204" pitchFamily="34" charset="-122"/>
              </a:rPr>
              <a:t>Note: small a</a:t>
            </a:r>
            <a:r>
              <a:rPr lang="en-US" altLang="ru-RU" sz="1400" baseline="-33000" dirty="0">
                <a:solidFill>
                  <a:srgbClr val="FF0000"/>
                </a:solidFill>
                <a:latin typeface="Arial" panose="020B0604020202020204" pitchFamily="34" charset="0"/>
                <a:ea typeface="Microsoft YaHei" panose="020B0503020204020204" pitchFamily="34" charset="-122"/>
              </a:rPr>
              <a:t>0</a:t>
            </a:r>
            <a:r>
              <a:rPr lang="en-US" altLang="ru-RU" sz="1400" dirty="0">
                <a:solidFill>
                  <a:srgbClr val="FF0000"/>
                </a:solidFill>
                <a:latin typeface="Arial" panose="020B0604020202020204" pitchFamily="34" charset="0"/>
                <a:ea typeface="Microsoft YaHei" panose="020B0503020204020204" pitchFamily="34" charset="-122"/>
              </a:rPr>
              <a:t> and f</a:t>
            </a:r>
            <a:r>
              <a:rPr lang="en-US" altLang="ru-RU" sz="1400" baseline="-33000" dirty="0">
                <a:solidFill>
                  <a:srgbClr val="FF0000"/>
                </a:solidFill>
                <a:latin typeface="Arial" panose="020B0604020202020204" pitchFamily="34" charset="0"/>
                <a:ea typeface="Microsoft YaHei" panose="020B0503020204020204" pitchFamily="34" charset="-122"/>
              </a:rPr>
              <a:t>0</a:t>
            </a:r>
            <a:r>
              <a:rPr lang="en-US" altLang="ru-RU" sz="1400" dirty="0">
                <a:solidFill>
                  <a:srgbClr val="FF0000"/>
                </a:solidFill>
                <a:latin typeface="Arial" panose="020B0604020202020204" pitchFamily="34" charset="0"/>
                <a:ea typeface="Microsoft YaHei" panose="020B0503020204020204" pitchFamily="34" charset="-122"/>
              </a:rPr>
              <a:t>. widths &amp; large KK-bar couplings -&gt; </a:t>
            </a:r>
            <a:r>
              <a:rPr lang="en-US" altLang="ru-RU" sz="1400" b="1" dirty="0">
                <a:solidFill>
                  <a:srgbClr val="FF0000"/>
                </a:solidFill>
                <a:latin typeface="Arial" panose="020B0604020202020204" pitchFamily="34" charset="0"/>
                <a:ea typeface="Microsoft YaHei" panose="020B0503020204020204" pitchFamily="34" charset="-122"/>
              </a:rPr>
              <a:t>? 4q or KK-bar molecule states</a:t>
            </a:r>
            <a:r>
              <a:rPr lang="en-US" altLang="ru-RU" sz="1400" dirty="0">
                <a:solidFill>
                  <a:srgbClr val="FF0000"/>
                </a:solidFill>
                <a:latin typeface="Arial" panose="020B0604020202020204" pitchFamily="34" charset="0"/>
                <a:ea typeface="Microsoft YaHei" panose="020B0503020204020204" pitchFamily="34" charset="-122"/>
              </a:rPr>
              <a:t> </a:t>
            </a:r>
            <a:endParaRPr lang="en-US" altLang="ru-RU" sz="1400" dirty="0">
              <a:solidFill>
                <a:srgbClr val="000000"/>
              </a:solidFill>
              <a:latin typeface="Times New Roman" panose="02020603050405020304" pitchFamily="18" charset="0"/>
              <a:ea typeface="Microsoft YaHei" panose="020B0503020204020204" pitchFamily="34" charset="-122"/>
            </a:endParaRPr>
          </a:p>
          <a:p>
            <a:pPr eaLnBrk="1">
              <a:lnSpc>
                <a:spcPct val="93000"/>
              </a:lnSpc>
              <a:buSzPts val="1700"/>
              <a:buFontTx/>
              <a:buBlip>
                <a:blip r:embed="rId5"/>
              </a:buBlip>
            </a:pPr>
            <a:r>
              <a:rPr lang="en-US" altLang="ru-RU" sz="1500" dirty="0">
                <a:solidFill>
                  <a:srgbClr val="000000"/>
                </a:solidFill>
                <a:latin typeface="Times New Roman" panose="02020603050405020304" pitchFamily="18" charset="0"/>
                <a:ea typeface="Microsoft YaHei" panose="020B0503020204020204" pitchFamily="34" charset="-122"/>
              </a:rPr>
              <a:t>The radii obtained from CFs of non-</a:t>
            </a:r>
            <a:r>
              <a:rPr lang="en-US" altLang="ru-RU" sz="1500" dirty="0" err="1">
                <a:solidFill>
                  <a:srgbClr val="000000"/>
                </a:solidFill>
                <a:latin typeface="Times New Roman" panose="02020603050405020304" pitchFamily="18" charset="0"/>
                <a:ea typeface="Microsoft YaHei" panose="020B0503020204020204" pitchFamily="34" charset="-122"/>
              </a:rPr>
              <a:t>dientical</a:t>
            </a:r>
            <a:r>
              <a:rPr lang="en-US" altLang="ru-RU" sz="1500" dirty="0">
                <a:solidFill>
                  <a:srgbClr val="000000"/>
                </a:solidFill>
                <a:latin typeface="Times New Roman" panose="02020603050405020304" pitchFamily="18" charset="0"/>
                <a:ea typeface="Microsoft YaHei" panose="020B0503020204020204" pitchFamily="34" charset="-122"/>
              </a:rPr>
              <a:t> and identical kaons coincide  (as they should).</a:t>
            </a:r>
          </a:p>
          <a:p>
            <a:pPr eaLnBrk="1">
              <a:lnSpc>
                <a:spcPct val="93000"/>
              </a:lnSpc>
              <a:buSzPts val="1700"/>
            </a:pPr>
            <a:br>
              <a:rPr lang="en-US" altLang="ru-RU" sz="1500" dirty="0">
                <a:solidFill>
                  <a:srgbClr val="000000"/>
                </a:solidFill>
                <a:latin typeface="Times New Roman" panose="02020603050405020304" pitchFamily="18" charset="0"/>
                <a:ea typeface="Microsoft YaHei" panose="020B0503020204020204" pitchFamily="34" charset="-122"/>
              </a:rPr>
            </a:br>
            <a:r>
              <a:rPr lang="en-US" altLang="ru-RU" sz="1600" dirty="0">
                <a:solidFill>
                  <a:srgbClr val="009900"/>
                </a:solidFill>
                <a:latin typeface="Times New Roman" panose="02020603050405020304" pitchFamily="18" charset="0"/>
                <a:ea typeface="Microsoft YaHei" panose="020B0503020204020204" pitchFamily="34" charset="-122"/>
              </a:rPr>
              <a:t>The results were reported at the GDRI2019 (Nantes, France) and the WPCF2019 (</a:t>
            </a:r>
            <a:r>
              <a:rPr lang="en-US" altLang="ru-RU" sz="1600" dirty="0" err="1">
                <a:solidFill>
                  <a:srgbClr val="009900"/>
                </a:solidFill>
                <a:latin typeface="Times New Roman" panose="02020603050405020304" pitchFamily="18" charset="0"/>
                <a:ea typeface="Microsoft YaHei" panose="020B0503020204020204" pitchFamily="34" charset="-122"/>
              </a:rPr>
              <a:t>Dubna</a:t>
            </a:r>
            <a:r>
              <a:rPr lang="en-US" altLang="ru-RU" sz="1600" dirty="0">
                <a:solidFill>
                  <a:srgbClr val="009900"/>
                </a:solidFill>
                <a:latin typeface="Times New Roman" panose="02020603050405020304" pitchFamily="18" charset="0"/>
                <a:ea typeface="Microsoft YaHei" panose="020B0503020204020204" pitchFamily="34" charset="-122"/>
              </a:rPr>
              <a:t>) by K. </a:t>
            </a:r>
            <a:r>
              <a:rPr lang="en-US" altLang="ru-RU" sz="1600" dirty="0" err="1">
                <a:solidFill>
                  <a:srgbClr val="009900"/>
                </a:solidFill>
                <a:latin typeface="Times New Roman" panose="02020603050405020304" pitchFamily="18" charset="0"/>
                <a:ea typeface="Microsoft YaHei" panose="020B0503020204020204" pitchFamily="34" charset="-122"/>
              </a:rPr>
              <a:t>Mikhaylov</a:t>
            </a:r>
            <a:r>
              <a:rPr lang="en-US" altLang="ru-RU" sz="1600" dirty="0">
                <a:solidFill>
                  <a:srgbClr val="009900"/>
                </a:solidFill>
                <a:latin typeface="Times New Roman" panose="02020603050405020304" pitchFamily="18" charset="0"/>
                <a:ea typeface="Microsoft YaHei" panose="020B0503020204020204" pitchFamily="34" charset="-122"/>
              </a:rPr>
              <a:t>.</a:t>
            </a:r>
            <a:br>
              <a:rPr lang="en-US" altLang="ru-RU" sz="1300" dirty="0">
                <a:solidFill>
                  <a:srgbClr val="000000"/>
                </a:solidFill>
                <a:latin typeface="Times New Roman" panose="02020603050405020304" pitchFamily="18" charset="0"/>
                <a:ea typeface="Microsoft YaHei" panose="020B0503020204020204" pitchFamily="34" charset="-122"/>
              </a:rPr>
            </a:br>
            <a:br>
              <a:rPr lang="en-US" altLang="ru-RU" sz="1300" dirty="0">
                <a:solidFill>
                  <a:srgbClr val="000000"/>
                </a:solidFill>
                <a:latin typeface="Times New Roman" panose="02020603050405020304" pitchFamily="18" charset="0"/>
                <a:ea typeface="Microsoft YaHei" panose="020B0503020204020204" pitchFamily="34" charset="-122"/>
              </a:rPr>
            </a:br>
            <a:br>
              <a:rPr lang="en-US" altLang="ru-RU" sz="1300" dirty="0">
                <a:solidFill>
                  <a:srgbClr val="000000"/>
                </a:solidFill>
                <a:latin typeface="Times New Roman" panose="02020603050405020304" pitchFamily="18" charset="0"/>
                <a:ea typeface="Microsoft YaHei" panose="020B0503020204020204" pitchFamily="34" charset="-122"/>
              </a:rPr>
            </a:br>
            <a:br>
              <a:rPr lang="en-US" altLang="ru-RU" sz="1300" dirty="0">
                <a:solidFill>
                  <a:srgbClr val="000000"/>
                </a:solidFill>
                <a:latin typeface="Times New Roman" panose="02020603050405020304" pitchFamily="18" charset="0"/>
                <a:ea typeface="Microsoft YaHei" panose="020B0503020204020204" pitchFamily="34" charset="-122"/>
              </a:rPr>
            </a:br>
            <a:endParaRPr lang="en-US" altLang="ru-RU" sz="1300" dirty="0">
              <a:solidFill>
                <a:srgbClr val="000000"/>
              </a:solidFill>
              <a:latin typeface="Times New Roman" panose="02020603050405020304" pitchFamily="18" charset="0"/>
              <a:ea typeface="Microsoft YaHei" panose="020B0503020204020204" pitchFamily="34" charset="-122"/>
            </a:endParaRPr>
          </a:p>
        </p:txBody>
      </p:sp>
      <p:sp>
        <p:nvSpPr>
          <p:cNvPr id="381961" name="Text Box 8">
            <a:extLst>
              <a:ext uri="{FF2B5EF4-FFF2-40B4-BE49-F238E27FC236}">
                <a16:creationId xmlns:a16="http://schemas.microsoft.com/office/drawing/2014/main" id="{886B422A-ECAD-9B4F-A4C2-558EE01F1805}"/>
              </a:ext>
            </a:extLst>
          </p:cNvPr>
          <p:cNvSpPr txBox="1">
            <a:spLocks noChangeArrowheads="1"/>
          </p:cNvSpPr>
          <p:nvPr/>
        </p:nvSpPr>
        <p:spPr bwMode="auto">
          <a:xfrm>
            <a:off x="1214438" y="1462088"/>
            <a:ext cx="99536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1646" tIns="40827" rIns="81646" bIns="40827"/>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9pPr>
          </a:lstStyle>
          <a:p>
            <a:pPr eaLnBrk="1">
              <a:lnSpc>
                <a:spcPct val="93000"/>
              </a:lnSpc>
            </a:pPr>
            <a:r>
              <a:rPr lang="en-US" altLang="ru-RU" sz="1500">
                <a:solidFill>
                  <a:srgbClr val="009900"/>
                </a:solidFill>
                <a:latin typeface="Times New Roman" panose="02020603050405020304" pitchFamily="18" charset="0"/>
                <a:ea typeface="Source Han Sans CN Regular"/>
                <a:cs typeface="Source Han Sans CN Regular"/>
              </a:rPr>
              <a:t>Coulomb</a:t>
            </a:r>
          </a:p>
          <a:p>
            <a:pPr eaLnBrk="1">
              <a:lnSpc>
                <a:spcPct val="93000"/>
              </a:lnSpc>
            </a:pPr>
            <a:r>
              <a:rPr lang="en-US" altLang="ru-RU" sz="1500">
                <a:solidFill>
                  <a:srgbClr val="009900"/>
                </a:solidFill>
                <a:latin typeface="Times New Roman" panose="02020603050405020304" pitchFamily="18" charset="0"/>
                <a:ea typeface="Source Han Sans CN Regular"/>
                <a:cs typeface="Source Han Sans CN Regular"/>
              </a:rPr>
              <a:t>region</a:t>
            </a:r>
          </a:p>
        </p:txBody>
      </p:sp>
      <p:sp>
        <p:nvSpPr>
          <p:cNvPr id="381962" name="Line 9">
            <a:extLst>
              <a:ext uri="{FF2B5EF4-FFF2-40B4-BE49-F238E27FC236}">
                <a16:creationId xmlns:a16="http://schemas.microsoft.com/office/drawing/2014/main" id="{84A8619B-7BE7-2C42-939D-83BAF97371B2}"/>
              </a:ext>
            </a:extLst>
          </p:cNvPr>
          <p:cNvSpPr>
            <a:spLocks/>
          </p:cNvSpPr>
          <p:nvPr/>
        </p:nvSpPr>
        <p:spPr bwMode="auto">
          <a:xfrm>
            <a:off x="998538" y="1725613"/>
            <a:ext cx="249237" cy="1587"/>
          </a:xfrm>
          <a:custGeom>
            <a:avLst/>
            <a:gdLst>
              <a:gd name="T0" fmla="*/ 124619 w 249238"/>
              <a:gd name="T1" fmla="*/ 0 h 1435"/>
              <a:gd name="T2" fmla="*/ 249238 w 249238"/>
              <a:gd name="T3" fmla="*/ 718 h 1435"/>
              <a:gd name="T4" fmla="*/ 124619 w 249238"/>
              <a:gd name="T5" fmla="*/ 1435 h 1435"/>
              <a:gd name="T6" fmla="*/ 0 w 249238"/>
              <a:gd name="T7" fmla="*/ 718 h 1435"/>
              <a:gd name="T8" fmla="*/ 0 w 249238"/>
              <a:gd name="T9" fmla="*/ 0 h 1435"/>
              <a:gd name="T10" fmla="*/ 249238 w 249238"/>
              <a:gd name="T11" fmla="*/ 1435 h 1435"/>
              <a:gd name="T12" fmla="*/ 17694720 60000 65536"/>
              <a:gd name="T13" fmla="*/ 0 60000 65536"/>
              <a:gd name="T14" fmla="*/ 5898240 60000 65536"/>
              <a:gd name="T15" fmla="*/ 11796480 60000 65536"/>
              <a:gd name="T16" fmla="*/ 5898240 60000 65536"/>
              <a:gd name="T17" fmla="*/ 17694720 60000 65536"/>
              <a:gd name="T18" fmla="*/ 0 w 249238"/>
              <a:gd name="T19" fmla="*/ 0 h 1435"/>
              <a:gd name="T20" fmla="*/ 249238 w 249238"/>
              <a:gd name="T21" fmla="*/ 1435 h 1435"/>
            </a:gdLst>
            <a:ahLst/>
            <a:cxnLst>
              <a:cxn ang="T12">
                <a:pos x="T0" y="T1"/>
              </a:cxn>
              <a:cxn ang="T13">
                <a:pos x="T2" y="T3"/>
              </a:cxn>
              <a:cxn ang="T14">
                <a:pos x="T4" y="T5"/>
              </a:cxn>
              <a:cxn ang="T15">
                <a:pos x="T6" y="T7"/>
              </a:cxn>
              <a:cxn ang="T16">
                <a:pos x="T8" y="T9"/>
              </a:cxn>
              <a:cxn ang="T17">
                <a:pos x="T10" y="T11"/>
              </a:cxn>
            </a:cxnLst>
            <a:rect l="T18" t="T19" r="T20" b="T21"/>
            <a:pathLst>
              <a:path w="249238" h="1435">
                <a:moveTo>
                  <a:pt x="0" y="0"/>
                </a:moveTo>
                <a:lnTo>
                  <a:pt x="249238" y="1435"/>
                </a:lnTo>
              </a:path>
            </a:pathLst>
          </a:custGeom>
          <a:noFill/>
          <a:ln w="9363">
            <a:solidFill>
              <a:srgbClr val="009900"/>
            </a:solidFill>
            <a:prstDash val="solid"/>
            <a:round/>
            <a:headEnd type="arrow" w="med" len="med"/>
            <a:tailEnd/>
          </a:ln>
          <a:extLst>
            <a:ext uri="{909E8E84-426E-40DD-AFC4-6F175D3DCCD1}">
              <a14:hiddenFill xmlns:a14="http://schemas.microsoft.com/office/drawing/2010/main">
                <a:solidFill>
                  <a:srgbClr val="FFFFFF"/>
                </a:solidFill>
              </a14:hiddenFill>
            </a:ext>
          </a:extLst>
        </p:spPr>
        <p:txBody>
          <a:bodyPr lIns="82954" tIns="41477" rIns="82954" bIns="41477"/>
          <a:lstStyle/>
          <a:p>
            <a:endParaRPr lang="ru-RU"/>
          </a:p>
        </p:txBody>
      </p:sp>
      <p:sp>
        <p:nvSpPr>
          <p:cNvPr id="381963" name="Text Box 10">
            <a:extLst>
              <a:ext uri="{FF2B5EF4-FFF2-40B4-BE49-F238E27FC236}">
                <a16:creationId xmlns:a16="http://schemas.microsoft.com/office/drawing/2014/main" id="{6418ED9A-A7E4-9B43-B47D-E692F284228E}"/>
              </a:ext>
            </a:extLst>
          </p:cNvPr>
          <p:cNvSpPr txBox="1">
            <a:spLocks noChangeArrowheads="1"/>
          </p:cNvSpPr>
          <p:nvPr/>
        </p:nvSpPr>
        <p:spPr bwMode="auto">
          <a:xfrm>
            <a:off x="584200" y="3424238"/>
            <a:ext cx="2405063" cy="50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1646" tIns="40827" rIns="81646" bIns="40827"/>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9pPr>
          </a:lstStyle>
          <a:p>
            <a:pPr eaLnBrk="1">
              <a:lnSpc>
                <a:spcPct val="93000"/>
              </a:lnSpc>
            </a:pPr>
            <a:r>
              <a:rPr lang="en-US" altLang="ru-RU" sz="1500">
                <a:solidFill>
                  <a:srgbClr val="009900"/>
                </a:solidFill>
                <a:latin typeface="Times New Roman" panose="02020603050405020304" pitchFamily="18" charset="0"/>
                <a:ea typeface="Source Han Sans CN Regular"/>
                <a:cs typeface="Source Han Sans CN Regular"/>
              </a:rPr>
              <a:t>K</a:t>
            </a:r>
            <a:r>
              <a:rPr lang="en-US" altLang="ru-RU" sz="1500" baseline="33000">
                <a:solidFill>
                  <a:srgbClr val="009900"/>
                </a:solidFill>
                <a:latin typeface="Times New Roman" panose="02020603050405020304" pitchFamily="18" charset="0"/>
                <a:ea typeface="Source Han Sans CN Regular"/>
                <a:cs typeface="Source Han Sans CN Regular"/>
              </a:rPr>
              <a:t>+</a:t>
            </a:r>
            <a:r>
              <a:rPr lang="en-US" altLang="ru-RU" sz="1500">
                <a:solidFill>
                  <a:srgbClr val="009900"/>
                </a:solidFill>
                <a:latin typeface="Times New Roman" panose="02020603050405020304" pitchFamily="18" charset="0"/>
                <a:ea typeface="Source Han Sans CN Regular"/>
                <a:cs typeface="Source Han Sans CN Regular"/>
              </a:rPr>
              <a:t>K</a:t>
            </a:r>
            <a:r>
              <a:rPr lang="en-US" altLang="ru-RU" sz="1500" baseline="33000">
                <a:solidFill>
                  <a:srgbClr val="009900"/>
                </a:solidFill>
                <a:latin typeface="Times New Roman" panose="02020603050405020304" pitchFamily="18" charset="0"/>
                <a:ea typeface="Source Han Sans CN Regular"/>
                <a:cs typeface="Source Han Sans CN Regular"/>
              </a:rPr>
              <a:t>-</a:t>
            </a:r>
            <a:r>
              <a:rPr lang="en-US" altLang="ru-RU" sz="1500">
                <a:solidFill>
                  <a:srgbClr val="009900"/>
                </a:solidFill>
                <a:latin typeface="Times New Roman" panose="02020603050405020304" pitchFamily="18" charset="0"/>
                <a:ea typeface="Source Han Sans CN Regular"/>
                <a:cs typeface="Source Han Sans CN Regular"/>
              </a:rPr>
              <a:t> FSI</a:t>
            </a:r>
          </a:p>
          <a:p>
            <a:pPr eaLnBrk="1">
              <a:lnSpc>
                <a:spcPct val="93000"/>
              </a:lnSpc>
            </a:pPr>
            <a:r>
              <a:rPr lang="en-US" altLang="ru-RU" sz="1500">
                <a:solidFill>
                  <a:srgbClr val="009900"/>
                </a:solidFill>
                <a:latin typeface="Times New Roman" panose="02020603050405020304" pitchFamily="18" charset="0"/>
                <a:ea typeface="Source Han Sans CN Regular"/>
                <a:cs typeface="Source Han Sans CN Regular"/>
              </a:rPr>
              <a:t>through a0 and f0 resonances</a:t>
            </a:r>
          </a:p>
        </p:txBody>
      </p:sp>
      <p:sp>
        <p:nvSpPr>
          <p:cNvPr id="381964" name="Line 11">
            <a:extLst>
              <a:ext uri="{FF2B5EF4-FFF2-40B4-BE49-F238E27FC236}">
                <a16:creationId xmlns:a16="http://schemas.microsoft.com/office/drawing/2014/main" id="{443806E3-3737-2B4C-8433-BB6673511F43}"/>
              </a:ext>
            </a:extLst>
          </p:cNvPr>
          <p:cNvSpPr>
            <a:spLocks/>
          </p:cNvSpPr>
          <p:nvPr/>
        </p:nvSpPr>
        <p:spPr bwMode="auto">
          <a:xfrm>
            <a:off x="1163638" y="3013556"/>
            <a:ext cx="1587" cy="415925"/>
          </a:xfrm>
          <a:custGeom>
            <a:avLst/>
            <a:gdLst>
              <a:gd name="T0" fmla="*/ 722 w 1444"/>
              <a:gd name="T1" fmla="*/ 0 h 414588"/>
              <a:gd name="T2" fmla="*/ 1444 w 1444"/>
              <a:gd name="T3" fmla="*/ 207294 h 414588"/>
              <a:gd name="T4" fmla="*/ 722 w 1444"/>
              <a:gd name="T5" fmla="*/ 414588 h 414588"/>
              <a:gd name="T6" fmla="*/ 0 w 1444"/>
              <a:gd name="T7" fmla="*/ 207294 h 414588"/>
              <a:gd name="T8" fmla="*/ 0 w 1444"/>
              <a:gd name="T9" fmla="*/ 0 h 414588"/>
              <a:gd name="T10" fmla="*/ 1444 w 1444"/>
              <a:gd name="T11" fmla="*/ 414588 h 414588"/>
              <a:gd name="T12" fmla="*/ 17694720 60000 65536"/>
              <a:gd name="T13" fmla="*/ 0 60000 65536"/>
              <a:gd name="T14" fmla="*/ 5898240 60000 65536"/>
              <a:gd name="T15" fmla="*/ 11796480 60000 65536"/>
              <a:gd name="T16" fmla="*/ 5898240 60000 65536"/>
              <a:gd name="T17" fmla="*/ 17694720 60000 65536"/>
              <a:gd name="T18" fmla="*/ 0 w 1444"/>
              <a:gd name="T19" fmla="*/ 0 h 414588"/>
              <a:gd name="T20" fmla="*/ 1444 w 1444"/>
              <a:gd name="T21" fmla="*/ 414588 h 414588"/>
            </a:gdLst>
            <a:ahLst/>
            <a:cxnLst>
              <a:cxn ang="T12">
                <a:pos x="T0" y="T1"/>
              </a:cxn>
              <a:cxn ang="T13">
                <a:pos x="T2" y="T3"/>
              </a:cxn>
              <a:cxn ang="T14">
                <a:pos x="T4" y="T5"/>
              </a:cxn>
              <a:cxn ang="T15">
                <a:pos x="T6" y="T7"/>
              </a:cxn>
              <a:cxn ang="T16">
                <a:pos x="T8" y="T9"/>
              </a:cxn>
              <a:cxn ang="T17">
                <a:pos x="T10" y="T11"/>
              </a:cxn>
            </a:cxnLst>
            <a:rect l="T18" t="T19" r="T20" b="T21"/>
            <a:pathLst>
              <a:path w="1444" h="414588">
                <a:moveTo>
                  <a:pt x="0" y="0"/>
                </a:moveTo>
                <a:lnTo>
                  <a:pt x="1444" y="414588"/>
                </a:lnTo>
              </a:path>
            </a:pathLst>
          </a:custGeom>
          <a:noFill/>
          <a:ln w="9363">
            <a:solidFill>
              <a:srgbClr val="009900"/>
            </a:solidFill>
            <a:prstDash val="solid"/>
            <a:round/>
            <a:headEnd type="arrow" w="med" len="med"/>
            <a:tailEnd/>
          </a:ln>
          <a:extLst>
            <a:ext uri="{909E8E84-426E-40DD-AFC4-6F175D3DCCD1}">
              <a14:hiddenFill xmlns:a14="http://schemas.microsoft.com/office/drawing/2010/main">
                <a:solidFill>
                  <a:srgbClr val="FFFFFF"/>
                </a:solidFill>
              </a14:hiddenFill>
            </a:ext>
          </a:extLst>
        </p:spPr>
        <p:txBody>
          <a:bodyPr lIns="82954" tIns="41477" rIns="82954" bIns="41477"/>
          <a:lstStyle/>
          <a:p>
            <a:endParaRPr lang="ru-RU"/>
          </a:p>
        </p:txBody>
      </p:sp>
      <p:sp>
        <p:nvSpPr>
          <p:cNvPr id="381965" name="Text Box 12">
            <a:extLst>
              <a:ext uri="{FF2B5EF4-FFF2-40B4-BE49-F238E27FC236}">
                <a16:creationId xmlns:a16="http://schemas.microsoft.com/office/drawing/2014/main" id="{50C40652-5287-C64D-907B-BE97EC62BE2C}"/>
              </a:ext>
            </a:extLst>
          </p:cNvPr>
          <p:cNvSpPr txBox="1">
            <a:spLocks noChangeArrowheads="1"/>
          </p:cNvSpPr>
          <p:nvPr/>
        </p:nvSpPr>
        <p:spPr bwMode="auto">
          <a:xfrm>
            <a:off x="2455863" y="2276475"/>
            <a:ext cx="10366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1646" tIns="40827" rIns="81646" bIns="40827"/>
          <a:lstStyle>
            <a:lvl1pPr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1pPr>
            <a:lvl2pPr marL="742950" indent="-28575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2pPr>
            <a:lvl3pPr marL="11430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3pPr>
            <a:lvl4pPr marL="16002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4pPr>
            <a:lvl5pPr marL="20574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9pPr>
          </a:lstStyle>
          <a:p>
            <a:pPr eaLnBrk="1">
              <a:lnSpc>
                <a:spcPct val="93000"/>
              </a:lnSpc>
            </a:pPr>
            <a:r>
              <a:rPr lang="en-US" altLang="ru-RU" sz="1500">
                <a:solidFill>
                  <a:srgbClr val="009900"/>
                </a:solidFill>
                <a:latin typeface="Times New Roman" panose="02020603050405020304" pitchFamily="18" charset="0"/>
                <a:ea typeface="DejaVu Sans"/>
                <a:cs typeface="DejaVu Sans"/>
              </a:rPr>
              <a:t>ϕ</a:t>
            </a:r>
            <a:r>
              <a:rPr lang="en-US" altLang="ru-RU" sz="1500">
                <a:solidFill>
                  <a:srgbClr val="009900"/>
                </a:solidFill>
                <a:latin typeface="Times New Roman" panose="02020603050405020304" pitchFamily="18" charset="0"/>
                <a:ea typeface="Microsoft YaHei" panose="020B0503020204020204" pitchFamily="34" charset="-122"/>
                <a:cs typeface="Lucida Sans Unicode" panose="020B0602030504020204" pitchFamily="34" charset="0"/>
              </a:rPr>
              <a:t> meson</a:t>
            </a:r>
          </a:p>
        </p:txBody>
      </p:sp>
      <p:sp>
        <p:nvSpPr>
          <p:cNvPr id="381966" name="Line 13">
            <a:extLst>
              <a:ext uri="{FF2B5EF4-FFF2-40B4-BE49-F238E27FC236}">
                <a16:creationId xmlns:a16="http://schemas.microsoft.com/office/drawing/2014/main" id="{1E3325E8-452F-F847-925B-FB269B73C08A}"/>
              </a:ext>
            </a:extLst>
          </p:cNvPr>
          <p:cNvSpPr>
            <a:spLocks/>
          </p:cNvSpPr>
          <p:nvPr/>
        </p:nvSpPr>
        <p:spPr bwMode="auto">
          <a:xfrm>
            <a:off x="2239963" y="2420938"/>
            <a:ext cx="249237" cy="1587"/>
          </a:xfrm>
          <a:custGeom>
            <a:avLst/>
            <a:gdLst>
              <a:gd name="T0" fmla="*/ 124619 w 249238"/>
              <a:gd name="T1" fmla="*/ 0 h 1435"/>
              <a:gd name="T2" fmla="*/ 249238 w 249238"/>
              <a:gd name="T3" fmla="*/ 718 h 1435"/>
              <a:gd name="T4" fmla="*/ 124619 w 249238"/>
              <a:gd name="T5" fmla="*/ 1435 h 1435"/>
              <a:gd name="T6" fmla="*/ 0 w 249238"/>
              <a:gd name="T7" fmla="*/ 718 h 1435"/>
              <a:gd name="T8" fmla="*/ 0 w 249238"/>
              <a:gd name="T9" fmla="*/ 0 h 1435"/>
              <a:gd name="T10" fmla="*/ 249238 w 249238"/>
              <a:gd name="T11" fmla="*/ 1435 h 1435"/>
              <a:gd name="T12" fmla="*/ 17694720 60000 65536"/>
              <a:gd name="T13" fmla="*/ 0 60000 65536"/>
              <a:gd name="T14" fmla="*/ 5898240 60000 65536"/>
              <a:gd name="T15" fmla="*/ 11796480 60000 65536"/>
              <a:gd name="T16" fmla="*/ 5898240 60000 65536"/>
              <a:gd name="T17" fmla="*/ 17694720 60000 65536"/>
              <a:gd name="T18" fmla="*/ 0 w 249238"/>
              <a:gd name="T19" fmla="*/ 0 h 1435"/>
              <a:gd name="T20" fmla="*/ 249238 w 249238"/>
              <a:gd name="T21" fmla="*/ 1435 h 1435"/>
            </a:gdLst>
            <a:ahLst/>
            <a:cxnLst>
              <a:cxn ang="T12">
                <a:pos x="T0" y="T1"/>
              </a:cxn>
              <a:cxn ang="T13">
                <a:pos x="T2" y="T3"/>
              </a:cxn>
              <a:cxn ang="T14">
                <a:pos x="T4" y="T5"/>
              </a:cxn>
              <a:cxn ang="T15">
                <a:pos x="T6" y="T7"/>
              </a:cxn>
              <a:cxn ang="T16">
                <a:pos x="T8" y="T9"/>
              </a:cxn>
              <a:cxn ang="T17">
                <a:pos x="T10" y="T11"/>
              </a:cxn>
            </a:cxnLst>
            <a:rect l="T18" t="T19" r="T20" b="T21"/>
            <a:pathLst>
              <a:path w="249238" h="1435">
                <a:moveTo>
                  <a:pt x="0" y="0"/>
                </a:moveTo>
                <a:lnTo>
                  <a:pt x="249238" y="1435"/>
                </a:lnTo>
              </a:path>
            </a:pathLst>
          </a:custGeom>
          <a:noFill/>
          <a:ln w="9363">
            <a:solidFill>
              <a:srgbClr val="009900"/>
            </a:solidFill>
            <a:prstDash val="solid"/>
            <a:round/>
            <a:headEnd type="arrow" w="med" len="med"/>
            <a:tailEnd/>
          </a:ln>
          <a:extLst>
            <a:ext uri="{909E8E84-426E-40DD-AFC4-6F175D3DCCD1}">
              <a14:hiddenFill xmlns:a14="http://schemas.microsoft.com/office/drawing/2010/main">
                <a:solidFill>
                  <a:srgbClr val="FFFFFF"/>
                </a:solidFill>
              </a14:hiddenFill>
            </a:ext>
          </a:extLst>
        </p:spPr>
        <p:txBody>
          <a:bodyPr lIns="82954" tIns="41477" rIns="82954" bIns="41477"/>
          <a:lstStyle/>
          <a:p>
            <a:endParaRPr lang="ru-RU"/>
          </a:p>
        </p:txBody>
      </p:sp>
      <p:pic>
        <p:nvPicPr>
          <p:cNvPr id="381967" name="Picture 6">
            <a:extLst>
              <a:ext uri="{FF2B5EF4-FFF2-40B4-BE49-F238E27FC236}">
                <a16:creationId xmlns:a16="http://schemas.microsoft.com/office/drawing/2014/main" id="{EB88FEF5-09B2-4244-A04B-9E596A9C11A4}"/>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07950" y="60325"/>
            <a:ext cx="57308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name="Slide58">
    <p:spTree>
      <p:nvGrpSpPr>
        <p:cNvPr id="1" name=""/>
        <p:cNvGrpSpPr/>
        <p:nvPr/>
      </p:nvGrpSpPr>
      <p:grpSpPr>
        <a:xfrm>
          <a:off x="0" y="0"/>
          <a:ext cx="0" cy="0"/>
          <a:chOff x="0" y="0"/>
          <a:chExt cx="0" cy="0"/>
        </a:xfrm>
      </p:grpSpPr>
      <p:sp>
        <p:nvSpPr>
          <p:cNvPr id="384002" name="Text Box 1">
            <a:extLst>
              <a:ext uri="{FF2B5EF4-FFF2-40B4-BE49-F238E27FC236}">
                <a16:creationId xmlns:a16="http://schemas.microsoft.com/office/drawing/2014/main" id="{78BCD7F3-E551-2049-8A43-515103F5D7EA}"/>
              </a:ext>
            </a:extLst>
          </p:cNvPr>
          <p:cNvSpPr txBox="1">
            <a:spLocks noChangeArrowheads="1"/>
          </p:cNvSpPr>
          <p:nvPr/>
        </p:nvSpPr>
        <p:spPr bwMode="auto">
          <a:xfrm>
            <a:off x="84138" y="125413"/>
            <a:ext cx="823277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5597" rIns="0" bIns="0" anchor="ctr" anchorCtr="1"/>
          <a:lstStyle>
            <a:lvl1pPr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1pPr>
            <a:lvl2pPr marL="742950" indent="-28575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2pPr>
            <a:lvl3pPr marL="11430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3pPr>
            <a:lvl4pPr marL="16002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4pPr>
            <a:lvl5pPr marL="20574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9pPr>
          </a:lstStyle>
          <a:p>
            <a:pPr algn="ctr" eaLnBrk="1">
              <a:lnSpc>
                <a:spcPct val="93000"/>
              </a:lnSpc>
            </a:pPr>
            <a:r>
              <a:rPr lang="en-US" altLang="ru-RU" sz="2000" b="1">
                <a:solidFill>
                  <a:srgbClr val="009933"/>
                </a:solidFill>
                <a:latin typeface="Times New Roman" panose="02020603050405020304" pitchFamily="18" charset="0"/>
                <a:ea typeface="DejaVu Sans"/>
                <a:cs typeface="DejaVu Sans"/>
              </a:rPr>
              <a:t>    ρ</a:t>
            </a:r>
            <a:r>
              <a:rPr lang="en-US" altLang="ru-RU" sz="2000" b="1" baseline="33000">
                <a:solidFill>
                  <a:srgbClr val="009933"/>
                </a:solidFill>
                <a:latin typeface="Times New Roman" panose="02020603050405020304" pitchFamily="18" charset="0"/>
                <a:ea typeface="Microsoft YaHei" panose="020B0503020204020204" pitchFamily="34" charset="-122"/>
                <a:cs typeface="Lucida Sans Unicode" panose="020B0602030504020204" pitchFamily="34" charset="0"/>
              </a:rPr>
              <a:t>0</a:t>
            </a:r>
            <a:r>
              <a:rPr lang="en-US" altLang="ru-RU" sz="2000" b="1">
                <a:solidFill>
                  <a:srgbClr val="009933"/>
                </a:solidFill>
                <a:latin typeface="Times New Roman" panose="02020603050405020304" pitchFamily="18" charset="0"/>
                <a:ea typeface="Microsoft YaHei" panose="020B0503020204020204" pitchFamily="34" charset="-122"/>
                <a:cs typeface="Lucida Sans Unicode" panose="020B0602030504020204" pitchFamily="34" charset="0"/>
              </a:rPr>
              <a:t> coherent photo-production in ultra-peripheral Pb-Pb</a:t>
            </a:r>
          </a:p>
          <a:p>
            <a:pPr algn="ctr" eaLnBrk="1">
              <a:lnSpc>
                <a:spcPct val="93000"/>
              </a:lnSpc>
            </a:pPr>
            <a:r>
              <a:rPr lang="en-US" altLang="ru-RU" sz="2000" b="1">
                <a:solidFill>
                  <a:srgbClr val="009933"/>
                </a:solidFill>
                <a:latin typeface="Times New Roman" panose="02020603050405020304" pitchFamily="18" charset="0"/>
                <a:ea typeface="Microsoft YaHei" panose="020B0503020204020204" pitchFamily="34" charset="-122"/>
                <a:cs typeface="Lucida Sans Unicode" panose="020B0602030504020204" pitchFamily="34" charset="0"/>
              </a:rPr>
              <a:t>collisions at 5.02 TeV</a:t>
            </a:r>
          </a:p>
        </p:txBody>
      </p:sp>
      <p:sp>
        <p:nvSpPr>
          <p:cNvPr id="384003" name="Text Box 2">
            <a:extLst>
              <a:ext uri="{FF2B5EF4-FFF2-40B4-BE49-F238E27FC236}">
                <a16:creationId xmlns:a16="http://schemas.microsoft.com/office/drawing/2014/main" id="{386B3562-7C19-4A4C-8BBC-E1D4CFBDDDD3}"/>
              </a:ext>
            </a:extLst>
          </p:cNvPr>
          <p:cNvSpPr txBox="1">
            <a:spLocks noChangeArrowheads="1"/>
          </p:cNvSpPr>
          <p:nvPr/>
        </p:nvSpPr>
        <p:spPr bwMode="auto">
          <a:xfrm>
            <a:off x="0" y="641350"/>
            <a:ext cx="4232275" cy="38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954" tIns="41477" rIns="82954" bIns="41477" anchor="ctr"/>
          <a:lstStyle>
            <a:lvl1pPr defTabSz="449263">
              <a:defRPr>
                <a:solidFill>
                  <a:schemeClr val="tx1"/>
                </a:solidFill>
                <a:latin typeface="Calibri" panose="020F0502020204030204" pitchFamily="34" charset="0"/>
              </a:defRPr>
            </a:lvl1pPr>
            <a:lvl2pPr marL="742950" indent="-285750" defTabSz="449263">
              <a:defRPr>
                <a:solidFill>
                  <a:schemeClr val="tx1"/>
                </a:solidFill>
                <a:latin typeface="Calibri" panose="020F0502020204030204" pitchFamily="34" charset="0"/>
              </a:defRPr>
            </a:lvl2pPr>
            <a:lvl3pPr marL="1143000" indent="-228600" defTabSz="449263">
              <a:defRPr>
                <a:solidFill>
                  <a:schemeClr val="tx1"/>
                </a:solidFill>
                <a:latin typeface="Calibri" panose="020F0502020204030204" pitchFamily="34" charset="0"/>
              </a:defRPr>
            </a:lvl3pPr>
            <a:lvl4pPr marL="1600200" indent="-228600" defTabSz="449263">
              <a:defRPr>
                <a:solidFill>
                  <a:schemeClr val="tx1"/>
                </a:solidFill>
                <a:latin typeface="Calibri" panose="020F0502020204030204" pitchFamily="34" charset="0"/>
              </a:defRPr>
            </a:lvl4pPr>
            <a:lvl5pPr marL="2057400" indent="-228600" defTabSz="449263">
              <a:defRPr>
                <a:solidFill>
                  <a:schemeClr val="tx1"/>
                </a:solidFill>
                <a:latin typeface="Calibri" panose="020F0502020204030204" pitchFamily="34" charset="0"/>
              </a:defRPr>
            </a:lvl5pPr>
            <a:lvl6pPr marL="2514600" indent="-228600" defTabSz="449263" fontAlgn="base">
              <a:spcBef>
                <a:spcPct val="0"/>
              </a:spcBef>
              <a:spcAft>
                <a:spcPct val="0"/>
              </a:spcAft>
              <a:defRPr>
                <a:solidFill>
                  <a:schemeClr val="tx1"/>
                </a:solidFill>
                <a:latin typeface="Calibri" panose="020F0502020204030204" pitchFamily="34" charset="0"/>
              </a:defRPr>
            </a:lvl6pPr>
            <a:lvl7pPr marL="2971800" indent="-228600" defTabSz="449263" fontAlgn="base">
              <a:spcBef>
                <a:spcPct val="0"/>
              </a:spcBef>
              <a:spcAft>
                <a:spcPct val="0"/>
              </a:spcAft>
              <a:defRPr>
                <a:solidFill>
                  <a:schemeClr val="tx1"/>
                </a:solidFill>
                <a:latin typeface="Calibri" panose="020F0502020204030204" pitchFamily="34" charset="0"/>
              </a:defRPr>
            </a:lvl7pPr>
            <a:lvl8pPr marL="3429000" indent="-228600" defTabSz="449263" fontAlgn="base">
              <a:spcBef>
                <a:spcPct val="0"/>
              </a:spcBef>
              <a:spcAft>
                <a:spcPct val="0"/>
              </a:spcAft>
              <a:defRPr>
                <a:solidFill>
                  <a:schemeClr val="tx1"/>
                </a:solidFill>
                <a:latin typeface="Calibri" panose="020F0502020204030204" pitchFamily="34" charset="0"/>
              </a:defRPr>
            </a:lvl8pPr>
            <a:lvl9pPr marL="3886200" indent="-228600" defTabSz="449263" fontAlgn="base">
              <a:spcBef>
                <a:spcPct val="0"/>
              </a:spcBef>
              <a:spcAft>
                <a:spcPct val="0"/>
              </a:spcAft>
              <a:defRPr>
                <a:solidFill>
                  <a:schemeClr val="tx1"/>
                </a:solidFill>
                <a:latin typeface="Calibri" panose="020F0502020204030204" pitchFamily="34" charset="0"/>
              </a:defRPr>
            </a:lvl9pPr>
          </a:lstStyle>
          <a:p>
            <a:pPr eaLnBrk="1">
              <a:lnSpc>
                <a:spcPct val="93000"/>
              </a:lnSpc>
            </a:pPr>
            <a:endParaRPr lang="ru-RU" altLang="ru-RU" sz="2000">
              <a:solidFill>
                <a:srgbClr val="FFFFFF"/>
              </a:solidFill>
              <a:latin typeface="Comic Sans MS" panose="030F0902030302020204" pitchFamily="66" charset="0"/>
              <a:ea typeface="Microsoft YaHei" panose="020B0503020204020204" pitchFamily="34" charset="-122"/>
              <a:cs typeface="Lucida Sans Unicode" panose="020B0602030504020204" pitchFamily="34" charset="0"/>
            </a:endParaRPr>
          </a:p>
        </p:txBody>
      </p:sp>
      <p:sp>
        <p:nvSpPr>
          <p:cNvPr id="384004" name="Text Box 3">
            <a:extLst>
              <a:ext uri="{FF2B5EF4-FFF2-40B4-BE49-F238E27FC236}">
                <a16:creationId xmlns:a16="http://schemas.microsoft.com/office/drawing/2014/main" id="{B50DE51E-4FE7-244C-8148-5334EEC36386}"/>
              </a:ext>
            </a:extLst>
          </p:cNvPr>
          <p:cNvSpPr txBox="1">
            <a:spLocks noChangeArrowheads="1"/>
          </p:cNvSpPr>
          <p:nvPr/>
        </p:nvSpPr>
        <p:spPr bwMode="auto">
          <a:xfrm>
            <a:off x="233363" y="765175"/>
            <a:ext cx="8802687" cy="38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35597" rIns="0" bIns="0" anchor="ctr" anchorCtr="1"/>
          <a:lstStyle>
            <a:lvl1pPr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1pPr>
            <a:lvl2pPr marL="742950" indent="-28575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2pPr>
            <a:lvl3pPr marL="11430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3pPr>
            <a:lvl4pPr marL="16002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4pPr>
            <a:lvl5pPr marL="2057400" indent="-228600" defTabSz="449263">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14338" algn="l"/>
                <a:tab pos="828675" algn="l"/>
                <a:tab pos="1243013" algn="l"/>
                <a:tab pos="1658938" algn="l"/>
                <a:tab pos="2073275" algn="l"/>
                <a:tab pos="2487613" algn="l"/>
                <a:tab pos="2901950" algn="l"/>
                <a:tab pos="3317875" algn="l"/>
                <a:tab pos="3732213" algn="l"/>
                <a:tab pos="4146550" algn="l"/>
                <a:tab pos="4562475" algn="l"/>
                <a:tab pos="4976813" algn="l"/>
                <a:tab pos="5391150" algn="l"/>
                <a:tab pos="5805488" algn="l"/>
                <a:tab pos="6221413" algn="l"/>
                <a:tab pos="6635750" algn="l"/>
                <a:tab pos="7050088" algn="l"/>
                <a:tab pos="7464425" algn="l"/>
                <a:tab pos="7880350" algn="l"/>
                <a:tab pos="8294688" algn="l"/>
              </a:tabLst>
              <a:defRPr>
                <a:solidFill>
                  <a:schemeClr val="tx1"/>
                </a:solidFill>
                <a:latin typeface="Calibri" panose="020F0502020204030204" pitchFamily="34" charset="0"/>
              </a:defRPr>
            </a:lvl9pPr>
          </a:lstStyle>
          <a:p>
            <a:pPr algn="ctr" eaLnBrk="1">
              <a:lnSpc>
                <a:spcPct val="93000"/>
              </a:lnSpc>
            </a:pPr>
            <a:r>
              <a:rPr lang="en-US" altLang="ru-RU" sz="2000" b="1">
                <a:solidFill>
                  <a:srgbClr val="000000"/>
                </a:solidFill>
                <a:latin typeface="Times New Roman" panose="02020603050405020304" pitchFamily="18" charset="0"/>
                <a:ea typeface="Microsoft YaHei" panose="020B0503020204020204" pitchFamily="34" charset="-122"/>
                <a:cs typeface="Lucida Sans Unicode" panose="020B0602030504020204" pitchFamily="34" charset="0"/>
              </a:rPr>
              <a:t>Cross section of ρ(770)</a:t>
            </a:r>
            <a:r>
              <a:rPr lang="en-US" altLang="ru-RU" sz="2000" b="1" baseline="33000">
                <a:solidFill>
                  <a:srgbClr val="000000"/>
                </a:solidFill>
                <a:latin typeface="Times New Roman" panose="02020603050405020304" pitchFamily="18" charset="0"/>
                <a:ea typeface="Microsoft YaHei" panose="020B0503020204020204" pitchFamily="34" charset="-122"/>
                <a:cs typeface="Lucida Sans Unicode" panose="020B0602030504020204" pitchFamily="34" charset="0"/>
              </a:rPr>
              <a:t>0</a:t>
            </a:r>
            <a:r>
              <a:rPr lang="en-US" altLang="ru-RU" sz="2000" b="1">
                <a:solidFill>
                  <a:srgbClr val="000000"/>
                </a:solidFill>
                <a:latin typeface="Times New Roman" panose="02020603050405020304" pitchFamily="18" charset="0"/>
                <a:ea typeface="Microsoft YaHei" panose="020B0503020204020204" pitchFamily="34" charset="-122"/>
                <a:cs typeface="Lucida Sans Unicode" panose="020B0602030504020204" pitchFamily="34" charset="0"/>
              </a:rPr>
              <a:t> coherent photoproduction as a function of rapidity y:</a:t>
            </a:r>
          </a:p>
        </p:txBody>
      </p:sp>
      <p:pic>
        <p:nvPicPr>
          <p:cNvPr id="384005" name="Picture 4">
            <a:extLst>
              <a:ext uri="{FF2B5EF4-FFF2-40B4-BE49-F238E27FC236}">
                <a16:creationId xmlns:a16="http://schemas.microsoft.com/office/drawing/2014/main" id="{1AE5248D-C9A8-E44F-B33F-9B7EBAA814B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7313" y="1458913"/>
            <a:ext cx="2968625" cy="229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4006" name="Picture 5">
            <a:extLst>
              <a:ext uri="{FF2B5EF4-FFF2-40B4-BE49-F238E27FC236}">
                <a16:creationId xmlns:a16="http://schemas.microsoft.com/office/drawing/2014/main" id="{32B18BB1-DB15-7041-8ED1-1A2755E76F6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51200" y="1462088"/>
            <a:ext cx="2932113" cy="2268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4007" name="Picture 6">
            <a:extLst>
              <a:ext uri="{FF2B5EF4-FFF2-40B4-BE49-F238E27FC236}">
                <a16:creationId xmlns:a16="http://schemas.microsoft.com/office/drawing/2014/main" id="{8E1A48FC-73EB-DD4C-A55D-03DE55CC99AD}"/>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4138" y="4038600"/>
            <a:ext cx="2987675" cy="2312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4008" name="Picture 7">
            <a:extLst>
              <a:ext uri="{FF2B5EF4-FFF2-40B4-BE49-F238E27FC236}">
                <a16:creationId xmlns:a16="http://schemas.microsoft.com/office/drawing/2014/main" id="{F2787360-FA91-244C-B4FB-270FA810D7DC}"/>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255963" y="4030663"/>
            <a:ext cx="2967037" cy="229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4009" name="Text Box 8">
            <a:extLst>
              <a:ext uri="{FF2B5EF4-FFF2-40B4-BE49-F238E27FC236}">
                <a16:creationId xmlns:a16="http://schemas.microsoft.com/office/drawing/2014/main" id="{1413C9A9-411D-9449-845C-688B1BA435FC}"/>
              </a:ext>
            </a:extLst>
          </p:cNvPr>
          <p:cNvSpPr txBox="1">
            <a:spLocks noChangeArrowheads="1"/>
          </p:cNvSpPr>
          <p:nvPr/>
        </p:nvSpPr>
        <p:spPr bwMode="auto">
          <a:xfrm>
            <a:off x="6223000" y="1427163"/>
            <a:ext cx="2922588" cy="4459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1646" tIns="40827" rIns="81646" bIns="40827"/>
          <a:lstStyle>
            <a:lvl1pPr marL="195263" indent="-195263" defTabSz="449263">
              <a:tabLst>
                <a:tab pos="195263" algn="l"/>
                <a:tab pos="609600" algn="l"/>
                <a:tab pos="1023938" algn="l"/>
                <a:tab pos="1439863" algn="l"/>
                <a:tab pos="1854200" algn="l"/>
                <a:tab pos="2268538" algn="l"/>
                <a:tab pos="2684463" algn="l"/>
                <a:tab pos="3098800" algn="l"/>
                <a:tab pos="3513138" algn="l"/>
                <a:tab pos="3927475" algn="l"/>
                <a:tab pos="4343400" algn="l"/>
                <a:tab pos="4757738" algn="l"/>
                <a:tab pos="5172075" algn="l"/>
                <a:tab pos="5586413" algn="l"/>
                <a:tab pos="6002338" algn="l"/>
                <a:tab pos="6416675" algn="l"/>
                <a:tab pos="6831013" algn="l"/>
                <a:tab pos="7246938" algn="l"/>
                <a:tab pos="7661275" algn="l"/>
                <a:tab pos="8075613" algn="l"/>
                <a:tab pos="8489950" algn="l"/>
              </a:tabLst>
              <a:defRPr>
                <a:solidFill>
                  <a:schemeClr val="tx1"/>
                </a:solidFill>
                <a:latin typeface="Calibri" panose="020F0502020204030204" pitchFamily="34" charset="0"/>
              </a:defRPr>
            </a:lvl1pPr>
            <a:lvl2pPr marL="742950" indent="-285750" defTabSz="449263">
              <a:tabLst>
                <a:tab pos="195263" algn="l"/>
                <a:tab pos="609600" algn="l"/>
                <a:tab pos="1023938" algn="l"/>
                <a:tab pos="1439863" algn="l"/>
                <a:tab pos="1854200" algn="l"/>
                <a:tab pos="2268538" algn="l"/>
                <a:tab pos="2684463" algn="l"/>
                <a:tab pos="3098800" algn="l"/>
                <a:tab pos="3513138" algn="l"/>
                <a:tab pos="3927475" algn="l"/>
                <a:tab pos="4343400" algn="l"/>
                <a:tab pos="4757738" algn="l"/>
                <a:tab pos="5172075" algn="l"/>
                <a:tab pos="5586413" algn="l"/>
                <a:tab pos="6002338" algn="l"/>
                <a:tab pos="6416675" algn="l"/>
                <a:tab pos="6831013" algn="l"/>
                <a:tab pos="7246938" algn="l"/>
                <a:tab pos="7661275" algn="l"/>
                <a:tab pos="8075613" algn="l"/>
                <a:tab pos="8489950" algn="l"/>
              </a:tabLst>
              <a:defRPr>
                <a:solidFill>
                  <a:schemeClr val="tx1"/>
                </a:solidFill>
                <a:latin typeface="Calibri" panose="020F0502020204030204" pitchFamily="34" charset="0"/>
              </a:defRPr>
            </a:lvl2pPr>
            <a:lvl3pPr marL="1143000" indent="-228600" defTabSz="449263">
              <a:tabLst>
                <a:tab pos="195263" algn="l"/>
                <a:tab pos="609600" algn="l"/>
                <a:tab pos="1023938" algn="l"/>
                <a:tab pos="1439863" algn="l"/>
                <a:tab pos="1854200" algn="l"/>
                <a:tab pos="2268538" algn="l"/>
                <a:tab pos="2684463" algn="l"/>
                <a:tab pos="3098800" algn="l"/>
                <a:tab pos="3513138" algn="l"/>
                <a:tab pos="3927475" algn="l"/>
                <a:tab pos="4343400" algn="l"/>
                <a:tab pos="4757738" algn="l"/>
                <a:tab pos="5172075" algn="l"/>
                <a:tab pos="5586413" algn="l"/>
                <a:tab pos="6002338" algn="l"/>
                <a:tab pos="6416675" algn="l"/>
                <a:tab pos="6831013" algn="l"/>
                <a:tab pos="7246938" algn="l"/>
                <a:tab pos="7661275" algn="l"/>
                <a:tab pos="8075613" algn="l"/>
                <a:tab pos="8489950" algn="l"/>
              </a:tabLst>
              <a:defRPr>
                <a:solidFill>
                  <a:schemeClr val="tx1"/>
                </a:solidFill>
                <a:latin typeface="Calibri" panose="020F0502020204030204" pitchFamily="34" charset="0"/>
              </a:defRPr>
            </a:lvl3pPr>
            <a:lvl4pPr marL="1600200" indent="-228600" defTabSz="449263">
              <a:tabLst>
                <a:tab pos="195263" algn="l"/>
                <a:tab pos="609600" algn="l"/>
                <a:tab pos="1023938" algn="l"/>
                <a:tab pos="1439863" algn="l"/>
                <a:tab pos="1854200" algn="l"/>
                <a:tab pos="2268538" algn="l"/>
                <a:tab pos="2684463" algn="l"/>
                <a:tab pos="3098800" algn="l"/>
                <a:tab pos="3513138" algn="l"/>
                <a:tab pos="3927475" algn="l"/>
                <a:tab pos="4343400" algn="l"/>
                <a:tab pos="4757738" algn="l"/>
                <a:tab pos="5172075" algn="l"/>
                <a:tab pos="5586413" algn="l"/>
                <a:tab pos="6002338" algn="l"/>
                <a:tab pos="6416675" algn="l"/>
                <a:tab pos="6831013" algn="l"/>
                <a:tab pos="7246938" algn="l"/>
                <a:tab pos="7661275" algn="l"/>
                <a:tab pos="8075613" algn="l"/>
                <a:tab pos="8489950" algn="l"/>
              </a:tabLst>
              <a:defRPr>
                <a:solidFill>
                  <a:schemeClr val="tx1"/>
                </a:solidFill>
                <a:latin typeface="Calibri" panose="020F0502020204030204" pitchFamily="34" charset="0"/>
              </a:defRPr>
            </a:lvl4pPr>
            <a:lvl5pPr marL="2057400" indent="-228600" defTabSz="449263">
              <a:tabLst>
                <a:tab pos="195263" algn="l"/>
                <a:tab pos="609600" algn="l"/>
                <a:tab pos="1023938" algn="l"/>
                <a:tab pos="1439863" algn="l"/>
                <a:tab pos="1854200" algn="l"/>
                <a:tab pos="2268538" algn="l"/>
                <a:tab pos="2684463" algn="l"/>
                <a:tab pos="3098800" algn="l"/>
                <a:tab pos="3513138" algn="l"/>
                <a:tab pos="3927475" algn="l"/>
                <a:tab pos="4343400" algn="l"/>
                <a:tab pos="4757738" algn="l"/>
                <a:tab pos="5172075" algn="l"/>
                <a:tab pos="5586413" algn="l"/>
                <a:tab pos="6002338" algn="l"/>
                <a:tab pos="6416675" algn="l"/>
                <a:tab pos="6831013" algn="l"/>
                <a:tab pos="7246938" algn="l"/>
                <a:tab pos="7661275" algn="l"/>
                <a:tab pos="8075613" algn="l"/>
                <a:tab pos="8489950"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195263" algn="l"/>
                <a:tab pos="609600" algn="l"/>
                <a:tab pos="1023938" algn="l"/>
                <a:tab pos="1439863" algn="l"/>
                <a:tab pos="1854200" algn="l"/>
                <a:tab pos="2268538" algn="l"/>
                <a:tab pos="2684463" algn="l"/>
                <a:tab pos="3098800" algn="l"/>
                <a:tab pos="3513138" algn="l"/>
                <a:tab pos="3927475" algn="l"/>
                <a:tab pos="4343400" algn="l"/>
                <a:tab pos="4757738" algn="l"/>
                <a:tab pos="5172075" algn="l"/>
                <a:tab pos="5586413" algn="l"/>
                <a:tab pos="6002338" algn="l"/>
                <a:tab pos="6416675" algn="l"/>
                <a:tab pos="6831013" algn="l"/>
                <a:tab pos="7246938" algn="l"/>
                <a:tab pos="7661275" algn="l"/>
                <a:tab pos="8075613" algn="l"/>
                <a:tab pos="8489950"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195263" algn="l"/>
                <a:tab pos="609600" algn="l"/>
                <a:tab pos="1023938" algn="l"/>
                <a:tab pos="1439863" algn="l"/>
                <a:tab pos="1854200" algn="l"/>
                <a:tab pos="2268538" algn="l"/>
                <a:tab pos="2684463" algn="l"/>
                <a:tab pos="3098800" algn="l"/>
                <a:tab pos="3513138" algn="l"/>
                <a:tab pos="3927475" algn="l"/>
                <a:tab pos="4343400" algn="l"/>
                <a:tab pos="4757738" algn="l"/>
                <a:tab pos="5172075" algn="l"/>
                <a:tab pos="5586413" algn="l"/>
                <a:tab pos="6002338" algn="l"/>
                <a:tab pos="6416675" algn="l"/>
                <a:tab pos="6831013" algn="l"/>
                <a:tab pos="7246938" algn="l"/>
                <a:tab pos="7661275" algn="l"/>
                <a:tab pos="8075613" algn="l"/>
                <a:tab pos="8489950"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195263" algn="l"/>
                <a:tab pos="609600" algn="l"/>
                <a:tab pos="1023938" algn="l"/>
                <a:tab pos="1439863" algn="l"/>
                <a:tab pos="1854200" algn="l"/>
                <a:tab pos="2268538" algn="l"/>
                <a:tab pos="2684463" algn="l"/>
                <a:tab pos="3098800" algn="l"/>
                <a:tab pos="3513138" algn="l"/>
                <a:tab pos="3927475" algn="l"/>
                <a:tab pos="4343400" algn="l"/>
                <a:tab pos="4757738" algn="l"/>
                <a:tab pos="5172075" algn="l"/>
                <a:tab pos="5586413" algn="l"/>
                <a:tab pos="6002338" algn="l"/>
                <a:tab pos="6416675" algn="l"/>
                <a:tab pos="6831013" algn="l"/>
                <a:tab pos="7246938" algn="l"/>
                <a:tab pos="7661275" algn="l"/>
                <a:tab pos="8075613" algn="l"/>
                <a:tab pos="8489950"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195263" algn="l"/>
                <a:tab pos="609600" algn="l"/>
                <a:tab pos="1023938" algn="l"/>
                <a:tab pos="1439863" algn="l"/>
                <a:tab pos="1854200" algn="l"/>
                <a:tab pos="2268538" algn="l"/>
                <a:tab pos="2684463" algn="l"/>
                <a:tab pos="3098800" algn="l"/>
                <a:tab pos="3513138" algn="l"/>
                <a:tab pos="3927475" algn="l"/>
                <a:tab pos="4343400" algn="l"/>
                <a:tab pos="4757738" algn="l"/>
                <a:tab pos="5172075" algn="l"/>
                <a:tab pos="5586413" algn="l"/>
                <a:tab pos="6002338" algn="l"/>
                <a:tab pos="6416675" algn="l"/>
                <a:tab pos="6831013" algn="l"/>
                <a:tab pos="7246938" algn="l"/>
                <a:tab pos="7661275" algn="l"/>
                <a:tab pos="8075613" algn="l"/>
                <a:tab pos="8489950" algn="l"/>
              </a:tabLst>
              <a:defRPr>
                <a:solidFill>
                  <a:schemeClr val="tx1"/>
                </a:solidFill>
                <a:latin typeface="Calibri" panose="020F0502020204030204" pitchFamily="34" charset="0"/>
              </a:defRPr>
            </a:lvl9pPr>
          </a:lstStyle>
          <a:p>
            <a:pPr eaLnBrk="1">
              <a:lnSpc>
                <a:spcPct val="93000"/>
              </a:lnSpc>
              <a:buSzPts val="1700"/>
              <a:buFontTx/>
              <a:buBlip>
                <a:blip r:embed="rId7"/>
              </a:buBlip>
            </a:pPr>
            <a:r>
              <a:rPr lang="en-GB" altLang="ru-RU" sz="1500">
                <a:solidFill>
                  <a:srgbClr val="000000"/>
                </a:solidFill>
                <a:latin typeface="Times New Roman" panose="02020603050405020304" pitchFamily="18" charset="0"/>
                <a:ea typeface="Microsoft YaHei" panose="020B0503020204020204" pitchFamily="34" charset="-122"/>
                <a:cs typeface="Lucida Sans Unicode" panose="020B0602030504020204" pitchFamily="34" charset="0"/>
              </a:rPr>
              <a:t>STARlight </a:t>
            </a:r>
            <a:r>
              <a:rPr lang="en-GB" altLang="ru-RU" sz="1500">
                <a:solidFill>
                  <a:srgbClr val="0066FF"/>
                </a:solidFill>
                <a:latin typeface="Times New Roman" panose="02020603050405020304" pitchFamily="18" charset="0"/>
                <a:ea typeface="Microsoft YaHei" panose="020B0503020204020204" pitchFamily="34" charset="-122"/>
                <a:cs typeface="Lucida Sans Unicode" panose="020B0602030504020204" pitchFamily="34" charset="0"/>
              </a:rPr>
              <a:t>[Phys. Rev. C60 (1999) 014903; Comput. Phys. Commun. 212 (2017) 258]</a:t>
            </a:r>
          </a:p>
          <a:p>
            <a:pPr eaLnBrk="1">
              <a:lnSpc>
                <a:spcPct val="93000"/>
              </a:lnSpc>
              <a:buSzPts val="1700"/>
              <a:buFontTx/>
              <a:buBlip>
                <a:blip r:embed="rId7"/>
              </a:buBlip>
            </a:pPr>
            <a:r>
              <a:rPr lang="en-GB" altLang="ru-RU" sz="1500">
                <a:solidFill>
                  <a:srgbClr val="000000"/>
                </a:solidFill>
                <a:latin typeface="Times New Roman" panose="02020603050405020304" pitchFamily="18" charset="0"/>
                <a:ea typeface="Microsoft YaHei" panose="020B0503020204020204" pitchFamily="34" charset="-122"/>
                <a:cs typeface="Lucida Sans Unicode" panose="020B0602030504020204" pitchFamily="34" charset="0"/>
              </a:rPr>
              <a:t>GKZ </a:t>
            </a:r>
            <a:r>
              <a:rPr lang="en-GB" altLang="ru-RU" sz="1500">
                <a:solidFill>
                  <a:srgbClr val="0066FF"/>
                </a:solidFill>
                <a:latin typeface="Times New Roman" panose="02020603050405020304" pitchFamily="18" charset="0"/>
                <a:ea typeface="Microsoft YaHei" panose="020B0503020204020204" pitchFamily="34" charset="-122"/>
                <a:cs typeface="Lucida Sans Unicode" panose="020B0602030504020204" pitchFamily="34" charset="0"/>
              </a:rPr>
              <a:t>[Phys. Lett. B752 (2016) 51]</a:t>
            </a:r>
          </a:p>
          <a:p>
            <a:pPr eaLnBrk="1">
              <a:lnSpc>
                <a:spcPct val="93000"/>
              </a:lnSpc>
              <a:buSzPts val="1700"/>
              <a:buFontTx/>
              <a:buBlip>
                <a:blip r:embed="rId7"/>
              </a:buBlip>
            </a:pPr>
            <a:r>
              <a:rPr lang="en-GB" altLang="ru-RU" sz="1500">
                <a:solidFill>
                  <a:srgbClr val="000000"/>
                </a:solidFill>
                <a:latin typeface="Times New Roman" panose="02020603050405020304" pitchFamily="18" charset="0"/>
                <a:ea typeface="Microsoft YaHei" panose="020B0503020204020204" pitchFamily="34" charset="-122"/>
                <a:cs typeface="Times New Roman" panose="02020603050405020304" pitchFamily="18" charset="0"/>
              </a:rPr>
              <a:t>CCKT </a:t>
            </a:r>
            <a:r>
              <a:rPr lang="en-GB" altLang="ru-RU" sz="1500">
                <a:solidFill>
                  <a:srgbClr val="0066FF"/>
                </a:solidFill>
                <a:latin typeface="Times New Roman" panose="02020603050405020304" pitchFamily="18" charset="0"/>
                <a:ea typeface="Microsoft YaHei" panose="020B0503020204020204" pitchFamily="34" charset="-122"/>
                <a:cs typeface="Times New Roman" panose="02020603050405020304" pitchFamily="18" charset="0"/>
              </a:rPr>
              <a:t>[Phys. Lett. B766 (2017) 186; Nucl. Phys. B934 (2018) 330; N. Armesto, Eur. Phys. J. C26 (2002) 35]</a:t>
            </a:r>
          </a:p>
          <a:p>
            <a:pPr eaLnBrk="1">
              <a:lnSpc>
                <a:spcPct val="93000"/>
              </a:lnSpc>
              <a:buSzPts val="1700"/>
              <a:buFontTx/>
              <a:buBlip>
                <a:blip r:embed="rId7"/>
              </a:buBlip>
            </a:pPr>
            <a:r>
              <a:rPr lang="en-GB" altLang="ru-RU" sz="1500">
                <a:solidFill>
                  <a:srgbClr val="000000"/>
                </a:solidFill>
                <a:latin typeface="Times New Roman" panose="02020603050405020304" pitchFamily="18" charset="0"/>
                <a:ea typeface="Microsoft YaHei" panose="020B0503020204020204" pitchFamily="34" charset="-122"/>
                <a:cs typeface="Times New Roman" panose="02020603050405020304" pitchFamily="18" charset="0"/>
              </a:rPr>
              <a:t>GMMNS </a:t>
            </a:r>
            <a:r>
              <a:rPr lang="en-GB" altLang="ru-RU" sz="1500">
                <a:solidFill>
                  <a:srgbClr val="0066FF"/>
                </a:solidFill>
                <a:latin typeface="Times New Roman" panose="02020603050405020304" pitchFamily="18" charset="0"/>
                <a:ea typeface="Microsoft YaHei" panose="020B0503020204020204" pitchFamily="34" charset="-122"/>
                <a:cs typeface="Times New Roman" panose="02020603050405020304" pitchFamily="18" charset="0"/>
              </a:rPr>
              <a:t>[Phys. Rev. D96 no. 9, (2017) 094027; Phys. Lett. B590 (2004) 199]</a:t>
            </a:r>
          </a:p>
          <a:p>
            <a:pPr eaLnBrk="1">
              <a:lnSpc>
                <a:spcPct val="93000"/>
              </a:lnSpc>
              <a:buSzPts val="1700"/>
              <a:buFontTx/>
              <a:buBlip>
                <a:blip r:embed="rId7"/>
              </a:buBlip>
            </a:pPr>
            <a:r>
              <a:rPr lang="en-GB" altLang="ru-RU" sz="1500">
                <a:solidFill>
                  <a:srgbClr val="000000"/>
                </a:solidFill>
                <a:latin typeface="Times New Roman" panose="02020603050405020304" pitchFamily="18" charset="0"/>
                <a:ea typeface="Microsoft YaHei" panose="020B0503020204020204" pitchFamily="34" charset="-122"/>
                <a:cs typeface="Times New Roman" panose="02020603050405020304" pitchFamily="18" charset="0"/>
              </a:rPr>
              <a:t>The points at y &lt; 0 represent a  </a:t>
            </a:r>
          </a:p>
          <a:p>
            <a:pPr eaLnBrk="1">
              <a:lnSpc>
                <a:spcPct val="93000"/>
              </a:lnSpc>
            </a:pPr>
            <a:r>
              <a:rPr lang="en-GB" altLang="ru-RU" sz="1500">
                <a:solidFill>
                  <a:srgbClr val="000000"/>
                </a:solidFill>
                <a:latin typeface="Times New Roman" panose="02020603050405020304" pitchFamily="18" charset="0"/>
                <a:ea typeface="Microsoft YaHei" panose="020B0503020204020204" pitchFamily="34" charset="-122"/>
                <a:cs typeface="Times New Roman" panose="02020603050405020304" pitchFamily="18" charset="0"/>
              </a:rPr>
              <a:t>      reflection of those at y &gt; 0.</a:t>
            </a:r>
          </a:p>
          <a:p>
            <a:pPr eaLnBrk="1">
              <a:lnSpc>
                <a:spcPct val="93000"/>
              </a:lnSpc>
              <a:buSzPts val="1700"/>
              <a:buFontTx/>
              <a:buBlip>
                <a:blip r:embed="rId7"/>
              </a:buBlip>
            </a:pPr>
            <a:r>
              <a:rPr lang="en-GB" altLang="ru-RU" sz="1500" b="1">
                <a:solidFill>
                  <a:srgbClr val="000000"/>
                </a:solidFill>
                <a:latin typeface="Times New Roman" panose="02020603050405020304" pitchFamily="18" charset="0"/>
                <a:ea typeface="Microsoft YaHei" panose="020B0503020204020204" pitchFamily="34" charset="-122"/>
                <a:cs typeface="Times New Roman" panose="02020603050405020304" pitchFamily="18" charset="0"/>
              </a:rPr>
              <a:t>First measurement of the </a:t>
            </a:r>
            <a:r>
              <a:rPr lang="en-GB" altLang="ru-RU" sz="1500" b="1">
                <a:solidFill>
                  <a:srgbClr val="000000"/>
                </a:solidFill>
                <a:latin typeface="Times New Roman" panose="02020603050405020304" pitchFamily="18" charset="0"/>
                <a:ea typeface="DejaVu Sans"/>
                <a:cs typeface="DejaVu Sans"/>
              </a:rPr>
              <a:t>ρ</a:t>
            </a:r>
            <a:r>
              <a:rPr lang="en-GB" altLang="ru-RU" sz="1500" b="1" baseline="33000">
                <a:solidFill>
                  <a:srgbClr val="000000"/>
                </a:solidFill>
                <a:latin typeface="Times New Roman" panose="02020603050405020304" pitchFamily="18" charset="0"/>
                <a:ea typeface="Microsoft YaHei" panose="020B0503020204020204" pitchFamily="34" charset="-122"/>
              </a:rPr>
              <a:t>0</a:t>
            </a:r>
            <a:r>
              <a:rPr lang="en-GB" altLang="ru-RU" sz="1500" b="1">
                <a:solidFill>
                  <a:srgbClr val="000000"/>
                </a:solidFill>
                <a:latin typeface="Times New Roman" panose="02020603050405020304" pitchFamily="18" charset="0"/>
                <a:ea typeface="Microsoft YaHei" panose="020B0503020204020204" pitchFamily="34" charset="-122"/>
              </a:rPr>
              <a:t> coherent production under different  ZDC scenarios.</a:t>
            </a:r>
          </a:p>
          <a:p>
            <a:pPr eaLnBrk="1">
              <a:lnSpc>
                <a:spcPct val="93000"/>
              </a:lnSpc>
              <a:buSzPts val="1700"/>
              <a:buFontTx/>
              <a:buBlip>
                <a:blip r:embed="rId7"/>
              </a:buBlip>
            </a:pPr>
            <a:r>
              <a:rPr lang="en-GB" altLang="ru-RU" sz="1500">
                <a:solidFill>
                  <a:srgbClr val="000000"/>
                </a:solidFill>
                <a:latin typeface="Times New Roman" panose="02020603050405020304" pitchFamily="18" charset="0"/>
                <a:ea typeface="Microsoft YaHei" panose="020B0503020204020204" pitchFamily="34" charset="-122"/>
              </a:rPr>
              <a:t> Several  models agree with the data within errors.</a:t>
            </a:r>
          </a:p>
        </p:txBody>
      </p:sp>
      <p:sp>
        <p:nvSpPr>
          <p:cNvPr id="384010" name="Text Box 9">
            <a:extLst>
              <a:ext uri="{FF2B5EF4-FFF2-40B4-BE49-F238E27FC236}">
                <a16:creationId xmlns:a16="http://schemas.microsoft.com/office/drawing/2014/main" id="{1EBAD475-ED62-C945-A7EF-BDC9675BFB44}"/>
              </a:ext>
            </a:extLst>
          </p:cNvPr>
          <p:cNvSpPr txBox="1">
            <a:spLocks noChangeArrowheads="1"/>
          </p:cNvSpPr>
          <p:nvPr/>
        </p:nvSpPr>
        <p:spPr bwMode="auto">
          <a:xfrm>
            <a:off x="461963" y="1195388"/>
            <a:ext cx="2489200"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1646" tIns="40827" rIns="81646" bIns="40827"/>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9pPr>
          </a:lstStyle>
          <a:p>
            <a:pPr eaLnBrk="1">
              <a:lnSpc>
                <a:spcPct val="93000"/>
              </a:lnSpc>
            </a:pPr>
            <a:r>
              <a:rPr lang="en-US" altLang="ru-RU" sz="1500">
                <a:solidFill>
                  <a:srgbClr val="CC3300"/>
                </a:solidFill>
                <a:latin typeface="Times New Roman" panose="02020603050405020304" pitchFamily="18" charset="0"/>
                <a:ea typeface="Source Han Sans CN Regular"/>
                <a:cs typeface="Source Han Sans CN Regular"/>
              </a:rPr>
              <a:t>no forward-neutron selection</a:t>
            </a:r>
          </a:p>
        </p:txBody>
      </p:sp>
      <p:sp>
        <p:nvSpPr>
          <p:cNvPr id="384011" name="Text Box 10">
            <a:extLst>
              <a:ext uri="{FF2B5EF4-FFF2-40B4-BE49-F238E27FC236}">
                <a16:creationId xmlns:a16="http://schemas.microsoft.com/office/drawing/2014/main" id="{5D881748-ACD5-CC42-A10A-AB8998A39606}"/>
              </a:ext>
            </a:extLst>
          </p:cNvPr>
          <p:cNvSpPr txBox="1">
            <a:spLocks noChangeArrowheads="1"/>
          </p:cNvSpPr>
          <p:nvPr/>
        </p:nvSpPr>
        <p:spPr bwMode="auto">
          <a:xfrm>
            <a:off x="3925888" y="1195388"/>
            <a:ext cx="171767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1646" tIns="40827" rIns="81646" bIns="40827"/>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9pPr>
          </a:lstStyle>
          <a:p>
            <a:pPr eaLnBrk="1">
              <a:lnSpc>
                <a:spcPct val="93000"/>
              </a:lnSpc>
            </a:pPr>
            <a:r>
              <a:rPr lang="en-US" altLang="ru-RU" sz="1500">
                <a:solidFill>
                  <a:srgbClr val="CC3300"/>
                </a:solidFill>
                <a:latin typeface="Times New Roman" panose="02020603050405020304" pitchFamily="18" charset="0"/>
                <a:ea typeface="Source Han Sans CN Regular"/>
                <a:cs typeface="Source Han Sans CN Regular"/>
              </a:rPr>
              <a:t>no neutrons in ZDC</a:t>
            </a:r>
          </a:p>
        </p:txBody>
      </p:sp>
      <p:sp>
        <p:nvSpPr>
          <p:cNvPr id="384012" name="Text Box 11">
            <a:extLst>
              <a:ext uri="{FF2B5EF4-FFF2-40B4-BE49-F238E27FC236}">
                <a16:creationId xmlns:a16="http://schemas.microsoft.com/office/drawing/2014/main" id="{B00CC89F-B64D-7B4C-B6D4-A3B96772D1C3}"/>
              </a:ext>
            </a:extLst>
          </p:cNvPr>
          <p:cNvSpPr txBox="1">
            <a:spLocks noChangeArrowheads="1"/>
          </p:cNvSpPr>
          <p:nvPr/>
        </p:nvSpPr>
        <p:spPr bwMode="auto">
          <a:xfrm>
            <a:off x="396875" y="3773488"/>
            <a:ext cx="25908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1646" tIns="40827" rIns="81646" bIns="40827"/>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9pPr>
          </a:lstStyle>
          <a:p>
            <a:pPr eaLnBrk="1">
              <a:lnSpc>
                <a:spcPct val="93000"/>
              </a:lnSpc>
            </a:pPr>
            <a:r>
              <a:rPr lang="en-US" altLang="ru-RU" sz="1500">
                <a:solidFill>
                  <a:srgbClr val="CC3300"/>
                </a:solidFill>
                <a:latin typeface="Times New Roman" panose="02020603050405020304" pitchFamily="18" charset="0"/>
                <a:ea typeface="Source Han Sans CN Regular"/>
                <a:cs typeface="Source Han Sans CN Regular"/>
              </a:rPr>
              <a:t>neutrons on one beam side only</a:t>
            </a:r>
          </a:p>
        </p:txBody>
      </p:sp>
      <p:sp>
        <p:nvSpPr>
          <p:cNvPr id="384013" name="Text Box 12">
            <a:extLst>
              <a:ext uri="{FF2B5EF4-FFF2-40B4-BE49-F238E27FC236}">
                <a16:creationId xmlns:a16="http://schemas.microsoft.com/office/drawing/2014/main" id="{B4CE3AD1-7128-F446-BB5E-4ABD0C0967AD}"/>
              </a:ext>
            </a:extLst>
          </p:cNvPr>
          <p:cNvSpPr txBox="1">
            <a:spLocks noChangeArrowheads="1"/>
          </p:cNvSpPr>
          <p:nvPr/>
        </p:nvSpPr>
        <p:spPr bwMode="auto">
          <a:xfrm>
            <a:off x="3492500" y="3773488"/>
            <a:ext cx="2951163"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1646" tIns="40827" rIns="81646" bIns="40827"/>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9pPr>
          </a:lstStyle>
          <a:p>
            <a:pPr eaLnBrk="1">
              <a:lnSpc>
                <a:spcPct val="93000"/>
              </a:lnSpc>
            </a:pPr>
            <a:r>
              <a:rPr lang="en-US" altLang="ru-RU" sz="1500">
                <a:solidFill>
                  <a:srgbClr val="CC3300"/>
                </a:solidFill>
                <a:latin typeface="Times New Roman" panose="02020603050405020304" pitchFamily="18" charset="0"/>
                <a:ea typeface="Source Han Sans CN Regular"/>
                <a:cs typeface="Source Han Sans CN Regular"/>
              </a:rPr>
              <a:t>neutrons in both beam directions</a:t>
            </a:r>
          </a:p>
        </p:txBody>
      </p:sp>
      <p:sp>
        <p:nvSpPr>
          <p:cNvPr id="384014" name="Text Box 13">
            <a:extLst>
              <a:ext uri="{FF2B5EF4-FFF2-40B4-BE49-F238E27FC236}">
                <a16:creationId xmlns:a16="http://schemas.microsoft.com/office/drawing/2014/main" id="{69DF80A4-4B82-DF49-AF8C-76684FC0E22B}"/>
              </a:ext>
            </a:extLst>
          </p:cNvPr>
          <p:cNvSpPr txBox="1">
            <a:spLocks noChangeArrowheads="1"/>
          </p:cNvSpPr>
          <p:nvPr/>
        </p:nvSpPr>
        <p:spPr bwMode="auto">
          <a:xfrm>
            <a:off x="1195388" y="6434138"/>
            <a:ext cx="667226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1646" tIns="40827" rIns="81646" bIns="40827"/>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5pPr>
            <a:lvl6pPr marL="25146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6pPr>
            <a:lvl7pPr marL="29718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7pPr>
            <a:lvl8pPr marL="34290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8pPr>
            <a:lvl9pPr marL="3886200" indent="-228600" defTabSz="449263" fontAlgn="base">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chemeClr val="tx1"/>
                </a:solidFill>
                <a:latin typeface="Calibri" panose="020F0502020204030204" pitchFamily="34" charset="0"/>
              </a:defRPr>
            </a:lvl9pPr>
          </a:lstStyle>
          <a:p>
            <a:pPr eaLnBrk="1">
              <a:lnSpc>
                <a:spcPct val="93000"/>
              </a:lnSpc>
            </a:pPr>
            <a:r>
              <a:rPr lang="en-US" altLang="ru-RU" sz="2000">
                <a:solidFill>
                  <a:srgbClr val="009900"/>
                </a:solidFill>
                <a:latin typeface="Times New Roman" panose="02020603050405020304" pitchFamily="18" charset="0"/>
                <a:ea typeface="Source Han Sans CN Regular"/>
                <a:cs typeface="Source Han Sans CN Regular"/>
              </a:rPr>
              <a:t>Draft publication is under consideration in ALICE.</a:t>
            </a:r>
          </a:p>
        </p:txBody>
      </p:sp>
      <p:pic>
        <p:nvPicPr>
          <p:cNvPr id="384015" name="Picture 6">
            <a:extLst>
              <a:ext uri="{FF2B5EF4-FFF2-40B4-BE49-F238E27FC236}">
                <a16:creationId xmlns:a16="http://schemas.microsoft.com/office/drawing/2014/main" id="{9B1A2F7B-137C-CC49-952E-B7D946A4CDAE}"/>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107950" y="60325"/>
            <a:ext cx="57308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theme/theme1.xml><?xml version="1.0" encoding="utf-8"?>
<a:theme xmlns:a="http://schemas.openxmlformats.org/drawingml/2006/main" name="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0.xml><?xml version="1.0" encoding="utf-8"?>
<a:theme xmlns:a="http://schemas.openxmlformats.org/drawingml/2006/main" name="10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1.xml><?xml version="1.0" encoding="utf-8"?>
<a:theme xmlns:a="http://schemas.openxmlformats.org/drawingml/2006/main" name="10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2.xml><?xml version="1.0" encoding="utf-8"?>
<a:theme xmlns:a="http://schemas.openxmlformats.org/drawingml/2006/main" name="10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3.xml><?xml version="1.0" encoding="utf-8"?>
<a:theme xmlns:a="http://schemas.openxmlformats.org/drawingml/2006/main" name="10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4.xml><?xml version="1.0" encoding="utf-8"?>
<a:theme xmlns:a="http://schemas.openxmlformats.org/drawingml/2006/main" name="10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5.xml><?xml version="1.0" encoding="utf-8"?>
<a:theme xmlns:a="http://schemas.openxmlformats.org/drawingml/2006/main" name="10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6.xml><?xml version="1.0" encoding="utf-8"?>
<a:theme xmlns:a="http://schemas.openxmlformats.org/drawingml/2006/main" name="10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7.xml><?xml version="1.0" encoding="utf-8"?>
<a:theme xmlns:a="http://schemas.openxmlformats.org/drawingml/2006/main" name="10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8.xml><?xml version="1.0" encoding="utf-8"?>
<a:theme xmlns:a="http://schemas.openxmlformats.org/drawingml/2006/main" name="11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9.xml><?xml version="1.0" encoding="utf-8"?>
<a:theme xmlns:a="http://schemas.openxmlformats.org/drawingml/2006/main" name="11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0.xml><?xml version="1.0" encoding="utf-8"?>
<a:theme xmlns:a="http://schemas.openxmlformats.org/drawingml/2006/main" name="11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1.xml><?xml version="1.0" encoding="utf-8"?>
<a:theme xmlns:a="http://schemas.openxmlformats.org/drawingml/2006/main" name="11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2.xml><?xml version="1.0" encoding="utf-8"?>
<a:theme xmlns:a="http://schemas.openxmlformats.org/drawingml/2006/main" name="11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3.xml><?xml version="1.0" encoding="utf-8"?>
<a:theme xmlns:a="http://schemas.openxmlformats.org/drawingml/2006/main" name="11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4.xml><?xml version="1.0" encoding="utf-8"?>
<a:theme xmlns:a="http://schemas.openxmlformats.org/drawingml/2006/main" name="11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5.xml><?xml version="1.0" encoding="utf-8"?>
<a:theme xmlns:a="http://schemas.openxmlformats.org/drawingml/2006/main" name="11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6.xml><?xml version="1.0" encoding="utf-8"?>
<a:theme xmlns:a="http://schemas.openxmlformats.org/drawingml/2006/main" name="11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7.xml><?xml version="1.0" encoding="utf-8"?>
<a:theme xmlns:a="http://schemas.openxmlformats.org/drawingml/2006/main" name="11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8.xml><?xml version="1.0" encoding="utf-8"?>
<a:theme xmlns:a="http://schemas.openxmlformats.org/drawingml/2006/main" name="12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9.xml><?xml version="1.0" encoding="utf-8"?>
<a:theme xmlns:a="http://schemas.openxmlformats.org/drawingml/2006/main" name="12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0.xml><?xml version="1.0" encoding="utf-8"?>
<a:theme xmlns:a="http://schemas.openxmlformats.org/drawingml/2006/main" name="12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1.xml><?xml version="1.0" encoding="utf-8"?>
<a:theme xmlns:a="http://schemas.openxmlformats.org/drawingml/2006/main" name="12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2.xml><?xml version="1.0" encoding="utf-8"?>
<a:theme xmlns:a="http://schemas.openxmlformats.org/drawingml/2006/main" name="12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3.xml><?xml version="1.0" encoding="utf-8"?>
<a:theme xmlns:a="http://schemas.openxmlformats.org/drawingml/2006/main" name="12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4.xml><?xml version="1.0" encoding="utf-8"?>
<a:theme xmlns:a="http://schemas.openxmlformats.org/drawingml/2006/main" name="12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5.xml><?xml version="1.0" encoding="utf-8"?>
<a:theme xmlns:a="http://schemas.openxmlformats.org/drawingml/2006/main" name="12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6.xml><?xml version="1.0" encoding="utf-8"?>
<a:theme xmlns:a="http://schemas.openxmlformats.org/drawingml/2006/main" name="12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7.xml><?xml version="1.0" encoding="utf-8"?>
<a:theme xmlns:a="http://schemas.openxmlformats.org/drawingml/2006/main" name="12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8.xml><?xml version="1.0" encoding="utf-8"?>
<a:theme xmlns:a="http://schemas.openxmlformats.org/drawingml/2006/main" name="13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9.xml><?xml version="1.0" encoding="utf-8"?>
<a:theme xmlns:a="http://schemas.openxmlformats.org/drawingml/2006/main" name="13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0.xml><?xml version="1.0" encoding="utf-8"?>
<a:theme xmlns:a="http://schemas.openxmlformats.org/drawingml/2006/main" name="13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1.xml><?xml version="1.0" encoding="utf-8"?>
<a:theme xmlns:a="http://schemas.openxmlformats.org/drawingml/2006/main" name="13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2.xml><?xml version="1.0" encoding="utf-8"?>
<a:theme xmlns:a="http://schemas.openxmlformats.org/drawingml/2006/main" name="13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3.xml><?xml version="1.0" encoding="utf-8"?>
<a:theme xmlns:a="http://schemas.openxmlformats.org/drawingml/2006/main" name="13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4.xml><?xml version="1.0" encoding="utf-8"?>
<a:theme xmlns:a="http://schemas.openxmlformats.org/drawingml/2006/main" name="13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5.xml><?xml version="1.0" encoding="utf-8"?>
<a:theme xmlns:a="http://schemas.openxmlformats.org/drawingml/2006/main" name="13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6.xml><?xml version="1.0" encoding="utf-8"?>
<a:theme xmlns:a="http://schemas.openxmlformats.org/drawingml/2006/main" name="13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7.xml><?xml version="1.0" encoding="utf-8"?>
<a:theme xmlns:a="http://schemas.openxmlformats.org/drawingml/2006/main" name="14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8.xml><?xml version="1.0" encoding="utf-8"?>
<a:theme xmlns:a="http://schemas.openxmlformats.org/drawingml/2006/main" name="14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9.xml><?xml version="1.0" encoding="utf-8"?>
<a:theme xmlns:a="http://schemas.openxmlformats.org/drawingml/2006/main" name="14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0.xml><?xml version="1.0" encoding="utf-8"?>
<a:theme xmlns:a="http://schemas.openxmlformats.org/drawingml/2006/main" name="14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1.xml><?xml version="1.0" encoding="utf-8"?>
<a:theme xmlns:a="http://schemas.openxmlformats.org/drawingml/2006/main" name="14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2.xml><?xml version="1.0" encoding="utf-8"?>
<a:theme xmlns:a="http://schemas.openxmlformats.org/drawingml/2006/main" name="14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3.xml><?xml version="1.0" encoding="utf-8"?>
<a:theme xmlns:a="http://schemas.openxmlformats.org/drawingml/2006/main" name="14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4.xml><?xml version="1.0" encoding="utf-8"?>
<a:theme xmlns:a="http://schemas.openxmlformats.org/drawingml/2006/main" name="14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5.xml><?xml version="1.0" encoding="utf-8"?>
<a:theme xmlns:a="http://schemas.openxmlformats.org/drawingml/2006/main" name="14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6.xml><?xml version="1.0" encoding="utf-8"?>
<a:theme xmlns:a="http://schemas.openxmlformats.org/drawingml/2006/main" name="15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7.xml><?xml version="1.0" encoding="utf-8"?>
<a:theme xmlns:a="http://schemas.openxmlformats.org/drawingml/2006/main" name="15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8.xml><?xml version="1.0" encoding="utf-8"?>
<a:theme xmlns:a="http://schemas.openxmlformats.org/drawingml/2006/main" name="15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9.xml><?xml version="1.0" encoding="utf-8"?>
<a:theme xmlns:a="http://schemas.openxmlformats.org/drawingml/2006/main" name="15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0.xml><?xml version="1.0" encoding="utf-8"?>
<a:theme xmlns:a="http://schemas.openxmlformats.org/drawingml/2006/main" name="15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1.xml><?xml version="1.0" encoding="utf-8"?>
<a:theme xmlns:a="http://schemas.openxmlformats.org/drawingml/2006/main" name="15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2.xml><?xml version="1.0" encoding="utf-8"?>
<a:theme xmlns:a="http://schemas.openxmlformats.org/drawingml/2006/main" name="15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3.xml><?xml version="1.0" encoding="utf-8"?>
<a:theme xmlns:a="http://schemas.openxmlformats.org/drawingml/2006/main" name="15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4.xml><?xml version="1.0" encoding="utf-8"?>
<a:theme xmlns:a="http://schemas.openxmlformats.org/drawingml/2006/main" name="15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5.xml><?xml version="1.0" encoding="utf-8"?>
<a:theme xmlns:a="http://schemas.openxmlformats.org/drawingml/2006/main" name="15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6.xml><?xml version="1.0" encoding="utf-8"?>
<a:theme xmlns:a="http://schemas.openxmlformats.org/drawingml/2006/main" name="16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7.xml><?xml version="1.0" encoding="utf-8"?>
<a:theme xmlns:a="http://schemas.openxmlformats.org/drawingml/2006/main" name="16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8.xml><?xml version="1.0" encoding="utf-8"?>
<a:theme xmlns:a="http://schemas.openxmlformats.org/drawingml/2006/main" name="16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9.xml><?xml version="1.0" encoding="utf-8"?>
<a:theme xmlns:a="http://schemas.openxmlformats.org/drawingml/2006/main" name="16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0.xml><?xml version="1.0" encoding="utf-8"?>
<a:theme xmlns:a="http://schemas.openxmlformats.org/drawingml/2006/main" name="16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1.xml><?xml version="1.0" encoding="utf-8"?>
<a:theme xmlns:a="http://schemas.openxmlformats.org/drawingml/2006/main" name="16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2.xml><?xml version="1.0" encoding="utf-8"?>
<a:theme xmlns:a="http://schemas.openxmlformats.org/drawingml/2006/main" name="16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3.xml><?xml version="1.0" encoding="utf-8"?>
<a:theme xmlns:a="http://schemas.openxmlformats.org/drawingml/2006/main" name="16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4.xml><?xml version="1.0" encoding="utf-8"?>
<a:theme xmlns:a="http://schemas.openxmlformats.org/drawingml/2006/main" name="16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5.xml><?xml version="1.0" encoding="utf-8"?>
<a:theme xmlns:a="http://schemas.openxmlformats.org/drawingml/2006/main" name="17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6.xml><?xml version="1.0" encoding="utf-8"?>
<a:theme xmlns:a="http://schemas.openxmlformats.org/drawingml/2006/main" name="17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7.xml><?xml version="1.0" encoding="utf-8"?>
<a:theme xmlns:a="http://schemas.openxmlformats.org/drawingml/2006/main" name="17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8.xml><?xml version="1.0" encoding="utf-8"?>
<a:theme xmlns:a="http://schemas.openxmlformats.org/drawingml/2006/main" name="17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9.xml><?xml version="1.0" encoding="utf-8"?>
<a:theme xmlns:a="http://schemas.openxmlformats.org/drawingml/2006/main" name="17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0.xml><?xml version="1.0" encoding="utf-8"?>
<a:theme xmlns:a="http://schemas.openxmlformats.org/drawingml/2006/main" name="17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1.xml><?xml version="1.0" encoding="utf-8"?>
<a:theme xmlns:a="http://schemas.openxmlformats.org/drawingml/2006/main" name="17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2.xml><?xml version="1.0" encoding="utf-8"?>
<a:theme xmlns:a="http://schemas.openxmlformats.org/drawingml/2006/main" name="17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3.xml><?xml version="1.0" encoding="utf-8"?>
<a:theme xmlns:a="http://schemas.openxmlformats.org/drawingml/2006/main" name="17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4.xml><?xml version="1.0" encoding="utf-8"?>
<a:theme xmlns:a="http://schemas.openxmlformats.org/drawingml/2006/main" name="18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5.xml><?xml version="1.0" encoding="utf-8"?>
<a:theme xmlns:a="http://schemas.openxmlformats.org/drawingml/2006/main" name="18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6.xml><?xml version="1.0" encoding="utf-8"?>
<a:theme xmlns:a="http://schemas.openxmlformats.org/drawingml/2006/main" name="18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7.xml><?xml version="1.0" encoding="utf-8"?>
<a:theme xmlns:a="http://schemas.openxmlformats.org/drawingml/2006/main" name="18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8.xml><?xml version="1.0" encoding="utf-8"?>
<a:theme xmlns:a="http://schemas.openxmlformats.org/drawingml/2006/main" name="18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9.xml><?xml version="1.0" encoding="utf-8"?>
<a:theme xmlns:a="http://schemas.openxmlformats.org/drawingml/2006/main" name="18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0.xml><?xml version="1.0" encoding="utf-8"?>
<a:theme xmlns:a="http://schemas.openxmlformats.org/drawingml/2006/main" name="18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1.xml><?xml version="1.0" encoding="utf-8"?>
<a:theme xmlns:a="http://schemas.openxmlformats.org/drawingml/2006/main" name="18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2.xml><?xml version="1.0" encoding="utf-8"?>
<a:theme xmlns:a="http://schemas.openxmlformats.org/drawingml/2006/main" name="18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3.xml><?xml version="1.0" encoding="utf-8"?>
<a:theme xmlns:a="http://schemas.openxmlformats.org/drawingml/2006/main" name="18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4.xml><?xml version="1.0" encoding="utf-8"?>
<a:theme xmlns:a="http://schemas.openxmlformats.org/drawingml/2006/main" name="19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5.xml><?xml version="1.0" encoding="utf-8"?>
<a:theme xmlns:a="http://schemas.openxmlformats.org/drawingml/2006/main" name="19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6.xml><?xml version="1.0" encoding="utf-8"?>
<a:theme xmlns:a="http://schemas.openxmlformats.org/drawingml/2006/main" name="19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7.xml><?xml version="1.0" encoding="utf-8"?>
<a:theme xmlns:a="http://schemas.openxmlformats.org/drawingml/2006/main" name="19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8.xml><?xml version="1.0" encoding="utf-8"?>
<a:theme xmlns:a="http://schemas.openxmlformats.org/drawingml/2006/main" name="19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9.xml><?xml version="1.0" encoding="utf-8"?>
<a:theme xmlns:a="http://schemas.openxmlformats.org/drawingml/2006/main" name="19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0.xml><?xml version="1.0" encoding="utf-8"?>
<a:theme xmlns:a="http://schemas.openxmlformats.org/drawingml/2006/main" name="19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1.xml><?xml version="1.0" encoding="utf-8"?>
<a:theme xmlns:a="http://schemas.openxmlformats.org/drawingml/2006/main" name="19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2.xml><?xml version="1.0" encoding="utf-8"?>
<a:theme xmlns:a="http://schemas.openxmlformats.org/drawingml/2006/main" name="19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3.xml><?xml version="1.0" encoding="utf-8"?>
<a:theme xmlns:a="http://schemas.openxmlformats.org/drawingml/2006/main" name="20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4.xml><?xml version="1.0" encoding="utf-8"?>
<a:theme xmlns:a="http://schemas.openxmlformats.org/drawingml/2006/main" name="20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5.xml><?xml version="1.0" encoding="utf-8"?>
<a:theme xmlns:a="http://schemas.openxmlformats.org/drawingml/2006/main" name="20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6.xml><?xml version="1.0" encoding="utf-8"?>
<a:theme xmlns:a="http://schemas.openxmlformats.org/drawingml/2006/main" name="20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7.xml><?xml version="1.0" encoding="utf-8"?>
<a:theme xmlns:a="http://schemas.openxmlformats.org/drawingml/2006/main" name="20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8.xml><?xml version="1.0" encoding="utf-8"?>
<a:theme xmlns:a="http://schemas.openxmlformats.org/drawingml/2006/main" name="20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9.xml><?xml version="1.0" encoding="utf-8"?>
<a:theme xmlns:a="http://schemas.openxmlformats.org/drawingml/2006/main" name="20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0.xml><?xml version="1.0" encoding="utf-8"?>
<a:theme xmlns:a="http://schemas.openxmlformats.org/drawingml/2006/main" name="20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1.xml><?xml version="1.0" encoding="utf-8"?>
<a:theme xmlns:a="http://schemas.openxmlformats.org/drawingml/2006/main" name="20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2.xml><?xml version="1.0" encoding="utf-8"?>
<a:theme xmlns:a="http://schemas.openxmlformats.org/drawingml/2006/main" name="21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3.xml><?xml version="1.0" encoding="utf-8"?>
<a:theme xmlns:a="http://schemas.openxmlformats.org/drawingml/2006/main" name="21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4.xml><?xml version="1.0" encoding="utf-8"?>
<a:theme xmlns:a="http://schemas.openxmlformats.org/drawingml/2006/main" name="21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5.xml><?xml version="1.0" encoding="utf-8"?>
<a:theme xmlns:a="http://schemas.openxmlformats.org/drawingml/2006/main" name="21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6.xml><?xml version="1.0" encoding="utf-8"?>
<a:theme xmlns:a="http://schemas.openxmlformats.org/drawingml/2006/main" name="21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7.xml><?xml version="1.0" encoding="utf-8"?>
<a:theme xmlns:a="http://schemas.openxmlformats.org/drawingml/2006/main" name="21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8.xml><?xml version="1.0" encoding="utf-8"?>
<a:theme xmlns:a="http://schemas.openxmlformats.org/drawingml/2006/main" name="21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9.xml><?xml version="1.0" encoding="utf-8"?>
<a:theme xmlns:a="http://schemas.openxmlformats.org/drawingml/2006/main" name="21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2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0.xml><?xml version="1.0" encoding="utf-8"?>
<a:theme xmlns:a="http://schemas.openxmlformats.org/drawingml/2006/main" name="21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1.xml><?xml version="1.0" encoding="utf-8"?>
<a:theme xmlns:a="http://schemas.openxmlformats.org/drawingml/2006/main" name="22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2.xml><?xml version="1.0" encoding="utf-8"?>
<a:theme xmlns:a="http://schemas.openxmlformats.org/drawingml/2006/main" name="22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3.xml><?xml version="1.0" encoding="utf-8"?>
<a:theme xmlns:a="http://schemas.openxmlformats.org/drawingml/2006/main" name="22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4.xml><?xml version="1.0" encoding="utf-8"?>
<a:theme xmlns:a="http://schemas.openxmlformats.org/drawingml/2006/main" name="22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5.xml><?xml version="1.0" encoding="utf-8"?>
<a:theme xmlns:a="http://schemas.openxmlformats.org/drawingml/2006/main" name="22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6.xml><?xml version="1.0" encoding="utf-8"?>
<a:theme xmlns:a="http://schemas.openxmlformats.org/drawingml/2006/main" name="22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7.xml><?xml version="1.0" encoding="utf-8"?>
<a:theme xmlns:a="http://schemas.openxmlformats.org/drawingml/2006/main" name="22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8.xml><?xml version="1.0" encoding="utf-8"?>
<a:theme xmlns:a="http://schemas.openxmlformats.org/drawingml/2006/main" name="22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9.xml><?xml version="1.0" encoding="utf-8"?>
<a:theme xmlns:a="http://schemas.openxmlformats.org/drawingml/2006/main" name="22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2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0.xml><?xml version="1.0" encoding="utf-8"?>
<a:theme xmlns:a="http://schemas.openxmlformats.org/drawingml/2006/main" name="22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1.xml><?xml version="1.0" encoding="utf-8"?>
<a:theme xmlns:a="http://schemas.openxmlformats.org/drawingml/2006/main" name="23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2.xml><?xml version="1.0" encoding="utf-8"?>
<a:theme xmlns:a="http://schemas.openxmlformats.org/drawingml/2006/main" name="23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3.xml><?xml version="1.0" encoding="utf-8"?>
<a:theme xmlns:a="http://schemas.openxmlformats.org/drawingml/2006/main" name="23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4.xml><?xml version="1.0" encoding="utf-8"?>
<a:theme xmlns:a="http://schemas.openxmlformats.org/drawingml/2006/main" name="23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5.xml><?xml version="1.0" encoding="utf-8"?>
<a:theme xmlns:a="http://schemas.openxmlformats.org/drawingml/2006/main" name="23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6.xml><?xml version="1.0" encoding="utf-8"?>
<a:theme xmlns:a="http://schemas.openxmlformats.org/drawingml/2006/main" name="23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7.xml><?xml version="1.0" encoding="utf-8"?>
<a:theme xmlns:a="http://schemas.openxmlformats.org/drawingml/2006/main" name="23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8.xml><?xml version="1.0" encoding="utf-8"?>
<a:theme xmlns:a="http://schemas.openxmlformats.org/drawingml/2006/main" name="23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9.xml><?xml version="1.0" encoding="utf-8"?>
<a:theme xmlns:a="http://schemas.openxmlformats.org/drawingml/2006/main" name="23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2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0.xml><?xml version="1.0" encoding="utf-8"?>
<a:theme xmlns:a="http://schemas.openxmlformats.org/drawingml/2006/main" name="23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1.xml><?xml version="1.0" encoding="utf-8"?>
<a:theme xmlns:a="http://schemas.openxmlformats.org/drawingml/2006/main" name="24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2.xml><?xml version="1.0" encoding="utf-8"?>
<a:theme xmlns:a="http://schemas.openxmlformats.org/drawingml/2006/main" name="24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3.xml><?xml version="1.0" encoding="utf-8"?>
<a:theme xmlns:a="http://schemas.openxmlformats.org/drawingml/2006/main" name="24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4.xml><?xml version="1.0" encoding="utf-8"?>
<a:theme xmlns:a="http://schemas.openxmlformats.org/drawingml/2006/main" name="24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5.xml><?xml version="1.0" encoding="utf-8"?>
<a:theme xmlns:a="http://schemas.openxmlformats.org/drawingml/2006/main" name="24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6.xml><?xml version="1.0" encoding="utf-8"?>
<a:theme xmlns:a="http://schemas.openxmlformats.org/drawingml/2006/main" name="24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7.xml><?xml version="1.0" encoding="utf-8"?>
<a:theme xmlns:a="http://schemas.openxmlformats.org/drawingml/2006/main" name="24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8.xml><?xml version="1.0" encoding="utf-8"?>
<a:theme xmlns:a="http://schemas.openxmlformats.org/drawingml/2006/main" name="24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39.xml><?xml version="1.0" encoding="utf-8"?>
<a:theme xmlns:a="http://schemas.openxmlformats.org/drawingml/2006/main" name="24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2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0.xml><?xml version="1.0" encoding="utf-8"?>
<a:theme xmlns:a="http://schemas.openxmlformats.org/drawingml/2006/main" name="25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1.xml><?xml version="1.0" encoding="utf-8"?>
<a:theme xmlns:a="http://schemas.openxmlformats.org/drawingml/2006/main" name="25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2.xml><?xml version="1.0" encoding="utf-8"?>
<a:theme xmlns:a="http://schemas.openxmlformats.org/drawingml/2006/main" name="25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3.xml><?xml version="1.0" encoding="utf-8"?>
<a:theme xmlns:a="http://schemas.openxmlformats.org/drawingml/2006/main" name="25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4.xml><?xml version="1.0" encoding="utf-8"?>
<a:theme xmlns:a="http://schemas.openxmlformats.org/drawingml/2006/main" name="25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5.xml><?xml version="1.0" encoding="utf-8"?>
<a:theme xmlns:a="http://schemas.openxmlformats.org/drawingml/2006/main" name="25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6.xml><?xml version="1.0" encoding="utf-8"?>
<a:theme xmlns:a="http://schemas.openxmlformats.org/drawingml/2006/main" name="26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7.xml><?xml version="1.0" encoding="utf-8"?>
<a:theme xmlns:a="http://schemas.openxmlformats.org/drawingml/2006/main" name="26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8.xml><?xml version="1.0" encoding="utf-8"?>
<a:theme xmlns:a="http://schemas.openxmlformats.org/drawingml/2006/main" name="26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9.xml><?xml version="1.0" encoding="utf-8"?>
<a:theme xmlns:a="http://schemas.openxmlformats.org/drawingml/2006/main" name="26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2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0.xml><?xml version="1.0" encoding="utf-8"?>
<a:theme xmlns:a="http://schemas.openxmlformats.org/drawingml/2006/main" name="26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1.xml><?xml version="1.0" encoding="utf-8"?>
<a:theme xmlns:a="http://schemas.openxmlformats.org/drawingml/2006/main" name="26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2.xml><?xml version="1.0" encoding="utf-8"?>
<a:theme xmlns:a="http://schemas.openxmlformats.org/drawingml/2006/main" name="26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3.xml><?xml version="1.0" encoding="utf-8"?>
<a:theme xmlns:a="http://schemas.openxmlformats.org/drawingml/2006/main" name="26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4.xml><?xml version="1.0" encoding="utf-8"?>
<a:theme xmlns:a="http://schemas.openxmlformats.org/drawingml/2006/main" name="26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5.xml><?xml version="1.0" encoding="utf-8"?>
<a:theme xmlns:a="http://schemas.openxmlformats.org/drawingml/2006/main" name="26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6.xml><?xml version="1.0" encoding="utf-8"?>
<a:theme xmlns:a="http://schemas.openxmlformats.org/drawingml/2006/main" name="27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7.xml><?xml version="1.0" encoding="utf-8"?>
<a:theme xmlns:a="http://schemas.openxmlformats.org/drawingml/2006/main" name="27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8.xml><?xml version="1.0" encoding="utf-8"?>
<a:theme xmlns:a="http://schemas.openxmlformats.org/drawingml/2006/main" name="27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9.xml><?xml version="1.0" encoding="utf-8"?>
<a:theme xmlns:a="http://schemas.openxmlformats.org/drawingml/2006/main" name="27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2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0.xml><?xml version="1.0" encoding="utf-8"?>
<a:theme xmlns:a="http://schemas.openxmlformats.org/drawingml/2006/main" name="27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1.xml><?xml version="1.0" encoding="utf-8"?>
<a:theme xmlns:a="http://schemas.openxmlformats.org/drawingml/2006/main" name="27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2.xml><?xml version="1.0" encoding="utf-8"?>
<a:theme xmlns:a="http://schemas.openxmlformats.org/drawingml/2006/main" name="27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3.xml><?xml version="1.0" encoding="utf-8"?>
<a:theme xmlns:a="http://schemas.openxmlformats.org/drawingml/2006/main" name="27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4.xml><?xml version="1.0" encoding="utf-8"?>
<a:theme xmlns:a="http://schemas.openxmlformats.org/drawingml/2006/main" name="27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5.xml><?xml version="1.0" encoding="utf-8"?>
<a:theme xmlns:a="http://schemas.openxmlformats.org/drawingml/2006/main" name="28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6.xml><?xml version="1.0" encoding="utf-8"?>
<a:theme xmlns:a="http://schemas.openxmlformats.org/drawingml/2006/main" name="28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7.xml><?xml version="1.0" encoding="utf-8"?>
<a:theme xmlns:a="http://schemas.openxmlformats.org/drawingml/2006/main" name="28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8.xml><?xml version="1.0" encoding="utf-8"?>
<a:theme xmlns:a="http://schemas.openxmlformats.org/drawingml/2006/main" name="28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69.xml><?xml version="1.0" encoding="utf-8"?>
<a:theme xmlns:a="http://schemas.openxmlformats.org/drawingml/2006/main" name="28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2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0.xml><?xml version="1.0" encoding="utf-8"?>
<a:theme xmlns:a="http://schemas.openxmlformats.org/drawingml/2006/main" name="28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1.xml><?xml version="1.0" encoding="utf-8"?>
<a:theme xmlns:a="http://schemas.openxmlformats.org/drawingml/2006/main" name="28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2.xml><?xml version="1.0" encoding="utf-8"?>
<a:theme xmlns:a="http://schemas.openxmlformats.org/drawingml/2006/main" name="28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3.xml><?xml version="1.0" encoding="utf-8"?>
<a:theme xmlns:a="http://schemas.openxmlformats.org/drawingml/2006/main" name="28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4.xml><?xml version="1.0" encoding="utf-8"?>
<a:theme xmlns:a="http://schemas.openxmlformats.org/drawingml/2006/main" name="29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5.xml><?xml version="1.0" encoding="utf-8"?>
<a:theme xmlns:a="http://schemas.openxmlformats.org/drawingml/2006/main" name="29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6.xml><?xml version="1.0" encoding="utf-8"?>
<a:theme xmlns:a="http://schemas.openxmlformats.org/drawingml/2006/main" name="29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7.xml><?xml version="1.0" encoding="utf-8"?>
<a:theme xmlns:a="http://schemas.openxmlformats.org/drawingml/2006/main" name="29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8.xml><?xml version="1.0" encoding="utf-8"?>
<a:theme xmlns:a="http://schemas.openxmlformats.org/drawingml/2006/main" name="29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9.xml><?xml version="1.0" encoding="utf-8"?>
<a:theme xmlns:a="http://schemas.openxmlformats.org/drawingml/2006/main" name="29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2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0.xml><?xml version="1.0" encoding="utf-8"?>
<a:theme xmlns:a="http://schemas.openxmlformats.org/drawingml/2006/main" name="29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1.xml><?xml version="1.0" encoding="utf-8"?>
<a:theme xmlns:a="http://schemas.openxmlformats.org/drawingml/2006/main" name="29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2.xml><?xml version="1.0" encoding="utf-8"?>
<a:theme xmlns:a="http://schemas.openxmlformats.org/drawingml/2006/main" name="29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3.xml><?xml version="1.0" encoding="utf-8"?>
<a:theme xmlns:a="http://schemas.openxmlformats.org/drawingml/2006/main" name="30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4.xml><?xml version="1.0" encoding="utf-8"?>
<a:theme xmlns:a="http://schemas.openxmlformats.org/drawingml/2006/main" name="30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5.xml><?xml version="1.0" encoding="utf-8"?>
<a:theme xmlns:a="http://schemas.openxmlformats.org/drawingml/2006/main" name="30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6.xml><?xml version="1.0" encoding="utf-8"?>
<a:theme xmlns:a="http://schemas.openxmlformats.org/drawingml/2006/main" name="30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7.xml><?xml version="1.0" encoding="utf-8"?>
<a:theme xmlns:a="http://schemas.openxmlformats.org/drawingml/2006/main" name="30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8.xml><?xml version="1.0" encoding="utf-8"?>
<a:theme xmlns:a="http://schemas.openxmlformats.org/drawingml/2006/main" name="30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9.xml><?xml version="1.0" encoding="utf-8"?>
<a:theme xmlns:a="http://schemas.openxmlformats.org/drawingml/2006/main" name="30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2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0.xml><?xml version="1.0" encoding="utf-8"?>
<a:theme xmlns:a="http://schemas.openxmlformats.org/drawingml/2006/main" name="30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1.xml><?xml version="1.0" encoding="utf-8"?>
<a:theme xmlns:a="http://schemas.openxmlformats.org/drawingml/2006/main" name="30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2.xml><?xml version="1.0" encoding="utf-8"?>
<a:theme xmlns:a="http://schemas.openxmlformats.org/drawingml/2006/main" name="30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3.xml><?xml version="1.0" encoding="utf-8"?>
<a:theme xmlns:a="http://schemas.openxmlformats.org/drawingml/2006/main" name="31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4.xml><?xml version="1.0" encoding="utf-8"?>
<a:theme xmlns:a="http://schemas.openxmlformats.org/drawingml/2006/main" name="31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5.xml><?xml version="1.0" encoding="utf-8"?>
<a:theme xmlns:a="http://schemas.openxmlformats.org/drawingml/2006/main" name="31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6.xml><?xml version="1.0" encoding="utf-8"?>
<a:theme xmlns:a="http://schemas.openxmlformats.org/drawingml/2006/main" name="31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7.xml><?xml version="1.0" encoding="utf-8"?>
<a:theme xmlns:a="http://schemas.openxmlformats.org/drawingml/2006/main" name="31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8.xml><?xml version="1.0" encoding="utf-8"?>
<a:theme xmlns:a="http://schemas.openxmlformats.org/drawingml/2006/main" name="31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9.xml><?xml version="1.0" encoding="utf-8"?>
<a:theme xmlns:a="http://schemas.openxmlformats.org/drawingml/2006/main" name="31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2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0.xml><?xml version="1.0" encoding="utf-8"?>
<a:theme xmlns:a="http://schemas.openxmlformats.org/drawingml/2006/main" name="31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1.xml><?xml version="1.0" encoding="utf-8"?>
<a:theme xmlns:a="http://schemas.openxmlformats.org/drawingml/2006/main" name="32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2.xml><?xml version="1.0" encoding="utf-8"?>
<a:theme xmlns:a="http://schemas.openxmlformats.org/drawingml/2006/main" name="32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3.xml><?xml version="1.0" encoding="utf-8"?>
<a:theme xmlns:a="http://schemas.openxmlformats.org/drawingml/2006/main" name="32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4.xml><?xml version="1.0" encoding="utf-8"?>
<a:theme xmlns:a="http://schemas.openxmlformats.org/drawingml/2006/main" name="32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5.xml><?xml version="1.0" encoding="utf-8"?>
<a:theme xmlns:a="http://schemas.openxmlformats.org/drawingml/2006/main" name="32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6.xml><?xml version="1.0" encoding="utf-8"?>
<a:theme xmlns:a="http://schemas.openxmlformats.org/drawingml/2006/main" name="32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7.xml><?xml version="1.0" encoding="utf-8"?>
<a:theme xmlns:a="http://schemas.openxmlformats.org/drawingml/2006/main" name="32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8.xml><?xml version="1.0" encoding="utf-8"?>
<a:theme xmlns:a="http://schemas.openxmlformats.org/drawingml/2006/main" name="32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9.xml><?xml version="1.0" encoding="utf-8"?>
<a:theme xmlns:a="http://schemas.openxmlformats.org/drawingml/2006/main" name="32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3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0.xml><?xml version="1.0" encoding="utf-8"?>
<a:theme xmlns:a="http://schemas.openxmlformats.org/drawingml/2006/main" name="33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1.xml><?xml version="1.0" encoding="utf-8"?>
<a:theme xmlns:a="http://schemas.openxmlformats.org/drawingml/2006/main" name="33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2.xml><?xml version="1.0" encoding="utf-8"?>
<a:theme xmlns:a="http://schemas.openxmlformats.org/drawingml/2006/main" name="33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3.xml><?xml version="1.0" encoding="utf-8"?>
<a:theme xmlns:a="http://schemas.openxmlformats.org/drawingml/2006/main" name="33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4.xml><?xml version="1.0" encoding="utf-8"?>
<a:theme xmlns:a="http://schemas.openxmlformats.org/drawingml/2006/main" name="33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5.xml><?xml version="1.0" encoding="utf-8"?>
<a:theme xmlns:a="http://schemas.openxmlformats.org/drawingml/2006/main" name="33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6.xml><?xml version="1.0" encoding="utf-8"?>
<a:theme xmlns:a="http://schemas.openxmlformats.org/drawingml/2006/main" name="33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7.xml><?xml version="1.0" encoding="utf-8"?>
<a:theme xmlns:a="http://schemas.openxmlformats.org/drawingml/2006/main" name="33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8.xml><?xml version="1.0" encoding="utf-8"?>
<a:theme xmlns:a="http://schemas.openxmlformats.org/drawingml/2006/main" name="33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19.xml><?xml version="1.0" encoding="utf-8"?>
<a:theme xmlns:a="http://schemas.openxmlformats.org/drawingml/2006/main" name="34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3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0.xml><?xml version="1.0" encoding="utf-8"?>
<a:theme xmlns:a="http://schemas.openxmlformats.org/drawingml/2006/main" name="34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1.xml><?xml version="1.0" encoding="utf-8"?>
<a:theme xmlns:a="http://schemas.openxmlformats.org/drawingml/2006/main" name="34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2.xml><?xml version="1.0" encoding="utf-8"?>
<a:theme xmlns:a="http://schemas.openxmlformats.org/drawingml/2006/main" name="34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3.xml><?xml version="1.0" encoding="utf-8"?>
<a:theme xmlns:a="http://schemas.openxmlformats.org/drawingml/2006/main" name="34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4.xml><?xml version="1.0" encoding="utf-8"?>
<a:theme xmlns:a="http://schemas.openxmlformats.org/drawingml/2006/main" name="34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5.xml><?xml version="1.0" encoding="utf-8"?>
<a:theme xmlns:a="http://schemas.openxmlformats.org/drawingml/2006/main" name="34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6.xml><?xml version="1.0" encoding="utf-8"?>
<a:theme xmlns:a="http://schemas.openxmlformats.org/drawingml/2006/main" name="34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7.xml><?xml version="1.0" encoding="utf-8"?>
<a:theme xmlns:a="http://schemas.openxmlformats.org/drawingml/2006/main" name="34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8.xml><?xml version="1.0" encoding="utf-8"?>
<a:theme xmlns:a="http://schemas.openxmlformats.org/drawingml/2006/main" name="35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9.xml><?xml version="1.0" encoding="utf-8"?>
<a:theme xmlns:a="http://schemas.openxmlformats.org/drawingml/2006/main" name="35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3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0.xml><?xml version="1.0" encoding="utf-8"?>
<a:theme xmlns:a="http://schemas.openxmlformats.org/drawingml/2006/main" name="35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1.xml><?xml version="1.0" encoding="utf-8"?>
<a:theme xmlns:a="http://schemas.openxmlformats.org/drawingml/2006/main" name="35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2.xml><?xml version="1.0" encoding="utf-8"?>
<a:theme xmlns:a="http://schemas.openxmlformats.org/drawingml/2006/main" name="35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3.xml><?xml version="1.0" encoding="utf-8"?>
<a:theme xmlns:a="http://schemas.openxmlformats.org/drawingml/2006/main" name="35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4.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3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3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3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3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3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3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0.xml><?xml version="1.0" encoding="utf-8"?>
<a:theme xmlns:a="http://schemas.openxmlformats.org/drawingml/2006/main" name="3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1.xml><?xml version="1.0" encoding="utf-8"?>
<a:theme xmlns:a="http://schemas.openxmlformats.org/drawingml/2006/main" name="4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4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4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4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5.xml><?xml version="1.0" encoding="utf-8"?>
<a:theme xmlns:a="http://schemas.openxmlformats.org/drawingml/2006/main" name="4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4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4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4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4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0.xml><?xml version="1.0" encoding="utf-8"?>
<a:theme xmlns:a="http://schemas.openxmlformats.org/drawingml/2006/main" name="4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1.xml><?xml version="1.0" encoding="utf-8"?>
<a:theme xmlns:a="http://schemas.openxmlformats.org/drawingml/2006/main" name="5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5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3.xml><?xml version="1.0" encoding="utf-8"?>
<a:theme xmlns:a="http://schemas.openxmlformats.org/drawingml/2006/main" name="5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4.xml><?xml version="1.0" encoding="utf-8"?>
<a:theme xmlns:a="http://schemas.openxmlformats.org/drawingml/2006/main" name="5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5.xml><?xml version="1.0" encoding="utf-8"?>
<a:theme xmlns:a="http://schemas.openxmlformats.org/drawingml/2006/main" name="5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6.xml><?xml version="1.0" encoding="utf-8"?>
<a:theme xmlns:a="http://schemas.openxmlformats.org/drawingml/2006/main" name="5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7.xml><?xml version="1.0" encoding="utf-8"?>
<a:theme xmlns:a="http://schemas.openxmlformats.org/drawingml/2006/main" name="5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8.xml><?xml version="1.0" encoding="utf-8"?>
<a:theme xmlns:a="http://schemas.openxmlformats.org/drawingml/2006/main" name="5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9.xml><?xml version="1.0" encoding="utf-8"?>
<a:theme xmlns:a="http://schemas.openxmlformats.org/drawingml/2006/main" name="5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0.xml><?xml version="1.0" encoding="utf-8"?>
<a:theme xmlns:a="http://schemas.openxmlformats.org/drawingml/2006/main" name="6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1.xml><?xml version="1.0" encoding="utf-8"?>
<a:theme xmlns:a="http://schemas.openxmlformats.org/drawingml/2006/main" name="6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6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6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4.xml><?xml version="1.0" encoding="utf-8"?>
<a:theme xmlns:a="http://schemas.openxmlformats.org/drawingml/2006/main" name="6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5.xml><?xml version="1.0" encoding="utf-8"?>
<a:theme xmlns:a="http://schemas.openxmlformats.org/drawingml/2006/main" name="6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6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6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8.xml><?xml version="1.0" encoding="utf-8"?>
<a:theme xmlns:a="http://schemas.openxmlformats.org/drawingml/2006/main" name="6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6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0.xml><?xml version="1.0" encoding="utf-8"?>
<a:theme xmlns:a="http://schemas.openxmlformats.org/drawingml/2006/main" name="7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7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2.xml><?xml version="1.0" encoding="utf-8"?>
<a:theme xmlns:a="http://schemas.openxmlformats.org/drawingml/2006/main" name="7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7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4.xml><?xml version="1.0" encoding="utf-8"?>
<a:theme xmlns:a="http://schemas.openxmlformats.org/drawingml/2006/main" name="7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5.xml><?xml version="1.0" encoding="utf-8"?>
<a:theme xmlns:a="http://schemas.openxmlformats.org/drawingml/2006/main" name="7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6.xml><?xml version="1.0" encoding="utf-8"?>
<a:theme xmlns:a="http://schemas.openxmlformats.org/drawingml/2006/main" name="7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7.xml><?xml version="1.0" encoding="utf-8"?>
<a:theme xmlns:a="http://schemas.openxmlformats.org/drawingml/2006/main" name="7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7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9.xml><?xml version="1.0" encoding="utf-8"?>
<a:theme xmlns:a="http://schemas.openxmlformats.org/drawingml/2006/main" name="8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0.xml><?xml version="1.0" encoding="utf-8"?>
<a:theme xmlns:a="http://schemas.openxmlformats.org/drawingml/2006/main" name="8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1.xml><?xml version="1.0" encoding="utf-8"?>
<a:theme xmlns:a="http://schemas.openxmlformats.org/drawingml/2006/main" name="8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8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3.xml><?xml version="1.0" encoding="utf-8"?>
<a:theme xmlns:a="http://schemas.openxmlformats.org/drawingml/2006/main" name="8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4.xml><?xml version="1.0" encoding="utf-8"?>
<a:theme xmlns:a="http://schemas.openxmlformats.org/drawingml/2006/main" name="8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5.xml><?xml version="1.0" encoding="utf-8"?>
<a:theme xmlns:a="http://schemas.openxmlformats.org/drawingml/2006/main" name="8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6.xml><?xml version="1.0" encoding="utf-8"?>
<a:theme xmlns:a="http://schemas.openxmlformats.org/drawingml/2006/main" name="8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7.xml><?xml version="1.0" encoding="utf-8"?>
<a:theme xmlns:a="http://schemas.openxmlformats.org/drawingml/2006/main" name="8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8.xml><?xml version="1.0" encoding="utf-8"?>
<a:theme xmlns:a="http://schemas.openxmlformats.org/drawingml/2006/main" name="8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9.xml><?xml version="1.0" encoding="utf-8"?>
<a:theme xmlns:a="http://schemas.openxmlformats.org/drawingml/2006/main" name="9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0.xml><?xml version="1.0" encoding="utf-8"?>
<a:theme xmlns:a="http://schemas.openxmlformats.org/drawingml/2006/main" name="91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1.xml><?xml version="1.0" encoding="utf-8"?>
<a:theme xmlns:a="http://schemas.openxmlformats.org/drawingml/2006/main" name="92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2.xml><?xml version="1.0" encoding="utf-8"?>
<a:theme xmlns:a="http://schemas.openxmlformats.org/drawingml/2006/main" name="93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3.xml><?xml version="1.0" encoding="utf-8"?>
<a:theme xmlns:a="http://schemas.openxmlformats.org/drawingml/2006/main" name="94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4.xml><?xml version="1.0" encoding="utf-8"?>
<a:theme xmlns:a="http://schemas.openxmlformats.org/drawingml/2006/main" name="95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5.xml><?xml version="1.0" encoding="utf-8"?>
<a:theme xmlns:a="http://schemas.openxmlformats.org/drawingml/2006/main" name="96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6.xml><?xml version="1.0" encoding="utf-8"?>
<a:theme xmlns:a="http://schemas.openxmlformats.org/drawingml/2006/main" name="97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7.xml><?xml version="1.0" encoding="utf-8"?>
<a:theme xmlns:a="http://schemas.openxmlformats.org/drawingml/2006/main" name="98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8.xml><?xml version="1.0" encoding="utf-8"?>
<a:theme xmlns:a="http://schemas.openxmlformats.org/drawingml/2006/main" name="99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9.xml><?xml version="1.0" encoding="utf-8"?>
<a:theme xmlns:a="http://schemas.openxmlformats.org/drawingml/2006/main" name="100_Office Them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11721</TotalTime>
  <Words>18842</Words>
  <Application>Microsoft Macintosh PowerPoint</Application>
  <PresentationFormat>On-screen Show (4:3)</PresentationFormat>
  <Paragraphs>1105</Paragraphs>
  <Slides>53</Slides>
  <Notes>53</Notes>
  <HiddenSlides>0</HiddenSlides>
  <MMClips>0</MMClips>
  <ScaleCrop>false</ScaleCrop>
  <HeadingPairs>
    <vt:vector size="8" baseType="variant">
      <vt:variant>
        <vt:lpstr>Fonts Used</vt:lpstr>
      </vt:variant>
      <vt:variant>
        <vt:i4>25</vt:i4>
      </vt:variant>
      <vt:variant>
        <vt:lpstr>Theme</vt:lpstr>
      </vt:variant>
      <vt:variant>
        <vt:i4>333</vt:i4>
      </vt:variant>
      <vt:variant>
        <vt:lpstr>Embedded OLE Servers</vt:lpstr>
      </vt:variant>
      <vt:variant>
        <vt:i4>0</vt:i4>
      </vt:variant>
      <vt:variant>
        <vt:lpstr>Slide Titles</vt:lpstr>
      </vt:variant>
      <vt:variant>
        <vt:i4>53</vt:i4>
      </vt:variant>
    </vt:vector>
  </HeadingPairs>
  <TitlesOfParts>
    <vt:vector size="411" baseType="lpstr">
      <vt:lpstr>Arial</vt:lpstr>
      <vt:lpstr>Arial Black</vt:lpstr>
      <vt:lpstr>Arial Bold</vt:lpstr>
      <vt:lpstr>Arial Narrow</vt:lpstr>
      <vt:lpstr>Cabin</vt:lpstr>
      <vt:lpstr>Calibri</vt:lpstr>
      <vt:lpstr>Calibri Light</vt:lpstr>
      <vt:lpstr>Cambria Math</vt:lpstr>
      <vt:lpstr>Comic Sans MS</vt:lpstr>
      <vt:lpstr>Garamond</vt:lpstr>
      <vt:lpstr>Geneva</vt:lpstr>
      <vt:lpstr>Geneva CY</vt:lpstr>
      <vt:lpstr>Gill Sans Light</vt:lpstr>
      <vt:lpstr>Gill Sans MT</vt:lpstr>
      <vt:lpstr>Helvetica-Bold</vt:lpstr>
      <vt:lpstr>Laksaman</vt:lpstr>
      <vt:lpstr>Liberation Serif;Times New Roma</vt:lpstr>
      <vt:lpstr>Perpetua</vt:lpstr>
      <vt:lpstr>Standard Symbols L</vt:lpstr>
      <vt:lpstr>Symbol</vt:lpstr>
      <vt:lpstr>Tahoma</vt:lpstr>
      <vt:lpstr>Times New Roman</vt:lpstr>
      <vt:lpstr>Trebuchet MS</vt:lpstr>
      <vt:lpstr>Wingdings</vt:lpstr>
      <vt:lpstr>Wingdings 2</vt:lpstr>
      <vt:lpstr>Office Theme</vt:lpstr>
      <vt:lpstr>1_Office Theme</vt:lpstr>
      <vt:lpstr>2_Office Theme</vt:lpstr>
      <vt:lpstr>3_Office Theme</vt:lpstr>
      <vt:lpstr>4_Office Theme</vt:lpstr>
      <vt:lpstr>5_Office Theme</vt:lpstr>
      <vt:lpstr>6_Office Theme</vt:lpstr>
      <vt:lpstr>7_Office Theme</vt:lpstr>
      <vt:lpstr>8_Office Theme</vt:lpstr>
      <vt:lpstr>9_Office Theme</vt:lpstr>
      <vt:lpstr>10_Office Theme</vt:lpstr>
      <vt:lpstr>11_Office Theme</vt:lpstr>
      <vt:lpstr>12_Office Theme</vt:lpstr>
      <vt:lpstr>13_Office Theme</vt:lpstr>
      <vt:lpstr>14_Office Theme</vt:lpstr>
      <vt:lpstr>15_Office Theme</vt:lpstr>
      <vt:lpstr>16_Office Theme</vt:lpstr>
      <vt:lpstr>17_Office Theme</vt:lpstr>
      <vt:lpstr>18_Office Theme</vt:lpstr>
      <vt:lpstr>19_Office Theme</vt:lpstr>
      <vt:lpstr>20_Office Theme</vt:lpstr>
      <vt:lpstr>21_Office Theme</vt:lpstr>
      <vt:lpstr>22_Office Theme</vt:lpstr>
      <vt:lpstr>23_Office Theme</vt:lpstr>
      <vt:lpstr>24_Office Theme</vt:lpstr>
      <vt:lpstr>25_Office Theme</vt:lpstr>
      <vt:lpstr>26_Office Theme</vt:lpstr>
      <vt:lpstr>27_Office Theme</vt:lpstr>
      <vt:lpstr>28_Office Theme</vt:lpstr>
      <vt:lpstr>29_Office Theme</vt:lpstr>
      <vt:lpstr>30_Office Theme</vt:lpstr>
      <vt:lpstr>31_Office Theme</vt:lpstr>
      <vt:lpstr>32_Office Theme</vt:lpstr>
      <vt:lpstr>33_Office Theme</vt:lpstr>
      <vt:lpstr>34_Office Theme</vt:lpstr>
      <vt:lpstr>35_Office Theme</vt:lpstr>
      <vt:lpstr>36_Office Theme</vt:lpstr>
      <vt:lpstr>37_Office Theme</vt:lpstr>
      <vt:lpstr>38_Office Theme</vt:lpstr>
      <vt:lpstr>39_Office Theme</vt:lpstr>
      <vt:lpstr>40_Office Theme</vt:lpstr>
      <vt:lpstr>41_Office Theme</vt:lpstr>
      <vt:lpstr>42_Office Theme</vt:lpstr>
      <vt:lpstr>43_Office Theme</vt:lpstr>
      <vt:lpstr>44_Office Theme</vt:lpstr>
      <vt:lpstr>45_Office Theme</vt:lpstr>
      <vt:lpstr>46_Office Theme</vt:lpstr>
      <vt:lpstr>47_Office Theme</vt:lpstr>
      <vt:lpstr>48_Office Theme</vt:lpstr>
      <vt:lpstr>49_Office Theme</vt:lpstr>
      <vt:lpstr>50_Office Theme</vt:lpstr>
      <vt:lpstr>51_Office Theme</vt:lpstr>
      <vt:lpstr>52_Office Theme</vt:lpstr>
      <vt:lpstr>53_Office Theme</vt:lpstr>
      <vt:lpstr>54_Office Theme</vt:lpstr>
      <vt:lpstr>55_Office Theme</vt:lpstr>
      <vt:lpstr>56_Office Theme</vt:lpstr>
      <vt:lpstr>57_Office Theme</vt:lpstr>
      <vt:lpstr>59_Office Theme</vt:lpstr>
      <vt:lpstr>60_Office Theme</vt:lpstr>
      <vt:lpstr>61_Office Theme</vt:lpstr>
      <vt:lpstr>62_Office Theme</vt:lpstr>
      <vt:lpstr>63_Office Theme</vt:lpstr>
      <vt:lpstr>64_Office Theme</vt:lpstr>
      <vt:lpstr>65_Office Theme</vt:lpstr>
      <vt:lpstr>66_Office Theme</vt:lpstr>
      <vt:lpstr>67_Office Theme</vt:lpstr>
      <vt:lpstr>68_Office Theme</vt:lpstr>
      <vt:lpstr>69_Office Theme</vt:lpstr>
      <vt:lpstr>70_Office Theme</vt:lpstr>
      <vt:lpstr>71_Office Theme</vt:lpstr>
      <vt:lpstr>72_Office Theme</vt:lpstr>
      <vt:lpstr>73_Office Theme</vt:lpstr>
      <vt:lpstr>74_Office Theme</vt:lpstr>
      <vt:lpstr>75_Office Theme</vt:lpstr>
      <vt:lpstr>76_Office Theme</vt:lpstr>
      <vt:lpstr>77_Office Theme</vt:lpstr>
      <vt:lpstr>78_Office Theme</vt:lpstr>
      <vt:lpstr>80_Office Theme</vt:lpstr>
      <vt:lpstr>81_Office Theme</vt:lpstr>
      <vt:lpstr>82_Office Theme</vt:lpstr>
      <vt:lpstr>83_Office Theme</vt:lpstr>
      <vt:lpstr>84_Office Theme</vt:lpstr>
      <vt:lpstr>85_Office Theme</vt:lpstr>
      <vt:lpstr>86_Office Theme</vt:lpstr>
      <vt:lpstr>87_Office Theme</vt:lpstr>
      <vt:lpstr>88_Office Theme</vt:lpstr>
      <vt:lpstr>89_Office Theme</vt:lpstr>
      <vt:lpstr>90_Office Theme</vt:lpstr>
      <vt:lpstr>91_Office Theme</vt:lpstr>
      <vt:lpstr>92_Office Theme</vt:lpstr>
      <vt:lpstr>93_Office Theme</vt:lpstr>
      <vt:lpstr>94_Office Theme</vt:lpstr>
      <vt:lpstr>95_Office Theme</vt:lpstr>
      <vt:lpstr>96_Office Theme</vt:lpstr>
      <vt:lpstr>97_Office Theme</vt:lpstr>
      <vt:lpstr>98_Office Theme</vt:lpstr>
      <vt:lpstr>99_Office Theme</vt:lpstr>
      <vt:lpstr>100_Office Theme</vt:lpstr>
      <vt:lpstr>101_Office Theme</vt:lpstr>
      <vt:lpstr>102_Office Theme</vt:lpstr>
      <vt:lpstr>103_Office Theme</vt:lpstr>
      <vt:lpstr>104_Office Theme</vt:lpstr>
      <vt:lpstr>105_Office Theme</vt:lpstr>
      <vt:lpstr>106_Office Theme</vt:lpstr>
      <vt:lpstr>107_Office Theme</vt:lpstr>
      <vt:lpstr>108_Office Theme</vt:lpstr>
      <vt:lpstr>110_Office Theme</vt:lpstr>
      <vt:lpstr>111_Office Theme</vt:lpstr>
      <vt:lpstr>112_Office Theme</vt:lpstr>
      <vt:lpstr>113_Office Theme</vt:lpstr>
      <vt:lpstr>114_Office Theme</vt:lpstr>
      <vt:lpstr>115_Office Theme</vt:lpstr>
      <vt:lpstr>116_Office Theme</vt:lpstr>
      <vt:lpstr>117_Office Theme</vt:lpstr>
      <vt:lpstr>118_Office Theme</vt:lpstr>
      <vt:lpstr>119_Office Theme</vt:lpstr>
      <vt:lpstr>120_Office Theme</vt:lpstr>
      <vt:lpstr>121_Office Theme</vt:lpstr>
      <vt:lpstr>122_Office Theme</vt:lpstr>
      <vt:lpstr>123_Office Theme</vt:lpstr>
      <vt:lpstr>124_Office Theme</vt:lpstr>
      <vt:lpstr>125_Office Theme</vt:lpstr>
      <vt:lpstr>126_Office Theme</vt:lpstr>
      <vt:lpstr>127_Office Theme</vt:lpstr>
      <vt:lpstr>128_Office Theme</vt:lpstr>
      <vt:lpstr>129_Office Theme</vt:lpstr>
      <vt:lpstr>130_Office Theme</vt:lpstr>
      <vt:lpstr>131_Office Theme</vt:lpstr>
      <vt:lpstr>132_Office Theme</vt:lpstr>
      <vt:lpstr>133_Office Theme</vt:lpstr>
      <vt:lpstr>134_Office Theme</vt:lpstr>
      <vt:lpstr>135_Office Theme</vt:lpstr>
      <vt:lpstr>136_Office Theme</vt:lpstr>
      <vt:lpstr>137_Office Theme</vt:lpstr>
      <vt:lpstr>138_Office Theme</vt:lpstr>
      <vt:lpstr>140_Office Theme</vt:lpstr>
      <vt:lpstr>141_Office Theme</vt:lpstr>
      <vt:lpstr>142_Office Theme</vt:lpstr>
      <vt:lpstr>143_Office Theme</vt:lpstr>
      <vt:lpstr>144_Office Theme</vt:lpstr>
      <vt:lpstr>146_Office Theme</vt:lpstr>
      <vt:lpstr>147_Office Theme</vt:lpstr>
      <vt:lpstr>148_Office Theme</vt:lpstr>
      <vt:lpstr>149_Office Theme</vt:lpstr>
      <vt:lpstr>150_Office Theme</vt:lpstr>
      <vt:lpstr>151_Office Theme</vt:lpstr>
      <vt:lpstr>152_Office Theme</vt:lpstr>
      <vt:lpstr>153_Office Theme</vt:lpstr>
      <vt:lpstr>154_Office Theme</vt:lpstr>
      <vt:lpstr>155_Office Theme</vt:lpstr>
      <vt:lpstr>156_Office Theme</vt:lpstr>
      <vt:lpstr>157_Office Theme</vt:lpstr>
      <vt:lpstr>158_Office Theme</vt:lpstr>
      <vt:lpstr>159_Office Theme</vt:lpstr>
      <vt:lpstr>160_Office Theme</vt:lpstr>
      <vt:lpstr>161_Office Theme</vt:lpstr>
      <vt:lpstr>163_Office Theme</vt:lpstr>
      <vt:lpstr>164_Office Theme</vt:lpstr>
      <vt:lpstr>165_Office Theme</vt:lpstr>
      <vt:lpstr>166_Office Theme</vt:lpstr>
      <vt:lpstr>167_Office Theme</vt:lpstr>
      <vt:lpstr>168_Office Theme</vt:lpstr>
      <vt:lpstr>169_Office Theme</vt:lpstr>
      <vt:lpstr>170_Office Theme</vt:lpstr>
      <vt:lpstr>171_Office Theme</vt:lpstr>
      <vt:lpstr>172_Office Theme</vt:lpstr>
      <vt:lpstr>173_Office Theme</vt:lpstr>
      <vt:lpstr>174_Office Theme</vt:lpstr>
      <vt:lpstr>175_Office Theme</vt:lpstr>
      <vt:lpstr>176_Office Theme</vt:lpstr>
      <vt:lpstr>178_Office Theme</vt:lpstr>
      <vt:lpstr>179_Office Theme</vt:lpstr>
      <vt:lpstr>180_Office Theme</vt:lpstr>
      <vt:lpstr>181_Office Theme</vt:lpstr>
      <vt:lpstr>182_Office Theme</vt:lpstr>
      <vt:lpstr>183_Office Theme</vt:lpstr>
      <vt:lpstr>184_Office Theme</vt:lpstr>
      <vt:lpstr>185_Office Theme</vt:lpstr>
      <vt:lpstr>186_Office Theme</vt:lpstr>
      <vt:lpstr>187_Office Theme</vt:lpstr>
      <vt:lpstr>188_Office Theme</vt:lpstr>
      <vt:lpstr>189_Office Theme</vt:lpstr>
      <vt:lpstr>190_Office Theme</vt:lpstr>
      <vt:lpstr>192_Office Theme</vt:lpstr>
      <vt:lpstr>193_Office Theme</vt:lpstr>
      <vt:lpstr>194_Office Theme</vt:lpstr>
      <vt:lpstr>195_Office Theme</vt:lpstr>
      <vt:lpstr>196_Office Theme</vt:lpstr>
      <vt:lpstr>197_Office Theme</vt:lpstr>
      <vt:lpstr>198_Office Theme</vt:lpstr>
      <vt:lpstr>199_Office Theme</vt:lpstr>
      <vt:lpstr>200_Office Theme</vt:lpstr>
      <vt:lpstr>201_Office Theme</vt:lpstr>
      <vt:lpstr>202_Office Theme</vt:lpstr>
      <vt:lpstr>203_Office Theme</vt:lpstr>
      <vt:lpstr>205_Office Theme</vt:lpstr>
      <vt:lpstr>206_Office Theme</vt:lpstr>
      <vt:lpstr>207_Office Theme</vt:lpstr>
      <vt:lpstr>208_Office Theme</vt:lpstr>
      <vt:lpstr>209_Office Theme</vt:lpstr>
      <vt:lpstr>210_Office Theme</vt:lpstr>
      <vt:lpstr>211_Office Theme</vt:lpstr>
      <vt:lpstr>212_Office Theme</vt:lpstr>
      <vt:lpstr>213_Office Theme</vt:lpstr>
      <vt:lpstr>214_Office Theme</vt:lpstr>
      <vt:lpstr>215_Office Theme</vt:lpstr>
      <vt:lpstr>216_Office Theme</vt:lpstr>
      <vt:lpstr>218_Office Theme</vt:lpstr>
      <vt:lpstr>219_Office Theme</vt:lpstr>
      <vt:lpstr>220_Office Theme</vt:lpstr>
      <vt:lpstr>221_Office Theme</vt:lpstr>
      <vt:lpstr>222_Office Theme</vt:lpstr>
      <vt:lpstr>223_Office Theme</vt:lpstr>
      <vt:lpstr>224_Office Theme</vt:lpstr>
      <vt:lpstr>225_Office Theme</vt:lpstr>
      <vt:lpstr>226_Office Theme</vt:lpstr>
      <vt:lpstr>227_Office Theme</vt:lpstr>
      <vt:lpstr>228_Office Theme</vt:lpstr>
      <vt:lpstr>229_Office Theme</vt:lpstr>
      <vt:lpstr>230_Office Theme</vt:lpstr>
      <vt:lpstr>231_Office Theme</vt:lpstr>
      <vt:lpstr>232_Office Theme</vt:lpstr>
      <vt:lpstr>233_Office Theme</vt:lpstr>
      <vt:lpstr>234_Office Theme</vt:lpstr>
      <vt:lpstr>235_Office Theme</vt:lpstr>
      <vt:lpstr>236_Office Theme</vt:lpstr>
      <vt:lpstr>237_Office Theme</vt:lpstr>
      <vt:lpstr>238_Office Theme</vt:lpstr>
      <vt:lpstr>239_Office Theme</vt:lpstr>
      <vt:lpstr>240_Office Theme</vt:lpstr>
      <vt:lpstr>241_Office Theme</vt:lpstr>
      <vt:lpstr>242_Office Theme</vt:lpstr>
      <vt:lpstr>243_Office Theme</vt:lpstr>
      <vt:lpstr>244_Office Theme</vt:lpstr>
      <vt:lpstr>245_Office Theme</vt:lpstr>
      <vt:lpstr>246_Office Theme</vt:lpstr>
      <vt:lpstr>247_Office Theme</vt:lpstr>
      <vt:lpstr>249_Office Theme</vt:lpstr>
      <vt:lpstr>250_Office Theme</vt:lpstr>
      <vt:lpstr>254_Office Theme</vt:lpstr>
      <vt:lpstr>255_Office Theme</vt:lpstr>
      <vt:lpstr>256_Office Theme</vt:lpstr>
      <vt:lpstr>257_Office Theme</vt:lpstr>
      <vt:lpstr>258_Office Theme</vt:lpstr>
      <vt:lpstr>260_Office Theme</vt:lpstr>
      <vt:lpstr>261_Office Theme</vt:lpstr>
      <vt:lpstr>262_Office Theme</vt:lpstr>
      <vt:lpstr>263_Office Theme</vt:lpstr>
      <vt:lpstr>264_Office Theme</vt:lpstr>
      <vt:lpstr>265_Office Theme</vt:lpstr>
      <vt:lpstr>266_Office Theme</vt:lpstr>
      <vt:lpstr>267_Office Theme</vt:lpstr>
      <vt:lpstr>268_Office Theme</vt:lpstr>
      <vt:lpstr>269_Office Theme</vt:lpstr>
      <vt:lpstr>271_Office Theme</vt:lpstr>
      <vt:lpstr>272_Office Theme</vt:lpstr>
      <vt:lpstr>273_Office Theme</vt:lpstr>
      <vt:lpstr>274_Office Theme</vt:lpstr>
      <vt:lpstr>275_Office Theme</vt:lpstr>
      <vt:lpstr>276_Office Theme</vt:lpstr>
      <vt:lpstr>277_Office Theme</vt:lpstr>
      <vt:lpstr>278_Office Theme</vt:lpstr>
      <vt:lpstr>279_Office Theme</vt:lpstr>
      <vt:lpstr>280_Office Theme</vt:lpstr>
      <vt:lpstr>281_Office Theme</vt:lpstr>
      <vt:lpstr>282_Office Theme</vt:lpstr>
      <vt:lpstr>283_Office Theme</vt:lpstr>
      <vt:lpstr>284_Office Theme</vt:lpstr>
      <vt:lpstr>285_Office Theme</vt:lpstr>
      <vt:lpstr>286_Office Theme</vt:lpstr>
      <vt:lpstr>288_Office Theme</vt:lpstr>
      <vt:lpstr>289_Office Theme</vt:lpstr>
      <vt:lpstr>290_Office Theme</vt:lpstr>
      <vt:lpstr>291_Office Theme</vt:lpstr>
      <vt:lpstr>292_Office Theme</vt:lpstr>
      <vt:lpstr>293_Office Theme</vt:lpstr>
      <vt:lpstr>294_Office Theme</vt:lpstr>
      <vt:lpstr>295_Office Theme</vt:lpstr>
      <vt:lpstr>296_Office Theme</vt:lpstr>
      <vt:lpstr>298_Office Theme</vt:lpstr>
      <vt:lpstr>299_Office Theme</vt:lpstr>
      <vt:lpstr>300_Office Theme</vt:lpstr>
      <vt:lpstr>301_Office Theme</vt:lpstr>
      <vt:lpstr>302_Office Theme</vt:lpstr>
      <vt:lpstr>303_Office Theme</vt:lpstr>
      <vt:lpstr>304_Office Theme</vt:lpstr>
      <vt:lpstr>305_Office Theme</vt:lpstr>
      <vt:lpstr>306_Office Theme</vt:lpstr>
      <vt:lpstr>307_Office Theme</vt:lpstr>
      <vt:lpstr>308_Office Theme</vt:lpstr>
      <vt:lpstr>309_Office Theme</vt:lpstr>
      <vt:lpstr>310_Office Theme</vt:lpstr>
      <vt:lpstr>312_Office Theme</vt:lpstr>
      <vt:lpstr>313_Office Theme</vt:lpstr>
      <vt:lpstr>314_Office Theme</vt:lpstr>
      <vt:lpstr>315_Office Theme</vt:lpstr>
      <vt:lpstr>316_Office Theme</vt:lpstr>
      <vt:lpstr>317_Office Theme</vt:lpstr>
      <vt:lpstr>318_Office Theme</vt:lpstr>
      <vt:lpstr>320_Office Theme</vt:lpstr>
      <vt:lpstr>322_Office Theme</vt:lpstr>
      <vt:lpstr>323_Office Theme</vt:lpstr>
      <vt:lpstr>324_Office Theme</vt:lpstr>
      <vt:lpstr>325_Office Theme</vt:lpstr>
      <vt:lpstr>326_Office Theme</vt:lpstr>
      <vt:lpstr>327_Office Theme</vt:lpstr>
      <vt:lpstr>328_Office Theme</vt:lpstr>
      <vt:lpstr>329_Office Theme</vt:lpstr>
      <vt:lpstr>330_Office Theme</vt:lpstr>
      <vt:lpstr>331_Office Theme</vt:lpstr>
      <vt:lpstr>332_Office Theme</vt:lpstr>
      <vt:lpstr>333_Office Theme</vt:lpstr>
      <vt:lpstr>334_Office Theme</vt:lpstr>
      <vt:lpstr>335_Office Theme</vt:lpstr>
      <vt:lpstr>336_Office Theme</vt:lpstr>
      <vt:lpstr>337_Office Theme</vt:lpstr>
      <vt:lpstr>339_Office Theme</vt:lpstr>
      <vt:lpstr>340_Office Theme</vt:lpstr>
      <vt:lpstr>341_Office Theme</vt:lpstr>
      <vt:lpstr>342_Office Theme</vt:lpstr>
      <vt:lpstr>343_Office Theme</vt:lpstr>
      <vt:lpstr>344_Office Theme</vt:lpstr>
      <vt:lpstr>346_Office Theme</vt:lpstr>
      <vt:lpstr>347_Office Theme</vt:lpstr>
      <vt:lpstr>348_Office Theme</vt:lpstr>
      <vt:lpstr>349_Office Theme</vt:lpstr>
      <vt:lpstr>350_Office Theme</vt:lpstr>
      <vt:lpstr>351_Office Theme</vt:lpstr>
      <vt:lpstr>352_Office Theme</vt:lpstr>
      <vt:lpstr>353_Office Theme</vt:lpstr>
      <vt:lpstr>354_Office Theme</vt:lpstr>
      <vt:lpstr>355_Office Theme</vt:lpstr>
      <vt:lpstr>Progress of implementation of  the Seven-year plan for the development of JINR for 2017-2023 in its major sections and proposals for the updates to the Plan:  Particle physics and high-energy heavy-ion physics</vt:lpstr>
      <vt:lpstr>PowerPoint Presentation</vt:lpstr>
      <vt:lpstr>PowerPoint Presentation</vt:lpstr>
      <vt:lpstr>PowerPoint Presentation</vt:lpstr>
      <vt:lpstr>Search for New Fundamental Laws of Nature</vt:lpstr>
      <vt:lpstr>Beam Energy Scan Program at RHIC</vt:lpstr>
      <vt:lpstr>PowerPoint Presentation</vt:lpstr>
      <vt:lpstr>Femtoscopy: K+K- correlations in Pb-Pb at 2.76 TeV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2016-18 runs: LDM search, 2.84x1011 EOT</vt:lpstr>
      <vt:lpstr>A´, X17-&gt;e+e- decay search in 2017-18 runs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Слайд 1</dc:title>
  <dc:creator>Elena</dc:creator>
  <cp:lastModifiedBy>Microsoft Office User</cp:lastModifiedBy>
  <cp:revision>736</cp:revision>
  <cp:lastPrinted>1601-01-01T00:00:00Z</cp:lastPrinted>
  <dcterms:created xsi:type="dcterms:W3CDTF">1601-01-01T00:00:00Z</dcterms:created>
  <dcterms:modified xsi:type="dcterms:W3CDTF">2020-02-20T07:28:58Z</dcterms:modified>
</cp:coreProperties>
</file>