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844" r:id="rId3"/>
    <p:sldId id="806" r:id="rId4"/>
    <p:sldId id="847" r:id="rId5"/>
    <p:sldId id="846" r:id="rId6"/>
    <p:sldId id="848" r:id="rId7"/>
    <p:sldId id="845" r:id="rId8"/>
    <p:sldId id="849" r:id="rId9"/>
    <p:sldId id="850" r:id="rId10"/>
    <p:sldId id="851" r:id="rId11"/>
    <p:sldId id="852" r:id="rId12"/>
    <p:sldId id="85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B8A58-4409-494C-B25E-950356571619}" type="datetimeFigureOut">
              <a:rPr lang="ru-RU" smtClean="0"/>
              <a:t>19.01.2020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7E158-B07E-4BC2-9DAC-A8AFD6371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1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EC564-8E3B-4CDA-AB67-BD3563A9F7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43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FCD7-BB48-4DB0-B30E-A977B744D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7E37E0-CA74-465A-A010-AA9CB35D2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950A8-8751-4C24-AFEF-4B17BCB6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F799DED-F80D-48F0-A9BE-57D5102923F0}" type="datetime1">
              <a:rPr lang="ru-RU" smtClean="0"/>
              <a:t>19.01.2020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77C47-E1E6-44BC-AA88-F4C1FCA1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351FF-BAF7-49B0-8D4E-973AF64D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5C6D67C-6F42-4846-A39D-071119764B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60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782DF-8AAF-421F-B783-488CEEE0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6C132-5104-4485-9034-8DCC84E74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4EBE7-F029-493C-8962-59341BD24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FAED-1A2E-4C97-A48B-9A569779E102}" type="datetime1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FAF56-3DC2-48EF-B430-AEEFB0183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09764-8DFA-4F3F-ACBD-945B0F9D2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D67C-6F42-4846-A39D-071119764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69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711B46-3DA2-4938-BC75-4CEDFD63D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822DE-CCEF-4444-93BB-83613894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FF986-6FE7-4708-AD7E-C675182E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99ED-96D5-4993-8229-9945ACD28EC2}" type="datetime1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2F603-2549-4EB6-B982-179A7AD6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C1C8-C1DA-40A8-AB64-EBBD9DA1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D67C-6F42-4846-A39D-071119764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7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DA0B9-7F42-4088-9F9C-C88E91B0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E92CA-47A5-4CD0-BA6D-8E8A9DF8B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CB13-F37F-400E-B450-D99C7F028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5E3C-1404-496A-ABF8-44C2735C1FEC}" type="datetime1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67D2F-807A-43B0-9DC7-55687A92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EAED6-16AA-41C7-8B11-F79C41CED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D67C-6F42-4846-A39D-071119764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422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58EA5-3B5A-4850-A9B6-BC63E3DD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7128C-B64D-4F6E-90FF-6E76F474A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5B34B-8442-4F30-A0D8-7AFCE49F1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D8F-DA0D-4A9F-AC19-B02D391B2ADE}" type="datetime1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A721D-D5DB-4D15-A055-AFAEDADF5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DD157-1656-47BF-94F5-9DC217CD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D67C-6F42-4846-A39D-071119764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0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8006-7951-4C63-A616-B6090A0A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6279D-1B18-4AB0-BDB0-8EBD3EB3F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71E2C-9488-4A02-B225-E40B4DCCB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C1734-B763-4F11-BCC0-502284E5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546C5-AA41-42E5-B667-66C42D308A62}" type="datetime1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A6D92-81B0-48D0-88BB-306690F24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BC89B-D984-4C27-A1B6-8FB39380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D67C-6F42-4846-A39D-071119764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7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C9A8-E44A-4FF1-AFBE-F4E27C3A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BD6E2-09C9-4660-8106-244CB04A0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6B581-353E-4358-A379-A7E50F82A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40950-7323-464F-8034-862E34B02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BCF484-A750-4B82-A73A-8922ADE5F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2F99E-2F3D-47EA-8DA2-2957CD93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B4A5-277A-4D93-9BC8-075D14FBA635}" type="datetime1">
              <a:rPr lang="ru-RU" smtClean="0"/>
              <a:t>19.01.2020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46E47-3019-4421-B9D4-98886A46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ADE1C-2267-4F2D-B8C3-3F12E3DA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D67C-6F42-4846-A39D-071119764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2D8B9-15B9-4A8C-A976-6EF61F4D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986FD-8595-4FE2-9B09-E5693E6A7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29C9-F2A2-4416-8A71-D6E314B1A3F3}" type="datetime1">
              <a:rPr lang="ru-RU" smtClean="0"/>
              <a:t>19.01.2020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7D437-B538-45AB-9F06-5C9C07E7B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7B573-5B70-4C42-8835-7CDAA65A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D67C-6F42-4846-A39D-071119764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20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03BC8-C92C-44C6-A2DA-9B2A19C3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863D-5AF3-4DF7-8422-DEB71CE377CD}" type="datetime1">
              <a:rPr lang="ru-RU" smtClean="0"/>
              <a:t>19.01.2020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BE7265-9DF2-497A-BB23-B36E20D8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B8E4C-735B-4DA5-9740-A9D343A8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D67C-6F42-4846-A39D-071119764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3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8156-3E3A-44F9-8F4B-E5A38AC15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300EA-0862-40F3-971B-40C1A5E25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8EF7A-6696-4BC2-9C53-B48188264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2FC15-2216-427C-A2CB-0974C079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8F79-3AFE-4369-9063-8D76891202B8}" type="datetime1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E0357-F86A-497A-A86D-C7CAB9379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5AD33-4A58-46F4-9F83-A52E6C5A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D67C-6F42-4846-A39D-071119764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75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E3B21-B190-432C-BD9D-A7493E7E8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1211D-7A6E-4DC5-8D27-59B3D8D30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5DF7B-C1BD-4B18-8B21-8FED27834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B3CD5-7821-402F-94C4-1D88D3BB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4A2A3-CCCF-4825-9797-4D312A9F7799}" type="datetime1">
              <a:rPr lang="ru-RU" smtClean="0"/>
              <a:t>19.01.2020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52EBF-586A-4945-9226-E69405944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0F21B-613C-4890-A42A-AEC3D5DB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D67C-6F42-4846-A39D-071119764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89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ED8312-3235-48AF-90C5-4FA693E5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D95D0-BD8D-4314-89A2-9EC676A4C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F7732-1CC5-45CB-B6E1-DB93F93F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1C9D5-FEAA-4A6D-8C67-BA9293F2CE37}" type="datetime1">
              <a:rPr lang="ru-RU" smtClean="0"/>
              <a:t>19.01.2020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112D5-35EF-4666-B073-8891FFD4D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F4A7C-0173-4D2D-A4F7-46D56D246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6D67C-6F42-4846-A39D-071119764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89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55D7866-985D-4D23-BF0E-72CA30F5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4431C5-E1F4-4421-B2C1-50559E17A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5" b="143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731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242DD-0BF8-4EEC-9065-ED808D40F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9388" y="4907629"/>
            <a:ext cx="3212386" cy="1185353"/>
          </a:xfrm>
        </p:spPr>
        <p:txBody>
          <a:bodyPr anchor="ctr">
            <a:normAutofit/>
          </a:bodyPr>
          <a:lstStyle/>
          <a:p>
            <a:pPr algn="l"/>
            <a:r>
              <a:rPr lang="en-US" sz="1800"/>
              <a:t>Progress report on developing a concept for a new neutron source at FLNP JINR</a:t>
            </a:r>
            <a:endParaRPr lang="ru-RU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2C225-DD5E-4B6F-9301-6FA0A191E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03912" y="4907629"/>
            <a:ext cx="2228641" cy="1185353"/>
          </a:xfrm>
        </p:spPr>
        <p:txBody>
          <a:bodyPr anchor="ctr">
            <a:normAutofit/>
          </a:bodyPr>
          <a:lstStyle/>
          <a:p>
            <a:pPr algn="l"/>
            <a:r>
              <a:rPr lang="en-US" sz="1700"/>
              <a:t>V.Shvetsov</a:t>
            </a:r>
            <a:endParaRPr lang="ru-RU" sz="17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7962" y="517571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22114" y="5495733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96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FBB90BF-707C-4F0A-B629-2A42F308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85422"/>
            <a:ext cx="10515600" cy="3577054"/>
          </a:xfrm>
        </p:spPr>
        <p:txBody>
          <a:bodyPr>
            <a:normAutofit/>
          </a:bodyPr>
          <a:lstStyle/>
          <a:p>
            <a:r>
              <a:rPr lang="en-US" dirty="0"/>
              <a:t>JINR STRATEGIC PLAN ON NEUTRON RESEARCH IN CONDENSED MATTER AND NEUTRON PHYSICS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85161B-EABC-4DC2-B270-496193A5A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433134"/>
            <a:ext cx="10515600" cy="65651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https://indico.jinr.ru/event/1121/attachments/6568/8614/08._Condensed_Matter_20_11_20hhg.pdf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2575C6F-194B-407E-AF1A-E6B7E97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863D-5AF3-4DF7-8422-DEB71CE377CD}" type="datetime1">
              <a:rPr lang="ru-RU" smtClean="0"/>
              <a:t>19.01.2020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631EF1-0A91-4D69-81A7-11093A64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20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FED64817-525E-47AB-967C-C383CA87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D8F-DA0D-4A9F-AC19-B02D391B2ADE}" type="datetime1">
              <a:rPr lang="ru-RU" smtClean="0"/>
              <a:t>19.01.2020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EEE32-ECAA-4D97-B2D9-CFADEB56D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C9DFAD-EC37-4D76-A1DC-CB1333C1D8B5}"/>
              </a:ext>
            </a:extLst>
          </p:cNvPr>
          <p:cNvSpPr txBox="1"/>
          <p:nvPr/>
        </p:nvSpPr>
        <p:spPr>
          <a:xfrm>
            <a:off x="838201" y="710214"/>
            <a:ext cx="10541000" cy="666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STATUS AND TRENDS IN THE FIELDS OF RESEARCH, OPEN PROBLEMS IN WHICH JINR CAN OCCUPY ITS UNIQUE NICHE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NEUTRON LANDSCAPE AND A THE DNS-IV SOURCE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CONCEPTS OF A NEW NEUTRON SOURCE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STATUS AND ROADMAP, RISK ASSESSMENT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WITH OTHER FIELDS OF SCIENCE AND SOCIALLY SIGNIFICANT APPLICATIONS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OF YOUNG SCIENTISTS AND SPECIALISTS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81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B1E95A-66B6-42EB-8311-1AFD95ABF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863D-5AF3-4DF7-8422-DEB71CE377CD}" type="datetime1">
              <a:rPr lang="ru-RU" smtClean="0"/>
              <a:t>19.01.2020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CA9D18-C995-4E3E-9CB7-7A2EE8C0D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B311C-8726-4D63-9311-CD8DC5E24E36}"/>
              </a:ext>
            </a:extLst>
          </p:cNvPr>
          <p:cNvSpPr txBox="1"/>
          <p:nvPr/>
        </p:nvSpPr>
        <p:spPr>
          <a:xfrm>
            <a:off x="2786110" y="2949880"/>
            <a:ext cx="6829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a lot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67123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011A1229-28C8-480C-B0B7-7E7836296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3709"/>
            <a:ext cx="10515600" cy="2318328"/>
          </a:xfrm>
        </p:spPr>
        <p:txBody>
          <a:bodyPr/>
          <a:lstStyle/>
          <a:p>
            <a:pPr algn="ctr"/>
            <a:r>
              <a:rPr lang="en-US" dirty="0"/>
              <a:t>DNS-IV Progress Report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78B2A12-647F-4B7C-B500-FE4502976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2A7E38-175F-4F8C-BE12-8C2C2209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DA3A-0014-4E0A-B78D-6099CB367355}" type="datetime1">
              <a:rPr lang="ru-RU" smtClean="0"/>
              <a:t>19.01.2020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1E75E-1817-47CA-93BE-B5F1ADCC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73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93DBCB-7A4E-43D0-8F7B-564084CF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8C64D-3676-4567-949C-6E12D0ADC3FA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19.01.2020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9A3F6-4AA6-48DD-B268-6A8C91E9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9A854F-8039-4930-B72F-5500F4B44AC1}"/>
              </a:ext>
            </a:extLst>
          </p:cNvPr>
          <p:cNvSpPr txBox="1"/>
          <p:nvPr/>
        </p:nvSpPr>
        <p:spPr>
          <a:xfrm>
            <a:off x="479376" y="1124744"/>
            <a:ext cx="116712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проекте ПЛУТОН важнейшим фактором, определяющим его реализуемость и безопасность, является использование горизонтально ориентированной активной зоны и связанные с этим технологические проблемы. Именно этой особенностью определяется существенная часть необходимых НИОКР с неопределённым результатом: разработка и полномасштабное обоснование твэл и ТВС, в том числе в переходных и динамических режимах с учётом отсутствия исследовательских реакторов, имеющих необходимые объёмы для реакторных ресурсных испытаний, отработка транспортной технологии, исследование кризиса теплообмена 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ожидаемый объём временных и финансовых ресурсов будет выше, чем 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НЕПТУНа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Кроме того, не следует упускать из виду находящийся за пределами рассмотрения настоящего отчёта вопрос протонного ускорителя для установки ПЛУТОН, его надёжность, стабильность и влияние на устойчивость работы установки в целом.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C0FF4-68E1-4333-8848-D9B354C74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1" b="2692"/>
          <a:stretch/>
        </p:blipFill>
        <p:spPr>
          <a:xfrm>
            <a:off x="3557918" y="0"/>
            <a:ext cx="4890590" cy="686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9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CFC4281-5358-44BE-A358-3AA1FA090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Joint  meeting of the Presidium of the Science and Technology Council of the State Corporation “</a:t>
            </a:r>
            <a:r>
              <a:rPr lang="en-US" dirty="0" err="1"/>
              <a:t>Rosatom</a:t>
            </a:r>
            <a:r>
              <a:rPr lang="en-US" dirty="0"/>
              <a:t>” and leaders of the Joint Institute for Nuclear Research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1B5342-2B75-48AA-8C6E-C962B3297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7E3D858-5D07-4228-9022-93918168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863D-5AF3-4DF7-8422-DEB71CE377CD}" type="datetime1">
              <a:rPr lang="ru-RU" smtClean="0"/>
              <a:t>19.01.2020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E93A29-2326-4359-B384-331A9878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07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439B05-3FA3-4C54-9081-140D1C20B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863D-5AF3-4DF7-8422-DEB71CE377CD}" type="datetime1">
              <a:rPr lang="ru-RU" smtClean="0"/>
              <a:t>19.01.2020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4FB2DC-E175-467F-873F-9D2D27EF3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3FA011-34FF-4F46-8B79-D57256F17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8" y="0"/>
            <a:ext cx="10284823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0940C5-D806-4F17-82AB-0E8ED25B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516" y="0"/>
            <a:ext cx="4572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7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B1189671-CA38-4F3A-A548-09189FF2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29C9-F2A2-4416-8A71-D6E314B1A3F3}" type="datetime1">
              <a:rPr lang="ru-RU" smtClean="0"/>
              <a:t>19.01.2020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F22A85-EE9A-43CB-BC51-8DFD9EF5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DB3A5-EA23-422F-B431-60FB145CFF4B}"/>
              </a:ext>
            </a:extLst>
          </p:cNvPr>
          <p:cNvSpPr txBox="1"/>
          <p:nvPr/>
        </p:nvSpPr>
        <p:spPr>
          <a:xfrm>
            <a:off x="355108" y="435006"/>
            <a:ext cx="11070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 Corporation “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Rosatom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and the Joint Institute for Nuclear Researcher signed a cooperation agreement on partnership interaction in some issues of leading scientific projects, including the development of the NICA collider complex, the Superheavy Element Factory, the use of the IBR-2 pulse reactor and the development of a new pulse reactor facility in Dubna.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01FB6-0527-4D59-8CEB-2F958D28D238}"/>
              </a:ext>
            </a:extLst>
          </p:cNvPr>
          <p:cNvSpPr txBox="1"/>
          <p:nvPr/>
        </p:nvSpPr>
        <p:spPr>
          <a:xfrm>
            <a:off x="355108" y="2059620"/>
            <a:ext cx="6465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IBR-3 fast pulse reactor was a topic of the report by FLNP Scientific Leader, RAS Corresponding Member V. L.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Aksenov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the co-author of the report was A. V.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Lopatkin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(NIKIET).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BD317-7890-4590-856E-5A9482632454}"/>
              </a:ext>
            </a:extLst>
          </p:cNvPr>
          <p:cNvSpPr txBox="1"/>
          <p:nvPr/>
        </p:nvSpPr>
        <p:spPr>
          <a:xfrm>
            <a:off x="355108" y="5008735"/>
            <a:ext cx="804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http://www.jinr.ru/posts/rosatom-and-jinr-signed-an-agreement-on-cooperation/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245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16EC55-3731-46D9-8A1D-FC0B079EE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RosAtom</a:t>
            </a:r>
            <a:r>
              <a:rPr lang="en-US" dirty="0"/>
              <a:t> and JINR signed an agreement on cooperation on December 11 2019</a:t>
            </a:r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48B2E1D-4E5E-4AB1-9675-F329BFB8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863D-5AF3-4DF7-8422-DEB71CE377CD}" type="datetime1">
              <a:rPr lang="ru-RU" smtClean="0"/>
              <a:t>19.01.2020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26FB7-8529-40AE-8AAE-EA1E1AF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DE96B2-A4C8-4C26-99F5-131D7B9CF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606" y="1885741"/>
            <a:ext cx="6618787" cy="441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8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63A654B7-3977-4972-AC3E-B21DCCA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29C9-F2A2-4416-8A71-D6E314B1A3F3}" type="datetime1">
              <a:rPr lang="ru-RU" smtClean="0"/>
              <a:t>19.01.2020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925182-2959-470A-B250-C8ECF75FA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BB54B5-C861-4C59-91E3-C57739A8E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9" r="10001" b="6521"/>
          <a:stretch/>
        </p:blipFill>
        <p:spPr>
          <a:xfrm>
            <a:off x="409574" y="460602"/>
            <a:ext cx="10563225" cy="554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5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A09EE5-F4FA-48DB-BC4B-A2AA133AE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863D-5AF3-4DF7-8422-DEB71CE377CD}" type="datetime1">
              <a:rPr lang="ru-RU" smtClean="0"/>
              <a:t>19.01.2020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70681A-42F5-43A7-8AD2-8370410E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B55ACB-54B1-4E8A-9CAC-4542FE127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3" t="4928"/>
          <a:stretch/>
        </p:blipFill>
        <p:spPr>
          <a:xfrm>
            <a:off x="106532" y="484689"/>
            <a:ext cx="12023322" cy="1305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C8843D-0B5C-4557-AB7C-0D834140F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7" t="-7701"/>
          <a:stretch/>
        </p:blipFill>
        <p:spPr>
          <a:xfrm>
            <a:off x="106532" y="0"/>
            <a:ext cx="11978936" cy="4846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872EF2-A94C-415D-B864-A8C23EAA27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5"/>
          <a:stretch/>
        </p:blipFill>
        <p:spPr>
          <a:xfrm>
            <a:off x="106532" y="1731721"/>
            <a:ext cx="11987814" cy="460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1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diamond/>
      </p:transition>
    </mc:Choice>
    <mc:Fallback>
      <p:transition spd="slow">
        <p:diamond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405</Words>
  <Application>Microsoft Office PowerPoint</Application>
  <PresentationFormat>Широкоэкранный</PresentationFormat>
  <Paragraphs>37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Office Theme</vt:lpstr>
      <vt:lpstr>Progress report on developing a concept for a new neutron source at FLNP JINR</vt:lpstr>
      <vt:lpstr>DNS-IV Progress Report</vt:lpstr>
      <vt:lpstr>Презентация PowerPoint</vt:lpstr>
      <vt:lpstr>Joint  meeting of the Presidium of the Science and Technology Council of the State Corporation “Rosatom” and leaders of the Joint Institute for Nuclear Research</vt:lpstr>
      <vt:lpstr>Презентация PowerPoint</vt:lpstr>
      <vt:lpstr>Презентация PowerPoint</vt:lpstr>
      <vt:lpstr>RosAtom and JINR signed an agreement on cooperation on December 11 2019</vt:lpstr>
      <vt:lpstr>Презентация PowerPoint</vt:lpstr>
      <vt:lpstr>Презентация PowerPoint</vt:lpstr>
      <vt:lpstr>JINR STRATEGIC PLAN ON NEUTRON RESEARCH IN CONDENSED MATTER AND NEUTRON PHYSICS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on developing a concept for a new neutron source at FLNP JINR</dc:title>
  <dc:creator>Valery Shvetsov</dc:creator>
  <cp:lastModifiedBy>Valery Shvetsov</cp:lastModifiedBy>
  <cp:revision>14</cp:revision>
  <dcterms:created xsi:type="dcterms:W3CDTF">2020-01-16T10:06:26Z</dcterms:created>
  <dcterms:modified xsi:type="dcterms:W3CDTF">2020-01-19T11:54:32Z</dcterms:modified>
</cp:coreProperties>
</file>